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85"/>
  </p:notesMasterIdLst>
  <p:sldIdLst>
    <p:sldId id="256" r:id="rId2"/>
    <p:sldId id="552" r:id="rId3"/>
    <p:sldId id="958" r:id="rId4"/>
    <p:sldId id="959" r:id="rId5"/>
    <p:sldId id="960" r:id="rId6"/>
    <p:sldId id="961" r:id="rId7"/>
    <p:sldId id="962" r:id="rId8"/>
    <p:sldId id="888" r:id="rId9"/>
    <p:sldId id="963" r:id="rId10"/>
    <p:sldId id="964" r:id="rId11"/>
    <p:sldId id="889" r:id="rId12"/>
    <p:sldId id="965" r:id="rId13"/>
    <p:sldId id="966" r:id="rId14"/>
    <p:sldId id="967" r:id="rId15"/>
    <p:sldId id="968" r:id="rId16"/>
    <p:sldId id="969" r:id="rId17"/>
    <p:sldId id="970" r:id="rId18"/>
    <p:sldId id="890" r:id="rId19"/>
    <p:sldId id="971" r:id="rId20"/>
    <p:sldId id="891" r:id="rId21"/>
    <p:sldId id="972" r:id="rId22"/>
    <p:sldId id="892" r:id="rId23"/>
    <p:sldId id="893" r:id="rId24"/>
    <p:sldId id="973" r:id="rId25"/>
    <p:sldId id="894" r:id="rId26"/>
    <p:sldId id="974" r:id="rId27"/>
    <p:sldId id="975" r:id="rId28"/>
    <p:sldId id="895" r:id="rId29"/>
    <p:sldId id="896" r:id="rId30"/>
    <p:sldId id="976" r:id="rId31"/>
    <p:sldId id="977" r:id="rId32"/>
    <p:sldId id="978" r:id="rId33"/>
    <p:sldId id="897" r:id="rId34"/>
    <p:sldId id="979" r:id="rId35"/>
    <p:sldId id="980" r:id="rId36"/>
    <p:sldId id="898" r:id="rId37"/>
    <p:sldId id="981" r:id="rId38"/>
    <p:sldId id="899" r:id="rId39"/>
    <p:sldId id="982" r:id="rId40"/>
    <p:sldId id="900" r:id="rId41"/>
    <p:sldId id="983" r:id="rId42"/>
    <p:sldId id="984" r:id="rId43"/>
    <p:sldId id="957" r:id="rId44"/>
    <p:sldId id="836" r:id="rId45"/>
    <p:sldId id="985" r:id="rId46"/>
    <p:sldId id="986" r:id="rId47"/>
    <p:sldId id="987" r:id="rId48"/>
    <p:sldId id="988" r:id="rId49"/>
    <p:sldId id="901" r:id="rId50"/>
    <p:sldId id="989" r:id="rId51"/>
    <p:sldId id="902" r:id="rId52"/>
    <p:sldId id="990" r:id="rId53"/>
    <p:sldId id="903" r:id="rId54"/>
    <p:sldId id="991" r:id="rId55"/>
    <p:sldId id="992" r:id="rId56"/>
    <p:sldId id="904" r:id="rId57"/>
    <p:sldId id="993" r:id="rId58"/>
    <p:sldId id="994" r:id="rId59"/>
    <p:sldId id="995" r:id="rId60"/>
    <p:sldId id="905" r:id="rId61"/>
    <p:sldId id="906" r:id="rId62"/>
    <p:sldId id="996" r:id="rId63"/>
    <p:sldId id="907" r:id="rId64"/>
    <p:sldId id="997" r:id="rId65"/>
    <p:sldId id="998" r:id="rId66"/>
    <p:sldId id="999" r:id="rId67"/>
    <p:sldId id="1000" r:id="rId68"/>
    <p:sldId id="908" r:id="rId69"/>
    <p:sldId id="1001" r:id="rId70"/>
    <p:sldId id="909" r:id="rId71"/>
    <p:sldId id="1002" r:id="rId72"/>
    <p:sldId id="910" r:id="rId73"/>
    <p:sldId id="1003" r:id="rId74"/>
    <p:sldId id="911" r:id="rId75"/>
    <p:sldId id="1004" r:id="rId76"/>
    <p:sldId id="1005" r:id="rId77"/>
    <p:sldId id="1007" r:id="rId78"/>
    <p:sldId id="1006" r:id="rId79"/>
    <p:sldId id="912" r:id="rId80"/>
    <p:sldId id="913" r:id="rId81"/>
    <p:sldId id="1008" r:id="rId82"/>
    <p:sldId id="914" r:id="rId83"/>
    <p:sldId id="1009" r:id="rId84"/>
    <p:sldId id="1010" r:id="rId85"/>
    <p:sldId id="1011" r:id="rId86"/>
    <p:sldId id="956" r:id="rId87"/>
    <p:sldId id="1012" r:id="rId88"/>
    <p:sldId id="915" r:id="rId89"/>
    <p:sldId id="1013" r:id="rId90"/>
    <p:sldId id="916" r:id="rId91"/>
    <p:sldId id="1014" r:id="rId92"/>
    <p:sldId id="917" r:id="rId93"/>
    <p:sldId id="1015" r:id="rId94"/>
    <p:sldId id="918" r:id="rId95"/>
    <p:sldId id="919" r:id="rId96"/>
    <p:sldId id="1016" r:id="rId97"/>
    <p:sldId id="920" r:id="rId98"/>
    <p:sldId id="921" r:id="rId99"/>
    <p:sldId id="1017" r:id="rId100"/>
    <p:sldId id="922" r:id="rId101"/>
    <p:sldId id="1018" r:id="rId102"/>
    <p:sldId id="1019" r:id="rId103"/>
    <p:sldId id="1020" r:id="rId104"/>
    <p:sldId id="1021" r:id="rId105"/>
    <p:sldId id="923" r:id="rId106"/>
    <p:sldId id="1022" r:id="rId107"/>
    <p:sldId id="924" r:id="rId108"/>
    <p:sldId id="1023" r:id="rId109"/>
    <p:sldId id="1024" r:id="rId110"/>
    <p:sldId id="925" r:id="rId111"/>
    <p:sldId id="1025" r:id="rId112"/>
    <p:sldId id="1026" r:id="rId113"/>
    <p:sldId id="926" r:id="rId114"/>
    <p:sldId id="1027" r:id="rId115"/>
    <p:sldId id="927" r:id="rId116"/>
    <p:sldId id="1028" r:id="rId117"/>
    <p:sldId id="928" r:id="rId118"/>
    <p:sldId id="1029" r:id="rId119"/>
    <p:sldId id="929" r:id="rId120"/>
    <p:sldId id="1030" r:id="rId121"/>
    <p:sldId id="930" r:id="rId122"/>
    <p:sldId id="931" r:id="rId123"/>
    <p:sldId id="1031" r:id="rId124"/>
    <p:sldId id="1032" r:id="rId125"/>
    <p:sldId id="1033" r:id="rId126"/>
    <p:sldId id="1034" r:id="rId127"/>
    <p:sldId id="933" r:id="rId128"/>
    <p:sldId id="1035" r:id="rId129"/>
    <p:sldId id="934" r:id="rId130"/>
    <p:sldId id="1036" r:id="rId131"/>
    <p:sldId id="935" r:id="rId132"/>
    <p:sldId id="1037" r:id="rId133"/>
    <p:sldId id="1038" r:id="rId134"/>
    <p:sldId id="936" r:id="rId135"/>
    <p:sldId id="1039" r:id="rId136"/>
    <p:sldId id="1040" r:id="rId137"/>
    <p:sldId id="1042" r:id="rId138"/>
    <p:sldId id="937" r:id="rId139"/>
    <p:sldId id="938" r:id="rId140"/>
    <p:sldId id="1043" r:id="rId141"/>
    <p:sldId id="939" r:id="rId142"/>
    <p:sldId id="940" r:id="rId143"/>
    <p:sldId id="1044" r:id="rId144"/>
    <p:sldId id="941" r:id="rId145"/>
    <p:sldId id="1045" r:id="rId146"/>
    <p:sldId id="1046" r:id="rId147"/>
    <p:sldId id="1047" r:id="rId148"/>
    <p:sldId id="1048" r:id="rId149"/>
    <p:sldId id="942" r:id="rId150"/>
    <p:sldId id="1049" r:id="rId151"/>
    <p:sldId id="943" r:id="rId152"/>
    <p:sldId id="1050" r:id="rId153"/>
    <p:sldId id="944" r:id="rId154"/>
    <p:sldId id="1051" r:id="rId155"/>
    <p:sldId id="1052" r:id="rId156"/>
    <p:sldId id="945" r:id="rId157"/>
    <p:sldId id="1053" r:id="rId158"/>
    <p:sldId id="946" r:id="rId159"/>
    <p:sldId id="947" r:id="rId160"/>
    <p:sldId id="1054" r:id="rId161"/>
    <p:sldId id="948" r:id="rId162"/>
    <p:sldId id="1055" r:id="rId163"/>
    <p:sldId id="1056" r:id="rId164"/>
    <p:sldId id="1057" r:id="rId165"/>
    <p:sldId id="1058" r:id="rId166"/>
    <p:sldId id="950" r:id="rId167"/>
    <p:sldId id="1059" r:id="rId168"/>
    <p:sldId id="1060" r:id="rId169"/>
    <p:sldId id="1061" r:id="rId170"/>
    <p:sldId id="1062" r:id="rId171"/>
    <p:sldId id="951" r:id="rId172"/>
    <p:sldId id="1063" r:id="rId173"/>
    <p:sldId id="1064" r:id="rId174"/>
    <p:sldId id="1065" r:id="rId175"/>
    <p:sldId id="952" r:id="rId176"/>
    <p:sldId id="953" r:id="rId177"/>
    <p:sldId id="1066" r:id="rId178"/>
    <p:sldId id="954" r:id="rId179"/>
    <p:sldId id="955" r:id="rId180"/>
    <p:sldId id="1067" r:id="rId181"/>
    <p:sldId id="877" r:id="rId182"/>
    <p:sldId id="642" r:id="rId183"/>
    <p:sldId id="1068" r:id="rId18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CC3300"/>
    <a:srgbClr val="003399"/>
    <a:srgbClr val="292929"/>
    <a:srgbClr val="660033"/>
    <a:srgbClr val="CC0000"/>
    <a:srgbClr val="1C1C1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47" autoAdjust="0"/>
    <p:restoredTop sz="94609" autoAdjust="0"/>
  </p:normalViewPr>
  <p:slideViewPr>
    <p:cSldViewPr>
      <p:cViewPr varScale="1">
        <p:scale>
          <a:sx n="83" d="100"/>
          <a:sy n="83" d="100"/>
        </p:scale>
        <p:origin x="-150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48"/>
    </p:cViewPr>
  </p:sorterViewPr>
  <p:notesViewPr>
    <p:cSldViewPr>
      <p:cViewPr varScale="1">
        <p:scale>
          <a:sx n="40" d="100"/>
          <a:sy n="40" d="100"/>
        </p:scale>
        <p:origin x="-148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72" Type="http://schemas.openxmlformats.org/officeDocument/2006/relationships/slide" Target="slides/slide17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ltLang="en-US"/>
          </a:p>
        </p:txBody>
      </p:sp>
      <p:sp>
        <p:nvSpPr>
          <p:cNvPr id="717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ltLang="en-US"/>
          </a:p>
        </p:txBody>
      </p:sp>
      <p:sp>
        <p:nvSpPr>
          <p:cNvPr id="71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lt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7F2BB4C7-D88D-4170-A4DE-D91DED2E4D3B}" type="slidenum">
              <a:rPr lang="en-US" altLang="en-US"/>
              <a:pPr/>
              <a:t>‹#›</a:t>
            </a:fld>
            <a:endParaRPr lang="en-US" altLang="en-US"/>
          </a:p>
        </p:txBody>
      </p:sp>
    </p:spTree>
    <p:extLst>
      <p:ext uri="{BB962C8B-B14F-4D97-AF65-F5344CB8AC3E}">
        <p14:creationId xmlns:p14="http://schemas.microsoft.com/office/powerpoint/2010/main" val="7740999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136974-4ECA-42C0-9CD8-BFFF1EBF612D}" type="slidenum">
              <a:rPr lang="en-US" altLang="en-US"/>
              <a:pPr/>
              <a:t>2</a:t>
            </a:fld>
            <a:endParaRPr lang="en-US" altLang="en-US"/>
          </a:p>
        </p:txBody>
      </p:sp>
      <p:sp>
        <p:nvSpPr>
          <p:cNvPr id="638978" name="Rectangle 2"/>
          <p:cNvSpPr>
            <a:spLocks noChangeArrowheads="1" noTextEdit="1"/>
          </p:cNvSpPr>
          <p:nvPr>
            <p:ph type="sldImg"/>
          </p:nvPr>
        </p:nvSpPr>
        <p:spPr>
          <a:ln/>
        </p:spPr>
      </p:sp>
      <p:sp>
        <p:nvSpPr>
          <p:cNvPr id="638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45A4B2-B5D8-4990-9002-F3A27931896D}" type="slidenum">
              <a:rPr lang="en-US" altLang="en-US"/>
              <a:pPr/>
              <a:t>11</a:t>
            </a:fld>
            <a:endParaRPr lang="en-US" altLang="en-US"/>
          </a:p>
        </p:txBody>
      </p:sp>
      <p:sp>
        <p:nvSpPr>
          <p:cNvPr id="1340418" name="Rectangle 2"/>
          <p:cNvSpPr>
            <a:spLocks noChangeArrowheads="1" noTextEdit="1"/>
          </p:cNvSpPr>
          <p:nvPr>
            <p:ph type="sldImg"/>
          </p:nvPr>
        </p:nvSpPr>
        <p:spPr>
          <a:ln/>
        </p:spPr>
      </p:sp>
      <p:sp>
        <p:nvSpPr>
          <p:cNvPr id="1340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AA46E4-1D1C-4378-90FE-8D151CEFA8B2}" type="slidenum">
              <a:rPr lang="en-US" altLang="en-US"/>
              <a:pPr/>
              <a:t>101</a:t>
            </a:fld>
            <a:endParaRPr lang="en-US" altLang="en-US"/>
          </a:p>
        </p:txBody>
      </p:sp>
      <p:sp>
        <p:nvSpPr>
          <p:cNvPr id="1610754" name="Rectangle 2"/>
          <p:cNvSpPr>
            <a:spLocks noChangeArrowheads="1" noTextEdit="1"/>
          </p:cNvSpPr>
          <p:nvPr>
            <p:ph type="sldImg"/>
          </p:nvPr>
        </p:nvSpPr>
        <p:spPr>
          <a:ln/>
        </p:spPr>
      </p:sp>
      <p:sp>
        <p:nvSpPr>
          <p:cNvPr id="1610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6A52B7-A161-48C0-98D3-9EAFD797AE71}" type="slidenum">
              <a:rPr lang="en-US" altLang="en-US"/>
              <a:pPr/>
              <a:t>102</a:t>
            </a:fld>
            <a:endParaRPr lang="en-US" altLang="en-US"/>
          </a:p>
        </p:txBody>
      </p:sp>
      <p:sp>
        <p:nvSpPr>
          <p:cNvPr id="1612802" name="Rectangle 2"/>
          <p:cNvSpPr>
            <a:spLocks noChangeArrowheads="1" noTextEdit="1"/>
          </p:cNvSpPr>
          <p:nvPr>
            <p:ph type="sldImg"/>
          </p:nvPr>
        </p:nvSpPr>
        <p:spPr>
          <a:ln/>
        </p:spPr>
      </p:sp>
      <p:sp>
        <p:nvSpPr>
          <p:cNvPr id="1612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0D1E06-6F60-4967-99E9-88CCAFD84A62}" type="slidenum">
              <a:rPr lang="en-US" altLang="en-US"/>
              <a:pPr/>
              <a:t>103</a:t>
            </a:fld>
            <a:endParaRPr lang="en-US" altLang="en-US"/>
          </a:p>
        </p:txBody>
      </p:sp>
      <p:sp>
        <p:nvSpPr>
          <p:cNvPr id="1614850" name="Rectangle 2"/>
          <p:cNvSpPr>
            <a:spLocks noChangeArrowheads="1" noTextEdit="1"/>
          </p:cNvSpPr>
          <p:nvPr>
            <p:ph type="sldImg"/>
          </p:nvPr>
        </p:nvSpPr>
        <p:spPr>
          <a:ln/>
        </p:spPr>
      </p:sp>
      <p:sp>
        <p:nvSpPr>
          <p:cNvPr id="1614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FD3EF7-3583-4AB1-96E3-451AA3D59ADF}" type="slidenum">
              <a:rPr lang="en-US" altLang="en-US"/>
              <a:pPr/>
              <a:t>104</a:t>
            </a:fld>
            <a:endParaRPr lang="en-US" altLang="en-US"/>
          </a:p>
        </p:txBody>
      </p:sp>
      <p:sp>
        <p:nvSpPr>
          <p:cNvPr id="1616898" name="Rectangle 2"/>
          <p:cNvSpPr>
            <a:spLocks noChangeArrowheads="1" noTextEdit="1"/>
          </p:cNvSpPr>
          <p:nvPr>
            <p:ph type="sldImg"/>
          </p:nvPr>
        </p:nvSpPr>
        <p:spPr>
          <a:ln/>
        </p:spPr>
      </p:sp>
      <p:sp>
        <p:nvSpPr>
          <p:cNvPr id="1616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3525B0-21F6-492D-8CC5-4674D6F19D5F}" type="slidenum">
              <a:rPr lang="en-US" altLang="en-US"/>
              <a:pPr/>
              <a:t>105</a:t>
            </a:fld>
            <a:endParaRPr lang="en-US" altLang="en-US"/>
          </a:p>
        </p:txBody>
      </p:sp>
      <p:sp>
        <p:nvSpPr>
          <p:cNvPr id="1412098" name="Rectangle 2"/>
          <p:cNvSpPr>
            <a:spLocks noChangeArrowheads="1" noTextEdit="1"/>
          </p:cNvSpPr>
          <p:nvPr>
            <p:ph type="sldImg"/>
          </p:nvPr>
        </p:nvSpPr>
        <p:spPr>
          <a:ln/>
        </p:spPr>
      </p:sp>
      <p:sp>
        <p:nvSpPr>
          <p:cNvPr id="1412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D5F2B6-A6E4-44A2-94C5-EA54B580633E}" type="slidenum">
              <a:rPr lang="en-US" altLang="en-US"/>
              <a:pPr/>
              <a:t>106</a:t>
            </a:fld>
            <a:endParaRPr lang="en-US" altLang="en-US"/>
          </a:p>
        </p:txBody>
      </p:sp>
      <p:sp>
        <p:nvSpPr>
          <p:cNvPr id="1618946" name="Rectangle 2"/>
          <p:cNvSpPr>
            <a:spLocks noChangeArrowheads="1" noTextEdit="1"/>
          </p:cNvSpPr>
          <p:nvPr>
            <p:ph type="sldImg"/>
          </p:nvPr>
        </p:nvSpPr>
        <p:spPr>
          <a:ln/>
        </p:spPr>
      </p:sp>
      <p:sp>
        <p:nvSpPr>
          <p:cNvPr id="1618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D9C1FF-C593-49C5-8CEB-F04DD2C92875}" type="slidenum">
              <a:rPr lang="en-US" altLang="en-US"/>
              <a:pPr/>
              <a:t>107</a:t>
            </a:fld>
            <a:endParaRPr lang="en-US" altLang="en-US"/>
          </a:p>
        </p:txBody>
      </p:sp>
      <p:sp>
        <p:nvSpPr>
          <p:cNvPr id="1414146" name="Rectangle 2"/>
          <p:cNvSpPr>
            <a:spLocks noChangeArrowheads="1" noTextEdit="1"/>
          </p:cNvSpPr>
          <p:nvPr>
            <p:ph type="sldImg"/>
          </p:nvPr>
        </p:nvSpPr>
        <p:spPr>
          <a:ln/>
        </p:spPr>
      </p:sp>
      <p:sp>
        <p:nvSpPr>
          <p:cNvPr id="1414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B59D68-4C2D-4197-81E4-A282B653B6B1}" type="slidenum">
              <a:rPr lang="en-US" altLang="en-US"/>
              <a:pPr/>
              <a:t>108</a:t>
            </a:fld>
            <a:endParaRPr lang="en-US" altLang="en-US"/>
          </a:p>
        </p:txBody>
      </p:sp>
      <p:sp>
        <p:nvSpPr>
          <p:cNvPr id="1620994" name="Rectangle 2"/>
          <p:cNvSpPr>
            <a:spLocks noChangeArrowheads="1" noTextEdit="1"/>
          </p:cNvSpPr>
          <p:nvPr>
            <p:ph type="sldImg"/>
          </p:nvPr>
        </p:nvSpPr>
        <p:spPr>
          <a:ln/>
        </p:spPr>
      </p:sp>
      <p:sp>
        <p:nvSpPr>
          <p:cNvPr id="1620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3D8CF3-57D6-4899-8097-DA224F9960D0}" type="slidenum">
              <a:rPr lang="en-US" altLang="en-US"/>
              <a:pPr/>
              <a:t>109</a:t>
            </a:fld>
            <a:endParaRPr lang="en-US" altLang="en-US"/>
          </a:p>
        </p:txBody>
      </p:sp>
      <p:sp>
        <p:nvSpPr>
          <p:cNvPr id="1623042" name="Rectangle 2"/>
          <p:cNvSpPr>
            <a:spLocks noChangeArrowheads="1" noTextEdit="1"/>
          </p:cNvSpPr>
          <p:nvPr>
            <p:ph type="sldImg"/>
          </p:nvPr>
        </p:nvSpPr>
        <p:spPr>
          <a:ln/>
        </p:spPr>
      </p:sp>
      <p:sp>
        <p:nvSpPr>
          <p:cNvPr id="1623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982E8F-DEB7-4696-861B-922E975031DD}" type="slidenum">
              <a:rPr lang="en-US" altLang="en-US"/>
              <a:pPr/>
              <a:t>110</a:t>
            </a:fld>
            <a:endParaRPr lang="en-US" altLang="en-US"/>
          </a:p>
        </p:txBody>
      </p:sp>
      <p:sp>
        <p:nvSpPr>
          <p:cNvPr id="1416194" name="Rectangle 2"/>
          <p:cNvSpPr>
            <a:spLocks noChangeArrowheads="1" noTextEdit="1"/>
          </p:cNvSpPr>
          <p:nvPr>
            <p:ph type="sldImg"/>
          </p:nvPr>
        </p:nvSpPr>
        <p:spPr>
          <a:ln/>
        </p:spPr>
      </p:sp>
      <p:sp>
        <p:nvSpPr>
          <p:cNvPr id="1416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A2C6DD-D248-42E4-B523-EE7DE34DDA5F}" type="slidenum">
              <a:rPr lang="en-US" altLang="en-US"/>
              <a:pPr/>
              <a:t>12</a:t>
            </a:fld>
            <a:endParaRPr lang="en-US" altLang="en-US"/>
          </a:p>
        </p:txBody>
      </p:sp>
      <p:sp>
        <p:nvSpPr>
          <p:cNvPr id="1500162" name="Rectangle 2"/>
          <p:cNvSpPr>
            <a:spLocks noChangeArrowheads="1" noTextEdit="1"/>
          </p:cNvSpPr>
          <p:nvPr>
            <p:ph type="sldImg"/>
          </p:nvPr>
        </p:nvSpPr>
        <p:spPr>
          <a:ln/>
        </p:spPr>
      </p:sp>
      <p:sp>
        <p:nvSpPr>
          <p:cNvPr id="1500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4652D3-6335-4BCE-8C68-AC4653C892B5}" type="slidenum">
              <a:rPr lang="en-US" altLang="en-US"/>
              <a:pPr/>
              <a:t>111</a:t>
            </a:fld>
            <a:endParaRPr lang="en-US" altLang="en-US"/>
          </a:p>
        </p:txBody>
      </p:sp>
      <p:sp>
        <p:nvSpPr>
          <p:cNvPr id="1625090" name="Rectangle 2"/>
          <p:cNvSpPr>
            <a:spLocks noChangeArrowheads="1" noTextEdit="1"/>
          </p:cNvSpPr>
          <p:nvPr>
            <p:ph type="sldImg"/>
          </p:nvPr>
        </p:nvSpPr>
        <p:spPr>
          <a:ln/>
        </p:spPr>
      </p:sp>
      <p:sp>
        <p:nvSpPr>
          <p:cNvPr id="1625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04B768-0F0C-4606-9235-5981DABFDCE5}" type="slidenum">
              <a:rPr lang="en-US" altLang="en-US"/>
              <a:pPr/>
              <a:t>112</a:t>
            </a:fld>
            <a:endParaRPr lang="en-US" altLang="en-US"/>
          </a:p>
        </p:txBody>
      </p:sp>
      <p:sp>
        <p:nvSpPr>
          <p:cNvPr id="1627138" name="Rectangle 2"/>
          <p:cNvSpPr>
            <a:spLocks noChangeArrowheads="1" noTextEdit="1"/>
          </p:cNvSpPr>
          <p:nvPr>
            <p:ph type="sldImg"/>
          </p:nvPr>
        </p:nvSpPr>
        <p:spPr>
          <a:ln/>
        </p:spPr>
      </p:sp>
      <p:sp>
        <p:nvSpPr>
          <p:cNvPr id="1627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56B2CD-939B-47AA-AD3F-A564534F38D1}" type="slidenum">
              <a:rPr lang="en-US" altLang="en-US"/>
              <a:pPr/>
              <a:t>113</a:t>
            </a:fld>
            <a:endParaRPr lang="en-US" altLang="en-US"/>
          </a:p>
        </p:txBody>
      </p:sp>
      <p:sp>
        <p:nvSpPr>
          <p:cNvPr id="1418242" name="Rectangle 2"/>
          <p:cNvSpPr>
            <a:spLocks noChangeArrowheads="1" noTextEdit="1"/>
          </p:cNvSpPr>
          <p:nvPr>
            <p:ph type="sldImg"/>
          </p:nvPr>
        </p:nvSpPr>
        <p:spPr>
          <a:ln/>
        </p:spPr>
      </p:sp>
      <p:sp>
        <p:nvSpPr>
          <p:cNvPr id="1418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5132C3-7081-493C-97F8-30DB2785E643}" type="slidenum">
              <a:rPr lang="en-US" altLang="en-US"/>
              <a:pPr/>
              <a:t>114</a:t>
            </a:fld>
            <a:endParaRPr lang="en-US" altLang="en-US"/>
          </a:p>
        </p:txBody>
      </p:sp>
      <p:sp>
        <p:nvSpPr>
          <p:cNvPr id="1631234" name="Rectangle 2"/>
          <p:cNvSpPr>
            <a:spLocks noChangeArrowheads="1" noTextEdit="1"/>
          </p:cNvSpPr>
          <p:nvPr>
            <p:ph type="sldImg"/>
          </p:nvPr>
        </p:nvSpPr>
        <p:spPr>
          <a:ln/>
        </p:spPr>
      </p:sp>
      <p:sp>
        <p:nvSpPr>
          <p:cNvPr id="1631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F76AC9-89EA-4AA4-BC7C-9D3C78F96F5E}" type="slidenum">
              <a:rPr lang="en-US" altLang="en-US"/>
              <a:pPr/>
              <a:t>115</a:t>
            </a:fld>
            <a:endParaRPr lang="en-US" altLang="en-US"/>
          </a:p>
        </p:txBody>
      </p:sp>
      <p:sp>
        <p:nvSpPr>
          <p:cNvPr id="1420290" name="Rectangle 2"/>
          <p:cNvSpPr>
            <a:spLocks noChangeArrowheads="1" noTextEdit="1"/>
          </p:cNvSpPr>
          <p:nvPr>
            <p:ph type="sldImg"/>
          </p:nvPr>
        </p:nvSpPr>
        <p:spPr>
          <a:ln/>
        </p:spPr>
      </p:sp>
      <p:sp>
        <p:nvSpPr>
          <p:cNvPr id="1420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E65F58-D87C-47C3-BBC4-18EF54409B79}" type="slidenum">
              <a:rPr lang="en-US" altLang="en-US"/>
              <a:pPr/>
              <a:t>116</a:t>
            </a:fld>
            <a:endParaRPr lang="en-US" altLang="en-US"/>
          </a:p>
        </p:txBody>
      </p:sp>
      <p:sp>
        <p:nvSpPr>
          <p:cNvPr id="1633282" name="Rectangle 2"/>
          <p:cNvSpPr>
            <a:spLocks noChangeArrowheads="1" noTextEdit="1"/>
          </p:cNvSpPr>
          <p:nvPr>
            <p:ph type="sldImg"/>
          </p:nvPr>
        </p:nvSpPr>
        <p:spPr>
          <a:ln/>
        </p:spPr>
      </p:sp>
      <p:sp>
        <p:nvSpPr>
          <p:cNvPr id="1633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3169E1-58F3-40FA-AEE8-8EB0A89F80CF}" type="slidenum">
              <a:rPr lang="en-US" altLang="en-US"/>
              <a:pPr/>
              <a:t>117</a:t>
            </a:fld>
            <a:endParaRPr lang="en-US" altLang="en-US"/>
          </a:p>
        </p:txBody>
      </p:sp>
      <p:sp>
        <p:nvSpPr>
          <p:cNvPr id="1422338" name="Rectangle 2"/>
          <p:cNvSpPr>
            <a:spLocks noChangeArrowheads="1" noTextEdit="1"/>
          </p:cNvSpPr>
          <p:nvPr>
            <p:ph type="sldImg"/>
          </p:nvPr>
        </p:nvSpPr>
        <p:spPr>
          <a:ln/>
        </p:spPr>
      </p:sp>
      <p:sp>
        <p:nvSpPr>
          <p:cNvPr id="1422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75A12-40A3-4768-B92D-1C0618072B76}" type="slidenum">
              <a:rPr lang="en-US" altLang="en-US"/>
              <a:pPr/>
              <a:t>118</a:t>
            </a:fld>
            <a:endParaRPr lang="en-US" altLang="en-US"/>
          </a:p>
        </p:txBody>
      </p:sp>
      <p:sp>
        <p:nvSpPr>
          <p:cNvPr id="1635330" name="Rectangle 2"/>
          <p:cNvSpPr>
            <a:spLocks noChangeArrowheads="1" noTextEdit="1"/>
          </p:cNvSpPr>
          <p:nvPr>
            <p:ph type="sldImg"/>
          </p:nvPr>
        </p:nvSpPr>
        <p:spPr>
          <a:ln/>
        </p:spPr>
      </p:sp>
      <p:sp>
        <p:nvSpPr>
          <p:cNvPr id="1635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1E5FD7-13F3-4BF0-935D-24F47D7D71A6}" type="slidenum">
              <a:rPr lang="en-US" altLang="en-US"/>
              <a:pPr/>
              <a:t>119</a:t>
            </a:fld>
            <a:endParaRPr lang="en-US" altLang="en-US"/>
          </a:p>
        </p:txBody>
      </p:sp>
      <p:sp>
        <p:nvSpPr>
          <p:cNvPr id="1424386" name="Rectangle 2"/>
          <p:cNvSpPr>
            <a:spLocks noChangeArrowheads="1" noTextEdit="1"/>
          </p:cNvSpPr>
          <p:nvPr>
            <p:ph type="sldImg"/>
          </p:nvPr>
        </p:nvSpPr>
        <p:spPr>
          <a:ln/>
        </p:spPr>
      </p:sp>
      <p:sp>
        <p:nvSpPr>
          <p:cNvPr id="1424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493B18-FA73-479D-A2C9-37944BEE7960}" type="slidenum">
              <a:rPr lang="en-US" altLang="en-US"/>
              <a:pPr/>
              <a:t>120</a:t>
            </a:fld>
            <a:endParaRPr lang="en-US" altLang="en-US"/>
          </a:p>
        </p:txBody>
      </p:sp>
      <p:sp>
        <p:nvSpPr>
          <p:cNvPr id="1637378" name="Rectangle 2"/>
          <p:cNvSpPr>
            <a:spLocks noChangeArrowheads="1" noTextEdit="1"/>
          </p:cNvSpPr>
          <p:nvPr>
            <p:ph type="sldImg"/>
          </p:nvPr>
        </p:nvSpPr>
        <p:spPr>
          <a:ln/>
        </p:spPr>
      </p:sp>
      <p:sp>
        <p:nvSpPr>
          <p:cNvPr id="1637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0F3F25-F75B-4B78-B4A1-31B002D864CE}" type="slidenum">
              <a:rPr lang="en-US" altLang="en-US"/>
              <a:pPr/>
              <a:t>13</a:t>
            </a:fld>
            <a:endParaRPr lang="en-US" altLang="en-US"/>
          </a:p>
        </p:txBody>
      </p:sp>
      <p:sp>
        <p:nvSpPr>
          <p:cNvPr id="1502210" name="Rectangle 2"/>
          <p:cNvSpPr>
            <a:spLocks noChangeArrowheads="1" noTextEdit="1"/>
          </p:cNvSpPr>
          <p:nvPr>
            <p:ph type="sldImg"/>
          </p:nvPr>
        </p:nvSpPr>
        <p:spPr>
          <a:ln/>
        </p:spPr>
      </p:sp>
      <p:sp>
        <p:nvSpPr>
          <p:cNvPr id="1502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59B7E4-735C-4262-8CB5-1CBFE1EF659B}" type="slidenum">
              <a:rPr lang="en-US" altLang="en-US"/>
              <a:pPr/>
              <a:t>121</a:t>
            </a:fld>
            <a:endParaRPr lang="en-US" altLang="en-US"/>
          </a:p>
        </p:txBody>
      </p:sp>
      <p:sp>
        <p:nvSpPr>
          <p:cNvPr id="1426434" name="Rectangle 2"/>
          <p:cNvSpPr>
            <a:spLocks noChangeArrowheads="1" noTextEdit="1"/>
          </p:cNvSpPr>
          <p:nvPr>
            <p:ph type="sldImg"/>
          </p:nvPr>
        </p:nvSpPr>
        <p:spPr>
          <a:ln/>
        </p:spPr>
      </p:sp>
      <p:sp>
        <p:nvSpPr>
          <p:cNvPr id="1426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FB1353-56EC-4504-A545-4732E582C800}" type="slidenum">
              <a:rPr lang="en-US" altLang="en-US"/>
              <a:pPr/>
              <a:t>122</a:t>
            </a:fld>
            <a:endParaRPr lang="en-US" altLang="en-US"/>
          </a:p>
        </p:txBody>
      </p:sp>
      <p:sp>
        <p:nvSpPr>
          <p:cNvPr id="1428482" name="Rectangle 2"/>
          <p:cNvSpPr>
            <a:spLocks noChangeArrowheads="1" noTextEdit="1"/>
          </p:cNvSpPr>
          <p:nvPr>
            <p:ph type="sldImg"/>
          </p:nvPr>
        </p:nvSpPr>
        <p:spPr>
          <a:ln/>
        </p:spPr>
      </p:sp>
      <p:sp>
        <p:nvSpPr>
          <p:cNvPr id="1428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0FBB62-C739-4061-9D38-18D0B636B735}" type="slidenum">
              <a:rPr lang="en-US" altLang="en-US"/>
              <a:pPr/>
              <a:t>123</a:t>
            </a:fld>
            <a:endParaRPr lang="en-US" altLang="en-US"/>
          </a:p>
        </p:txBody>
      </p:sp>
      <p:sp>
        <p:nvSpPr>
          <p:cNvPr id="1639426" name="Rectangle 2"/>
          <p:cNvSpPr>
            <a:spLocks noChangeArrowheads="1" noTextEdit="1"/>
          </p:cNvSpPr>
          <p:nvPr>
            <p:ph type="sldImg"/>
          </p:nvPr>
        </p:nvSpPr>
        <p:spPr>
          <a:ln/>
        </p:spPr>
      </p:sp>
      <p:sp>
        <p:nvSpPr>
          <p:cNvPr id="1639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7CFE80-3672-4FB5-AD7F-1552955E2194}" type="slidenum">
              <a:rPr lang="en-US" altLang="en-US"/>
              <a:pPr/>
              <a:t>124</a:t>
            </a:fld>
            <a:endParaRPr lang="en-US" altLang="en-US"/>
          </a:p>
        </p:txBody>
      </p:sp>
      <p:sp>
        <p:nvSpPr>
          <p:cNvPr id="1641474" name="Rectangle 2"/>
          <p:cNvSpPr>
            <a:spLocks noChangeArrowheads="1" noTextEdit="1"/>
          </p:cNvSpPr>
          <p:nvPr>
            <p:ph type="sldImg"/>
          </p:nvPr>
        </p:nvSpPr>
        <p:spPr>
          <a:ln/>
        </p:spPr>
      </p:sp>
      <p:sp>
        <p:nvSpPr>
          <p:cNvPr id="1641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C8B89C-816C-4FA9-BFD4-C3EA42CE96C8}" type="slidenum">
              <a:rPr lang="en-US" altLang="en-US"/>
              <a:pPr/>
              <a:t>125</a:t>
            </a:fld>
            <a:endParaRPr lang="en-US" altLang="en-US"/>
          </a:p>
        </p:txBody>
      </p:sp>
      <p:sp>
        <p:nvSpPr>
          <p:cNvPr id="1643522" name="Rectangle 2"/>
          <p:cNvSpPr>
            <a:spLocks noChangeArrowheads="1" noTextEdit="1"/>
          </p:cNvSpPr>
          <p:nvPr>
            <p:ph type="sldImg"/>
          </p:nvPr>
        </p:nvSpPr>
        <p:spPr>
          <a:ln/>
        </p:spPr>
      </p:sp>
      <p:sp>
        <p:nvSpPr>
          <p:cNvPr id="1643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DF2BB3-03F6-46BC-8DEF-2E9F68705B5B}" type="slidenum">
              <a:rPr lang="en-US" altLang="en-US"/>
              <a:pPr/>
              <a:t>126</a:t>
            </a:fld>
            <a:endParaRPr lang="en-US" altLang="en-US"/>
          </a:p>
        </p:txBody>
      </p:sp>
      <p:sp>
        <p:nvSpPr>
          <p:cNvPr id="1645570" name="Rectangle 2"/>
          <p:cNvSpPr>
            <a:spLocks noChangeArrowheads="1" noTextEdit="1"/>
          </p:cNvSpPr>
          <p:nvPr>
            <p:ph type="sldImg"/>
          </p:nvPr>
        </p:nvSpPr>
        <p:spPr>
          <a:ln/>
        </p:spPr>
      </p:sp>
      <p:sp>
        <p:nvSpPr>
          <p:cNvPr id="1645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2A3C98-48E4-43C2-BDE1-A7B230DC06AB}" type="slidenum">
              <a:rPr lang="en-US" altLang="en-US"/>
              <a:pPr/>
              <a:t>127</a:t>
            </a:fld>
            <a:endParaRPr lang="en-US" altLang="en-US"/>
          </a:p>
        </p:txBody>
      </p:sp>
      <p:sp>
        <p:nvSpPr>
          <p:cNvPr id="1432578" name="Rectangle 2"/>
          <p:cNvSpPr>
            <a:spLocks noChangeArrowheads="1" noTextEdit="1"/>
          </p:cNvSpPr>
          <p:nvPr>
            <p:ph type="sldImg"/>
          </p:nvPr>
        </p:nvSpPr>
        <p:spPr>
          <a:ln/>
        </p:spPr>
      </p:sp>
      <p:sp>
        <p:nvSpPr>
          <p:cNvPr id="1432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58B1A4-3B7D-424B-BC20-26208701DB91}" type="slidenum">
              <a:rPr lang="en-US" altLang="en-US"/>
              <a:pPr/>
              <a:t>128</a:t>
            </a:fld>
            <a:endParaRPr lang="en-US" altLang="en-US"/>
          </a:p>
        </p:txBody>
      </p:sp>
      <p:sp>
        <p:nvSpPr>
          <p:cNvPr id="1647618" name="Rectangle 2"/>
          <p:cNvSpPr>
            <a:spLocks noChangeArrowheads="1" noTextEdit="1"/>
          </p:cNvSpPr>
          <p:nvPr>
            <p:ph type="sldImg"/>
          </p:nvPr>
        </p:nvSpPr>
        <p:spPr>
          <a:ln/>
        </p:spPr>
      </p:sp>
      <p:sp>
        <p:nvSpPr>
          <p:cNvPr id="1647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CF8D1E-CA8C-4FDB-93E4-A3BF1D6A3B6C}" type="slidenum">
              <a:rPr lang="en-US" altLang="en-US"/>
              <a:pPr/>
              <a:t>129</a:t>
            </a:fld>
            <a:endParaRPr lang="en-US" altLang="en-US"/>
          </a:p>
        </p:txBody>
      </p:sp>
      <p:sp>
        <p:nvSpPr>
          <p:cNvPr id="1434626" name="Rectangle 2"/>
          <p:cNvSpPr>
            <a:spLocks noChangeArrowheads="1" noTextEdit="1"/>
          </p:cNvSpPr>
          <p:nvPr>
            <p:ph type="sldImg"/>
          </p:nvPr>
        </p:nvSpPr>
        <p:spPr>
          <a:ln/>
        </p:spPr>
      </p:sp>
      <p:sp>
        <p:nvSpPr>
          <p:cNvPr id="1434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2D2212-163E-450D-96EA-701A7176CD1C}" type="slidenum">
              <a:rPr lang="en-US" altLang="en-US"/>
              <a:pPr/>
              <a:t>130</a:t>
            </a:fld>
            <a:endParaRPr lang="en-US" altLang="en-US"/>
          </a:p>
        </p:txBody>
      </p:sp>
      <p:sp>
        <p:nvSpPr>
          <p:cNvPr id="1649666" name="Rectangle 2"/>
          <p:cNvSpPr>
            <a:spLocks noChangeArrowheads="1" noTextEdit="1"/>
          </p:cNvSpPr>
          <p:nvPr>
            <p:ph type="sldImg"/>
          </p:nvPr>
        </p:nvSpPr>
        <p:spPr>
          <a:ln/>
        </p:spPr>
      </p:sp>
      <p:sp>
        <p:nvSpPr>
          <p:cNvPr id="1649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1FBC7D-0A14-466B-B240-A2DF2D67F45E}" type="slidenum">
              <a:rPr lang="en-US" altLang="en-US"/>
              <a:pPr/>
              <a:t>14</a:t>
            </a:fld>
            <a:endParaRPr lang="en-US" altLang="en-US"/>
          </a:p>
        </p:txBody>
      </p:sp>
      <p:sp>
        <p:nvSpPr>
          <p:cNvPr id="1504258" name="Rectangle 2"/>
          <p:cNvSpPr>
            <a:spLocks noChangeArrowheads="1" noTextEdit="1"/>
          </p:cNvSpPr>
          <p:nvPr>
            <p:ph type="sldImg"/>
          </p:nvPr>
        </p:nvSpPr>
        <p:spPr>
          <a:ln/>
        </p:spPr>
      </p:sp>
      <p:sp>
        <p:nvSpPr>
          <p:cNvPr id="1504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758182-5B6D-4901-BB8D-98AD11422B85}" type="slidenum">
              <a:rPr lang="en-US" altLang="en-US"/>
              <a:pPr/>
              <a:t>131</a:t>
            </a:fld>
            <a:endParaRPr lang="en-US" altLang="en-US"/>
          </a:p>
        </p:txBody>
      </p:sp>
      <p:sp>
        <p:nvSpPr>
          <p:cNvPr id="1436674" name="Rectangle 2"/>
          <p:cNvSpPr>
            <a:spLocks noChangeArrowheads="1" noTextEdit="1"/>
          </p:cNvSpPr>
          <p:nvPr>
            <p:ph type="sldImg"/>
          </p:nvPr>
        </p:nvSpPr>
        <p:spPr>
          <a:ln/>
        </p:spPr>
      </p:sp>
      <p:sp>
        <p:nvSpPr>
          <p:cNvPr id="1436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FA6069-E9AF-45F0-8AA0-981E50C22C50}" type="slidenum">
              <a:rPr lang="en-US" altLang="en-US"/>
              <a:pPr/>
              <a:t>132</a:t>
            </a:fld>
            <a:endParaRPr lang="en-US" altLang="en-US"/>
          </a:p>
        </p:txBody>
      </p:sp>
      <p:sp>
        <p:nvSpPr>
          <p:cNvPr id="1651714" name="Rectangle 2"/>
          <p:cNvSpPr>
            <a:spLocks noChangeArrowheads="1" noTextEdit="1"/>
          </p:cNvSpPr>
          <p:nvPr>
            <p:ph type="sldImg"/>
          </p:nvPr>
        </p:nvSpPr>
        <p:spPr>
          <a:ln/>
        </p:spPr>
      </p:sp>
      <p:sp>
        <p:nvSpPr>
          <p:cNvPr id="1651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1A1983-50CF-46B6-B1B7-E026D12F8850}" type="slidenum">
              <a:rPr lang="en-US" altLang="en-US"/>
              <a:pPr/>
              <a:t>133</a:t>
            </a:fld>
            <a:endParaRPr lang="en-US" altLang="en-US"/>
          </a:p>
        </p:txBody>
      </p:sp>
      <p:sp>
        <p:nvSpPr>
          <p:cNvPr id="1653762" name="Rectangle 2"/>
          <p:cNvSpPr>
            <a:spLocks noChangeArrowheads="1" noTextEdit="1"/>
          </p:cNvSpPr>
          <p:nvPr>
            <p:ph type="sldImg"/>
          </p:nvPr>
        </p:nvSpPr>
        <p:spPr>
          <a:ln/>
        </p:spPr>
      </p:sp>
      <p:sp>
        <p:nvSpPr>
          <p:cNvPr id="1653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3E5DCA-D1B1-480D-B7CE-75EA50123C9B}" type="slidenum">
              <a:rPr lang="en-US" altLang="en-US"/>
              <a:pPr/>
              <a:t>134</a:t>
            </a:fld>
            <a:endParaRPr lang="en-US" altLang="en-US"/>
          </a:p>
        </p:txBody>
      </p:sp>
      <p:sp>
        <p:nvSpPr>
          <p:cNvPr id="1438722" name="Rectangle 2"/>
          <p:cNvSpPr>
            <a:spLocks noChangeArrowheads="1" noTextEdit="1"/>
          </p:cNvSpPr>
          <p:nvPr>
            <p:ph type="sldImg"/>
          </p:nvPr>
        </p:nvSpPr>
        <p:spPr>
          <a:ln/>
        </p:spPr>
      </p:sp>
      <p:sp>
        <p:nvSpPr>
          <p:cNvPr id="1438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3AFD6F-3965-426A-9AF6-FAC003F0BD52}" type="slidenum">
              <a:rPr lang="en-US" altLang="en-US"/>
              <a:pPr/>
              <a:t>135</a:t>
            </a:fld>
            <a:endParaRPr lang="en-US" altLang="en-US"/>
          </a:p>
        </p:txBody>
      </p:sp>
      <p:sp>
        <p:nvSpPr>
          <p:cNvPr id="1655810" name="Rectangle 2"/>
          <p:cNvSpPr>
            <a:spLocks noChangeArrowheads="1" noTextEdit="1"/>
          </p:cNvSpPr>
          <p:nvPr>
            <p:ph type="sldImg"/>
          </p:nvPr>
        </p:nvSpPr>
        <p:spPr>
          <a:ln/>
        </p:spPr>
      </p:sp>
      <p:sp>
        <p:nvSpPr>
          <p:cNvPr id="1655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5E7A14-3332-48E2-A48B-E8278571AB52}" type="slidenum">
              <a:rPr lang="en-US" altLang="en-US"/>
              <a:pPr/>
              <a:t>136</a:t>
            </a:fld>
            <a:endParaRPr lang="en-US" altLang="en-US"/>
          </a:p>
        </p:txBody>
      </p:sp>
      <p:sp>
        <p:nvSpPr>
          <p:cNvPr id="1657858" name="Rectangle 2"/>
          <p:cNvSpPr>
            <a:spLocks noChangeArrowheads="1" noTextEdit="1"/>
          </p:cNvSpPr>
          <p:nvPr>
            <p:ph type="sldImg"/>
          </p:nvPr>
        </p:nvSpPr>
        <p:spPr>
          <a:ln/>
        </p:spPr>
      </p:sp>
      <p:sp>
        <p:nvSpPr>
          <p:cNvPr id="1657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E9C64D-1EC1-4486-B15D-B0631784C243}" type="slidenum">
              <a:rPr lang="en-US" altLang="en-US"/>
              <a:pPr/>
              <a:t>137</a:t>
            </a:fld>
            <a:endParaRPr lang="en-US" altLang="en-US"/>
          </a:p>
        </p:txBody>
      </p:sp>
      <p:sp>
        <p:nvSpPr>
          <p:cNvPr id="1661954" name="Rectangle 2"/>
          <p:cNvSpPr>
            <a:spLocks noChangeArrowheads="1" noTextEdit="1"/>
          </p:cNvSpPr>
          <p:nvPr>
            <p:ph type="sldImg"/>
          </p:nvPr>
        </p:nvSpPr>
        <p:spPr>
          <a:ln/>
        </p:spPr>
      </p:sp>
      <p:sp>
        <p:nvSpPr>
          <p:cNvPr id="1661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AD75BB-6EEA-422C-8469-A6FD1BFE0C60}" type="slidenum">
              <a:rPr lang="en-US" altLang="en-US"/>
              <a:pPr/>
              <a:t>138</a:t>
            </a:fld>
            <a:endParaRPr lang="en-US" altLang="en-US"/>
          </a:p>
        </p:txBody>
      </p:sp>
      <p:sp>
        <p:nvSpPr>
          <p:cNvPr id="1440770" name="Rectangle 2"/>
          <p:cNvSpPr>
            <a:spLocks noChangeArrowheads="1" noTextEdit="1"/>
          </p:cNvSpPr>
          <p:nvPr>
            <p:ph type="sldImg"/>
          </p:nvPr>
        </p:nvSpPr>
        <p:spPr>
          <a:ln/>
        </p:spPr>
      </p:sp>
      <p:sp>
        <p:nvSpPr>
          <p:cNvPr id="1440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41257E-8F50-41D1-B13C-8C29F3695A5C}" type="slidenum">
              <a:rPr lang="en-US" altLang="en-US"/>
              <a:pPr/>
              <a:t>139</a:t>
            </a:fld>
            <a:endParaRPr lang="en-US" altLang="en-US"/>
          </a:p>
        </p:txBody>
      </p:sp>
      <p:sp>
        <p:nvSpPr>
          <p:cNvPr id="1442818" name="Rectangle 2"/>
          <p:cNvSpPr>
            <a:spLocks noChangeArrowheads="1" noTextEdit="1"/>
          </p:cNvSpPr>
          <p:nvPr>
            <p:ph type="sldImg"/>
          </p:nvPr>
        </p:nvSpPr>
        <p:spPr>
          <a:ln/>
        </p:spPr>
      </p:sp>
      <p:sp>
        <p:nvSpPr>
          <p:cNvPr id="1442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877202-DD66-47E8-BBA4-0AD838ED188C}" type="slidenum">
              <a:rPr lang="en-US" altLang="en-US"/>
              <a:pPr/>
              <a:t>140</a:t>
            </a:fld>
            <a:endParaRPr lang="en-US" altLang="en-US"/>
          </a:p>
        </p:txBody>
      </p:sp>
      <p:sp>
        <p:nvSpPr>
          <p:cNvPr id="1664002" name="Rectangle 2"/>
          <p:cNvSpPr>
            <a:spLocks noChangeArrowheads="1" noTextEdit="1"/>
          </p:cNvSpPr>
          <p:nvPr>
            <p:ph type="sldImg"/>
          </p:nvPr>
        </p:nvSpPr>
        <p:spPr>
          <a:ln/>
        </p:spPr>
      </p:sp>
      <p:sp>
        <p:nvSpPr>
          <p:cNvPr id="1664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F2F63F-044A-4570-84EC-F06BAC675E95}" type="slidenum">
              <a:rPr lang="en-US" altLang="en-US"/>
              <a:pPr/>
              <a:t>15</a:t>
            </a:fld>
            <a:endParaRPr lang="en-US" altLang="en-US"/>
          </a:p>
        </p:txBody>
      </p:sp>
      <p:sp>
        <p:nvSpPr>
          <p:cNvPr id="1506306" name="Rectangle 2"/>
          <p:cNvSpPr>
            <a:spLocks noChangeArrowheads="1" noTextEdit="1"/>
          </p:cNvSpPr>
          <p:nvPr>
            <p:ph type="sldImg"/>
          </p:nvPr>
        </p:nvSpPr>
        <p:spPr>
          <a:ln/>
        </p:spPr>
      </p:sp>
      <p:sp>
        <p:nvSpPr>
          <p:cNvPr id="15063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7E527D-0350-447B-B256-3FE008317733}" type="slidenum">
              <a:rPr lang="en-US" altLang="en-US"/>
              <a:pPr/>
              <a:t>141</a:t>
            </a:fld>
            <a:endParaRPr lang="en-US" altLang="en-US"/>
          </a:p>
        </p:txBody>
      </p:sp>
      <p:sp>
        <p:nvSpPr>
          <p:cNvPr id="1444866" name="Rectangle 2"/>
          <p:cNvSpPr>
            <a:spLocks noChangeArrowheads="1" noTextEdit="1"/>
          </p:cNvSpPr>
          <p:nvPr>
            <p:ph type="sldImg"/>
          </p:nvPr>
        </p:nvSpPr>
        <p:spPr>
          <a:ln/>
        </p:spPr>
      </p:sp>
      <p:sp>
        <p:nvSpPr>
          <p:cNvPr id="1444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68C7CE-5321-4313-B4D6-CCB573809690}" type="slidenum">
              <a:rPr lang="en-US" altLang="en-US"/>
              <a:pPr/>
              <a:t>142</a:t>
            </a:fld>
            <a:endParaRPr lang="en-US" altLang="en-US"/>
          </a:p>
        </p:txBody>
      </p:sp>
      <p:sp>
        <p:nvSpPr>
          <p:cNvPr id="1446914" name="Rectangle 2"/>
          <p:cNvSpPr>
            <a:spLocks noChangeArrowheads="1" noTextEdit="1"/>
          </p:cNvSpPr>
          <p:nvPr>
            <p:ph type="sldImg"/>
          </p:nvPr>
        </p:nvSpPr>
        <p:spPr>
          <a:ln/>
        </p:spPr>
      </p:sp>
      <p:sp>
        <p:nvSpPr>
          <p:cNvPr id="1446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9CA73B-3DBC-4CA0-A2EC-B644BF697B53}" type="slidenum">
              <a:rPr lang="en-US" altLang="en-US"/>
              <a:pPr/>
              <a:t>143</a:t>
            </a:fld>
            <a:endParaRPr lang="en-US" altLang="en-US"/>
          </a:p>
        </p:txBody>
      </p:sp>
      <p:sp>
        <p:nvSpPr>
          <p:cNvPr id="1666050" name="Rectangle 2"/>
          <p:cNvSpPr>
            <a:spLocks noChangeArrowheads="1" noTextEdit="1"/>
          </p:cNvSpPr>
          <p:nvPr>
            <p:ph type="sldImg"/>
          </p:nvPr>
        </p:nvSpPr>
        <p:spPr>
          <a:ln/>
        </p:spPr>
      </p:sp>
      <p:sp>
        <p:nvSpPr>
          <p:cNvPr id="1666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061A9D-DDC2-48DA-B88C-FDEC731A2AFC}" type="slidenum">
              <a:rPr lang="en-US" altLang="en-US"/>
              <a:pPr/>
              <a:t>144</a:t>
            </a:fld>
            <a:endParaRPr lang="en-US" altLang="en-US"/>
          </a:p>
        </p:txBody>
      </p:sp>
      <p:sp>
        <p:nvSpPr>
          <p:cNvPr id="1448962" name="Rectangle 2"/>
          <p:cNvSpPr>
            <a:spLocks noChangeArrowheads="1" noTextEdit="1"/>
          </p:cNvSpPr>
          <p:nvPr>
            <p:ph type="sldImg"/>
          </p:nvPr>
        </p:nvSpPr>
        <p:spPr>
          <a:ln/>
        </p:spPr>
      </p:sp>
      <p:sp>
        <p:nvSpPr>
          <p:cNvPr id="1448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C0552F-364A-4E7D-9B53-424CAE0BA212}" type="slidenum">
              <a:rPr lang="en-US" altLang="en-US"/>
              <a:pPr/>
              <a:t>145</a:t>
            </a:fld>
            <a:endParaRPr lang="en-US" altLang="en-US"/>
          </a:p>
        </p:txBody>
      </p:sp>
      <p:sp>
        <p:nvSpPr>
          <p:cNvPr id="1668098" name="Rectangle 2"/>
          <p:cNvSpPr>
            <a:spLocks noChangeArrowheads="1" noTextEdit="1"/>
          </p:cNvSpPr>
          <p:nvPr>
            <p:ph type="sldImg"/>
          </p:nvPr>
        </p:nvSpPr>
        <p:spPr>
          <a:ln/>
        </p:spPr>
      </p:sp>
      <p:sp>
        <p:nvSpPr>
          <p:cNvPr id="1668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F387B0-4094-4654-A01F-CC1EB066EFCF}" type="slidenum">
              <a:rPr lang="en-US" altLang="en-US"/>
              <a:pPr/>
              <a:t>146</a:t>
            </a:fld>
            <a:endParaRPr lang="en-US" altLang="en-US"/>
          </a:p>
        </p:txBody>
      </p:sp>
      <p:sp>
        <p:nvSpPr>
          <p:cNvPr id="1670146" name="Rectangle 2"/>
          <p:cNvSpPr>
            <a:spLocks noChangeArrowheads="1" noTextEdit="1"/>
          </p:cNvSpPr>
          <p:nvPr>
            <p:ph type="sldImg"/>
          </p:nvPr>
        </p:nvSpPr>
        <p:spPr>
          <a:ln/>
        </p:spPr>
      </p:sp>
      <p:sp>
        <p:nvSpPr>
          <p:cNvPr id="1670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0FC68D-CE04-444E-932C-9997BD6FC05C}" type="slidenum">
              <a:rPr lang="en-US" altLang="en-US"/>
              <a:pPr/>
              <a:t>147</a:t>
            </a:fld>
            <a:endParaRPr lang="en-US" altLang="en-US"/>
          </a:p>
        </p:txBody>
      </p:sp>
      <p:sp>
        <p:nvSpPr>
          <p:cNvPr id="1672194" name="Rectangle 2"/>
          <p:cNvSpPr>
            <a:spLocks noChangeArrowheads="1" noTextEdit="1"/>
          </p:cNvSpPr>
          <p:nvPr>
            <p:ph type="sldImg"/>
          </p:nvPr>
        </p:nvSpPr>
        <p:spPr>
          <a:ln/>
        </p:spPr>
      </p:sp>
      <p:sp>
        <p:nvSpPr>
          <p:cNvPr id="1672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FEEB5F-BD59-43F4-8F33-2F27D9FC6232}" type="slidenum">
              <a:rPr lang="en-US" altLang="en-US"/>
              <a:pPr/>
              <a:t>148</a:t>
            </a:fld>
            <a:endParaRPr lang="en-US" altLang="en-US"/>
          </a:p>
        </p:txBody>
      </p:sp>
      <p:sp>
        <p:nvSpPr>
          <p:cNvPr id="1674242" name="Rectangle 2"/>
          <p:cNvSpPr>
            <a:spLocks noChangeArrowheads="1" noTextEdit="1"/>
          </p:cNvSpPr>
          <p:nvPr>
            <p:ph type="sldImg"/>
          </p:nvPr>
        </p:nvSpPr>
        <p:spPr>
          <a:ln/>
        </p:spPr>
      </p:sp>
      <p:sp>
        <p:nvSpPr>
          <p:cNvPr id="1674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F07EEC-8B0B-4CD9-B308-32FDF4A71D41}" type="slidenum">
              <a:rPr lang="en-US" altLang="en-US"/>
              <a:pPr/>
              <a:t>149</a:t>
            </a:fld>
            <a:endParaRPr lang="en-US" altLang="en-US"/>
          </a:p>
        </p:txBody>
      </p:sp>
      <p:sp>
        <p:nvSpPr>
          <p:cNvPr id="1451010" name="Rectangle 2"/>
          <p:cNvSpPr>
            <a:spLocks noChangeArrowheads="1" noTextEdit="1"/>
          </p:cNvSpPr>
          <p:nvPr>
            <p:ph type="sldImg"/>
          </p:nvPr>
        </p:nvSpPr>
        <p:spPr>
          <a:ln/>
        </p:spPr>
      </p:sp>
      <p:sp>
        <p:nvSpPr>
          <p:cNvPr id="1451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FBCD6E-1ABF-42DA-8556-1415791FCE77}" type="slidenum">
              <a:rPr lang="en-US" altLang="en-US"/>
              <a:pPr/>
              <a:t>150</a:t>
            </a:fld>
            <a:endParaRPr lang="en-US" altLang="en-US"/>
          </a:p>
        </p:txBody>
      </p:sp>
      <p:sp>
        <p:nvSpPr>
          <p:cNvPr id="1676290" name="Rectangle 2"/>
          <p:cNvSpPr>
            <a:spLocks noChangeArrowheads="1" noTextEdit="1"/>
          </p:cNvSpPr>
          <p:nvPr>
            <p:ph type="sldImg"/>
          </p:nvPr>
        </p:nvSpPr>
        <p:spPr>
          <a:ln/>
        </p:spPr>
      </p:sp>
      <p:sp>
        <p:nvSpPr>
          <p:cNvPr id="1676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5C4D39-4C20-4531-906D-D07F04AD6B66}" type="slidenum">
              <a:rPr lang="en-US" altLang="en-US"/>
              <a:pPr/>
              <a:t>16</a:t>
            </a:fld>
            <a:endParaRPr lang="en-US" altLang="en-US"/>
          </a:p>
        </p:txBody>
      </p:sp>
      <p:sp>
        <p:nvSpPr>
          <p:cNvPr id="1508354" name="Rectangle 2"/>
          <p:cNvSpPr>
            <a:spLocks noChangeArrowheads="1" noTextEdit="1"/>
          </p:cNvSpPr>
          <p:nvPr>
            <p:ph type="sldImg"/>
          </p:nvPr>
        </p:nvSpPr>
        <p:spPr>
          <a:ln/>
        </p:spPr>
      </p:sp>
      <p:sp>
        <p:nvSpPr>
          <p:cNvPr id="15083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B956C5-C63A-4190-B043-D499BEDA1C75}" type="slidenum">
              <a:rPr lang="en-US" altLang="en-US"/>
              <a:pPr/>
              <a:t>151</a:t>
            </a:fld>
            <a:endParaRPr lang="en-US" altLang="en-US"/>
          </a:p>
        </p:txBody>
      </p:sp>
      <p:sp>
        <p:nvSpPr>
          <p:cNvPr id="1453058" name="Rectangle 2"/>
          <p:cNvSpPr>
            <a:spLocks noChangeArrowheads="1" noTextEdit="1"/>
          </p:cNvSpPr>
          <p:nvPr>
            <p:ph type="sldImg"/>
          </p:nvPr>
        </p:nvSpPr>
        <p:spPr>
          <a:ln/>
        </p:spPr>
      </p:sp>
      <p:sp>
        <p:nvSpPr>
          <p:cNvPr id="1453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9126FE-9670-4D66-A762-0F70AF326DA5}" type="slidenum">
              <a:rPr lang="en-US" altLang="en-US"/>
              <a:pPr/>
              <a:t>152</a:t>
            </a:fld>
            <a:endParaRPr lang="en-US" altLang="en-US"/>
          </a:p>
        </p:txBody>
      </p:sp>
      <p:sp>
        <p:nvSpPr>
          <p:cNvPr id="1678338" name="Rectangle 2"/>
          <p:cNvSpPr>
            <a:spLocks noChangeArrowheads="1" noTextEdit="1"/>
          </p:cNvSpPr>
          <p:nvPr>
            <p:ph type="sldImg"/>
          </p:nvPr>
        </p:nvSpPr>
        <p:spPr>
          <a:ln/>
        </p:spPr>
      </p:sp>
      <p:sp>
        <p:nvSpPr>
          <p:cNvPr id="1678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942D90-C1DB-4F1D-A0D7-44F9EC76CBA6}" type="slidenum">
              <a:rPr lang="en-US" altLang="en-US"/>
              <a:pPr/>
              <a:t>153</a:t>
            </a:fld>
            <a:endParaRPr lang="en-US" altLang="en-US"/>
          </a:p>
        </p:txBody>
      </p:sp>
      <p:sp>
        <p:nvSpPr>
          <p:cNvPr id="1455106" name="Rectangle 2"/>
          <p:cNvSpPr>
            <a:spLocks noChangeArrowheads="1" noTextEdit="1"/>
          </p:cNvSpPr>
          <p:nvPr>
            <p:ph type="sldImg"/>
          </p:nvPr>
        </p:nvSpPr>
        <p:spPr>
          <a:ln/>
        </p:spPr>
      </p:sp>
      <p:sp>
        <p:nvSpPr>
          <p:cNvPr id="1455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976DCC-A244-4E3F-BBB3-923D8264196B}" type="slidenum">
              <a:rPr lang="en-US" altLang="en-US"/>
              <a:pPr/>
              <a:t>154</a:t>
            </a:fld>
            <a:endParaRPr lang="en-US" altLang="en-US"/>
          </a:p>
        </p:txBody>
      </p:sp>
      <p:sp>
        <p:nvSpPr>
          <p:cNvPr id="1680386" name="Rectangle 2"/>
          <p:cNvSpPr>
            <a:spLocks noChangeArrowheads="1" noTextEdit="1"/>
          </p:cNvSpPr>
          <p:nvPr>
            <p:ph type="sldImg"/>
          </p:nvPr>
        </p:nvSpPr>
        <p:spPr>
          <a:ln/>
        </p:spPr>
      </p:sp>
      <p:sp>
        <p:nvSpPr>
          <p:cNvPr id="1680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3205EC-A284-4438-BF39-BE8DB7C02751}" type="slidenum">
              <a:rPr lang="en-US" altLang="en-US"/>
              <a:pPr/>
              <a:t>155</a:t>
            </a:fld>
            <a:endParaRPr lang="en-US" altLang="en-US"/>
          </a:p>
        </p:txBody>
      </p:sp>
      <p:sp>
        <p:nvSpPr>
          <p:cNvPr id="1682434" name="Rectangle 2"/>
          <p:cNvSpPr>
            <a:spLocks noChangeArrowheads="1" noTextEdit="1"/>
          </p:cNvSpPr>
          <p:nvPr>
            <p:ph type="sldImg"/>
          </p:nvPr>
        </p:nvSpPr>
        <p:spPr>
          <a:ln/>
        </p:spPr>
      </p:sp>
      <p:sp>
        <p:nvSpPr>
          <p:cNvPr id="1682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B377F5-7764-47E2-AC34-5D9EAB5966D0}" type="slidenum">
              <a:rPr lang="en-US" altLang="en-US"/>
              <a:pPr/>
              <a:t>156</a:t>
            </a:fld>
            <a:endParaRPr lang="en-US" altLang="en-US"/>
          </a:p>
        </p:txBody>
      </p:sp>
      <p:sp>
        <p:nvSpPr>
          <p:cNvPr id="1457154" name="Rectangle 2"/>
          <p:cNvSpPr>
            <a:spLocks noChangeArrowheads="1" noTextEdit="1"/>
          </p:cNvSpPr>
          <p:nvPr>
            <p:ph type="sldImg"/>
          </p:nvPr>
        </p:nvSpPr>
        <p:spPr>
          <a:ln/>
        </p:spPr>
      </p:sp>
      <p:sp>
        <p:nvSpPr>
          <p:cNvPr id="1457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0DF74C-BB54-46BC-AE98-17C459472A12}" type="slidenum">
              <a:rPr lang="en-US" altLang="en-US"/>
              <a:pPr/>
              <a:t>157</a:t>
            </a:fld>
            <a:endParaRPr lang="en-US" altLang="en-US"/>
          </a:p>
        </p:txBody>
      </p:sp>
      <p:sp>
        <p:nvSpPr>
          <p:cNvPr id="1684482" name="Rectangle 2"/>
          <p:cNvSpPr>
            <a:spLocks noChangeArrowheads="1" noTextEdit="1"/>
          </p:cNvSpPr>
          <p:nvPr>
            <p:ph type="sldImg"/>
          </p:nvPr>
        </p:nvSpPr>
        <p:spPr>
          <a:ln/>
        </p:spPr>
      </p:sp>
      <p:sp>
        <p:nvSpPr>
          <p:cNvPr id="1684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F096D5-6D49-4784-9CEB-9787DEEA2031}" type="slidenum">
              <a:rPr lang="en-US" altLang="en-US"/>
              <a:pPr/>
              <a:t>158</a:t>
            </a:fld>
            <a:endParaRPr lang="en-US" altLang="en-US"/>
          </a:p>
        </p:txBody>
      </p:sp>
      <p:sp>
        <p:nvSpPr>
          <p:cNvPr id="1459202" name="Rectangle 2"/>
          <p:cNvSpPr>
            <a:spLocks noChangeArrowheads="1" noTextEdit="1"/>
          </p:cNvSpPr>
          <p:nvPr>
            <p:ph type="sldImg"/>
          </p:nvPr>
        </p:nvSpPr>
        <p:spPr>
          <a:ln/>
        </p:spPr>
      </p:sp>
      <p:sp>
        <p:nvSpPr>
          <p:cNvPr id="1459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327268-2CAD-49ED-8B3F-2A7D2F3D00F5}" type="slidenum">
              <a:rPr lang="en-US" altLang="en-US"/>
              <a:pPr/>
              <a:t>159</a:t>
            </a:fld>
            <a:endParaRPr lang="en-US" altLang="en-US"/>
          </a:p>
        </p:txBody>
      </p:sp>
      <p:sp>
        <p:nvSpPr>
          <p:cNvPr id="1461250" name="Rectangle 2"/>
          <p:cNvSpPr>
            <a:spLocks noChangeArrowheads="1" noTextEdit="1"/>
          </p:cNvSpPr>
          <p:nvPr>
            <p:ph type="sldImg"/>
          </p:nvPr>
        </p:nvSpPr>
        <p:spPr>
          <a:ln/>
        </p:spPr>
      </p:sp>
      <p:sp>
        <p:nvSpPr>
          <p:cNvPr id="1461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59DE02-D574-4A9A-B18E-026A686EC5BB}" type="slidenum">
              <a:rPr lang="en-US" altLang="en-US"/>
              <a:pPr/>
              <a:t>160</a:t>
            </a:fld>
            <a:endParaRPr lang="en-US" altLang="en-US"/>
          </a:p>
        </p:txBody>
      </p:sp>
      <p:sp>
        <p:nvSpPr>
          <p:cNvPr id="1686530" name="Rectangle 2"/>
          <p:cNvSpPr>
            <a:spLocks noChangeArrowheads="1" noTextEdit="1"/>
          </p:cNvSpPr>
          <p:nvPr>
            <p:ph type="sldImg"/>
          </p:nvPr>
        </p:nvSpPr>
        <p:spPr>
          <a:ln/>
        </p:spPr>
      </p:sp>
      <p:sp>
        <p:nvSpPr>
          <p:cNvPr id="1686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86CA19-AF0C-42F0-A65C-507CC35018FA}" type="slidenum">
              <a:rPr lang="en-US" altLang="en-US"/>
              <a:pPr/>
              <a:t>17</a:t>
            </a:fld>
            <a:endParaRPr lang="en-US" altLang="en-US"/>
          </a:p>
        </p:txBody>
      </p:sp>
      <p:sp>
        <p:nvSpPr>
          <p:cNvPr id="1510402" name="Rectangle 2"/>
          <p:cNvSpPr>
            <a:spLocks noChangeArrowheads="1" noTextEdit="1"/>
          </p:cNvSpPr>
          <p:nvPr>
            <p:ph type="sldImg"/>
          </p:nvPr>
        </p:nvSpPr>
        <p:spPr>
          <a:ln/>
        </p:spPr>
      </p:sp>
      <p:sp>
        <p:nvSpPr>
          <p:cNvPr id="1510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52B19A-0E74-4E1F-B695-356195C28DDE}" type="slidenum">
              <a:rPr lang="en-US" altLang="en-US"/>
              <a:pPr/>
              <a:t>161</a:t>
            </a:fld>
            <a:endParaRPr lang="en-US" altLang="en-US"/>
          </a:p>
        </p:txBody>
      </p:sp>
      <p:sp>
        <p:nvSpPr>
          <p:cNvPr id="1463298" name="Rectangle 2"/>
          <p:cNvSpPr>
            <a:spLocks noChangeArrowheads="1" noTextEdit="1"/>
          </p:cNvSpPr>
          <p:nvPr>
            <p:ph type="sldImg"/>
          </p:nvPr>
        </p:nvSpPr>
        <p:spPr>
          <a:ln/>
        </p:spPr>
      </p:sp>
      <p:sp>
        <p:nvSpPr>
          <p:cNvPr id="1463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1DBCB7-4203-4321-8403-F24B95EE88FF}" type="slidenum">
              <a:rPr lang="en-US" altLang="en-US"/>
              <a:pPr/>
              <a:t>162</a:t>
            </a:fld>
            <a:endParaRPr lang="en-US" altLang="en-US"/>
          </a:p>
        </p:txBody>
      </p:sp>
      <p:sp>
        <p:nvSpPr>
          <p:cNvPr id="1688578" name="Rectangle 2"/>
          <p:cNvSpPr>
            <a:spLocks noChangeArrowheads="1" noTextEdit="1"/>
          </p:cNvSpPr>
          <p:nvPr>
            <p:ph type="sldImg"/>
          </p:nvPr>
        </p:nvSpPr>
        <p:spPr>
          <a:ln/>
        </p:spPr>
      </p:sp>
      <p:sp>
        <p:nvSpPr>
          <p:cNvPr id="1688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375D55-0EA1-4423-AA5D-CA27EAA26557}" type="slidenum">
              <a:rPr lang="en-US" altLang="en-US"/>
              <a:pPr/>
              <a:t>163</a:t>
            </a:fld>
            <a:endParaRPr lang="en-US" altLang="en-US"/>
          </a:p>
        </p:txBody>
      </p:sp>
      <p:sp>
        <p:nvSpPr>
          <p:cNvPr id="1690626" name="Rectangle 2"/>
          <p:cNvSpPr>
            <a:spLocks noChangeArrowheads="1" noTextEdit="1"/>
          </p:cNvSpPr>
          <p:nvPr>
            <p:ph type="sldImg"/>
          </p:nvPr>
        </p:nvSpPr>
        <p:spPr>
          <a:ln/>
        </p:spPr>
      </p:sp>
      <p:sp>
        <p:nvSpPr>
          <p:cNvPr id="1690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28CBC4-E4F9-4417-B33B-E5E9B5268E1B}" type="slidenum">
              <a:rPr lang="en-US" altLang="en-US"/>
              <a:pPr/>
              <a:t>164</a:t>
            </a:fld>
            <a:endParaRPr lang="en-US" altLang="en-US"/>
          </a:p>
        </p:txBody>
      </p:sp>
      <p:sp>
        <p:nvSpPr>
          <p:cNvPr id="1692674" name="Rectangle 2"/>
          <p:cNvSpPr>
            <a:spLocks noChangeArrowheads="1" noTextEdit="1"/>
          </p:cNvSpPr>
          <p:nvPr>
            <p:ph type="sldImg"/>
          </p:nvPr>
        </p:nvSpPr>
        <p:spPr>
          <a:ln/>
        </p:spPr>
      </p:sp>
      <p:sp>
        <p:nvSpPr>
          <p:cNvPr id="1692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2CB605-1E8B-496E-8EE3-B68D9BF9D758}" type="slidenum">
              <a:rPr lang="en-US" altLang="en-US"/>
              <a:pPr/>
              <a:t>165</a:t>
            </a:fld>
            <a:endParaRPr lang="en-US" altLang="en-US"/>
          </a:p>
        </p:txBody>
      </p:sp>
      <p:sp>
        <p:nvSpPr>
          <p:cNvPr id="1694722" name="Rectangle 2"/>
          <p:cNvSpPr>
            <a:spLocks noChangeArrowheads="1" noTextEdit="1"/>
          </p:cNvSpPr>
          <p:nvPr>
            <p:ph type="sldImg"/>
          </p:nvPr>
        </p:nvSpPr>
        <p:spPr>
          <a:ln/>
        </p:spPr>
      </p:sp>
      <p:sp>
        <p:nvSpPr>
          <p:cNvPr id="1694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296FAB-5743-479F-985B-72B635A574E7}" type="slidenum">
              <a:rPr lang="en-US" altLang="en-US"/>
              <a:pPr/>
              <a:t>166</a:t>
            </a:fld>
            <a:endParaRPr lang="en-US" altLang="en-US"/>
          </a:p>
        </p:txBody>
      </p:sp>
      <p:sp>
        <p:nvSpPr>
          <p:cNvPr id="1467394" name="Rectangle 2"/>
          <p:cNvSpPr>
            <a:spLocks noChangeArrowheads="1" noTextEdit="1"/>
          </p:cNvSpPr>
          <p:nvPr>
            <p:ph type="sldImg"/>
          </p:nvPr>
        </p:nvSpPr>
        <p:spPr>
          <a:ln/>
        </p:spPr>
      </p:sp>
      <p:sp>
        <p:nvSpPr>
          <p:cNvPr id="1467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6328A-E02B-4BFA-A705-7470E234E34E}" type="slidenum">
              <a:rPr lang="en-US" altLang="en-US"/>
              <a:pPr/>
              <a:t>167</a:t>
            </a:fld>
            <a:endParaRPr lang="en-US" altLang="en-US"/>
          </a:p>
        </p:txBody>
      </p:sp>
      <p:sp>
        <p:nvSpPr>
          <p:cNvPr id="1696770" name="Rectangle 2"/>
          <p:cNvSpPr>
            <a:spLocks noChangeArrowheads="1" noTextEdit="1"/>
          </p:cNvSpPr>
          <p:nvPr>
            <p:ph type="sldImg"/>
          </p:nvPr>
        </p:nvSpPr>
        <p:spPr>
          <a:ln/>
        </p:spPr>
      </p:sp>
      <p:sp>
        <p:nvSpPr>
          <p:cNvPr id="1696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334727-2BE1-420C-A945-93C29453B9C6}" type="slidenum">
              <a:rPr lang="en-US" altLang="en-US"/>
              <a:pPr/>
              <a:t>168</a:t>
            </a:fld>
            <a:endParaRPr lang="en-US" altLang="en-US"/>
          </a:p>
        </p:txBody>
      </p:sp>
      <p:sp>
        <p:nvSpPr>
          <p:cNvPr id="1698818" name="Rectangle 2"/>
          <p:cNvSpPr>
            <a:spLocks noChangeArrowheads="1" noTextEdit="1"/>
          </p:cNvSpPr>
          <p:nvPr>
            <p:ph type="sldImg"/>
          </p:nvPr>
        </p:nvSpPr>
        <p:spPr>
          <a:ln/>
        </p:spPr>
      </p:sp>
      <p:sp>
        <p:nvSpPr>
          <p:cNvPr id="1698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0FB764-58EE-4851-A1D3-550DCA8B4107}" type="slidenum">
              <a:rPr lang="en-US" altLang="en-US"/>
              <a:pPr/>
              <a:t>169</a:t>
            </a:fld>
            <a:endParaRPr lang="en-US" altLang="en-US"/>
          </a:p>
        </p:txBody>
      </p:sp>
      <p:sp>
        <p:nvSpPr>
          <p:cNvPr id="1700866" name="Rectangle 2"/>
          <p:cNvSpPr>
            <a:spLocks noChangeArrowheads="1" noTextEdit="1"/>
          </p:cNvSpPr>
          <p:nvPr>
            <p:ph type="sldImg"/>
          </p:nvPr>
        </p:nvSpPr>
        <p:spPr>
          <a:ln/>
        </p:spPr>
      </p:sp>
      <p:sp>
        <p:nvSpPr>
          <p:cNvPr id="1700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3BC40F-11B8-44C2-9885-F9CF79B720DF}" type="slidenum">
              <a:rPr lang="en-US" altLang="en-US"/>
              <a:pPr/>
              <a:t>170</a:t>
            </a:fld>
            <a:endParaRPr lang="en-US" altLang="en-US"/>
          </a:p>
        </p:txBody>
      </p:sp>
      <p:sp>
        <p:nvSpPr>
          <p:cNvPr id="1702914" name="Rectangle 2"/>
          <p:cNvSpPr>
            <a:spLocks noChangeArrowheads="1" noTextEdit="1"/>
          </p:cNvSpPr>
          <p:nvPr>
            <p:ph type="sldImg"/>
          </p:nvPr>
        </p:nvSpPr>
        <p:spPr>
          <a:ln/>
        </p:spPr>
      </p:sp>
      <p:sp>
        <p:nvSpPr>
          <p:cNvPr id="1702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F3D355-B368-4E95-9EEB-928DCCF99C91}" type="slidenum">
              <a:rPr lang="en-US" altLang="en-US"/>
              <a:pPr/>
              <a:t>18</a:t>
            </a:fld>
            <a:endParaRPr lang="en-US" altLang="en-US"/>
          </a:p>
        </p:txBody>
      </p:sp>
      <p:sp>
        <p:nvSpPr>
          <p:cNvPr id="1342466" name="Rectangle 2"/>
          <p:cNvSpPr>
            <a:spLocks noChangeArrowheads="1" noTextEdit="1"/>
          </p:cNvSpPr>
          <p:nvPr>
            <p:ph type="sldImg"/>
          </p:nvPr>
        </p:nvSpPr>
        <p:spPr>
          <a:ln/>
        </p:spPr>
      </p:sp>
      <p:sp>
        <p:nvSpPr>
          <p:cNvPr id="1342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4BE85F-49B5-4001-801F-9A3F60B98457}" type="slidenum">
              <a:rPr lang="en-US" altLang="en-US"/>
              <a:pPr/>
              <a:t>171</a:t>
            </a:fld>
            <a:endParaRPr lang="en-US" altLang="en-US"/>
          </a:p>
        </p:txBody>
      </p:sp>
      <p:sp>
        <p:nvSpPr>
          <p:cNvPr id="1469442" name="Rectangle 2"/>
          <p:cNvSpPr>
            <a:spLocks noChangeArrowheads="1" noTextEdit="1"/>
          </p:cNvSpPr>
          <p:nvPr>
            <p:ph type="sldImg"/>
          </p:nvPr>
        </p:nvSpPr>
        <p:spPr>
          <a:ln/>
        </p:spPr>
      </p:sp>
      <p:sp>
        <p:nvSpPr>
          <p:cNvPr id="1469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F90F53-531F-4E7A-9289-A5DA49F9A351}" type="slidenum">
              <a:rPr lang="en-US" altLang="en-US"/>
              <a:pPr/>
              <a:t>172</a:t>
            </a:fld>
            <a:endParaRPr lang="en-US" altLang="en-US"/>
          </a:p>
        </p:txBody>
      </p:sp>
      <p:sp>
        <p:nvSpPr>
          <p:cNvPr id="1704962" name="Rectangle 2"/>
          <p:cNvSpPr>
            <a:spLocks noChangeArrowheads="1" noTextEdit="1"/>
          </p:cNvSpPr>
          <p:nvPr>
            <p:ph type="sldImg"/>
          </p:nvPr>
        </p:nvSpPr>
        <p:spPr>
          <a:ln/>
        </p:spPr>
      </p:sp>
      <p:sp>
        <p:nvSpPr>
          <p:cNvPr id="1704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D41CA0-EE9E-478B-A0DE-EA2283F1C7DD}" type="slidenum">
              <a:rPr lang="en-US" altLang="en-US"/>
              <a:pPr/>
              <a:t>173</a:t>
            </a:fld>
            <a:endParaRPr lang="en-US" altLang="en-US"/>
          </a:p>
        </p:txBody>
      </p:sp>
      <p:sp>
        <p:nvSpPr>
          <p:cNvPr id="1707010" name="Rectangle 2"/>
          <p:cNvSpPr>
            <a:spLocks noChangeArrowheads="1" noTextEdit="1"/>
          </p:cNvSpPr>
          <p:nvPr>
            <p:ph type="sldImg"/>
          </p:nvPr>
        </p:nvSpPr>
        <p:spPr>
          <a:ln/>
        </p:spPr>
      </p:sp>
      <p:sp>
        <p:nvSpPr>
          <p:cNvPr id="1707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09A3B8-B601-4C25-B102-3FFF902DCAD2}" type="slidenum">
              <a:rPr lang="en-US" altLang="en-US"/>
              <a:pPr/>
              <a:t>174</a:t>
            </a:fld>
            <a:endParaRPr lang="en-US" altLang="en-US"/>
          </a:p>
        </p:txBody>
      </p:sp>
      <p:sp>
        <p:nvSpPr>
          <p:cNvPr id="1709058" name="Rectangle 2"/>
          <p:cNvSpPr>
            <a:spLocks noChangeArrowheads="1" noTextEdit="1"/>
          </p:cNvSpPr>
          <p:nvPr>
            <p:ph type="sldImg"/>
          </p:nvPr>
        </p:nvSpPr>
        <p:spPr>
          <a:ln/>
        </p:spPr>
      </p:sp>
      <p:sp>
        <p:nvSpPr>
          <p:cNvPr id="1709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082080-7D0B-4E7F-884A-5A18BA6F835D}" type="slidenum">
              <a:rPr lang="en-US" altLang="en-US"/>
              <a:pPr/>
              <a:t>175</a:t>
            </a:fld>
            <a:endParaRPr lang="en-US" altLang="en-US"/>
          </a:p>
        </p:txBody>
      </p:sp>
      <p:sp>
        <p:nvSpPr>
          <p:cNvPr id="1473538" name="Rectangle 2"/>
          <p:cNvSpPr>
            <a:spLocks noChangeArrowheads="1" noTextEdit="1"/>
          </p:cNvSpPr>
          <p:nvPr>
            <p:ph type="sldImg"/>
          </p:nvPr>
        </p:nvSpPr>
        <p:spPr>
          <a:ln/>
        </p:spPr>
      </p:sp>
      <p:sp>
        <p:nvSpPr>
          <p:cNvPr id="1473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7A888D-3F67-4DD5-AC39-078B57407F5A}" type="slidenum">
              <a:rPr lang="en-US" altLang="en-US"/>
              <a:pPr/>
              <a:t>176</a:t>
            </a:fld>
            <a:endParaRPr lang="en-US" altLang="en-US"/>
          </a:p>
        </p:txBody>
      </p:sp>
      <p:sp>
        <p:nvSpPr>
          <p:cNvPr id="1475586" name="Rectangle 2"/>
          <p:cNvSpPr>
            <a:spLocks noChangeArrowheads="1" noTextEdit="1"/>
          </p:cNvSpPr>
          <p:nvPr>
            <p:ph type="sldImg"/>
          </p:nvPr>
        </p:nvSpPr>
        <p:spPr>
          <a:ln/>
        </p:spPr>
      </p:sp>
      <p:sp>
        <p:nvSpPr>
          <p:cNvPr id="1475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8A458A-0622-438E-B70E-CBF33FF467A8}" type="slidenum">
              <a:rPr lang="en-US" altLang="en-US"/>
              <a:pPr/>
              <a:t>177</a:t>
            </a:fld>
            <a:endParaRPr lang="en-US" altLang="en-US"/>
          </a:p>
        </p:txBody>
      </p:sp>
      <p:sp>
        <p:nvSpPr>
          <p:cNvPr id="1711106" name="Rectangle 2"/>
          <p:cNvSpPr>
            <a:spLocks noChangeArrowheads="1" noTextEdit="1"/>
          </p:cNvSpPr>
          <p:nvPr>
            <p:ph type="sldImg"/>
          </p:nvPr>
        </p:nvSpPr>
        <p:spPr>
          <a:ln/>
        </p:spPr>
      </p:sp>
      <p:sp>
        <p:nvSpPr>
          <p:cNvPr id="1711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0E6766-069A-4AFE-BB5B-E6AD844021D1}" type="slidenum">
              <a:rPr lang="en-US" altLang="en-US"/>
              <a:pPr/>
              <a:t>178</a:t>
            </a:fld>
            <a:endParaRPr lang="en-US" altLang="en-US"/>
          </a:p>
        </p:txBody>
      </p:sp>
      <p:sp>
        <p:nvSpPr>
          <p:cNvPr id="1477634" name="Rectangle 2"/>
          <p:cNvSpPr>
            <a:spLocks noChangeArrowheads="1" noTextEdit="1"/>
          </p:cNvSpPr>
          <p:nvPr>
            <p:ph type="sldImg"/>
          </p:nvPr>
        </p:nvSpPr>
        <p:spPr>
          <a:ln/>
        </p:spPr>
      </p:sp>
      <p:sp>
        <p:nvSpPr>
          <p:cNvPr id="1477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054702-9094-4B48-9C1A-56416AD530F3}" type="slidenum">
              <a:rPr lang="en-US" altLang="en-US"/>
              <a:pPr/>
              <a:t>179</a:t>
            </a:fld>
            <a:endParaRPr lang="en-US" altLang="en-US"/>
          </a:p>
        </p:txBody>
      </p:sp>
      <p:sp>
        <p:nvSpPr>
          <p:cNvPr id="1479682" name="Rectangle 2"/>
          <p:cNvSpPr>
            <a:spLocks noChangeArrowheads="1" noTextEdit="1"/>
          </p:cNvSpPr>
          <p:nvPr>
            <p:ph type="sldImg"/>
          </p:nvPr>
        </p:nvSpPr>
        <p:spPr>
          <a:ln/>
        </p:spPr>
      </p:sp>
      <p:sp>
        <p:nvSpPr>
          <p:cNvPr id="1479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5CD4AB-3681-4E0A-B6C9-077340169329}" type="slidenum">
              <a:rPr lang="en-US" altLang="en-US"/>
              <a:pPr/>
              <a:t>180</a:t>
            </a:fld>
            <a:endParaRPr lang="en-US" altLang="en-US"/>
          </a:p>
        </p:txBody>
      </p:sp>
      <p:sp>
        <p:nvSpPr>
          <p:cNvPr id="1713154" name="Rectangle 2"/>
          <p:cNvSpPr>
            <a:spLocks noChangeArrowheads="1" noTextEdit="1"/>
          </p:cNvSpPr>
          <p:nvPr>
            <p:ph type="sldImg"/>
          </p:nvPr>
        </p:nvSpPr>
        <p:spPr>
          <a:ln/>
        </p:spPr>
      </p:sp>
      <p:sp>
        <p:nvSpPr>
          <p:cNvPr id="1713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B48044-822C-486E-8EFC-D77842779230}" type="slidenum">
              <a:rPr lang="en-US" altLang="en-US"/>
              <a:pPr/>
              <a:t>19</a:t>
            </a:fld>
            <a:endParaRPr lang="en-US" altLang="en-US"/>
          </a:p>
        </p:txBody>
      </p:sp>
      <p:sp>
        <p:nvSpPr>
          <p:cNvPr id="1512450" name="Rectangle 2"/>
          <p:cNvSpPr>
            <a:spLocks noChangeArrowheads="1" noTextEdit="1"/>
          </p:cNvSpPr>
          <p:nvPr>
            <p:ph type="sldImg"/>
          </p:nvPr>
        </p:nvSpPr>
        <p:spPr>
          <a:ln/>
        </p:spPr>
      </p:sp>
      <p:sp>
        <p:nvSpPr>
          <p:cNvPr id="1512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7163E7-DE6F-4F44-8031-F1D7FB6C4BE4}" type="slidenum">
              <a:rPr lang="en-US" altLang="en-US"/>
              <a:pPr/>
              <a:t>181</a:t>
            </a:fld>
            <a:endParaRPr lang="en-US" altLang="en-US"/>
          </a:p>
        </p:txBody>
      </p:sp>
      <p:sp>
        <p:nvSpPr>
          <p:cNvPr id="1315842" name="Rectangle 2"/>
          <p:cNvSpPr>
            <a:spLocks noChangeArrowheads="1" noTextEdit="1"/>
          </p:cNvSpPr>
          <p:nvPr>
            <p:ph type="sldImg"/>
          </p:nvPr>
        </p:nvSpPr>
        <p:spPr>
          <a:ln/>
        </p:spPr>
      </p:sp>
      <p:sp>
        <p:nvSpPr>
          <p:cNvPr id="1315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EC5BD1-109A-412B-8428-348E2A9A14D6}" type="slidenum">
              <a:rPr lang="en-US" altLang="en-US"/>
              <a:pPr/>
              <a:t>20</a:t>
            </a:fld>
            <a:endParaRPr lang="en-US" altLang="en-US"/>
          </a:p>
        </p:txBody>
      </p:sp>
      <p:sp>
        <p:nvSpPr>
          <p:cNvPr id="1344514" name="Rectangle 2"/>
          <p:cNvSpPr>
            <a:spLocks noChangeArrowheads="1" noTextEdit="1"/>
          </p:cNvSpPr>
          <p:nvPr>
            <p:ph type="sldImg"/>
          </p:nvPr>
        </p:nvSpPr>
        <p:spPr>
          <a:ln/>
        </p:spPr>
      </p:sp>
      <p:sp>
        <p:nvSpPr>
          <p:cNvPr id="1344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343236-559C-49AB-A708-D7A060898FFA}" type="slidenum">
              <a:rPr lang="en-US" altLang="en-US"/>
              <a:pPr/>
              <a:t>3</a:t>
            </a:fld>
            <a:endParaRPr lang="en-US" altLang="en-US"/>
          </a:p>
        </p:txBody>
      </p:sp>
      <p:sp>
        <p:nvSpPr>
          <p:cNvPr id="1485826" name="Rectangle 2"/>
          <p:cNvSpPr>
            <a:spLocks noChangeArrowheads="1" noTextEdit="1"/>
          </p:cNvSpPr>
          <p:nvPr>
            <p:ph type="sldImg"/>
          </p:nvPr>
        </p:nvSpPr>
        <p:spPr>
          <a:ln/>
        </p:spPr>
      </p:sp>
      <p:sp>
        <p:nvSpPr>
          <p:cNvPr id="14858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5AA0EB-F0CA-4DCE-88E7-FD30170AA89E}" type="slidenum">
              <a:rPr lang="en-US" altLang="en-US"/>
              <a:pPr/>
              <a:t>21</a:t>
            </a:fld>
            <a:endParaRPr lang="en-US" altLang="en-US"/>
          </a:p>
        </p:txBody>
      </p:sp>
      <p:sp>
        <p:nvSpPr>
          <p:cNvPr id="1514498" name="Rectangle 2"/>
          <p:cNvSpPr>
            <a:spLocks noChangeArrowheads="1" noTextEdit="1"/>
          </p:cNvSpPr>
          <p:nvPr>
            <p:ph type="sldImg"/>
          </p:nvPr>
        </p:nvSpPr>
        <p:spPr>
          <a:ln/>
        </p:spPr>
      </p:sp>
      <p:sp>
        <p:nvSpPr>
          <p:cNvPr id="1514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349932-0B33-49E0-9B23-CD87A7956D1F}" type="slidenum">
              <a:rPr lang="en-US" altLang="en-US"/>
              <a:pPr/>
              <a:t>22</a:t>
            </a:fld>
            <a:endParaRPr lang="en-US" altLang="en-US"/>
          </a:p>
        </p:txBody>
      </p:sp>
      <p:sp>
        <p:nvSpPr>
          <p:cNvPr id="1346562" name="Rectangle 2"/>
          <p:cNvSpPr>
            <a:spLocks noChangeArrowheads="1" noTextEdit="1"/>
          </p:cNvSpPr>
          <p:nvPr>
            <p:ph type="sldImg"/>
          </p:nvPr>
        </p:nvSpPr>
        <p:spPr>
          <a:ln/>
        </p:spPr>
      </p:sp>
      <p:sp>
        <p:nvSpPr>
          <p:cNvPr id="1346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B0037B-3985-4A26-A64D-B048FFE879BA}" type="slidenum">
              <a:rPr lang="en-US" altLang="en-US"/>
              <a:pPr/>
              <a:t>23</a:t>
            </a:fld>
            <a:endParaRPr lang="en-US" altLang="en-US"/>
          </a:p>
        </p:txBody>
      </p:sp>
      <p:sp>
        <p:nvSpPr>
          <p:cNvPr id="1348610" name="Rectangle 2"/>
          <p:cNvSpPr>
            <a:spLocks noChangeArrowheads="1" noTextEdit="1"/>
          </p:cNvSpPr>
          <p:nvPr>
            <p:ph type="sldImg"/>
          </p:nvPr>
        </p:nvSpPr>
        <p:spPr>
          <a:ln/>
        </p:spPr>
      </p:sp>
      <p:sp>
        <p:nvSpPr>
          <p:cNvPr id="1348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F07E00-429A-4D0D-BF47-A0F7A9AA4C5F}" type="slidenum">
              <a:rPr lang="en-US" altLang="en-US"/>
              <a:pPr/>
              <a:t>24</a:t>
            </a:fld>
            <a:endParaRPr lang="en-US" altLang="en-US"/>
          </a:p>
        </p:txBody>
      </p:sp>
      <p:sp>
        <p:nvSpPr>
          <p:cNvPr id="1516546" name="Rectangle 2"/>
          <p:cNvSpPr>
            <a:spLocks noChangeArrowheads="1" noTextEdit="1"/>
          </p:cNvSpPr>
          <p:nvPr>
            <p:ph type="sldImg"/>
          </p:nvPr>
        </p:nvSpPr>
        <p:spPr>
          <a:ln/>
        </p:spPr>
      </p:sp>
      <p:sp>
        <p:nvSpPr>
          <p:cNvPr id="1516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54A599-6BC0-4108-87CB-E79333AD949C}" type="slidenum">
              <a:rPr lang="en-US" altLang="en-US"/>
              <a:pPr/>
              <a:t>25</a:t>
            </a:fld>
            <a:endParaRPr lang="en-US" altLang="en-US"/>
          </a:p>
        </p:txBody>
      </p:sp>
      <p:sp>
        <p:nvSpPr>
          <p:cNvPr id="1350658" name="Rectangle 2"/>
          <p:cNvSpPr>
            <a:spLocks noChangeArrowheads="1" noTextEdit="1"/>
          </p:cNvSpPr>
          <p:nvPr>
            <p:ph type="sldImg"/>
          </p:nvPr>
        </p:nvSpPr>
        <p:spPr>
          <a:ln/>
        </p:spPr>
      </p:sp>
      <p:sp>
        <p:nvSpPr>
          <p:cNvPr id="1350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FA14F4-F08B-4280-B04B-7FE924130D2B}" type="slidenum">
              <a:rPr lang="en-US" altLang="en-US"/>
              <a:pPr/>
              <a:t>26</a:t>
            </a:fld>
            <a:endParaRPr lang="en-US" altLang="en-US"/>
          </a:p>
        </p:txBody>
      </p:sp>
      <p:sp>
        <p:nvSpPr>
          <p:cNvPr id="1518594" name="Rectangle 2"/>
          <p:cNvSpPr>
            <a:spLocks noChangeArrowheads="1" noTextEdit="1"/>
          </p:cNvSpPr>
          <p:nvPr>
            <p:ph type="sldImg"/>
          </p:nvPr>
        </p:nvSpPr>
        <p:spPr>
          <a:ln/>
        </p:spPr>
      </p:sp>
      <p:sp>
        <p:nvSpPr>
          <p:cNvPr id="15185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2542BB-34AD-4913-ACF8-1B4075A69EF9}" type="slidenum">
              <a:rPr lang="en-US" altLang="en-US"/>
              <a:pPr/>
              <a:t>27</a:t>
            </a:fld>
            <a:endParaRPr lang="en-US" altLang="en-US"/>
          </a:p>
        </p:txBody>
      </p:sp>
      <p:sp>
        <p:nvSpPr>
          <p:cNvPr id="1522690" name="Rectangle 2"/>
          <p:cNvSpPr>
            <a:spLocks noChangeArrowheads="1" noTextEdit="1"/>
          </p:cNvSpPr>
          <p:nvPr>
            <p:ph type="sldImg"/>
          </p:nvPr>
        </p:nvSpPr>
        <p:spPr>
          <a:ln/>
        </p:spPr>
      </p:sp>
      <p:sp>
        <p:nvSpPr>
          <p:cNvPr id="15226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3AC4F4-95CA-4B2E-82E3-AF3B1291D1D5}" type="slidenum">
              <a:rPr lang="en-US" altLang="en-US"/>
              <a:pPr/>
              <a:t>28</a:t>
            </a:fld>
            <a:endParaRPr lang="en-US" altLang="en-US"/>
          </a:p>
        </p:txBody>
      </p:sp>
      <p:sp>
        <p:nvSpPr>
          <p:cNvPr id="1352706" name="Rectangle 2"/>
          <p:cNvSpPr>
            <a:spLocks noChangeArrowheads="1" noTextEdit="1"/>
          </p:cNvSpPr>
          <p:nvPr>
            <p:ph type="sldImg"/>
          </p:nvPr>
        </p:nvSpPr>
        <p:spPr>
          <a:ln/>
        </p:spPr>
      </p:sp>
      <p:sp>
        <p:nvSpPr>
          <p:cNvPr id="1352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54AFFC-B263-46A9-826E-316C825DC502}" type="slidenum">
              <a:rPr lang="en-US" altLang="en-US"/>
              <a:pPr/>
              <a:t>29</a:t>
            </a:fld>
            <a:endParaRPr lang="en-US" altLang="en-US"/>
          </a:p>
        </p:txBody>
      </p:sp>
      <p:sp>
        <p:nvSpPr>
          <p:cNvPr id="1354754" name="Rectangle 2"/>
          <p:cNvSpPr>
            <a:spLocks noChangeArrowheads="1" noTextEdit="1"/>
          </p:cNvSpPr>
          <p:nvPr>
            <p:ph type="sldImg"/>
          </p:nvPr>
        </p:nvSpPr>
        <p:spPr>
          <a:ln/>
        </p:spPr>
      </p:sp>
      <p:sp>
        <p:nvSpPr>
          <p:cNvPr id="1354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6EC144-D69D-4019-9B44-40E4F5E1052A}" type="slidenum">
              <a:rPr lang="en-US" altLang="en-US"/>
              <a:pPr/>
              <a:t>30</a:t>
            </a:fld>
            <a:endParaRPr lang="en-US" altLang="en-US"/>
          </a:p>
        </p:txBody>
      </p:sp>
      <p:sp>
        <p:nvSpPr>
          <p:cNvPr id="1524738" name="Rectangle 2"/>
          <p:cNvSpPr>
            <a:spLocks noChangeArrowheads="1" noTextEdit="1"/>
          </p:cNvSpPr>
          <p:nvPr>
            <p:ph type="sldImg"/>
          </p:nvPr>
        </p:nvSpPr>
        <p:spPr>
          <a:ln/>
        </p:spPr>
      </p:sp>
      <p:sp>
        <p:nvSpPr>
          <p:cNvPr id="15247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8B7D49-5EC6-42AE-A9EB-2B9AE538D313}" type="slidenum">
              <a:rPr lang="en-US" altLang="en-US"/>
              <a:pPr/>
              <a:t>4</a:t>
            </a:fld>
            <a:endParaRPr lang="en-US" altLang="en-US"/>
          </a:p>
        </p:txBody>
      </p:sp>
      <p:sp>
        <p:nvSpPr>
          <p:cNvPr id="1487874" name="Rectangle 2"/>
          <p:cNvSpPr>
            <a:spLocks noChangeArrowheads="1" noTextEdit="1"/>
          </p:cNvSpPr>
          <p:nvPr>
            <p:ph type="sldImg"/>
          </p:nvPr>
        </p:nvSpPr>
        <p:spPr>
          <a:ln/>
        </p:spPr>
      </p:sp>
      <p:sp>
        <p:nvSpPr>
          <p:cNvPr id="14878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71548F-5F1D-499F-9489-49F8E1F6814C}" type="slidenum">
              <a:rPr lang="en-US" altLang="en-US"/>
              <a:pPr/>
              <a:t>31</a:t>
            </a:fld>
            <a:endParaRPr lang="en-US" altLang="en-US"/>
          </a:p>
        </p:txBody>
      </p:sp>
      <p:sp>
        <p:nvSpPr>
          <p:cNvPr id="1526786" name="Rectangle 2"/>
          <p:cNvSpPr>
            <a:spLocks noChangeArrowheads="1" noTextEdit="1"/>
          </p:cNvSpPr>
          <p:nvPr>
            <p:ph type="sldImg"/>
          </p:nvPr>
        </p:nvSpPr>
        <p:spPr>
          <a:ln/>
        </p:spPr>
      </p:sp>
      <p:sp>
        <p:nvSpPr>
          <p:cNvPr id="15267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6F4FFB-DE32-4042-9EF6-6CF3241C1065}" type="slidenum">
              <a:rPr lang="en-US" altLang="en-US"/>
              <a:pPr/>
              <a:t>32</a:t>
            </a:fld>
            <a:endParaRPr lang="en-US" altLang="en-US"/>
          </a:p>
        </p:txBody>
      </p:sp>
      <p:sp>
        <p:nvSpPr>
          <p:cNvPr id="1528834" name="Rectangle 2"/>
          <p:cNvSpPr>
            <a:spLocks noChangeArrowheads="1" noTextEdit="1"/>
          </p:cNvSpPr>
          <p:nvPr>
            <p:ph type="sldImg"/>
          </p:nvPr>
        </p:nvSpPr>
        <p:spPr>
          <a:ln/>
        </p:spPr>
      </p:sp>
      <p:sp>
        <p:nvSpPr>
          <p:cNvPr id="15288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FB3758-BCC5-4B5C-8F2D-4893E8C2D3DB}" type="slidenum">
              <a:rPr lang="en-US" altLang="en-US"/>
              <a:pPr/>
              <a:t>33</a:t>
            </a:fld>
            <a:endParaRPr lang="en-US" altLang="en-US"/>
          </a:p>
        </p:txBody>
      </p:sp>
      <p:sp>
        <p:nvSpPr>
          <p:cNvPr id="1356802" name="Rectangle 2"/>
          <p:cNvSpPr>
            <a:spLocks noChangeArrowheads="1" noTextEdit="1"/>
          </p:cNvSpPr>
          <p:nvPr>
            <p:ph type="sldImg"/>
          </p:nvPr>
        </p:nvSpPr>
        <p:spPr>
          <a:ln/>
        </p:spPr>
      </p:sp>
      <p:sp>
        <p:nvSpPr>
          <p:cNvPr id="1356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D3844-FB45-4C4E-92F0-23BDBC7F9E64}" type="slidenum">
              <a:rPr lang="en-US" altLang="en-US"/>
              <a:pPr/>
              <a:t>34</a:t>
            </a:fld>
            <a:endParaRPr lang="en-US" altLang="en-US"/>
          </a:p>
        </p:txBody>
      </p:sp>
      <p:sp>
        <p:nvSpPr>
          <p:cNvPr id="1530882" name="Rectangle 2"/>
          <p:cNvSpPr>
            <a:spLocks noChangeArrowheads="1" noTextEdit="1"/>
          </p:cNvSpPr>
          <p:nvPr>
            <p:ph type="sldImg"/>
          </p:nvPr>
        </p:nvSpPr>
        <p:spPr>
          <a:ln/>
        </p:spPr>
      </p:sp>
      <p:sp>
        <p:nvSpPr>
          <p:cNvPr id="15308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ECECE5-59A9-4BD8-885E-6AC5367A9B4C}" type="slidenum">
              <a:rPr lang="en-US" altLang="en-US"/>
              <a:pPr/>
              <a:t>35</a:t>
            </a:fld>
            <a:endParaRPr lang="en-US" altLang="en-US"/>
          </a:p>
        </p:txBody>
      </p:sp>
      <p:sp>
        <p:nvSpPr>
          <p:cNvPr id="1532930" name="Rectangle 2"/>
          <p:cNvSpPr>
            <a:spLocks noChangeArrowheads="1" noTextEdit="1"/>
          </p:cNvSpPr>
          <p:nvPr>
            <p:ph type="sldImg"/>
          </p:nvPr>
        </p:nvSpPr>
        <p:spPr>
          <a:ln/>
        </p:spPr>
      </p:sp>
      <p:sp>
        <p:nvSpPr>
          <p:cNvPr id="15329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A20832-B295-4418-A8F6-63FA1A1589F8}" type="slidenum">
              <a:rPr lang="en-US" altLang="en-US"/>
              <a:pPr/>
              <a:t>36</a:t>
            </a:fld>
            <a:endParaRPr lang="en-US" altLang="en-US"/>
          </a:p>
        </p:txBody>
      </p:sp>
      <p:sp>
        <p:nvSpPr>
          <p:cNvPr id="1358850" name="Rectangle 2"/>
          <p:cNvSpPr>
            <a:spLocks noChangeArrowheads="1" noTextEdit="1"/>
          </p:cNvSpPr>
          <p:nvPr>
            <p:ph type="sldImg"/>
          </p:nvPr>
        </p:nvSpPr>
        <p:spPr>
          <a:ln/>
        </p:spPr>
      </p:sp>
      <p:sp>
        <p:nvSpPr>
          <p:cNvPr id="1358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F8AA63-C2EF-4E2B-8631-F9CCED5A461A}" type="slidenum">
              <a:rPr lang="en-US" altLang="en-US"/>
              <a:pPr/>
              <a:t>37</a:t>
            </a:fld>
            <a:endParaRPr lang="en-US" altLang="en-US"/>
          </a:p>
        </p:txBody>
      </p:sp>
      <p:sp>
        <p:nvSpPr>
          <p:cNvPr id="1534978" name="Rectangle 2"/>
          <p:cNvSpPr>
            <a:spLocks noChangeArrowheads="1" noTextEdit="1"/>
          </p:cNvSpPr>
          <p:nvPr>
            <p:ph type="sldImg"/>
          </p:nvPr>
        </p:nvSpPr>
        <p:spPr>
          <a:ln/>
        </p:spPr>
      </p:sp>
      <p:sp>
        <p:nvSpPr>
          <p:cNvPr id="1534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C4EFCB-5C85-49ED-B729-98C7CBB755BF}" type="slidenum">
              <a:rPr lang="en-US" altLang="en-US"/>
              <a:pPr/>
              <a:t>38</a:t>
            </a:fld>
            <a:endParaRPr lang="en-US" altLang="en-US"/>
          </a:p>
        </p:txBody>
      </p:sp>
      <p:sp>
        <p:nvSpPr>
          <p:cNvPr id="1360898" name="Rectangle 2"/>
          <p:cNvSpPr>
            <a:spLocks noChangeArrowheads="1" noTextEdit="1"/>
          </p:cNvSpPr>
          <p:nvPr>
            <p:ph type="sldImg"/>
          </p:nvPr>
        </p:nvSpPr>
        <p:spPr>
          <a:ln/>
        </p:spPr>
      </p:sp>
      <p:sp>
        <p:nvSpPr>
          <p:cNvPr id="1360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6912FF-AC97-4864-9957-9E4371FB6A37}" type="slidenum">
              <a:rPr lang="en-US" altLang="en-US"/>
              <a:pPr/>
              <a:t>39</a:t>
            </a:fld>
            <a:endParaRPr lang="en-US" altLang="en-US"/>
          </a:p>
        </p:txBody>
      </p:sp>
      <p:sp>
        <p:nvSpPr>
          <p:cNvPr id="1537026" name="Rectangle 2"/>
          <p:cNvSpPr>
            <a:spLocks noChangeArrowheads="1" noTextEdit="1"/>
          </p:cNvSpPr>
          <p:nvPr>
            <p:ph type="sldImg"/>
          </p:nvPr>
        </p:nvSpPr>
        <p:spPr>
          <a:ln/>
        </p:spPr>
      </p:sp>
      <p:sp>
        <p:nvSpPr>
          <p:cNvPr id="15370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B6200F-BFCA-4D24-9F1D-0C3A9184E094}" type="slidenum">
              <a:rPr lang="en-US" altLang="en-US"/>
              <a:pPr/>
              <a:t>40</a:t>
            </a:fld>
            <a:endParaRPr lang="en-US" altLang="en-US"/>
          </a:p>
        </p:txBody>
      </p:sp>
      <p:sp>
        <p:nvSpPr>
          <p:cNvPr id="1362946" name="Rectangle 2"/>
          <p:cNvSpPr>
            <a:spLocks noChangeArrowheads="1" noTextEdit="1"/>
          </p:cNvSpPr>
          <p:nvPr>
            <p:ph type="sldImg"/>
          </p:nvPr>
        </p:nvSpPr>
        <p:spPr>
          <a:ln/>
        </p:spPr>
      </p:sp>
      <p:sp>
        <p:nvSpPr>
          <p:cNvPr id="1362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D5E43D-3050-41E7-9A35-B3AE1829F9B3}" type="slidenum">
              <a:rPr lang="en-US" altLang="en-US"/>
              <a:pPr/>
              <a:t>5</a:t>
            </a:fld>
            <a:endParaRPr lang="en-US" altLang="en-US"/>
          </a:p>
        </p:txBody>
      </p:sp>
      <p:sp>
        <p:nvSpPr>
          <p:cNvPr id="1489922" name="Rectangle 2"/>
          <p:cNvSpPr>
            <a:spLocks noChangeArrowheads="1" noTextEdit="1"/>
          </p:cNvSpPr>
          <p:nvPr>
            <p:ph type="sldImg"/>
          </p:nvPr>
        </p:nvSpPr>
        <p:spPr>
          <a:ln/>
        </p:spPr>
      </p:sp>
      <p:sp>
        <p:nvSpPr>
          <p:cNvPr id="14899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426550-9D42-4F64-8777-C27121663BA7}" type="slidenum">
              <a:rPr lang="en-US" altLang="en-US"/>
              <a:pPr/>
              <a:t>41</a:t>
            </a:fld>
            <a:endParaRPr lang="en-US" altLang="en-US"/>
          </a:p>
        </p:txBody>
      </p:sp>
      <p:sp>
        <p:nvSpPr>
          <p:cNvPr id="1539074" name="Rectangle 2"/>
          <p:cNvSpPr>
            <a:spLocks noChangeArrowheads="1" noTextEdit="1"/>
          </p:cNvSpPr>
          <p:nvPr>
            <p:ph type="sldImg"/>
          </p:nvPr>
        </p:nvSpPr>
        <p:spPr>
          <a:ln/>
        </p:spPr>
      </p:sp>
      <p:sp>
        <p:nvSpPr>
          <p:cNvPr id="15390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2C380B-DA3E-41DC-87BB-8A3D44F99589}" type="slidenum">
              <a:rPr lang="en-US" altLang="en-US"/>
              <a:pPr/>
              <a:t>42</a:t>
            </a:fld>
            <a:endParaRPr lang="en-US" altLang="en-US"/>
          </a:p>
        </p:txBody>
      </p:sp>
      <p:sp>
        <p:nvSpPr>
          <p:cNvPr id="1541122" name="Rectangle 2"/>
          <p:cNvSpPr>
            <a:spLocks noChangeArrowheads="1" noTextEdit="1"/>
          </p:cNvSpPr>
          <p:nvPr>
            <p:ph type="sldImg"/>
          </p:nvPr>
        </p:nvSpPr>
        <p:spPr>
          <a:ln/>
        </p:spPr>
      </p:sp>
      <p:sp>
        <p:nvSpPr>
          <p:cNvPr id="1541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A2A486-CD6B-4C43-8630-46E41A23FDC5}" type="slidenum">
              <a:rPr lang="en-US" altLang="en-US"/>
              <a:pPr/>
              <a:t>43</a:t>
            </a:fld>
            <a:endParaRPr lang="en-US" altLang="en-US"/>
          </a:p>
        </p:txBody>
      </p:sp>
      <p:sp>
        <p:nvSpPr>
          <p:cNvPr id="1483778" name="Rectangle 2"/>
          <p:cNvSpPr>
            <a:spLocks noChangeArrowheads="1" noTextEdit="1"/>
          </p:cNvSpPr>
          <p:nvPr>
            <p:ph type="sldImg"/>
          </p:nvPr>
        </p:nvSpPr>
        <p:spPr>
          <a:ln/>
        </p:spPr>
      </p:sp>
      <p:sp>
        <p:nvSpPr>
          <p:cNvPr id="14837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3ADF05-4E10-4164-B90C-F95556615111}" type="slidenum">
              <a:rPr lang="en-US" altLang="en-US"/>
              <a:pPr/>
              <a:t>44</a:t>
            </a:fld>
            <a:endParaRPr lang="en-US" altLang="en-US"/>
          </a:p>
        </p:txBody>
      </p:sp>
      <p:sp>
        <p:nvSpPr>
          <p:cNvPr id="1231874" name="Rectangle 2"/>
          <p:cNvSpPr>
            <a:spLocks noChangeArrowheads="1" noTextEdit="1"/>
          </p:cNvSpPr>
          <p:nvPr>
            <p:ph type="sldImg"/>
          </p:nvPr>
        </p:nvSpPr>
        <p:spPr>
          <a:ln/>
        </p:spPr>
      </p:sp>
      <p:sp>
        <p:nvSpPr>
          <p:cNvPr id="12318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E1EDB3-D5B1-4383-B7C9-98D63B215876}" type="slidenum">
              <a:rPr lang="en-US" altLang="en-US"/>
              <a:pPr/>
              <a:t>45</a:t>
            </a:fld>
            <a:endParaRPr lang="en-US" altLang="en-US"/>
          </a:p>
        </p:txBody>
      </p:sp>
      <p:sp>
        <p:nvSpPr>
          <p:cNvPr id="1543170" name="Rectangle 2"/>
          <p:cNvSpPr>
            <a:spLocks noChangeArrowheads="1" noTextEdit="1"/>
          </p:cNvSpPr>
          <p:nvPr>
            <p:ph type="sldImg"/>
          </p:nvPr>
        </p:nvSpPr>
        <p:spPr>
          <a:ln/>
        </p:spPr>
      </p:sp>
      <p:sp>
        <p:nvSpPr>
          <p:cNvPr id="1543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D134AF-F70E-4B3C-AB3F-43A1D6D5B4CB}" type="slidenum">
              <a:rPr lang="en-US" altLang="en-US"/>
              <a:pPr/>
              <a:t>46</a:t>
            </a:fld>
            <a:endParaRPr lang="en-US" altLang="en-US"/>
          </a:p>
        </p:txBody>
      </p:sp>
      <p:sp>
        <p:nvSpPr>
          <p:cNvPr id="1545218" name="Rectangle 2"/>
          <p:cNvSpPr>
            <a:spLocks noChangeArrowheads="1" noTextEdit="1"/>
          </p:cNvSpPr>
          <p:nvPr>
            <p:ph type="sldImg"/>
          </p:nvPr>
        </p:nvSpPr>
        <p:spPr>
          <a:ln/>
        </p:spPr>
      </p:sp>
      <p:sp>
        <p:nvSpPr>
          <p:cNvPr id="1545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DCE2A7-0D09-4FC4-8C56-3C4C6FBA9DB1}" type="slidenum">
              <a:rPr lang="en-US" altLang="en-US"/>
              <a:pPr/>
              <a:t>47</a:t>
            </a:fld>
            <a:endParaRPr lang="en-US" altLang="en-US"/>
          </a:p>
        </p:txBody>
      </p:sp>
      <p:sp>
        <p:nvSpPr>
          <p:cNvPr id="1547266" name="Rectangle 2"/>
          <p:cNvSpPr>
            <a:spLocks noChangeArrowheads="1" noTextEdit="1"/>
          </p:cNvSpPr>
          <p:nvPr>
            <p:ph type="sldImg"/>
          </p:nvPr>
        </p:nvSpPr>
        <p:spPr>
          <a:ln/>
        </p:spPr>
      </p:sp>
      <p:sp>
        <p:nvSpPr>
          <p:cNvPr id="15472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5E25BB-DEBC-4CE7-8556-B16D5CEE8F1B}" type="slidenum">
              <a:rPr lang="en-US" altLang="en-US"/>
              <a:pPr/>
              <a:t>48</a:t>
            </a:fld>
            <a:endParaRPr lang="en-US" altLang="en-US"/>
          </a:p>
        </p:txBody>
      </p:sp>
      <p:sp>
        <p:nvSpPr>
          <p:cNvPr id="1549314" name="Rectangle 2"/>
          <p:cNvSpPr>
            <a:spLocks noChangeArrowheads="1" noTextEdit="1"/>
          </p:cNvSpPr>
          <p:nvPr>
            <p:ph type="sldImg"/>
          </p:nvPr>
        </p:nvSpPr>
        <p:spPr>
          <a:ln/>
        </p:spPr>
      </p:sp>
      <p:sp>
        <p:nvSpPr>
          <p:cNvPr id="1549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D1E8B5-7A7F-4285-A51F-4E4BB0519C53}" type="slidenum">
              <a:rPr lang="en-US" altLang="en-US"/>
              <a:pPr/>
              <a:t>49</a:t>
            </a:fld>
            <a:endParaRPr lang="en-US" altLang="en-US"/>
          </a:p>
        </p:txBody>
      </p:sp>
      <p:sp>
        <p:nvSpPr>
          <p:cNvPr id="1367042" name="Rectangle 2"/>
          <p:cNvSpPr>
            <a:spLocks noChangeArrowheads="1" noTextEdit="1"/>
          </p:cNvSpPr>
          <p:nvPr>
            <p:ph type="sldImg"/>
          </p:nvPr>
        </p:nvSpPr>
        <p:spPr>
          <a:ln/>
        </p:spPr>
      </p:sp>
      <p:sp>
        <p:nvSpPr>
          <p:cNvPr id="1367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959063-E9D5-48B8-8B37-442474E9CA4C}" type="slidenum">
              <a:rPr lang="en-US" altLang="en-US"/>
              <a:pPr/>
              <a:t>50</a:t>
            </a:fld>
            <a:endParaRPr lang="en-US" altLang="en-US"/>
          </a:p>
        </p:txBody>
      </p:sp>
      <p:sp>
        <p:nvSpPr>
          <p:cNvPr id="1551362" name="Rectangle 2"/>
          <p:cNvSpPr>
            <a:spLocks noChangeArrowheads="1" noTextEdit="1"/>
          </p:cNvSpPr>
          <p:nvPr>
            <p:ph type="sldImg"/>
          </p:nvPr>
        </p:nvSpPr>
        <p:spPr>
          <a:ln/>
        </p:spPr>
      </p:sp>
      <p:sp>
        <p:nvSpPr>
          <p:cNvPr id="1551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C02412-1249-4E31-9112-600D58B73387}" type="slidenum">
              <a:rPr lang="en-US" altLang="en-US"/>
              <a:pPr/>
              <a:t>6</a:t>
            </a:fld>
            <a:endParaRPr lang="en-US" altLang="en-US"/>
          </a:p>
        </p:txBody>
      </p:sp>
      <p:sp>
        <p:nvSpPr>
          <p:cNvPr id="1491970" name="Rectangle 2"/>
          <p:cNvSpPr>
            <a:spLocks noChangeArrowheads="1" noTextEdit="1"/>
          </p:cNvSpPr>
          <p:nvPr>
            <p:ph type="sldImg"/>
          </p:nvPr>
        </p:nvSpPr>
        <p:spPr>
          <a:ln/>
        </p:spPr>
      </p:sp>
      <p:sp>
        <p:nvSpPr>
          <p:cNvPr id="1491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7FA8F1-5814-4251-B171-BDBA99068FB4}" type="slidenum">
              <a:rPr lang="en-US" altLang="en-US"/>
              <a:pPr/>
              <a:t>51</a:t>
            </a:fld>
            <a:endParaRPr lang="en-US" altLang="en-US"/>
          </a:p>
        </p:txBody>
      </p:sp>
      <p:sp>
        <p:nvSpPr>
          <p:cNvPr id="1369090" name="Rectangle 2"/>
          <p:cNvSpPr>
            <a:spLocks noChangeArrowheads="1" noTextEdit="1"/>
          </p:cNvSpPr>
          <p:nvPr>
            <p:ph type="sldImg"/>
          </p:nvPr>
        </p:nvSpPr>
        <p:spPr>
          <a:ln/>
        </p:spPr>
      </p:sp>
      <p:sp>
        <p:nvSpPr>
          <p:cNvPr id="1369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9D086A-F759-4A8D-951F-A50A4514A328}" type="slidenum">
              <a:rPr lang="en-US" altLang="en-US"/>
              <a:pPr/>
              <a:t>52</a:t>
            </a:fld>
            <a:endParaRPr lang="en-US" altLang="en-US"/>
          </a:p>
        </p:txBody>
      </p:sp>
      <p:sp>
        <p:nvSpPr>
          <p:cNvPr id="1553410" name="Rectangle 2"/>
          <p:cNvSpPr>
            <a:spLocks noChangeArrowheads="1" noTextEdit="1"/>
          </p:cNvSpPr>
          <p:nvPr>
            <p:ph type="sldImg"/>
          </p:nvPr>
        </p:nvSpPr>
        <p:spPr>
          <a:ln/>
        </p:spPr>
      </p:sp>
      <p:sp>
        <p:nvSpPr>
          <p:cNvPr id="1553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BE3870-ED95-4096-94B5-C3328990A025}" type="slidenum">
              <a:rPr lang="en-US" altLang="en-US"/>
              <a:pPr/>
              <a:t>53</a:t>
            </a:fld>
            <a:endParaRPr lang="en-US" altLang="en-US"/>
          </a:p>
        </p:txBody>
      </p:sp>
      <p:sp>
        <p:nvSpPr>
          <p:cNvPr id="1371138" name="Rectangle 2"/>
          <p:cNvSpPr>
            <a:spLocks noChangeArrowheads="1" noTextEdit="1"/>
          </p:cNvSpPr>
          <p:nvPr>
            <p:ph type="sldImg"/>
          </p:nvPr>
        </p:nvSpPr>
        <p:spPr>
          <a:ln/>
        </p:spPr>
      </p:sp>
      <p:sp>
        <p:nvSpPr>
          <p:cNvPr id="1371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2C90A7-EA75-48CB-AD02-C7798E7F7A1B}" type="slidenum">
              <a:rPr lang="en-US" altLang="en-US"/>
              <a:pPr/>
              <a:t>54</a:t>
            </a:fld>
            <a:endParaRPr lang="en-US" altLang="en-US"/>
          </a:p>
        </p:txBody>
      </p:sp>
      <p:sp>
        <p:nvSpPr>
          <p:cNvPr id="1555458" name="Rectangle 2"/>
          <p:cNvSpPr>
            <a:spLocks noChangeArrowheads="1" noTextEdit="1"/>
          </p:cNvSpPr>
          <p:nvPr>
            <p:ph type="sldImg"/>
          </p:nvPr>
        </p:nvSpPr>
        <p:spPr>
          <a:ln/>
        </p:spPr>
      </p:sp>
      <p:sp>
        <p:nvSpPr>
          <p:cNvPr id="1555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05D7AD-7490-43B7-8CDA-6153A98BAF17}" type="slidenum">
              <a:rPr lang="en-US" altLang="en-US"/>
              <a:pPr/>
              <a:t>55</a:t>
            </a:fld>
            <a:endParaRPr lang="en-US" altLang="en-US"/>
          </a:p>
        </p:txBody>
      </p:sp>
      <p:sp>
        <p:nvSpPr>
          <p:cNvPr id="1557506" name="Rectangle 2"/>
          <p:cNvSpPr>
            <a:spLocks noChangeArrowheads="1" noTextEdit="1"/>
          </p:cNvSpPr>
          <p:nvPr>
            <p:ph type="sldImg"/>
          </p:nvPr>
        </p:nvSpPr>
        <p:spPr>
          <a:ln/>
        </p:spPr>
      </p:sp>
      <p:sp>
        <p:nvSpPr>
          <p:cNvPr id="1557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F56824-60CC-45C8-A45E-8ABDF8CC730A}" type="slidenum">
              <a:rPr lang="en-US" altLang="en-US"/>
              <a:pPr/>
              <a:t>56</a:t>
            </a:fld>
            <a:endParaRPr lang="en-US" altLang="en-US"/>
          </a:p>
        </p:txBody>
      </p:sp>
      <p:sp>
        <p:nvSpPr>
          <p:cNvPr id="1373186" name="Rectangle 2"/>
          <p:cNvSpPr>
            <a:spLocks noChangeArrowheads="1" noTextEdit="1"/>
          </p:cNvSpPr>
          <p:nvPr>
            <p:ph type="sldImg"/>
          </p:nvPr>
        </p:nvSpPr>
        <p:spPr>
          <a:ln/>
        </p:spPr>
      </p:sp>
      <p:sp>
        <p:nvSpPr>
          <p:cNvPr id="1373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3A4E6D-1852-48BC-A5AE-128152421E11}" type="slidenum">
              <a:rPr lang="en-US" altLang="en-US"/>
              <a:pPr/>
              <a:t>57</a:t>
            </a:fld>
            <a:endParaRPr lang="en-US" altLang="en-US"/>
          </a:p>
        </p:txBody>
      </p:sp>
      <p:sp>
        <p:nvSpPr>
          <p:cNvPr id="1559554" name="Rectangle 2"/>
          <p:cNvSpPr>
            <a:spLocks noChangeArrowheads="1" noTextEdit="1"/>
          </p:cNvSpPr>
          <p:nvPr>
            <p:ph type="sldImg"/>
          </p:nvPr>
        </p:nvSpPr>
        <p:spPr>
          <a:ln/>
        </p:spPr>
      </p:sp>
      <p:sp>
        <p:nvSpPr>
          <p:cNvPr id="1559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6707AB-6B25-4083-B13C-BC6D09AB300C}" type="slidenum">
              <a:rPr lang="en-US" altLang="en-US"/>
              <a:pPr/>
              <a:t>58</a:t>
            </a:fld>
            <a:endParaRPr lang="en-US" altLang="en-US"/>
          </a:p>
        </p:txBody>
      </p:sp>
      <p:sp>
        <p:nvSpPr>
          <p:cNvPr id="1561602" name="Rectangle 2"/>
          <p:cNvSpPr>
            <a:spLocks noChangeArrowheads="1" noTextEdit="1"/>
          </p:cNvSpPr>
          <p:nvPr>
            <p:ph type="sldImg"/>
          </p:nvPr>
        </p:nvSpPr>
        <p:spPr>
          <a:ln/>
        </p:spPr>
      </p:sp>
      <p:sp>
        <p:nvSpPr>
          <p:cNvPr id="1561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3E9959-8894-45B8-A53A-FF19C37B167A}" type="slidenum">
              <a:rPr lang="en-US" altLang="en-US"/>
              <a:pPr/>
              <a:t>59</a:t>
            </a:fld>
            <a:endParaRPr lang="en-US" altLang="en-US"/>
          </a:p>
        </p:txBody>
      </p:sp>
      <p:sp>
        <p:nvSpPr>
          <p:cNvPr id="1563650" name="Rectangle 2"/>
          <p:cNvSpPr>
            <a:spLocks noChangeArrowheads="1" noTextEdit="1"/>
          </p:cNvSpPr>
          <p:nvPr>
            <p:ph type="sldImg"/>
          </p:nvPr>
        </p:nvSpPr>
        <p:spPr>
          <a:ln/>
        </p:spPr>
      </p:sp>
      <p:sp>
        <p:nvSpPr>
          <p:cNvPr id="1563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733CE5-0FF2-4DF5-86E4-7100BE68CDCF}" type="slidenum">
              <a:rPr lang="en-US" altLang="en-US"/>
              <a:pPr/>
              <a:t>60</a:t>
            </a:fld>
            <a:endParaRPr lang="en-US" altLang="en-US"/>
          </a:p>
        </p:txBody>
      </p:sp>
      <p:sp>
        <p:nvSpPr>
          <p:cNvPr id="1375234" name="Rectangle 2"/>
          <p:cNvSpPr>
            <a:spLocks noChangeArrowheads="1" noTextEdit="1"/>
          </p:cNvSpPr>
          <p:nvPr>
            <p:ph type="sldImg"/>
          </p:nvPr>
        </p:nvSpPr>
        <p:spPr>
          <a:ln/>
        </p:spPr>
      </p:sp>
      <p:sp>
        <p:nvSpPr>
          <p:cNvPr id="1375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5626FE-12C0-4C3A-9144-871DEFF4E836}" type="slidenum">
              <a:rPr lang="en-US" altLang="en-US"/>
              <a:pPr/>
              <a:t>7</a:t>
            </a:fld>
            <a:endParaRPr lang="en-US" altLang="en-US"/>
          </a:p>
        </p:txBody>
      </p:sp>
      <p:sp>
        <p:nvSpPr>
          <p:cNvPr id="1494018" name="Rectangle 2"/>
          <p:cNvSpPr>
            <a:spLocks noChangeArrowheads="1" noTextEdit="1"/>
          </p:cNvSpPr>
          <p:nvPr>
            <p:ph type="sldImg"/>
          </p:nvPr>
        </p:nvSpPr>
        <p:spPr>
          <a:ln/>
        </p:spPr>
      </p:sp>
      <p:sp>
        <p:nvSpPr>
          <p:cNvPr id="14940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B3FC2A-E40B-4D75-95BD-6B752C2F1051}" type="slidenum">
              <a:rPr lang="en-US" altLang="en-US"/>
              <a:pPr/>
              <a:t>61</a:t>
            </a:fld>
            <a:endParaRPr lang="en-US" altLang="en-US"/>
          </a:p>
        </p:txBody>
      </p:sp>
      <p:sp>
        <p:nvSpPr>
          <p:cNvPr id="1377282" name="Rectangle 2"/>
          <p:cNvSpPr>
            <a:spLocks noChangeArrowheads="1" noTextEdit="1"/>
          </p:cNvSpPr>
          <p:nvPr>
            <p:ph type="sldImg"/>
          </p:nvPr>
        </p:nvSpPr>
        <p:spPr>
          <a:ln/>
        </p:spPr>
      </p:sp>
      <p:sp>
        <p:nvSpPr>
          <p:cNvPr id="1377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8C5BE1-A7CC-422F-B25E-F755062E743B}" type="slidenum">
              <a:rPr lang="en-US" altLang="en-US"/>
              <a:pPr/>
              <a:t>62</a:t>
            </a:fld>
            <a:endParaRPr lang="en-US" altLang="en-US"/>
          </a:p>
        </p:txBody>
      </p:sp>
      <p:sp>
        <p:nvSpPr>
          <p:cNvPr id="1565698" name="Rectangle 2"/>
          <p:cNvSpPr>
            <a:spLocks noChangeArrowheads="1" noTextEdit="1"/>
          </p:cNvSpPr>
          <p:nvPr>
            <p:ph type="sldImg"/>
          </p:nvPr>
        </p:nvSpPr>
        <p:spPr>
          <a:ln/>
        </p:spPr>
      </p:sp>
      <p:sp>
        <p:nvSpPr>
          <p:cNvPr id="1565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75C6D8-A028-4524-8CAA-C3E3BFEF7B4A}" type="slidenum">
              <a:rPr lang="en-US" altLang="en-US"/>
              <a:pPr/>
              <a:t>63</a:t>
            </a:fld>
            <a:endParaRPr lang="en-US" altLang="en-US"/>
          </a:p>
        </p:txBody>
      </p:sp>
      <p:sp>
        <p:nvSpPr>
          <p:cNvPr id="1379330" name="Rectangle 2"/>
          <p:cNvSpPr>
            <a:spLocks noChangeArrowheads="1" noTextEdit="1"/>
          </p:cNvSpPr>
          <p:nvPr>
            <p:ph type="sldImg"/>
          </p:nvPr>
        </p:nvSpPr>
        <p:spPr>
          <a:ln/>
        </p:spPr>
      </p:sp>
      <p:sp>
        <p:nvSpPr>
          <p:cNvPr id="13793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0E82D0-C5E0-4314-8733-0C8E13ED21F7}" type="slidenum">
              <a:rPr lang="en-US" altLang="en-US"/>
              <a:pPr/>
              <a:t>64</a:t>
            </a:fld>
            <a:endParaRPr lang="en-US" altLang="en-US"/>
          </a:p>
        </p:txBody>
      </p:sp>
      <p:sp>
        <p:nvSpPr>
          <p:cNvPr id="1567746" name="Rectangle 2"/>
          <p:cNvSpPr>
            <a:spLocks noChangeArrowheads="1" noTextEdit="1"/>
          </p:cNvSpPr>
          <p:nvPr>
            <p:ph type="sldImg"/>
          </p:nvPr>
        </p:nvSpPr>
        <p:spPr>
          <a:ln/>
        </p:spPr>
      </p:sp>
      <p:sp>
        <p:nvSpPr>
          <p:cNvPr id="1567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4AB3DF-4252-4159-B655-CC0E97124030}" type="slidenum">
              <a:rPr lang="en-US" altLang="en-US"/>
              <a:pPr/>
              <a:t>65</a:t>
            </a:fld>
            <a:endParaRPr lang="en-US" altLang="en-US"/>
          </a:p>
        </p:txBody>
      </p:sp>
      <p:sp>
        <p:nvSpPr>
          <p:cNvPr id="1569794" name="Rectangle 2"/>
          <p:cNvSpPr>
            <a:spLocks noChangeArrowheads="1" noTextEdit="1"/>
          </p:cNvSpPr>
          <p:nvPr>
            <p:ph type="sldImg"/>
          </p:nvPr>
        </p:nvSpPr>
        <p:spPr>
          <a:ln/>
        </p:spPr>
      </p:sp>
      <p:sp>
        <p:nvSpPr>
          <p:cNvPr id="1569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D93F33-659D-467D-9F4C-1F402AF08D98}" type="slidenum">
              <a:rPr lang="en-US" altLang="en-US"/>
              <a:pPr/>
              <a:t>66</a:t>
            </a:fld>
            <a:endParaRPr lang="en-US" altLang="en-US"/>
          </a:p>
        </p:txBody>
      </p:sp>
      <p:sp>
        <p:nvSpPr>
          <p:cNvPr id="1571842" name="Rectangle 2"/>
          <p:cNvSpPr>
            <a:spLocks noChangeArrowheads="1" noTextEdit="1"/>
          </p:cNvSpPr>
          <p:nvPr>
            <p:ph type="sldImg"/>
          </p:nvPr>
        </p:nvSpPr>
        <p:spPr>
          <a:ln/>
        </p:spPr>
      </p:sp>
      <p:sp>
        <p:nvSpPr>
          <p:cNvPr id="1571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C88578-8AD6-4345-82FB-CBA32D1B97AA}" type="slidenum">
              <a:rPr lang="en-US" altLang="en-US"/>
              <a:pPr/>
              <a:t>67</a:t>
            </a:fld>
            <a:endParaRPr lang="en-US" altLang="en-US"/>
          </a:p>
        </p:txBody>
      </p:sp>
      <p:sp>
        <p:nvSpPr>
          <p:cNvPr id="1573890" name="Rectangle 2"/>
          <p:cNvSpPr>
            <a:spLocks noChangeArrowheads="1" noTextEdit="1"/>
          </p:cNvSpPr>
          <p:nvPr>
            <p:ph type="sldImg"/>
          </p:nvPr>
        </p:nvSpPr>
        <p:spPr>
          <a:ln/>
        </p:spPr>
      </p:sp>
      <p:sp>
        <p:nvSpPr>
          <p:cNvPr id="1573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7B601C-3CFC-4014-BCDD-E966C600A143}" type="slidenum">
              <a:rPr lang="en-US" altLang="en-US"/>
              <a:pPr/>
              <a:t>68</a:t>
            </a:fld>
            <a:endParaRPr lang="en-US" altLang="en-US"/>
          </a:p>
        </p:txBody>
      </p:sp>
      <p:sp>
        <p:nvSpPr>
          <p:cNvPr id="1381378" name="Rectangle 2"/>
          <p:cNvSpPr>
            <a:spLocks noChangeArrowheads="1" noTextEdit="1"/>
          </p:cNvSpPr>
          <p:nvPr>
            <p:ph type="sldImg"/>
          </p:nvPr>
        </p:nvSpPr>
        <p:spPr>
          <a:ln/>
        </p:spPr>
      </p:sp>
      <p:sp>
        <p:nvSpPr>
          <p:cNvPr id="1381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53A8B0-6E54-49A9-BF36-3F07EC8BD5C6}" type="slidenum">
              <a:rPr lang="en-US" altLang="en-US"/>
              <a:pPr/>
              <a:t>69</a:t>
            </a:fld>
            <a:endParaRPr lang="en-US" altLang="en-US"/>
          </a:p>
        </p:txBody>
      </p:sp>
      <p:sp>
        <p:nvSpPr>
          <p:cNvPr id="1575938" name="Rectangle 2"/>
          <p:cNvSpPr>
            <a:spLocks noChangeArrowheads="1" noTextEdit="1"/>
          </p:cNvSpPr>
          <p:nvPr>
            <p:ph type="sldImg"/>
          </p:nvPr>
        </p:nvSpPr>
        <p:spPr>
          <a:ln/>
        </p:spPr>
      </p:sp>
      <p:sp>
        <p:nvSpPr>
          <p:cNvPr id="1575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E86ADE-BAF0-4D83-A0DA-A895B43C0704}" type="slidenum">
              <a:rPr lang="en-US" altLang="en-US"/>
              <a:pPr/>
              <a:t>70</a:t>
            </a:fld>
            <a:endParaRPr lang="en-US" altLang="en-US"/>
          </a:p>
        </p:txBody>
      </p:sp>
      <p:sp>
        <p:nvSpPr>
          <p:cNvPr id="1383426" name="Rectangle 2"/>
          <p:cNvSpPr>
            <a:spLocks noChangeArrowheads="1" noTextEdit="1"/>
          </p:cNvSpPr>
          <p:nvPr>
            <p:ph type="sldImg"/>
          </p:nvPr>
        </p:nvSpPr>
        <p:spPr>
          <a:ln/>
        </p:spPr>
      </p:sp>
      <p:sp>
        <p:nvSpPr>
          <p:cNvPr id="1383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D6B47F-65A6-4A85-8129-C252D3020D1E}" type="slidenum">
              <a:rPr lang="en-US" altLang="en-US"/>
              <a:pPr/>
              <a:t>8</a:t>
            </a:fld>
            <a:endParaRPr lang="en-US" altLang="en-US"/>
          </a:p>
        </p:txBody>
      </p:sp>
      <p:sp>
        <p:nvSpPr>
          <p:cNvPr id="1338370" name="Rectangle 2"/>
          <p:cNvSpPr>
            <a:spLocks noChangeArrowheads="1" noTextEdit="1"/>
          </p:cNvSpPr>
          <p:nvPr>
            <p:ph type="sldImg"/>
          </p:nvPr>
        </p:nvSpPr>
        <p:spPr>
          <a:ln/>
        </p:spPr>
      </p:sp>
      <p:sp>
        <p:nvSpPr>
          <p:cNvPr id="1338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FB3F76-5A53-4233-8B99-4145C8672219}" type="slidenum">
              <a:rPr lang="en-US" altLang="en-US"/>
              <a:pPr/>
              <a:t>71</a:t>
            </a:fld>
            <a:endParaRPr lang="en-US" altLang="en-US"/>
          </a:p>
        </p:txBody>
      </p:sp>
      <p:sp>
        <p:nvSpPr>
          <p:cNvPr id="1577986" name="Rectangle 2"/>
          <p:cNvSpPr>
            <a:spLocks noChangeArrowheads="1" noTextEdit="1"/>
          </p:cNvSpPr>
          <p:nvPr>
            <p:ph type="sldImg"/>
          </p:nvPr>
        </p:nvSpPr>
        <p:spPr>
          <a:ln/>
        </p:spPr>
      </p:sp>
      <p:sp>
        <p:nvSpPr>
          <p:cNvPr id="1577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22A5DB-9FF8-4A05-BED2-5DA4CFAF10A0}" type="slidenum">
              <a:rPr lang="en-US" altLang="en-US"/>
              <a:pPr/>
              <a:t>72</a:t>
            </a:fld>
            <a:endParaRPr lang="en-US" altLang="en-US"/>
          </a:p>
        </p:txBody>
      </p:sp>
      <p:sp>
        <p:nvSpPr>
          <p:cNvPr id="1385474" name="Rectangle 2"/>
          <p:cNvSpPr>
            <a:spLocks noChangeArrowheads="1" noTextEdit="1"/>
          </p:cNvSpPr>
          <p:nvPr>
            <p:ph type="sldImg"/>
          </p:nvPr>
        </p:nvSpPr>
        <p:spPr>
          <a:ln/>
        </p:spPr>
      </p:sp>
      <p:sp>
        <p:nvSpPr>
          <p:cNvPr id="13854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D9B182-7859-4C53-A038-CBF2658670C6}" type="slidenum">
              <a:rPr lang="en-US" altLang="en-US"/>
              <a:pPr/>
              <a:t>73</a:t>
            </a:fld>
            <a:endParaRPr lang="en-US" altLang="en-US"/>
          </a:p>
        </p:txBody>
      </p:sp>
      <p:sp>
        <p:nvSpPr>
          <p:cNvPr id="1580034" name="Rectangle 2"/>
          <p:cNvSpPr>
            <a:spLocks noChangeArrowheads="1" noTextEdit="1"/>
          </p:cNvSpPr>
          <p:nvPr>
            <p:ph type="sldImg"/>
          </p:nvPr>
        </p:nvSpPr>
        <p:spPr>
          <a:ln/>
        </p:spPr>
      </p:sp>
      <p:sp>
        <p:nvSpPr>
          <p:cNvPr id="15800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492BE2-3541-47AF-B946-DBB9C4A4C2F7}" type="slidenum">
              <a:rPr lang="en-US" altLang="en-US"/>
              <a:pPr/>
              <a:t>74</a:t>
            </a:fld>
            <a:endParaRPr lang="en-US" altLang="en-US"/>
          </a:p>
        </p:txBody>
      </p:sp>
      <p:sp>
        <p:nvSpPr>
          <p:cNvPr id="1387522" name="Rectangle 2"/>
          <p:cNvSpPr>
            <a:spLocks noChangeArrowheads="1" noTextEdit="1"/>
          </p:cNvSpPr>
          <p:nvPr>
            <p:ph type="sldImg"/>
          </p:nvPr>
        </p:nvSpPr>
        <p:spPr>
          <a:ln/>
        </p:spPr>
      </p:sp>
      <p:sp>
        <p:nvSpPr>
          <p:cNvPr id="13875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14E9F8-2F92-465C-A021-0503C6322FD6}" type="slidenum">
              <a:rPr lang="en-US" altLang="en-US"/>
              <a:pPr/>
              <a:t>75</a:t>
            </a:fld>
            <a:endParaRPr lang="en-US" altLang="en-US"/>
          </a:p>
        </p:txBody>
      </p:sp>
      <p:sp>
        <p:nvSpPr>
          <p:cNvPr id="1582082" name="Rectangle 2"/>
          <p:cNvSpPr>
            <a:spLocks noChangeArrowheads="1" noTextEdit="1"/>
          </p:cNvSpPr>
          <p:nvPr>
            <p:ph type="sldImg"/>
          </p:nvPr>
        </p:nvSpPr>
        <p:spPr>
          <a:ln/>
        </p:spPr>
      </p:sp>
      <p:sp>
        <p:nvSpPr>
          <p:cNvPr id="15820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E73326-36E5-40F7-B22C-620702C3975A}" type="slidenum">
              <a:rPr lang="en-US" altLang="en-US"/>
              <a:pPr/>
              <a:t>76</a:t>
            </a:fld>
            <a:endParaRPr lang="en-US" altLang="en-US"/>
          </a:p>
        </p:txBody>
      </p:sp>
      <p:sp>
        <p:nvSpPr>
          <p:cNvPr id="1584130" name="Rectangle 2"/>
          <p:cNvSpPr>
            <a:spLocks noChangeArrowheads="1" noTextEdit="1"/>
          </p:cNvSpPr>
          <p:nvPr>
            <p:ph type="sldImg"/>
          </p:nvPr>
        </p:nvSpPr>
        <p:spPr>
          <a:ln/>
        </p:spPr>
      </p:sp>
      <p:sp>
        <p:nvSpPr>
          <p:cNvPr id="15841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E24C44-49F1-4A81-B1E1-E504DF9AB06C}" type="slidenum">
              <a:rPr lang="en-US" altLang="en-US"/>
              <a:pPr/>
              <a:t>77</a:t>
            </a:fld>
            <a:endParaRPr lang="en-US" altLang="en-US"/>
          </a:p>
        </p:txBody>
      </p:sp>
      <p:sp>
        <p:nvSpPr>
          <p:cNvPr id="1588226" name="Rectangle 2"/>
          <p:cNvSpPr>
            <a:spLocks noChangeArrowheads="1" noTextEdit="1"/>
          </p:cNvSpPr>
          <p:nvPr>
            <p:ph type="sldImg"/>
          </p:nvPr>
        </p:nvSpPr>
        <p:spPr>
          <a:ln/>
        </p:spPr>
      </p:sp>
      <p:sp>
        <p:nvSpPr>
          <p:cNvPr id="15882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3F2B2D-3FCA-40B1-B4F2-1B4A4F735297}" type="slidenum">
              <a:rPr lang="en-US" altLang="en-US"/>
              <a:pPr/>
              <a:t>78</a:t>
            </a:fld>
            <a:endParaRPr lang="en-US" altLang="en-US"/>
          </a:p>
        </p:txBody>
      </p:sp>
      <p:sp>
        <p:nvSpPr>
          <p:cNvPr id="1586178" name="Rectangle 2"/>
          <p:cNvSpPr>
            <a:spLocks noChangeArrowheads="1" noTextEdit="1"/>
          </p:cNvSpPr>
          <p:nvPr>
            <p:ph type="sldImg"/>
          </p:nvPr>
        </p:nvSpPr>
        <p:spPr>
          <a:ln/>
        </p:spPr>
      </p:sp>
      <p:sp>
        <p:nvSpPr>
          <p:cNvPr id="15861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EE254B-41B5-4B22-BEC7-031B340BAB74}" type="slidenum">
              <a:rPr lang="en-US" altLang="en-US"/>
              <a:pPr/>
              <a:t>79</a:t>
            </a:fld>
            <a:endParaRPr lang="en-US" altLang="en-US"/>
          </a:p>
        </p:txBody>
      </p:sp>
      <p:sp>
        <p:nvSpPr>
          <p:cNvPr id="1389570" name="Rectangle 2"/>
          <p:cNvSpPr>
            <a:spLocks noChangeArrowheads="1" noTextEdit="1"/>
          </p:cNvSpPr>
          <p:nvPr>
            <p:ph type="sldImg"/>
          </p:nvPr>
        </p:nvSpPr>
        <p:spPr>
          <a:ln/>
        </p:spPr>
      </p:sp>
      <p:sp>
        <p:nvSpPr>
          <p:cNvPr id="13895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D28CFA-5B06-457E-B02E-38937DB86FDA}" type="slidenum">
              <a:rPr lang="en-US" altLang="en-US"/>
              <a:pPr/>
              <a:t>80</a:t>
            </a:fld>
            <a:endParaRPr lang="en-US" altLang="en-US"/>
          </a:p>
        </p:txBody>
      </p:sp>
      <p:sp>
        <p:nvSpPr>
          <p:cNvPr id="1391618" name="Rectangle 2"/>
          <p:cNvSpPr>
            <a:spLocks noChangeArrowheads="1" noTextEdit="1"/>
          </p:cNvSpPr>
          <p:nvPr>
            <p:ph type="sldImg"/>
          </p:nvPr>
        </p:nvSpPr>
        <p:spPr>
          <a:ln/>
        </p:spPr>
      </p:sp>
      <p:sp>
        <p:nvSpPr>
          <p:cNvPr id="1391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E65537-B865-4FFD-8782-5D030B5A2F8E}" type="slidenum">
              <a:rPr lang="en-US" altLang="en-US"/>
              <a:pPr/>
              <a:t>9</a:t>
            </a:fld>
            <a:endParaRPr lang="en-US" altLang="en-US"/>
          </a:p>
        </p:txBody>
      </p:sp>
      <p:sp>
        <p:nvSpPr>
          <p:cNvPr id="1496066" name="Rectangle 2"/>
          <p:cNvSpPr>
            <a:spLocks noChangeArrowheads="1" noTextEdit="1"/>
          </p:cNvSpPr>
          <p:nvPr>
            <p:ph type="sldImg"/>
          </p:nvPr>
        </p:nvSpPr>
        <p:spPr>
          <a:ln/>
        </p:spPr>
      </p:sp>
      <p:sp>
        <p:nvSpPr>
          <p:cNvPr id="1496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3FA5E9-9276-4A05-924E-08ADF4AE17D8}" type="slidenum">
              <a:rPr lang="en-US" altLang="en-US"/>
              <a:pPr/>
              <a:t>81</a:t>
            </a:fld>
            <a:endParaRPr lang="en-US" altLang="en-US"/>
          </a:p>
        </p:txBody>
      </p:sp>
      <p:sp>
        <p:nvSpPr>
          <p:cNvPr id="1590274" name="Rectangle 2"/>
          <p:cNvSpPr>
            <a:spLocks noChangeArrowheads="1" noTextEdit="1"/>
          </p:cNvSpPr>
          <p:nvPr>
            <p:ph type="sldImg"/>
          </p:nvPr>
        </p:nvSpPr>
        <p:spPr>
          <a:ln/>
        </p:spPr>
      </p:sp>
      <p:sp>
        <p:nvSpPr>
          <p:cNvPr id="1590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ED835D-4E9E-4783-B44D-B8DFFD9CF96B}" type="slidenum">
              <a:rPr lang="en-US" altLang="en-US"/>
              <a:pPr/>
              <a:t>82</a:t>
            </a:fld>
            <a:endParaRPr lang="en-US" altLang="en-US"/>
          </a:p>
        </p:txBody>
      </p:sp>
      <p:sp>
        <p:nvSpPr>
          <p:cNvPr id="1393666" name="Rectangle 2"/>
          <p:cNvSpPr>
            <a:spLocks noChangeArrowheads="1" noTextEdit="1"/>
          </p:cNvSpPr>
          <p:nvPr>
            <p:ph type="sldImg"/>
          </p:nvPr>
        </p:nvSpPr>
        <p:spPr>
          <a:ln/>
        </p:spPr>
      </p:sp>
      <p:sp>
        <p:nvSpPr>
          <p:cNvPr id="1393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492B5E-4E0F-49A7-A649-9E3EB4F6AAC2}" type="slidenum">
              <a:rPr lang="en-US" altLang="en-US"/>
              <a:pPr/>
              <a:t>83</a:t>
            </a:fld>
            <a:endParaRPr lang="en-US" altLang="en-US"/>
          </a:p>
        </p:txBody>
      </p:sp>
      <p:sp>
        <p:nvSpPr>
          <p:cNvPr id="1592322" name="Rectangle 2"/>
          <p:cNvSpPr>
            <a:spLocks noChangeArrowheads="1" noTextEdit="1"/>
          </p:cNvSpPr>
          <p:nvPr>
            <p:ph type="sldImg"/>
          </p:nvPr>
        </p:nvSpPr>
        <p:spPr>
          <a:ln/>
        </p:spPr>
      </p:sp>
      <p:sp>
        <p:nvSpPr>
          <p:cNvPr id="1592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9DAABD-AE04-46FA-A4E7-CF554A3B46FB}" type="slidenum">
              <a:rPr lang="en-US" altLang="en-US"/>
              <a:pPr/>
              <a:t>84</a:t>
            </a:fld>
            <a:endParaRPr lang="en-US" altLang="en-US"/>
          </a:p>
        </p:txBody>
      </p:sp>
      <p:sp>
        <p:nvSpPr>
          <p:cNvPr id="1594370" name="Rectangle 2"/>
          <p:cNvSpPr>
            <a:spLocks noChangeArrowheads="1" noTextEdit="1"/>
          </p:cNvSpPr>
          <p:nvPr>
            <p:ph type="sldImg"/>
          </p:nvPr>
        </p:nvSpPr>
        <p:spPr>
          <a:ln/>
        </p:spPr>
      </p:sp>
      <p:sp>
        <p:nvSpPr>
          <p:cNvPr id="1594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CA1460-6D96-4629-AD2C-5472A2FD00A8}" type="slidenum">
              <a:rPr lang="en-US" altLang="en-US"/>
              <a:pPr/>
              <a:t>85</a:t>
            </a:fld>
            <a:endParaRPr lang="en-US" altLang="en-US"/>
          </a:p>
        </p:txBody>
      </p:sp>
      <p:sp>
        <p:nvSpPr>
          <p:cNvPr id="1596418" name="Rectangle 2"/>
          <p:cNvSpPr>
            <a:spLocks noChangeArrowheads="1" noTextEdit="1"/>
          </p:cNvSpPr>
          <p:nvPr>
            <p:ph type="sldImg"/>
          </p:nvPr>
        </p:nvSpPr>
        <p:spPr>
          <a:ln/>
        </p:spPr>
      </p:sp>
      <p:sp>
        <p:nvSpPr>
          <p:cNvPr id="1596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51CB47-AD77-4F0A-A4C7-8F43DD470980}" type="slidenum">
              <a:rPr lang="en-US" altLang="en-US"/>
              <a:pPr/>
              <a:t>86</a:t>
            </a:fld>
            <a:endParaRPr lang="en-US" altLang="en-US"/>
          </a:p>
        </p:txBody>
      </p:sp>
      <p:sp>
        <p:nvSpPr>
          <p:cNvPr id="1481730" name="Rectangle 2"/>
          <p:cNvSpPr>
            <a:spLocks noChangeArrowheads="1" noTextEdit="1"/>
          </p:cNvSpPr>
          <p:nvPr>
            <p:ph type="sldImg"/>
          </p:nvPr>
        </p:nvSpPr>
        <p:spPr>
          <a:ln/>
        </p:spPr>
      </p:sp>
      <p:sp>
        <p:nvSpPr>
          <p:cNvPr id="1481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269C73-0591-4310-BB93-62B9965F0218}" type="slidenum">
              <a:rPr lang="en-US" altLang="en-US"/>
              <a:pPr/>
              <a:t>87</a:t>
            </a:fld>
            <a:endParaRPr lang="en-US" altLang="en-US"/>
          </a:p>
        </p:txBody>
      </p:sp>
      <p:sp>
        <p:nvSpPr>
          <p:cNvPr id="1598466" name="Rectangle 2"/>
          <p:cNvSpPr>
            <a:spLocks noChangeArrowheads="1" noTextEdit="1"/>
          </p:cNvSpPr>
          <p:nvPr>
            <p:ph type="sldImg"/>
          </p:nvPr>
        </p:nvSpPr>
        <p:spPr>
          <a:ln/>
        </p:spPr>
      </p:sp>
      <p:sp>
        <p:nvSpPr>
          <p:cNvPr id="1598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1AC502-D373-4632-AE8B-52E92AF380C6}" type="slidenum">
              <a:rPr lang="en-US" altLang="en-US"/>
              <a:pPr/>
              <a:t>88</a:t>
            </a:fld>
            <a:endParaRPr lang="en-US" altLang="en-US"/>
          </a:p>
        </p:txBody>
      </p:sp>
      <p:sp>
        <p:nvSpPr>
          <p:cNvPr id="1395714" name="Rectangle 2"/>
          <p:cNvSpPr>
            <a:spLocks noChangeArrowheads="1" noTextEdit="1"/>
          </p:cNvSpPr>
          <p:nvPr>
            <p:ph type="sldImg"/>
          </p:nvPr>
        </p:nvSpPr>
        <p:spPr>
          <a:ln/>
        </p:spPr>
      </p:sp>
      <p:sp>
        <p:nvSpPr>
          <p:cNvPr id="1395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1010CE-1D52-48C3-A6D0-F6ACF10019D4}" type="slidenum">
              <a:rPr lang="en-US" altLang="en-US"/>
              <a:pPr/>
              <a:t>89</a:t>
            </a:fld>
            <a:endParaRPr lang="en-US" altLang="en-US"/>
          </a:p>
        </p:txBody>
      </p:sp>
      <p:sp>
        <p:nvSpPr>
          <p:cNvPr id="1600514" name="Rectangle 2"/>
          <p:cNvSpPr>
            <a:spLocks noChangeArrowheads="1" noTextEdit="1"/>
          </p:cNvSpPr>
          <p:nvPr>
            <p:ph type="sldImg"/>
          </p:nvPr>
        </p:nvSpPr>
        <p:spPr>
          <a:ln/>
        </p:spPr>
      </p:sp>
      <p:sp>
        <p:nvSpPr>
          <p:cNvPr id="1600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C20CF4-8CA1-4731-BA9B-519584E3271E}" type="slidenum">
              <a:rPr lang="en-US" altLang="en-US"/>
              <a:pPr/>
              <a:t>90</a:t>
            </a:fld>
            <a:endParaRPr lang="en-US" altLang="en-US"/>
          </a:p>
        </p:txBody>
      </p:sp>
      <p:sp>
        <p:nvSpPr>
          <p:cNvPr id="1397762" name="Rectangle 2"/>
          <p:cNvSpPr>
            <a:spLocks noChangeArrowheads="1" noTextEdit="1"/>
          </p:cNvSpPr>
          <p:nvPr>
            <p:ph type="sldImg"/>
          </p:nvPr>
        </p:nvSpPr>
        <p:spPr>
          <a:ln/>
        </p:spPr>
      </p:sp>
      <p:sp>
        <p:nvSpPr>
          <p:cNvPr id="1397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939845-845A-4DBC-9D58-002A0282294C}" type="slidenum">
              <a:rPr lang="en-US" altLang="en-US"/>
              <a:pPr/>
              <a:t>10</a:t>
            </a:fld>
            <a:endParaRPr lang="en-US" altLang="en-US"/>
          </a:p>
        </p:txBody>
      </p:sp>
      <p:sp>
        <p:nvSpPr>
          <p:cNvPr id="1498114" name="Rectangle 2"/>
          <p:cNvSpPr>
            <a:spLocks noChangeArrowheads="1" noTextEdit="1"/>
          </p:cNvSpPr>
          <p:nvPr>
            <p:ph type="sldImg"/>
          </p:nvPr>
        </p:nvSpPr>
        <p:spPr>
          <a:ln/>
        </p:spPr>
      </p:sp>
      <p:sp>
        <p:nvSpPr>
          <p:cNvPr id="1498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AE9802-A0D1-4F79-A99D-5DDFD9E97017}" type="slidenum">
              <a:rPr lang="en-US" altLang="en-US"/>
              <a:pPr/>
              <a:t>91</a:t>
            </a:fld>
            <a:endParaRPr lang="en-US" altLang="en-US"/>
          </a:p>
        </p:txBody>
      </p:sp>
      <p:sp>
        <p:nvSpPr>
          <p:cNvPr id="1602562" name="Rectangle 2"/>
          <p:cNvSpPr>
            <a:spLocks noChangeArrowheads="1" noTextEdit="1"/>
          </p:cNvSpPr>
          <p:nvPr>
            <p:ph type="sldImg"/>
          </p:nvPr>
        </p:nvSpPr>
        <p:spPr>
          <a:ln/>
        </p:spPr>
      </p:sp>
      <p:sp>
        <p:nvSpPr>
          <p:cNvPr id="1602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240B56-BEC4-45DF-B4C8-80EB6867F69D}" type="slidenum">
              <a:rPr lang="en-US" altLang="en-US"/>
              <a:pPr/>
              <a:t>92</a:t>
            </a:fld>
            <a:endParaRPr lang="en-US" altLang="en-US"/>
          </a:p>
        </p:txBody>
      </p:sp>
      <p:sp>
        <p:nvSpPr>
          <p:cNvPr id="1399810" name="Rectangle 2"/>
          <p:cNvSpPr>
            <a:spLocks noChangeArrowheads="1" noTextEdit="1"/>
          </p:cNvSpPr>
          <p:nvPr>
            <p:ph type="sldImg"/>
          </p:nvPr>
        </p:nvSpPr>
        <p:spPr>
          <a:ln/>
        </p:spPr>
      </p:sp>
      <p:sp>
        <p:nvSpPr>
          <p:cNvPr id="1399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E7059F-0688-404A-AF9C-C7DBFAB1C919}" type="slidenum">
              <a:rPr lang="en-US" altLang="en-US"/>
              <a:pPr/>
              <a:t>93</a:t>
            </a:fld>
            <a:endParaRPr lang="en-US" altLang="en-US"/>
          </a:p>
        </p:txBody>
      </p:sp>
      <p:sp>
        <p:nvSpPr>
          <p:cNvPr id="1604610" name="Rectangle 2"/>
          <p:cNvSpPr>
            <a:spLocks noChangeArrowheads="1" noTextEdit="1"/>
          </p:cNvSpPr>
          <p:nvPr>
            <p:ph type="sldImg"/>
          </p:nvPr>
        </p:nvSpPr>
        <p:spPr>
          <a:ln/>
        </p:spPr>
      </p:sp>
      <p:sp>
        <p:nvSpPr>
          <p:cNvPr id="1604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F1933B-A5B6-4995-B407-2D1AB4393211}" type="slidenum">
              <a:rPr lang="en-US" altLang="en-US"/>
              <a:pPr/>
              <a:t>94</a:t>
            </a:fld>
            <a:endParaRPr lang="en-US" altLang="en-US"/>
          </a:p>
        </p:txBody>
      </p:sp>
      <p:sp>
        <p:nvSpPr>
          <p:cNvPr id="1401858" name="Rectangle 2"/>
          <p:cNvSpPr>
            <a:spLocks noChangeArrowheads="1" noTextEdit="1"/>
          </p:cNvSpPr>
          <p:nvPr>
            <p:ph type="sldImg"/>
          </p:nvPr>
        </p:nvSpPr>
        <p:spPr>
          <a:ln/>
        </p:spPr>
      </p:sp>
      <p:sp>
        <p:nvSpPr>
          <p:cNvPr id="1401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FC07D0-06E0-48E8-9C8B-CD03BF332CDC}" type="slidenum">
              <a:rPr lang="en-US" altLang="en-US"/>
              <a:pPr/>
              <a:t>95</a:t>
            </a:fld>
            <a:endParaRPr lang="en-US" altLang="en-US"/>
          </a:p>
        </p:txBody>
      </p:sp>
      <p:sp>
        <p:nvSpPr>
          <p:cNvPr id="1403906" name="Rectangle 2"/>
          <p:cNvSpPr>
            <a:spLocks noChangeArrowheads="1" noTextEdit="1"/>
          </p:cNvSpPr>
          <p:nvPr>
            <p:ph type="sldImg"/>
          </p:nvPr>
        </p:nvSpPr>
        <p:spPr>
          <a:ln/>
        </p:spPr>
      </p:sp>
      <p:sp>
        <p:nvSpPr>
          <p:cNvPr id="1403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CE03EB-70A1-4AAD-B57E-77B598EC0C87}" type="slidenum">
              <a:rPr lang="en-US" altLang="en-US"/>
              <a:pPr/>
              <a:t>96</a:t>
            </a:fld>
            <a:endParaRPr lang="en-US" altLang="en-US"/>
          </a:p>
        </p:txBody>
      </p:sp>
      <p:sp>
        <p:nvSpPr>
          <p:cNvPr id="1606658" name="Rectangle 2"/>
          <p:cNvSpPr>
            <a:spLocks noChangeArrowheads="1" noTextEdit="1"/>
          </p:cNvSpPr>
          <p:nvPr>
            <p:ph type="sldImg"/>
          </p:nvPr>
        </p:nvSpPr>
        <p:spPr>
          <a:ln/>
        </p:spPr>
      </p:sp>
      <p:sp>
        <p:nvSpPr>
          <p:cNvPr id="1606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2F8464-10F4-47AF-AD1B-5774E1C64AA5}" type="slidenum">
              <a:rPr lang="en-US" altLang="en-US"/>
              <a:pPr/>
              <a:t>97</a:t>
            </a:fld>
            <a:endParaRPr lang="en-US" altLang="en-US"/>
          </a:p>
        </p:txBody>
      </p:sp>
      <p:sp>
        <p:nvSpPr>
          <p:cNvPr id="1405954" name="Rectangle 2"/>
          <p:cNvSpPr>
            <a:spLocks noChangeArrowheads="1" noTextEdit="1"/>
          </p:cNvSpPr>
          <p:nvPr>
            <p:ph type="sldImg"/>
          </p:nvPr>
        </p:nvSpPr>
        <p:spPr>
          <a:ln/>
        </p:spPr>
      </p:sp>
      <p:sp>
        <p:nvSpPr>
          <p:cNvPr id="1405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265E26-1521-466A-AB86-D672259A6048}" type="slidenum">
              <a:rPr lang="en-US" altLang="en-US"/>
              <a:pPr/>
              <a:t>98</a:t>
            </a:fld>
            <a:endParaRPr lang="en-US" altLang="en-US"/>
          </a:p>
        </p:txBody>
      </p:sp>
      <p:sp>
        <p:nvSpPr>
          <p:cNvPr id="1408002" name="Rectangle 2"/>
          <p:cNvSpPr>
            <a:spLocks noChangeArrowheads="1" noTextEdit="1"/>
          </p:cNvSpPr>
          <p:nvPr>
            <p:ph type="sldImg"/>
          </p:nvPr>
        </p:nvSpPr>
        <p:spPr>
          <a:ln/>
        </p:spPr>
      </p:sp>
      <p:sp>
        <p:nvSpPr>
          <p:cNvPr id="1408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D2FCFA-FC9E-462D-A9E0-7ACA420D6CB4}" type="slidenum">
              <a:rPr lang="en-US" altLang="en-US"/>
              <a:pPr/>
              <a:t>99</a:t>
            </a:fld>
            <a:endParaRPr lang="en-US" altLang="en-US"/>
          </a:p>
        </p:txBody>
      </p:sp>
      <p:sp>
        <p:nvSpPr>
          <p:cNvPr id="1608706" name="Rectangle 2"/>
          <p:cNvSpPr>
            <a:spLocks noChangeArrowheads="1" noTextEdit="1"/>
          </p:cNvSpPr>
          <p:nvPr>
            <p:ph type="sldImg"/>
          </p:nvPr>
        </p:nvSpPr>
        <p:spPr>
          <a:ln/>
        </p:spPr>
      </p:sp>
      <p:sp>
        <p:nvSpPr>
          <p:cNvPr id="1608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C4A320-DAC9-4F3E-899D-B5A40210FC04}" type="slidenum">
              <a:rPr lang="en-US" altLang="en-US"/>
              <a:pPr/>
              <a:t>100</a:t>
            </a:fld>
            <a:endParaRPr lang="en-US" altLang="en-US"/>
          </a:p>
        </p:txBody>
      </p:sp>
      <p:sp>
        <p:nvSpPr>
          <p:cNvPr id="1410050" name="Rectangle 2"/>
          <p:cNvSpPr>
            <a:spLocks noChangeArrowheads="1" noTextEdit="1"/>
          </p:cNvSpPr>
          <p:nvPr>
            <p:ph type="sldImg"/>
          </p:nvPr>
        </p:nvSpPr>
        <p:spPr>
          <a:ln/>
        </p:spPr>
      </p:sp>
      <p:sp>
        <p:nvSpPr>
          <p:cNvPr id="1410051"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30FE306-DA99-4C48-886B-5E148965E69D}" type="slidenum">
              <a:rPr lang="en-US" altLang="en-US"/>
              <a:pPr/>
              <a:t>‹#›</a:t>
            </a:fld>
            <a:endParaRPr lang="en-US" altLang="en-US"/>
          </a:p>
        </p:txBody>
      </p:sp>
    </p:spTree>
    <p:extLst>
      <p:ext uri="{BB962C8B-B14F-4D97-AF65-F5344CB8AC3E}">
        <p14:creationId xmlns:p14="http://schemas.microsoft.com/office/powerpoint/2010/main" val="3752054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C264207-D662-4A8D-B45D-F9C9AA3BEA0C}" type="slidenum">
              <a:rPr lang="en-US" altLang="en-US"/>
              <a:pPr/>
              <a:t>‹#›</a:t>
            </a:fld>
            <a:endParaRPr lang="en-US" altLang="en-US"/>
          </a:p>
        </p:txBody>
      </p:sp>
    </p:spTree>
    <p:extLst>
      <p:ext uri="{BB962C8B-B14F-4D97-AF65-F5344CB8AC3E}">
        <p14:creationId xmlns:p14="http://schemas.microsoft.com/office/powerpoint/2010/main" val="3152947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8D3718B-BA30-44F1-A3E1-F5C12CDDBCB7}" type="slidenum">
              <a:rPr lang="en-US" altLang="en-US"/>
              <a:pPr/>
              <a:t>‹#›</a:t>
            </a:fld>
            <a:endParaRPr lang="en-US" altLang="en-US"/>
          </a:p>
        </p:txBody>
      </p:sp>
    </p:spTree>
    <p:extLst>
      <p:ext uri="{BB962C8B-B14F-4D97-AF65-F5344CB8AC3E}">
        <p14:creationId xmlns:p14="http://schemas.microsoft.com/office/powerpoint/2010/main" val="3298451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3B38E61-ED09-4C0E-B3F0-FFE16B020E58}" type="slidenum">
              <a:rPr lang="en-US" altLang="en-US"/>
              <a:pPr/>
              <a:t>‹#›</a:t>
            </a:fld>
            <a:endParaRPr lang="en-US" altLang="en-US"/>
          </a:p>
        </p:txBody>
      </p:sp>
    </p:spTree>
    <p:extLst>
      <p:ext uri="{BB962C8B-B14F-4D97-AF65-F5344CB8AC3E}">
        <p14:creationId xmlns:p14="http://schemas.microsoft.com/office/powerpoint/2010/main" val="1457914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28273D8-3A4F-4547-9FF6-641D4C88CCDC}" type="slidenum">
              <a:rPr lang="en-US" altLang="en-US"/>
              <a:pPr/>
              <a:t>‹#›</a:t>
            </a:fld>
            <a:endParaRPr lang="en-US" altLang="en-US"/>
          </a:p>
        </p:txBody>
      </p:sp>
    </p:spTree>
    <p:extLst>
      <p:ext uri="{BB962C8B-B14F-4D97-AF65-F5344CB8AC3E}">
        <p14:creationId xmlns:p14="http://schemas.microsoft.com/office/powerpoint/2010/main" val="125009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D653371-E0DB-491D-A60D-EEA00D84580F}" type="slidenum">
              <a:rPr lang="en-US" altLang="en-US"/>
              <a:pPr/>
              <a:t>‹#›</a:t>
            </a:fld>
            <a:endParaRPr lang="en-US" altLang="en-US"/>
          </a:p>
        </p:txBody>
      </p:sp>
    </p:spTree>
    <p:extLst>
      <p:ext uri="{BB962C8B-B14F-4D97-AF65-F5344CB8AC3E}">
        <p14:creationId xmlns:p14="http://schemas.microsoft.com/office/powerpoint/2010/main" val="726260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87CECE90-377C-41F9-BD70-37AC4E56DD58}" type="slidenum">
              <a:rPr lang="en-US" altLang="en-US"/>
              <a:pPr/>
              <a:t>‹#›</a:t>
            </a:fld>
            <a:endParaRPr lang="en-US" altLang="en-US"/>
          </a:p>
        </p:txBody>
      </p:sp>
    </p:spTree>
    <p:extLst>
      <p:ext uri="{BB962C8B-B14F-4D97-AF65-F5344CB8AC3E}">
        <p14:creationId xmlns:p14="http://schemas.microsoft.com/office/powerpoint/2010/main" val="1292656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495F5B03-0D47-46FB-BAE9-24DEBBA7ACD4}" type="slidenum">
              <a:rPr lang="en-US" altLang="en-US"/>
              <a:pPr/>
              <a:t>‹#›</a:t>
            </a:fld>
            <a:endParaRPr lang="en-US" altLang="en-US"/>
          </a:p>
        </p:txBody>
      </p:sp>
    </p:spTree>
    <p:extLst>
      <p:ext uri="{BB962C8B-B14F-4D97-AF65-F5344CB8AC3E}">
        <p14:creationId xmlns:p14="http://schemas.microsoft.com/office/powerpoint/2010/main" val="2537102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7DC7215-D249-4522-95E8-0C91A355439E}" type="slidenum">
              <a:rPr lang="en-US" altLang="en-US"/>
              <a:pPr/>
              <a:t>‹#›</a:t>
            </a:fld>
            <a:endParaRPr lang="en-US" altLang="en-US"/>
          </a:p>
        </p:txBody>
      </p:sp>
    </p:spTree>
    <p:extLst>
      <p:ext uri="{BB962C8B-B14F-4D97-AF65-F5344CB8AC3E}">
        <p14:creationId xmlns:p14="http://schemas.microsoft.com/office/powerpoint/2010/main" val="4115401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ED4C336-E55A-4322-A42C-EB5EA84705AC}" type="slidenum">
              <a:rPr lang="en-US" altLang="en-US"/>
              <a:pPr/>
              <a:t>‹#›</a:t>
            </a:fld>
            <a:endParaRPr lang="en-US" altLang="en-US"/>
          </a:p>
        </p:txBody>
      </p:sp>
    </p:spTree>
    <p:extLst>
      <p:ext uri="{BB962C8B-B14F-4D97-AF65-F5344CB8AC3E}">
        <p14:creationId xmlns:p14="http://schemas.microsoft.com/office/powerpoint/2010/main" val="792398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17A257D-4DB0-4764-B465-104C93F3106B}" type="slidenum">
              <a:rPr lang="en-US" altLang="en-US"/>
              <a:pPr/>
              <a:t>‹#›</a:t>
            </a:fld>
            <a:endParaRPr lang="en-US" altLang="en-US"/>
          </a:p>
        </p:txBody>
      </p:sp>
    </p:spTree>
    <p:extLst>
      <p:ext uri="{BB962C8B-B14F-4D97-AF65-F5344CB8AC3E}">
        <p14:creationId xmlns:p14="http://schemas.microsoft.com/office/powerpoint/2010/main" val="3507660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92929"/>
            </a:gs>
            <a:gs pos="50000">
              <a:srgbClr val="003399"/>
            </a:gs>
            <a:gs pos="100000">
              <a:srgbClr val="29292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9A74E4E0-F3D7-4F20-884D-42891B526236}"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en-US" altLang="en-US" sz="4800" b="1">
                <a:solidFill>
                  <a:srgbClr val="FFFF00"/>
                </a:solidFill>
                <a:effectLst>
                  <a:outerShdw blurRad="38100" dist="38100" dir="2700000" algn="tl">
                    <a:srgbClr val="000000"/>
                  </a:outerShdw>
                </a:effectLst>
                <a:latin typeface="Arial" charset="0"/>
              </a:rPr>
              <a:t>Why Do We Need Jesus?</a:t>
            </a:r>
            <a:endParaRPr lang="en-US" altLang="en-US" sz="4800" b="1">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a:xfrm>
            <a:off x="1371600" y="3886200"/>
            <a:ext cx="6400800" cy="2590800"/>
          </a:xfrm>
        </p:spPr>
        <p:txBody>
          <a:bodyPr/>
          <a:lstStyle/>
          <a:p>
            <a:endParaRPr lang="en-US" altLang="en-US">
              <a:solidFill>
                <a:srgbClr val="FFFFFF"/>
              </a:solidFill>
              <a:latin typeface="Arial" charset="0"/>
            </a:endParaRPr>
          </a:p>
          <a:p>
            <a:endParaRPr lang="en-US" altLang="en-US">
              <a:solidFill>
                <a:srgbClr val="FFFFFF"/>
              </a:solidFill>
              <a:latin typeface="Arial" charset="0"/>
            </a:endParaRPr>
          </a:p>
          <a:p>
            <a:r>
              <a:rPr lang="en-US" altLang="en-US" sz="1000">
                <a:solidFill>
                  <a:srgbClr val="FFFFFF"/>
                </a:solidFill>
                <a:effectLst>
                  <a:outerShdw blurRad="38100" dist="38100" dir="2700000" algn="tl">
                    <a:srgbClr val="000000"/>
                  </a:outerShdw>
                </a:effectLst>
                <a:latin typeface="Arial" charset="0"/>
              </a:rPr>
              <a:t>By David Dann</a:t>
            </a:r>
          </a:p>
          <a:p>
            <a:endParaRPr lang="en-US" altLang="en-US">
              <a:solidFill>
                <a:srgbClr val="FFFFFF"/>
              </a:solidFill>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70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97091"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90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97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0973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17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1177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38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1382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p:txBody>
      </p:sp>
      <p:sp>
        <p:nvSpPr>
          <p:cNvPr id="1613828" name="Rectangle 4"/>
          <p:cNvSpPr>
            <a:spLocks noChangeArrowheads="1"/>
          </p:cNvSpPr>
          <p:nvPr/>
        </p:nvSpPr>
        <p:spPr bwMode="auto">
          <a:xfrm>
            <a:off x="457200" y="40386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“Jesus said to him, ‘I am the way, the truth, </a:t>
            </a:r>
          </a:p>
          <a:p>
            <a:pPr algn="ctr"/>
            <a:r>
              <a:rPr lang="en-US" altLang="en-US" sz="2800" i="1">
                <a:solidFill>
                  <a:schemeClr val="bg2"/>
                </a:solidFill>
              </a:rPr>
              <a:t>and the life. No one comes to the Father </a:t>
            </a:r>
          </a:p>
          <a:p>
            <a:pPr algn="ctr"/>
            <a:r>
              <a:rPr lang="en-US" altLang="en-US" sz="2800" i="1">
                <a:solidFill>
                  <a:schemeClr val="bg2"/>
                </a:solidFill>
              </a:rPr>
              <a:t>except through Me’” (John 14:6).</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58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1587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10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1107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p:txBody>
      </p:sp>
      <p:sp>
        <p:nvSpPr>
          <p:cNvPr id="1411076" name="Rectangle 4"/>
          <p:cNvSpPr>
            <a:spLocks noChangeArrowheads="1"/>
          </p:cNvSpPr>
          <p:nvPr/>
        </p:nvSpPr>
        <p:spPr bwMode="auto">
          <a:xfrm>
            <a:off x="457200" y="40386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“Jesus said to her, ‘I am the resurrection and </a:t>
            </a:r>
          </a:p>
          <a:p>
            <a:pPr algn="ctr"/>
            <a:r>
              <a:rPr lang="en-US" altLang="en-US" sz="2800" i="1">
                <a:solidFill>
                  <a:schemeClr val="bg2"/>
                </a:solidFill>
              </a:rPr>
              <a:t>the life. He who believes in Me, though he </a:t>
            </a:r>
          </a:p>
          <a:p>
            <a:pPr algn="ctr"/>
            <a:r>
              <a:rPr lang="en-US" altLang="en-US" sz="2800" i="1">
                <a:solidFill>
                  <a:schemeClr val="bg2"/>
                </a:solidFill>
              </a:rPr>
              <a:t>may die, he shall live” (John 11:25).</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79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1792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1312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People focus on money, fame, possessions, etc. trying to find real meaning and purpose in life.</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99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1997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People focus on money, fame, possessions, etc. trying to find real meaning and purpose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they still find that something is missing.</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20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2201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93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39395"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51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1517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40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2406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61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2611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72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1721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p:txBody>
      </p:sp>
      <p:sp>
        <p:nvSpPr>
          <p:cNvPr id="1417220" name="Rectangle 4"/>
          <p:cNvSpPr>
            <a:spLocks noChangeArrowheads="1"/>
          </p:cNvSpPr>
          <p:nvPr/>
        </p:nvSpPr>
        <p:spPr bwMode="auto">
          <a:xfrm>
            <a:off x="457200" y="40386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what is your life? It is even a vapor that appears for a little time and then vanishes away” (James 4:14).</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02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3021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92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1926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p:txBody>
      </p:sp>
      <p:sp>
        <p:nvSpPr>
          <p:cNvPr id="1419268" name="Rectangle 4"/>
          <p:cNvSpPr>
            <a:spLocks noChangeArrowheads="1"/>
          </p:cNvSpPr>
          <p:nvPr/>
        </p:nvSpPr>
        <p:spPr bwMode="auto">
          <a:xfrm>
            <a:off x="457200" y="40386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 said in my heart, ‘Come now, I will test you with mirth; therefore enjoy pleasure’; but surely, </a:t>
            </a:r>
          </a:p>
          <a:p>
            <a:pPr algn="ctr"/>
            <a:r>
              <a:rPr lang="en-US" altLang="en-US" sz="2800" i="1">
                <a:solidFill>
                  <a:schemeClr val="bg2"/>
                </a:solidFill>
              </a:rPr>
              <a:t>this also was vanity” (Ecclesiastes 2:1).</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22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3225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13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2131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p:txBody>
      </p:sp>
      <p:sp>
        <p:nvSpPr>
          <p:cNvPr id="1421316" name="Rectangle 4"/>
          <p:cNvSpPr>
            <a:spLocks noChangeArrowheads="1"/>
          </p:cNvSpPr>
          <p:nvPr/>
        </p:nvSpPr>
        <p:spPr bwMode="auto">
          <a:xfrm>
            <a:off x="457200" y="40386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loves silver will not be satisfied with silver; nor he who loves abundance, with increase. </a:t>
            </a:r>
          </a:p>
          <a:p>
            <a:pPr algn="ctr"/>
            <a:r>
              <a:rPr lang="en-US" altLang="en-US" sz="2800" i="1">
                <a:solidFill>
                  <a:schemeClr val="bg2"/>
                </a:solidFill>
              </a:rPr>
              <a:t>This also is vanity” (Ecclesiastes 5:10).</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43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3430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2336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p:txBody>
      </p:sp>
      <p:sp>
        <p:nvSpPr>
          <p:cNvPr id="1423364" name="Rectangle 4"/>
          <p:cNvSpPr>
            <a:spLocks noChangeArrowheads="1"/>
          </p:cNvSpPr>
          <p:nvPr/>
        </p:nvSpPr>
        <p:spPr bwMode="auto">
          <a:xfrm>
            <a:off x="457200" y="40386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said to them, ‘Take heed and beware of covetousness, for one’s life does not consist in </a:t>
            </a:r>
          </a:p>
          <a:p>
            <a:pPr algn="ctr"/>
            <a:r>
              <a:rPr lang="en-US" altLang="en-US" sz="2800" i="1">
                <a:solidFill>
                  <a:schemeClr val="bg2"/>
                </a:solidFill>
              </a:rPr>
              <a:t>the abundance of the things he possesses’” </a:t>
            </a:r>
          </a:p>
          <a:p>
            <a:pPr algn="ctr"/>
            <a:r>
              <a:rPr lang="en-US" altLang="en-US" sz="2800" i="1">
                <a:solidFill>
                  <a:schemeClr val="bg2"/>
                </a:solidFill>
              </a:rPr>
              <a:t>(Luke 12:15).</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91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99139"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the perfect person to marry.</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63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3635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54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2541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4"/>
            </a:pPr>
            <a:r>
              <a:rPr lang="en-US" altLang="en-US" b="1">
                <a:effectLst>
                  <a:outerShdw blurRad="38100" dist="38100" dir="2700000" algn="tl">
                    <a:srgbClr val="000000"/>
                  </a:outerShdw>
                </a:effectLst>
                <a:latin typeface="Arial" charset="0"/>
              </a:rPr>
              <a:t>You Need A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the only worthwhile purpose in life.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need real meaning in our lives and only Jesus can provide it.</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proper focus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What good is it to become rich &amp; famous?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If your relationship with Christ is not as it should be, then nothing else matters!</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74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3840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04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4045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24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4249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 is always worried about what will happen in the future financially, environmentally, with war, terrorism, etc.</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45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4454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 is always worried about what will happen in the future financially, environmentally, with war, terrorism, etc.</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Jesus takes care of man’s need by offering hope of something better.</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15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3155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 is always worried about what will happen in the future financially, environmentally, with war, terrorism, etc.</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Jesus takes care of man’s need by offering hope of something better.</a:t>
            </a:r>
          </a:p>
        </p:txBody>
      </p:sp>
      <p:sp>
        <p:nvSpPr>
          <p:cNvPr id="1431556" name="Rectangle 4"/>
          <p:cNvSpPr>
            <a:spLocks noChangeArrowheads="1"/>
          </p:cNvSpPr>
          <p:nvPr/>
        </p:nvSpPr>
        <p:spPr bwMode="auto">
          <a:xfrm>
            <a:off x="457200" y="3733800"/>
            <a:ext cx="8458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“Do not lay up for yourselves treasures on earth, where moth and rust destroy and where thieves break in and steal; but lay up for yourselves treasures in heaven, where neither moth nor </a:t>
            </a:r>
          </a:p>
          <a:p>
            <a:pPr algn="ctr"/>
            <a:r>
              <a:rPr lang="en-US" altLang="en-US" sz="2800" i="1">
                <a:solidFill>
                  <a:schemeClr val="bg2"/>
                </a:solidFill>
              </a:rPr>
              <a:t>rust destroys and where thieves do not </a:t>
            </a:r>
          </a:p>
          <a:p>
            <a:pPr algn="ctr"/>
            <a:r>
              <a:rPr lang="en-US" altLang="en-US" sz="2800" i="1">
                <a:solidFill>
                  <a:schemeClr val="bg2"/>
                </a:solidFill>
              </a:rPr>
              <a:t>break in and steal” (Matthew 6:19-20).</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65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4659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 is always worried about what will happen in the future financially, environmentally, with war, terrorism, etc.</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Jesus takes care of man’s need by offering hope of something better.</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3360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 is always worried about what will happen in the future financially, environmentally, with war, terrorism, etc.</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Jesus takes care of man’s need by offering hope of something better.</a:t>
            </a:r>
          </a:p>
        </p:txBody>
      </p:sp>
      <p:sp>
        <p:nvSpPr>
          <p:cNvPr id="1433604" name="Rectangle 4"/>
          <p:cNvSpPr>
            <a:spLocks noChangeArrowheads="1"/>
          </p:cNvSpPr>
          <p:nvPr/>
        </p:nvSpPr>
        <p:spPr bwMode="auto">
          <a:xfrm>
            <a:off x="457200" y="3733800"/>
            <a:ext cx="8458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 hope which is laid up for you in heaven, </a:t>
            </a:r>
          </a:p>
          <a:p>
            <a:pPr algn="ctr"/>
            <a:r>
              <a:rPr lang="en-US" altLang="en-US" sz="2800" i="1">
                <a:solidFill>
                  <a:schemeClr val="bg2"/>
                </a:solidFill>
              </a:rPr>
              <a:t>of which you heard before in the word of the </a:t>
            </a:r>
          </a:p>
          <a:p>
            <a:pPr algn="ctr"/>
            <a:r>
              <a:rPr lang="en-US" altLang="en-US" sz="2800" i="1">
                <a:solidFill>
                  <a:schemeClr val="bg2"/>
                </a:solidFill>
              </a:rPr>
              <a:t>truth of the gospel” (Colossians 1:5).</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11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01187"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the perfect person to marry.</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the perfect career.</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86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4864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 is always worried about what will happen in the future financially, environmentally, with war, terrorism, etc.</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Jesus takes care of man’s need by offering hope of something better.</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56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3565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 is always worried about what will happen in the future financially, environmentally, with war, terrorism, etc.</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Jesus takes care of man’s need by offering hope of something better.</a:t>
            </a:r>
          </a:p>
        </p:txBody>
      </p:sp>
      <p:sp>
        <p:nvSpPr>
          <p:cNvPr id="1435652" name="Rectangle 4"/>
          <p:cNvSpPr>
            <a:spLocks noChangeArrowheads="1"/>
          </p:cNvSpPr>
          <p:nvPr/>
        </p:nvSpPr>
        <p:spPr bwMode="auto">
          <a:xfrm>
            <a:off x="457200" y="3962400"/>
            <a:ext cx="8458200" cy="2514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“This hope we have as an anchor of the soul, both sure and steadfast…” (Hebrews 6:19).</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06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5069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 is always worried about what will happen in the future financially, environmentally, with war, terrorism, etc.</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Jesus takes care of man’s need by offering hope of something better.</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27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5273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76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3769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47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5478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It is the only real hope worth having.</a:t>
            </a: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68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5683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It is the only real hope worth having.</a:t>
            </a:r>
          </a:p>
        </p:txBody>
      </p:sp>
      <p:sp>
        <p:nvSpPr>
          <p:cNvPr id="1656836" name="Rectangle 4"/>
          <p:cNvSpPr>
            <a:spLocks noChangeArrowheads="1"/>
          </p:cNvSpPr>
          <p:nvPr/>
        </p:nvSpPr>
        <p:spPr bwMode="auto">
          <a:xfrm>
            <a:off x="457200" y="4191000"/>
            <a:ext cx="84582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 is one body and one Spirit, just as you were called in one hope of your calling; one Lord, one faith, one baptism; one God and Father of all, </a:t>
            </a:r>
          </a:p>
          <a:p>
            <a:pPr algn="ctr"/>
            <a:r>
              <a:rPr lang="en-US" altLang="en-US" sz="2800" i="1">
                <a:solidFill>
                  <a:schemeClr val="bg2"/>
                </a:solidFill>
              </a:rPr>
              <a:t>who is above all, and through all, and in you all” </a:t>
            </a:r>
          </a:p>
          <a:p>
            <a:pPr algn="ctr"/>
            <a:r>
              <a:rPr lang="en-US" altLang="en-US" sz="2800" i="1">
                <a:solidFill>
                  <a:schemeClr val="bg2"/>
                </a:solidFill>
              </a:rPr>
              <a:t>(Ephesians 4:4-6).</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09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6093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It is the only real hope worth having.</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97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3974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It is the only real hope worth having.</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The only way to have this hope is through Jesus.</a:t>
            </a: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17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4179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It is the only real hope worth having.</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The only way to have this hope is through Jesus.</a:t>
            </a:r>
          </a:p>
        </p:txBody>
      </p:sp>
      <p:sp>
        <p:nvSpPr>
          <p:cNvPr id="1441796" name="Rectangle 4"/>
          <p:cNvSpPr>
            <a:spLocks noChangeArrowheads="1"/>
          </p:cNvSpPr>
          <p:nvPr/>
        </p:nvSpPr>
        <p:spPr bwMode="auto">
          <a:xfrm>
            <a:off x="457200" y="4191000"/>
            <a:ext cx="84582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God so loved the world that He gave His only begotten Son, that whoever believes in Him </a:t>
            </a:r>
          </a:p>
          <a:p>
            <a:pPr algn="ctr"/>
            <a:r>
              <a:rPr lang="en-US" altLang="en-US" sz="2800" i="1">
                <a:solidFill>
                  <a:schemeClr val="bg2"/>
                </a:solidFill>
              </a:rPr>
              <a:t>should not perish but have everlasting life” </a:t>
            </a:r>
          </a:p>
          <a:p>
            <a:pPr algn="ctr"/>
            <a:r>
              <a:rPr lang="en-US" altLang="en-US" sz="2800" i="1">
                <a:solidFill>
                  <a:schemeClr val="bg2"/>
                </a:solidFill>
              </a:rPr>
              <a:t>(John 3:16).</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32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03235"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the perfect person to marry.</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the perfect career.</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fulfillment in having children.</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29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6297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It is the only real hope worth having.</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The only way to have this hope is through Jesus.</a:t>
            </a:r>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4384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It is the only real hope worth having.</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The only way to have this hope is through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you must obey the gospel in order to have the hope of heaven.</a:t>
            </a: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58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4589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It is the only real hope worth having.</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The only way to have this hope is through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you must obey the gospel in order to have the hope of heaven.</a:t>
            </a:r>
          </a:p>
        </p:txBody>
      </p:sp>
      <p:sp>
        <p:nvSpPr>
          <p:cNvPr id="1445892" name="Rectangle 4"/>
          <p:cNvSpPr>
            <a:spLocks noChangeArrowheads="1"/>
          </p:cNvSpPr>
          <p:nvPr/>
        </p:nvSpPr>
        <p:spPr bwMode="auto">
          <a:xfrm>
            <a:off x="457200" y="3657600"/>
            <a:ext cx="8458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God be thanked that though you were slaves of sin, yet you obeyed from the heart that form of doctrine to which you were delivered…But now having been set free from sin, and having become slaves of God, you have your fruit to holiness, and the end, everlasting life” (Romans 6:17, 22).</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50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6502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5"/>
            </a:pPr>
            <a:r>
              <a:rPr lang="en-US" altLang="en-US" b="1">
                <a:effectLst>
                  <a:outerShdw blurRad="38100" dist="38100" dir="2700000" algn="tl">
                    <a:srgbClr val="000000"/>
                  </a:outerShdw>
                </a:effectLst>
                <a:latin typeface="Arial" charset="0"/>
              </a:rPr>
              <a:t>You Need Hope.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offers real hope for the future.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the hope of eternal life in heaven?</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It is the only real hope worth having.</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The only way to have this hope is through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you must obey the gospel in order to have the hope of heaven.</a:t>
            </a: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79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70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6707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91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6912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11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7117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p:txBody>
      </p:sp>
      <p:sp>
        <p:nvSpPr>
          <p:cNvPr id="1671172" name="Rectangle 4"/>
          <p:cNvSpPr>
            <a:spLocks noChangeArrowheads="1"/>
          </p:cNvSpPr>
          <p:nvPr/>
        </p:nvSpPr>
        <p:spPr bwMode="auto">
          <a:xfrm>
            <a:off x="457200" y="3657600"/>
            <a:ext cx="8458200" cy="2819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to this you were called, because Christ also suffered for us, leaving us an example, that you should follow His steps: ‘Who committed no sin, nor was deceit found in His mouth’” (1 Peter 2:21-22).</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32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7321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99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4998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p:txBody>
      </p:sp>
      <p:sp>
        <p:nvSpPr>
          <p:cNvPr id="1449988" name="Rectangle 4"/>
          <p:cNvSpPr>
            <a:spLocks noChangeArrowheads="1"/>
          </p:cNvSpPr>
          <p:nvPr/>
        </p:nvSpPr>
        <p:spPr bwMode="auto">
          <a:xfrm>
            <a:off x="457200" y="2590800"/>
            <a:ext cx="8382000" cy="3886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“Let this mind be in you which was also in Christ Jesus, who, being in the form of God, did not consider it robbery to be equal with God, but made Himself of no reputation, taking the form of a bondservant, and coming in the likeness of men. And being found in appearance as a man, He humbled Himself and became obedient to the </a:t>
            </a:r>
          </a:p>
          <a:p>
            <a:pPr algn="ctr"/>
            <a:r>
              <a:rPr lang="en-US" altLang="en-US" sz="2800" i="1">
                <a:solidFill>
                  <a:schemeClr val="bg2"/>
                </a:solidFill>
              </a:rPr>
              <a:t>point of death, even the death of the cross” </a:t>
            </a:r>
          </a:p>
          <a:p>
            <a:pPr algn="ctr"/>
            <a:r>
              <a:rPr lang="en-US" altLang="en-US" sz="2800" i="1">
                <a:solidFill>
                  <a:schemeClr val="bg2"/>
                </a:solidFill>
              </a:rPr>
              <a:t>(Philippians 2:5-8).</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52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05283"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the perfect person to marry.</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the perfect career.</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fulfillment in having children.</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accumulate wealth.</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52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7526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20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5203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p:txBody>
      </p:sp>
      <p:sp>
        <p:nvSpPr>
          <p:cNvPr id="1452036" name="Rectangle 4"/>
          <p:cNvSpPr>
            <a:spLocks noChangeArrowheads="1"/>
          </p:cNvSpPr>
          <p:nvPr/>
        </p:nvSpPr>
        <p:spPr bwMode="auto">
          <a:xfrm>
            <a:off x="457200" y="34290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He said to them all, ‘If anyone desires to come after Me, let him deny himself, and </a:t>
            </a:r>
          </a:p>
          <a:p>
            <a:pPr algn="ctr"/>
            <a:r>
              <a:rPr lang="en-US" altLang="en-US" sz="2800" i="1">
                <a:solidFill>
                  <a:schemeClr val="bg2"/>
                </a:solidFill>
              </a:rPr>
              <a:t>take up his cross daily, and follow Me’” </a:t>
            </a:r>
          </a:p>
          <a:p>
            <a:pPr algn="ctr"/>
            <a:r>
              <a:rPr lang="en-US" altLang="en-US" sz="2800" i="1">
                <a:solidFill>
                  <a:schemeClr val="bg2"/>
                </a:solidFill>
              </a:rPr>
              <a:t>(Luke 9:23).</a:t>
            </a: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73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7731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40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5408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instructs as to how to live, but he also came and showed us how to live.</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93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7936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instructs as to how to live, but he also came and showed us how to live.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following his example?</a:t>
            </a: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14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8141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instructs as to how to live, but he also came and showed us how to live.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following his example?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always did what pleased God.</a:t>
            </a: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61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5613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instructs as to how to live, but he also came and showed us how to live.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following his example?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always did what pleased God.</a:t>
            </a:r>
          </a:p>
        </p:txBody>
      </p:sp>
      <p:sp>
        <p:nvSpPr>
          <p:cNvPr id="1456132" name="Rectangle 4"/>
          <p:cNvSpPr>
            <a:spLocks noChangeArrowheads="1"/>
          </p:cNvSpPr>
          <p:nvPr/>
        </p:nvSpPr>
        <p:spPr bwMode="auto">
          <a:xfrm>
            <a:off x="457200" y="4114800"/>
            <a:ext cx="83820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who sent Me is with Me. The Father </a:t>
            </a:r>
          </a:p>
          <a:p>
            <a:pPr algn="ctr"/>
            <a:r>
              <a:rPr lang="en-US" altLang="en-US" sz="2800" i="1">
                <a:solidFill>
                  <a:schemeClr val="bg2"/>
                </a:solidFill>
              </a:rPr>
              <a:t>has not left Me alone, for I always do those </a:t>
            </a:r>
          </a:p>
          <a:p>
            <a:pPr algn="ctr"/>
            <a:r>
              <a:rPr lang="en-US" altLang="en-US" sz="2800" i="1">
                <a:solidFill>
                  <a:schemeClr val="bg2"/>
                </a:solidFill>
              </a:rPr>
              <a:t>things that please Him” (John 8:29).</a:t>
            </a: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34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8345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instructs as to how to live, but he also came and showed us how to live.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following his example?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always did what pleased God.</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81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5817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instructs as to how to live, but he also came and showed us how to live.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following his example?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always did what pleased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always resisted temptation.</a:t>
            </a: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02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6022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instructs as to how to live, but he also came and showed us how to live.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following his example?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always did what pleased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always resisted temptation.</a:t>
            </a:r>
          </a:p>
        </p:txBody>
      </p:sp>
      <p:sp>
        <p:nvSpPr>
          <p:cNvPr id="1460228" name="Rectangle 4"/>
          <p:cNvSpPr>
            <a:spLocks noChangeArrowheads="1"/>
          </p:cNvSpPr>
          <p:nvPr/>
        </p:nvSpPr>
        <p:spPr bwMode="auto">
          <a:xfrm>
            <a:off x="457200" y="4114800"/>
            <a:ext cx="83820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we do not have a High Priest who cannot sympathize with our weaknesses, but was in all points tempted as we are, yet without sin”</a:t>
            </a:r>
          </a:p>
          <a:p>
            <a:pPr algn="ctr"/>
            <a:r>
              <a:rPr lang="en-US" altLang="en-US" sz="2800" i="1">
                <a:solidFill>
                  <a:schemeClr val="bg2"/>
                </a:solidFill>
              </a:rPr>
              <a:t>(Hebrews 4:15).</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73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07331"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the perfect person to marry.</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the perfect career.</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fulfillment in having children.</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accumulate wealth.</a:t>
            </a:r>
          </a:p>
          <a:p>
            <a:pPr lvl="1">
              <a:spcBef>
                <a:spcPct val="40000"/>
              </a:spcBef>
            </a:pPr>
            <a:r>
              <a:rPr lang="en-US" altLang="en-US">
                <a:solidFill>
                  <a:schemeClr val="tx2"/>
                </a:solidFill>
                <a:effectLst>
                  <a:outerShdw blurRad="38100" dist="38100" dir="2700000" algn="tl">
                    <a:srgbClr val="000000"/>
                  </a:outerShdw>
                </a:effectLst>
                <a:latin typeface="Arial" charset="0"/>
              </a:rPr>
              <a:t>They try to find fulfillment in joining a religious group.</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55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8550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6"/>
            </a:pPr>
            <a:r>
              <a:rPr lang="en-US" altLang="en-US" b="1">
                <a:effectLst>
                  <a:outerShdw blurRad="38100" dist="38100" dir="2700000" algn="tl">
                    <a:srgbClr val="000000"/>
                  </a:outerShdw>
                </a:effectLst>
                <a:latin typeface="Arial" charset="0"/>
              </a:rPr>
              <a:t>You Need A Perfect Example To Follow.</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gives man a perfect example to follow in conduct and attitude.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instructs as to how to live, but he also came and showed us how to live.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following his example?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always did what pleased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always resisted temptation.</a:t>
            </a: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22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75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8755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96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8960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16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9165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p:txBody>
      </p:sp>
      <p:sp>
        <p:nvSpPr>
          <p:cNvPr id="1691652" name="Rectangle 4"/>
          <p:cNvSpPr>
            <a:spLocks noChangeArrowheads="1"/>
          </p:cNvSpPr>
          <p:nvPr/>
        </p:nvSpPr>
        <p:spPr bwMode="auto">
          <a:xfrm>
            <a:off x="457200" y="3733800"/>
            <a:ext cx="83820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“Greater love has no one than this, than </a:t>
            </a:r>
          </a:p>
          <a:p>
            <a:pPr algn="ctr"/>
            <a:r>
              <a:rPr lang="en-US" altLang="en-US" sz="2800" i="1">
                <a:solidFill>
                  <a:schemeClr val="bg2"/>
                </a:solidFill>
              </a:rPr>
              <a:t>to lay down one’s life for his friends”</a:t>
            </a:r>
          </a:p>
          <a:p>
            <a:pPr algn="ctr"/>
            <a:r>
              <a:rPr lang="en-US" altLang="en-US" sz="2800" i="1">
                <a:solidFill>
                  <a:schemeClr val="bg2"/>
                </a:solidFill>
              </a:rPr>
              <a:t>(John 15:13).</a:t>
            </a:r>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36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9369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p:txBody>
      </p:sp>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63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6637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57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9574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Many people feel alone in life.</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77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9779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Many people feel alone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Jesus takes care of that need by providing everlasting friendship.</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98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9984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Many people feel alone in life.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Jesus takes care of that need by providing everlasting friendship.</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
        <p:nvSpPr>
          <p:cNvPr id="1699844" name="Rectangle 4"/>
          <p:cNvSpPr>
            <a:spLocks noChangeArrowheads="1"/>
          </p:cNvSpPr>
          <p:nvPr/>
        </p:nvSpPr>
        <p:spPr bwMode="auto">
          <a:xfrm>
            <a:off x="457200" y="4953000"/>
            <a:ext cx="8382000" cy="1524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“Jesus Christ is the same yesterday, </a:t>
            </a:r>
          </a:p>
          <a:p>
            <a:pPr algn="ctr"/>
            <a:r>
              <a:rPr lang="en-US" altLang="en-US" sz="2800" i="1">
                <a:solidFill>
                  <a:schemeClr val="bg2"/>
                </a:solidFill>
              </a:rPr>
              <a:t>today, and forever” (Hebrews 13:8).</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93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09379"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018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70189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84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6841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039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70393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Are you his friend?</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059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70598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Are you his friend?</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
        <p:nvSpPr>
          <p:cNvPr id="1705988" name="Rectangle 4"/>
          <p:cNvSpPr>
            <a:spLocks noChangeArrowheads="1"/>
          </p:cNvSpPr>
          <p:nvPr/>
        </p:nvSpPr>
        <p:spPr bwMode="auto">
          <a:xfrm>
            <a:off x="457200" y="4953000"/>
            <a:ext cx="8382000" cy="1524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“You are My friends if you do whatever</a:t>
            </a:r>
          </a:p>
          <a:p>
            <a:pPr algn="ctr"/>
            <a:r>
              <a:rPr lang="en-US" altLang="en-US" sz="2800" i="1">
                <a:solidFill>
                  <a:schemeClr val="bg2"/>
                </a:solidFill>
              </a:rPr>
              <a:t>I command you” (John 15:14).</a:t>
            </a:r>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080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70803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Are you his friend?</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25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7251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Are you his friend?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You’re not his friend if you refuse to obey the gospel.</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7456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Are you his friend?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You’re not his friend if you refuse to obey the gospel.</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
        <p:nvSpPr>
          <p:cNvPr id="1474564" name="Rectangle 4"/>
          <p:cNvSpPr>
            <a:spLocks noChangeArrowheads="1"/>
          </p:cNvSpPr>
          <p:nvPr/>
        </p:nvSpPr>
        <p:spPr bwMode="auto">
          <a:xfrm>
            <a:off x="457200" y="4724400"/>
            <a:ext cx="8382000" cy="1752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“If you love Me, keep My commandments”</a:t>
            </a:r>
          </a:p>
          <a:p>
            <a:pPr algn="ctr"/>
            <a:r>
              <a:rPr lang="en-US" altLang="en-US" sz="2800" i="1">
                <a:solidFill>
                  <a:schemeClr val="bg2"/>
                </a:solidFill>
              </a:rPr>
              <a:t>(John 14:15).</a:t>
            </a:r>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100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71008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Are you his friend?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You’re not his friend if you refuse to obey the gospel.</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66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7661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Are you his friend?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You’re not his friend if you refuse to obey the gospel.</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loved you enough to die for you so that you could have a relationship with him.</a:t>
            </a:r>
          </a:p>
        </p:txBody>
      </p:sp>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86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7865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Are you his friend?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You’re not his friend if you refuse to obey the gospel.</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loved you enough to die for you so that you could have a relationship with him.</a:t>
            </a:r>
          </a:p>
        </p:txBody>
      </p:sp>
      <p:sp>
        <p:nvSpPr>
          <p:cNvPr id="1478660" name="Rectangle 4"/>
          <p:cNvSpPr>
            <a:spLocks noChangeArrowheads="1"/>
          </p:cNvSpPr>
          <p:nvPr/>
        </p:nvSpPr>
        <p:spPr bwMode="auto">
          <a:xfrm>
            <a:off x="457200" y="4267200"/>
            <a:ext cx="8458200" cy="2133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walk in love, as Christ also has loved us and given Himself for us, an offering and a sacrifice</a:t>
            </a:r>
          </a:p>
          <a:p>
            <a:pPr algn="ctr"/>
            <a:r>
              <a:rPr lang="en-US" altLang="en-US" sz="2800" i="1">
                <a:solidFill>
                  <a:schemeClr val="bg2"/>
                </a:solidFill>
              </a:rPr>
              <a:t>to God for a sweet-smelling aroma”</a:t>
            </a:r>
          </a:p>
          <a:p>
            <a:pPr algn="ctr"/>
            <a:r>
              <a:rPr lang="en-US" altLang="en-US" sz="2800" i="1">
                <a:solidFill>
                  <a:schemeClr val="bg2"/>
                </a:solidFill>
              </a:rPr>
              <a:t>(Ephesians 5:2).</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41443"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121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71213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7"/>
            </a:pPr>
            <a:r>
              <a:rPr lang="en-US" altLang="en-US" b="1">
                <a:effectLst>
                  <a:outerShdw blurRad="38100" dist="38100" dir="2700000" algn="tl">
                    <a:srgbClr val="000000"/>
                  </a:outerShdw>
                </a:effectLst>
                <a:latin typeface="Arial" charset="0"/>
              </a:rPr>
              <a:t>You Need A Friend.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is the best friend man could ever have.</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He made the ultimate sacrifice on the cross so you could be saved.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Do you have a relationship with Jesus?</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Are you his friend?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You’re not his friend if you refuse to obey the gospel.</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loved you enough to die for you so that you could have a relationship with him.</a:t>
            </a:r>
          </a:p>
        </p:txBody>
      </p:sp>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4818" name="Rectangle 2"/>
          <p:cNvSpPr>
            <a:spLocks noGrp="1" noChangeArrowheads="1"/>
          </p:cNvSpPr>
          <p:nvPr>
            <p:ph type="title"/>
          </p:nvPr>
        </p:nvSpPr>
        <p:spPr>
          <a:xfrm>
            <a:off x="228600" y="2286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14819" name="Rectangle 3"/>
          <p:cNvSpPr>
            <a:spLocks noGrp="1" noChangeArrowheads="1"/>
          </p:cNvSpPr>
          <p:nvPr>
            <p:ph type="body" idx="1"/>
          </p:nvPr>
        </p:nvSpPr>
        <p:spPr>
          <a:xfrm>
            <a:off x="381000" y="1524000"/>
            <a:ext cx="8534400" cy="4953000"/>
          </a:xfrm>
        </p:spPr>
        <p:txBody>
          <a:bodyPr/>
          <a:lstStyle/>
          <a:p>
            <a:pPr marL="609600" indent="-609600">
              <a:spcBef>
                <a:spcPct val="45000"/>
              </a:spcBef>
              <a:buFontTx/>
              <a:buAutoNum type="arabicPeriod"/>
            </a:pPr>
            <a:r>
              <a:rPr lang="en-US" altLang="en-US" b="1">
                <a:effectLst>
                  <a:outerShdw blurRad="38100" dist="38100" dir="2700000" algn="tl">
                    <a:srgbClr val="000000"/>
                  </a:outerShdw>
                </a:effectLst>
                <a:latin typeface="Arial" charset="0"/>
              </a:rPr>
              <a:t>You Need A Savior.</a:t>
            </a:r>
          </a:p>
          <a:p>
            <a:pPr marL="609600" indent="-609600">
              <a:spcBef>
                <a:spcPct val="45000"/>
              </a:spcBef>
              <a:buFontTx/>
              <a:buAutoNum type="arabicPeriod"/>
            </a:pPr>
            <a:r>
              <a:rPr lang="en-US" altLang="en-US" b="1">
                <a:effectLst>
                  <a:outerShdw blurRad="38100" dist="38100" dir="2700000" algn="tl">
                    <a:srgbClr val="000000"/>
                  </a:outerShdw>
                </a:effectLst>
                <a:latin typeface="Arial" charset="0"/>
              </a:rPr>
              <a:t>You Need A Sacrifice For Sins.</a:t>
            </a:r>
          </a:p>
          <a:p>
            <a:pPr marL="609600" indent="-609600">
              <a:spcBef>
                <a:spcPct val="45000"/>
              </a:spcBef>
              <a:buFontTx/>
              <a:buAutoNum type="arabicPeriod"/>
            </a:pPr>
            <a:r>
              <a:rPr lang="en-US" altLang="en-US" b="1">
                <a:effectLst>
                  <a:outerShdw blurRad="38100" dist="38100" dir="2700000" algn="tl">
                    <a:srgbClr val="000000"/>
                  </a:outerShdw>
                </a:effectLst>
                <a:latin typeface="Arial" charset="0"/>
              </a:rPr>
              <a:t>You Need Peace With God.</a:t>
            </a:r>
          </a:p>
          <a:p>
            <a:pPr marL="609600" indent="-609600">
              <a:spcBef>
                <a:spcPct val="45000"/>
              </a:spcBef>
              <a:buFontTx/>
              <a:buAutoNum type="arabicPeriod"/>
            </a:pPr>
            <a:r>
              <a:rPr lang="en-US" altLang="en-US" b="1">
                <a:effectLst>
                  <a:outerShdw blurRad="38100" dist="38100" dir="2700000" algn="tl">
                    <a:srgbClr val="000000"/>
                  </a:outerShdw>
                </a:effectLst>
                <a:latin typeface="Arial" charset="0"/>
              </a:rPr>
              <a:t>You Need A Purpose In Life.</a:t>
            </a:r>
          </a:p>
          <a:p>
            <a:pPr marL="609600" indent="-609600">
              <a:spcBef>
                <a:spcPct val="45000"/>
              </a:spcBef>
              <a:buFontTx/>
              <a:buAutoNum type="arabicPeriod"/>
            </a:pPr>
            <a:r>
              <a:rPr lang="en-US" altLang="en-US" b="1">
                <a:effectLst>
                  <a:outerShdw blurRad="38100" dist="38100" dir="2700000" algn="tl">
                    <a:srgbClr val="000000"/>
                  </a:outerShdw>
                </a:effectLst>
                <a:latin typeface="Arial" charset="0"/>
              </a:rPr>
              <a:t>You Need Hope.</a:t>
            </a:r>
          </a:p>
          <a:p>
            <a:pPr marL="609600" indent="-609600">
              <a:spcBef>
                <a:spcPct val="45000"/>
              </a:spcBef>
              <a:buFontTx/>
              <a:buAutoNum type="arabicPeriod"/>
            </a:pPr>
            <a:r>
              <a:rPr lang="en-US" altLang="en-US" b="1">
                <a:effectLst>
                  <a:outerShdw blurRad="38100" dist="38100" dir="2700000" algn="tl">
                    <a:srgbClr val="000000"/>
                  </a:outerShdw>
                </a:effectLst>
                <a:latin typeface="Arial" charset="0"/>
              </a:rPr>
              <a:t>You Need A Perfect Example To Follow.</a:t>
            </a:r>
          </a:p>
          <a:p>
            <a:pPr marL="609600" indent="-609600">
              <a:spcBef>
                <a:spcPct val="45000"/>
              </a:spcBef>
              <a:buFontTx/>
              <a:buAutoNum type="arabicPeriod"/>
            </a:pPr>
            <a:r>
              <a:rPr lang="en-US" altLang="en-US" b="1">
                <a:effectLst>
                  <a:outerShdw blurRad="38100" dist="38100" dir="2700000" algn="tl">
                    <a:srgbClr val="000000"/>
                  </a:outerShdw>
                </a:effectLst>
                <a:latin typeface="Arial" charset="0"/>
              </a:rPr>
              <a:t>You Need A Friend.</a:t>
            </a:r>
          </a:p>
        </p:txBody>
      </p:sp>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4178" name="Oval 2"/>
          <p:cNvSpPr>
            <a:spLocks noChangeArrowheads="1"/>
          </p:cNvSpPr>
          <p:nvPr/>
        </p:nvSpPr>
        <p:spPr bwMode="auto">
          <a:xfrm>
            <a:off x="685800" y="1143000"/>
            <a:ext cx="7772400" cy="41148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5400" b="1" i="1">
                <a:solidFill>
                  <a:schemeClr val="bg2"/>
                </a:solidFill>
                <a:effectLst>
                  <a:outerShdw blurRad="38100" dist="38100" dir="2700000" algn="tl">
                    <a:srgbClr val="FFFFFF"/>
                  </a:outerShdw>
                </a:effectLst>
              </a:rPr>
              <a:t>You Need Jesus!!!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14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11427"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lvl="1">
              <a:spcBef>
                <a:spcPct val="40000"/>
              </a:spcBef>
            </a:pPr>
            <a:r>
              <a:rPr lang="en-US" altLang="en-US">
                <a:solidFill>
                  <a:schemeClr val="tx2"/>
                </a:solidFill>
                <a:effectLst>
                  <a:outerShdw blurRad="38100" dist="38100" dir="2700000" algn="tl">
                    <a:srgbClr val="000000"/>
                  </a:outerShdw>
                </a:effectLst>
                <a:latin typeface="Arial" charset="0"/>
              </a:rPr>
              <a:t>Jesus quenches man’s spiritual thirst.</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79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34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43491"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lvl="1">
              <a:spcBef>
                <a:spcPct val="40000"/>
              </a:spcBef>
            </a:pPr>
            <a:r>
              <a:rPr lang="en-US" altLang="en-US">
                <a:solidFill>
                  <a:schemeClr val="tx2"/>
                </a:solidFill>
                <a:effectLst>
                  <a:outerShdw blurRad="38100" dist="38100" dir="2700000" algn="tl">
                    <a:srgbClr val="000000"/>
                  </a:outerShdw>
                </a:effectLst>
                <a:latin typeface="Arial" charset="0"/>
              </a:rPr>
              <a:t>Jesus quenches man’s spiritual thirst.</a:t>
            </a:r>
            <a:endParaRPr lang="en-US" altLang="en-US">
              <a:effectLst>
                <a:outerShdw blurRad="38100" dist="38100" dir="2700000" algn="tl">
                  <a:srgbClr val="000000"/>
                </a:outerShdw>
              </a:effectLst>
              <a:latin typeface="Arial" charset="0"/>
            </a:endParaRPr>
          </a:p>
        </p:txBody>
      </p:sp>
      <p:sp>
        <p:nvSpPr>
          <p:cNvPr id="1343492" name="Rectangle 4"/>
          <p:cNvSpPr>
            <a:spLocks noChangeArrowheads="1"/>
          </p:cNvSpPr>
          <p:nvPr/>
        </p:nvSpPr>
        <p:spPr bwMode="auto">
          <a:xfrm>
            <a:off x="457200" y="4267200"/>
            <a:ext cx="83820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“…whoever drinks of the water that I shall give him will never thirst. But the water that I shall give him will become in him a fountain of water springing up into everlasting life” (John 4:14).</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34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13475"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lvl="1">
              <a:spcBef>
                <a:spcPct val="40000"/>
              </a:spcBef>
            </a:pPr>
            <a:r>
              <a:rPr lang="en-US" altLang="en-US">
                <a:solidFill>
                  <a:schemeClr val="tx2"/>
                </a:solidFill>
                <a:effectLst>
                  <a:outerShdw blurRad="38100" dist="38100" dir="2700000" algn="tl">
                    <a:srgbClr val="000000"/>
                  </a:outerShdw>
                </a:effectLst>
                <a:latin typeface="Arial" charset="0"/>
              </a:rPr>
              <a:t>Jesus quenches man’s spiritual thirst.</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55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45539"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lvl="1">
              <a:spcBef>
                <a:spcPct val="40000"/>
              </a:spcBef>
            </a:pPr>
            <a:r>
              <a:rPr lang="en-US" altLang="en-US">
                <a:solidFill>
                  <a:schemeClr val="tx2"/>
                </a:solidFill>
                <a:effectLst>
                  <a:outerShdw blurRad="38100" dist="38100" dir="2700000" algn="tl">
                    <a:srgbClr val="000000"/>
                  </a:outerShdw>
                </a:effectLst>
                <a:latin typeface="Arial" charset="0"/>
              </a:rPr>
              <a:t>Jesus quenches man’s spiritual thirst.</a:t>
            </a:r>
          </a:p>
          <a:p>
            <a:pPr lvl="1">
              <a:spcBef>
                <a:spcPct val="40000"/>
              </a:spcBef>
            </a:pPr>
            <a:r>
              <a:rPr lang="en-US" altLang="en-US">
                <a:solidFill>
                  <a:schemeClr val="tx2"/>
                </a:solidFill>
                <a:effectLst>
                  <a:outerShdw blurRad="38100" dist="38100" dir="2700000" algn="tl">
                    <a:srgbClr val="000000"/>
                  </a:outerShdw>
                </a:effectLst>
                <a:latin typeface="Arial" charset="0"/>
              </a:rPr>
              <a:t>Jesus satisfies man’s spiritual hunger.</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75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47587"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lvl="1">
              <a:spcBef>
                <a:spcPct val="40000"/>
              </a:spcBef>
            </a:pPr>
            <a:r>
              <a:rPr lang="en-US" altLang="en-US">
                <a:solidFill>
                  <a:schemeClr val="tx2"/>
                </a:solidFill>
                <a:effectLst>
                  <a:outerShdw blurRad="38100" dist="38100" dir="2700000" algn="tl">
                    <a:srgbClr val="000000"/>
                  </a:outerShdw>
                </a:effectLst>
                <a:latin typeface="Arial" charset="0"/>
              </a:rPr>
              <a:t>Jesus quenches man’s spiritual thirst.</a:t>
            </a:r>
          </a:p>
          <a:p>
            <a:pPr lvl="1">
              <a:spcBef>
                <a:spcPct val="40000"/>
              </a:spcBef>
            </a:pPr>
            <a:r>
              <a:rPr lang="en-US" altLang="en-US">
                <a:solidFill>
                  <a:schemeClr val="tx2"/>
                </a:solidFill>
                <a:effectLst>
                  <a:outerShdw blurRad="38100" dist="38100" dir="2700000" algn="tl">
                    <a:srgbClr val="000000"/>
                  </a:outerShdw>
                </a:effectLst>
                <a:latin typeface="Arial" charset="0"/>
              </a:rPr>
              <a:t>Jesus satisfies man’s spiritual hunger.</a:t>
            </a:r>
            <a:endParaRPr lang="en-US" altLang="en-US">
              <a:effectLst>
                <a:outerShdw blurRad="38100" dist="38100" dir="2700000" algn="tl">
                  <a:srgbClr val="000000"/>
                </a:outerShdw>
              </a:effectLst>
              <a:latin typeface="Arial" charset="0"/>
            </a:endParaRPr>
          </a:p>
        </p:txBody>
      </p:sp>
      <p:sp>
        <p:nvSpPr>
          <p:cNvPr id="1347588" name="Rectangle 4"/>
          <p:cNvSpPr>
            <a:spLocks noChangeArrowheads="1"/>
          </p:cNvSpPr>
          <p:nvPr/>
        </p:nvSpPr>
        <p:spPr bwMode="auto">
          <a:xfrm>
            <a:off x="457200" y="4267200"/>
            <a:ext cx="83820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Jesus said to them, ‘I am the bread of life. He who comes to Me shall never hunger, and he who believes in Me shall never thirst’” (John 6:35).</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55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15523"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lvl="1">
              <a:spcBef>
                <a:spcPct val="40000"/>
              </a:spcBef>
            </a:pPr>
            <a:r>
              <a:rPr lang="en-US" altLang="en-US">
                <a:solidFill>
                  <a:schemeClr val="tx2"/>
                </a:solidFill>
                <a:effectLst>
                  <a:outerShdw blurRad="38100" dist="38100" dir="2700000" algn="tl">
                    <a:srgbClr val="000000"/>
                  </a:outerShdw>
                </a:effectLst>
                <a:latin typeface="Arial" charset="0"/>
              </a:rPr>
              <a:t>Jesus quenches man’s spiritual thirst.</a:t>
            </a:r>
          </a:p>
          <a:p>
            <a:pPr lvl="1">
              <a:spcBef>
                <a:spcPct val="40000"/>
              </a:spcBef>
            </a:pPr>
            <a:r>
              <a:rPr lang="en-US" altLang="en-US">
                <a:solidFill>
                  <a:schemeClr val="tx2"/>
                </a:solidFill>
                <a:effectLst>
                  <a:outerShdw blurRad="38100" dist="38100" dir="2700000" algn="tl">
                    <a:srgbClr val="000000"/>
                  </a:outerShdw>
                </a:effectLst>
                <a:latin typeface="Arial" charset="0"/>
              </a:rPr>
              <a:t>Jesus satisfies man’s spiritual hunger.</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96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4963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lvl="1">
              <a:spcBef>
                <a:spcPct val="40000"/>
              </a:spcBef>
            </a:pPr>
            <a:r>
              <a:rPr lang="en-US" altLang="en-US">
                <a:solidFill>
                  <a:schemeClr val="tx2"/>
                </a:solidFill>
                <a:effectLst>
                  <a:outerShdw blurRad="38100" dist="38100" dir="2700000" algn="tl">
                    <a:srgbClr val="000000"/>
                  </a:outerShdw>
                </a:effectLst>
                <a:latin typeface="Arial" charset="0"/>
              </a:rPr>
              <a:t>Jesus quenches man’s spiritual thirst.</a:t>
            </a:r>
          </a:p>
          <a:p>
            <a:pPr lvl="1">
              <a:spcBef>
                <a:spcPct val="40000"/>
              </a:spcBef>
            </a:pPr>
            <a:r>
              <a:rPr lang="en-US" altLang="en-US">
                <a:solidFill>
                  <a:schemeClr val="tx2"/>
                </a:solidFill>
                <a:effectLst>
                  <a:outerShdw blurRad="38100" dist="38100" dir="2700000" algn="tl">
                    <a:srgbClr val="000000"/>
                  </a:outerShdw>
                </a:effectLst>
                <a:latin typeface="Arial" charset="0"/>
              </a:rPr>
              <a:t>Jesus satisfies man’s spiritual hunger.</a:t>
            </a:r>
          </a:p>
          <a:p>
            <a:pPr lvl="1">
              <a:spcBef>
                <a:spcPct val="40000"/>
              </a:spcBef>
            </a:pPr>
            <a:r>
              <a:rPr lang="en-US" altLang="en-US">
                <a:solidFill>
                  <a:schemeClr val="tx2"/>
                </a:solidFill>
                <a:effectLst>
                  <a:outerShdw blurRad="38100" dist="38100" dir="2700000" algn="tl">
                    <a:srgbClr val="000000"/>
                  </a:outerShdw>
                </a:effectLst>
                <a:latin typeface="Arial" charset="0"/>
              </a:rPr>
              <a:t>No one else can fulfill these needs.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75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17571"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lvl="1">
              <a:spcBef>
                <a:spcPct val="40000"/>
              </a:spcBef>
            </a:pPr>
            <a:r>
              <a:rPr lang="en-US" altLang="en-US">
                <a:solidFill>
                  <a:schemeClr val="tx2"/>
                </a:solidFill>
                <a:effectLst>
                  <a:outerShdw blurRad="38100" dist="38100" dir="2700000" algn="tl">
                    <a:srgbClr val="000000"/>
                  </a:outerShdw>
                </a:effectLst>
                <a:latin typeface="Arial" charset="0"/>
              </a:rPr>
              <a:t>Jesus quenches man’s spiritual thirst.</a:t>
            </a:r>
          </a:p>
          <a:p>
            <a:pPr lvl="1">
              <a:spcBef>
                <a:spcPct val="40000"/>
              </a:spcBef>
            </a:pPr>
            <a:r>
              <a:rPr lang="en-US" altLang="en-US">
                <a:solidFill>
                  <a:schemeClr val="tx2"/>
                </a:solidFill>
                <a:effectLst>
                  <a:outerShdw blurRad="38100" dist="38100" dir="2700000" algn="tl">
                    <a:srgbClr val="000000"/>
                  </a:outerShdw>
                </a:effectLst>
                <a:latin typeface="Arial" charset="0"/>
              </a:rPr>
              <a:t>Jesus satisfies man’s spiritual hunger.</a:t>
            </a:r>
          </a:p>
          <a:p>
            <a:pPr lvl="1">
              <a:spcBef>
                <a:spcPct val="40000"/>
              </a:spcBef>
            </a:pPr>
            <a:r>
              <a:rPr lang="en-US" altLang="en-US">
                <a:solidFill>
                  <a:schemeClr val="tx2"/>
                </a:solidFill>
                <a:effectLst>
                  <a:outerShdw blurRad="38100" dist="38100" dir="2700000" algn="tl">
                    <a:srgbClr val="000000"/>
                  </a:outerShdw>
                </a:effectLst>
                <a:latin typeface="Arial" charset="0"/>
              </a:rPr>
              <a:t>No one else can fulfill these needs.</a:t>
            </a:r>
          </a:p>
          <a:p>
            <a:pPr lvl="1">
              <a:spcBef>
                <a:spcPct val="40000"/>
              </a:spcBef>
            </a:pPr>
            <a:r>
              <a:rPr lang="en-US" altLang="en-US">
                <a:solidFill>
                  <a:schemeClr val="tx2"/>
                </a:solidFill>
                <a:effectLst>
                  <a:outerShdw blurRad="38100" dist="38100" dir="2700000" algn="tl">
                    <a:srgbClr val="000000"/>
                  </a:outerShdw>
                </a:effectLst>
                <a:latin typeface="Arial" charset="0"/>
              </a:rPr>
              <a:t>Nothing else can fill the void.</a:t>
            </a: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16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21667"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6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5168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a:spcBef>
                <a:spcPct val="40000"/>
              </a:spcBef>
            </a:pPr>
            <a:r>
              <a:rPr lang="en-US" altLang="en-US">
                <a:effectLst>
                  <a:outerShdw blurRad="38100" dist="38100" dir="2700000" algn="tl">
                    <a:srgbClr val="000000"/>
                  </a:outerShdw>
                </a:effectLst>
                <a:latin typeface="Arial" charset="0"/>
              </a:rPr>
              <a:t>We must obey the gospel in order for Jesus to meet our spiritual needs.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37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48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84803"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37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523715"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7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525763"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p:txBody>
      </p:sp>
      <p:sp>
        <p:nvSpPr>
          <p:cNvPr id="1525764" name="Rectangle 4"/>
          <p:cNvSpPr>
            <a:spLocks noChangeArrowheads="1"/>
          </p:cNvSpPr>
          <p:nvPr/>
        </p:nvSpPr>
        <p:spPr bwMode="auto">
          <a:xfrm>
            <a:off x="457200" y="32004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“…when the Lord Jesus is revealed from heaven with His mighty angels, in flaming fire taking vengeance on those who do not know God, and</a:t>
            </a:r>
          </a:p>
          <a:p>
            <a:pPr algn="ctr"/>
            <a:r>
              <a:rPr lang="en-US" altLang="en-US" sz="2800" i="1">
                <a:solidFill>
                  <a:schemeClr val="bg2"/>
                </a:solidFill>
              </a:rPr>
              <a:t>on those who do not obey the gospel of our</a:t>
            </a:r>
          </a:p>
          <a:p>
            <a:pPr algn="ctr"/>
            <a:r>
              <a:rPr lang="en-US" altLang="en-US" sz="2800" i="1">
                <a:solidFill>
                  <a:schemeClr val="bg2"/>
                </a:solidFill>
              </a:rPr>
              <a:t>Lord Jesus Christ” (2 Thessalonians 1:7-8).</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78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527811"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57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355779"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How does one obey the gospel?</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98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529859"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How does one obey the gospel?</a:t>
            </a:r>
          </a:p>
        </p:txBody>
      </p:sp>
      <p:sp>
        <p:nvSpPr>
          <p:cNvPr id="1529860" name="Rectangle 4"/>
          <p:cNvSpPr>
            <a:spLocks noChangeArrowheads="1"/>
          </p:cNvSpPr>
          <p:nvPr/>
        </p:nvSpPr>
        <p:spPr bwMode="auto">
          <a:xfrm>
            <a:off x="457200" y="3581400"/>
            <a:ext cx="83820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believes and is baptized will be saved; but he who does not believe will be condemned”</a:t>
            </a:r>
          </a:p>
          <a:p>
            <a:pPr algn="ctr"/>
            <a:r>
              <a:rPr lang="en-US" altLang="en-US" sz="2800" i="1">
                <a:solidFill>
                  <a:schemeClr val="bg2"/>
                </a:solidFill>
              </a:rPr>
              <a:t>(Mark 16:16).</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19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531907"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How does one obey the gospel?</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78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357827" name="Rectangle 3"/>
          <p:cNvSpPr>
            <a:spLocks noGrp="1" noChangeArrowheads="1"/>
          </p:cNvSpPr>
          <p:nvPr>
            <p:ph type="body" idx="1"/>
          </p:nvPr>
        </p:nvSpPr>
        <p:spPr>
          <a:xfrm>
            <a:off x="381000" y="1371600"/>
            <a:ext cx="8534400" cy="5486400"/>
          </a:xfrm>
        </p:spPr>
        <p:txBody>
          <a:bodyPr/>
          <a:lstStyle/>
          <a:p>
            <a:pPr>
              <a:spcBef>
                <a:spcPct val="40000"/>
              </a:spcBef>
              <a:buClr>
                <a:schemeClr val="tx2"/>
              </a:buClr>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a:p>
            <a:pPr>
              <a:spcBef>
                <a:spcPct val="40000"/>
              </a:spcBef>
              <a:buClr>
                <a:schemeClr val="tx2"/>
              </a:buClr>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How does one obey the gospel?</a:t>
            </a:r>
          </a:p>
        </p:txBody>
      </p:sp>
      <p:sp>
        <p:nvSpPr>
          <p:cNvPr id="1357828" name="Rectangle 4"/>
          <p:cNvSpPr>
            <a:spLocks noChangeArrowheads="1"/>
          </p:cNvSpPr>
          <p:nvPr/>
        </p:nvSpPr>
        <p:spPr bwMode="auto">
          <a:xfrm>
            <a:off x="457200" y="3581400"/>
            <a:ext cx="83820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 (Acts 2:38).</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39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533955"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How does one obey the gospel?</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359875"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How does one obey the gospel?</a:t>
            </a:r>
          </a:p>
        </p:txBody>
      </p:sp>
      <p:sp>
        <p:nvSpPr>
          <p:cNvPr id="1359876" name="Rectangle 4"/>
          <p:cNvSpPr>
            <a:spLocks noChangeArrowheads="1"/>
          </p:cNvSpPr>
          <p:nvPr/>
        </p:nvSpPr>
        <p:spPr bwMode="auto">
          <a:xfrm>
            <a:off x="457200" y="3581400"/>
            <a:ext cx="83820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“Be faithful until death, and I will give you</a:t>
            </a:r>
          </a:p>
          <a:p>
            <a:pPr algn="ctr"/>
            <a:r>
              <a:rPr lang="en-US" altLang="en-US" sz="2800" i="1">
                <a:solidFill>
                  <a:schemeClr val="bg2"/>
                </a:solidFill>
              </a:rPr>
              <a:t>the crown of life” (Revelation 2:10).</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0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536003"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How does one obey the gospel?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68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86851"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lvl="1">
              <a:spcBef>
                <a:spcPct val="40000"/>
              </a:spcBef>
            </a:pPr>
            <a:r>
              <a:rPr lang="en-US" altLang="en-US">
                <a:solidFill>
                  <a:schemeClr val="tx2"/>
                </a:solidFill>
                <a:effectLst>
                  <a:outerShdw blurRad="38100" dist="38100" dir="2700000" algn="tl">
                    <a:srgbClr val="000000"/>
                  </a:outerShdw>
                </a:effectLst>
                <a:latin typeface="Arial" charset="0"/>
              </a:rPr>
              <a:t>Animals only need the basic physical necessities of life such as food, air, water, etc.</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361923"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How does one obey the gospel?</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Becoming a Christian is about more than wanting to study the Bible, go to church, pray, etc.</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80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We Must Obey The Gospel</a:t>
            </a:r>
            <a:endParaRPr lang="en-US" altLang="en-US" sz="4800"/>
          </a:p>
        </p:txBody>
      </p:sp>
      <p:sp>
        <p:nvSpPr>
          <p:cNvPr id="1538051" name="Rectangle 3"/>
          <p:cNvSpPr>
            <a:spLocks noGrp="1" noChangeArrowheads="1"/>
          </p:cNvSpPr>
          <p:nvPr>
            <p:ph type="body" idx="1"/>
          </p:nvPr>
        </p:nvSpPr>
        <p:spPr>
          <a:xfrm>
            <a:off x="381000" y="1371600"/>
            <a:ext cx="8534400" cy="5486400"/>
          </a:xfrm>
        </p:spPr>
        <p:txBody>
          <a:bodyPr/>
          <a:lstStyle/>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Those who do not obey the gospel do not have a relationship with Jesus.</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How does one obey the gospel?</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Becoming a Christian is about more than wanting to study the Bible, go to church, pray, etc.</a:t>
            </a:r>
          </a:p>
          <a:p>
            <a:pPr>
              <a:spcBef>
                <a:spcPct val="40000"/>
              </a:spcBef>
              <a:buFont typeface="Wingdings" pitchFamily="2" charset="2"/>
              <a:buChar char="Ø"/>
            </a:pPr>
            <a:r>
              <a:rPr lang="en-US" altLang="en-US" sz="2800">
                <a:solidFill>
                  <a:schemeClr val="tx2"/>
                </a:solidFill>
                <a:effectLst>
                  <a:outerShdw blurRad="38100" dist="38100" dir="2700000" algn="tl">
                    <a:srgbClr val="000000"/>
                  </a:outerShdw>
                </a:effectLst>
                <a:latin typeface="Arial" charset="0"/>
              </a:rPr>
              <a:t>A person obeys the gospel because he recognizes that he has serious needs in his life that only Jesus can address.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00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40099"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a:spcBef>
                <a:spcPct val="40000"/>
              </a:spcBef>
            </a:pPr>
            <a:r>
              <a:rPr lang="en-US" altLang="en-US">
                <a:effectLst>
                  <a:outerShdw blurRad="38100" dist="38100" dir="2700000" algn="tl">
                    <a:srgbClr val="000000"/>
                  </a:outerShdw>
                </a:effectLst>
                <a:latin typeface="Arial" charset="0"/>
              </a:rPr>
              <a:t>We must obey the gospel in order for Jesus to meet our spiritual needs.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27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82755"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a:spcBef>
                <a:spcPct val="40000"/>
              </a:spcBef>
            </a:pPr>
            <a:r>
              <a:rPr lang="en-US" altLang="en-US">
                <a:effectLst>
                  <a:outerShdw blurRad="38100" dist="38100" dir="2700000" algn="tl">
                    <a:srgbClr val="000000"/>
                  </a:outerShdw>
                </a:effectLst>
                <a:latin typeface="Arial" charset="0"/>
              </a:rPr>
              <a:t>People try to fill the void in their lives.</a:t>
            </a:r>
          </a:p>
          <a:p>
            <a:pPr>
              <a:spcBef>
                <a:spcPct val="40000"/>
              </a:spcBef>
            </a:pPr>
            <a:r>
              <a:rPr lang="en-US" altLang="en-US">
                <a:effectLst>
                  <a:outerShdw blurRad="38100" dist="38100" dir="2700000" algn="tl">
                    <a:srgbClr val="000000"/>
                  </a:outerShdw>
                </a:effectLst>
                <a:latin typeface="Arial" charset="0"/>
              </a:rPr>
              <a:t>Only Jesus meets our most important needs.</a:t>
            </a:r>
          </a:p>
          <a:p>
            <a:pPr>
              <a:spcBef>
                <a:spcPct val="40000"/>
              </a:spcBef>
            </a:pPr>
            <a:r>
              <a:rPr lang="en-US" altLang="en-US">
                <a:effectLst>
                  <a:outerShdw blurRad="38100" dist="38100" dir="2700000" algn="tl">
                    <a:srgbClr val="000000"/>
                  </a:outerShdw>
                </a:effectLst>
                <a:latin typeface="Arial" charset="0"/>
              </a:rPr>
              <a:t>We must obey the gospel in order for Jesus to meet our spiritual needs.</a:t>
            </a:r>
          </a:p>
          <a:p>
            <a:pPr>
              <a:spcBef>
                <a:spcPct val="40000"/>
              </a:spcBef>
            </a:pPr>
            <a:r>
              <a:rPr lang="en-US" altLang="en-US">
                <a:effectLst>
                  <a:outerShdw blurRad="38100" dist="38100" dir="2700000" algn="tl">
                    <a:srgbClr val="000000"/>
                  </a:outerShdw>
                </a:effectLst>
                <a:latin typeface="Arial" charset="0"/>
              </a:rPr>
              <a:t>Why do you need Jesus?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08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21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4214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41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4419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62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4624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p:txBody>
      </p:sp>
      <p:sp>
        <p:nvSpPr>
          <p:cNvPr id="1546244" name="Rectangle 4"/>
          <p:cNvSpPr>
            <a:spLocks noChangeArrowheads="1"/>
          </p:cNvSpPr>
          <p:nvPr/>
        </p:nvSpPr>
        <p:spPr bwMode="auto">
          <a:xfrm>
            <a:off x="457200" y="3733800"/>
            <a:ext cx="83820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“This is a faithful saying and worthy of all acceptance, that Christ Jesus came into the </a:t>
            </a:r>
          </a:p>
          <a:p>
            <a:pPr algn="ctr"/>
            <a:r>
              <a:rPr lang="en-US" altLang="en-US" sz="2800" i="1">
                <a:solidFill>
                  <a:schemeClr val="bg2"/>
                </a:solidFill>
              </a:rPr>
              <a:t>world to save sinners, of whom I am chief”</a:t>
            </a:r>
          </a:p>
          <a:p>
            <a:pPr algn="ctr"/>
            <a:r>
              <a:rPr lang="en-US" altLang="en-US" sz="2800" i="1">
                <a:solidFill>
                  <a:schemeClr val="bg2"/>
                </a:solidFill>
              </a:rPr>
              <a:t>(1 Timothy 1:15).</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82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4829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60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6601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p:txBody>
      </p:sp>
      <p:sp>
        <p:nvSpPr>
          <p:cNvPr id="1366020" name="Rectangle 4"/>
          <p:cNvSpPr>
            <a:spLocks noChangeArrowheads="1"/>
          </p:cNvSpPr>
          <p:nvPr/>
        </p:nvSpPr>
        <p:spPr bwMode="auto">
          <a:xfrm>
            <a:off x="457200" y="3733800"/>
            <a:ext cx="83820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the Son of Man has come to seek </a:t>
            </a:r>
          </a:p>
          <a:p>
            <a:pPr algn="ctr"/>
            <a:r>
              <a:rPr lang="en-US" altLang="en-US" sz="2800" i="1">
                <a:solidFill>
                  <a:schemeClr val="bg2"/>
                </a:solidFill>
              </a:rPr>
              <a:t>and to save that which was lost”</a:t>
            </a:r>
          </a:p>
          <a:p>
            <a:pPr algn="ctr"/>
            <a:r>
              <a:rPr lang="en-US" altLang="en-US" sz="2800" i="1">
                <a:solidFill>
                  <a:schemeClr val="bg2"/>
                </a:solidFill>
              </a:rPr>
              <a:t>(Luke 19:10).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88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88899"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lvl="1">
              <a:spcBef>
                <a:spcPct val="40000"/>
              </a:spcBef>
            </a:pPr>
            <a:r>
              <a:rPr lang="en-US" altLang="en-US">
                <a:solidFill>
                  <a:schemeClr val="tx2"/>
                </a:solidFill>
                <a:effectLst>
                  <a:outerShdw blurRad="38100" dist="38100" dir="2700000" algn="tl">
                    <a:srgbClr val="000000"/>
                  </a:outerShdw>
                </a:effectLst>
                <a:latin typeface="Arial" charset="0"/>
              </a:rPr>
              <a:t>Animals only need the basic physical necessities of life such as food, air, water, etc.</a:t>
            </a:r>
          </a:p>
          <a:p>
            <a:pPr lvl="1">
              <a:spcBef>
                <a:spcPct val="40000"/>
              </a:spcBef>
            </a:pPr>
            <a:r>
              <a:rPr lang="en-US" altLang="en-US">
                <a:solidFill>
                  <a:schemeClr val="tx2"/>
                </a:solidFill>
                <a:effectLst>
                  <a:outerShdw blurRad="38100" dist="38100" dir="2700000" algn="tl">
                    <a:srgbClr val="000000"/>
                  </a:outerShdw>
                </a:effectLst>
                <a:latin typeface="Arial" charset="0"/>
              </a:rPr>
              <a:t>But man is created in the image of God.</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03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5033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80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6806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p:txBody>
      </p:sp>
      <p:sp>
        <p:nvSpPr>
          <p:cNvPr id="1368068" name="Rectangle 4"/>
          <p:cNvSpPr>
            <a:spLocks noChangeArrowheads="1"/>
          </p:cNvSpPr>
          <p:nvPr/>
        </p:nvSpPr>
        <p:spPr bwMode="auto">
          <a:xfrm>
            <a:off x="457200" y="3733800"/>
            <a:ext cx="83820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we have seen and testify that the Father</a:t>
            </a:r>
          </a:p>
          <a:p>
            <a:pPr algn="ctr"/>
            <a:r>
              <a:rPr lang="en-US" altLang="en-US" sz="2800" i="1">
                <a:solidFill>
                  <a:schemeClr val="bg2"/>
                </a:solidFill>
              </a:rPr>
              <a:t>has sent the Son as Savior of the world”</a:t>
            </a:r>
          </a:p>
          <a:p>
            <a:pPr algn="ctr"/>
            <a:r>
              <a:rPr lang="en-US" altLang="en-US" sz="2800" i="1">
                <a:solidFill>
                  <a:schemeClr val="bg2"/>
                </a:solidFill>
              </a:rPr>
              <a:t>(1 John 4:14).</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23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5238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01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7011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44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5443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p:txBody>
      </p:sp>
      <p:sp>
        <p:nvSpPr>
          <p:cNvPr id="1554436" name="Rectangle 4"/>
          <p:cNvSpPr>
            <a:spLocks noChangeArrowheads="1"/>
          </p:cNvSpPr>
          <p:nvPr/>
        </p:nvSpPr>
        <p:spPr bwMode="auto">
          <a:xfrm>
            <a:off x="457200" y="3733800"/>
            <a:ext cx="83820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all have sinned and fall short of </a:t>
            </a:r>
          </a:p>
          <a:p>
            <a:pPr algn="ctr"/>
            <a:r>
              <a:rPr lang="en-US" altLang="en-US" sz="2800" i="1">
                <a:solidFill>
                  <a:schemeClr val="bg2"/>
                </a:solidFill>
              </a:rPr>
              <a:t>the glory of God” (Romans 3:23).</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64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5648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7216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Is Jesus your Savior?</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85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5853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Is Jesus your Savior?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is the Savior of those who are in his spiritual body.</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05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6057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Is Jesus your Savior?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is the Savior of those who are in his spiritual body.</a:t>
            </a:r>
          </a:p>
        </p:txBody>
      </p:sp>
      <p:sp>
        <p:nvSpPr>
          <p:cNvPr id="1560580" name="Rectangle 4"/>
          <p:cNvSpPr>
            <a:spLocks noChangeArrowheads="1"/>
          </p:cNvSpPr>
          <p:nvPr/>
        </p:nvSpPr>
        <p:spPr bwMode="auto">
          <a:xfrm>
            <a:off x="457200" y="4724400"/>
            <a:ext cx="8382000" cy="1828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the husband is head of the wife, as also Christ is head of the church; and He is the </a:t>
            </a:r>
          </a:p>
          <a:p>
            <a:pPr algn="ctr"/>
            <a:r>
              <a:rPr lang="en-US" altLang="en-US" sz="2800" i="1">
                <a:solidFill>
                  <a:schemeClr val="bg2"/>
                </a:solidFill>
              </a:rPr>
              <a:t>Savior of the body” (Ephesians 5:23).</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26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6262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Is Jesus your Savior?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is the Savior of those who are in his spiritual body.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09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90947"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lvl="1">
              <a:spcBef>
                <a:spcPct val="40000"/>
              </a:spcBef>
            </a:pPr>
            <a:r>
              <a:rPr lang="en-US" altLang="en-US">
                <a:solidFill>
                  <a:schemeClr val="tx2"/>
                </a:solidFill>
                <a:effectLst>
                  <a:outerShdw blurRad="38100" dist="38100" dir="2700000" algn="tl">
                    <a:srgbClr val="000000"/>
                  </a:outerShdw>
                </a:effectLst>
                <a:latin typeface="Arial" charset="0"/>
              </a:rPr>
              <a:t>Animals only need the basic physical necessities of life such as food, air, water, etc.</a:t>
            </a:r>
          </a:p>
          <a:p>
            <a:pPr lvl="1">
              <a:spcBef>
                <a:spcPct val="40000"/>
              </a:spcBef>
            </a:pPr>
            <a:r>
              <a:rPr lang="en-US" altLang="en-US">
                <a:solidFill>
                  <a:schemeClr val="tx2"/>
                </a:solidFill>
                <a:effectLst>
                  <a:outerShdw blurRad="38100" dist="38100" dir="2700000" algn="tl">
                    <a:srgbClr val="000000"/>
                  </a:outerShdw>
                </a:effectLst>
                <a:latin typeface="Arial" charset="0"/>
              </a:rPr>
              <a:t>But man is created in the image of God.</a:t>
            </a:r>
          </a:p>
          <a:p>
            <a:pPr>
              <a:spcBef>
                <a:spcPct val="40000"/>
              </a:spcBef>
            </a:pPr>
            <a:endParaRPr lang="en-US" altLang="en-US">
              <a:effectLst>
                <a:outerShdw blurRad="38100" dist="38100" dir="2700000" algn="tl">
                  <a:srgbClr val="000000"/>
                </a:outerShdw>
              </a:effectLst>
              <a:latin typeface="Arial" charset="0"/>
            </a:endParaRPr>
          </a:p>
        </p:txBody>
      </p:sp>
      <p:sp>
        <p:nvSpPr>
          <p:cNvPr id="1490948" name="Rectangle 4"/>
          <p:cNvSpPr>
            <a:spLocks noChangeArrowheads="1"/>
          </p:cNvSpPr>
          <p:nvPr/>
        </p:nvSpPr>
        <p:spPr bwMode="auto">
          <a:xfrm>
            <a:off x="457200" y="4267200"/>
            <a:ext cx="83820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“So God created man in His own image; in the image of God He created him; male and female</a:t>
            </a:r>
          </a:p>
          <a:p>
            <a:pPr algn="ctr"/>
            <a:r>
              <a:rPr lang="en-US" altLang="en-US" sz="2800" i="1">
                <a:solidFill>
                  <a:schemeClr val="bg2"/>
                </a:solidFill>
              </a:rPr>
              <a:t>He created them” (Genesis 1:27).</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42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7421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Is Jesus your Savior?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is the Savior of those who are in his spiritual body.</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If you haven’t obeyed the gospel, then you are not in his body and he is not your Savior.</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62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7625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Is Jesus your Savior?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is the Savior of those who are in his spiritual body.</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If you haven’t obeyed the gospel, then you are not in his body and he is not your Savior.</a:t>
            </a:r>
          </a:p>
        </p:txBody>
      </p:sp>
      <p:sp>
        <p:nvSpPr>
          <p:cNvPr id="1376260" name="Rectangle 4"/>
          <p:cNvSpPr>
            <a:spLocks noChangeArrowheads="1"/>
          </p:cNvSpPr>
          <p:nvPr/>
        </p:nvSpPr>
        <p:spPr bwMode="auto">
          <a:xfrm>
            <a:off x="457200" y="2133600"/>
            <a:ext cx="8382000" cy="4419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Spirit’…Then those who gladly received his word were baptized; and that day about three thousand souls were added to them…And the Lord added to the church daily those who were being saved…” (Acts 2:38, 41, 47).</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46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6467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a:pPr>
            <a:r>
              <a:rPr lang="en-US" altLang="en-US" b="1">
                <a:effectLst>
                  <a:outerShdw blurRad="38100" dist="38100" dir="2700000" algn="tl">
                    <a:srgbClr val="000000"/>
                  </a:outerShdw>
                </a:effectLst>
                <a:latin typeface="Arial" charset="0"/>
              </a:rPr>
              <a:t>You Need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came to save sinners from destruction.</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a Savior.</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Is Jesus your Savior?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is the Savior of those who are in his spiritual body.</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If you haven’t obeyed the gospel, then you are not in his body and he is not your Savior.</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83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67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6672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87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6877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08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7081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p:txBody>
      </p:sp>
      <p:sp>
        <p:nvSpPr>
          <p:cNvPr id="1570820" name="Rectangle 4"/>
          <p:cNvSpPr>
            <a:spLocks noChangeArrowheads="1"/>
          </p:cNvSpPr>
          <p:nvPr/>
        </p:nvSpPr>
        <p:spPr bwMode="auto">
          <a:xfrm>
            <a:off x="457200" y="4191000"/>
            <a:ext cx="83820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the wages of sin is death, but the gift of God</a:t>
            </a:r>
          </a:p>
          <a:p>
            <a:pPr algn="ctr"/>
            <a:r>
              <a:rPr lang="en-US" altLang="en-US" sz="2800" i="1">
                <a:solidFill>
                  <a:schemeClr val="bg2"/>
                </a:solidFill>
              </a:rPr>
              <a:t>is eternal life in Christ Jesus our Lord”</a:t>
            </a:r>
          </a:p>
          <a:p>
            <a:pPr algn="ctr"/>
            <a:r>
              <a:rPr lang="en-US" altLang="en-US" sz="2800" i="1">
                <a:solidFill>
                  <a:schemeClr val="bg2"/>
                </a:solidFill>
              </a:rPr>
              <a:t>(Romans 6:23).</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28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7286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03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8035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p:txBody>
      </p:sp>
      <p:sp>
        <p:nvSpPr>
          <p:cNvPr id="1380356" name="Rectangle 4"/>
          <p:cNvSpPr>
            <a:spLocks noChangeArrowheads="1"/>
          </p:cNvSpPr>
          <p:nvPr/>
        </p:nvSpPr>
        <p:spPr bwMode="auto">
          <a:xfrm>
            <a:off x="457200" y="4191000"/>
            <a:ext cx="83820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 next day John saw Jesus coming toward </a:t>
            </a:r>
          </a:p>
          <a:p>
            <a:pPr algn="ctr"/>
            <a:r>
              <a:rPr lang="en-US" altLang="en-US" sz="2800" i="1">
                <a:solidFill>
                  <a:schemeClr val="bg2"/>
                </a:solidFill>
              </a:rPr>
              <a:t>him, and said, ‘Behold! The Lamb of God who </a:t>
            </a:r>
          </a:p>
          <a:p>
            <a:pPr algn="ctr"/>
            <a:r>
              <a:rPr lang="en-US" altLang="en-US" sz="2800" i="1">
                <a:solidFill>
                  <a:schemeClr val="bg2"/>
                </a:solidFill>
              </a:rPr>
              <a:t>takes away the sin of the world!’” (John 1:29).</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49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7491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29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92995"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lvl="1">
              <a:spcBef>
                <a:spcPct val="40000"/>
              </a:spcBef>
            </a:pPr>
            <a:r>
              <a:rPr lang="en-US" altLang="en-US">
                <a:solidFill>
                  <a:schemeClr val="tx2"/>
                </a:solidFill>
                <a:effectLst>
                  <a:outerShdw blurRad="38100" dist="38100" dir="2700000" algn="tl">
                    <a:srgbClr val="000000"/>
                  </a:outerShdw>
                </a:effectLst>
                <a:latin typeface="Arial" charset="0"/>
              </a:rPr>
              <a:t>Animals only need the basic physical necessities of life such as food, air, water, etc.</a:t>
            </a:r>
          </a:p>
          <a:p>
            <a:pPr lvl="1">
              <a:spcBef>
                <a:spcPct val="40000"/>
              </a:spcBef>
            </a:pPr>
            <a:r>
              <a:rPr lang="en-US" altLang="en-US">
                <a:solidFill>
                  <a:schemeClr val="tx2"/>
                </a:solidFill>
                <a:effectLst>
                  <a:outerShdw blurRad="38100" dist="38100" dir="2700000" algn="tl">
                    <a:srgbClr val="000000"/>
                  </a:outerShdw>
                </a:effectLst>
                <a:latin typeface="Arial" charset="0"/>
              </a:rPr>
              <a:t>But man is created in the image of God.</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8240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p:txBody>
      </p:sp>
      <p:sp>
        <p:nvSpPr>
          <p:cNvPr id="1382404" name="Rectangle 4"/>
          <p:cNvSpPr>
            <a:spLocks noChangeArrowheads="1"/>
          </p:cNvSpPr>
          <p:nvPr/>
        </p:nvSpPr>
        <p:spPr bwMode="auto">
          <a:xfrm>
            <a:off x="457200" y="3886200"/>
            <a:ext cx="83820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I delivered to you first of all that which I also received: that Christ died for our sins according to the Scriptures, and that He was buried, and that He rose again the third day according to the Scriptures” (1 Corinthians 15:3-4).</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7696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44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8445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p:txBody>
      </p:sp>
      <p:sp>
        <p:nvSpPr>
          <p:cNvPr id="1384452" name="Rectangle 4"/>
          <p:cNvSpPr>
            <a:spLocks noChangeArrowheads="1"/>
          </p:cNvSpPr>
          <p:nvPr/>
        </p:nvSpPr>
        <p:spPr bwMode="auto">
          <a:xfrm>
            <a:off x="457200" y="3886200"/>
            <a:ext cx="83820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“In Him we have redemption through His blood, </a:t>
            </a:r>
          </a:p>
          <a:p>
            <a:pPr algn="ctr"/>
            <a:r>
              <a:rPr lang="en-US" altLang="en-US" sz="2800" i="1">
                <a:solidFill>
                  <a:schemeClr val="bg2"/>
                </a:solidFill>
              </a:rPr>
              <a:t>the forgiveness of sins, according to the </a:t>
            </a:r>
          </a:p>
          <a:p>
            <a:pPr algn="ctr"/>
            <a:r>
              <a:rPr lang="en-US" altLang="en-US" sz="2800" i="1">
                <a:solidFill>
                  <a:schemeClr val="bg2"/>
                </a:solidFill>
              </a:rPr>
              <a:t>riches of His grace” (Ephesians 1:7).</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90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7901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64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8649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the sacrifice of Jesus.</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10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8105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the sacrifice of Jesus.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receiving the benefits of his sacrifice?</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31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8310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the sacrifice of Jesus.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receiving the benefits of his sacrifice?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died for everyone.</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8720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the sacrifice of Jesus.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receiving the benefits of his sacrifice?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died for everyone.</a:t>
            </a:r>
          </a:p>
        </p:txBody>
      </p:sp>
      <p:sp>
        <p:nvSpPr>
          <p:cNvPr id="1587204" name="Rectangle 4"/>
          <p:cNvSpPr>
            <a:spLocks noChangeArrowheads="1"/>
          </p:cNvSpPr>
          <p:nvPr/>
        </p:nvSpPr>
        <p:spPr bwMode="auto">
          <a:xfrm>
            <a:off x="457200" y="4876800"/>
            <a:ext cx="8382000" cy="1828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Himself is the propitiation for our sins, and not for ours only but also for the whole world”</a:t>
            </a:r>
          </a:p>
          <a:p>
            <a:pPr algn="ctr"/>
            <a:r>
              <a:rPr lang="en-US" altLang="en-US" sz="2800" i="1">
                <a:solidFill>
                  <a:schemeClr val="bg2"/>
                </a:solidFill>
              </a:rPr>
              <a:t>(1 John 2:2).</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51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8515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the sacrifice of Jesus.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receiving the benefits of his sacrifice?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died for everyone.</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85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8854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the sacrifice of Jesus.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receiving the benefits of his sacrifice?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died for everyone.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only those who meet his terms for forgiveness will benefit from his death.</a:t>
            </a:r>
          </a:p>
          <a:p>
            <a:pPr marL="1371600" lvl="2" indent="-457200">
              <a:spcBef>
                <a:spcPct val="40000"/>
              </a:spcBef>
              <a:buClr>
                <a:schemeClr val="accent1"/>
              </a:buClr>
              <a:buFont typeface="Wingdings" pitchFamily="2" charset="2"/>
              <a:buChar char="Ø"/>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73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37347"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lvl="1">
              <a:spcBef>
                <a:spcPct val="40000"/>
              </a:spcBef>
            </a:pPr>
            <a:r>
              <a:rPr lang="en-US" altLang="en-US">
                <a:solidFill>
                  <a:schemeClr val="tx2"/>
                </a:solidFill>
                <a:effectLst>
                  <a:outerShdw blurRad="38100" dist="38100" dir="2700000" algn="tl">
                    <a:srgbClr val="000000"/>
                  </a:outerShdw>
                </a:effectLst>
                <a:latin typeface="Arial" charset="0"/>
              </a:rPr>
              <a:t>Animals only need the basic physical necessities of life such as food, air, water, etc.</a:t>
            </a:r>
          </a:p>
          <a:p>
            <a:pPr lvl="1">
              <a:spcBef>
                <a:spcPct val="40000"/>
              </a:spcBef>
            </a:pPr>
            <a:r>
              <a:rPr lang="en-US" altLang="en-US">
                <a:solidFill>
                  <a:schemeClr val="tx2"/>
                </a:solidFill>
                <a:effectLst>
                  <a:outerShdw blurRad="38100" dist="38100" dir="2700000" algn="tl">
                    <a:srgbClr val="000000"/>
                  </a:outerShdw>
                </a:effectLst>
                <a:latin typeface="Arial" charset="0"/>
              </a:rPr>
              <a:t>But man is created in the image of God.</a:t>
            </a:r>
          </a:p>
          <a:p>
            <a:pPr lvl="1">
              <a:spcBef>
                <a:spcPct val="40000"/>
              </a:spcBef>
            </a:pPr>
            <a:r>
              <a:rPr lang="en-US" altLang="en-US">
                <a:solidFill>
                  <a:schemeClr val="tx2"/>
                </a:solidFill>
                <a:effectLst>
                  <a:outerShdw blurRad="38100" dist="38100" dir="2700000" algn="tl">
                    <a:srgbClr val="000000"/>
                  </a:outerShdw>
                </a:effectLst>
                <a:latin typeface="Arial" charset="0"/>
              </a:rPr>
              <a:t>Man has spiritual needs.</a:t>
            </a:r>
          </a:p>
          <a:p>
            <a:pPr>
              <a:spcBef>
                <a:spcPct val="40000"/>
              </a:spcBef>
              <a:buFontTx/>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05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9059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the sacrifice of Jesus.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receiving the benefits of his sacrifice?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died for everyone.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only those who meet his terms for forgiveness will benefit from his death.</a:t>
            </a:r>
          </a:p>
          <a:p>
            <a:pPr marL="1371600" lvl="2" indent="-457200">
              <a:spcBef>
                <a:spcPct val="40000"/>
              </a:spcBef>
              <a:buClr>
                <a:schemeClr val="accent1"/>
              </a:buClr>
              <a:buFont typeface="Wingdings" pitchFamily="2" charset="2"/>
              <a:buChar char="Ø"/>
            </a:pPr>
            <a:endParaRPr lang="en-US" altLang="en-US">
              <a:effectLst>
                <a:outerShdw blurRad="38100" dist="38100" dir="2700000" algn="tl">
                  <a:srgbClr val="000000"/>
                </a:outerShdw>
              </a:effectLst>
              <a:latin typeface="Arial" charset="0"/>
            </a:endParaRPr>
          </a:p>
        </p:txBody>
      </p:sp>
      <p:sp>
        <p:nvSpPr>
          <p:cNvPr id="1390596" name="Rectangle 4"/>
          <p:cNvSpPr>
            <a:spLocks noChangeArrowheads="1"/>
          </p:cNvSpPr>
          <p:nvPr/>
        </p:nvSpPr>
        <p:spPr bwMode="auto">
          <a:xfrm>
            <a:off x="457200" y="1295400"/>
            <a:ext cx="8077200" cy="525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“Or do you not know that as many of us as were baptized into Christ Jesus were baptized into His death? Therefore we were buried with Him through baptism into death, that just as Christ was raised from the dead by the glory of the Father, even so we also should walk in newness of life. For if we have been united together in the likeness of His death, certainly we also shall be in the likeness of His resurrection, knowing this, that our old man was crucified with Him, that the body of sin might be done away with, that we should no longer be slaves of sin” (Romans 6:3-6).</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92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8925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2"/>
            </a:pPr>
            <a:r>
              <a:rPr lang="en-US" altLang="en-US" b="1">
                <a:effectLst>
                  <a:outerShdw blurRad="38100" dist="38100" dir="2700000" algn="tl">
                    <a:srgbClr val="000000"/>
                  </a:outerShdw>
                </a:effectLst>
                <a:latin typeface="Arial" charset="0"/>
              </a:rPr>
              <a:t>You Need A Sacrifice For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perfect sacrifice to take away man’s sins.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are all in need of the sacrifice of Jesus.</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receiving the benefits of his sacrifice?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He died for everyone.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But only those who meet his terms for forgiveness will benefit from his death.</a:t>
            </a:r>
          </a:p>
          <a:p>
            <a:pPr marL="1371600" lvl="2" indent="-457200">
              <a:spcBef>
                <a:spcPct val="40000"/>
              </a:spcBef>
              <a:buClr>
                <a:schemeClr val="accent1"/>
              </a:buClr>
              <a:buFont typeface="Wingdings" pitchFamily="2" charset="2"/>
              <a:buChar char="Ø"/>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12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9129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None/>
            </a:pPr>
            <a:endParaRPr lang="en-US" altLang="en-US">
              <a:effectLst>
                <a:outerShdw blurRad="38100" dist="38100" dir="2700000" algn="tl">
                  <a:srgbClr val="000000"/>
                </a:outerShdw>
              </a:effectLst>
              <a:latin typeface="Arial" charset="0"/>
            </a:endParaRPr>
          </a:p>
          <a:p>
            <a:pPr marL="1371600" lvl="2" indent="-457200">
              <a:spcBef>
                <a:spcPct val="40000"/>
              </a:spcBef>
              <a:buClr>
                <a:schemeClr val="accent1"/>
              </a:buClr>
              <a:buFont typeface="Wingdings" pitchFamily="2" charset="2"/>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33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9334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None/>
            </a:pPr>
            <a:endParaRPr lang="en-US" altLang="en-US">
              <a:effectLst>
                <a:outerShdw blurRad="38100" dist="38100" dir="2700000" algn="tl">
                  <a:srgbClr val="000000"/>
                </a:outerShdw>
              </a:effectLst>
              <a:latin typeface="Arial" charset="0"/>
            </a:endParaRPr>
          </a:p>
          <a:p>
            <a:pPr marL="1371600" lvl="2" indent="-457200">
              <a:spcBef>
                <a:spcPct val="40000"/>
              </a:spcBef>
              <a:buClr>
                <a:schemeClr val="accent1"/>
              </a:buClr>
              <a:buFont typeface="Wingdings" pitchFamily="2" charset="2"/>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53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9539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None/>
            </a:pPr>
            <a:endParaRPr lang="en-US" altLang="en-US">
              <a:effectLst>
                <a:outerShdw blurRad="38100" dist="38100" dir="2700000" algn="tl">
                  <a:srgbClr val="000000"/>
                </a:outerShdw>
              </a:effectLst>
              <a:latin typeface="Arial" charset="0"/>
            </a:endParaRPr>
          </a:p>
          <a:p>
            <a:pPr marL="1371600" lvl="2" indent="-457200">
              <a:spcBef>
                <a:spcPct val="40000"/>
              </a:spcBef>
              <a:buClr>
                <a:schemeClr val="accent1"/>
              </a:buClr>
              <a:buFont typeface="Wingdings" pitchFamily="2" charset="2"/>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07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8070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None/>
            </a:pPr>
            <a:endParaRPr lang="en-US" altLang="en-US">
              <a:effectLst>
                <a:outerShdw blurRad="38100" dist="38100" dir="2700000" algn="tl">
                  <a:srgbClr val="000000"/>
                </a:outerShdw>
              </a:effectLst>
              <a:latin typeface="Arial" charset="0"/>
            </a:endParaRPr>
          </a:p>
          <a:p>
            <a:pPr marL="1371600" lvl="2" indent="-457200">
              <a:spcBef>
                <a:spcPct val="40000"/>
              </a:spcBef>
              <a:buClr>
                <a:schemeClr val="accent1"/>
              </a:buClr>
              <a:buFont typeface="Wingdings" pitchFamily="2" charset="2"/>
              <a:buNone/>
            </a:pPr>
            <a:endParaRPr lang="en-US" altLang="en-US">
              <a:latin typeface="Arial" charset="0"/>
            </a:endParaRPr>
          </a:p>
        </p:txBody>
      </p:sp>
      <p:sp>
        <p:nvSpPr>
          <p:cNvPr id="1480708" name="Rectangle 4"/>
          <p:cNvSpPr>
            <a:spLocks noChangeArrowheads="1"/>
          </p:cNvSpPr>
          <p:nvPr/>
        </p:nvSpPr>
        <p:spPr bwMode="auto">
          <a:xfrm>
            <a:off x="457200" y="1905000"/>
            <a:ext cx="8382000" cy="4800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God demonstrates His own love toward us, in that while we were still sinners, Christ died for us. Much more then, having now been justified by His blood, we shall be saved from wrath through Him.  For if when we were enemies we were reconciled to God through the death of His Son, much more, having been reconciled, we shall be saved by His life. And not only that, but we also rejoice in God through our Lord Jesus Christ, through whom </a:t>
            </a:r>
          </a:p>
          <a:p>
            <a:pPr algn="ctr"/>
            <a:r>
              <a:rPr lang="en-US" altLang="en-US" sz="2800" i="1">
                <a:solidFill>
                  <a:schemeClr val="bg2"/>
                </a:solidFill>
              </a:rPr>
              <a:t>we have now received the reconciliation” </a:t>
            </a:r>
          </a:p>
          <a:p>
            <a:pPr algn="ctr"/>
            <a:r>
              <a:rPr lang="en-US" altLang="en-US" sz="2800" i="1">
                <a:solidFill>
                  <a:schemeClr val="bg2"/>
                </a:solidFill>
              </a:rPr>
              <a:t>(Romans 5:8-11).</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9744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None/>
            </a:pPr>
            <a:endParaRPr lang="en-US" altLang="en-US">
              <a:effectLst>
                <a:outerShdw blurRad="38100" dist="38100" dir="2700000" algn="tl">
                  <a:srgbClr val="000000"/>
                </a:outerShdw>
              </a:effectLst>
              <a:latin typeface="Arial" charset="0"/>
            </a:endParaRPr>
          </a:p>
          <a:p>
            <a:pPr marL="1371600" lvl="2" indent="-457200">
              <a:spcBef>
                <a:spcPct val="40000"/>
              </a:spcBef>
              <a:buClr>
                <a:schemeClr val="accent1"/>
              </a:buClr>
              <a:buFont typeface="Wingdings" pitchFamily="2" charset="2"/>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46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9469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None/>
            </a:pPr>
            <a:endParaRPr lang="en-US" altLang="en-US">
              <a:effectLst>
                <a:outerShdw blurRad="38100" dist="38100" dir="2700000" algn="tl">
                  <a:srgbClr val="000000"/>
                </a:outerShdw>
              </a:effectLst>
              <a:latin typeface="Arial" charset="0"/>
            </a:endParaRPr>
          </a:p>
          <a:p>
            <a:pPr marL="1371600" lvl="2" indent="-457200">
              <a:spcBef>
                <a:spcPct val="40000"/>
              </a:spcBef>
              <a:buClr>
                <a:schemeClr val="accent1"/>
              </a:buClr>
              <a:buFont typeface="Wingdings" pitchFamily="2" charset="2"/>
              <a:buNone/>
            </a:pPr>
            <a:endParaRPr lang="en-US" altLang="en-US">
              <a:effectLst>
                <a:outerShdw blurRad="38100" dist="38100" dir="2700000" algn="tl">
                  <a:srgbClr val="000000"/>
                </a:outerShdw>
              </a:effectLst>
              <a:latin typeface="Arial" charset="0"/>
            </a:endParaRPr>
          </a:p>
        </p:txBody>
      </p:sp>
      <p:sp>
        <p:nvSpPr>
          <p:cNvPr id="1394692" name="Rectangle 4"/>
          <p:cNvSpPr>
            <a:spLocks noChangeArrowheads="1"/>
          </p:cNvSpPr>
          <p:nvPr/>
        </p:nvSpPr>
        <p:spPr bwMode="auto">
          <a:xfrm>
            <a:off x="457200" y="2133600"/>
            <a:ext cx="8382000" cy="4572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it pleased the Father that in Him all the fullness should dwell, and by Him to reconcile all things to Himself, by Him, whether things on earth or things in heaven, having made peace through the blood of His cross. And you, who once were alienated and enemies in your mind by wicked works, yet now He has reconciled in the body of His flesh through death, to present you holy, and blameless, and above reproach in His sight” (Colossians 1:19-22).</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94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59949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None/>
            </a:pPr>
            <a:endParaRPr lang="en-US" altLang="en-US">
              <a:effectLst>
                <a:outerShdw blurRad="38100" dist="38100" dir="2700000" algn="tl">
                  <a:srgbClr val="000000"/>
                </a:outerShdw>
              </a:effectLst>
              <a:latin typeface="Arial" charset="0"/>
            </a:endParaRPr>
          </a:p>
          <a:p>
            <a:pPr marL="1371600" lvl="2" indent="-457200">
              <a:spcBef>
                <a:spcPct val="40000"/>
              </a:spcBef>
              <a:buClr>
                <a:schemeClr val="accent1"/>
              </a:buClr>
              <a:buFont typeface="Wingdings" pitchFamily="2" charset="2"/>
              <a:buNone/>
            </a:pPr>
            <a:endParaRPr lang="en-US" altLang="en-US">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95043" name="Rectangle 3"/>
          <p:cNvSpPr>
            <a:spLocks noGrp="1" noChangeArrowheads="1"/>
          </p:cNvSpPr>
          <p:nvPr>
            <p:ph type="body" idx="1"/>
          </p:nvPr>
        </p:nvSpPr>
        <p:spPr>
          <a:xfrm>
            <a:off x="381000" y="1371600"/>
            <a:ext cx="8534400" cy="5181600"/>
          </a:xfrm>
        </p:spPr>
        <p:txBody>
          <a:bodyPr/>
          <a:lstStyle/>
          <a:p>
            <a:pPr>
              <a:spcBef>
                <a:spcPct val="40000"/>
              </a:spcBef>
            </a:pPr>
            <a:r>
              <a:rPr lang="en-US" altLang="en-US">
                <a:effectLst>
                  <a:outerShdw blurRad="38100" dist="38100" dir="2700000" algn="tl">
                    <a:srgbClr val="000000"/>
                  </a:outerShdw>
                </a:effectLst>
                <a:latin typeface="Arial" charset="0"/>
              </a:rPr>
              <a:t>Human beings have certain unique universal needs.</a:t>
            </a:r>
          </a:p>
          <a:p>
            <a:pPr lvl="1">
              <a:spcBef>
                <a:spcPct val="40000"/>
              </a:spcBef>
            </a:pPr>
            <a:r>
              <a:rPr lang="en-US" altLang="en-US">
                <a:solidFill>
                  <a:schemeClr val="tx2"/>
                </a:solidFill>
                <a:effectLst>
                  <a:outerShdw blurRad="38100" dist="38100" dir="2700000" algn="tl">
                    <a:srgbClr val="000000"/>
                  </a:outerShdw>
                </a:effectLst>
                <a:latin typeface="Arial" charset="0"/>
              </a:rPr>
              <a:t>Animals only need the basic physical necessities of life such as food, air, water, etc.</a:t>
            </a:r>
          </a:p>
          <a:p>
            <a:pPr lvl="1">
              <a:spcBef>
                <a:spcPct val="40000"/>
              </a:spcBef>
            </a:pPr>
            <a:r>
              <a:rPr lang="en-US" altLang="en-US">
                <a:solidFill>
                  <a:schemeClr val="tx2"/>
                </a:solidFill>
                <a:effectLst>
                  <a:outerShdw blurRad="38100" dist="38100" dir="2700000" algn="tl">
                    <a:srgbClr val="000000"/>
                  </a:outerShdw>
                </a:effectLst>
                <a:latin typeface="Arial" charset="0"/>
              </a:rPr>
              <a:t>But man is created in the image of God.</a:t>
            </a:r>
          </a:p>
          <a:p>
            <a:pPr lvl="1">
              <a:spcBef>
                <a:spcPct val="40000"/>
              </a:spcBef>
            </a:pPr>
            <a:r>
              <a:rPr lang="en-US" altLang="en-US">
                <a:solidFill>
                  <a:schemeClr val="tx2"/>
                </a:solidFill>
                <a:effectLst>
                  <a:outerShdw blurRad="38100" dist="38100" dir="2700000" algn="tl">
                    <a:srgbClr val="000000"/>
                  </a:outerShdw>
                </a:effectLst>
                <a:latin typeface="Arial" charset="0"/>
              </a:rPr>
              <a:t>Man has spiritual needs.</a:t>
            </a:r>
          </a:p>
          <a:p>
            <a:pPr lvl="1">
              <a:spcBef>
                <a:spcPct val="40000"/>
              </a:spcBef>
            </a:pPr>
            <a:r>
              <a:rPr lang="en-US" altLang="en-US">
                <a:solidFill>
                  <a:schemeClr val="tx2"/>
                </a:solidFill>
                <a:effectLst>
                  <a:outerShdw blurRad="38100" dist="38100" dir="2700000" algn="tl">
                    <a:srgbClr val="000000"/>
                  </a:outerShdw>
                </a:effectLst>
                <a:latin typeface="Arial" charset="0"/>
              </a:rPr>
              <a:t>Many have a void in their lives because their spiritual needs are never satisfied.</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67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9673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None/>
            </a:pPr>
            <a:endParaRPr lang="en-US" altLang="en-US">
              <a:effectLst>
                <a:outerShdw blurRad="38100" dist="38100" dir="2700000" algn="tl">
                  <a:srgbClr val="000000"/>
                </a:outerShdw>
              </a:effectLst>
              <a:latin typeface="Arial" charset="0"/>
            </a:endParaRPr>
          </a:p>
          <a:p>
            <a:pPr marL="1371600" lvl="2" indent="-457200">
              <a:spcBef>
                <a:spcPct val="40000"/>
              </a:spcBef>
              <a:buClr>
                <a:schemeClr val="accent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15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0153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need to ask for terms of peace and surrender.</a:t>
            </a:r>
          </a:p>
          <a:p>
            <a:pPr marL="1371600" lvl="2" indent="-457200">
              <a:spcBef>
                <a:spcPct val="40000"/>
              </a:spcBef>
              <a:buClr>
                <a:schemeClr val="accent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87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39878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need to ask for terms of peace and surrender.</a:t>
            </a:r>
          </a:p>
          <a:p>
            <a:pPr marL="1371600" lvl="2" indent="-457200">
              <a:spcBef>
                <a:spcPct val="40000"/>
              </a:spcBef>
              <a:buClr>
                <a:schemeClr val="accent1"/>
              </a:buClr>
              <a:buFont typeface="Wingdings" pitchFamily="2" charset="2"/>
              <a:buNone/>
            </a:pPr>
            <a:endParaRPr lang="en-US" altLang="en-US">
              <a:effectLst>
                <a:outerShdw blurRad="38100" dist="38100" dir="2700000" algn="tl">
                  <a:srgbClr val="000000"/>
                </a:outerShdw>
              </a:effectLst>
              <a:latin typeface="Arial" charset="0"/>
            </a:endParaRPr>
          </a:p>
        </p:txBody>
      </p:sp>
      <p:sp>
        <p:nvSpPr>
          <p:cNvPr id="1398788" name="Rectangle 4"/>
          <p:cNvSpPr>
            <a:spLocks noChangeArrowheads="1"/>
          </p:cNvSpPr>
          <p:nvPr/>
        </p:nvSpPr>
        <p:spPr bwMode="auto">
          <a:xfrm>
            <a:off x="457200" y="3200400"/>
            <a:ext cx="8382000" cy="3505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“Or what king, going to make war against another king, does not sit down first and consider whether he is able with ten thousand to meet him who comes against him with twenty thousand? Or else, while the other is still a great way off, he sends a delegation and asks conditions of peace” </a:t>
            </a:r>
          </a:p>
          <a:p>
            <a:pPr algn="ctr"/>
            <a:r>
              <a:rPr lang="en-US" altLang="en-US" sz="2800" i="1">
                <a:solidFill>
                  <a:schemeClr val="bg2"/>
                </a:solidFill>
              </a:rPr>
              <a:t>(Luke 14:31-32).</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35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03587"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need to ask for terms of peace and surrender.</a:t>
            </a:r>
          </a:p>
          <a:p>
            <a:pPr marL="1371600" lvl="2" indent="-457200">
              <a:spcBef>
                <a:spcPct val="40000"/>
              </a:spcBef>
              <a:buClr>
                <a:schemeClr val="accent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08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0083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need to ask for terms of peace and surrender.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Peace comes through faithful obedience.</a:t>
            </a:r>
          </a:p>
          <a:p>
            <a:pPr marL="1371600" lvl="2" indent="-457200">
              <a:spcBef>
                <a:spcPct val="40000"/>
              </a:spcBef>
              <a:buClr>
                <a:schemeClr val="accent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8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0288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need to ask for terms of peace and surrender.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Peace comes through faithful obedience.</a:t>
            </a:r>
          </a:p>
          <a:p>
            <a:pPr marL="1371600" lvl="2" indent="-457200">
              <a:spcBef>
                <a:spcPct val="40000"/>
              </a:spcBef>
              <a:buClr>
                <a:schemeClr val="accent1"/>
              </a:buClr>
              <a:buFont typeface="Wingdings" pitchFamily="2" charset="2"/>
              <a:buNone/>
            </a:pPr>
            <a:endParaRPr lang="en-US" altLang="en-US">
              <a:effectLst>
                <a:outerShdw blurRad="38100" dist="38100" dir="2700000" algn="tl">
                  <a:srgbClr val="000000"/>
                </a:outerShdw>
              </a:effectLst>
              <a:latin typeface="Arial" charset="0"/>
            </a:endParaRPr>
          </a:p>
        </p:txBody>
      </p:sp>
      <p:sp>
        <p:nvSpPr>
          <p:cNvPr id="1402884" name="Rectangle 4"/>
          <p:cNvSpPr>
            <a:spLocks noChangeArrowheads="1"/>
          </p:cNvSpPr>
          <p:nvPr/>
        </p:nvSpPr>
        <p:spPr bwMode="auto">
          <a:xfrm>
            <a:off x="457200" y="44958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“Therefore, having been justified by faith, we have peace with God through our Lord Jesus Christ” </a:t>
            </a:r>
          </a:p>
          <a:p>
            <a:pPr algn="ctr"/>
            <a:r>
              <a:rPr lang="en-US" altLang="en-US" sz="2800" i="1">
                <a:solidFill>
                  <a:schemeClr val="bg2"/>
                </a:solidFill>
              </a:rPr>
              <a:t>(Romans 5:1).</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56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05635"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need to ask for terms of peace and surrender.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Peace comes through faithful obedience.</a:t>
            </a:r>
          </a:p>
          <a:p>
            <a:pPr marL="1371600" lvl="2" indent="-457200">
              <a:spcBef>
                <a:spcPct val="40000"/>
              </a:spcBef>
              <a:buClr>
                <a:schemeClr val="accent1"/>
              </a:buClr>
              <a:buFont typeface="Wingdings" pitchFamily="2" charset="2"/>
              <a:buNone/>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49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04931"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need to ask for terms of peace and surrender.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Peace comes through faithful obedience.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can’ t have peace with God while in sin.</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69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406979"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need to ask for terms of peace and surrender.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Peace comes through faithful obedience.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can’ t have peace with God while in sin.</a:t>
            </a:r>
          </a:p>
        </p:txBody>
      </p:sp>
      <p:sp>
        <p:nvSpPr>
          <p:cNvPr id="1406980" name="Rectangle 4"/>
          <p:cNvSpPr>
            <a:spLocks noChangeArrowheads="1"/>
          </p:cNvSpPr>
          <p:nvPr/>
        </p:nvSpPr>
        <p:spPr bwMode="auto">
          <a:xfrm>
            <a:off x="457200" y="4495800"/>
            <a:ext cx="8382000" cy="2209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“‘There is no peace,’ says the LORD, </a:t>
            </a:r>
          </a:p>
          <a:p>
            <a:pPr algn="ctr"/>
            <a:r>
              <a:rPr lang="en-US" altLang="en-US" sz="2800" i="1">
                <a:solidFill>
                  <a:schemeClr val="bg2"/>
                </a:solidFill>
              </a:rPr>
              <a:t>‘for the wicked’” (Isaiah 48:22).</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6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Why We Need Jesus</a:t>
            </a:r>
            <a:endParaRPr lang="en-US" altLang="en-US" sz="4800"/>
          </a:p>
        </p:txBody>
      </p:sp>
      <p:sp>
        <p:nvSpPr>
          <p:cNvPr id="1607683" name="Rectangle 3"/>
          <p:cNvSpPr>
            <a:spLocks noGrp="1" noChangeArrowheads="1"/>
          </p:cNvSpPr>
          <p:nvPr>
            <p:ph type="body" idx="1"/>
          </p:nvPr>
        </p:nvSpPr>
        <p:spPr>
          <a:xfrm>
            <a:off x="381000" y="1371600"/>
            <a:ext cx="8534400" cy="5257800"/>
          </a:xfrm>
        </p:spPr>
        <p:txBody>
          <a:bodyPr/>
          <a:lstStyle/>
          <a:p>
            <a:pPr marL="609600" indent="-609600">
              <a:spcBef>
                <a:spcPct val="40000"/>
              </a:spcBef>
              <a:buFontTx/>
              <a:buAutoNum type="arabicPeriod" startAt="3"/>
            </a:pPr>
            <a:r>
              <a:rPr lang="en-US" altLang="en-US" b="1">
                <a:effectLst>
                  <a:outerShdw blurRad="38100" dist="38100" dir="2700000" algn="tl">
                    <a:srgbClr val="000000"/>
                  </a:outerShdw>
                </a:effectLst>
                <a:latin typeface="Arial" charset="0"/>
              </a:rPr>
              <a:t>You Need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Jesus provided the way for man to be reconciled to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We have all been enemies with God because of sin, but Jesus offers us the way to have forgiveness and peace with God.</a:t>
            </a:r>
          </a:p>
          <a:p>
            <a:pPr marL="990600" lvl="1" indent="-533400">
              <a:spcBef>
                <a:spcPct val="40000"/>
              </a:spcBef>
              <a:buClr>
                <a:schemeClr val="tx2"/>
              </a:buClr>
              <a:buFont typeface="Arial" charset="0"/>
              <a:buChar char="•"/>
            </a:pPr>
            <a:r>
              <a:rPr lang="en-US" altLang="en-US">
                <a:solidFill>
                  <a:schemeClr val="tx2"/>
                </a:solidFill>
                <a:effectLst>
                  <a:outerShdw blurRad="38100" dist="38100" dir="2700000" algn="tl">
                    <a:srgbClr val="000000"/>
                  </a:outerShdw>
                </a:effectLst>
                <a:latin typeface="Arial" charset="0"/>
              </a:rPr>
              <a:t>Are you at peace with God?</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need to ask for terms of peace and surrender.</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Peace comes through faithful obedience.</a:t>
            </a:r>
          </a:p>
          <a:p>
            <a:pPr marL="1371600" lvl="2" indent="-457200">
              <a:spcBef>
                <a:spcPct val="40000"/>
              </a:spcBef>
              <a:buClr>
                <a:schemeClr val="tx1"/>
              </a:buClr>
              <a:buFont typeface="Wingdings" pitchFamily="2" charset="2"/>
              <a:buChar char="Ø"/>
            </a:pPr>
            <a:r>
              <a:rPr lang="en-US" altLang="en-US">
                <a:effectLst>
                  <a:outerShdw blurRad="38100" dist="38100" dir="2700000" algn="tl">
                    <a:srgbClr val="000000"/>
                  </a:outerShdw>
                </a:effectLst>
                <a:latin typeface="Arial" charset="0"/>
              </a:rPr>
              <a:t>You can’ t have peace with God while in sin.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3585</TotalTime>
  <Words>9004</Words>
  <Application>Microsoft Office PowerPoint</Application>
  <PresentationFormat>On-screen Show (4:3)</PresentationFormat>
  <Paragraphs>1105</Paragraphs>
  <Slides>183</Slides>
  <Notes>180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183</vt:i4>
      </vt:variant>
    </vt:vector>
  </HeadingPairs>
  <TitlesOfParts>
    <vt:vector size="187" baseType="lpstr">
      <vt:lpstr>Times New Roman</vt:lpstr>
      <vt:lpstr>Arial</vt:lpstr>
      <vt:lpstr>Wingdings</vt:lpstr>
      <vt:lpstr>Default Design</vt:lpstr>
      <vt:lpstr>Why Do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We Must Obey The Gospel</vt:lpstr>
      <vt:lpstr>We Must Obey The Gospel</vt:lpstr>
      <vt:lpstr>We Must Obey The Gospel</vt:lpstr>
      <vt:lpstr>We Must Obey The Gospel</vt:lpstr>
      <vt:lpstr>We Must Obey The Gospel</vt:lpstr>
      <vt:lpstr>We Must Obey The Gospel</vt:lpstr>
      <vt:lpstr>We Must Obey The Gospel</vt:lpstr>
      <vt:lpstr>We Must Obey The Gospel</vt:lpstr>
      <vt:lpstr>We Must Obey The Gospel</vt:lpstr>
      <vt:lpstr>We Must Obey The Gospel</vt:lpstr>
      <vt:lpstr>We Must Obey The Gospel</vt:lpstr>
      <vt:lpstr>We Must Obey The Gospel</vt:lpstr>
      <vt:lpstr>We Must Obey The Gospel</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Why We Need Jesus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Kevin Carlile</cp:lastModifiedBy>
  <cp:revision>219</cp:revision>
  <dcterms:created xsi:type="dcterms:W3CDTF">2004-03-11T22:01:36Z</dcterms:created>
  <dcterms:modified xsi:type="dcterms:W3CDTF">2016-09-12T16:41:38Z</dcterms:modified>
</cp:coreProperties>
</file>