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ppt/notesSlides/notesSlide145.xml" ContentType="application/vnd.openxmlformats-officedocument.presentationml.notesSlide+xml"/>
  <Override PartName="/ppt/notesSlides/notesSlide146.xml" ContentType="application/vnd.openxmlformats-officedocument.presentationml.notesSlide+xml"/>
  <Override PartName="/ppt/notesSlides/notesSlide147.xml" ContentType="application/vnd.openxmlformats-officedocument.presentationml.notesSlide+xml"/>
  <Override PartName="/ppt/notesSlides/notesSlide148.xml" ContentType="application/vnd.openxmlformats-officedocument.presentationml.notesSlide+xml"/>
  <Override PartName="/ppt/notesSlides/notesSlide149.xml" ContentType="application/vnd.openxmlformats-officedocument.presentationml.notesSlide+xml"/>
  <Override PartName="/ppt/notesSlides/notesSlide150.xml" ContentType="application/vnd.openxmlformats-officedocument.presentationml.notesSlide+xml"/>
  <Override PartName="/ppt/notesSlides/notesSlide151.xml" ContentType="application/vnd.openxmlformats-officedocument.presentationml.notesSlide+xml"/>
  <Override PartName="/ppt/notesSlides/notesSlide152.xml" ContentType="application/vnd.openxmlformats-officedocument.presentationml.notesSlide+xml"/>
  <Override PartName="/ppt/notesSlides/notesSlide153.xml" ContentType="application/vnd.openxmlformats-officedocument.presentationml.notesSlide+xml"/>
  <Override PartName="/ppt/notesSlides/notesSlide154.xml" ContentType="application/vnd.openxmlformats-officedocument.presentationml.notesSlide+xml"/>
  <Override PartName="/ppt/notesSlides/notesSlide155.xml" ContentType="application/vnd.openxmlformats-officedocument.presentationml.notesSlide+xml"/>
  <Override PartName="/ppt/notesSlides/notesSlide156.xml" ContentType="application/vnd.openxmlformats-officedocument.presentationml.notesSlide+xml"/>
  <Override PartName="/ppt/notesSlides/notesSlide157.xml" ContentType="application/vnd.openxmlformats-officedocument.presentationml.notesSlide+xml"/>
  <Override PartName="/ppt/notesSlides/notesSlide158.xml" ContentType="application/vnd.openxmlformats-officedocument.presentationml.notesSlide+xml"/>
  <Override PartName="/ppt/notesSlides/notesSlide159.xml" ContentType="application/vnd.openxmlformats-officedocument.presentationml.notesSlide+xml"/>
  <Override PartName="/ppt/notesSlides/notesSlide160.xml" ContentType="application/vnd.openxmlformats-officedocument.presentationml.notesSlide+xml"/>
  <Override PartName="/ppt/notesSlides/notesSlide161.xml" ContentType="application/vnd.openxmlformats-officedocument.presentationml.notesSlide+xml"/>
  <Override PartName="/ppt/notesSlides/notesSlide162.xml" ContentType="application/vnd.openxmlformats-officedocument.presentationml.notesSlide+xml"/>
  <Override PartName="/ppt/notesSlides/notesSlide163.xml" ContentType="application/vnd.openxmlformats-officedocument.presentationml.notesSlide+xml"/>
  <Override PartName="/ppt/notesSlides/notesSlide164.xml" ContentType="application/vnd.openxmlformats-officedocument.presentationml.notesSlide+xml"/>
  <Override PartName="/ppt/notesSlides/notesSlide165.xml" ContentType="application/vnd.openxmlformats-officedocument.presentationml.notesSlide+xml"/>
  <Override PartName="/ppt/notesSlides/notesSlide166.xml" ContentType="application/vnd.openxmlformats-officedocument.presentationml.notesSlide+xml"/>
  <Override PartName="/ppt/notesSlides/notesSlide167.xml" ContentType="application/vnd.openxmlformats-officedocument.presentationml.notesSlide+xml"/>
  <Override PartName="/ppt/notesSlides/notesSlide168.xml" ContentType="application/vnd.openxmlformats-officedocument.presentationml.notesSlide+xml"/>
  <Override PartName="/ppt/notesSlides/notesSlide169.xml" ContentType="application/vnd.openxmlformats-officedocument.presentationml.notesSlide+xml"/>
  <Override PartName="/ppt/notesSlides/notesSlide170.xml" ContentType="application/vnd.openxmlformats-officedocument.presentationml.notesSlide+xml"/>
  <Override PartName="/ppt/notesSlides/notesSlide171.xml" ContentType="application/vnd.openxmlformats-officedocument.presentationml.notesSlide+xml"/>
  <Override PartName="/ppt/notesSlides/notesSlide172.xml" ContentType="application/vnd.openxmlformats-officedocument.presentationml.notesSlide+xml"/>
  <Override PartName="/ppt/notesSlides/notesSlide173.xml" ContentType="application/vnd.openxmlformats-officedocument.presentationml.notesSlide+xml"/>
  <Override PartName="/ppt/notesSlides/notesSlide174.xml" ContentType="application/vnd.openxmlformats-officedocument.presentationml.notesSlide+xml"/>
  <Override PartName="/ppt/notesSlides/notesSlide175.xml" ContentType="application/vnd.openxmlformats-officedocument.presentationml.notesSlide+xml"/>
  <Override PartName="/ppt/notesSlides/notesSlide176.xml" ContentType="application/vnd.openxmlformats-officedocument.presentationml.notesSlide+xml"/>
  <Override PartName="/ppt/notesSlides/notesSlide177.xml" ContentType="application/vnd.openxmlformats-officedocument.presentationml.notesSlide+xml"/>
  <Override PartName="/ppt/notesSlides/notesSlide178.xml" ContentType="application/vnd.openxmlformats-officedocument.presentationml.notesSlide+xml"/>
  <Override PartName="/ppt/notesSlides/notesSlide179.xml" ContentType="application/vnd.openxmlformats-officedocument.presentationml.notesSlide+xml"/>
  <Override PartName="/ppt/notesSlides/notesSlide180.xml" ContentType="application/vnd.openxmlformats-officedocument.presentationml.notesSlide+xml"/>
  <Override PartName="/ppt/notesSlides/notesSlide181.xml" ContentType="application/vnd.openxmlformats-officedocument.presentationml.notesSlide+xml"/>
  <Override PartName="/ppt/notesSlides/notesSlide182.xml" ContentType="application/vnd.openxmlformats-officedocument.presentationml.notesSlide+xml"/>
  <Override PartName="/ppt/notesSlides/notesSlide183.xml" ContentType="application/vnd.openxmlformats-officedocument.presentationml.notesSlide+xml"/>
  <Override PartName="/ppt/notesSlides/notesSlide184.xml" ContentType="application/vnd.openxmlformats-officedocument.presentationml.notesSlide+xml"/>
  <Override PartName="/ppt/notesSlides/notesSlide185.xml" ContentType="application/vnd.openxmlformats-officedocument.presentationml.notesSlide+xml"/>
  <Override PartName="/ppt/notesSlides/notesSlide186.xml" ContentType="application/vnd.openxmlformats-officedocument.presentationml.notesSlide+xml"/>
  <Override PartName="/ppt/notesSlides/notesSlide18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93"/>
  </p:notesMasterIdLst>
  <p:sldIdLst>
    <p:sldId id="256" r:id="rId2"/>
    <p:sldId id="552" r:id="rId3"/>
    <p:sldId id="914" r:id="rId4"/>
    <p:sldId id="915" r:id="rId5"/>
    <p:sldId id="917" r:id="rId6"/>
    <p:sldId id="918" r:id="rId7"/>
    <p:sldId id="919" r:id="rId8"/>
    <p:sldId id="920" r:id="rId9"/>
    <p:sldId id="824" r:id="rId10"/>
    <p:sldId id="926" r:id="rId11"/>
    <p:sldId id="924" r:id="rId12"/>
    <p:sldId id="927" r:id="rId13"/>
    <p:sldId id="925" r:id="rId14"/>
    <p:sldId id="829" r:id="rId15"/>
    <p:sldId id="923" r:id="rId16"/>
    <p:sldId id="928" r:id="rId17"/>
    <p:sldId id="929" r:id="rId18"/>
    <p:sldId id="930" r:id="rId19"/>
    <p:sldId id="931" r:id="rId20"/>
    <p:sldId id="932" r:id="rId21"/>
    <p:sldId id="933" r:id="rId22"/>
    <p:sldId id="934" r:id="rId23"/>
    <p:sldId id="935" r:id="rId24"/>
    <p:sldId id="936" r:id="rId25"/>
    <p:sldId id="937" r:id="rId26"/>
    <p:sldId id="938" r:id="rId27"/>
    <p:sldId id="939" r:id="rId28"/>
    <p:sldId id="940" r:id="rId29"/>
    <p:sldId id="941" r:id="rId30"/>
    <p:sldId id="942" r:id="rId31"/>
    <p:sldId id="943" r:id="rId32"/>
    <p:sldId id="944" r:id="rId33"/>
    <p:sldId id="945" r:id="rId34"/>
    <p:sldId id="946" r:id="rId35"/>
    <p:sldId id="947" r:id="rId36"/>
    <p:sldId id="948" r:id="rId37"/>
    <p:sldId id="949" r:id="rId38"/>
    <p:sldId id="840" r:id="rId39"/>
    <p:sldId id="950" r:id="rId40"/>
    <p:sldId id="760" r:id="rId41"/>
    <p:sldId id="951" r:id="rId42"/>
    <p:sldId id="952" r:id="rId43"/>
    <p:sldId id="953" r:id="rId44"/>
    <p:sldId id="954" r:id="rId45"/>
    <p:sldId id="841" r:id="rId46"/>
    <p:sldId id="955" r:id="rId47"/>
    <p:sldId id="842" r:id="rId48"/>
    <p:sldId id="956" r:id="rId49"/>
    <p:sldId id="957" r:id="rId50"/>
    <p:sldId id="843" r:id="rId51"/>
    <p:sldId id="958" r:id="rId52"/>
    <p:sldId id="844" r:id="rId53"/>
    <p:sldId id="961" r:id="rId54"/>
    <p:sldId id="845" r:id="rId55"/>
    <p:sldId id="959" r:id="rId56"/>
    <p:sldId id="846" r:id="rId57"/>
    <p:sldId id="960" r:id="rId58"/>
    <p:sldId id="847" r:id="rId59"/>
    <p:sldId id="848" r:id="rId60"/>
    <p:sldId id="962" r:id="rId61"/>
    <p:sldId id="849" r:id="rId62"/>
    <p:sldId id="963" r:id="rId63"/>
    <p:sldId id="850" r:id="rId64"/>
    <p:sldId id="964" r:id="rId65"/>
    <p:sldId id="965" r:id="rId66"/>
    <p:sldId id="851" r:id="rId67"/>
    <p:sldId id="966" r:id="rId68"/>
    <p:sldId id="852" r:id="rId69"/>
    <p:sldId id="967" r:id="rId70"/>
    <p:sldId id="854" r:id="rId71"/>
    <p:sldId id="968" r:id="rId72"/>
    <p:sldId id="857" r:id="rId73"/>
    <p:sldId id="970" r:id="rId74"/>
    <p:sldId id="969" r:id="rId75"/>
    <p:sldId id="971" r:id="rId76"/>
    <p:sldId id="858" r:id="rId77"/>
    <p:sldId id="856" r:id="rId78"/>
    <p:sldId id="859" r:id="rId79"/>
    <p:sldId id="860" r:id="rId80"/>
    <p:sldId id="972" r:id="rId81"/>
    <p:sldId id="973" r:id="rId82"/>
    <p:sldId id="862" r:id="rId83"/>
    <p:sldId id="864" r:id="rId84"/>
    <p:sldId id="974" r:id="rId85"/>
    <p:sldId id="863" r:id="rId86"/>
    <p:sldId id="865" r:id="rId87"/>
    <p:sldId id="975" r:id="rId88"/>
    <p:sldId id="866" r:id="rId89"/>
    <p:sldId id="867" r:id="rId90"/>
    <p:sldId id="976" r:id="rId91"/>
    <p:sldId id="868" r:id="rId92"/>
    <p:sldId id="869" r:id="rId93"/>
    <p:sldId id="977" r:id="rId94"/>
    <p:sldId id="870" r:id="rId95"/>
    <p:sldId id="978" r:id="rId96"/>
    <p:sldId id="979" r:id="rId97"/>
    <p:sldId id="980" r:id="rId98"/>
    <p:sldId id="871" r:id="rId99"/>
    <p:sldId id="981" r:id="rId100"/>
    <p:sldId id="982" r:id="rId101"/>
    <p:sldId id="872" r:id="rId102"/>
    <p:sldId id="983" r:id="rId103"/>
    <p:sldId id="984" r:id="rId104"/>
    <p:sldId id="874" r:id="rId105"/>
    <p:sldId id="985" r:id="rId106"/>
    <p:sldId id="873" r:id="rId107"/>
    <p:sldId id="875" r:id="rId108"/>
    <p:sldId id="986" r:id="rId109"/>
    <p:sldId id="987" r:id="rId110"/>
    <p:sldId id="988" r:id="rId111"/>
    <p:sldId id="876" r:id="rId112"/>
    <p:sldId id="989" r:id="rId113"/>
    <p:sldId id="990" r:id="rId114"/>
    <p:sldId id="877" r:id="rId115"/>
    <p:sldId id="991" r:id="rId116"/>
    <p:sldId id="992" r:id="rId117"/>
    <p:sldId id="878" r:id="rId118"/>
    <p:sldId id="879" r:id="rId119"/>
    <p:sldId id="993" r:id="rId120"/>
    <p:sldId id="880" r:id="rId121"/>
    <p:sldId id="881" r:id="rId122"/>
    <p:sldId id="994" r:id="rId123"/>
    <p:sldId id="882" r:id="rId124"/>
    <p:sldId id="883" r:id="rId125"/>
    <p:sldId id="995" r:id="rId126"/>
    <p:sldId id="884" r:id="rId127"/>
    <p:sldId id="885" r:id="rId128"/>
    <p:sldId id="996" r:id="rId129"/>
    <p:sldId id="886" r:id="rId130"/>
    <p:sldId id="997" r:id="rId131"/>
    <p:sldId id="998" r:id="rId132"/>
    <p:sldId id="999" r:id="rId133"/>
    <p:sldId id="887" r:id="rId134"/>
    <p:sldId id="1000" r:id="rId135"/>
    <p:sldId id="1001" r:id="rId136"/>
    <p:sldId id="888" r:id="rId137"/>
    <p:sldId id="889" r:id="rId138"/>
    <p:sldId id="1002" r:id="rId139"/>
    <p:sldId id="890" r:id="rId140"/>
    <p:sldId id="891" r:id="rId141"/>
    <p:sldId id="1003" r:id="rId142"/>
    <p:sldId id="892" r:id="rId143"/>
    <p:sldId id="1004" r:id="rId144"/>
    <p:sldId id="1005" r:id="rId145"/>
    <p:sldId id="1006" r:id="rId146"/>
    <p:sldId id="894" r:id="rId147"/>
    <p:sldId id="1007" r:id="rId148"/>
    <p:sldId id="1008" r:id="rId149"/>
    <p:sldId id="1009" r:id="rId150"/>
    <p:sldId id="1010" r:id="rId151"/>
    <p:sldId id="1011" r:id="rId152"/>
    <p:sldId id="895" r:id="rId153"/>
    <p:sldId id="1012" r:id="rId154"/>
    <p:sldId id="896" r:id="rId155"/>
    <p:sldId id="1013" r:id="rId156"/>
    <p:sldId id="1014" r:id="rId157"/>
    <p:sldId id="1015" r:id="rId158"/>
    <p:sldId id="1016" r:id="rId159"/>
    <p:sldId id="897" r:id="rId160"/>
    <p:sldId id="1017" r:id="rId161"/>
    <p:sldId id="1018" r:id="rId162"/>
    <p:sldId id="1019" r:id="rId163"/>
    <p:sldId id="899" r:id="rId164"/>
    <p:sldId id="1021" r:id="rId165"/>
    <p:sldId id="1023" r:id="rId166"/>
    <p:sldId id="1024" r:id="rId167"/>
    <p:sldId id="1025" r:id="rId168"/>
    <p:sldId id="1026" r:id="rId169"/>
    <p:sldId id="1027" r:id="rId170"/>
    <p:sldId id="1028" r:id="rId171"/>
    <p:sldId id="1029" r:id="rId172"/>
    <p:sldId id="1030" r:id="rId173"/>
    <p:sldId id="1032" r:id="rId174"/>
    <p:sldId id="1041" r:id="rId175"/>
    <p:sldId id="1033" r:id="rId176"/>
    <p:sldId id="1043" r:id="rId177"/>
    <p:sldId id="1044" r:id="rId178"/>
    <p:sldId id="1049" r:id="rId179"/>
    <p:sldId id="1050" r:id="rId180"/>
    <p:sldId id="1052" r:id="rId181"/>
    <p:sldId id="1053" r:id="rId182"/>
    <p:sldId id="1054" r:id="rId183"/>
    <p:sldId id="1055" r:id="rId184"/>
    <p:sldId id="903" r:id="rId185"/>
    <p:sldId id="904" r:id="rId186"/>
    <p:sldId id="1045" r:id="rId187"/>
    <p:sldId id="905" r:id="rId188"/>
    <p:sldId id="906" r:id="rId189"/>
    <p:sldId id="1046" r:id="rId190"/>
    <p:sldId id="642" r:id="rId191"/>
    <p:sldId id="1047" r:id="rId192"/>
  </p:sldIdLst>
  <p:sldSz cx="9144000" cy="6858000" type="screen4x3"/>
  <p:notesSz cx="7315200" cy="9601200"/>
  <p:defaultTextStyle>
    <a:defPPr>
      <a:defRPr lang="en-US"/>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7200" algn="l" rtl="0" eaLnBrk="0" fontAlgn="base" hangingPunct="0">
      <a:spcBef>
        <a:spcPct val="0"/>
      </a:spcBef>
      <a:spcAft>
        <a:spcPct val="0"/>
      </a:spcAft>
      <a:defRPr sz="2400" kern="1200">
        <a:solidFill>
          <a:schemeClr val="tx1"/>
        </a:solidFill>
        <a:latin typeface="Arial" charset="0"/>
        <a:ea typeface="+mn-ea"/>
        <a:cs typeface="+mn-cs"/>
      </a:defRPr>
    </a:lvl2pPr>
    <a:lvl3pPr marL="914400" algn="l" rtl="0" eaLnBrk="0" fontAlgn="base" hangingPunct="0">
      <a:spcBef>
        <a:spcPct val="0"/>
      </a:spcBef>
      <a:spcAft>
        <a:spcPct val="0"/>
      </a:spcAft>
      <a:defRPr sz="2400" kern="1200">
        <a:solidFill>
          <a:schemeClr val="tx1"/>
        </a:solidFill>
        <a:latin typeface="Arial" charset="0"/>
        <a:ea typeface="+mn-ea"/>
        <a:cs typeface="+mn-cs"/>
      </a:defRPr>
    </a:lvl3pPr>
    <a:lvl4pPr marL="1371600" algn="l" rtl="0" eaLnBrk="0" fontAlgn="base" hangingPunct="0">
      <a:spcBef>
        <a:spcPct val="0"/>
      </a:spcBef>
      <a:spcAft>
        <a:spcPct val="0"/>
      </a:spcAft>
      <a:defRPr sz="2400" kern="1200">
        <a:solidFill>
          <a:schemeClr val="tx1"/>
        </a:solidFill>
        <a:latin typeface="Arial" charset="0"/>
        <a:ea typeface="+mn-ea"/>
        <a:cs typeface="+mn-cs"/>
      </a:defRPr>
    </a:lvl4pPr>
    <a:lvl5pPr marL="1828800" algn="l" rtl="0" eaLnBrk="0" fontAlgn="base" hangingPunct="0">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00"/>
    <a:srgbClr val="CC3300"/>
    <a:srgbClr val="003399"/>
    <a:srgbClr val="292929"/>
    <a:srgbClr val="660033"/>
    <a:srgbClr val="CC0000"/>
    <a:srgbClr val="1C1C1C"/>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47" autoAdjust="0"/>
    <p:restoredTop sz="94609" autoAdjust="0"/>
  </p:normalViewPr>
  <p:slideViewPr>
    <p:cSldViewPr>
      <p:cViewPr varScale="1">
        <p:scale>
          <a:sx n="83" d="100"/>
          <a:sy n="83" d="100"/>
        </p:scale>
        <p:origin x="-1506"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948"/>
    </p:cViewPr>
  </p:sorterViewPr>
  <p:notesViewPr>
    <p:cSldViewPr>
      <p:cViewPr varScale="1">
        <p:scale>
          <a:sx n="40" d="100"/>
          <a:sy n="40" d="100"/>
        </p:scale>
        <p:origin x="-1488" y="-96"/>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slide" Target="slides/slide153.xml"/><Relationship Id="rId159" Type="http://schemas.openxmlformats.org/officeDocument/2006/relationships/slide" Target="slides/slide158.xml"/><Relationship Id="rId175" Type="http://schemas.openxmlformats.org/officeDocument/2006/relationships/slide" Target="slides/slide174.xml"/><Relationship Id="rId170" Type="http://schemas.openxmlformats.org/officeDocument/2006/relationships/slide" Target="slides/slide169.xml"/><Relationship Id="rId191" Type="http://schemas.openxmlformats.org/officeDocument/2006/relationships/slide" Target="slides/slide190.xml"/><Relationship Id="rId196" Type="http://schemas.openxmlformats.org/officeDocument/2006/relationships/theme" Target="theme/theme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slide" Target="slides/slide159.xml"/><Relationship Id="rId165" Type="http://schemas.openxmlformats.org/officeDocument/2006/relationships/slide" Target="slides/slide164.xml"/><Relationship Id="rId181" Type="http://schemas.openxmlformats.org/officeDocument/2006/relationships/slide" Target="slides/slide180.xml"/><Relationship Id="rId186" Type="http://schemas.openxmlformats.org/officeDocument/2006/relationships/slide" Target="slides/slide185.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71" Type="http://schemas.openxmlformats.org/officeDocument/2006/relationships/slide" Target="slides/slide170.xml"/><Relationship Id="rId176" Type="http://schemas.openxmlformats.org/officeDocument/2006/relationships/slide" Target="slides/slide175.xml"/><Relationship Id="rId192" Type="http://schemas.openxmlformats.org/officeDocument/2006/relationships/slide" Target="slides/slide191.xml"/><Relationship Id="rId197" Type="http://schemas.openxmlformats.org/officeDocument/2006/relationships/tableStyles" Target="tableStyles.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slide" Target="slides/slide165.xml"/><Relationship Id="rId182" Type="http://schemas.openxmlformats.org/officeDocument/2006/relationships/slide" Target="slides/slide181.xml"/><Relationship Id="rId187" Type="http://schemas.openxmlformats.org/officeDocument/2006/relationships/slide" Target="slides/slide186.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7" Type="http://schemas.openxmlformats.org/officeDocument/2006/relationships/slide" Target="slides/slide176.xml"/><Relationship Id="rId172" Type="http://schemas.openxmlformats.org/officeDocument/2006/relationships/slide" Target="slides/slide171.xml"/><Relationship Id="rId193" Type="http://schemas.openxmlformats.org/officeDocument/2006/relationships/notesMaster" Target="notesMasters/notesMaster1.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slide" Target="slides/slide182.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slide" Target="slides/slide188.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viewProps" Target="viewProps.xml"/><Relationship Id="rId190" Type="http://schemas.openxmlformats.org/officeDocument/2006/relationships/slide" Target="slides/slide189.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6" Type="http://schemas.openxmlformats.org/officeDocument/2006/relationships/slide" Target="slides/slide2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lvl1pPr defTabSz="966788">
              <a:defRPr sz="1300">
                <a:latin typeface="Times New Roman" pitchFamily="18" charset="0"/>
              </a:defRPr>
            </a:lvl1pPr>
          </a:lstStyle>
          <a:p>
            <a:endParaRPr lang="en-US" altLang="en-US"/>
          </a:p>
        </p:txBody>
      </p:sp>
      <p:sp>
        <p:nvSpPr>
          <p:cNvPr id="7171" name="Rectangle 3"/>
          <p:cNvSpPr>
            <a:spLocks noGrp="1" noChangeArrowheads="1"/>
          </p:cNvSpPr>
          <p:nvPr>
            <p:ph type="dt" idx="1"/>
          </p:nvPr>
        </p:nvSpPr>
        <p:spPr bwMode="auto">
          <a:xfrm>
            <a:off x="4144963" y="0"/>
            <a:ext cx="3170237"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lvl1pPr algn="r" defTabSz="966788">
              <a:defRPr sz="1300">
                <a:latin typeface="Times New Roman" pitchFamily="18" charset="0"/>
              </a:defRPr>
            </a:lvl1pPr>
          </a:lstStyle>
          <a:p>
            <a:endParaRPr lang="en-US" altLang="en-US"/>
          </a:p>
        </p:txBody>
      </p:sp>
      <p:sp>
        <p:nvSpPr>
          <p:cNvPr id="7172"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173" name="Rectangle 5"/>
          <p:cNvSpPr>
            <a:spLocks noGrp="1" noChangeArrowheads="1"/>
          </p:cNvSpPr>
          <p:nvPr>
            <p:ph type="body" sz="quarter" idx="3"/>
          </p:nvPr>
        </p:nvSpPr>
        <p:spPr bwMode="auto">
          <a:xfrm>
            <a:off x="974725" y="4560888"/>
            <a:ext cx="5365750" cy="4319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7174" name="Rectangle 6"/>
          <p:cNvSpPr>
            <a:spLocks noGrp="1" noChangeArrowheads="1"/>
          </p:cNvSpPr>
          <p:nvPr>
            <p:ph type="ftr" sz="quarter" idx="4"/>
          </p:nvPr>
        </p:nvSpPr>
        <p:spPr bwMode="auto">
          <a:xfrm>
            <a:off x="0" y="9121775"/>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b" anchorCtr="0" compatLnSpc="1">
            <a:prstTxWarp prst="textNoShape">
              <a:avLst/>
            </a:prstTxWarp>
          </a:bodyPr>
          <a:lstStyle>
            <a:lvl1pPr defTabSz="966788">
              <a:defRPr sz="1300">
                <a:latin typeface="Times New Roman" pitchFamily="18" charset="0"/>
              </a:defRPr>
            </a:lvl1pPr>
          </a:lstStyle>
          <a:p>
            <a:endParaRPr lang="en-US" altLang="en-US"/>
          </a:p>
        </p:txBody>
      </p:sp>
      <p:sp>
        <p:nvSpPr>
          <p:cNvPr id="7175" name="Rectangle 7"/>
          <p:cNvSpPr>
            <a:spLocks noGrp="1" noChangeArrowheads="1"/>
          </p:cNvSpPr>
          <p:nvPr>
            <p:ph type="sldNum" sz="quarter" idx="5"/>
          </p:nvPr>
        </p:nvSpPr>
        <p:spPr bwMode="auto">
          <a:xfrm>
            <a:off x="4144963" y="9121775"/>
            <a:ext cx="3170237"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b" anchorCtr="0" compatLnSpc="1">
            <a:prstTxWarp prst="textNoShape">
              <a:avLst/>
            </a:prstTxWarp>
          </a:bodyPr>
          <a:lstStyle>
            <a:lvl1pPr algn="r" defTabSz="966788">
              <a:defRPr sz="1300">
                <a:latin typeface="Times New Roman" pitchFamily="18" charset="0"/>
              </a:defRPr>
            </a:lvl1pPr>
          </a:lstStyle>
          <a:p>
            <a:fld id="{4DB1B5FF-9D77-4D1F-8796-893C3D39F518}" type="slidenum">
              <a:rPr lang="en-US" altLang="en-US"/>
              <a:pPr/>
              <a:t>‹#›</a:t>
            </a:fld>
            <a:endParaRPr lang="en-US" altLang="en-US"/>
          </a:p>
        </p:txBody>
      </p:sp>
    </p:spTree>
    <p:extLst>
      <p:ext uri="{BB962C8B-B14F-4D97-AF65-F5344CB8AC3E}">
        <p14:creationId xmlns:p14="http://schemas.microsoft.com/office/powerpoint/2010/main" val="84501960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45.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46.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47.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48.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49.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0.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151.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152.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153.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154.xml.rels><?xml version="1.0" encoding="UTF-8" standalone="yes"?>
<Relationships xmlns="http://schemas.openxmlformats.org/package/2006/relationships"><Relationship Id="rId2" Type="http://schemas.openxmlformats.org/officeDocument/2006/relationships/slide" Target="../slides/slide156.xml"/><Relationship Id="rId1" Type="http://schemas.openxmlformats.org/officeDocument/2006/relationships/notesMaster" Target="../notesMasters/notesMaster1.xml"/></Relationships>
</file>

<file path=ppt/notesSlides/_rels/notesSlide155.xml.rels><?xml version="1.0" encoding="UTF-8" standalone="yes"?>
<Relationships xmlns="http://schemas.openxmlformats.org/package/2006/relationships"><Relationship Id="rId2" Type="http://schemas.openxmlformats.org/officeDocument/2006/relationships/slide" Target="../slides/slide157.xml"/><Relationship Id="rId1" Type="http://schemas.openxmlformats.org/officeDocument/2006/relationships/notesMaster" Target="../notesMasters/notesMaster1.xml"/></Relationships>
</file>

<file path=ppt/notesSlides/_rels/notesSlide156.xml.rels><?xml version="1.0" encoding="UTF-8" standalone="yes"?>
<Relationships xmlns="http://schemas.openxmlformats.org/package/2006/relationships"><Relationship Id="rId2" Type="http://schemas.openxmlformats.org/officeDocument/2006/relationships/slide" Target="../slides/slide158.xml"/><Relationship Id="rId1" Type="http://schemas.openxmlformats.org/officeDocument/2006/relationships/notesMaster" Target="../notesMasters/notesMaster1.xml"/></Relationships>
</file>

<file path=ppt/notesSlides/_rels/notesSlide157.xml.rels><?xml version="1.0" encoding="UTF-8" standalone="yes"?>
<Relationships xmlns="http://schemas.openxmlformats.org/package/2006/relationships"><Relationship Id="rId2" Type="http://schemas.openxmlformats.org/officeDocument/2006/relationships/slide" Target="../slides/slide159.xml"/><Relationship Id="rId1" Type="http://schemas.openxmlformats.org/officeDocument/2006/relationships/notesMaster" Target="../notesMasters/notesMaster1.xml"/></Relationships>
</file>

<file path=ppt/notesSlides/_rels/notesSlide158.xml.rels><?xml version="1.0" encoding="UTF-8" standalone="yes"?>
<Relationships xmlns="http://schemas.openxmlformats.org/package/2006/relationships"><Relationship Id="rId2" Type="http://schemas.openxmlformats.org/officeDocument/2006/relationships/slide" Target="../slides/slide160.xml"/><Relationship Id="rId1" Type="http://schemas.openxmlformats.org/officeDocument/2006/relationships/notesMaster" Target="../notesMasters/notesMaster1.xml"/></Relationships>
</file>

<file path=ppt/notesSlides/_rels/notesSlide159.xml.rels><?xml version="1.0" encoding="UTF-8" standalone="yes"?>
<Relationships xmlns="http://schemas.openxmlformats.org/package/2006/relationships"><Relationship Id="rId2" Type="http://schemas.openxmlformats.org/officeDocument/2006/relationships/slide" Target="../slides/slide16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0.xml.rels><?xml version="1.0" encoding="UTF-8" standalone="yes"?>
<Relationships xmlns="http://schemas.openxmlformats.org/package/2006/relationships"><Relationship Id="rId2" Type="http://schemas.openxmlformats.org/officeDocument/2006/relationships/slide" Target="../slides/slide162.xml"/><Relationship Id="rId1" Type="http://schemas.openxmlformats.org/officeDocument/2006/relationships/notesMaster" Target="../notesMasters/notesMaster1.xml"/></Relationships>
</file>

<file path=ppt/notesSlides/_rels/notesSlide161.xml.rels><?xml version="1.0" encoding="UTF-8" standalone="yes"?>
<Relationships xmlns="http://schemas.openxmlformats.org/package/2006/relationships"><Relationship Id="rId2" Type="http://schemas.openxmlformats.org/officeDocument/2006/relationships/slide" Target="../slides/slide163.xml"/><Relationship Id="rId1" Type="http://schemas.openxmlformats.org/officeDocument/2006/relationships/notesMaster" Target="../notesMasters/notesMaster1.xml"/></Relationships>
</file>

<file path=ppt/notesSlides/_rels/notesSlide162.xml.rels><?xml version="1.0" encoding="UTF-8" standalone="yes"?>
<Relationships xmlns="http://schemas.openxmlformats.org/package/2006/relationships"><Relationship Id="rId2" Type="http://schemas.openxmlformats.org/officeDocument/2006/relationships/slide" Target="../slides/slide164.xml"/><Relationship Id="rId1" Type="http://schemas.openxmlformats.org/officeDocument/2006/relationships/notesMaster" Target="../notesMasters/notesMaster1.xml"/></Relationships>
</file>

<file path=ppt/notesSlides/_rels/notesSlide163.xml.rels><?xml version="1.0" encoding="UTF-8" standalone="yes"?>
<Relationships xmlns="http://schemas.openxmlformats.org/package/2006/relationships"><Relationship Id="rId2" Type="http://schemas.openxmlformats.org/officeDocument/2006/relationships/slide" Target="../slides/slide165.xml"/><Relationship Id="rId1" Type="http://schemas.openxmlformats.org/officeDocument/2006/relationships/notesMaster" Target="../notesMasters/notesMaster1.xml"/></Relationships>
</file>

<file path=ppt/notesSlides/_rels/notesSlide164.xml.rels><?xml version="1.0" encoding="UTF-8" standalone="yes"?>
<Relationships xmlns="http://schemas.openxmlformats.org/package/2006/relationships"><Relationship Id="rId2" Type="http://schemas.openxmlformats.org/officeDocument/2006/relationships/slide" Target="../slides/slide166.xml"/><Relationship Id="rId1" Type="http://schemas.openxmlformats.org/officeDocument/2006/relationships/notesMaster" Target="../notesMasters/notesMaster1.xml"/></Relationships>
</file>

<file path=ppt/notesSlides/_rels/notesSlide165.xml.rels><?xml version="1.0" encoding="UTF-8" standalone="yes"?>
<Relationships xmlns="http://schemas.openxmlformats.org/package/2006/relationships"><Relationship Id="rId2" Type="http://schemas.openxmlformats.org/officeDocument/2006/relationships/slide" Target="../slides/slide167.xml"/><Relationship Id="rId1" Type="http://schemas.openxmlformats.org/officeDocument/2006/relationships/notesMaster" Target="../notesMasters/notesMaster1.xml"/></Relationships>
</file>

<file path=ppt/notesSlides/_rels/notesSlide166.xml.rels><?xml version="1.0" encoding="UTF-8" standalone="yes"?>
<Relationships xmlns="http://schemas.openxmlformats.org/package/2006/relationships"><Relationship Id="rId2" Type="http://schemas.openxmlformats.org/officeDocument/2006/relationships/slide" Target="../slides/slide168.xml"/><Relationship Id="rId1" Type="http://schemas.openxmlformats.org/officeDocument/2006/relationships/notesMaster" Target="../notesMasters/notesMaster1.xml"/></Relationships>
</file>

<file path=ppt/notesSlides/_rels/notesSlide167.xml.rels><?xml version="1.0" encoding="UTF-8" standalone="yes"?>
<Relationships xmlns="http://schemas.openxmlformats.org/package/2006/relationships"><Relationship Id="rId2" Type="http://schemas.openxmlformats.org/officeDocument/2006/relationships/slide" Target="../slides/slide169.xml"/><Relationship Id="rId1" Type="http://schemas.openxmlformats.org/officeDocument/2006/relationships/notesMaster" Target="../notesMasters/notesMaster1.xml"/></Relationships>
</file>

<file path=ppt/notesSlides/_rels/notesSlide168.xml.rels><?xml version="1.0" encoding="UTF-8" standalone="yes"?>
<Relationships xmlns="http://schemas.openxmlformats.org/package/2006/relationships"><Relationship Id="rId2" Type="http://schemas.openxmlformats.org/officeDocument/2006/relationships/slide" Target="../slides/slide170.xml"/><Relationship Id="rId1" Type="http://schemas.openxmlformats.org/officeDocument/2006/relationships/notesMaster" Target="../notesMasters/notesMaster1.xml"/></Relationships>
</file>

<file path=ppt/notesSlides/_rels/notesSlide169.xml.rels><?xml version="1.0" encoding="UTF-8" standalone="yes"?>
<Relationships xmlns="http://schemas.openxmlformats.org/package/2006/relationships"><Relationship Id="rId2" Type="http://schemas.openxmlformats.org/officeDocument/2006/relationships/slide" Target="../slides/slide17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0.xml.rels><?xml version="1.0" encoding="UTF-8" standalone="yes"?>
<Relationships xmlns="http://schemas.openxmlformats.org/package/2006/relationships"><Relationship Id="rId2" Type="http://schemas.openxmlformats.org/officeDocument/2006/relationships/slide" Target="../slides/slide172.xml"/><Relationship Id="rId1" Type="http://schemas.openxmlformats.org/officeDocument/2006/relationships/notesMaster" Target="../notesMasters/notesMaster1.xml"/></Relationships>
</file>

<file path=ppt/notesSlides/_rels/notesSlide171.xml.rels><?xml version="1.0" encoding="UTF-8" standalone="yes"?>
<Relationships xmlns="http://schemas.openxmlformats.org/package/2006/relationships"><Relationship Id="rId2" Type="http://schemas.openxmlformats.org/officeDocument/2006/relationships/slide" Target="../slides/slide173.xml"/><Relationship Id="rId1" Type="http://schemas.openxmlformats.org/officeDocument/2006/relationships/notesMaster" Target="../notesMasters/notesMaster1.xml"/></Relationships>
</file>

<file path=ppt/notesSlides/_rels/notesSlide172.xml.rels><?xml version="1.0" encoding="UTF-8" standalone="yes"?>
<Relationships xmlns="http://schemas.openxmlformats.org/package/2006/relationships"><Relationship Id="rId2" Type="http://schemas.openxmlformats.org/officeDocument/2006/relationships/slide" Target="../slides/slide174.xml"/><Relationship Id="rId1" Type="http://schemas.openxmlformats.org/officeDocument/2006/relationships/notesMaster" Target="../notesMasters/notesMaster1.xml"/></Relationships>
</file>

<file path=ppt/notesSlides/_rels/notesSlide173.xml.rels><?xml version="1.0" encoding="UTF-8" standalone="yes"?>
<Relationships xmlns="http://schemas.openxmlformats.org/package/2006/relationships"><Relationship Id="rId2" Type="http://schemas.openxmlformats.org/officeDocument/2006/relationships/slide" Target="../slides/slide175.xml"/><Relationship Id="rId1" Type="http://schemas.openxmlformats.org/officeDocument/2006/relationships/notesMaster" Target="../notesMasters/notesMaster1.xml"/></Relationships>
</file>

<file path=ppt/notesSlides/_rels/notesSlide174.xml.rels><?xml version="1.0" encoding="UTF-8" standalone="yes"?>
<Relationships xmlns="http://schemas.openxmlformats.org/package/2006/relationships"><Relationship Id="rId2" Type="http://schemas.openxmlformats.org/officeDocument/2006/relationships/slide" Target="../slides/slide176.xml"/><Relationship Id="rId1" Type="http://schemas.openxmlformats.org/officeDocument/2006/relationships/notesMaster" Target="../notesMasters/notesMaster1.xml"/></Relationships>
</file>

<file path=ppt/notesSlides/_rels/notesSlide175.xml.rels><?xml version="1.0" encoding="UTF-8" standalone="yes"?>
<Relationships xmlns="http://schemas.openxmlformats.org/package/2006/relationships"><Relationship Id="rId2" Type="http://schemas.openxmlformats.org/officeDocument/2006/relationships/slide" Target="../slides/slide177.xml"/><Relationship Id="rId1" Type="http://schemas.openxmlformats.org/officeDocument/2006/relationships/notesMaster" Target="../notesMasters/notesMaster1.xml"/></Relationships>
</file>

<file path=ppt/notesSlides/_rels/notesSlide176.xml.rels><?xml version="1.0" encoding="UTF-8" standalone="yes"?>
<Relationships xmlns="http://schemas.openxmlformats.org/package/2006/relationships"><Relationship Id="rId2" Type="http://schemas.openxmlformats.org/officeDocument/2006/relationships/slide" Target="../slides/slide178.xml"/><Relationship Id="rId1" Type="http://schemas.openxmlformats.org/officeDocument/2006/relationships/notesMaster" Target="../notesMasters/notesMaster1.xml"/></Relationships>
</file>

<file path=ppt/notesSlides/_rels/notesSlide177.xml.rels><?xml version="1.0" encoding="UTF-8" standalone="yes"?>
<Relationships xmlns="http://schemas.openxmlformats.org/package/2006/relationships"><Relationship Id="rId2" Type="http://schemas.openxmlformats.org/officeDocument/2006/relationships/slide" Target="../slides/slide179.xml"/><Relationship Id="rId1" Type="http://schemas.openxmlformats.org/officeDocument/2006/relationships/notesMaster" Target="../notesMasters/notesMaster1.xml"/></Relationships>
</file>

<file path=ppt/notesSlides/_rels/notesSlide178.xml.rels><?xml version="1.0" encoding="UTF-8" standalone="yes"?>
<Relationships xmlns="http://schemas.openxmlformats.org/package/2006/relationships"><Relationship Id="rId2" Type="http://schemas.openxmlformats.org/officeDocument/2006/relationships/slide" Target="../slides/slide180.xml"/><Relationship Id="rId1" Type="http://schemas.openxmlformats.org/officeDocument/2006/relationships/notesMaster" Target="../notesMasters/notesMaster1.xml"/></Relationships>
</file>

<file path=ppt/notesSlides/_rels/notesSlide179.xml.rels><?xml version="1.0" encoding="UTF-8" standalone="yes"?>
<Relationships xmlns="http://schemas.openxmlformats.org/package/2006/relationships"><Relationship Id="rId2" Type="http://schemas.openxmlformats.org/officeDocument/2006/relationships/slide" Target="../slides/slide18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0.xml.rels><?xml version="1.0" encoding="UTF-8" standalone="yes"?>
<Relationships xmlns="http://schemas.openxmlformats.org/package/2006/relationships"><Relationship Id="rId2" Type="http://schemas.openxmlformats.org/officeDocument/2006/relationships/slide" Target="../slides/slide182.xml"/><Relationship Id="rId1" Type="http://schemas.openxmlformats.org/officeDocument/2006/relationships/notesMaster" Target="../notesMasters/notesMaster1.xml"/></Relationships>
</file>

<file path=ppt/notesSlides/_rels/notesSlide181.xml.rels><?xml version="1.0" encoding="UTF-8" standalone="yes"?>
<Relationships xmlns="http://schemas.openxmlformats.org/package/2006/relationships"><Relationship Id="rId2" Type="http://schemas.openxmlformats.org/officeDocument/2006/relationships/slide" Target="../slides/slide183.xml"/><Relationship Id="rId1" Type="http://schemas.openxmlformats.org/officeDocument/2006/relationships/notesMaster" Target="../notesMasters/notesMaster1.xml"/></Relationships>
</file>

<file path=ppt/notesSlides/_rels/notesSlide182.xml.rels><?xml version="1.0" encoding="UTF-8" standalone="yes"?>
<Relationships xmlns="http://schemas.openxmlformats.org/package/2006/relationships"><Relationship Id="rId2" Type="http://schemas.openxmlformats.org/officeDocument/2006/relationships/slide" Target="../slides/slide184.xml"/><Relationship Id="rId1" Type="http://schemas.openxmlformats.org/officeDocument/2006/relationships/notesMaster" Target="../notesMasters/notesMaster1.xml"/></Relationships>
</file>

<file path=ppt/notesSlides/_rels/notesSlide183.xml.rels><?xml version="1.0" encoding="UTF-8" standalone="yes"?>
<Relationships xmlns="http://schemas.openxmlformats.org/package/2006/relationships"><Relationship Id="rId2" Type="http://schemas.openxmlformats.org/officeDocument/2006/relationships/slide" Target="../slides/slide185.xml"/><Relationship Id="rId1" Type="http://schemas.openxmlformats.org/officeDocument/2006/relationships/notesMaster" Target="../notesMasters/notesMaster1.xml"/></Relationships>
</file>

<file path=ppt/notesSlides/_rels/notesSlide184.xml.rels><?xml version="1.0" encoding="UTF-8" standalone="yes"?>
<Relationships xmlns="http://schemas.openxmlformats.org/package/2006/relationships"><Relationship Id="rId2" Type="http://schemas.openxmlformats.org/officeDocument/2006/relationships/slide" Target="../slides/slide186.xml"/><Relationship Id="rId1" Type="http://schemas.openxmlformats.org/officeDocument/2006/relationships/notesMaster" Target="../notesMasters/notesMaster1.xml"/></Relationships>
</file>

<file path=ppt/notesSlides/_rels/notesSlide185.xml.rels><?xml version="1.0" encoding="UTF-8" standalone="yes"?>
<Relationships xmlns="http://schemas.openxmlformats.org/package/2006/relationships"><Relationship Id="rId2" Type="http://schemas.openxmlformats.org/officeDocument/2006/relationships/slide" Target="../slides/slide187.xml"/><Relationship Id="rId1" Type="http://schemas.openxmlformats.org/officeDocument/2006/relationships/notesMaster" Target="../notesMasters/notesMaster1.xml"/></Relationships>
</file>

<file path=ppt/notesSlides/_rels/notesSlide186.xml.rels><?xml version="1.0" encoding="UTF-8" standalone="yes"?>
<Relationships xmlns="http://schemas.openxmlformats.org/package/2006/relationships"><Relationship Id="rId2" Type="http://schemas.openxmlformats.org/officeDocument/2006/relationships/slide" Target="../slides/slide188.xml"/><Relationship Id="rId1" Type="http://schemas.openxmlformats.org/officeDocument/2006/relationships/notesMaster" Target="../notesMasters/notesMaster1.xml"/></Relationships>
</file>

<file path=ppt/notesSlides/_rels/notesSlide187.xml.rels><?xml version="1.0" encoding="UTF-8" standalone="yes"?>
<Relationships xmlns="http://schemas.openxmlformats.org/package/2006/relationships"><Relationship Id="rId2" Type="http://schemas.openxmlformats.org/officeDocument/2006/relationships/slide" Target="../slides/slide18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7284AFE-A733-4CDB-8385-F5D21A630207}" type="slidenum">
              <a:rPr lang="en-US" altLang="en-US"/>
              <a:pPr/>
              <a:t>2</a:t>
            </a:fld>
            <a:endParaRPr lang="en-US" altLang="en-US"/>
          </a:p>
        </p:txBody>
      </p:sp>
      <p:sp>
        <p:nvSpPr>
          <p:cNvPr id="638978" name="Rectangle 2"/>
          <p:cNvSpPr>
            <a:spLocks noGrp="1" noRot="1" noChangeAspect="1" noChangeArrowheads="1" noTextEdit="1"/>
          </p:cNvSpPr>
          <p:nvPr>
            <p:ph type="sldImg"/>
          </p:nvPr>
        </p:nvSpPr>
        <p:spPr>
          <a:ln/>
        </p:spPr>
      </p:sp>
      <p:sp>
        <p:nvSpPr>
          <p:cNvPr id="6389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8DE060A-63F1-436C-BCFD-0A5AF2B6E990}" type="slidenum">
              <a:rPr lang="en-US" altLang="en-US"/>
              <a:pPr/>
              <a:t>11</a:t>
            </a:fld>
            <a:endParaRPr lang="en-US" altLang="en-US"/>
          </a:p>
        </p:txBody>
      </p:sp>
      <p:sp>
        <p:nvSpPr>
          <p:cNvPr id="1412098" name="Rectangle 2"/>
          <p:cNvSpPr>
            <a:spLocks noGrp="1" noRot="1" noChangeAspect="1" noChangeArrowheads="1" noTextEdit="1"/>
          </p:cNvSpPr>
          <p:nvPr>
            <p:ph type="sldImg"/>
          </p:nvPr>
        </p:nvSpPr>
        <p:spPr>
          <a:ln/>
        </p:spPr>
      </p:sp>
      <p:sp>
        <p:nvSpPr>
          <p:cNvPr id="14120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E10D42E-7B0B-4157-BD34-27811CFA8CFB}" type="slidenum">
              <a:rPr lang="en-US" altLang="en-US"/>
              <a:pPr/>
              <a:t>102</a:t>
            </a:fld>
            <a:endParaRPr lang="en-US" altLang="en-US"/>
          </a:p>
        </p:txBody>
      </p:sp>
      <p:sp>
        <p:nvSpPr>
          <p:cNvPr id="1532930" name="Rectangle 2"/>
          <p:cNvSpPr>
            <a:spLocks noGrp="1" noRot="1" noChangeAspect="1" noChangeArrowheads="1" noTextEdit="1"/>
          </p:cNvSpPr>
          <p:nvPr>
            <p:ph type="sldImg"/>
          </p:nvPr>
        </p:nvSpPr>
        <p:spPr>
          <a:ln/>
        </p:spPr>
      </p:sp>
      <p:sp>
        <p:nvSpPr>
          <p:cNvPr id="153293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B30DBC3-3D72-44E1-BD0A-EBD0127D9DF8}" type="slidenum">
              <a:rPr lang="en-US" altLang="en-US"/>
              <a:pPr/>
              <a:t>103</a:t>
            </a:fld>
            <a:endParaRPr lang="en-US" altLang="en-US"/>
          </a:p>
        </p:txBody>
      </p:sp>
      <p:sp>
        <p:nvSpPr>
          <p:cNvPr id="1534978" name="Rectangle 2"/>
          <p:cNvSpPr>
            <a:spLocks noGrp="1" noRot="1" noChangeAspect="1" noChangeArrowheads="1" noTextEdit="1"/>
          </p:cNvSpPr>
          <p:nvPr>
            <p:ph type="sldImg"/>
          </p:nvPr>
        </p:nvSpPr>
        <p:spPr>
          <a:ln/>
        </p:spPr>
      </p:sp>
      <p:sp>
        <p:nvSpPr>
          <p:cNvPr id="15349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9E0D7BA-5A9E-4750-9D5D-7448C370B435}" type="slidenum">
              <a:rPr lang="en-US" altLang="en-US"/>
              <a:pPr/>
              <a:t>104</a:t>
            </a:fld>
            <a:endParaRPr lang="en-US" altLang="en-US"/>
          </a:p>
        </p:txBody>
      </p:sp>
      <p:sp>
        <p:nvSpPr>
          <p:cNvPr id="1309698" name="Rectangle 2"/>
          <p:cNvSpPr>
            <a:spLocks noGrp="1" noRot="1" noChangeAspect="1" noChangeArrowheads="1" noTextEdit="1"/>
          </p:cNvSpPr>
          <p:nvPr>
            <p:ph type="sldImg"/>
          </p:nvPr>
        </p:nvSpPr>
        <p:spPr>
          <a:ln/>
        </p:spPr>
      </p:sp>
      <p:sp>
        <p:nvSpPr>
          <p:cNvPr id="13096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902FF31-779D-4C7B-8891-CCEC7B25ECFE}" type="slidenum">
              <a:rPr lang="en-US" altLang="en-US"/>
              <a:pPr/>
              <a:t>105</a:t>
            </a:fld>
            <a:endParaRPr lang="en-US" altLang="en-US"/>
          </a:p>
        </p:txBody>
      </p:sp>
      <p:sp>
        <p:nvSpPr>
          <p:cNvPr id="1537026" name="Rectangle 2"/>
          <p:cNvSpPr>
            <a:spLocks noGrp="1" noRot="1" noChangeAspect="1" noChangeArrowheads="1" noTextEdit="1"/>
          </p:cNvSpPr>
          <p:nvPr>
            <p:ph type="sldImg"/>
          </p:nvPr>
        </p:nvSpPr>
        <p:spPr>
          <a:ln/>
        </p:spPr>
      </p:sp>
      <p:sp>
        <p:nvSpPr>
          <p:cNvPr id="15370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E31168B-A073-40FF-B3F8-2AC46EB7A453}" type="slidenum">
              <a:rPr lang="en-US" altLang="en-US"/>
              <a:pPr/>
              <a:t>106</a:t>
            </a:fld>
            <a:endParaRPr lang="en-US" altLang="en-US"/>
          </a:p>
        </p:txBody>
      </p:sp>
      <p:sp>
        <p:nvSpPr>
          <p:cNvPr id="1307650" name="Rectangle 2"/>
          <p:cNvSpPr>
            <a:spLocks noGrp="1" noRot="1" noChangeAspect="1" noChangeArrowheads="1" noTextEdit="1"/>
          </p:cNvSpPr>
          <p:nvPr>
            <p:ph type="sldImg"/>
          </p:nvPr>
        </p:nvSpPr>
        <p:spPr>
          <a:ln/>
        </p:spPr>
      </p:sp>
      <p:sp>
        <p:nvSpPr>
          <p:cNvPr id="13076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06FA39C-777D-4C4D-875B-B7CC49C25789}" type="slidenum">
              <a:rPr lang="en-US" altLang="en-US"/>
              <a:pPr/>
              <a:t>107</a:t>
            </a:fld>
            <a:endParaRPr lang="en-US" altLang="en-US"/>
          </a:p>
        </p:txBody>
      </p:sp>
      <p:sp>
        <p:nvSpPr>
          <p:cNvPr id="1311746" name="Rectangle 2"/>
          <p:cNvSpPr>
            <a:spLocks noGrp="1" noRot="1" noChangeAspect="1" noChangeArrowheads="1" noTextEdit="1"/>
          </p:cNvSpPr>
          <p:nvPr>
            <p:ph type="sldImg"/>
          </p:nvPr>
        </p:nvSpPr>
        <p:spPr>
          <a:ln/>
        </p:spPr>
      </p:sp>
      <p:sp>
        <p:nvSpPr>
          <p:cNvPr id="13117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06E157D-F8A6-488E-8F73-BE6E3F6EED2D}" type="slidenum">
              <a:rPr lang="en-US" altLang="en-US"/>
              <a:pPr/>
              <a:t>108</a:t>
            </a:fld>
            <a:endParaRPr lang="en-US" altLang="en-US"/>
          </a:p>
        </p:txBody>
      </p:sp>
      <p:sp>
        <p:nvSpPr>
          <p:cNvPr id="1539074" name="Rectangle 2"/>
          <p:cNvSpPr>
            <a:spLocks noGrp="1" noRot="1" noChangeAspect="1" noChangeArrowheads="1" noTextEdit="1"/>
          </p:cNvSpPr>
          <p:nvPr>
            <p:ph type="sldImg"/>
          </p:nvPr>
        </p:nvSpPr>
        <p:spPr>
          <a:ln/>
        </p:spPr>
      </p:sp>
      <p:sp>
        <p:nvSpPr>
          <p:cNvPr id="15390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863E577-D411-4264-A4C9-D48312D29C6C}" type="slidenum">
              <a:rPr lang="en-US" altLang="en-US"/>
              <a:pPr/>
              <a:t>109</a:t>
            </a:fld>
            <a:endParaRPr lang="en-US" altLang="en-US"/>
          </a:p>
        </p:txBody>
      </p:sp>
      <p:sp>
        <p:nvSpPr>
          <p:cNvPr id="1541122" name="Rectangle 2"/>
          <p:cNvSpPr>
            <a:spLocks noGrp="1" noRot="1" noChangeAspect="1" noChangeArrowheads="1" noTextEdit="1"/>
          </p:cNvSpPr>
          <p:nvPr>
            <p:ph type="sldImg"/>
          </p:nvPr>
        </p:nvSpPr>
        <p:spPr>
          <a:ln/>
        </p:spPr>
      </p:sp>
      <p:sp>
        <p:nvSpPr>
          <p:cNvPr id="15411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C82EA6-6DE1-42A8-BC7A-E80F74B18E15}" type="slidenum">
              <a:rPr lang="en-US" altLang="en-US"/>
              <a:pPr/>
              <a:t>110</a:t>
            </a:fld>
            <a:endParaRPr lang="en-US" altLang="en-US"/>
          </a:p>
        </p:txBody>
      </p:sp>
      <p:sp>
        <p:nvSpPr>
          <p:cNvPr id="1543170" name="Rectangle 2"/>
          <p:cNvSpPr>
            <a:spLocks noGrp="1" noRot="1" noChangeAspect="1" noChangeArrowheads="1" noTextEdit="1"/>
          </p:cNvSpPr>
          <p:nvPr>
            <p:ph type="sldImg"/>
          </p:nvPr>
        </p:nvSpPr>
        <p:spPr>
          <a:ln/>
        </p:spPr>
      </p:sp>
      <p:sp>
        <p:nvSpPr>
          <p:cNvPr id="15431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ED759B3-352F-4924-960E-5F95C1291DF4}" type="slidenum">
              <a:rPr lang="en-US" altLang="en-US"/>
              <a:pPr/>
              <a:t>111</a:t>
            </a:fld>
            <a:endParaRPr lang="en-US" altLang="en-US"/>
          </a:p>
        </p:txBody>
      </p:sp>
      <p:sp>
        <p:nvSpPr>
          <p:cNvPr id="1313794" name="Rectangle 2"/>
          <p:cNvSpPr>
            <a:spLocks noGrp="1" noRot="1" noChangeAspect="1" noChangeArrowheads="1" noTextEdit="1"/>
          </p:cNvSpPr>
          <p:nvPr>
            <p:ph type="sldImg"/>
          </p:nvPr>
        </p:nvSpPr>
        <p:spPr>
          <a:ln/>
        </p:spPr>
      </p:sp>
      <p:sp>
        <p:nvSpPr>
          <p:cNvPr id="13137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C62DC46-197E-424A-B0B2-C4C2E9E0F2FE}" type="slidenum">
              <a:rPr lang="en-US" altLang="en-US"/>
              <a:pPr/>
              <a:t>12</a:t>
            </a:fld>
            <a:endParaRPr lang="en-US" altLang="en-US"/>
          </a:p>
        </p:txBody>
      </p:sp>
      <p:sp>
        <p:nvSpPr>
          <p:cNvPr id="1418242" name="Rectangle 2"/>
          <p:cNvSpPr>
            <a:spLocks noGrp="1" noRot="1" noChangeAspect="1" noChangeArrowheads="1" noTextEdit="1"/>
          </p:cNvSpPr>
          <p:nvPr>
            <p:ph type="sldImg"/>
          </p:nvPr>
        </p:nvSpPr>
        <p:spPr>
          <a:ln/>
        </p:spPr>
      </p:sp>
      <p:sp>
        <p:nvSpPr>
          <p:cNvPr id="14182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B1CFF85-580A-4D9F-BD86-79C4F919585C}" type="slidenum">
              <a:rPr lang="en-US" altLang="en-US"/>
              <a:pPr/>
              <a:t>112</a:t>
            </a:fld>
            <a:endParaRPr lang="en-US" altLang="en-US"/>
          </a:p>
        </p:txBody>
      </p:sp>
      <p:sp>
        <p:nvSpPr>
          <p:cNvPr id="1545218" name="Rectangle 2"/>
          <p:cNvSpPr>
            <a:spLocks noGrp="1" noRot="1" noChangeAspect="1" noChangeArrowheads="1" noTextEdit="1"/>
          </p:cNvSpPr>
          <p:nvPr>
            <p:ph type="sldImg"/>
          </p:nvPr>
        </p:nvSpPr>
        <p:spPr>
          <a:ln/>
        </p:spPr>
      </p:sp>
      <p:sp>
        <p:nvSpPr>
          <p:cNvPr id="15452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5E784B4-4B65-436C-8CE2-BE190CCBFBC0}" type="slidenum">
              <a:rPr lang="en-US" altLang="en-US"/>
              <a:pPr/>
              <a:t>113</a:t>
            </a:fld>
            <a:endParaRPr lang="en-US" altLang="en-US"/>
          </a:p>
        </p:txBody>
      </p:sp>
      <p:sp>
        <p:nvSpPr>
          <p:cNvPr id="1547266" name="Rectangle 2"/>
          <p:cNvSpPr>
            <a:spLocks noGrp="1" noRot="1" noChangeAspect="1" noChangeArrowheads="1" noTextEdit="1"/>
          </p:cNvSpPr>
          <p:nvPr>
            <p:ph type="sldImg"/>
          </p:nvPr>
        </p:nvSpPr>
        <p:spPr>
          <a:ln/>
        </p:spPr>
      </p:sp>
      <p:sp>
        <p:nvSpPr>
          <p:cNvPr id="15472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765C16D-E952-447B-9B91-255A375E88A5}" type="slidenum">
              <a:rPr lang="en-US" altLang="en-US"/>
              <a:pPr/>
              <a:t>114</a:t>
            </a:fld>
            <a:endParaRPr lang="en-US" altLang="en-US"/>
          </a:p>
        </p:txBody>
      </p:sp>
      <p:sp>
        <p:nvSpPr>
          <p:cNvPr id="1315842" name="Rectangle 2"/>
          <p:cNvSpPr>
            <a:spLocks noGrp="1" noRot="1" noChangeAspect="1" noChangeArrowheads="1" noTextEdit="1"/>
          </p:cNvSpPr>
          <p:nvPr>
            <p:ph type="sldImg"/>
          </p:nvPr>
        </p:nvSpPr>
        <p:spPr>
          <a:ln/>
        </p:spPr>
      </p:sp>
      <p:sp>
        <p:nvSpPr>
          <p:cNvPr id="13158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98C6B7E-3500-44D4-985B-19012BB0CBE4}" type="slidenum">
              <a:rPr lang="en-US" altLang="en-US"/>
              <a:pPr/>
              <a:t>115</a:t>
            </a:fld>
            <a:endParaRPr lang="en-US" altLang="en-US"/>
          </a:p>
        </p:txBody>
      </p:sp>
      <p:sp>
        <p:nvSpPr>
          <p:cNvPr id="1549314" name="Rectangle 2"/>
          <p:cNvSpPr>
            <a:spLocks noGrp="1" noRot="1" noChangeAspect="1" noChangeArrowheads="1" noTextEdit="1"/>
          </p:cNvSpPr>
          <p:nvPr>
            <p:ph type="sldImg"/>
          </p:nvPr>
        </p:nvSpPr>
        <p:spPr>
          <a:ln/>
        </p:spPr>
      </p:sp>
      <p:sp>
        <p:nvSpPr>
          <p:cNvPr id="15493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C2C90BE-881A-4354-A205-4A6335A2781B}" type="slidenum">
              <a:rPr lang="en-US" altLang="en-US"/>
              <a:pPr/>
              <a:t>116</a:t>
            </a:fld>
            <a:endParaRPr lang="en-US" altLang="en-US"/>
          </a:p>
        </p:txBody>
      </p:sp>
      <p:sp>
        <p:nvSpPr>
          <p:cNvPr id="1551362" name="Rectangle 2"/>
          <p:cNvSpPr>
            <a:spLocks noGrp="1" noRot="1" noChangeAspect="1" noChangeArrowheads="1" noTextEdit="1"/>
          </p:cNvSpPr>
          <p:nvPr>
            <p:ph type="sldImg"/>
          </p:nvPr>
        </p:nvSpPr>
        <p:spPr>
          <a:ln/>
        </p:spPr>
      </p:sp>
      <p:sp>
        <p:nvSpPr>
          <p:cNvPr id="15513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D5BD9EF-C0F2-493B-B3E4-CF9D45F7320A}" type="slidenum">
              <a:rPr lang="en-US" altLang="en-US"/>
              <a:pPr/>
              <a:t>117</a:t>
            </a:fld>
            <a:endParaRPr lang="en-US" altLang="en-US"/>
          </a:p>
        </p:txBody>
      </p:sp>
      <p:sp>
        <p:nvSpPr>
          <p:cNvPr id="1317890" name="Rectangle 2"/>
          <p:cNvSpPr>
            <a:spLocks noGrp="1" noRot="1" noChangeAspect="1" noChangeArrowheads="1" noTextEdit="1"/>
          </p:cNvSpPr>
          <p:nvPr>
            <p:ph type="sldImg"/>
          </p:nvPr>
        </p:nvSpPr>
        <p:spPr>
          <a:ln/>
        </p:spPr>
      </p:sp>
      <p:sp>
        <p:nvSpPr>
          <p:cNvPr id="13178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624452B-95A0-40EF-8848-DAF55A6E85DD}" type="slidenum">
              <a:rPr lang="en-US" altLang="en-US"/>
              <a:pPr/>
              <a:t>118</a:t>
            </a:fld>
            <a:endParaRPr lang="en-US" altLang="en-US"/>
          </a:p>
        </p:txBody>
      </p:sp>
      <p:sp>
        <p:nvSpPr>
          <p:cNvPr id="1319938" name="Rectangle 2"/>
          <p:cNvSpPr>
            <a:spLocks noGrp="1" noRot="1" noChangeAspect="1" noChangeArrowheads="1" noTextEdit="1"/>
          </p:cNvSpPr>
          <p:nvPr>
            <p:ph type="sldImg"/>
          </p:nvPr>
        </p:nvSpPr>
        <p:spPr>
          <a:ln/>
        </p:spPr>
      </p:sp>
      <p:sp>
        <p:nvSpPr>
          <p:cNvPr id="13199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0B3B52-AC8D-4EFE-8202-2448F53759A2}" type="slidenum">
              <a:rPr lang="en-US" altLang="en-US"/>
              <a:pPr/>
              <a:t>119</a:t>
            </a:fld>
            <a:endParaRPr lang="en-US" altLang="en-US"/>
          </a:p>
        </p:txBody>
      </p:sp>
      <p:sp>
        <p:nvSpPr>
          <p:cNvPr id="1553410" name="Rectangle 2"/>
          <p:cNvSpPr>
            <a:spLocks noGrp="1" noRot="1" noChangeAspect="1" noChangeArrowheads="1" noTextEdit="1"/>
          </p:cNvSpPr>
          <p:nvPr>
            <p:ph type="sldImg"/>
          </p:nvPr>
        </p:nvSpPr>
        <p:spPr>
          <a:ln/>
        </p:spPr>
      </p:sp>
      <p:sp>
        <p:nvSpPr>
          <p:cNvPr id="15534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E0DFE7B-4FF2-4358-89A2-58F895DB82BA}" type="slidenum">
              <a:rPr lang="en-US" altLang="en-US"/>
              <a:pPr/>
              <a:t>120</a:t>
            </a:fld>
            <a:endParaRPr lang="en-US" altLang="en-US"/>
          </a:p>
        </p:txBody>
      </p:sp>
      <p:sp>
        <p:nvSpPr>
          <p:cNvPr id="1321986" name="Rectangle 2"/>
          <p:cNvSpPr>
            <a:spLocks noGrp="1" noRot="1" noChangeAspect="1" noChangeArrowheads="1" noTextEdit="1"/>
          </p:cNvSpPr>
          <p:nvPr>
            <p:ph type="sldImg"/>
          </p:nvPr>
        </p:nvSpPr>
        <p:spPr>
          <a:ln/>
        </p:spPr>
      </p:sp>
      <p:sp>
        <p:nvSpPr>
          <p:cNvPr id="13219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CC6D9A6-E0A5-4400-8A3F-3D629FAEFC10}" type="slidenum">
              <a:rPr lang="en-US" altLang="en-US"/>
              <a:pPr/>
              <a:t>121</a:t>
            </a:fld>
            <a:endParaRPr lang="en-US" altLang="en-US"/>
          </a:p>
        </p:txBody>
      </p:sp>
      <p:sp>
        <p:nvSpPr>
          <p:cNvPr id="1324034" name="Rectangle 2"/>
          <p:cNvSpPr>
            <a:spLocks noGrp="1" noRot="1" noChangeAspect="1" noChangeArrowheads="1" noTextEdit="1"/>
          </p:cNvSpPr>
          <p:nvPr>
            <p:ph type="sldImg"/>
          </p:nvPr>
        </p:nvSpPr>
        <p:spPr>
          <a:ln/>
        </p:spPr>
      </p:sp>
      <p:sp>
        <p:nvSpPr>
          <p:cNvPr id="13240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EDA6710-9CF8-4CF1-848D-B4013F31253D}" type="slidenum">
              <a:rPr lang="en-US" altLang="en-US"/>
              <a:pPr/>
              <a:t>13</a:t>
            </a:fld>
            <a:endParaRPr lang="en-US" altLang="en-US"/>
          </a:p>
        </p:txBody>
      </p:sp>
      <p:sp>
        <p:nvSpPr>
          <p:cNvPr id="1414146" name="Rectangle 2"/>
          <p:cNvSpPr>
            <a:spLocks noGrp="1" noRot="1" noChangeAspect="1" noChangeArrowheads="1" noTextEdit="1"/>
          </p:cNvSpPr>
          <p:nvPr>
            <p:ph type="sldImg"/>
          </p:nvPr>
        </p:nvSpPr>
        <p:spPr>
          <a:ln/>
        </p:spPr>
      </p:sp>
      <p:sp>
        <p:nvSpPr>
          <p:cNvPr id="14141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41A14E8-17C7-4D67-998A-EED77EB8F8EF}" type="slidenum">
              <a:rPr lang="en-US" altLang="en-US"/>
              <a:pPr/>
              <a:t>122</a:t>
            </a:fld>
            <a:endParaRPr lang="en-US" altLang="en-US"/>
          </a:p>
        </p:txBody>
      </p:sp>
      <p:sp>
        <p:nvSpPr>
          <p:cNvPr id="1555458" name="Rectangle 2"/>
          <p:cNvSpPr>
            <a:spLocks noGrp="1" noRot="1" noChangeAspect="1" noChangeArrowheads="1" noTextEdit="1"/>
          </p:cNvSpPr>
          <p:nvPr>
            <p:ph type="sldImg"/>
          </p:nvPr>
        </p:nvSpPr>
        <p:spPr>
          <a:ln/>
        </p:spPr>
      </p:sp>
      <p:sp>
        <p:nvSpPr>
          <p:cNvPr id="15554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316144-1DC9-40A1-978E-811437D0154C}" type="slidenum">
              <a:rPr lang="en-US" altLang="en-US"/>
              <a:pPr/>
              <a:t>123</a:t>
            </a:fld>
            <a:endParaRPr lang="en-US" altLang="en-US"/>
          </a:p>
        </p:txBody>
      </p:sp>
      <p:sp>
        <p:nvSpPr>
          <p:cNvPr id="1326082" name="Rectangle 2"/>
          <p:cNvSpPr>
            <a:spLocks noGrp="1" noRot="1" noChangeAspect="1" noChangeArrowheads="1" noTextEdit="1"/>
          </p:cNvSpPr>
          <p:nvPr>
            <p:ph type="sldImg"/>
          </p:nvPr>
        </p:nvSpPr>
        <p:spPr>
          <a:ln/>
        </p:spPr>
      </p:sp>
      <p:sp>
        <p:nvSpPr>
          <p:cNvPr id="13260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F3BA30D-84BB-4ECB-94B1-58CDA14951B5}" type="slidenum">
              <a:rPr lang="en-US" altLang="en-US"/>
              <a:pPr/>
              <a:t>124</a:t>
            </a:fld>
            <a:endParaRPr lang="en-US" altLang="en-US"/>
          </a:p>
        </p:txBody>
      </p:sp>
      <p:sp>
        <p:nvSpPr>
          <p:cNvPr id="1328130" name="Rectangle 2"/>
          <p:cNvSpPr>
            <a:spLocks noGrp="1" noRot="1" noChangeAspect="1" noChangeArrowheads="1" noTextEdit="1"/>
          </p:cNvSpPr>
          <p:nvPr>
            <p:ph type="sldImg"/>
          </p:nvPr>
        </p:nvSpPr>
        <p:spPr>
          <a:ln/>
        </p:spPr>
      </p:sp>
      <p:sp>
        <p:nvSpPr>
          <p:cNvPr id="132813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A2E7C9B-A44F-4EDF-8056-752E6E519042}" type="slidenum">
              <a:rPr lang="en-US" altLang="en-US"/>
              <a:pPr/>
              <a:t>125</a:t>
            </a:fld>
            <a:endParaRPr lang="en-US" altLang="en-US"/>
          </a:p>
        </p:txBody>
      </p:sp>
      <p:sp>
        <p:nvSpPr>
          <p:cNvPr id="1557506" name="Rectangle 2"/>
          <p:cNvSpPr>
            <a:spLocks noGrp="1" noRot="1" noChangeAspect="1" noChangeArrowheads="1" noTextEdit="1"/>
          </p:cNvSpPr>
          <p:nvPr>
            <p:ph type="sldImg"/>
          </p:nvPr>
        </p:nvSpPr>
        <p:spPr>
          <a:ln/>
        </p:spPr>
      </p:sp>
      <p:sp>
        <p:nvSpPr>
          <p:cNvPr id="15575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6625621-7188-4B34-99BC-EAE80C7B8715}" type="slidenum">
              <a:rPr lang="en-US" altLang="en-US"/>
              <a:pPr/>
              <a:t>126</a:t>
            </a:fld>
            <a:endParaRPr lang="en-US" altLang="en-US"/>
          </a:p>
        </p:txBody>
      </p:sp>
      <p:sp>
        <p:nvSpPr>
          <p:cNvPr id="1330178" name="Rectangle 2"/>
          <p:cNvSpPr>
            <a:spLocks noGrp="1" noRot="1" noChangeAspect="1" noChangeArrowheads="1" noTextEdit="1"/>
          </p:cNvSpPr>
          <p:nvPr>
            <p:ph type="sldImg"/>
          </p:nvPr>
        </p:nvSpPr>
        <p:spPr>
          <a:ln/>
        </p:spPr>
      </p:sp>
      <p:sp>
        <p:nvSpPr>
          <p:cNvPr id="13301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9C9A890-22A0-4AAC-A43D-FE83D20EE752}" type="slidenum">
              <a:rPr lang="en-US" altLang="en-US"/>
              <a:pPr/>
              <a:t>127</a:t>
            </a:fld>
            <a:endParaRPr lang="en-US" altLang="en-US"/>
          </a:p>
        </p:txBody>
      </p:sp>
      <p:sp>
        <p:nvSpPr>
          <p:cNvPr id="1332226" name="Rectangle 2"/>
          <p:cNvSpPr>
            <a:spLocks noGrp="1" noRot="1" noChangeAspect="1" noChangeArrowheads="1" noTextEdit="1"/>
          </p:cNvSpPr>
          <p:nvPr>
            <p:ph type="sldImg"/>
          </p:nvPr>
        </p:nvSpPr>
        <p:spPr>
          <a:ln/>
        </p:spPr>
      </p:sp>
      <p:sp>
        <p:nvSpPr>
          <p:cNvPr id="13322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026404A-7816-41E6-9E69-2236EAA9760F}" type="slidenum">
              <a:rPr lang="en-US" altLang="en-US"/>
              <a:pPr/>
              <a:t>128</a:t>
            </a:fld>
            <a:endParaRPr lang="en-US" altLang="en-US"/>
          </a:p>
        </p:txBody>
      </p:sp>
      <p:sp>
        <p:nvSpPr>
          <p:cNvPr id="1559554" name="Rectangle 2"/>
          <p:cNvSpPr>
            <a:spLocks noGrp="1" noRot="1" noChangeAspect="1" noChangeArrowheads="1" noTextEdit="1"/>
          </p:cNvSpPr>
          <p:nvPr>
            <p:ph type="sldImg"/>
          </p:nvPr>
        </p:nvSpPr>
        <p:spPr>
          <a:ln/>
        </p:spPr>
      </p:sp>
      <p:sp>
        <p:nvSpPr>
          <p:cNvPr id="15595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8B05F39-98D7-4242-BA89-37ED9C0C944A}" type="slidenum">
              <a:rPr lang="en-US" altLang="en-US"/>
              <a:pPr/>
              <a:t>129</a:t>
            </a:fld>
            <a:endParaRPr lang="en-US" altLang="en-US"/>
          </a:p>
        </p:txBody>
      </p:sp>
      <p:sp>
        <p:nvSpPr>
          <p:cNvPr id="1334274" name="Rectangle 2"/>
          <p:cNvSpPr>
            <a:spLocks noGrp="1" noRot="1" noChangeAspect="1" noChangeArrowheads="1" noTextEdit="1"/>
          </p:cNvSpPr>
          <p:nvPr>
            <p:ph type="sldImg"/>
          </p:nvPr>
        </p:nvSpPr>
        <p:spPr>
          <a:ln/>
        </p:spPr>
      </p:sp>
      <p:sp>
        <p:nvSpPr>
          <p:cNvPr id="13342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CBE92DB-173E-4DDE-91E7-9F9154355100}" type="slidenum">
              <a:rPr lang="en-US" altLang="en-US"/>
              <a:pPr/>
              <a:t>130</a:t>
            </a:fld>
            <a:endParaRPr lang="en-US" altLang="en-US"/>
          </a:p>
        </p:txBody>
      </p:sp>
      <p:sp>
        <p:nvSpPr>
          <p:cNvPr id="1561602" name="Rectangle 2"/>
          <p:cNvSpPr>
            <a:spLocks noGrp="1" noRot="1" noChangeAspect="1" noChangeArrowheads="1" noTextEdit="1"/>
          </p:cNvSpPr>
          <p:nvPr>
            <p:ph type="sldImg"/>
          </p:nvPr>
        </p:nvSpPr>
        <p:spPr>
          <a:ln/>
        </p:spPr>
      </p:sp>
      <p:sp>
        <p:nvSpPr>
          <p:cNvPr id="15616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34749FD-DF80-4F1B-8DA9-B8BCF65DA4DD}" type="slidenum">
              <a:rPr lang="en-US" altLang="en-US"/>
              <a:pPr/>
              <a:t>131</a:t>
            </a:fld>
            <a:endParaRPr lang="en-US" altLang="en-US"/>
          </a:p>
        </p:txBody>
      </p:sp>
      <p:sp>
        <p:nvSpPr>
          <p:cNvPr id="1563650" name="Rectangle 2"/>
          <p:cNvSpPr>
            <a:spLocks noGrp="1" noRot="1" noChangeAspect="1" noChangeArrowheads="1" noTextEdit="1"/>
          </p:cNvSpPr>
          <p:nvPr>
            <p:ph type="sldImg"/>
          </p:nvPr>
        </p:nvSpPr>
        <p:spPr>
          <a:ln/>
        </p:spPr>
      </p:sp>
      <p:sp>
        <p:nvSpPr>
          <p:cNvPr id="15636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FC9F9B7-A4A5-4609-B019-805745885150}" type="slidenum">
              <a:rPr lang="en-US" altLang="en-US"/>
              <a:pPr/>
              <a:t>14</a:t>
            </a:fld>
            <a:endParaRPr lang="en-US" altLang="en-US"/>
          </a:p>
        </p:txBody>
      </p:sp>
      <p:sp>
        <p:nvSpPr>
          <p:cNvPr id="1217538" name="Rectangle 2"/>
          <p:cNvSpPr>
            <a:spLocks noGrp="1" noRot="1" noChangeAspect="1" noChangeArrowheads="1" noTextEdit="1"/>
          </p:cNvSpPr>
          <p:nvPr>
            <p:ph type="sldImg"/>
          </p:nvPr>
        </p:nvSpPr>
        <p:spPr>
          <a:ln/>
        </p:spPr>
      </p:sp>
      <p:sp>
        <p:nvSpPr>
          <p:cNvPr id="12175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1841B9F-BA54-4CD3-8774-1229817B3B61}" type="slidenum">
              <a:rPr lang="en-US" altLang="en-US"/>
              <a:pPr/>
              <a:t>132</a:t>
            </a:fld>
            <a:endParaRPr lang="en-US" altLang="en-US"/>
          </a:p>
        </p:txBody>
      </p:sp>
      <p:sp>
        <p:nvSpPr>
          <p:cNvPr id="1565698" name="Rectangle 2"/>
          <p:cNvSpPr>
            <a:spLocks noGrp="1" noRot="1" noChangeAspect="1" noChangeArrowheads="1" noTextEdit="1"/>
          </p:cNvSpPr>
          <p:nvPr>
            <p:ph type="sldImg"/>
          </p:nvPr>
        </p:nvSpPr>
        <p:spPr>
          <a:ln/>
        </p:spPr>
      </p:sp>
      <p:sp>
        <p:nvSpPr>
          <p:cNvPr id="15656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F1BE280-9369-40F5-B014-37938DFCE6AA}" type="slidenum">
              <a:rPr lang="en-US" altLang="en-US"/>
              <a:pPr/>
              <a:t>133</a:t>
            </a:fld>
            <a:endParaRPr lang="en-US" altLang="en-US"/>
          </a:p>
        </p:txBody>
      </p:sp>
      <p:sp>
        <p:nvSpPr>
          <p:cNvPr id="1336322" name="Rectangle 2"/>
          <p:cNvSpPr>
            <a:spLocks noGrp="1" noRot="1" noChangeAspect="1" noChangeArrowheads="1" noTextEdit="1"/>
          </p:cNvSpPr>
          <p:nvPr>
            <p:ph type="sldImg"/>
          </p:nvPr>
        </p:nvSpPr>
        <p:spPr>
          <a:ln/>
        </p:spPr>
      </p:sp>
      <p:sp>
        <p:nvSpPr>
          <p:cNvPr id="13363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04C2905-4361-4A28-83E9-3733FC741B10}" type="slidenum">
              <a:rPr lang="en-US" altLang="en-US"/>
              <a:pPr/>
              <a:t>134</a:t>
            </a:fld>
            <a:endParaRPr lang="en-US" altLang="en-US"/>
          </a:p>
        </p:txBody>
      </p:sp>
      <p:sp>
        <p:nvSpPr>
          <p:cNvPr id="1567746" name="Rectangle 2"/>
          <p:cNvSpPr>
            <a:spLocks noGrp="1" noRot="1" noChangeAspect="1" noChangeArrowheads="1" noTextEdit="1"/>
          </p:cNvSpPr>
          <p:nvPr>
            <p:ph type="sldImg"/>
          </p:nvPr>
        </p:nvSpPr>
        <p:spPr>
          <a:ln/>
        </p:spPr>
      </p:sp>
      <p:sp>
        <p:nvSpPr>
          <p:cNvPr id="15677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1FCBD8-F71B-4015-8320-7A31E377ACAB}" type="slidenum">
              <a:rPr lang="en-US" altLang="en-US"/>
              <a:pPr/>
              <a:t>135</a:t>
            </a:fld>
            <a:endParaRPr lang="en-US" altLang="en-US"/>
          </a:p>
        </p:txBody>
      </p:sp>
      <p:sp>
        <p:nvSpPr>
          <p:cNvPr id="1569794" name="Rectangle 2"/>
          <p:cNvSpPr>
            <a:spLocks noGrp="1" noRot="1" noChangeAspect="1" noChangeArrowheads="1" noTextEdit="1"/>
          </p:cNvSpPr>
          <p:nvPr>
            <p:ph type="sldImg"/>
          </p:nvPr>
        </p:nvSpPr>
        <p:spPr>
          <a:ln/>
        </p:spPr>
      </p:sp>
      <p:sp>
        <p:nvSpPr>
          <p:cNvPr id="15697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D8E2390-D5D6-409F-AB75-5C83937D4C65}" type="slidenum">
              <a:rPr lang="en-US" altLang="en-US"/>
              <a:pPr/>
              <a:t>136</a:t>
            </a:fld>
            <a:endParaRPr lang="en-US" altLang="en-US"/>
          </a:p>
        </p:txBody>
      </p:sp>
      <p:sp>
        <p:nvSpPr>
          <p:cNvPr id="1338370" name="Rectangle 2"/>
          <p:cNvSpPr>
            <a:spLocks noGrp="1" noRot="1" noChangeAspect="1" noChangeArrowheads="1" noTextEdit="1"/>
          </p:cNvSpPr>
          <p:nvPr>
            <p:ph type="sldImg"/>
          </p:nvPr>
        </p:nvSpPr>
        <p:spPr>
          <a:ln/>
        </p:spPr>
      </p:sp>
      <p:sp>
        <p:nvSpPr>
          <p:cNvPr id="13383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BBE7921-24CC-4450-80D0-C1CC5AEF6C02}" type="slidenum">
              <a:rPr lang="en-US" altLang="en-US"/>
              <a:pPr/>
              <a:t>137</a:t>
            </a:fld>
            <a:endParaRPr lang="en-US" altLang="en-US"/>
          </a:p>
        </p:txBody>
      </p:sp>
      <p:sp>
        <p:nvSpPr>
          <p:cNvPr id="1340418" name="Rectangle 2"/>
          <p:cNvSpPr>
            <a:spLocks noGrp="1" noRot="1" noChangeAspect="1" noChangeArrowheads="1" noTextEdit="1"/>
          </p:cNvSpPr>
          <p:nvPr>
            <p:ph type="sldImg"/>
          </p:nvPr>
        </p:nvSpPr>
        <p:spPr>
          <a:ln/>
        </p:spPr>
      </p:sp>
      <p:sp>
        <p:nvSpPr>
          <p:cNvPr id="13404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B2D1589-C9D2-4C55-B37F-B2EEC5C65531}" type="slidenum">
              <a:rPr lang="en-US" altLang="en-US"/>
              <a:pPr/>
              <a:t>138</a:t>
            </a:fld>
            <a:endParaRPr lang="en-US" altLang="en-US"/>
          </a:p>
        </p:txBody>
      </p:sp>
      <p:sp>
        <p:nvSpPr>
          <p:cNvPr id="1571842" name="Rectangle 2"/>
          <p:cNvSpPr>
            <a:spLocks noGrp="1" noRot="1" noChangeAspect="1" noChangeArrowheads="1" noTextEdit="1"/>
          </p:cNvSpPr>
          <p:nvPr>
            <p:ph type="sldImg"/>
          </p:nvPr>
        </p:nvSpPr>
        <p:spPr>
          <a:ln/>
        </p:spPr>
      </p:sp>
      <p:sp>
        <p:nvSpPr>
          <p:cNvPr id="15718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51D46F3-E6D1-4C55-82A8-0A8BB362C614}" type="slidenum">
              <a:rPr lang="en-US" altLang="en-US"/>
              <a:pPr/>
              <a:t>139</a:t>
            </a:fld>
            <a:endParaRPr lang="en-US" altLang="en-US"/>
          </a:p>
        </p:txBody>
      </p:sp>
      <p:sp>
        <p:nvSpPr>
          <p:cNvPr id="1342466" name="Rectangle 2"/>
          <p:cNvSpPr>
            <a:spLocks noGrp="1" noRot="1" noChangeAspect="1" noChangeArrowheads="1" noTextEdit="1"/>
          </p:cNvSpPr>
          <p:nvPr>
            <p:ph type="sldImg"/>
          </p:nvPr>
        </p:nvSpPr>
        <p:spPr>
          <a:ln/>
        </p:spPr>
      </p:sp>
      <p:sp>
        <p:nvSpPr>
          <p:cNvPr id="13424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85FB34-F29B-4FA4-A26F-6E6F899E0F0C}" type="slidenum">
              <a:rPr lang="en-US" altLang="en-US"/>
              <a:pPr/>
              <a:t>140</a:t>
            </a:fld>
            <a:endParaRPr lang="en-US" altLang="en-US"/>
          </a:p>
        </p:txBody>
      </p:sp>
      <p:sp>
        <p:nvSpPr>
          <p:cNvPr id="1344514" name="Rectangle 2"/>
          <p:cNvSpPr>
            <a:spLocks noGrp="1" noRot="1" noChangeAspect="1" noChangeArrowheads="1" noTextEdit="1"/>
          </p:cNvSpPr>
          <p:nvPr>
            <p:ph type="sldImg"/>
          </p:nvPr>
        </p:nvSpPr>
        <p:spPr>
          <a:ln/>
        </p:spPr>
      </p:sp>
      <p:sp>
        <p:nvSpPr>
          <p:cNvPr id="13445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1A45947-3E30-436E-830B-78FA4E24E610}" type="slidenum">
              <a:rPr lang="en-US" altLang="en-US"/>
              <a:pPr/>
              <a:t>141</a:t>
            </a:fld>
            <a:endParaRPr lang="en-US" altLang="en-US"/>
          </a:p>
        </p:txBody>
      </p:sp>
      <p:sp>
        <p:nvSpPr>
          <p:cNvPr id="1573890" name="Rectangle 2"/>
          <p:cNvSpPr>
            <a:spLocks noGrp="1" noRot="1" noChangeAspect="1" noChangeArrowheads="1" noTextEdit="1"/>
          </p:cNvSpPr>
          <p:nvPr>
            <p:ph type="sldImg"/>
          </p:nvPr>
        </p:nvSpPr>
        <p:spPr>
          <a:ln/>
        </p:spPr>
      </p:sp>
      <p:sp>
        <p:nvSpPr>
          <p:cNvPr id="15738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5CEAD15-B9BC-4FD1-BAF9-1622FDFE07A6}" type="slidenum">
              <a:rPr lang="en-US" altLang="en-US"/>
              <a:pPr/>
              <a:t>15</a:t>
            </a:fld>
            <a:endParaRPr lang="en-US" altLang="en-US"/>
          </a:p>
        </p:txBody>
      </p:sp>
      <p:sp>
        <p:nvSpPr>
          <p:cNvPr id="1410050" name="Rectangle 2"/>
          <p:cNvSpPr>
            <a:spLocks noGrp="1" noRot="1" noChangeAspect="1" noChangeArrowheads="1" noTextEdit="1"/>
          </p:cNvSpPr>
          <p:nvPr>
            <p:ph type="sldImg"/>
          </p:nvPr>
        </p:nvSpPr>
        <p:spPr>
          <a:ln/>
        </p:spPr>
      </p:sp>
      <p:sp>
        <p:nvSpPr>
          <p:cNvPr id="14100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72E0555-F1F8-4E8D-9F1A-07E4B06B2645}" type="slidenum">
              <a:rPr lang="en-US" altLang="en-US"/>
              <a:pPr/>
              <a:t>142</a:t>
            </a:fld>
            <a:endParaRPr lang="en-US" altLang="en-US"/>
          </a:p>
        </p:txBody>
      </p:sp>
      <p:sp>
        <p:nvSpPr>
          <p:cNvPr id="1346562" name="Rectangle 2"/>
          <p:cNvSpPr>
            <a:spLocks noGrp="1" noRot="1" noChangeAspect="1" noChangeArrowheads="1" noTextEdit="1"/>
          </p:cNvSpPr>
          <p:nvPr>
            <p:ph type="sldImg"/>
          </p:nvPr>
        </p:nvSpPr>
        <p:spPr>
          <a:ln/>
        </p:spPr>
      </p:sp>
      <p:sp>
        <p:nvSpPr>
          <p:cNvPr id="13465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873E543-4ED1-4C5B-83A9-18025B5444ED}" type="slidenum">
              <a:rPr lang="en-US" altLang="en-US"/>
              <a:pPr/>
              <a:t>143</a:t>
            </a:fld>
            <a:endParaRPr lang="en-US" altLang="en-US"/>
          </a:p>
        </p:txBody>
      </p:sp>
      <p:sp>
        <p:nvSpPr>
          <p:cNvPr id="1580034" name="Rectangle 2"/>
          <p:cNvSpPr>
            <a:spLocks noGrp="1" noRot="1" noChangeAspect="1" noChangeArrowheads="1" noTextEdit="1"/>
          </p:cNvSpPr>
          <p:nvPr>
            <p:ph type="sldImg"/>
          </p:nvPr>
        </p:nvSpPr>
        <p:spPr>
          <a:ln/>
        </p:spPr>
      </p:sp>
      <p:sp>
        <p:nvSpPr>
          <p:cNvPr id="15800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98246B4-DB0F-4FCE-A57E-278DC0A51103}" type="slidenum">
              <a:rPr lang="en-US" altLang="en-US"/>
              <a:pPr/>
              <a:t>144</a:t>
            </a:fld>
            <a:endParaRPr lang="en-US" altLang="en-US"/>
          </a:p>
        </p:txBody>
      </p:sp>
      <p:sp>
        <p:nvSpPr>
          <p:cNvPr id="1582082" name="Rectangle 2"/>
          <p:cNvSpPr>
            <a:spLocks noGrp="1" noRot="1" noChangeAspect="1" noChangeArrowheads="1" noTextEdit="1"/>
          </p:cNvSpPr>
          <p:nvPr>
            <p:ph type="sldImg"/>
          </p:nvPr>
        </p:nvSpPr>
        <p:spPr>
          <a:ln/>
        </p:spPr>
      </p:sp>
      <p:sp>
        <p:nvSpPr>
          <p:cNvPr id="15820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82705DA-B9C7-4449-BD8C-DECF350187B0}" type="slidenum">
              <a:rPr lang="en-US" altLang="en-US"/>
              <a:pPr/>
              <a:t>145</a:t>
            </a:fld>
            <a:endParaRPr lang="en-US" altLang="en-US"/>
          </a:p>
        </p:txBody>
      </p:sp>
      <p:sp>
        <p:nvSpPr>
          <p:cNvPr id="1584130" name="Rectangle 2"/>
          <p:cNvSpPr>
            <a:spLocks noGrp="1" noRot="1" noChangeAspect="1" noChangeArrowheads="1" noTextEdit="1"/>
          </p:cNvSpPr>
          <p:nvPr>
            <p:ph type="sldImg"/>
          </p:nvPr>
        </p:nvSpPr>
        <p:spPr>
          <a:ln/>
        </p:spPr>
      </p:sp>
      <p:sp>
        <p:nvSpPr>
          <p:cNvPr id="158413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F6BD967-B888-4B5E-9454-18B60BCB0879}" type="slidenum">
              <a:rPr lang="en-US" altLang="en-US"/>
              <a:pPr/>
              <a:t>146</a:t>
            </a:fld>
            <a:endParaRPr lang="en-US" altLang="en-US"/>
          </a:p>
        </p:txBody>
      </p:sp>
      <p:sp>
        <p:nvSpPr>
          <p:cNvPr id="1350658" name="Rectangle 2"/>
          <p:cNvSpPr>
            <a:spLocks noGrp="1" noRot="1" noChangeAspect="1" noChangeArrowheads="1" noTextEdit="1"/>
          </p:cNvSpPr>
          <p:nvPr>
            <p:ph type="sldImg"/>
          </p:nvPr>
        </p:nvSpPr>
        <p:spPr>
          <a:ln/>
        </p:spPr>
      </p:sp>
      <p:sp>
        <p:nvSpPr>
          <p:cNvPr id="13506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4FDBEFA-6F74-4817-835C-5660C3479F39}" type="slidenum">
              <a:rPr lang="en-US" altLang="en-US"/>
              <a:pPr/>
              <a:t>147</a:t>
            </a:fld>
            <a:endParaRPr lang="en-US" altLang="en-US"/>
          </a:p>
        </p:txBody>
      </p:sp>
      <p:sp>
        <p:nvSpPr>
          <p:cNvPr id="1586178" name="Rectangle 2"/>
          <p:cNvSpPr>
            <a:spLocks noGrp="1" noRot="1" noChangeAspect="1" noChangeArrowheads="1" noTextEdit="1"/>
          </p:cNvSpPr>
          <p:nvPr>
            <p:ph type="sldImg"/>
          </p:nvPr>
        </p:nvSpPr>
        <p:spPr>
          <a:ln/>
        </p:spPr>
      </p:sp>
      <p:sp>
        <p:nvSpPr>
          <p:cNvPr id="15861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F232284-481B-460D-BB01-40F673E80C50}" type="slidenum">
              <a:rPr lang="en-US" altLang="en-US"/>
              <a:pPr/>
              <a:t>148</a:t>
            </a:fld>
            <a:endParaRPr lang="en-US" altLang="en-US"/>
          </a:p>
        </p:txBody>
      </p:sp>
      <p:sp>
        <p:nvSpPr>
          <p:cNvPr id="1588226" name="Rectangle 2"/>
          <p:cNvSpPr>
            <a:spLocks noGrp="1" noRot="1" noChangeAspect="1" noChangeArrowheads="1" noTextEdit="1"/>
          </p:cNvSpPr>
          <p:nvPr>
            <p:ph type="sldImg"/>
          </p:nvPr>
        </p:nvSpPr>
        <p:spPr>
          <a:ln/>
        </p:spPr>
      </p:sp>
      <p:sp>
        <p:nvSpPr>
          <p:cNvPr id="15882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D2F6D44-A85E-4F52-B8C3-6A34A0A97966}" type="slidenum">
              <a:rPr lang="en-US" altLang="en-US"/>
              <a:pPr/>
              <a:t>149</a:t>
            </a:fld>
            <a:endParaRPr lang="en-US" altLang="en-US"/>
          </a:p>
        </p:txBody>
      </p:sp>
      <p:sp>
        <p:nvSpPr>
          <p:cNvPr id="1590274" name="Rectangle 2"/>
          <p:cNvSpPr>
            <a:spLocks noGrp="1" noRot="1" noChangeAspect="1" noChangeArrowheads="1" noTextEdit="1"/>
          </p:cNvSpPr>
          <p:nvPr>
            <p:ph type="sldImg"/>
          </p:nvPr>
        </p:nvSpPr>
        <p:spPr>
          <a:ln/>
        </p:spPr>
      </p:sp>
      <p:sp>
        <p:nvSpPr>
          <p:cNvPr id="15902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1B7C72D-CBFB-4621-95E7-25A6F50D476E}" type="slidenum">
              <a:rPr lang="en-US" altLang="en-US"/>
              <a:pPr/>
              <a:t>150</a:t>
            </a:fld>
            <a:endParaRPr lang="en-US" altLang="en-US"/>
          </a:p>
        </p:txBody>
      </p:sp>
      <p:sp>
        <p:nvSpPr>
          <p:cNvPr id="1592322" name="Rectangle 2"/>
          <p:cNvSpPr>
            <a:spLocks noGrp="1" noRot="1" noChangeAspect="1" noChangeArrowheads="1" noTextEdit="1"/>
          </p:cNvSpPr>
          <p:nvPr>
            <p:ph type="sldImg"/>
          </p:nvPr>
        </p:nvSpPr>
        <p:spPr>
          <a:ln/>
        </p:spPr>
      </p:sp>
      <p:sp>
        <p:nvSpPr>
          <p:cNvPr id="15923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DB4EAA5-97FA-4948-8351-B1117EB70A44}" type="slidenum">
              <a:rPr lang="en-US" altLang="en-US"/>
              <a:pPr/>
              <a:t>151</a:t>
            </a:fld>
            <a:endParaRPr lang="en-US" altLang="en-US"/>
          </a:p>
        </p:txBody>
      </p:sp>
      <p:sp>
        <p:nvSpPr>
          <p:cNvPr id="1594370" name="Rectangle 2"/>
          <p:cNvSpPr>
            <a:spLocks noGrp="1" noRot="1" noChangeAspect="1" noChangeArrowheads="1" noTextEdit="1"/>
          </p:cNvSpPr>
          <p:nvPr>
            <p:ph type="sldImg"/>
          </p:nvPr>
        </p:nvSpPr>
        <p:spPr>
          <a:ln/>
        </p:spPr>
      </p:sp>
      <p:sp>
        <p:nvSpPr>
          <p:cNvPr id="15943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B496813-96CA-43B9-B162-EF49F82AF489}" type="slidenum">
              <a:rPr lang="en-US" altLang="en-US"/>
              <a:pPr/>
              <a:t>16</a:t>
            </a:fld>
            <a:endParaRPr lang="en-US" altLang="en-US"/>
          </a:p>
        </p:txBody>
      </p:sp>
      <p:sp>
        <p:nvSpPr>
          <p:cNvPr id="1420290" name="Rectangle 2"/>
          <p:cNvSpPr>
            <a:spLocks noGrp="1" noRot="1" noChangeAspect="1" noChangeArrowheads="1" noTextEdit="1"/>
          </p:cNvSpPr>
          <p:nvPr>
            <p:ph type="sldImg"/>
          </p:nvPr>
        </p:nvSpPr>
        <p:spPr>
          <a:ln/>
        </p:spPr>
      </p:sp>
      <p:sp>
        <p:nvSpPr>
          <p:cNvPr id="14202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5550EB-4221-4808-AD5B-0E8292A9DC3A}" type="slidenum">
              <a:rPr lang="en-US" altLang="en-US"/>
              <a:pPr/>
              <a:t>152</a:t>
            </a:fld>
            <a:endParaRPr lang="en-US" altLang="en-US"/>
          </a:p>
        </p:txBody>
      </p:sp>
      <p:sp>
        <p:nvSpPr>
          <p:cNvPr id="1352706" name="Rectangle 2"/>
          <p:cNvSpPr>
            <a:spLocks noGrp="1" noRot="1" noChangeAspect="1" noChangeArrowheads="1" noTextEdit="1"/>
          </p:cNvSpPr>
          <p:nvPr>
            <p:ph type="sldImg"/>
          </p:nvPr>
        </p:nvSpPr>
        <p:spPr>
          <a:ln/>
        </p:spPr>
      </p:sp>
      <p:sp>
        <p:nvSpPr>
          <p:cNvPr id="13527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CC0BDB1-6BAD-4BA0-9129-CB01318A6F28}" type="slidenum">
              <a:rPr lang="en-US" altLang="en-US"/>
              <a:pPr/>
              <a:t>153</a:t>
            </a:fld>
            <a:endParaRPr lang="en-US" altLang="en-US"/>
          </a:p>
        </p:txBody>
      </p:sp>
      <p:sp>
        <p:nvSpPr>
          <p:cNvPr id="1596418" name="Rectangle 2"/>
          <p:cNvSpPr>
            <a:spLocks noGrp="1" noRot="1" noChangeAspect="1" noChangeArrowheads="1" noTextEdit="1"/>
          </p:cNvSpPr>
          <p:nvPr>
            <p:ph type="sldImg"/>
          </p:nvPr>
        </p:nvSpPr>
        <p:spPr>
          <a:ln/>
        </p:spPr>
      </p:sp>
      <p:sp>
        <p:nvSpPr>
          <p:cNvPr id="15964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2634040-8E0E-45B6-8190-75012AEAE108}" type="slidenum">
              <a:rPr lang="en-US" altLang="en-US"/>
              <a:pPr/>
              <a:t>154</a:t>
            </a:fld>
            <a:endParaRPr lang="en-US" altLang="en-US"/>
          </a:p>
        </p:txBody>
      </p:sp>
      <p:sp>
        <p:nvSpPr>
          <p:cNvPr id="1354754" name="Rectangle 2"/>
          <p:cNvSpPr>
            <a:spLocks noGrp="1" noRot="1" noChangeAspect="1" noChangeArrowheads="1" noTextEdit="1"/>
          </p:cNvSpPr>
          <p:nvPr>
            <p:ph type="sldImg"/>
          </p:nvPr>
        </p:nvSpPr>
        <p:spPr>
          <a:ln/>
        </p:spPr>
      </p:sp>
      <p:sp>
        <p:nvSpPr>
          <p:cNvPr id="13547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A9676FD-C859-4C49-BD3B-B45FDD9EFE4C}" type="slidenum">
              <a:rPr lang="en-US" altLang="en-US"/>
              <a:pPr/>
              <a:t>155</a:t>
            </a:fld>
            <a:endParaRPr lang="en-US" altLang="en-US"/>
          </a:p>
        </p:txBody>
      </p:sp>
      <p:sp>
        <p:nvSpPr>
          <p:cNvPr id="1598466" name="Rectangle 2"/>
          <p:cNvSpPr>
            <a:spLocks noGrp="1" noRot="1" noChangeAspect="1" noChangeArrowheads="1" noTextEdit="1"/>
          </p:cNvSpPr>
          <p:nvPr>
            <p:ph type="sldImg"/>
          </p:nvPr>
        </p:nvSpPr>
        <p:spPr>
          <a:ln/>
        </p:spPr>
      </p:sp>
      <p:sp>
        <p:nvSpPr>
          <p:cNvPr id="15984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6ED2E20-D2A1-40D8-A378-9C2CDEE535A4}" type="slidenum">
              <a:rPr lang="en-US" altLang="en-US"/>
              <a:pPr/>
              <a:t>156</a:t>
            </a:fld>
            <a:endParaRPr lang="en-US" altLang="en-US"/>
          </a:p>
        </p:txBody>
      </p:sp>
      <p:sp>
        <p:nvSpPr>
          <p:cNvPr id="1600514" name="Rectangle 2"/>
          <p:cNvSpPr>
            <a:spLocks noGrp="1" noRot="1" noChangeAspect="1" noChangeArrowheads="1" noTextEdit="1"/>
          </p:cNvSpPr>
          <p:nvPr>
            <p:ph type="sldImg"/>
          </p:nvPr>
        </p:nvSpPr>
        <p:spPr>
          <a:ln/>
        </p:spPr>
      </p:sp>
      <p:sp>
        <p:nvSpPr>
          <p:cNvPr id="16005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020D5D7-3B0A-4C2B-A627-603C42BDFF93}" type="slidenum">
              <a:rPr lang="en-US" altLang="en-US"/>
              <a:pPr/>
              <a:t>157</a:t>
            </a:fld>
            <a:endParaRPr lang="en-US" altLang="en-US"/>
          </a:p>
        </p:txBody>
      </p:sp>
      <p:sp>
        <p:nvSpPr>
          <p:cNvPr id="1602562" name="Rectangle 2"/>
          <p:cNvSpPr>
            <a:spLocks noGrp="1" noRot="1" noChangeAspect="1" noChangeArrowheads="1" noTextEdit="1"/>
          </p:cNvSpPr>
          <p:nvPr>
            <p:ph type="sldImg"/>
          </p:nvPr>
        </p:nvSpPr>
        <p:spPr>
          <a:ln/>
        </p:spPr>
      </p:sp>
      <p:sp>
        <p:nvSpPr>
          <p:cNvPr id="16025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6C4FA9E-DE01-4FFF-B600-67A46988C00D}" type="slidenum">
              <a:rPr lang="en-US" altLang="en-US"/>
              <a:pPr/>
              <a:t>158</a:t>
            </a:fld>
            <a:endParaRPr lang="en-US" altLang="en-US"/>
          </a:p>
        </p:txBody>
      </p:sp>
      <p:sp>
        <p:nvSpPr>
          <p:cNvPr id="1604610" name="Rectangle 2"/>
          <p:cNvSpPr>
            <a:spLocks noGrp="1" noRot="1" noChangeAspect="1" noChangeArrowheads="1" noTextEdit="1"/>
          </p:cNvSpPr>
          <p:nvPr>
            <p:ph type="sldImg"/>
          </p:nvPr>
        </p:nvSpPr>
        <p:spPr>
          <a:ln/>
        </p:spPr>
      </p:sp>
      <p:sp>
        <p:nvSpPr>
          <p:cNvPr id="16046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D9E69FD-AA50-4499-9A21-6E278CAD711F}" type="slidenum">
              <a:rPr lang="en-US" altLang="en-US"/>
              <a:pPr/>
              <a:t>159</a:t>
            </a:fld>
            <a:endParaRPr lang="en-US" altLang="en-US"/>
          </a:p>
        </p:txBody>
      </p:sp>
      <p:sp>
        <p:nvSpPr>
          <p:cNvPr id="1356802" name="Rectangle 2"/>
          <p:cNvSpPr>
            <a:spLocks noGrp="1" noRot="1" noChangeAspect="1" noChangeArrowheads="1" noTextEdit="1"/>
          </p:cNvSpPr>
          <p:nvPr>
            <p:ph type="sldImg"/>
          </p:nvPr>
        </p:nvSpPr>
        <p:spPr>
          <a:ln/>
        </p:spPr>
      </p:sp>
      <p:sp>
        <p:nvSpPr>
          <p:cNvPr id="13568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86AFFC5-CDF0-4734-B24A-1FD9F292FAF1}" type="slidenum">
              <a:rPr lang="en-US" altLang="en-US"/>
              <a:pPr/>
              <a:t>160</a:t>
            </a:fld>
            <a:endParaRPr lang="en-US" altLang="en-US"/>
          </a:p>
        </p:txBody>
      </p:sp>
      <p:sp>
        <p:nvSpPr>
          <p:cNvPr id="1606658" name="Rectangle 2"/>
          <p:cNvSpPr>
            <a:spLocks noGrp="1" noRot="1" noChangeAspect="1" noChangeArrowheads="1" noTextEdit="1"/>
          </p:cNvSpPr>
          <p:nvPr>
            <p:ph type="sldImg"/>
          </p:nvPr>
        </p:nvSpPr>
        <p:spPr>
          <a:ln/>
        </p:spPr>
      </p:sp>
      <p:sp>
        <p:nvSpPr>
          <p:cNvPr id="16066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95E0E8F-383E-4577-8013-D6BFC649AAC1}" type="slidenum">
              <a:rPr lang="en-US" altLang="en-US"/>
              <a:pPr/>
              <a:t>161</a:t>
            </a:fld>
            <a:endParaRPr lang="en-US" altLang="en-US"/>
          </a:p>
        </p:txBody>
      </p:sp>
      <p:sp>
        <p:nvSpPr>
          <p:cNvPr id="1608706" name="Rectangle 2"/>
          <p:cNvSpPr>
            <a:spLocks noGrp="1" noRot="1" noChangeAspect="1" noChangeArrowheads="1" noTextEdit="1"/>
          </p:cNvSpPr>
          <p:nvPr>
            <p:ph type="sldImg"/>
          </p:nvPr>
        </p:nvSpPr>
        <p:spPr>
          <a:ln/>
        </p:spPr>
      </p:sp>
      <p:sp>
        <p:nvSpPr>
          <p:cNvPr id="16087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BD1D9BB-0532-4B74-A8E5-32F748F1239A}" type="slidenum">
              <a:rPr lang="en-US" altLang="en-US"/>
              <a:pPr/>
              <a:t>17</a:t>
            </a:fld>
            <a:endParaRPr lang="en-US" altLang="en-US"/>
          </a:p>
        </p:txBody>
      </p:sp>
      <p:sp>
        <p:nvSpPr>
          <p:cNvPr id="1422338" name="Rectangle 2"/>
          <p:cNvSpPr>
            <a:spLocks noGrp="1" noRot="1" noChangeAspect="1" noChangeArrowheads="1" noTextEdit="1"/>
          </p:cNvSpPr>
          <p:nvPr>
            <p:ph type="sldImg"/>
          </p:nvPr>
        </p:nvSpPr>
        <p:spPr>
          <a:ln/>
        </p:spPr>
      </p:sp>
      <p:sp>
        <p:nvSpPr>
          <p:cNvPr id="14223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91D9FE0-E3D1-4E37-A447-FBB7079BD7D7}" type="slidenum">
              <a:rPr lang="en-US" altLang="en-US"/>
              <a:pPr/>
              <a:t>162</a:t>
            </a:fld>
            <a:endParaRPr lang="en-US" altLang="en-US"/>
          </a:p>
        </p:txBody>
      </p:sp>
      <p:sp>
        <p:nvSpPr>
          <p:cNvPr id="1610754" name="Rectangle 2"/>
          <p:cNvSpPr>
            <a:spLocks noGrp="1" noRot="1" noChangeAspect="1" noChangeArrowheads="1" noTextEdit="1"/>
          </p:cNvSpPr>
          <p:nvPr>
            <p:ph type="sldImg"/>
          </p:nvPr>
        </p:nvSpPr>
        <p:spPr>
          <a:ln/>
        </p:spPr>
      </p:sp>
      <p:sp>
        <p:nvSpPr>
          <p:cNvPr id="16107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2632431-2857-49E2-8E8E-E8FCBB861F30}" type="slidenum">
              <a:rPr lang="en-US" altLang="en-US"/>
              <a:pPr/>
              <a:t>163</a:t>
            </a:fld>
            <a:endParaRPr lang="en-US" altLang="en-US"/>
          </a:p>
        </p:txBody>
      </p:sp>
      <p:sp>
        <p:nvSpPr>
          <p:cNvPr id="1360898" name="Rectangle 2"/>
          <p:cNvSpPr>
            <a:spLocks noGrp="1" noRot="1" noChangeAspect="1" noChangeArrowheads="1" noTextEdit="1"/>
          </p:cNvSpPr>
          <p:nvPr>
            <p:ph type="sldImg"/>
          </p:nvPr>
        </p:nvSpPr>
        <p:spPr>
          <a:ln/>
        </p:spPr>
      </p:sp>
      <p:sp>
        <p:nvSpPr>
          <p:cNvPr id="13608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B0780E9-9FD8-46BE-A6CB-AA56B1565981}" type="slidenum">
              <a:rPr lang="en-US" altLang="en-US"/>
              <a:pPr/>
              <a:t>164</a:t>
            </a:fld>
            <a:endParaRPr lang="en-US" altLang="en-US"/>
          </a:p>
        </p:txBody>
      </p:sp>
      <p:sp>
        <p:nvSpPr>
          <p:cNvPr id="1614850" name="Rectangle 2"/>
          <p:cNvSpPr>
            <a:spLocks noGrp="1" noRot="1" noChangeAspect="1" noChangeArrowheads="1" noTextEdit="1"/>
          </p:cNvSpPr>
          <p:nvPr>
            <p:ph type="sldImg"/>
          </p:nvPr>
        </p:nvSpPr>
        <p:spPr>
          <a:ln/>
        </p:spPr>
      </p:sp>
      <p:sp>
        <p:nvSpPr>
          <p:cNvPr id="16148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CCCA302-8415-4F01-9003-E855345CF9DA}" type="slidenum">
              <a:rPr lang="en-US" altLang="en-US"/>
              <a:pPr/>
              <a:t>165</a:t>
            </a:fld>
            <a:endParaRPr lang="en-US" altLang="en-US"/>
          </a:p>
        </p:txBody>
      </p:sp>
      <p:sp>
        <p:nvSpPr>
          <p:cNvPr id="1618946" name="Rectangle 2"/>
          <p:cNvSpPr>
            <a:spLocks noGrp="1" noRot="1" noChangeAspect="1" noChangeArrowheads="1" noTextEdit="1"/>
          </p:cNvSpPr>
          <p:nvPr>
            <p:ph type="sldImg"/>
          </p:nvPr>
        </p:nvSpPr>
        <p:spPr>
          <a:ln/>
        </p:spPr>
      </p:sp>
      <p:sp>
        <p:nvSpPr>
          <p:cNvPr id="16189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85D3E54-DA13-46EB-A40E-E29AEBA7B6B2}" type="slidenum">
              <a:rPr lang="en-US" altLang="en-US"/>
              <a:pPr/>
              <a:t>166</a:t>
            </a:fld>
            <a:endParaRPr lang="en-US" altLang="en-US"/>
          </a:p>
        </p:txBody>
      </p:sp>
      <p:sp>
        <p:nvSpPr>
          <p:cNvPr id="1620994" name="Rectangle 2"/>
          <p:cNvSpPr>
            <a:spLocks noGrp="1" noRot="1" noChangeAspect="1" noChangeArrowheads="1" noTextEdit="1"/>
          </p:cNvSpPr>
          <p:nvPr>
            <p:ph type="sldImg"/>
          </p:nvPr>
        </p:nvSpPr>
        <p:spPr>
          <a:ln/>
        </p:spPr>
      </p:sp>
      <p:sp>
        <p:nvSpPr>
          <p:cNvPr id="16209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5446E91-3DF9-465E-8D85-9F95B94783AF}" type="slidenum">
              <a:rPr lang="en-US" altLang="en-US"/>
              <a:pPr/>
              <a:t>167</a:t>
            </a:fld>
            <a:endParaRPr lang="en-US" altLang="en-US"/>
          </a:p>
        </p:txBody>
      </p:sp>
      <p:sp>
        <p:nvSpPr>
          <p:cNvPr id="1623042" name="Rectangle 2"/>
          <p:cNvSpPr>
            <a:spLocks noGrp="1" noRot="1" noChangeAspect="1" noChangeArrowheads="1" noTextEdit="1"/>
          </p:cNvSpPr>
          <p:nvPr>
            <p:ph type="sldImg"/>
          </p:nvPr>
        </p:nvSpPr>
        <p:spPr>
          <a:ln/>
        </p:spPr>
      </p:sp>
      <p:sp>
        <p:nvSpPr>
          <p:cNvPr id="16230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7A0DE8E-BDF8-4726-8157-0EE4E843F41B}" type="slidenum">
              <a:rPr lang="en-US" altLang="en-US"/>
              <a:pPr/>
              <a:t>168</a:t>
            </a:fld>
            <a:endParaRPr lang="en-US" altLang="en-US"/>
          </a:p>
        </p:txBody>
      </p:sp>
      <p:sp>
        <p:nvSpPr>
          <p:cNvPr id="1625090" name="Rectangle 2"/>
          <p:cNvSpPr>
            <a:spLocks noGrp="1" noRot="1" noChangeAspect="1" noChangeArrowheads="1" noTextEdit="1"/>
          </p:cNvSpPr>
          <p:nvPr>
            <p:ph type="sldImg"/>
          </p:nvPr>
        </p:nvSpPr>
        <p:spPr>
          <a:ln/>
        </p:spPr>
      </p:sp>
      <p:sp>
        <p:nvSpPr>
          <p:cNvPr id="16250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D4DF028-A7CA-4AF2-B87B-B016DE8DB56C}" type="slidenum">
              <a:rPr lang="en-US" altLang="en-US"/>
              <a:pPr/>
              <a:t>169</a:t>
            </a:fld>
            <a:endParaRPr lang="en-US" altLang="en-US"/>
          </a:p>
        </p:txBody>
      </p:sp>
      <p:sp>
        <p:nvSpPr>
          <p:cNvPr id="1627138" name="Rectangle 2"/>
          <p:cNvSpPr>
            <a:spLocks noGrp="1" noRot="1" noChangeAspect="1" noChangeArrowheads="1" noTextEdit="1"/>
          </p:cNvSpPr>
          <p:nvPr>
            <p:ph type="sldImg"/>
          </p:nvPr>
        </p:nvSpPr>
        <p:spPr>
          <a:ln/>
        </p:spPr>
      </p:sp>
      <p:sp>
        <p:nvSpPr>
          <p:cNvPr id="16271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0239E77-3106-4393-BE07-D36DABD0F75F}" type="slidenum">
              <a:rPr lang="en-US" altLang="en-US"/>
              <a:pPr/>
              <a:t>170</a:t>
            </a:fld>
            <a:endParaRPr lang="en-US" altLang="en-US"/>
          </a:p>
        </p:txBody>
      </p:sp>
      <p:sp>
        <p:nvSpPr>
          <p:cNvPr id="1629186" name="Rectangle 2"/>
          <p:cNvSpPr>
            <a:spLocks noGrp="1" noRot="1" noChangeAspect="1" noChangeArrowheads="1" noTextEdit="1"/>
          </p:cNvSpPr>
          <p:nvPr>
            <p:ph type="sldImg"/>
          </p:nvPr>
        </p:nvSpPr>
        <p:spPr>
          <a:ln/>
        </p:spPr>
      </p:sp>
      <p:sp>
        <p:nvSpPr>
          <p:cNvPr id="16291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4C230BF-2131-4B79-91EE-E7B63F5C40BE}" type="slidenum">
              <a:rPr lang="en-US" altLang="en-US"/>
              <a:pPr/>
              <a:t>171</a:t>
            </a:fld>
            <a:endParaRPr lang="en-US" altLang="en-US"/>
          </a:p>
        </p:txBody>
      </p:sp>
      <p:sp>
        <p:nvSpPr>
          <p:cNvPr id="1631234" name="Rectangle 2"/>
          <p:cNvSpPr>
            <a:spLocks noGrp="1" noRot="1" noChangeAspect="1" noChangeArrowheads="1" noTextEdit="1"/>
          </p:cNvSpPr>
          <p:nvPr>
            <p:ph type="sldImg"/>
          </p:nvPr>
        </p:nvSpPr>
        <p:spPr>
          <a:ln/>
        </p:spPr>
      </p:sp>
      <p:sp>
        <p:nvSpPr>
          <p:cNvPr id="16312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B1BC78-EDF3-4CAE-9B4A-2A3203F5ABC3}" type="slidenum">
              <a:rPr lang="en-US" altLang="en-US"/>
              <a:pPr/>
              <a:t>18</a:t>
            </a:fld>
            <a:endParaRPr lang="en-US" altLang="en-US"/>
          </a:p>
        </p:txBody>
      </p:sp>
      <p:sp>
        <p:nvSpPr>
          <p:cNvPr id="1424386" name="Rectangle 2"/>
          <p:cNvSpPr>
            <a:spLocks noGrp="1" noRot="1" noChangeAspect="1" noChangeArrowheads="1" noTextEdit="1"/>
          </p:cNvSpPr>
          <p:nvPr>
            <p:ph type="sldImg"/>
          </p:nvPr>
        </p:nvSpPr>
        <p:spPr>
          <a:ln/>
        </p:spPr>
      </p:sp>
      <p:sp>
        <p:nvSpPr>
          <p:cNvPr id="14243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1D05297-7FF5-4892-A767-49D48F34F386}" type="slidenum">
              <a:rPr lang="en-US" altLang="en-US"/>
              <a:pPr/>
              <a:t>172</a:t>
            </a:fld>
            <a:endParaRPr lang="en-US" altLang="en-US"/>
          </a:p>
        </p:txBody>
      </p:sp>
      <p:sp>
        <p:nvSpPr>
          <p:cNvPr id="1633282" name="Rectangle 2"/>
          <p:cNvSpPr>
            <a:spLocks noGrp="1" noRot="1" noChangeAspect="1" noChangeArrowheads="1" noTextEdit="1"/>
          </p:cNvSpPr>
          <p:nvPr>
            <p:ph type="sldImg"/>
          </p:nvPr>
        </p:nvSpPr>
        <p:spPr>
          <a:ln/>
        </p:spPr>
      </p:sp>
      <p:sp>
        <p:nvSpPr>
          <p:cNvPr id="16332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45FBB45-12C2-4BF4-8DDB-BF143E47A80C}" type="slidenum">
              <a:rPr lang="en-US" altLang="en-US"/>
              <a:pPr/>
              <a:t>173</a:t>
            </a:fld>
            <a:endParaRPr lang="en-US" altLang="en-US"/>
          </a:p>
        </p:txBody>
      </p:sp>
      <p:sp>
        <p:nvSpPr>
          <p:cNvPr id="1637378" name="Rectangle 2"/>
          <p:cNvSpPr>
            <a:spLocks noGrp="1" noRot="1" noChangeAspect="1" noChangeArrowheads="1" noTextEdit="1"/>
          </p:cNvSpPr>
          <p:nvPr>
            <p:ph type="sldImg"/>
          </p:nvPr>
        </p:nvSpPr>
        <p:spPr>
          <a:ln/>
        </p:spPr>
      </p:sp>
      <p:sp>
        <p:nvSpPr>
          <p:cNvPr id="16373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213ADC2-69F6-469D-8224-12162BA6D3AB}" type="slidenum">
              <a:rPr lang="en-US" altLang="en-US"/>
              <a:pPr/>
              <a:t>174</a:t>
            </a:fld>
            <a:endParaRPr lang="en-US" altLang="en-US"/>
          </a:p>
        </p:txBody>
      </p:sp>
      <p:sp>
        <p:nvSpPr>
          <p:cNvPr id="1655810" name="Rectangle 2"/>
          <p:cNvSpPr>
            <a:spLocks noGrp="1" noRot="1" noChangeAspect="1" noChangeArrowheads="1" noTextEdit="1"/>
          </p:cNvSpPr>
          <p:nvPr>
            <p:ph type="sldImg"/>
          </p:nvPr>
        </p:nvSpPr>
        <p:spPr>
          <a:ln/>
        </p:spPr>
      </p:sp>
      <p:sp>
        <p:nvSpPr>
          <p:cNvPr id="16558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76A4CC0-5FBC-4291-A2C2-D3BAD61BF8C3}" type="slidenum">
              <a:rPr lang="en-US" altLang="en-US"/>
              <a:pPr/>
              <a:t>175</a:t>
            </a:fld>
            <a:endParaRPr lang="en-US" altLang="en-US"/>
          </a:p>
        </p:txBody>
      </p:sp>
      <p:sp>
        <p:nvSpPr>
          <p:cNvPr id="1639426" name="Rectangle 2"/>
          <p:cNvSpPr>
            <a:spLocks noGrp="1" noRot="1" noChangeAspect="1" noChangeArrowheads="1" noTextEdit="1"/>
          </p:cNvSpPr>
          <p:nvPr>
            <p:ph type="sldImg"/>
          </p:nvPr>
        </p:nvSpPr>
        <p:spPr>
          <a:ln/>
        </p:spPr>
      </p:sp>
      <p:sp>
        <p:nvSpPr>
          <p:cNvPr id="16394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5F98CFB-02DF-4791-8556-CC3C4A2D5980}" type="slidenum">
              <a:rPr lang="en-US" altLang="en-US"/>
              <a:pPr/>
              <a:t>176</a:t>
            </a:fld>
            <a:endParaRPr lang="en-US" altLang="en-US"/>
          </a:p>
        </p:txBody>
      </p:sp>
      <p:sp>
        <p:nvSpPr>
          <p:cNvPr id="1659906" name="Rectangle 2"/>
          <p:cNvSpPr>
            <a:spLocks noGrp="1" noRot="1" noChangeAspect="1" noChangeArrowheads="1" noTextEdit="1"/>
          </p:cNvSpPr>
          <p:nvPr>
            <p:ph type="sldImg"/>
          </p:nvPr>
        </p:nvSpPr>
        <p:spPr>
          <a:ln/>
        </p:spPr>
      </p:sp>
      <p:sp>
        <p:nvSpPr>
          <p:cNvPr id="16599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92581DE-7421-4455-8A6F-0E6E4A8414E5}" type="slidenum">
              <a:rPr lang="en-US" altLang="en-US"/>
              <a:pPr/>
              <a:t>177</a:t>
            </a:fld>
            <a:endParaRPr lang="en-US" altLang="en-US"/>
          </a:p>
        </p:txBody>
      </p:sp>
      <p:sp>
        <p:nvSpPr>
          <p:cNvPr id="1661954" name="Rectangle 2"/>
          <p:cNvSpPr>
            <a:spLocks noGrp="1" noRot="1" noChangeAspect="1" noChangeArrowheads="1" noTextEdit="1"/>
          </p:cNvSpPr>
          <p:nvPr>
            <p:ph type="sldImg"/>
          </p:nvPr>
        </p:nvSpPr>
        <p:spPr>
          <a:ln/>
        </p:spPr>
      </p:sp>
      <p:sp>
        <p:nvSpPr>
          <p:cNvPr id="16619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515D20F-B4C4-430D-A904-5B36D6801A98}" type="slidenum">
              <a:rPr lang="en-US" altLang="en-US"/>
              <a:pPr/>
              <a:t>178</a:t>
            </a:fld>
            <a:endParaRPr lang="en-US" altLang="en-US"/>
          </a:p>
        </p:txBody>
      </p:sp>
      <p:sp>
        <p:nvSpPr>
          <p:cNvPr id="1671170" name="Rectangle 2"/>
          <p:cNvSpPr>
            <a:spLocks noGrp="1" noRot="1" noChangeAspect="1" noChangeArrowheads="1" noTextEdit="1"/>
          </p:cNvSpPr>
          <p:nvPr>
            <p:ph type="sldImg"/>
          </p:nvPr>
        </p:nvSpPr>
        <p:spPr>
          <a:ln/>
        </p:spPr>
      </p:sp>
      <p:sp>
        <p:nvSpPr>
          <p:cNvPr id="16711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3AC4F6E-4CFA-4F95-AF93-283E01EA1A1F}" type="slidenum">
              <a:rPr lang="en-US" altLang="en-US"/>
              <a:pPr/>
              <a:t>179</a:t>
            </a:fld>
            <a:endParaRPr lang="en-US" altLang="en-US"/>
          </a:p>
        </p:txBody>
      </p:sp>
      <p:sp>
        <p:nvSpPr>
          <p:cNvPr id="1673218" name="Rectangle 2"/>
          <p:cNvSpPr>
            <a:spLocks noGrp="1" noRot="1" noChangeAspect="1" noChangeArrowheads="1" noTextEdit="1"/>
          </p:cNvSpPr>
          <p:nvPr>
            <p:ph type="sldImg"/>
          </p:nvPr>
        </p:nvSpPr>
        <p:spPr>
          <a:ln/>
        </p:spPr>
      </p:sp>
      <p:sp>
        <p:nvSpPr>
          <p:cNvPr id="16732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351146B-B0E4-4A7B-93F6-4E627CBF7C6F}" type="slidenum">
              <a:rPr lang="en-US" altLang="en-US"/>
              <a:pPr/>
              <a:t>180</a:t>
            </a:fld>
            <a:endParaRPr lang="en-US" altLang="en-US"/>
          </a:p>
        </p:txBody>
      </p:sp>
      <p:sp>
        <p:nvSpPr>
          <p:cNvPr id="1677314" name="Rectangle 2"/>
          <p:cNvSpPr>
            <a:spLocks noGrp="1" noRot="1" noChangeAspect="1" noChangeArrowheads="1" noTextEdit="1"/>
          </p:cNvSpPr>
          <p:nvPr>
            <p:ph type="sldImg"/>
          </p:nvPr>
        </p:nvSpPr>
        <p:spPr>
          <a:ln/>
        </p:spPr>
      </p:sp>
      <p:sp>
        <p:nvSpPr>
          <p:cNvPr id="16773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F8209CC-251E-444B-B9D0-327BB25FCD19}" type="slidenum">
              <a:rPr lang="en-US" altLang="en-US"/>
              <a:pPr/>
              <a:t>181</a:t>
            </a:fld>
            <a:endParaRPr lang="en-US" altLang="en-US"/>
          </a:p>
        </p:txBody>
      </p:sp>
      <p:sp>
        <p:nvSpPr>
          <p:cNvPr id="1679362" name="Rectangle 2"/>
          <p:cNvSpPr>
            <a:spLocks noGrp="1" noRot="1" noChangeAspect="1" noChangeArrowheads="1" noTextEdit="1"/>
          </p:cNvSpPr>
          <p:nvPr>
            <p:ph type="sldImg"/>
          </p:nvPr>
        </p:nvSpPr>
        <p:spPr>
          <a:ln/>
        </p:spPr>
      </p:sp>
      <p:sp>
        <p:nvSpPr>
          <p:cNvPr id="16793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6B2ECCE-085E-4DCC-B127-CCC9B4A9ACFF}" type="slidenum">
              <a:rPr lang="en-US" altLang="en-US"/>
              <a:pPr/>
              <a:t>19</a:t>
            </a:fld>
            <a:endParaRPr lang="en-US" altLang="en-US"/>
          </a:p>
        </p:txBody>
      </p:sp>
      <p:sp>
        <p:nvSpPr>
          <p:cNvPr id="1426434" name="Rectangle 2"/>
          <p:cNvSpPr>
            <a:spLocks noGrp="1" noRot="1" noChangeAspect="1" noChangeArrowheads="1" noTextEdit="1"/>
          </p:cNvSpPr>
          <p:nvPr>
            <p:ph type="sldImg"/>
          </p:nvPr>
        </p:nvSpPr>
        <p:spPr>
          <a:ln/>
        </p:spPr>
      </p:sp>
      <p:sp>
        <p:nvSpPr>
          <p:cNvPr id="14264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91AFD46-9E06-45EB-BD9F-715CE53447A7}" type="slidenum">
              <a:rPr lang="en-US" altLang="en-US"/>
              <a:pPr/>
              <a:t>182</a:t>
            </a:fld>
            <a:endParaRPr lang="en-US" altLang="en-US"/>
          </a:p>
        </p:txBody>
      </p:sp>
      <p:sp>
        <p:nvSpPr>
          <p:cNvPr id="1681410" name="Rectangle 2"/>
          <p:cNvSpPr>
            <a:spLocks noGrp="1" noRot="1" noChangeAspect="1" noChangeArrowheads="1" noTextEdit="1"/>
          </p:cNvSpPr>
          <p:nvPr>
            <p:ph type="sldImg"/>
          </p:nvPr>
        </p:nvSpPr>
        <p:spPr>
          <a:ln/>
        </p:spPr>
      </p:sp>
      <p:sp>
        <p:nvSpPr>
          <p:cNvPr id="16814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D058129-896F-4EB7-87E0-ECD4EB2CE261}" type="slidenum">
              <a:rPr lang="en-US" altLang="en-US"/>
              <a:pPr/>
              <a:t>183</a:t>
            </a:fld>
            <a:endParaRPr lang="en-US" altLang="en-US"/>
          </a:p>
        </p:txBody>
      </p:sp>
      <p:sp>
        <p:nvSpPr>
          <p:cNvPr id="1683458" name="Rectangle 2"/>
          <p:cNvSpPr>
            <a:spLocks noGrp="1" noRot="1" noChangeAspect="1" noChangeArrowheads="1" noTextEdit="1"/>
          </p:cNvSpPr>
          <p:nvPr>
            <p:ph type="sldImg"/>
          </p:nvPr>
        </p:nvSpPr>
        <p:spPr>
          <a:ln/>
        </p:spPr>
      </p:sp>
      <p:sp>
        <p:nvSpPr>
          <p:cNvPr id="16834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9052A9F-0101-419E-A0CC-8F659E19C740}" type="slidenum">
              <a:rPr lang="en-US" altLang="en-US"/>
              <a:pPr/>
              <a:t>184</a:t>
            </a:fld>
            <a:endParaRPr lang="en-US" altLang="en-US"/>
          </a:p>
        </p:txBody>
      </p:sp>
      <p:sp>
        <p:nvSpPr>
          <p:cNvPr id="1369090" name="Rectangle 2"/>
          <p:cNvSpPr>
            <a:spLocks noGrp="1" noRot="1" noChangeAspect="1" noChangeArrowheads="1" noTextEdit="1"/>
          </p:cNvSpPr>
          <p:nvPr>
            <p:ph type="sldImg"/>
          </p:nvPr>
        </p:nvSpPr>
        <p:spPr>
          <a:ln/>
        </p:spPr>
      </p:sp>
      <p:sp>
        <p:nvSpPr>
          <p:cNvPr id="13690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7DD1A81-5365-496A-A6C1-AB18231C8A35}" type="slidenum">
              <a:rPr lang="en-US" altLang="en-US"/>
              <a:pPr/>
              <a:t>185</a:t>
            </a:fld>
            <a:endParaRPr lang="en-US" altLang="en-US"/>
          </a:p>
        </p:txBody>
      </p:sp>
      <p:sp>
        <p:nvSpPr>
          <p:cNvPr id="1371138" name="Rectangle 2"/>
          <p:cNvSpPr>
            <a:spLocks noGrp="1" noRot="1" noChangeAspect="1" noChangeArrowheads="1" noTextEdit="1"/>
          </p:cNvSpPr>
          <p:nvPr>
            <p:ph type="sldImg"/>
          </p:nvPr>
        </p:nvSpPr>
        <p:spPr>
          <a:ln/>
        </p:spPr>
      </p:sp>
      <p:sp>
        <p:nvSpPr>
          <p:cNvPr id="13711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63AFC84-9265-4528-926E-AEE0C75B773A}" type="slidenum">
              <a:rPr lang="en-US" altLang="en-US"/>
              <a:pPr/>
              <a:t>186</a:t>
            </a:fld>
            <a:endParaRPr lang="en-US" altLang="en-US"/>
          </a:p>
        </p:txBody>
      </p:sp>
      <p:sp>
        <p:nvSpPr>
          <p:cNvPr id="1664002" name="Rectangle 2"/>
          <p:cNvSpPr>
            <a:spLocks noGrp="1" noRot="1" noChangeAspect="1" noChangeArrowheads="1" noTextEdit="1"/>
          </p:cNvSpPr>
          <p:nvPr>
            <p:ph type="sldImg"/>
          </p:nvPr>
        </p:nvSpPr>
        <p:spPr>
          <a:ln/>
        </p:spPr>
      </p:sp>
      <p:sp>
        <p:nvSpPr>
          <p:cNvPr id="16640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0CC41BD-7241-4B55-B3E4-F8EF9F785CFF}" type="slidenum">
              <a:rPr lang="en-US" altLang="en-US"/>
              <a:pPr/>
              <a:t>187</a:t>
            </a:fld>
            <a:endParaRPr lang="en-US" altLang="en-US"/>
          </a:p>
        </p:txBody>
      </p:sp>
      <p:sp>
        <p:nvSpPr>
          <p:cNvPr id="1373186" name="Rectangle 2"/>
          <p:cNvSpPr>
            <a:spLocks noGrp="1" noRot="1" noChangeAspect="1" noChangeArrowheads="1" noTextEdit="1"/>
          </p:cNvSpPr>
          <p:nvPr>
            <p:ph type="sldImg"/>
          </p:nvPr>
        </p:nvSpPr>
        <p:spPr>
          <a:ln/>
        </p:spPr>
      </p:sp>
      <p:sp>
        <p:nvSpPr>
          <p:cNvPr id="13731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84559D3-29C1-471D-B054-B1F8321F1437}" type="slidenum">
              <a:rPr lang="en-US" altLang="en-US"/>
              <a:pPr/>
              <a:t>188</a:t>
            </a:fld>
            <a:endParaRPr lang="en-US" altLang="en-US"/>
          </a:p>
        </p:txBody>
      </p:sp>
      <p:sp>
        <p:nvSpPr>
          <p:cNvPr id="1375234" name="Rectangle 2"/>
          <p:cNvSpPr>
            <a:spLocks noGrp="1" noRot="1" noChangeAspect="1" noChangeArrowheads="1" noTextEdit="1"/>
          </p:cNvSpPr>
          <p:nvPr>
            <p:ph type="sldImg"/>
          </p:nvPr>
        </p:nvSpPr>
        <p:spPr>
          <a:ln/>
        </p:spPr>
      </p:sp>
      <p:sp>
        <p:nvSpPr>
          <p:cNvPr id="13752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9CD75C-AC39-454E-997F-3A4EB5C80DAC}" type="slidenum">
              <a:rPr lang="en-US" altLang="en-US"/>
              <a:pPr/>
              <a:t>189</a:t>
            </a:fld>
            <a:endParaRPr lang="en-US" altLang="en-US"/>
          </a:p>
        </p:txBody>
      </p:sp>
      <p:sp>
        <p:nvSpPr>
          <p:cNvPr id="1666050" name="Rectangle 2"/>
          <p:cNvSpPr>
            <a:spLocks noGrp="1" noRot="1" noChangeAspect="1" noChangeArrowheads="1" noTextEdit="1"/>
          </p:cNvSpPr>
          <p:nvPr>
            <p:ph type="sldImg"/>
          </p:nvPr>
        </p:nvSpPr>
        <p:spPr>
          <a:ln/>
        </p:spPr>
      </p:sp>
      <p:sp>
        <p:nvSpPr>
          <p:cNvPr id="16660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35F6BAA-A89F-414A-ABA6-CA08E5CAC231}" type="slidenum">
              <a:rPr lang="en-US" altLang="en-US"/>
              <a:pPr/>
              <a:t>20</a:t>
            </a:fld>
            <a:endParaRPr lang="en-US" altLang="en-US"/>
          </a:p>
        </p:txBody>
      </p:sp>
      <p:sp>
        <p:nvSpPr>
          <p:cNvPr id="1428482" name="Rectangle 2"/>
          <p:cNvSpPr>
            <a:spLocks noGrp="1" noRot="1" noChangeAspect="1" noChangeArrowheads="1" noTextEdit="1"/>
          </p:cNvSpPr>
          <p:nvPr>
            <p:ph type="sldImg"/>
          </p:nvPr>
        </p:nvSpPr>
        <p:spPr>
          <a:ln/>
        </p:spPr>
      </p:sp>
      <p:sp>
        <p:nvSpPr>
          <p:cNvPr id="14284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D8F949D-4A50-4CB4-AE5A-2317AD04D24B}" type="slidenum">
              <a:rPr lang="en-US" altLang="en-US"/>
              <a:pPr/>
              <a:t>3</a:t>
            </a:fld>
            <a:endParaRPr lang="en-US" altLang="en-US"/>
          </a:p>
        </p:txBody>
      </p:sp>
      <p:sp>
        <p:nvSpPr>
          <p:cNvPr id="1391618" name="Rectangle 2"/>
          <p:cNvSpPr>
            <a:spLocks noGrp="1" noRot="1" noChangeAspect="1" noChangeArrowheads="1" noTextEdit="1"/>
          </p:cNvSpPr>
          <p:nvPr>
            <p:ph type="sldImg"/>
          </p:nvPr>
        </p:nvSpPr>
        <p:spPr>
          <a:ln/>
        </p:spPr>
      </p:sp>
      <p:sp>
        <p:nvSpPr>
          <p:cNvPr id="13916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01AA0B7-35B2-4B14-93CE-1834C1F8F9BD}" type="slidenum">
              <a:rPr lang="en-US" altLang="en-US"/>
              <a:pPr/>
              <a:t>21</a:t>
            </a:fld>
            <a:endParaRPr lang="en-US" altLang="en-US"/>
          </a:p>
        </p:txBody>
      </p:sp>
      <p:sp>
        <p:nvSpPr>
          <p:cNvPr id="1430530" name="Rectangle 2"/>
          <p:cNvSpPr>
            <a:spLocks noGrp="1" noRot="1" noChangeAspect="1" noChangeArrowheads="1" noTextEdit="1"/>
          </p:cNvSpPr>
          <p:nvPr>
            <p:ph type="sldImg"/>
          </p:nvPr>
        </p:nvSpPr>
        <p:spPr>
          <a:ln/>
        </p:spPr>
      </p:sp>
      <p:sp>
        <p:nvSpPr>
          <p:cNvPr id="143053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D52C804-356F-4809-AB92-771F017DCC66}" type="slidenum">
              <a:rPr lang="en-US" altLang="en-US"/>
              <a:pPr/>
              <a:t>22</a:t>
            </a:fld>
            <a:endParaRPr lang="en-US" altLang="en-US"/>
          </a:p>
        </p:txBody>
      </p:sp>
      <p:sp>
        <p:nvSpPr>
          <p:cNvPr id="1432578" name="Rectangle 2"/>
          <p:cNvSpPr>
            <a:spLocks noGrp="1" noRot="1" noChangeAspect="1" noChangeArrowheads="1" noTextEdit="1"/>
          </p:cNvSpPr>
          <p:nvPr>
            <p:ph type="sldImg"/>
          </p:nvPr>
        </p:nvSpPr>
        <p:spPr>
          <a:ln/>
        </p:spPr>
      </p:sp>
      <p:sp>
        <p:nvSpPr>
          <p:cNvPr id="14325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2F44396-0E1E-41CD-95FD-DA6854FA5E56}" type="slidenum">
              <a:rPr lang="en-US" altLang="en-US"/>
              <a:pPr/>
              <a:t>23</a:t>
            </a:fld>
            <a:endParaRPr lang="en-US" altLang="en-US"/>
          </a:p>
        </p:txBody>
      </p:sp>
      <p:sp>
        <p:nvSpPr>
          <p:cNvPr id="1434626" name="Rectangle 2"/>
          <p:cNvSpPr>
            <a:spLocks noGrp="1" noRot="1" noChangeAspect="1" noChangeArrowheads="1" noTextEdit="1"/>
          </p:cNvSpPr>
          <p:nvPr>
            <p:ph type="sldImg"/>
          </p:nvPr>
        </p:nvSpPr>
        <p:spPr>
          <a:ln/>
        </p:spPr>
      </p:sp>
      <p:sp>
        <p:nvSpPr>
          <p:cNvPr id="14346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F179489-DBAF-4BB5-9F14-83108F709CD9}" type="slidenum">
              <a:rPr lang="en-US" altLang="en-US"/>
              <a:pPr/>
              <a:t>24</a:t>
            </a:fld>
            <a:endParaRPr lang="en-US" altLang="en-US"/>
          </a:p>
        </p:txBody>
      </p:sp>
      <p:sp>
        <p:nvSpPr>
          <p:cNvPr id="1436674" name="Rectangle 2"/>
          <p:cNvSpPr>
            <a:spLocks noGrp="1" noRot="1" noChangeAspect="1" noChangeArrowheads="1" noTextEdit="1"/>
          </p:cNvSpPr>
          <p:nvPr>
            <p:ph type="sldImg"/>
          </p:nvPr>
        </p:nvSpPr>
        <p:spPr>
          <a:ln/>
        </p:spPr>
      </p:sp>
      <p:sp>
        <p:nvSpPr>
          <p:cNvPr id="14366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1E83389-2442-4F5A-948A-7AD5E098FE44}" type="slidenum">
              <a:rPr lang="en-US" altLang="en-US"/>
              <a:pPr/>
              <a:t>25</a:t>
            </a:fld>
            <a:endParaRPr lang="en-US" altLang="en-US"/>
          </a:p>
        </p:txBody>
      </p:sp>
      <p:sp>
        <p:nvSpPr>
          <p:cNvPr id="1438722" name="Rectangle 2"/>
          <p:cNvSpPr>
            <a:spLocks noGrp="1" noRot="1" noChangeAspect="1" noChangeArrowheads="1" noTextEdit="1"/>
          </p:cNvSpPr>
          <p:nvPr>
            <p:ph type="sldImg"/>
          </p:nvPr>
        </p:nvSpPr>
        <p:spPr>
          <a:ln/>
        </p:spPr>
      </p:sp>
      <p:sp>
        <p:nvSpPr>
          <p:cNvPr id="14387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9FF5551-1538-44B9-8DE7-CE3D7A0DD9B0}" type="slidenum">
              <a:rPr lang="en-US" altLang="en-US"/>
              <a:pPr/>
              <a:t>26</a:t>
            </a:fld>
            <a:endParaRPr lang="en-US" altLang="en-US"/>
          </a:p>
        </p:txBody>
      </p:sp>
      <p:sp>
        <p:nvSpPr>
          <p:cNvPr id="1440770" name="Rectangle 2"/>
          <p:cNvSpPr>
            <a:spLocks noGrp="1" noRot="1" noChangeAspect="1" noChangeArrowheads="1" noTextEdit="1"/>
          </p:cNvSpPr>
          <p:nvPr>
            <p:ph type="sldImg"/>
          </p:nvPr>
        </p:nvSpPr>
        <p:spPr>
          <a:ln/>
        </p:spPr>
      </p:sp>
      <p:sp>
        <p:nvSpPr>
          <p:cNvPr id="14407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86163F8-B98D-4D57-96C3-99B796B02D67}" type="slidenum">
              <a:rPr lang="en-US" altLang="en-US"/>
              <a:pPr/>
              <a:t>27</a:t>
            </a:fld>
            <a:endParaRPr lang="en-US" altLang="en-US"/>
          </a:p>
        </p:txBody>
      </p:sp>
      <p:sp>
        <p:nvSpPr>
          <p:cNvPr id="1442818" name="Rectangle 2"/>
          <p:cNvSpPr>
            <a:spLocks noGrp="1" noRot="1" noChangeAspect="1" noChangeArrowheads="1" noTextEdit="1"/>
          </p:cNvSpPr>
          <p:nvPr>
            <p:ph type="sldImg"/>
          </p:nvPr>
        </p:nvSpPr>
        <p:spPr>
          <a:ln/>
        </p:spPr>
      </p:sp>
      <p:sp>
        <p:nvSpPr>
          <p:cNvPr id="14428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0C85FBC-5530-41C9-A4FB-8D7017482549}" type="slidenum">
              <a:rPr lang="en-US" altLang="en-US"/>
              <a:pPr/>
              <a:t>28</a:t>
            </a:fld>
            <a:endParaRPr lang="en-US" altLang="en-US"/>
          </a:p>
        </p:txBody>
      </p:sp>
      <p:sp>
        <p:nvSpPr>
          <p:cNvPr id="1444866" name="Rectangle 2"/>
          <p:cNvSpPr>
            <a:spLocks noGrp="1" noRot="1" noChangeAspect="1" noChangeArrowheads="1" noTextEdit="1"/>
          </p:cNvSpPr>
          <p:nvPr>
            <p:ph type="sldImg"/>
          </p:nvPr>
        </p:nvSpPr>
        <p:spPr>
          <a:ln/>
        </p:spPr>
      </p:sp>
      <p:sp>
        <p:nvSpPr>
          <p:cNvPr id="14448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0D48E28-DC06-4312-B328-74FE3B852387}" type="slidenum">
              <a:rPr lang="en-US" altLang="en-US"/>
              <a:pPr/>
              <a:t>29</a:t>
            </a:fld>
            <a:endParaRPr lang="en-US" altLang="en-US"/>
          </a:p>
        </p:txBody>
      </p:sp>
      <p:sp>
        <p:nvSpPr>
          <p:cNvPr id="1446914" name="Rectangle 2"/>
          <p:cNvSpPr>
            <a:spLocks noGrp="1" noRot="1" noChangeAspect="1" noChangeArrowheads="1" noTextEdit="1"/>
          </p:cNvSpPr>
          <p:nvPr>
            <p:ph type="sldImg"/>
          </p:nvPr>
        </p:nvSpPr>
        <p:spPr>
          <a:ln/>
        </p:spPr>
      </p:sp>
      <p:sp>
        <p:nvSpPr>
          <p:cNvPr id="14469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3558806-FF98-4A07-93FC-F545D5B4993C}" type="slidenum">
              <a:rPr lang="en-US" altLang="en-US"/>
              <a:pPr/>
              <a:t>30</a:t>
            </a:fld>
            <a:endParaRPr lang="en-US" altLang="en-US"/>
          </a:p>
        </p:txBody>
      </p:sp>
      <p:sp>
        <p:nvSpPr>
          <p:cNvPr id="1448962" name="Rectangle 2"/>
          <p:cNvSpPr>
            <a:spLocks noGrp="1" noRot="1" noChangeAspect="1" noChangeArrowheads="1" noTextEdit="1"/>
          </p:cNvSpPr>
          <p:nvPr>
            <p:ph type="sldImg"/>
          </p:nvPr>
        </p:nvSpPr>
        <p:spPr>
          <a:ln/>
        </p:spPr>
      </p:sp>
      <p:sp>
        <p:nvSpPr>
          <p:cNvPr id="14489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CD75422-E28B-405E-B09A-8741E8254722}" type="slidenum">
              <a:rPr lang="en-US" altLang="en-US"/>
              <a:pPr/>
              <a:t>4</a:t>
            </a:fld>
            <a:endParaRPr lang="en-US" altLang="en-US"/>
          </a:p>
        </p:txBody>
      </p:sp>
      <p:sp>
        <p:nvSpPr>
          <p:cNvPr id="1393666" name="Rectangle 2"/>
          <p:cNvSpPr>
            <a:spLocks noGrp="1" noRot="1" noChangeAspect="1" noChangeArrowheads="1" noTextEdit="1"/>
          </p:cNvSpPr>
          <p:nvPr>
            <p:ph type="sldImg"/>
          </p:nvPr>
        </p:nvSpPr>
        <p:spPr>
          <a:ln/>
        </p:spPr>
      </p:sp>
      <p:sp>
        <p:nvSpPr>
          <p:cNvPr id="13936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B780AED-BDE5-4135-9D9F-783C3E465863}" type="slidenum">
              <a:rPr lang="en-US" altLang="en-US"/>
              <a:pPr/>
              <a:t>31</a:t>
            </a:fld>
            <a:endParaRPr lang="en-US" altLang="en-US"/>
          </a:p>
        </p:txBody>
      </p:sp>
      <p:sp>
        <p:nvSpPr>
          <p:cNvPr id="1451010" name="Rectangle 2"/>
          <p:cNvSpPr>
            <a:spLocks noGrp="1" noRot="1" noChangeAspect="1" noChangeArrowheads="1" noTextEdit="1"/>
          </p:cNvSpPr>
          <p:nvPr>
            <p:ph type="sldImg"/>
          </p:nvPr>
        </p:nvSpPr>
        <p:spPr>
          <a:ln/>
        </p:spPr>
      </p:sp>
      <p:sp>
        <p:nvSpPr>
          <p:cNvPr id="14510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80D6D64-E38A-4A60-A835-308CD9E8B1F2}" type="slidenum">
              <a:rPr lang="en-US" altLang="en-US"/>
              <a:pPr/>
              <a:t>32</a:t>
            </a:fld>
            <a:endParaRPr lang="en-US" altLang="en-US"/>
          </a:p>
        </p:txBody>
      </p:sp>
      <p:sp>
        <p:nvSpPr>
          <p:cNvPr id="1453058" name="Rectangle 2"/>
          <p:cNvSpPr>
            <a:spLocks noGrp="1" noRot="1" noChangeAspect="1" noChangeArrowheads="1" noTextEdit="1"/>
          </p:cNvSpPr>
          <p:nvPr>
            <p:ph type="sldImg"/>
          </p:nvPr>
        </p:nvSpPr>
        <p:spPr>
          <a:ln/>
        </p:spPr>
      </p:sp>
      <p:sp>
        <p:nvSpPr>
          <p:cNvPr id="14530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93DC2F7-20AE-4027-B66A-E48A514F5666}" type="slidenum">
              <a:rPr lang="en-US" altLang="en-US"/>
              <a:pPr/>
              <a:t>33</a:t>
            </a:fld>
            <a:endParaRPr lang="en-US" altLang="en-US"/>
          </a:p>
        </p:txBody>
      </p:sp>
      <p:sp>
        <p:nvSpPr>
          <p:cNvPr id="1455106" name="Rectangle 2"/>
          <p:cNvSpPr>
            <a:spLocks noGrp="1" noRot="1" noChangeAspect="1" noChangeArrowheads="1" noTextEdit="1"/>
          </p:cNvSpPr>
          <p:nvPr>
            <p:ph type="sldImg"/>
          </p:nvPr>
        </p:nvSpPr>
        <p:spPr>
          <a:ln/>
        </p:spPr>
      </p:sp>
      <p:sp>
        <p:nvSpPr>
          <p:cNvPr id="14551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5CA985D-5561-41A8-8FA8-064D470E8A76}" type="slidenum">
              <a:rPr lang="en-US" altLang="en-US"/>
              <a:pPr/>
              <a:t>34</a:t>
            </a:fld>
            <a:endParaRPr lang="en-US" altLang="en-US"/>
          </a:p>
        </p:txBody>
      </p:sp>
      <p:sp>
        <p:nvSpPr>
          <p:cNvPr id="1457154" name="Rectangle 2"/>
          <p:cNvSpPr>
            <a:spLocks noGrp="1" noRot="1" noChangeAspect="1" noChangeArrowheads="1" noTextEdit="1"/>
          </p:cNvSpPr>
          <p:nvPr>
            <p:ph type="sldImg"/>
          </p:nvPr>
        </p:nvSpPr>
        <p:spPr>
          <a:ln/>
        </p:spPr>
      </p:sp>
      <p:sp>
        <p:nvSpPr>
          <p:cNvPr id="14571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4942BB5-9B52-4DB2-B39A-5129A7B9C623}" type="slidenum">
              <a:rPr lang="en-US" altLang="en-US"/>
              <a:pPr/>
              <a:t>35</a:t>
            </a:fld>
            <a:endParaRPr lang="en-US" altLang="en-US"/>
          </a:p>
        </p:txBody>
      </p:sp>
      <p:sp>
        <p:nvSpPr>
          <p:cNvPr id="1459202" name="Rectangle 2"/>
          <p:cNvSpPr>
            <a:spLocks noGrp="1" noRot="1" noChangeAspect="1" noChangeArrowheads="1" noTextEdit="1"/>
          </p:cNvSpPr>
          <p:nvPr>
            <p:ph type="sldImg"/>
          </p:nvPr>
        </p:nvSpPr>
        <p:spPr>
          <a:ln/>
        </p:spPr>
      </p:sp>
      <p:sp>
        <p:nvSpPr>
          <p:cNvPr id="14592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A2CF797-0155-4D27-8DD1-1EADF64485D8}" type="slidenum">
              <a:rPr lang="en-US" altLang="en-US"/>
              <a:pPr/>
              <a:t>36</a:t>
            </a:fld>
            <a:endParaRPr lang="en-US" altLang="en-US"/>
          </a:p>
        </p:txBody>
      </p:sp>
      <p:sp>
        <p:nvSpPr>
          <p:cNvPr id="1461250" name="Rectangle 2"/>
          <p:cNvSpPr>
            <a:spLocks noGrp="1" noRot="1" noChangeAspect="1" noChangeArrowheads="1" noTextEdit="1"/>
          </p:cNvSpPr>
          <p:nvPr>
            <p:ph type="sldImg"/>
          </p:nvPr>
        </p:nvSpPr>
        <p:spPr>
          <a:ln/>
        </p:spPr>
      </p:sp>
      <p:sp>
        <p:nvSpPr>
          <p:cNvPr id="14612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AD6C1DF-8075-4DE7-BB5E-E9CA419B5E6B}" type="slidenum">
              <a:rPr lang="en-US" altLang="en-US"/>
              <a:pPr/>
              <a:t>37</a:t>
            </a:fld>
            <a:endParaRPr lang="en-US" altLang="en-US"/>
          </a:p>
        </p:txBody>
      </p:sp>
      <p:sp>
        <p:nvSpPr>
          <p:cNvPr id="1463298" name="Rectangle 2"/>
          <p:cNvSpPr>
            <a:spLocks noGrp="1" noRot="1" noChangeAspect="1" noChangeArrowheads="1" noTextEdit="1"/>
          </p:cNvSpPr>
          <p:nvPr>
            <p:ph type="sldImg"/>
          </p:nvPr>
        </p:nvSpPr>
        <p:spPr>
          <a:ln/>
        </p:spPr>
      </p:sp>
      <p:sp>
        <p:nvSpPr>
          <p:cNvPr id="14632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6F5FD0A-B1D4-4B5C-AB13-1C3DE670551D}" type="slidenum">
              <a:rPr lang="en-US" altLang="en-US"/>
              <a:pPr/>
              <a:t>38</a:t>
            </a:fld>
            <a:endParaRPr lang="en-US" altLang="en-US"/>
          </a:p>
        </p:txBody>
      </p:sp>
      <p:sp>
        <p:nvSpPr>
          <p:cNvPr id="1240066" name="Rectangle 2"/>
          <p:cNvSpPr>
            <a:spLocks noGrp="1" noRot="1" noChangeAspect="1" noChangeArrowheads="1" noTextEdit="1"/>
          </p:cNvSpPr>
          <p:nvPr>
            <p:ph type="sldImg"/>
          </p:nvPr>
        </p:nvSpPr>
        <p:spPr>
          <a:ln/>
        </p:spPr>
      </p:sp>
      <p:sp>
        <p:nvSpPr>
          <p:cNvPr id="12400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6096D17-552A-437D-8778-B8E658E14EE3}" type="slidenum">
              <a:rPr lang="en-US" altLang="en-US"/>
              <a:pPr/>
              <a:t>39</a:t>
            </a:fld>
            <a:endParaRPr lang="en-US" altLang="en-US"/>
          </a:p>
        </p:txBody>
      </p:sp>
      <p:sp>
        <p:nvSpPr>
          <p:cNvPr id="1465346" name="Rectangle 2"/>
          <p:cNvSpPr>
            <a:spLocks noGrp="1" noRot="1" noChangeAspect="1" noChangeArrowheads="1" noTextEdit="1"/>
          </p:cNvSpPr>
          <p:nvPr>
            <p:ph type="sldImg"/>
          </p:nvPr>
        </p:nvSpPr>
        <p:spPr>
          <a:ln/>
        </p:spPr>
      </p:sp>
      <p:sp>
        <p:nvSpPr>
          <p:cNvPr id="14653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CB997B6-CDCA-41AF-9B06-8AF81D8D8C15}" type="slidenum">
              <a:rPr lang="en-US" altLang="en-US"/>
              <a:pPr/>
              <a:t>40</a:t>
            </a:fld>
            <a:endParaRPr lang="en-US" altLang="en-US"/>
          </a:p>
        </p:txBody>
      </p:sp>
      <p:sp>
        <p:nvSpPr>
          <p:cNvPr id="1064962" name="Rectangle 2"/>
          <p:cNvSpPr>
            <a:spLocks noGrp="1" noRot="1" noChangeAspect="1" noChangeArrowheads="1" noTextEdit="1"/>
          </p:cNvSpPr>
          <p:nvPr>
            <p:ph type="sldImg"/>
          </p:nvPr>
        </p:nvSpPr>
        <p:spPr>
          <a:ln/>
        </p:spPr>
      </p:sp>
      <p:sp>
        <p:nvSpPr>
          <p:cNvPr id="10649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1D35E0A-BC76-4DBF-B4F6-0749F250F76E}" type="slidenum">
              <a:rPr lang="en-US" altLang="en-US"/>
              <a:pPr/>
              <a:t>5</a:t>
            </a:fld>
            <a:endParaRPr lang="en-US" altLang="en-US"/>
          </a:p>
        </p:txBody>
      </p:sp>
      <p:sp>
        <p:nvSpPr>
          <p:cNvPr id="1397762" name="Rectangle 2"/>
          <p:cNvSpPr>
            <a:spLocks noGrp="1" noRot="1" noChangeAspect="1" noChangeArrowheads="1" noTextEdit="1"/>
          </p:cNvSpPr>
          <p:nvPr>
            <p:ph type="sldImg"/>
          </p:nvPr>
        </p:nvSpPr>
        <p:spPr>
          <a:ln/>
        </p:spPr>
      </p:sp>
      <p:sp>
        <p:nvSpPr>
          <p:cNvPr id="13977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1C69313-4A7A-4A00-9096-886AB3E9CCD8}" type="slidenum">
              <a:rPr lang="en-US" altLang="en-US"/>
              <a:pPr/>
              <a:t>41</a:t>
            </a:fld>
            <a:endParaRPr lang="en-US" altLang="en-US"/>
          </a:p>
        </p:txBody>
      </p:sp>
      <p:sp>
        <p:nvSpPr>
          <p:cNvPr id="1467394" name="Rectangle 2"/>
          <p:cNvSpPr>
            <a:spLocks noGrp="1" noRot="1" noChangeAspect="1" noChangeArrowheads="1" noTextEdit="1"/>
          </p:cNvSpPr>
          <p:nvPr>
            <p:ph type="sldImg"/>
          </p:nvPr>
        </p:nvSpPr>
        <p:spPr>
          <a:ln/>
        </p:spPr>
      </p:sp>
      <p:sp>
        <p:nvSpPr>
          <p:cNvPr id="14673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2AACDD9-8A4B-4327-9CA7-8F79561C19ED}" type="slidenum">
              <a:rPr lang="en-US" altLang="en-US"/>
              <a:pPr/>
              <a:t>42</a:t>
            </a:fld>
            <a:endParaRPr lang="en-US" altLang="en-US"/>
          </a:p>
        </p:txBody>
      </p:sp>
      <p:sp>
        <p:nvSpPr>
          <p:cNvPr id="1469442" name="Rectangle 2"/>
          <p:cNvSpPr>
            <a:spLocks noGrp="1" noRot="1" noChangeAspect="1" noChangeArrowheads="1" noTextEdit="1"/>
          </p:cNvSpPr>
          <p:nvPr>
            <p:ph type="sldImg"/>
          </p:nvPr>
        </p:nvSpPr>
        <p:spPr>
          <a:ln/>
        </p:spPr>
      </p:sp>
      <p:sp>
        <p:nvSpPr>
          <p:cNvPr id="14694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970946B-3211-4C53-88B9-C70DA8C84FE0}" type="slidenum">
              <a:rPr lang="en-US" altLang="en-US"/>
              <a:pPr/>
              <a:t>43</a:t>
            </a:fld>
            <a:endParaRPr lang="en-US" altLang="en-US"/>
          </a:p>
        </p:txBody>
      </p:sp>
      <p:sp>
        <p:nvSpPr>
          <p:cNvPr id="1471490" name="Rectangle 2"/>
          <p:cNvSpPr>
            <a:spLocks noGrp="1" noRot="1" noChangeAspect="1" noChangeArrowheads="1" noTextEdit="1"/>
          </p:cNvSpPr>
          <p:nvPr>
            <p:ph type="sldImg"/>
          </p:nvPr>
        </p:nvSpPr>
        <p:spPr>
          <a:ln/>
        </p:spPr>
      </p:sp>
      <p:sp>
        <p:nvSpPr>
          <p:cNvPr id="14714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B1F6065-040C-486F-90EF-4A73AD9042B3}" type="slidenum">
              <a:rPr lang="en-US" altLang="en-US"/>
              <a:pPr/>
              <a:t>44</a:t>
            </a:fld>
            <a:endParaRPr lang="en-US" altLang="en-US"/>
          </a:p>
        </p:txBody>
      </p:sp>
      <p:sp>
        <p:nvSpPr>
          <p:cNvPr id="1473538" name="Rectangle 2"/>
          <p:cNvSpPr>
            <a:spLocks noGrp="1" noRot="1" noChangeAspect="1" noChangeArrowheads="1" noTextEdit="1"/>
          </p:cNvSpPr>
          <p:nvPr>
            <p:ph type="sldImg"/>
          </p:nvPr>
        </p:nvSpPr>
        <p:spPr>
          <a:ln/>
        </p:spPr>
      </p:sp>
      <p:sp>
        <p:nvSpPr>
          <p:cNvPr id="14735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6DBAED3-D8FA-4954-B481-B209CAC5C35A}" type="slidenum">
              <a:rPr lang="en-US" altLang="en-US"/>
              <a:pPr/>
              <a:t>45</a:t>
            </a:fld>
            <a:endParaRPr lang="en-US" altLang="en-US"/>
          </a:p>
        </p:txBody>
      </p:sp>
      <p:sp>
        <p:nvSpPr>
          <p:cNvPr id="1242114" name="Rectangle 2"/>
          <p:cNvSpPr>
            <a:spLocks noGrp="1" noRot="1" noChangeAspect="1" noChangeArrowheads="1" noTextEdit="1"/>
          </p:cNvSpPr>
          <p:nvPr>
            <p:ph type="sldImg"/>
          </p:nvPr>
        </p:nvSpPr>
        <p:spPr>
          <a:ln/>
        </p:spPr>
      </p:sp>
      <p:sp>
        <p:nvSpPr>
          <p:cNvPr id="12421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15AAEA9-8F97-47EA-9182-18C0D8622EA0}" type="slidenum">
              <a:rPr lang="en-US" altLang="en-US"/>
              <a:pPr/>
              <a:t>46</a:t>
            </a:fld>
            <a:endParaRPr lang="en-US" altLang="en-US"/>
          </a:p>
        </p:txBody>
      </p:sp>
      <p:sp>
        <p:nvSpPr>
          <p:cNvPr id="1475586" name="Rectangle 2"/>
          <p:cNvSpPr>
            <a:spLocks noGrp="1" noRot="1" noChangeAspect="1" noChangeArrowheads="1" noTextEdit="1"/>
          </p:cNvSpPr>
          <p:nvPr>
            <p:ph type="sldImg"/>
          </p:nvPr>
        </p:nvSpPr>
        <p:spPr>
          <a:ln/>
        </p:spPr>
      </p:sp>
      <p:sp>
        <p:nvSpPr>
          <p:cNvPr id="14755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1D04C2F-0EC2-4BCA-A70E-45F8C11ABBCF}" type="slidenum">
              <a:rPr lang="en-US" altLang="en-US"/>
              <a:pPr/>
              <a:t>47</a:t>
            </a:fld>
            <a:endParaRPr lang="en-US" altLang="en-US"/>
          </a:p>
        </p:txBody>
      </p:sp>
      <p:sp>
        <p:nvSpPr>
          <p:cNvPr id="1244162" name="Rectangle 2"/>
          <p:cNvSpPr>
            <a:spLocks noGrp="1" noRot="1" noChangeAspect="1" noChangeArrowheads="1" noTextEdit="1"/>
          </p:cNvSpPr>
          <p:nvPr>
            <p:ph type="sldImg"/>
          </p:nvPr>
        </p:nvSpPr>
        <p:spPr>
          <a:ln/>
        </p:spPr>
      </p:sp>
      <p:sp>
        <p:nvSpPr>
          <p:cNvPr id="12441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D49E7D-08A2-4240-A48E-9C6AB012FD7C}" type="slidenum">
              <a:rPr lang="en-US" altLang="en-US"/>
              <a:pPr/>
              <a:t>48</a:t>
            </a:fld>
            <a:endParaRPr lang="en-US" altLang="en-US"/>
          </a:p>
        </p:txBody>
      </p:sp>
      <p:sp>
        <p:nvSpPr>
          <p:cNvPr id="1477634" name="Rectangle 2"/>
          <p:cNvSpPr>
            <a:spLocks noGrp="1" noRot="1" noChangeAspect="1" noChangeArrowheads="1" noTextEdit="1"/>
          </p:cNvSpPr>
          <p:nvPr>
            <p:ph type="sldImg"/>
          </p:nvPr>
        </p:nvSpPr>
        <p:spPr>
          <a:ln/>
        </p:spPr>
      </p:sp>
      <p:sp>
        <p:nvSpPr>
          <p:cNvPr id="14776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4D81EEC-1CB2-415B-92D9-CEED55984FE1}" type="slidenum">
              <a:rPr lang="en-US" altLang="en-US"/>
              <a:pPr/>
              <a:t>49</a:t>
            </a:fld>
            <a:endParaRPr lang="en-US" altLang="en-US"/>
          </a:p>
        </p:txBody>
      </p:sp>
      <p:sp>
        <p:nvSpPr>
          <p:cNvPr id="1479682" name="Rectangle 2"/>
          <p:cNvSpPr>
            <a:spLocks noGrp="1" noRot="1" noChangeAspect="1" noChangeArrowheads="1" noTextEdit="1"/>
          </p:cNvSpPr>
          <p:nvPr>
            <p:ph type="sldImg"/>
          </p:nvPr>
        </p:nvSpPr>
        <p:spPr>
          <a:ln/>
        </p:spPr>
      </p:sp>
      <p:sp>
        <p:nvSpPr>
          <p:cNvPr id="14796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3778A7C-CBDB-4950-A021-597582B3F5A5}" type="slidenum">
              <a:rPr lang="en-US" altLang="en-US"/>
              <a:pPr/>
              <a:t>50</a:t>
            </a:fld>
            <a:endParaRPr lang="en-US" altLang="en-US"/>
          </a:p>
        </p:txBody>
      </p:sp>
      <p:sp>
        <p:nvSpPr>
          <p:cNvPr id="1246210" name="Rectangle 2"/>
          <p:cNvSpPr>
            <a:spLocks noGrp="1" noRot="1" noChangeAspect="1" noChangeArrowheads="1" noTextEdit="1"/>
          </p:cNvSpPr>
          <p:nvPr>
            <p:ph type="sldImg"/>
          </p:nvPr>
        </p:nvSpPr>
        <p:spPr>
          <a:ln/>
        </p:spPr>
      </p:sp>
      <p:sp>
        <p:nvSpPr>
          <p:cNvPr id="12462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001ACA6-B1CF-4950-8CCF-D62A4ED90C6F}" type="slidenum">
              <a:rPr lang="en-US" altLang="en-US"/>
              <a:pPr/>
              <a:t>6</a:t>
            </a:fld>
            <a:endParaRPr lang="en-US" altLang="en-US"/>
          </a:p>
        </p:txBody>
      </p:sp>
      <p:sp>
        <p:nvSpPr>
          <p:cNvPr id="1399810" name="Rectangle 2"/>
          <p:cNvSpPr>
            <a:spLocks noGrp="1" noRot="1" noChangeAspect="1" noChangeArrowheads="1" noTextEdit="1"/>
          </p:cNvSpPr>
          <p:nvPr>
            <p:ph type="sldImg"/>
          </p:nvPr>
        </p:nvSpPr>
        <p:spPr>
          <a:ln/>
        </p:spPr>
      </p:sp>
      <p:sp>
        <p:nvSpPr>
          <p:cNvPr id="13998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C1DB113-226D-40A2-B598-2CA43230A9D1}" type="slidenum">
              <a:rPr lang="en-US" altLang="en-US"/>
              <a:pPr/>
              <a:t>51</a:t>
            </a:fld>
            <a:endParaRPr lang="en-US" altLang="en-US"/>
          </a:p>
        </p:txBody>
      </p:sp>
      <p:sp>
        <p:nvSpPr>
          <p:cNvPr id="1481730" name="Rectangle 2"/>
          <p:cNvSpPr>
            <a:spLocks noGrp="1" noRot="1" noChangeAspect="1" noChangeArrowheads="1" noTextEdit="1"/>
          </p:cNvSpPr>
          <p:nvPr>
            <p:ph type="sldImg"/>
          </p:nvPr>
        </p:nvSpPr>
        <p:spPr>
          <a:ln/>
        </p:spPr>
      </p:sp>
      <p:sp>
        <p:nvSpPr>
          <p:cNvPr id="148173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E8BB37-259C-4E2D-8EC9-35140FF5F0F2}" type="slidenum">
              <a:rPr lang="en-US" altLang="en-US"/>
              <a:pPr/>
              <a:t>52</a:t>
            </a:fld>
            <a:endParaRPr lang="en-US" altLang="en-US"/>
          </a:p>
        </p:txBody>
      </p:sp>
      <p:sp>
        <p:nvSpPr>
          <p:cNvPr id="1248258" name="Rectangle 2"/>
          <p:cNvSpPr>
            <a:spLocks noGrp="1" noRot="1" noChangeAspect="1" noChangeArrowheads="1" noTextEdit="1"/>
          </p:cNvSpPr>
          <p:nvPr>
            <p:ph type="sldImg"/>
          </p:nvPr>
        </p:nvSpPr>
        <p:spPr>
          <a:ln/>
        </p:spPr>
      </p:sp>
      <p:sp>
        <p:nvSpPr>
          <p:cNvPr id="12482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58C8BB-89A5-420A-B681-B83404F6A43E}" type="slidenum">
              <a:rPr lang="en-US" altLang="en-US"/>
              <a:pPr/>
              <a:t>53</a:t>
            </a:fld>
            <a:endParaRPr lang="en-US" altLang="en-US"/>
          </a:p>
        </p:txBody>
      </p:sp>
      <p:sp>
        <p:nvSpPr>
          <p:cNvPr id="1487874" name="Rectangle 2"/>
          <p:cNvSpPr>
            <a:spLocks noGrp="1" noRot="1" noChangeAspect="1" noChangeArrowheads="1" noTextEdit="1"/>
          </p:cNvSpPr>
          <p:nvPr>
            <p:ph type="sldImg"/>
          </p:nvPr>
        </p:nvSpPr>
        <p:spPr>
          <a:ln/>
        </p:spPr>
      </p:sp>
      <p:sp>
        <p:nvSpPr>
          <p:cNvPr id="14878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CA62310-5D06-4914-9C26-9B631E73BEE6}" type="slidenum">
              <a:rPr lang="en-US" altLang="en-US"/>
              <a:pPr/>
              <a:t>54</a:t>
            </a:fld>
            <a:endParaRPr lang="en-US" altLang="en-US"/>
          </a:p>
        </p:txBody>
      </p:sp>
      <p:sp>
        <p:nvSpPr>
          <p:cNvPr id="1250306" name="Rectangle 2"/>
          <p:cNvSpPr>
            <a:spLocks noGrp="1" noRot="1" noChangeAspect="1" noChangeArrowheads="1" noTextEdit="1"/>
          </p:cNvSpPr>
          <p:nvPr>
            <p:ph type="sldImg"/>
          </p:nvPr>
        </p:nvSpPr>
        <p:spPr>
          <a:ln/>
        </p:spPr>
      </p:sp>
      <p:sp>
        <p:nvSpPr>
          <p:cNvPr id="12503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5C87674-25DB-4C3A-A6EF-943E185A9D15}" type="slidenum">
              <a:rPr lang="en-US" altLang="en-US"/>
              <a:pPr/>
              <a:t>55</a:t>
            </a:fld>
            <a:endParaRPr lang="en-US" altLang="en-US"/>
          </a:p>
        </p:txBody>
      </p:sp>
      <p:sp>
        <p:nvSpPr>
          <p:cNvPr id="1483778" name="Rectangle 2"/>
          <p:cNvSpPr>
            <a:spLocks noGrp="1" noRot="1" noChangeAspect="1" noChangeArrowheads="1" noTextEdit="1"/>
          </p:cNvSpPr>
          <p:nvPr>
            <p:ph type="sldImg"/>
          </p:nvPr>
        </p:nvSpPr>
        <p:spPr>
          <a:ln/>
        </p:spPr>
      </p:sp>
      <p:sp>
        <p:nvSpPr>
          <p:cNvPr id="14837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83B0583-626A-4A81-88BF-66F8518B2B1A}" type="slidenum">
              <a:rPr lang="en-US" altLang="en-US"/>
              <a:pPr/>
              <a:t>56</a:t>
            </a:fld>
            <a:endParaRPr lang="en-US" altLang="en-US"/>
          </a:p>
        </p:txBody>
      </p:sp>
      <p:sp>
        <p:nvSpPr>
          <p:cNvPr id="1252354" name="Rectangle 2"/>
          <p:cNvSpPr>
            <a:spLocks noGrp="1" noRot="1" noChangeAspect="1" noChangeArrowheads="1" noTextEdit="1"/>
          </p:cNvSpPr>
          <p:nvPr>
            <p:ph type="sldImg"/>
          </p:nvPr>
        </p:nvSpPr>
        <p:spPr>
          <a:ln/>
        </p:spPr>
      </p:sp>
      <p:sp>
        <p:nvSpPr>
          <p:cNvPr id="12523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2BE310C-7B81-40C7-8C64-EF3316F69FC4}" type="slidenum">
              <a:rPr lang="en-US" altLang="en-US"/>
              <a:pPr/>
              <a:t>57</a:t>
            </a:fld>
            <a:endParaRPr lang="en-US" altLang="en-US"/>
          </a:p>
        </p:txBody>
      </p:sp>
      <p:sp>
        <p:nvSpPr>
          <p:cNvPr id="1485826" name="Rectangle 2"/>
          <p:cNvSpPr>
            <a:spLocks noGrp="1" noRot="1" noChangeAspect="1" noChangeArrowheads="1" noTextEdit="1"/>
          </p:cNvSpPr>
          <p:nvPr>
            <p:ph type="sldImg"/>
          </p:nvPr>
        </p:nvSpPr>
        <p:spPr>
          <a:ln/>
        </p:spPr>
      </p:sp>
      <p:sp>
        <p:nvSpPr>
          <p:cNvPr id="14858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86C4110-D5E9-4CFB-9057-30D8E77EC04C}" type="slidenum">
              <a:rPr lang="en-US" altLang="en-US"/>
              <a:pPr/>
              <a:t>58</a:t>
            </a:fld>
            <a:endParaRPr lang="en-US" altLang="en-US"/>
          </a:p>
        </p:txBody>
      </p:sp>
      <p:sp>
        <p:nvSpPr>
          <p:cNvPr id="1254402" name="Rectangle 2"/>
          <p:cNvSpPr>
            <a:spLocks noGrp="1" noRot="1" noChangeAspect="1" noChangeArrowheads="1" noTextEdit="1"/>
          </p:cNvSpPr>
          <p:nvPr>
            <p:ph type="sldImg"/>
          </p:nvPr>
        </p:nvSpPr>
        <p:spPr>
          <a:ln/>
        </p:spPr>
      </p:sp>
      <p:sp>
        <p:nvSpPr>
          <p:cNvPr id="12544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2A009F0-7B8C-46EF-83FF-77AA70C57AE3}" type="slidenum">
              <a:rPr lang="en-US" altLang="en-US"/>
              <a:pPr/>
              <a:t>59</a:t>
            </a:fld>
            <a:endParaRPr lang="en-US" altLang="en-US"/>
          </a:p>
        </p:txBody>
      </p:sp>
      <p:sp>
        <p:nvSpPr>
          <p:cNvPr id="1256450" name="Rectangle 2"/>
          <p:cNvSpPr>
            <a:spLocks noGrp="1" noRot="1" noChangeAspect="1" noChangeArrowheads="1" noTextEdit="1"/>
          </p:cNvSpPr>
          <p:nvPr>
            <p:ph type="sldImg"/>
          </p:nvPr>
        </p:nvSpPr>
        <p:spPr>
          <a:ln/>
        </p:spPr>
      </p:sp>
      <p:sp>
        <p:nvSpPr>
          <p:cNvPr id="12564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786ED78-2356-4388-AB83-CEA52F505632}" type="slidenum">
              <a:rPr lang="en-US" altLang="en-US"/>
              <a:pPr/>
              <a:t>60</a:t>
            </a:fld>
            <a:endParaRPr lang="en-US" altLang="en-US"/>
          </a:p>
        </p:txBody>
      </p:sp>
      <p:sp>
        <p:nvSpPr>
          <p:cNvPr id="1489922" name="Rectangle 2"/>
          <p:cNvSpPr>
            <a:spLocks noGrp="1" noRot="1" noChangeAspect="1" noChangeArrowheads="1" noTextEdit="1"/>
          </p:cNvSpPr>
          <p:nvPr>
            <p:ph type="sldImg"/>
          </p:nvPr>
        </p:nvSpPr>
        <p:spPr>
          <a:ln/>
        </p:spPr>
      </p:sp>
      <p:sp>
        <p:nvSpPr>
          <p:cNvPr id="14899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D9627D4-3C7E-4E1E-8958-9466C506030B}" type="slidenum">
              <a:rPr lang="en-US" altLang="en-US"/>
              <a:pPr/>
              <a:t>7</a:t>
            </a:fld>
            <a:endParaRPr lang="en-US" altLang="en-US"/>
          </a:p>
        </p:txBody>
      </p:sp>
      <p:sp>
        <p:nvSpPr>
          <p:cNvPr id="1401858" name="Rectangle 2"/>
          <p:cNvSpPr>
            <a:spLocks noGrp="1" noRot="1" noChangeAspect="1" noChangeArrowheads="1" noTextEdit="1"/>
          </p:cNvSpPr>
          <p:nvPr>
            <p:ph type="sldImg"/>
          </p:nvPr>
        </p:nvSpPr>
        <p:spPr>
          <a:ln/>
        </p:spPr>
      </p:sp>
      <p:sp>
        <p:nvSpPr>
          <p:cNvPr id="14018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13D974B-DB99-4578-A65A-DC29451FFA99}" type="slidenum">
              <a:rPr lang="en-US" altLang="en-US"/>
              <a:pPr/>
              <a:t>61</a:t>
            </a:fld>
            <a:endParaRPr lang="en-US" altLang="en-US"/>
          </a:p>
        </p:txBody>
      </p:sp>
      <p:sp>
        <p:nvSpPr>
          <p:cNvPr id="1258498" name="Rectangle 2"/>
          <p:cNvSpPr>
            <a:spLocks noGrp="1" noRot="1" noChangeAspect="1" noChangeArrowheads="1" noTextEdit="1"/>
          </p:cNvSpPr>
          <p:nvPr>
            <p:ph type="sldImg"/>
          </p:nvPr>
        </p:nvSpPr>
        <p:spPr>
          <a:ln/>
        </p:spPr>
      </p:sp>
      <p:sp>
        <p:nvSpPr>
          <p:cNvPr id="12584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2CBE2F2-A89A-4D21-9F09-20433E37B3D4}" type="slidenum">
              <a:rPr lang="en-US" altLang="en-US"/>
              <a:pPr/>
              <a:t>62</a:t>
            </a:fld>
            <a:endParaRPr lang="en-US" altLang="en-US"/>
          </a:p>
        </p:txBody>
      </p:sp>
      <p:sp>
        <p:nvSpPr>
          <p:cNvPr id="1491970" name="Rectangle 2"/>
          <p:cNvSpPr>
            <a:spLocks noGrp="1" noRot="1" noChangeAspect="1" noChangeArrowheads="1" noTextEdit="1"/>
          </p:cNvSpPr>
          <p:nvPr>
            <p:ph type="sldImg"/>
          </p:nvPr>
        </p:nvSpPr>
        <p:spPr>
          <a:ln/>
        </p:spPr>
      </p:sp>
      <p:sp>
        <p:nvSpPr>
          <p:cNvPr id="14919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A040619-BB59-4EDE-ABEE-17E2CC674779}" type="slidenum">
              <a:rPr lang="en-US" altLang="en-US"/>
              <a:pPr/>
              <a:t>63</a:t>
            </a:fld>
            <a:endParaRPr lang="en-US" altLang="en-US"/>
          </a:p>
        </p:txBody>
      </p:sp>
      <p:sp>
        <p:nvSpPr>
          <p:cNvPr id="1260546" name="Rectangle 2"/>
          <p:cNvSpPr>
            <a:spLocks noGrp="1" noRot="1" noChangeAspect="1" noChangeArrowheads="1" noTextEdit="1"/>
          </p:cNvSpPr>
          <p:nvPr>
            <p:ph type="sldImg"/>
          </p:nvPr>
        </p:nvSpPr>
        <p:spPr>
          <a:ln/>
        </p:spPr>
      </p:sp>
      <p:sp>
        <p:nvSpPr>
          <p:cNvPr id="12605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695DAAA-E138-4B88-9997-65B1F76AE44D}" type="slidenum">
              <a:rPr lang="en-US" altLang="en-US"/>
              <a:pPr/>
              <a:t>64</a:t>
            </a:fld>
            <a:endParaRPr lang="en-US" altLang="en-US"/>
          </a:p>
        </p:txBody>
      </p:sp>
      <p:sp>
        <p:nvSpPr>
          <p:cNvPr id="1494018" name="Rectangle 2"/>
          <p:cNvSpPr>
            <a:spLocks noGrp="1" noRot="1" noChangeAspect="1" noChangeArrowheads="1" noTextEdit="1"/>
          </p:cNvSpPr>
          <p:nvPr>
            <p:ph type="sldImg"/>
          </p:nvPr>
        </p:nvSpPr>
        <p:spPr>
          <a:ln/>
        </p:spPr>
      </p:sp>
      <p:sp>
        <p:nvSpPr>
          <p:cNvPr id="14940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AE79105-4ED3-4193-9E2C-77E91A68C85B}" type="slidenum">
              <a:rPr lang="en-US" altLang="en-US"/>
              <a:pPr/>
              <a:t>65</a:t>
            </a:fld>
            <a:endParaRPr lang="en-US" altLang="en-US"/>
          </a:p>
        </p:txBody>
      </p:sp>
      <p:sp>
        <p:nvSpPr>
          <p:cNvPr id="1496066" name="Rectangle 2"/>
          <p:cNvSpPr>
            <a:spLocks noGrp="1" noRot="1" noChangeAspect="1" noChangeArrowheads="1" noTextEdit="1"/>
          </p:cNvSpPr>
          <p:nvPr>
            <p:ph type="sldImg"/>
          </p:nvPr>
        </p:nvSpPr>
        <p:spPr>
          <a:ln/>
        </p:spPr>
      </p:sp>
      <p:sp>
        <p:nvSpPr>
          <p:cNvPr id="14960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D85134A-27C8-4AB2-858D-1F1EDF9ECE9C}" type="slidenum">
              <a:rPr lang="en-US" altLang="en-US"/>
              <a:pPr/>
              <a:t>67</a:t>
            </a:fld>
            <a:endParaRPr lang="en-US" altLang="en-US"/>
          </a:p>
        </p:txBody>
      </p:sp>
      <p:sp>
        <p:nvSpPr>
          <p:cNvPr id="1498114" name="Rectangle 2"/>
          <p:cNvSpPr>
            <a:spLocks noGrp="1" noRot="1" noChangeAspect="1" noChangeArrowheads="1" noTextEdit="1"/>
          </p:cNvSpPr>
          <p:nvPr>
            <p:ph type="sldImg"/>
          </p:nvPr>
        </p:nvSpPr>
        <p:spPr>
          <a:ln/>
        </p:spPr>
      </p:sp>
      <p:sp>
        <p:nvSpPr>
          <p:cNvPr id="14981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BDDF674-B451-47E7-9C1B-04D403E3D0D1}" type="slidenum">
              <a:rPr lang="en-US" altLang="en-US"/>
              <a:pPr/>
              <a:t>68</a:t>
            </a:fld>
            <a:endParaRPr lang="en-US" altLang="en-US"/>
          </a:p>
        </p:txBody>
      </p:sp>
      <p:sp>
        <p:nvSpPr>
          <p:cNvPr id="1263618" name="Rectangle 2"/>
          <p:cNvSpPr>
            <a:spLocks noGrp="1" noRot="1" noChangeAspect="1" noChangeArrowheads="1" noTextEdit="1"/>
          </p:cNvSpPr>
          <p:nvPr>
            <p:ph type="sldImg"/>
          </p:nvPr>
        </p:nvSpPr>
        <p:spPr>
          <a:ln/>
        </p:spPr>
      </p:sp>
      <p:sp>
        <p:nvSpPr>
          <p:cNvPr id="12636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6332A18-36A7-4BD7-9300-8EC252401F51}" type="slidenum">
              <a:rPr lang="en-US" altLang="en-US"/>
              <a:pPr/>
              <a:t>69</a:t>
            </a:fld>
            <a:endParaRPr lang="en-US" altLang="en-US"/>
          </a:p>
        </p:txBody>
      </p:sp>
      <p:sp>
        <p:nvSpPr>
          <p:cNvPr id="1500162" name="Rectangle 2"/>
          <p:cNvSpPr>
            <a:spLocks noGrp="1" noRot="1" noChangeAspect="1" noChangeArrowheads="1" noTextEdit="1"/>
          </p:cNvSpPr>
          <p:nvPr>
            <p:ph type="sldImg"/>
          </p:nvPr>
        </p:nvSpPr>
        <p:spPr>
          <a:ln/>
        </p:spPr>
      </p:sp>
      <p:sp>
        <p:nvSpPr>
          <p:cNvPr id="15001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9107D71-795D-4473-B9CA-8BDA0BCE77CC}" type="slidenum">
              <a:rPr lang="en-US" altLang="en-US"/>
              <a:pPr/>
              <a:t>70</a:t>
            </a:fld>
            <a:endParaRPr lang="en-US" altLang="en-US"/>
          </a:p>
        </p:txBody>
      </p:sp>
      <p:sp>
        <p:nvSpPr>
          <p:cNvPr id="1267714" name="Rectangle 2"/>
          <p:cNvSpPr>
            <a:spLocks noGrp="1" noRot="1" noChangeAspect="1" noChangeArrowheads="1" noTextEdit="1"/>
          </p:cNvSpPr>
          <p:nvPr>
            <p:ph type="sldImg"/>
          </p:nvPr>
        </p:nvSpPr>
        <p:spPr>
          <a:ln/>
        </p:spPr>
      </p:sp>
      <p:sp>
        <p:nvSpPr>
          <p:cNvPr id="12677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D222187-CFA5-408B-B31C-4C73CFBCFF55}" type="slidenum">
              <a:rPr lang="en-US" altLang="en-US"/>
              <a:pPr/>
              <a:t>71</a:t>
            </a:fld>
            <a:endParaRPr lang="en-US" altLang="en-US"/>
          </a:p>
        </p:txBody>
      </p:sp>
      <p:sp>
        <p:nvSpPr>
          <p:cNvPr id="1502210" name="Rectangle 2"/>
          <p:cNvSpPr>
            <a:spLocks noGrp="1" noRot="1" noChangeAspect="1" noChangeArrowheads="1" noTextEdit="1"/>
          </p:cNvSpPr>
          <p:nvPr>
            <p:ph type="sldImg"/>
          </p:nvPr>
        </p:nvSpPr>
        <p:spPr>
          <a:ln/>
        </p:spPr>
      </p:sp>
      <p:sp>
        <p:nvSpPr>
          <p:cNvPr id="15022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04CBAA-AD5A-4FB0-A0AF-1FF26365E741}" type="slidenum">
              <a:rPr lang="en-US" altLang="en-US"/>
              <a:pPr/>
              <a:t>8</a:t>
            </a:fld>
            <a:endParaRPr lang="en-US" altLang="en-US"/>
          </a:p>
        </p:txBody>
      </p:sp>
      <p:sp>
        <p:nvSpPr>
          <p:cNvPr id="1403906" name="Rectangle 2"/>
          <p:cNvSpPr>
            <a:spLocks noGrp="1" noRot="1" noChangeAspect="1" noChangeArrowheads="1" noTextEdit="1"/>
          </p:cNvSpPr>
          <p:nvPr>
            <p:ph type="sldImg"/>
          </p:nvPr>
        </p:nvSpPr>
        <p:spPr>
          <a:ln/>
        </p:spPr>
      </p:sp>
      <p:sp>
        <p:nvSpPr>
          <p:cNvPr id="14039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81A4C5A-A7B8-4866-A9D0-909357A86870}" type="slidenum">
              <a:rPr lang="en-US" altLang="en-US"/>
              <a:pPr/>
              <a:t>72</a:t>
            </a:fld>
            <a:endParaRPr lang="en-US" altLang="en-US"/>
          </a:p>
        </p:txBody>
      </p:sp>
      <p:sp>
        <p:nvSpPr>
          <p:cNvPr id="1274882" name="Rectangle 2"/>
          <p:cNvSpPr>
            <a:spLocks noGrp="1" noRot="1" noChangeAspect="1" noChangeArrowheads="1" noTextEdit="1"/>
          </p:cNvSpPr>
          <p:nvPr>
            <p:ph type="sldImg"/>
          </p:nvPr>
        </p:nvSpPr>
        <p:spPr>
          <a:ln/>
        </p:spPr>
      </p:sp>
      <p:sp>
        <p:nvSpPr>
          <p:cNvPr id="12748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992FF53-55F9-4D00-B8D6-CD4E7D7CB5AA}" type="slidenum">
              <a:rPr lang="en-US" altLang="en-US"/>
              <a:pPr/>
              <a:t>73</a:t>
            </a:fld>
            <a:endParaRPr lang="en-US" altLang="en-US"/>
          </a:p>
        </p:txBody>
      </p:sp>
      <p:sp>
        <p:nvSpPr>
          <p:cNvPr id="1506306" name="Rectangle 2"/>
          <p:cNvSpPr>
            <a:spLocks noGrp="1" noRot="1" noChangeAspect="1" noChangeArrowheads="1" noTextEdit="1"/>
          </p:cNvSpPr>
          <p:nvPr>
            <p:ph type="sldImg"/>
          </p:nvPr>
        </p:nvSpPr>
        <p:spPr>
          <a:ln/>
        </p:spPr>
      </p:sp>
      <p:sp>
        <p:nvSpPr>
          <p:cNvPr id="15063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332003F-1D39-4B52-A1A7-C38691E3A731}" type="slidenum">
              <a:rPr lang="en-US" altLang="en-US"/>
              <a:pPr/>
              <a:t>74</a:t>
            </a:fld>
            <a:endParaRPr lang="en-US" altLang="en-US"/>
          </a:p>
        </p:txBody>
      </p:sp>
      <p:sp>
        <p:nvSpPr>
          <p:cNvPr id="1504258" name="Rectangle 2"/>
          <p:cNvSpPr>
            <a:spLocks noGrp="1" noRot="1" noChangeAspect="1" noChangeArrowheads="1" noTextEdit="1"/>
          </p:cNvSpPr>
          <p:nvPr>
            <p:ph type="sldImg"/>
          </p:nvPr>
        </p:nvSpPr>
        <p:spPr>
          <a:ln/>
        </p:spPr>
      </p:sp>
      <p:sp>
        <p:nvSpPr>
          <p:cNvPr id="15042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BC42EF-1027-470F-9FF4-E7721E72C282}" type="slidenum">
              <a:rPr lang="en-US" altLang="en-US"/>
              <a:pPr/>
              <a:t>75</a:t>
            </a:fld>
            <a:endParaRPr lang="en-US" altLang="en-US"/>
          </a:p>
        </p:txBody>
      </p:sp>
      <p:sp>
        <p:nvSpPr>
          <p:cNvPr id="1508354" name="Rectangle 2"/>
          <p:cNvSpPr>
            <a:spLocks noGrp="1" noRot="1" noChangeAspect="1" noChangeArrowheads="1" noTextEdit="1"/>
          </p:cNvSpPr>
          <p:nvPr>
            <p:ph type="sldImg"/>
          </p:nvPr>
        </p:nvSpPr>
        <p:spPr>
          <a:ln/>
        </p:spPr>
      </p:sp>
      <p:sp>
        <p:nvSpPr>
          <p:cNvPr id="15083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3E6D78E-ED63-4125-859D-485DD4F7DC38}" type="slidenum">
              <a:rPr lang="en-US" altLang="en-US"/>
              <a:pPr/>
              <a:t>76</a:t>
            </a:fld>
            <a:endParaRPr lang="en-US" altLang="en-US"/>
          </a:p>
        </p:txBody>
      </p:sp>
      <p:sp>
        <p:nvSpPr>
          <p:cNvPr id="1276930" name="Rectangle 2"/>
          <p:cNvSpPr>
            <a:spLocks noGrp="1" noRot="1" noChangeAspect="1" noChangeArrowheads="1" noTextEdit="1"/>
          </p:cNvSpPr>
          <p:nvPr>
            <p:ph type="sldImg"/>
          </p:nvPr>
        </p:nvSpPr>
        <p:spPr>
          <a:ln/>
        </p:spPr>
      </p:sp>
      <p:sp>
        <p:nvSpPr>
          <p:cNvPr id="127693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313AE1C-6E9E-4AD3-BCC1-2CC613BEA67D}" type="slidenum">
              <a:rPr lang="en-US" altLang="en-US"/>
              <a:pPr/>
              <a:t>77</a:t>
            </a:fld>
            <a:endParaRPr lang="en-US" altLang="en-US"/>
          </a:p>
        </p:txBody>
      </p:sp>
      <p:sp>
        <p:nvSpPr>
          <p:cNvPr id="1272834" name="Rectangle 2"/>
          <p:cNvSpPr>
            <a:spLocks noGrp="1" noRot="1" noChangeAspect="1" noChangeArrowheads="1" noTextEdit="1"/>
          </p:cNvSpPr>
          <p:nvPr>
            <p:ph type="sldImg"/>
          </p:nvPr>
        </p:nvSpPr>
        <p:spPr>
          <a:ln/>
        </p:spPr>
      </p:sp>
      <p:sp>
        <p:nvSpPr>
          <p:cNvPr id="12728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B5B8451-BB9E-4A72-A0EA-D78B601D0207}" type="slidenum">
              <a:rPr lang="en-US" altLang="en-US"/>
              <a:pPr/>
              <a:t>78</a:t>
            </a:fld>
            <a:endParaRPr lang="en-US" altLang="en-US"/>
          </a:p>
        </p:txBody>
      </p:sp>
      <p:sp>
        <p:nvSpPr>
          <p:cNvPr id="1278978" name="Rectangle 2"/>
          <p:cNvSpPr>
            <a:spLocks noGrp="1" noRot="1" noChangeAspect="1" noChangeArrowheads="1" noTextEdit="1"/>
          </p:cNvSpPr>
          <p:nvPr>
            <p:ph type="sldImg"/>
          </p:nvPr>
        </p:nvSpPr>
        <p:spPr>
          <a:ln/>
        </p:spPr>
      </p:sp>
      <p:sp>
        <p:nvSpPr>
          <p:cNvPr id="127897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A75A29E-2556-407C-A61B-ED3BDE73BA82}" type="slidenum">
              <a:rPr lang="en-US" altLang="en-US"/>
              <a:pPr/>
              <a:t>79</a:t>
            </a:fld>
            <a:endParaRPr lang="en-US" altLang="en-US"/>
          </a:p>
        </p:txBody>
      </p:sp>
      <p:sp>
        <p:nvSpPr>
          <p:cNvPr id="1281026" name="Rectangle 2"/>
          <p:cNvSpPr>
            <a:spLocks noGrp="1" noRot="1" noChangeAspect="1" noChangeArrowheads="1" noTextEdit="1"/>
          </p:cNvSpPr>
          <p:nvPr>
            <p:ph type="sldImg"/>
          </p:nvPr>
        </p:nvSpPr>
        <p:spPr>
          <a:ln/>
        </p:spPr>
      </p:sp>
      <p:sp>
        <p:nvSpPr>
          <p:cNvPr id="128102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5613C6C-BCEF-4E17-95F7-3DDE79027CF7}" type="slidenum">
              <a:rPr lang="en-US" altLang="en-US"/>
              <a:pPr/>
              <a:t>80</a:t>
            </a:fld>
            <a:endParaRPr lang="en-US" altLang="en-US"/>
          </a:p>
        </p:txBody>
      </p:sp>
      <p:sp>
        <p:nvSpPr>
          <p:cNvPr id="1510402" name="Rectangle 2"/>
          <p:cNvSpPr>
            <a:spLocks noGrp="1" noRot="1" noChangeAspect="1" noChangeArrowheads="1" noTextEdit="1"/>
          </p:cNvSpPr>
          <p:nvPr>
            <p:ph type="sldImg"/>
          </p:nvPr>
        </p:nvSpPr>
        <p:spPr>
          <a:ln/>
        </p:spPr>
      </p:sp>
      <p:sp>
        <p:nvSpPr>
          <p:cNvPr id="151040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1E68213-7DE8-476D-A80D-DA793DA15EF3}" type="slidenum">
              <a:rPr lang="en-US" altLang="en-US"/>
              <a:pPr/>
              <a:t>81</a:t>
            </a:fld>
            <a:endParaRPr lang="en-US" altLang="en-US"/>
          </a:p>
        </p:txBody>
      </p:sp>
      <p:sp>
        <p:nvSpPr>
          <p:cNvPr id="1512450" name="Rectangle 2"/>
          <p:cNvSpPr>
            <a:spLocks noGrp="1" noRot="1" noChangeAspect="1" noChangeArrowheads="1" noTextEdit="1"/>
          </p:cNvSpPr>
          <p:nvPr>
            <p:ph type="sldImg"/>
          </p:nvPr>
        </p:nvSpPr>
        <p:spPr>
          <a:ln/>
        </p:spPr>
      </p:sp>
      <p:sp>
        <p:nvSpPr>
          <p:cNvPr id="151245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86BE9D3-011A-4B6E-B0E6-DABEA950CB30}" type="slidenum">
              <a:rPr lang="en-US" altLang="en-US"/>
              <a:pPr/>
              <a:t>9</a:t>
            </a:fld>
            <a:endParaRPr lang="en-US" altLang="en-US"/>
          </a:p>
        </p:txBody>
      </p:sp>
      <p:sp>
        <p:nvSpPr>
          <p:cNvPr id="1207298" name="Rectangle 2"/>
          <p:cNvSpPr>
            <a:spLocks noGrp="1" noRot="1" noChangeAspect="1" noChangeArrowheads="1" noTextEdit="1"/>
          </p:cNvSpPr>
          <p:nvPr>
            <p:ph type="sldImg"/>
          </p:nvPr>
        </p:nvSpPr>
        <p:spPr>
          <a:ln/>
        </p:spPr>
      </p:sp>
      <p:sp>
        <p:nvSpPr>
          <p:cNvPr id="12072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CCDA999-0E6F-4D04-A0B2-088EDF09C3D5}" type="slidenum">
              <a:rPr lang="en-US" altLang="en-US"/>
              <a:pPr/>
              <a:t>82</a:t>
            </a:fld>
            <a:endParaRPr lang="en-US" altLang="en-US"/>
          </a:p>
        </p:txBody>
      </p:sp>
      <p:sp>
        <p:nvSpPr>
          <p:cNvPr id="1285122" name="Rectangle 2"/>
          <p:cNvSpPr>
            <a:spLocks noGrp="1" noRot="1" noChangeAspect="1" noChangeArrowheads="1" noTextEdit="1"/>
          </p:cNvSpPr>
          <p:nvPr>
            <p:ph type="sldImg"/>
          </p:nvPr>
        </p:nvSpPr>
        <p:spPr>
          <a:ln/>
        </p:spPr>
      </p:sp>
      <p:sp>
        <p:nvSpPr>
          <p:cNvPr id="128512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87C03DC-7560-45E0-8602-27F9FF559CE9}" type="slidenum">
              <a:rPr lang="en-US" altLang="en-US"/>
              <a:pPr/>
              <a:t>83</a:t>
            </a:fld>
            <a:endParaRPr lang="en-US" altLang="en-US"/>
          </a:p>
        </p:txBody>
      </p:sp>
      <p:sp>
        <p:nvSpPr>
          <p:cNvPr id="1289218" name="Rectangle 2"/>
          <p:cNvSpPr>
            <a:spLocks noGrp="1" noRot="1" noChangeAspect="1" noChangeArrowheads="1" noTextEdit="1"/>
          </p:cNvSpPr>
          <p:nvPr>
            <p:ph type="sldImg"/>
          </p:nvPr>
        </p:nvSpPr>
        <p:spPr>
          <a:ln/>
        </p:spPr>
      </p:sp>
      <p:sp>
        <p:nvSpPr>
          <p:cNvPr id="12892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320B9CC-6ABF-461D-A047-55D4E67736D1}" type="slidenum">
              <a:rPr lang="en-US" altLang="en-US"/>
              <a:pPr/>
              <a:t>84</a:t>
            </a:fld>
            <a:endParaRPr lang="en-US" altLang="en-US"/>
          </a:p>
        </p:txBody>
      </p:sp>
      <p:sp>
        <p:nvSpPr>
          <p:cNvPr id="1514498" name="Rectangle 2"/>
          <p:cNvSpPr>
            <a:spLocks noGrp="1" noRot="1" noChangeAspect="1" noChangeArrowheads="1" noTextEdit="1"/>
          </p:cNvSpPr>
          <p:nvPr>
            <p:ph type="sldImg"/>
          </p:nvPr>
        </p:nvSpPr>
        <p:spPr>
          <a:ln/>
        </p:spPr>
      </p:sp>
      <p:sp>
        <p:nvSpPr>
          <p:cNvPr id="151449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9D5179D-BEC8-4B1C-9717-4F749636D7A6}" type="slidenum">
              <a:rPr lang="en-US" altLang="en-US"/>
              <a:pPr/>
              <a:t>85</a:t>
            </a:fld>
            <a:endParaRPr lang="en-US" altLang="en-US"/>
          </a:p>
        </p:txBody>
      </p:sp>
      <p:sp>
        <p:nvSpPr>
          <p:cNvPr id="1287170" name="Rectangle 2"/>
          <p:cNvSpPr>
            <a:spLocks noGrp="1" noRot="1" noChangeAspect="1" noChangeArrowheads="1" noTextEdit="1"/>
          </p:cNvSpPr>
          <p:nvPr>
            <p:ph type="sldImg"/>
          </p:nvPr>
        </p:nvSpPr>
        <p:spPr>
          <a:ln/>
        </p:spPr>
      </p:sp>
      <p:sp>
        <p:nvSpPr>
          <p:cNvPr id="12871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8073E60-D8F7-47AF-87A8-84334BBC5D87}" type="slidenum">
              <a:rPr lang="en-US" altLang="en-US"/>
              <a:pPr/>
              <a:t>86</a:t>
            </a:fld>
            <a:endParaRPr lang="en-US" altLang="en-US"/>
          </a:p>
        </p:txBody>
      </p:sp>
      <p:sp>
        <p:nvSpPr>
          <p:cNvPr id="1291266" name="Rectangle 2"/>
          <p:cNvSpPr>
            <a:spLocks noGrp="1" noRot="1" noChangeAspect="1" noChangeArrowheads="1" noTextEdit="1"/>
          </p:cNvSpPr>
          <p:nvPr>
            <p:ph type="sldImg"/>
          </p:nvPr>
        </p:nvSpPr>
        <p:spPr>
          <a:ln/>
        </p:spPr>
      </p:sp>
      <p:sp>
        <p:nvSpPr>
          <p:cNvPr id="12912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63B1AD5-6763-4958-8A2A-AC9207C91870}" type="slidenum">
              <a:rPr lang="en-US" altLang="en-US"/>
              <a:pPr/>
              <a:t>87</a:t>
            </a:fld>
            <a:endParaRPr lang="en-US" altLang="en-US"/>
          </a:p>
        </p:txBody>
      </p:sp>
      <p:sp>
        <p:nvSpPr>
          <p:cNvPr id="1516546" name="Rectangle 2"/>
          <p:cNvSpPr>
            <a:spLocks noGrp="1" noRot="1" noChangeAspect="1" noChangeArrowheads="1" noTextEdit="1"/>
          </p:cNvSpPr>
          <p:nvPr>
            <p:ph type="sldImg"/>
          </p:nvPr>
        </p:nvSpPr>
        <p:spPr>
          <a:ln/>
        </p:spPr>
      </p:sp>
      <p:sp>
        <p:nvSpPr>
          <p:cNvPr id="15165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038FA6C-743F-4253-B4FF-B4B0960BFE65}" type="slidenum">
              <a:rPr lang="en-US" altLang="en-US"/>
              <a:pPr/>
              <a:t>88</a:t>
            </a:fld>
            <a:endParaRPr lang="en-US" altLang="en-US"/>
          </a:p>
        </p:txBody>
      </p:sp>
      <p:sp>
        <p:nvSpPr>
          <p:cNvPr id="1293314" name="Rectangle 2"/>
          <p:cNvSpPr>
            <a:spLocks noGrp="1" noRot="1" noChangeAspect="1" noChangeArrowheads="1" noTextEdit="1"/>
          </p:cNvSpPr>
          <p:nvPr>
            <p:ph type="sldImg"/>
          </p:nvPr>
        </p:nvSpPr>
        <p:spPr>
          <a:ln/>
        </p:spPr>
      </p:sp>
      <p:sp>
        <p:nvSpPr>
          <p:cNvPr id="129331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CB15C46-80F8-4FD1-B65A-701C80BAE5BD}" type="slidenum">
              <a:rPr lang="en-US" altLang="en-US"/>
              <a:pPr/>
              <a:t>89</a:t>
            </a:fld>
            <a:endParaRPr lang="en-US" altLang="en-US"/>
          </a:p>
        </p:txBody>
      </p:sp>
      <p:sp>
        <p:nvSpPr>
          <p:cNvPr id="1295362" name="Rectangle 2"/>
          <p:cNvSpPr>
            <a:spLocks noGrp="1" noRot="1" noChangeAspect="1" noChangeArrowheads="1" noTextEdit="1"/>
          </p:cNvSpPr>
          <p:nvPr>
            <p:ph type="sldImg"/>
          </p:nvPr>
        </p:nvSpPr>
        <p:spPr>
          <a:ln/>
        </p:spPr>
      </p:sp>
      <p:sp>
        <p:nvSpPr>
          <p:cNvPr id="12953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0323ABE-DC43-4E61-A12C-4B10DE545A37}" type="slidenum">
              <a:rPr lang="en-US" altLang="en-US"/>
              <a:pPr/>
              <a:t>90</a:t>
            </a:fld>
            <a:endParaRPr lang="en-US" altLang="en-US"/>
          </a:p>
        </p:txBody>
      </p:sp>
      <p:sp>
        <p:nvSpPr>
          <p:cNvPr id="1518594" name="Rectangle 2"/>
          <p:cNvSpPr>
            <a:spLocks noGrp="1" noRot="1" noChangeAspect="1" noChangeArrowheads="1" noTextEdit="1"/>
          </p:cNvSpPr>
          <p:nvPr>
            <p:ph type="sldImg"/>
          </p:nvPr>
        </p:nvSpPr>
        <p:spPr>
          <a:ln/>
        </p:spPr>
      </p:sp>
      <p:sp>
        <p:nvSpPr>
          <p:cNvPr id="15185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9688172-CF98-4FC7-B5D5-C06743030CB7}" type="slidenum">
              <a:rPr lang="en-US" altLang="en-US"/>
              <a:pPr/>
              <a:t>91</a:t>
            </a:fld>
            <a:endParaRPr lang="en-US" altLang="en-US"/>
          </a:p>
        </p:txBody>
      </p:sp>
      <p:sp>
        <p:nvSpPr>
          <p:cNvPr id="1297410" name="Rectangle 2"/>
          <p:cNvSpPr>
            <a:spLocks noGrp="1" noRot="1" noChangeAspect="1" noChangeArrowheads="1" noTextEdit="1"/>
          </p:cNvSpPr>
          <p:nvPr>
            <p:ph type="sldImg"/>
          </p:nvPr>
        </p:nvSpPr>
        <p:spPr>
          <a:ln/>
        </p:spPr>
      </p:sp>
      <p:sp>
        <p:nvSpPr>
          <p:cNvPr id="12974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EBB018B-7115-46B5-9F19-3E0AFDB14F25}" type="slidenum">
              <a:rPr lang="en-US" altLang="en-US"/>
              <a:pPr/>
              <a:t>10</a:t>
            </a:fld>
            <a:endParaRPr lang="en-US" altLang="en-US"/>
          </a:p>
        </p:txBody>
      </p:sp>
      <p:sp>
        <p:nvSpPr>
          <p:cNvPr id="1416194" name="Rectangle 2"/>
          <p:cNvSpPr>
            <a:spLocks noGrp="1" noRot="1" noChangeAspect="1" noChangeArrowheads="1" noTextEdit="1"/>
          </p:cNvSpPr>
          <p:nvPr>
            <p:ph type="sldImg"/>
          </p:nvPr>
        </p:nvSpPr>
        <p:spPr>
          <a:ln/>
        </p:spPr>
      </p:sp>
      <p:sp>
        <p:nvSpPr>
          <p:cNvPr id="14161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A2A2935-5265-4825-AE21-05949CE8D981}" type="slidenum">
              <a:rPr lang="en-US" altLang="en-US"/>
              <a:pPr/>
              <a:t>92</a:t>
            </a:fld>
            <a:endParaRPr lang="en-US" altLang="en-US"/>
          </a:p>
        </p:txBody>
      </p:sp>
      <p:sp>
        <p:nvSpPr>
          <p:cNvPr id="1299458" name="Rectangle 2"/>
          <p:cNvSpPr>
            <a:spLocks noGrp="1" noRot="1" noChangeAspect="1" noChangeArrowheads="1" noTextEdit="1"/>
          </p:cNvSpPr>
          <p:nvPr>
            <p:ph type="sldImg"/>
          </p:nvPr>
        </p:nvSpPr>
        <p:spPr>
          <a:ln/>
        </p:spPr>
      </p:sp>
      <p:sp>
        <p:nvSpPr>
          <p:cNvPr id="12994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8B3DEDA-0A2C-472D-ABBC-0D746D22D61D}" type="slidenum">
              <a:rPr lang="en-US" altLang="en-US"/>
              <a:pPr/>
              <a:t>93</a:t>
            </a:fld>
            <a:endParaRPr lang="en-US" altLang="en-US"/>
          </a:p>
        </p:txBody>
      </p:sp>
      <p:sp>
        <p:nvSpPr>
          <p:cNvPr id="1520642" name="Rectangle 2"/>
          <p:cNvSpPr>
            <a:spLocks noGrp="1" noRot="1" noChangeAspect="1" noChangeArrowheads="1" noTextEdit="1"/>
          </p:cNvSpPr>
          <p:nvPr>
            <p:ph type="sldImg"/>
          </p:nvPr>
        </p:nvSpPr>
        <p:spPr>
          <a:ln/>
        </p:spPr>
      </p:sp>
      <p:sp>
        <p:nvSpPr>
          <p:cNvPr id="15206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97B779F-E770-4FEA-8CAE-9756F7B971E7}" type="slidenum">
              <a:rPr lang="en-US" altLang="en-US"/>
              <a:pPr/>
              <a:t>94</a:t>
            </a:fld>
            <a:endParaRPr lang="en-US" altLang="en-US"/>
          </a:p>
        </p:txBody>
      </p:sp>
      <p:sp>
        <p:nvSpPr>
          <p:cNvPr id="1301506" name="Rectangle 2"/>
          <p:cNvSpPr>
            <a:spLocks noGrp="1" noRot="1" noChangeAspect="1" noChangeArrowheads="1" noTextEdit="1"/>
          </p:cNvSpPr>
          <p:nvPr>
            <p:ph type="sldImg"/>
          </p:nvPr>
        </p:nvSpPr>
        <p:spPr>
          <a:ln/>
        </p:spPr>
      </p:sp>
      <p:sp>
        <p:nvSpPr>
          <p:cNvPr id="13015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9024582-72B3-4B31-9F17-C955A98B4EA6}" type="slidenum">
              <a:rPr lang="en-US" altLang="en-US"/>
              <a:pPr/>
              <a:t>95</a:t>
            </a:fld>
            <a:endParaRPr lang="en-US" altLang="en-US"/>
          </a:p>
        </p:txBody>
      </p:sp>
      <p:sp>
        <p:nvSpPr>
          <p:cNvPr id="1522690" name="Rectangle 2"/>
          <p:cNvSpPr>
            <a:spLocks noGrp="1" noRot="1" noChangeAspect="1" noChangeArrowheads="1" noTextEdit="1"/>
          </p:cNvSpPr>
          <p:nvPr>
            <p:ph type="sldImg"/>
          </p:nvPr>
        </p:nvSpPr>
        <p:spPr>
          <a:ln/>
        </p:spPr>
      </p:sp>
      <p:sp>
        <p:nvSpPr>
          <p:cNvPr id="15226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C30C6A2-8265-4D6A-AAFD-E5CD61858FA6}" type="slidenum">
              <a:rPr lang="en-US" altLang="en-US"/>
              <a:pPr/>
              <a:t>96</a:t>
            </a:fld>
            <a:endParaRPr lang="en-US" altLang="en-US"/>
          </a:p>
        </p:txBody>
      </p:sp>
      <p:sp>
        <p:nvSpPr>
          <p:cNvPr id="1524738" name="Rectangle 2"/>
          <p:cNvSpPr>
            <a:spLocks noGrp="1" noRot="1" noChangeAspect="1" noChangeArrowheads="1" noTextEdit="1"/>
          </p:cNvSpPr>
          <p:nvPr>
            <p:ph type="sldImg"/>
          </p:nvPr>
        </p:nvSpPr>
        <p:spPr>
          <a:ln/>
        </p:spPr>
      </p:sp>
      <p:sp>
        <p:nvSpPr>
          <p:cNvPr id="15247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7C7F4A7-F16E-4203-8D5F-32A1AECAA9A6}" type="slidenum">
              <a:rPr lang="en-US" altLang="en-US"/>
              <a:pPr/>
              <a:t>97</a:t>
            </a:fld>
            <a:endParaRPr lang="en-US" altLang="en-US"/>
          </a:p>
        </p:txBody>
      </p:sp>
      <p:sp>
        <p:nvSpPr>
          <p:cNvPr id="1526786" name="Rectangle 2"/>
          <p:cNvSpPr>
            <a:spLocks noGrp="1" noRot="1" noChangeAspect="1" noChangeArrowheads="1" noTextEdit="1"/>
          </p:cNvSpPr>
          <p:nvPr>
            <p:ph type="sldImg"/>
          </p:nvPr>
        </p:nvSpPr>
        <p:spPr>
          <a:ln/>
        </p:spPr>
      </p:sp>
      <p:sp>
        <p:nvSpPr>
          <p:cNvPr id="15267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DAFA0F5-7B8F-4712-A332-486C16B7D62E}" type="slidenum">
              <a:rPr lang="en-US" altLang="en-US"/>
              <a:pPr/>
              <a:t>98</a:t>
            </a:fld>
            <a:endParaRPr lang="en-US" altLang="en-US"/>
          </a:p>
        </p:txBody>
      </p:sp>
      <p:sp>
        <p:nvSpPr>
          <p:cNvPr id="1303554" name="Rectangle 2"/>
          <p:cNvSpPr>
            <a:spLocks noGrp="1" noRot="1" noChangeAspect="1" noChangeArrowheads="1" noTextEdit="1"/>
          </p:cNvSpPr>
          <p:nvPr>
            <p:ph type="sldImg"/>
          </p:nvPr>
        </p:nvSpPr>
        <p:spPr>
          <a:ln/>
        </p:spPr>
      </p:sp>
      <p:sp>
        <p:nvSpPr>
          <p:cNvPr id="13035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8117005-64F8-406D-9790-E6291CD566F5}" type="slidenum">
              <a:rPr lang="en-US" altLang="en-US"/>
              <a:pPr/>
              <a:t>99</a:t>
            </a:fld>
            <a:endParaRPr lang="en-US" altLang="en-US"/>
          </a:p>
        </p:txBody>
      </p:sp>
      <p:sp>
        <p:nvSpPr>
          <p:cNvPr id="1528834" name="Rectangle 2"/>
          <p:cNvSpPr>
            <a:spLocks noGrp="1" noRot="1" noChangeAspect="1" noChangeArrowheads="1" noTextEdit="1"/>
          </p:cNvSpPr>
          <p:nvPr>
            <p:ph type="sldImg"/>
          </p:nvPr>
        </p:nvSpPr>
        <p:spPr>
          <a:ln/>
        </p:spPr>
      </p:sp>
      <p:sp>
        <p:nvSpPr>
          <p:cNvPr id="152883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C1987FC-C5CC-4CFF-ABF5-692FFC43FE0A}" type="slidenum">
              <a:rPr lang="en-US" altLang="en-US"/>
              <a:pPr/>
              <a:t>100</a:t>
            </a:fld>
            <a:endParaRPr lang="en-US" altLang="en-US"/>
          </a:p>
        </p:txBody>
      </p:sp>
      <p:sp>
        <p:nvSpPr>
          <p:cNvPr id="1530882" name="Rectangle 2"/>
          <p:cNvSpPr>
            <a:spLocks noGrp="1" noRot="1" noChangeAspect="1" noChangeArrowheads="1" noTextEdit="1"/>
          </p:cNvSpPr>
          <p:nvPr>
            <p:ph type="sldImg"/>
          </p:nvPr>
        </p:nvSpPr>
        <p:spPr>
          <a:ln/>
        </p:spPr>
      </p:sp>
      <p:sp>
        <p:nvSpPr>
          <p:cNvPr id="15308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61A8533-7B36-4CD9-AF76-989AD5F3A0F1}" type="slidenum">
              <a:rPr lang="en-US" altLang="en-US"/>
              <a:pPr/>
              <a:t>101</a:t>
            </a:fld>
            <a:endParaRPr lang="en-US" altLang="en-US"/>
          </a:p>
        </p:txBody>
      </p:sp>
      <p:sp>
        <p:nvSpPr>
          <p:cNvPr id="1305602" name="Rectangle 2"/>
          <p:cNvSpPr>
            <a:spLocks noGrp="1" noRot="1" noChangeAspect="1" noChangeArrowheads="1" noTextEdit="1"/>
          </p:cNvSpPr>
          <p:nvPr>
            <p:ph type="sldImg"/>
          </p:nvPr>
        </p:nvSpPr>
        <p:spPr>
          <a:ln/>
        </p:spPr>
      </p:sp>
      <p:sp>
        <p:nvSpPr>
          <p:cNvPr id="1305603" name="Rectangle 3"/>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F73CB6EC-6CE3-4B0F-A2AF-4FD399FE4805}" type="slidenum">
              <a:rPr lang="en-US" altLang="en-US"/>
              <a:pPr/>
              <a:t>‹#›</a:t>
            </a:fld>
            <a:endParaRPr lang="en-US" altLang="en-US"/>
          </a:p>
        </p:txBody>
      </p:sp>
    </p:spTree>
    <p:extLst>
      <p:ext uri="{BB962C8B-B14F-4D97-AF65-F5344CB8AC3E}">
        <p14:creationId xmlns:p14="http://schemas.microsoft.com/office/powerpoint/2010/main" val="11690745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0AB89043-AE44-4638-87EF-804DE77057FC}" type="slidenum">
              <a:rPr lang="en-US" altLang="en-US"/>
              <a:pPr/>
              <a:t>‹#›</a:t>
            </a:fld>
            <a:endParaRPr lang="en-US" altLang="en-US"/>
          </a:p>
        </p:txBody>
      </p:sp>
    </p:spTree>
    <p:extLst>
      <p:ext uri="{BB962C8B-B14F-4D97-AF65-F5344CB8AC3E}">
        <p14:creationId xmlns:p14="http://schemas.microsoft.com/office/powerpoint/2010/main" val="4223741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582160B0-4BC5-4991-9B66-898DAD4B4A43}" type="slidenum">
              <a:rPr lang="en-US" altLang="en-US"/>
              <a:pPr/>
              <a:t>‹#›</a:t>
            </a:fld>
            <a:endParaRPr lang="en-US" altLang="en-US"/>
          </a:p>
        </p:txBody>
      </p:sp>
    </p:spTree>
    <p:extLst>
      <p:ext uri="{BB962C8B-B14F-4D97-AF65-F5344CB8AC3E}">
        <p14:creationId xmlns:p14="http://schemas.microsoft.com/office/powerpoint/2010/main" val="14469240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endParaRPr lang="en-US"/>
          </a:p>
        </p:txBody>
      </p:sp>
      <p:sp>
        <p:nvSpPr>
          <p:cNvPr id="4" name="Date Placeholder 3"/>
          <p:cNvSpPr>
            <a:spLocks noGrp="1"/>
          </p:cNvSpPr>
          <p:nvPr>
            <p:ph type="dt" sz="half" idx="10"/>
          </p:nvPr>
        </p:nvSpPr>
        <p:spPr>
          <a:xfrm>
            <a:off x="685800" y="6248400"/>
            <a:ext cx="1905000" cy="457200"/>
          </a:xfrm>
        </p:spPr>
        <p:txBody>
          <a:bodyPr/>
          <a:lstStyle>
            <a:lvl1pPr>
              <a:defRPr/>
            </a:lvl1pPr>
          </a:lstStyle>
          <a:p>
            <a:endParaRPr lang="en-US" altLang="en-US"/>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6" name="Slide Number Placeholder 5"/>
          <p:cNvSpPr>
            <a:spLocks noGrp="1"/>
          </p:cNvSpPr>
          <p:nvPr>
            <p:ph type="sldNum" sz="quarter" idx="12"/>
          </p:nvPr>
        </p:nvSpPr>
        <p:spPr>
          <a:xfrm>
            <a:off x="6553200" y="6248400"/>
            <a:ext cx="1905000" cy="457200"/>
          </a:xfrm>
        </p:spPr>
        <p:txBody>
          <a:bodyPr/>
          <a:lstStyle>
            <a:lvl1pPr>
              <a:defRPr/>
            </a:lvl1pPr>
          </a:lstStyle>
          <a:p>
            <a:fld id="{7D7552E4-1293-4F0C-A359-97E50B6193F3}" type="slidenum">
              <a:rPr lang="en-US" altLang="en-US"/>
              <a:pPr/>
              <a:t>‹#›</a:t>
            </a:fld>
            <a:endParaRPr lang="en-US" altLang="en-US"/>
          </a:p>
        </p:txBody>
      </p:sp>
    </p:spTree>
    <p:extLst>
      <p:ext uri="{BB962C8B-B14F-4D97-AF65-F5344CB8AC3E}">
        <p14:creationId xmlns:p14="http://schemas.microsoft.com/office/powerpoint/2010/main" val="38150076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CE68352C-F2E9-4B42-9087-507FBD0F554A}" type="slidenum">
              <a:rPr lang="en-US" altLang="en-US"/>
              <a:pPr/>
              <a:t>‹#›</a:t>
            </a:fld>
            <a:endParaRPr lang="en-US" altLang="en-US"/>
          </a:p>
        </p:txBody>
      </p:sp>
    </p:spTree>
    <p:extLst>
      <p:ext uri="{BB962C8B-B14F-4D97-AF65-F5344CB8AC3E}">
        <p14:creationId xmlns:p14="http://schemas.microsoft.com/office/powerpoint/2010/main" val="24590257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20BFAF40-7224-45BF-ABB1-26E40E9E78A8}" type="slidenum">
              <a:rPr lang="en-US" altLang="en-US"/>
              <a:pPr/>
              <a:t>‹#›</a:t>
            </a:fld>
            <a:endParaRPr lang="en-US" altLang="en-US"/>
          </a:p>
        </p:txBody>
      </p:sp>
    </p:spTree>
    <p:extLst>
      <p:ext uri="{BB962C8B-B14F-4D97-AF65-F5344CB8AC3E}">
        <p14:creationId xmlns:p14="http://schemas.microsoft.com/office/powerpoint/2010/main" val="16080077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AC3D8200-F3E7-45A7-A03E-085664762E13}" type="slidenum">
              <a:rPr lang="en-US" altLang="en-US"/>
              <a:pPr/>
              <a:t>‹#›</a:t>
            </a:fld>
            <a:endParaRPr lang="en-US" altLang="en-US"/>
          </a:p>
        </p:txBody>
      </p:sp>
    </p:spTree>
    <p:extLst>
      <p:ext uri="{BB962C8B-B14F-4D97-AF65-F5344CB8AC3E}">
        <p14:creationId xmlns:p14="http://schemas.microsoft.com/office/powerpoint/2010/main" val="3445818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4DD5EE4F-5680-4259-83CB-96E715161E67}" type="slidenum">
              <a:rPr lang="en-US" altLang="en-US"/>
              <a:pPr/>
              <a:t>‹#›</a:t>
            </a:fld>
            <a:endParaRPr lang="en-US" altLang="en-US"/>
          </a:p>
        </p:txBody>
      </p:sp>
    </p:spTree>
    <p:extLst>
      <p:ext uri="{BB962C8B-B14F-4D97-AF65-F5344CB8AC3E}">
        <p14:creationId xmlns:p14="http://schemas.microsoft.com/office/powerpoint/2010/main" val="4155451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798E1DF2-9157-4BBD-ADAD-69AE0DF18433}" type="slidenum">
              <a:rPr lang="en-US" altLang="en-US"/>
              <a:pPr/>
              <a:t>‹#›</a:t>
            </a:fld>
            <a:endParaRPr lang="en-US" altLang="en-US"/>
          </a:p>
        </p:txBody>
      </p:sp>
    </p:spTree>
    <p:extLst>
      <p:ext uri="{BB962C8B-B14F-4D97-AF65-F5344CB8AC3E}">
        <p14:creationId xmlns:p14="http://schemas.microsoft.com/office/powerpoint/2010/main" val="4220144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CC7017D5-EC3D-4012-9F09-81F9ACB66C53}" type="slidenum">
              <a:rPr lang="en-US" altLang="en-US"/>
              <a:pPr/>
              <a:t>‹#›</a:t>
            </a:fld>
            <a:endParaRPr lang="en-US" altLang="en-US"/>
          </a:p>
        </p:txBody>
      </p:sp>
    </p:spTree>
    <p:extLst>
      <p:ext uri="{BB962C8B-B14F-4D97-AF65-F5344CB8AC3E}">
        <p14:creationId xmlns:p14="http://schemas.microsoft.com/office/powerpoint/2010/main" val="876932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0FCC5245-6AA7-4CCF-B02D-33DF4F245455}" type="slidenum">
              <a:rPr lang="en-US" altLang="en-US"/>
              <a:pPr/>
              <a:t>‹#›</a:t>
            </a:fld>
            <a:endParaRPr lang="en-US" altLang="en-US"/>
          </a:p>
        </p:txBody>
      </p:sp>
    </p:spTree>
    <p:extLst>
      <p:ext uri="{BB962C8B-B14F-4D97-AF65-F5344CB8AC3E}">
        <p14:creationId xmlns:p14="http://schemas.microsoft.com/office/powerpoint/2010/main" val="4904295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E1677461-1A75-4D23-8BD2-B7A30FBBC9AA}" type="slidenum">
              <a:rPr lang="en-US" altLang="en-US"/>
              <a:pPr/>
              <a:t>‹#›</a:t>
            </a:fld>
            <a:endParaRPr lang="en-US" altLang="en-US"/>
          </a:p>
        </p:txBody>
      </p:sp>
    </p:spTree>
    <p:extLst>
      <p:ext uri="{BB962C8B-B14F-4D97-AF65-F5344CB8AC3E}">
        <p14:creationId xmlns:p14="http://schemas.microsoft.com/office/powerpoint/2010/main" val="3905179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292929"/>
            </a:gs>
            <a:gs pos="50000">
              <a:srgbClr val="008000"/>
            </a:gs>
            <a:gs pos="100000">
              <a:srgbClr val="292929"/>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mn-lt"/>
              </a:defRPr>
            </a:lvl1pPr>
          </a:lstStyle>
          <a:p>
            <a:endParaRPr lang="en-US" alt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mn-lt"/>
              </a:defRPr>
            </a:lvl1pPr>
          </a:lstStyle>
          <a:p>
            <a:endParaRPr lang="en-US" alt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mn-lt"/>
              </a:defRPr>
            </a:lvl1pPr>
          </a:lstStyle>
          <a:p>
            <a:fld id="{3C138E1E-4272-497C-B1A8-5A5EC3B27056}"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45.xml"/><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46.xml"/><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4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48.xml"/><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49.xml"/><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50.xml"/><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151.xml"/><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152.xml"/><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2" Type="http://schemas.openxmlformats.org/officeDocument/2006/relationships/notesSlide" Target="../notesSlides/notesSlide153.xml"/><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2" Type="http://schemas.openxmlformats.org/officeDocument/2006/relationships/notesSlide" Target="../notesSlides/notesSlide154.xml"/><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2" Type="http://schemas.openxmlformats.org/officeDocument/2006/relationships/notesSlide" Target="../notesSlides/notesSlide155.xml"/><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2" Type="http://schemas.openxmlformats.org/officeDocument/2006/relationships/notesSlide" Target="../notesSlides/notesSlide156.xml"/><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2" Type="http://schemas.openxmlformats.org/officeDocument/2006/relationships/notesSlide" Target="../notesSlides/notesSlide15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0.xml.rels><?xml version="1.0" encoding="UTF-8" standalone="yes"?>
<Relationships xmlns="http://schemas.openxmlformats.org/package/2006/relationships"><Relationship Id="rId2" Type="http://schemas.openxmlformats.org/officeDocument/2006/relationships/notesSlide" Target="../notesSlides/notesSlide158.xml"/><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2" Type="http://schemas.openxmlformats.org/officeDocument/2006/relationships/notesSlide" Target="../notesSlides/notesSlide159.xml"/><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2" Type="http://schemas.openxmlformats.org/officeDocument/2006/relationships/notesSlide" Target="../notesSlides/notesSlide160.xml"/><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2" Type="http://schemas.openxmlformats.org/officeDocument/2006/relationships/notesSlide" Target="../notesSlides/notesSlide161.xml"/><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2" Type="http://schemas.openxmlformats.org/officeDocument/2006/relationships/notesSlide" Target="../notesSlides/notesSlide162.xml"/><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2" Type="http://schemas.openxmlformats.org/officeDocument/2006/relationships/notesSlide" Target="../notesSlides/notesSlide163.xml"/><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2" Type="http://schemas.openxmlformats.org/officeDocument/2006/relationships/notesSlide" Target="../notesSlides/notesSlide164.xml"/><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2" Type="http://schemas.openxmlformats.org/officeDocument/2006/relationships/notesSlide" Target="../notesSlides/notesSlide165.xml"/><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2" Type="http://schemas.openxmlformats.org/officeDocument/2006/relationships/notesSlide" Target="../notesSlides/notesSlide166.xml"/><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2" Type="http://schemas.openxmlformats.org/officeDocument/2006/relationships/notesSlide" Target="../notesSlides/notesSlide16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0.xml.rels><?xml version="1.0" encoding="UTF-8" standalone="yes"?>
<Relationships xmlns="http://schemas.openxmlformats.org/package/2006/relationships"><Relationship Id="rId2" Type="http://schemas.openxmlformats.org/officeDocument/2006/relationships/notesSlide" Target="../notesSlides/notesSlide168.xml"/><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2" Type="http://schemas.openxmlformats.org/officeDocument/2006/relationships/notesSlide" Target="../notesSlides/notesSlide169.xml"/><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2" Type="http://schemas.openxmlformats.org/officeDocument/2006/relationships/notesSlide" Target="../notesSlides/notesSlide170.xml"/><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2" Type="http://schemas.openxmlformats.org/officeDocument/2006/relationships/notesSlide" Target="../notesSlides/notesSlide171.xml"/><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2" Type="http://schemas.openxmlformats.org/officeDocument/2006/relationships/notesSlide" Target="../notesSlides/notesSlide172.xml"/><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2" Type="http://schemas.openxmlformats.org/officeDocument/2006/relationships/notesSlide" Target="../notesSlides/notesSlide173.xml"/><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2" Type="http://schemas.openxmlformats.org/officeDocument/2006/relationships/notesSlide" Target="../notesSlides/notesSlide174.xml"/><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2" Type="http://schemas.openxmlformats.org/officeDocument/2006/relationships/notesSlide" Target="../notesSlides/notesSlide175.xml"/><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2" Type="http://schemas.openxmlformats.org/officeDocument/2006/relationships/notesSlide" Target="../notesSlides/notesSlide176.xml"/><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2" Type="http://schemas.openxmlformats.org/officeDocument/2006/relationships/notesSlide" Target="../notesSlides/notesSlide17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0.xml.rels><?xml version="1.0" encoding="UTF-8" standalone="yes"?>
<Relationships xmlns="http://schemas.openxmlformats.org/package/2006/relationships"><Relationship Id="rId2" Type="http://schemas.openxmlformats.org/officeDocument/2006/relationships/notesSlide" Target="../notesSlides/notesSlide178.xml"/><Relationship Id="rId1" Type="http://schemas.openxmlformats.org/officeDocument/2006/relationships/slideLayout" Target="../slideLayouts/slideLayout2.xml"/></Relationships>
</file>

<file path=ppt/slides/_rels/slide181.xml.rels><?xml version="1.0" encoding="UTF-8" standalone="yes"?>
<Relationships xmlns="http://schemas.openxmlformats.org/package/2006/relationships"><Relationship Id="rId2" Type="http://schemas.openxmlformats.org/officeDocument/2006/relationships/notesSlide" Target="../notesSlides/notesSlide179.xml"/><Relationship Id="rId1" Type="http://schemas.openxmlformats.org/officeDocument/2006/relationships/slideLayout" Target="../slideLayouts/slideLayout2.xml"/></Relationships>
</file>

<file path=ppt/slides/_rels/slide182.xml.rels><?xml version="1.0" encoding="UTF-8" standalone="yes"?>
<Relationships xmlns="http://schemas.openxmlformats.org/package/2006/relationships"><Relationship Id="rId2" Type="http://schemas.openxmlformats.org/officeDocument/2006/relationships/notesSlide" Target="../notesSlides/notesSlide180.xml"/><Relationship Id="rId1" Type="http://schemas.openxmlformats.org/officeDocument/2006/relationships/slideLayout" Target="../slideLayouts/slideLayout2.xml"/></Relationships>
</file>

<file path=ppt/slides/_rels/slide183.xml.rels><?xml version="1.0" encoding="UTF-8" standalone="yes"?>
<Relationships xmlns="http://schemas.openxmlformats.org/package/2006/relationships"><Relationship Id="rId2" Type="http://schemas.openxmlformats.org/officeDocument/2006/relationships/notesSlide" Target="../notesSlides/notesSlide181.xml"/><Relationship Id="rId1" Type="http://schemas.openxmlformats.org/officeDocument/2006/relationships/slideLayout" Target="../slideLayouts/slideLayout2.xml"/></Relationships>
</file>

<file path=ppt/slides/_rels/slide184.xml.rels><?xml version="1.0" encoding="UTF-8" standalone="yes"?>
<Relationships xmlns="http://schemas.openxmlformats.org/package/2006/relationships"><Relationship Id="rId2" Type="http://schemas.openxmlformats.org/officeDocument/2006/relationships/notesSlide" Target="../notesSlides/notesSlide182.xml"/><Relationship Id="rId1" Type="http://schemas.openxmlformats.org/officeDocument/2006/relationships/slideLayout" Target="../slideLayouts/slideLayout2.xml"/></Relationships>
</file>

<file path=ppt/slides/_rels/slide185.xml.rels><?xml version="1.0" encoding="UTF-8" standalone="yes"?>
<Relationships xmlns="http://schemas.openxmlformats.org/package/2006/relationships"><Relationship Id="rId2" Type="http://schemas.openxmlformats.org/officeDocument/2006/relationships/notesSlide" Target="../notesSlides/notesSlide183.xml"/><Relationship Id="rId1" Type="http://schemas.openxmlformats.org/officeDocument/2006/relationships/slideLayout" Target="../slideLayouts/slideLayout2.xml"/></Relationships>
</file>

<file path=ppt/slides/_rels/slide186.xml.rels><?xml version="1.0" encoding="UTF-8" standalone="yes"?>
<Relationships xmlns="http://schemas.openxmlformats.org/package/2006/relationships"><Relationship Id="rId2" Type="http://schemas.openxmlformats.org/officeDocument/2006/relationships/notesSlide" Target="../notesSlides/notesSlide184.xml"/><Relationship Id="rId1" Type="http://schemas.openxmlformats.org/officeDocument/2006/relationships/slideLayout" Target="../slideLayouts/slideLayout2.xml"/></Relationships>
</file>

<file path=ppt/slides/_rels/slide187.xml.rels><?xml version="1.0" encoding="UTF-8" standalone="yes"?>
<Relationships xmlns="http://schemas.openxmlformats.org/package/2006/relationships"><Relationship Id="rId2" Type="http://schemas.openxmlformats.org/officeDocument/2006/relationships/notesSlide" Target="../notesSlides/notesSlide185.xml"/><Relationship Id="rId1" Type="http://schemas.openxmlformats.org/officeDocument/2006/relationships/slideLayout" Target="../slideLayouts/slideLayout2.xml"/></Relationships>
</file>

<file path=ppt/slides/_rels/slide188.xml.rels><?xml version="1.0" encoding="UTF-8" standalone="yes"?>
<Relationships xmlns="http://schemas.openxmlformats.org/package/2006/relationships"><Relationship Id="rId2" Type="http://schemas.openxmlformats.org/officeDocument/2006/relationships/notesSlide" Target="../notesSlides/notesSlide186.xml"/><Relationship Id="rId1" Type="http://schemas.openxmlformats.org/officeDocument/2006/relationships/slideLayout" Target="../slideLayouts/slideLayout2.xml"/></Relationships>
</file>

<file path=ppt/slides/_rels/slide189.xml.rels><?xml version="1.0" encoding="UTF-8" standalone="yes"?>
<Relationships xmlns="http://schemas.openxmlformats.org/package/2006/relationships"><Relationship Id="rId2" Type="http://schemas.openxmlformats.org/officeDocument/2006/relationships/notesSlide" Target="../notesSlides/notesSlide18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2286000"/>
            <a:ext cx="7772400" cy="1143000"/>
          </a:xfrm>
        </p:spPr>
        <p:txBody>
          <a:bodyPr/>
          <a:lstStyle/>
          <a:p>
            <a:r>
              <a:rPr lang="en-US" altLang="en-US" sz="5400">
                <a:solidFill>
                  <a:srgbClr val="FFFF00"/>
                </a:solidFill>
                <a:effectLst>
                  <a:outerShdw blurRad="38100" dist="38100" dir="2700000" algn="tl">
                    <a:srgbClr val="000000"/>
                  </a:outerShdw>
                </a:effectLst>
                <a:latin typeface="Arial" charset="0"/>
              </a:rPr>
              <a:t>The Two Covenants</a:t>
            </a:r>
            <a:endParaRPr lang="en-US" altLang="en-US" sz="5400">
              <a:effectLst>
                <a:outerShdw blurRad="38100" dist="38100" dir="2700000" algn="tl">
                  <a:srgbClr val="000000"/>
                </a:outerShdw>
              </a:effectLst>
              <a:latin typeface="Arial" charset="0"/>
            </a:endParaRPr>
          </a:p>
        </p:txBody>
      </p:sp>
      <p:sp>
        <p:nvSpPr>
          <p:cNvPr id="2051" name="Rectangle 3"/>
          <p:cNvSpPr>
            <a:spLocks noGrp="1" noChangeArrowheads="1"/>
          </p:cNvSpPr>
          <p:nvPr>
            <p:ph type="subTitle" idx="1"/>
          </p:nvPr>
        </p:nvSpPr>
        <p:spPr/>
        <p:txBody>
          <a:bodyPr/>
          <a:lstStyle/>
          <a:p>
            <a:endParaRPr lang="en-US" altLang="en-US">
              <a:solidFill>
                <a:srgbClr val="FFFFFF"/>
              </a:solidFill>
              <a:latin typeface="Arial" charset="0"/>
            </a:endParaRPr>
          </a:p>
          <a:p>
            <a:r>
              <a:rPr lang="en-US" altLang="en-US" sz="1000">
                <a:solidFill>
                  <a:srgbClr val="FFFFFF"/>
                </a:solidFill>
                <a:effectLst>
                  <a:outerShdw blurRad="38100" dist="38100" dir="2700000" algn="tl">
                    <a:srgbClr val="000000"/>
                  </a:outerShdw>
                </a:effectLst>
                <a:latin typeface="Arial" charset="0"/>
              </a:rPr>
              <a:t>By David Dann</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5170" name="Rectangle 2"/>
          <p:cNvSpPr>
            <a:spLocks noGrp="1" noChangeArrowheads="1"/>
          </p:cNvSpPr>
          <p:nvPr>
            <p:ph type="title"/>
          </p:nvPr>
        </p:nvSpPr>
        <p:spPr>
          <a:xfrm>
            <a:off x="228600" y="228600"/>
            <a:ext cx="8763000" cy="1143000"/>
          </a:xfrm>
        </p:spPr>
        <p:txBody>
          <a:bodyPr/>
          <a:lstStyle/>
          <a:p>
            <a:r>
              <a:rPr lang="en-US" altLang="en-US" sz="4200">
                <a:effectLst>
                  <a:outerShdw blurRad="38100" dist="38100" dir="2700000" algn="tl">
                    <a:srgbClr val="000000"/>
                  </a:outerShdw>
                </a:effectLst>
                <a:latin typeface="Arial" charset="0"/>
              </a:rPr>
              <a:t>Overview Of The Two Covenants </a:t>
            </a:r>
            <a:endParaRPr lang="en-US" altLang="en-US"/>
          </a:p>
        </p:txBody>
      </p:sp>
      <p:graphicFrame>
        <p:nvGraphicFramePr>
          <p:cNvPr id="1415171" name="Group 3"/>
          <p:cNvGraphicFramePr>
            <a:graphicFrameLocks noGrp="1"/>
          </p:cNvGraphicFramePr>
          <p:nvPr>
            <p:ph idx="1"/>
          </p:nvPr>
        </p:nvGraphicFramePr>
        <p:xfrm>
          <a:off x="381000" y="1676400"/>
          <a:ext cx="8509634" cy="4876803"/>
        </p:xfrm>
        <a:graphic>
          <a:graphicData uri="http://schemas.openxmlformats.org/drawingml/2006/table">
            <a:tbl>
              <a:tblPr/>
              <a:tblGrid>
                <a:gridCol w="2895600"/>
                <a:gridCol w="208280"/>
                <a:gridCol w="2227262"/>
                <a:gridCol w="208280"/>
                <a:gridCol w="2970212"/>
              </a:tblGrid>
              <a:tr h="639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Old Testament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New Testament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Names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Of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Covenant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02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25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2985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New Covenant</a:t>
            </a:r>
            <a:endParaRPr lang="en-US" altLang="en-US" sz="4800"/>
          </a:p>
        </p:txBody>
      </p:sp>
      <p:sp>
        <p:nvSpPr>
          <p:cNvPr id="1529859"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The </a:t>
            </a:r>
            <a:r>
              <a:rPr lang="en-US" altLang="en-US" u="sng">
                <a:effectLst>
                  <a:outerShdw blurRad="38100" dist="38100" dir="2700000" algn="tl">
                    <a:srgbClr val="000000"/>
                  </a:outerShdw>
                </a:effectLst>
                <a:latin typeface="Arial" charset="0"/>
              </a:rPr>
              <a:t>Duration</a:t>
            </a:r>
            <a:r>
              <a:rPr lang="en-US" altLang="en-US">
                <a:effectLst>
                  <a:outerShdw blurRad="38100" dist="38100" dir="2700000" algn="tl">
                    <a:srgbClr val="000000"/>
                  </a:outerShdw>
                </a:effectLst>
                <a:latin typeface="Arial" charset="0"/>
              </a:rPr>
              <a:t> of the New Covenant.</a:t>
            </a:r>
          </a:p>
          <a:p>
            <a:pPr>
              <a:spcBef>
                <a:spcPct val="40000"/>
              </a:spcBef>
            </a:pPr>
            <a:r>
              <a:rPr lang="en-US" altLang="en-US">
                <a:effectLst>
                  <a:outerShdw blurRad="38100" dist="38100" dir="2700000" algn="tl">
                    <a:srgbClr val="000000"/>
                  </a:outerShdw>
                </a:effectLst>
                <a:latin typeface="Arial" charset="0"/>
              </a:rPr>
              <a:t>The </a:t>
            </a:r>
            <a:r>
              <a:rPr lang="en-US" altLang="en-US" u="sng">
                <a:effectLst>
                  <a:outerShdw blurRad="38100" dist="38100" dir="2700000" algn="tl">
                    <a:srgbClr val="000000"/>
                  </a:outerShdw>
                </a:effectLst>
                <a:latin typeface="Arial" charset="0"/>
              </a:rPr>
              <a:t>Scope</a:t>
            </a:r>
            <a:r>
              <a:rPr lang="en-US" altLang="en-US">
                <a:effectLst>
                  <a:outerShdw blurRad="38100" dist="38100" dir="2700000" algn="tl">
                    <a:srgbClr val="000000"/>
                  </a:outerShdw>
                </a:effectLst>
                <a:latin typeface="Arial" charset="0"/>
              </a:rPr>
              <a:t> of the New Covenant.</a:t>
            </a:r>
          </a:p>
        </p:txBody>
      </p:sp>
    </p:spTree>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0457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New Covenant</a:t>
            </a:r>
            <a:endParaRPr lang="en-US" altLang="en-US" sz="4800"/>
          </a:p>
        </p:txBody>
      </p:sp>
      <p:sp>
        <p:nvSpPr>
          <p:cNvPr id="1304579"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The </a:t>
            </a:r>
            <a:r>
              <a:rPr lang="en-US" altLang="en-US" u="sng">
                <a:effectLst>
                  <a:outerShdw blurRad="38100" dist="38100" dir="2700000" algn="tl">
                    <a:srgbClr val="000000"/>
                  </a:outerShdw>
                </a:effectLst>
                <a:latin typeface="Arial" charset="0"/>
              </a:rPr>
              <a:t>Duration</a:t>
            </a:r>
            <a:r>
              <a:rPr lang="en-US" altLang="en-US">
                <a:effectLst>
                  <a:outerShdw blurRad="38100" dist="38100" dir="2700000" algn="tl">
                    <a:srgbClr val="000000"/>
                  </a:outerShdw>
                </a:effectLst>
                <a:latin typeface="Arial" charset="0"/>
              </a:rPr>
              <a:t> of the New Covenant.</a:t>
            </a:r>
          </a:p>
          <a:p>
            <a:pPr>
              <a:spcBef>
                <a:spcPct val="40000"/>
              </a:spcBef>
            </a:pPr>
            <a:r>
              <a:rPr lang="en-US" altLang="en-US">
                <a:effectLst>
                  <a:outerShdw blurRad="38100" dist="38100" dir="2700000" algn="tl">
                    <a:srgbClr val="000000"/>
                  </a:outerShdw>
                </a:effectLst>
                <a:latin typeface="Arial" charset="0"/>
              </a:rPr>
              <a:t>The </a:t>
            </a:r>
            <a:r>
              <a:rPr lang="en-US" altLang="en-US" u="sng">
                <a:effectLst>
                  <a:outerShdw blurRad="38100" dist="38100" dir="2700000" algn="tl">
                    <a:srgbClr val="000000"/>
                  </a:outerShdw>
                </a:effectLst>
                <a:latin typeface="Arial" charset="0"/>
              </a:rPr>
              <a:t>Scope</a:t>
            </a:r>
            <a:r>
              <a:rPr lang="en-US" altLang="en-US">
                <a:effectLst>
                  <a:outerShdw blurRad="38100" dist="38100" dir="2700000" algn="tl">
                    <a:srgbClr val="000000"/>
                  </a:outerShdw>
                </a:effectLst>
                <a:latin typeface="Arial" charset="0"/>
              </a:rPr>
              <a:t> of the New Covenant.</a:t>
            </a:r>
          </a:p>
          <a:p>
            <a:pPr>
              <a:spcBef>
                <a:spcPct val="40000"/>
              </a:spcBef>
            </a:pPr>
            <a:r>
              <a:rPr lang="en-US" altLang="en-US">
                <a:effectLst>
                  <a:outerShdw blurRad="38100" dist="38100" dir="2700000" algn="tl">
                    <a:srgbClr val="000000"/>
                  </a:outerShdw>
                </a:effectLst>
                <a:latin typeface="Arial" charset="0"/>
              </a:rPr>
              <a:t>The </a:t>
            </a:r>
            <a:r>
              <a:rPr lang="en-US" altLang="en-US" u="sng">
                <a:effectLst>
                  <a:outerShdw blurRad="38100" dist="38100" dir="2700000" algn="tl">
                    <a:srgbClr val="000000"/>
                  </a:outerShdw>
                </a:effectLst>
                <a:latin typeface="Arial" charset="0"/>
              </a:rPr>
              <a:t>Purpose</a:t>
            </a:r>
            <a:r>
              <a:rPr lang="en-US" altLang="en-US">
                <a:effectLst>
                  <a:outerShdw blurRad="38100" dist="38100" dir="2700000" algn="tl">
                    <a:srgbClr val="000000"/>
                  </a:outerShdw>
                </a:effectLst>
                <a:latin typeface="Arial" charset="0"/>
              </a:rPr>
              <a:t> of the New Covenant.</a:t>
            </a:r>
          </a:p>
        </p:txBody>
      </p:sp>
    </p:spTree>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190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New Covenant</a:t>
            </a:r>
            <a:endParaRPr lang="en-US" altLang="en-US" sz="4800"/>
          </a:p>
        </p:txBody>
      </p:sp>
      <p:sp>
        <p:nvSpPr>
          <p:cNvPr id="1531907"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The </a:t>
            </a:r>
            <a:r>
              <a:rPr lang="en-US" altLang="en-US" u="sng">
                <a:effectLst>
                  <a:outerShdw blurRad="38100" dist="38100" dir="2700000" algn="tl">
                    <a:srgbClr val="000000"/>
                  </a:outerShdw>
                </a:effectLst>
                <a:latin typeface="Arial" charset="0"/>
              </a:rPr>
              <a:t>Duration</a:t>
            </a:r>
            <a:r>
              <a:rPr lang="en-US" altLang="en-US">
                <a:effectLst>
                  <a:outerShdw blurRad="38100" dist="38100" dir="2700000" algn="tl">
                    <a:srgbClr val="000000"/>
                  </a:outerShdw>
                </a:effectLst>
                <a:latin typeface="Arial" charset="0"/>
              </a:rPr>
              <a:t> of the New Covenant.</a:t>
            </a:r>
          </a:p>
          <a:p>
            <a:pPr>
              <a:spcBef>
                <a:spcPct val="40000"/>
              </a:spcBef>
            </a:pPr>
            <a:r>
              <a:rPr lang="en-US" altLang="en-US">
                <a:effectLst>
                  <a:outerShdw blurRad="38100" dist="38100" dir="2700000" algn="tl">
                    <a:srgbClr val="000000"/>
                  </a:outerShdw>
                </a:effectLst>
                <a:latin typeface="Arial" charset="0"/>
              </a:rPr>
              <a:t>The </a:t>
            </a:r>
            <a:r>
              <a:rPr lang="en-US" altLang="en-US" u="sng">
                <a:effectLst>
                  <a:outerShdw blurRad="38100" dist="38100" dir="2700000" algn="tl">
                    <a:srgbClr val="000000"/>
                  </a:outerShdw>
                </a:effectLst>
                <a:latin typeface="Arial" charset="0"/>
              </a:rPr>
              <a:t>Scope</a:t>
            </a:r>
            <a:r>
              <a:rPr lang="en-US" altLang="en-US">
                <a:effectLst>
                  <a:outerShdw blurRad="38100" dist="38100" dir="2700000" algn="tl">
                    <a:srgbClr val="000000"/>
                  </a:outerShdw>
                </a:effectLst>
                <a:latin typeface="Arial" charset="0"/>
              </a:rPr>
              <a:t> of the New Covenant.</a:t>
            </a:r>
          </a:p>
          <a:p>
            <a:pPr>
              <a:spcBef>
                <a:spcPct val="40000"/>
              </a:spcBef>
            </a:pPr>
            <a:r>
              <a:rPr lang="en-US" altLang="en-US">
                <a:effectLst>
                  <a:outerShdw blurRad="38100" dist="38100" dir="2700000" algn="tl">
                    <a:srgbClr val="000000"/>
                  </a:outerShdw>
                </a:effectLst>
                <a:latin typeface="Arial" charset="0"/>
              </a:rPr>
              <a:t>The </a:t>
            </a:r>
            <a:r>
              <a:rPr lang="en-US" altLang="en-US" u="sng">
                <a:effectLst>
                  <a:outerShdw blurRad="38100" dist="38100" dir="2700000" algn="tl">
                    <a:srgbClr val="000000"/>
                  </a:outerShdw>
                </a:effectLst>
                <a:latin typeface="Arial" charset="0"/>
              </a:rPr>
              <a:t>Purpose</a:t>
            </a:r>
            <a:r>
              <a:rPr lang="en-US" altLang="en-US">
                <a:effectLst>
                  <a:outerShdw blurRad="38100" dist="38100" dir="2700000" algn="tl">
                    <a:srgbClr val="000000"/>
                  </a:outerShdw>
                </a:effectLst>
                <a:latin typeface="Arial" charset="0"/>
              </a:rPr>
              <a:t> of the New Covenant.</a:t>
            </a:r>
          </a:p>
        </p:txBody>
      </p:sp>
      <p:sp>
        <p:nvSpPr>
          <p:cNvPr id="1531908" name="Rectangle 4"/>
          <p:cNvSpPr>
            <a:spLocks noChangeArrowheads="1"/>
          </p:cNvSpPr>
          <p:nvPr/>
        </p:nvSpPr>
        <p:spPr bwMode="auto">
          <a:xfrm>
            <a:off x="381000" y="3429000"/>
            <a:ext cx="8305800" cy="3048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“And as they were eating, Jesus took bread, blessed and broke it, and gave it to the disciples and said, ‘Take, eat; this is My body.’ Then He took the cup, and gave thanks, and gave it to them, saying, ‘Drink from it, all of you. For this is My blood of the new covenant, which is shed for many for the remission of sins’” (Matthew 26:26-28).</a:t>
            </a:r>
          </a:p>
        </p:txBody>
      </p:sp>
    </p:spTree>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395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New Covenant</a:t>
            </a:r>
            <a:endParaRPr lang="en-US" altLang="en-US" sz="4800"/>
          </a:p>
        </p:txBody>
      </p:sp>
      <p:sp>
        <p:nvSpPr>
          <p:cNvPr id="1533955"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The </a:t>
            </a:r>
            <a:r>
              <a:rPr lang="en-US" altLang="en-US" u="sng">
                <a:effectLst>
                  <a:outerShdw blurRad="38100" dist="38100" dir="2700000" algn="tl">
                    <a:srgbClr val="000000"/>
                  </a:outerShdw>
                </a:effectLst>
                <a:latin typeface="Arial" charset="0"/>
              </a:rPr>
              <a:t>Duration</a:t>
            </a:r>
            <a:r>
              <a:rPr lang="en-US" altLang="en-US">
                <a:effectLst>
                  <a:outerShdw blurRad="38100" dist="38100" dir="2700000" algn="tl">
                    <a:srgbClr val="000000"/>
                  </a:outerShdw>
                </a:effectLst>
                <a:latin typeface="Arial" charset="0"/>
              </a:rPr>
              <a:t> of the New Covenant.</a:t>
            </a:r>
          </a:p>
          <a:p>
            <a:pPr>
              <a:spcBef>
                <a:spcPct val="40000"/>
              </a:spcBef>
            </a:pPr>
            <a:r>
              <a:rPr lang="en-US" altLang="en-US">
                <a:effectLst>
                  <a:outerShdw blurRad="38100" dist="38100" dir="2700000" algn="tl">
                    <a:srgbClr val="000000"/>
                  </a:outerShdw>
                </a:effectLst>
                <a:latin typeface="Arial" charset="0"/>
              </a:rPr>
              <a:t>The </a:t>
            </a:r>
            <a:r>
              <a:rPr lang="en-US" altLang="en-US" u="sng">
                <a:effectLst>
                  <a:outerShdw blurRad="38100" dist="38100" dir="2700000" algn="tl">
                    <a:srgbClr val="000000"/>
                  </a:outerShdw>
                </a:effectLst>
                <a:latin typeface="Arial" charset="0"/>
              </a:rPr>
              <a:t>Scope</a:t>
            </a:r>
            <a:r>
              <a:rPr lang="en-US" altLang="en-US">
                <a:effectLst>
                  <a:outerShdw blurRad="38100" dist="38100" dir="2700000" algn="tl">
                    <a:srgbClr val="000000"/>
                  </a:outerShdw>
                </a:effectLst>
                <a:latin typeface="Arial" charset="0"/>
              </a:rPr>
              <a:t> of the New Covenant.</a:t>
            </a:r>
          </a:p>
          <a:p>
            <a:pPr>
              <a:spcBef>
                <a:spcPct val="40000"/>
              </a:spcBef>
            </a:pPr>
            <a:r>
              <a:rPr lang="en-US" altLang="en-US">
                <a:effectLst>
                  <a:outerShdw blurRad="38100" dist="38100" dir="2700000" algn="tl">
                    <a:srgbClr val="000000"/>
                  </a:outerShdw>
                </a:effectLst>
                <a:latin typeface="Arial" charset="0"/>
              </a:rPr>
              <a:t>The </a:t>
            </a:r>
            <a:r>
              <a:rPr lang="en-US" altLang="en-US" u="sng">
                <a:effectLst>
                  <a:outerShdw blurRad="38100" dist="38100" dir="2700000" algn="tl">
                    <a:srgbClr val="000000"/>
                  </a:outerShdw>
                </a:effectLst>
                <a:latin typeface="Arial" charset="0"/>
              </a:rPr>
              <a:t>Purpose</a:t>
            </a:r>
            <a:r>
              <a:rPr lang="en-US" altLang="en-US">
                <a:effectLst>
                  <a:outerShdw blurRad="38100" dist="38100" dir="2700000" algn="tl">
                    <a:srgbClr val="000000"/>
                  </a:outerShdw>
                </a:effectLst>
                <a:latin typeface="Arial" charset="0"/>
              </a:rPr>
              <a:t> of the New Covenant.</a:t>
            </a:r>
          </a:p>
        </p:txBody>
      </p:sp>
    </p:spTree>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0867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New Covenant</a:t>
            </a:r>
            <a:endParaRPr lang="en-US" altLang="en-US" sz="4800"/>
          </a:p>
        </p:txBody>
      </p:sp>
      <p:sp>
        <p:nvSpPr>
          <p:cNvPr id="1308675"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The </a:t>
            </a:r>
            <a:r>
              <a:rPr lang="en-US" altLang="en-US" u="sng">
                <a:effectLst>
                  <a:outerShdw blurRad="38100" dist="38100" dir="2700000" algn="tl">
                    <a:srgbClr val="000000"/>
                  </a:outerShdw>
                </a:effectLst>
                <a:latin typeface="Arial" charset="0"/>
              </a:rPr>
              <a:t>Duration</a:t>
            </a:r>
            <a:r>
              <a:rPr lang="en-US" altLang="en-US">
                <a:effectLst>
                  <a:outerShdw blurRad="38100" dist="38100" dir="2700000" algn="tl">
                    <a:srgbClr val="000000"/>
                  </a:outerShdw>
                </a:effectLst>
                <a:latin typeface="Arial" charset="0"/>
              </a:rPr>
              <a:t> of the New Covenant.</a:t>
            </a:r>
          </a:p>
          <a:p>
            <a:pPr>
              <a:spcBef>
                <a:spcPct val="40000"/>
              </a:spcBef>
            </a:pPr>
            <a:r>
              <a:rPr lang="en-US" altLang="en-US">
                <a:effectLst>
                  <a:outerShdw blurRad="38100" dist="38100" dir="2700000" algn="tl">
                    <a:srgbClr val="000000"/>
                  </a:outerShdw>
                </a:effectLst>
                <a:latin typeface="Arial" charset="0"/>
              </a:rPr>
              <a:t>The </a:t>
            </a:r>
            <a:r>
              <a:rPr lang="en-US" altLang="en-US" u="sng">
                <a:effectLst>
                  <a:outerShdw blurRad="38100" dist="38100" dir="2700000" algn="tl">
                    <a:srgbClr val="000000"/>
                  </a:outerShdw>
                </a:effectLst>
                <a:latin typeface="Arial" charset="0"/>
              </a:rPr>
              <a:t>Scope</a:t>
            </a:r>
            <a:r>
              <a:rPr lang="en-US" altLang="en-US">
                <a:effectLst>
                  <a:outerShdw blurRad="38100" dist="38100" dir="2700000" algn="tl">
                    <a:srgbClr val="000000"/>
                  </a:outerShdw>
                </a:effectLst>
                <a:latin typeface="Arial" charset="0"/>
              </a:rPr>
              <a:t> of the New Covenant.</a:t>
            </a:r>
          </a:p>
          <a:p>
            <a:pPr>
              <a:spcBef>
                <a:spcPct val="40000"/>
              </a:spcBef>
            </a:pPr>
            <a:r>
              <a:rPr lang="en-US" altLang="en-US">
                <a:effectLst>
                  <a:outerShdw blurRad="38100" dist="38100" dir="2700000" algn="tl">
                    <a:srgbClr val="000000"/>
                  </a:outerShdw>
                </a:effectLst>
                <a:latin typeface="Arial" charset="0"/>
              </a:rPr>
              <a:t>The </a:t>
            </a:r>
            <a:r>
              <a:rPr lang="en-US" altLang="en-US" u="sng">
                <a:effectLst>
                  <a:outerShdw blurRad="38100" dist="38100" dir="2700000" algn="tl">
                    <a:srgbClr val="000000"/>
                  </a:outerShdw>
                </a:effectLst>
                <a:latin typeface="Arial" charset="0"/>
              </a:rPr>
              <a:t>Purpose</a:t>
            </a:r>
            <a:r>
              <a:rPr lang="en-US" altLang="en-US">
                <a:effectLst>
                  <a:outerShdw blurRad="38100" dist="38100" dir="2700000" algn="tl">
                    <a:srgbClr val="000000"/>
                  </a:outerShdw>
                </a:effectLst>
                <a:latin typeface="Arial" charset="0"/>
              </a:rPr>
              <a:t> of the New Covenant.</a:t>
            </a:r>
          </a:p>
        </p:txBody>
      </p:sp>
      <p:sp>
        <p:nvSpPr>
          <p:cNvPr id="1308676" name="Rectangle 4"/>
          <p:cNvSpPr>
            <a:spLocks noChangeArrowheads="1"/>
          </p:cNvSpPr>
          <p:nvPr/>
        </p:nvSpPr>
        <p:spPr bwMode="auto">
          <a:xfrm>
            <a:off x="381000" y="3429000"/>
            <a:ext cx="8305800" cy="3048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“Then Peter said to them, ‘Repent, and let every one of you be baptized in the name of Jesus Christ for the remission of sins; and you shall receive the gift of the Holy Spirit’” (Acts 2:38).</a:t>
            </a:r>
          </a:p>
        </p:txBody>
      </p:sp>
    </p:spTree>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00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New Covenant</a:t>
            </a:r>
            <a:endParaRPr lang="en-US" altLang="en-US" sz="4800"/>
          </a:p>
        </p:txBody>
      </p:sp>
      <p:sp>
        <p:nvSpPr>
          <p:cNvPr id="1536003"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The </a:t>
            </a:r>
            <a:r>
              <a:rPr lang="en-US" altLang="en-US" u="sng">
                <a:effectLst>
                  <a:outerShdw blurRad="38100" dist="38100" dir="2700000" algn="tl">
                    <a:srgbClr val="000000"/>
                  </a:outerShdw>
                </a:effectLst>
                <a:latin typeface="Arial" charset="0"/>
              </a:rPr>
              <a:t>Duration</a:t>
            </a:r>
            <a:r>
              <a:rPr lang="en-US" altLang="en-US">
                <a:effectLst>
                  <a:outerShdw blurRad="38100" dist="38100" dir="2700000" algn="tl">
                    <a:srgbClr val="000000"/>
                  </a:outerShdw>
                </a:effectLst>
                <a:latin typeface="Arial" charset="0"/>
              </a:rPr>
              <a:t> of the New Covenant.</a:t>
            </a:r>
          </a:p>
          <a:p>
            <a:pPr>
              <a:spcBef>
                <a:spcPct val="40000"/>
              </a:spcBef>
            </a:pPr>
            <a:r>
              <a:rPr lang="en-US" altLang="en-US">
                <a:effectLst>
                  <a:outerShdw blurRad="38100" dist="38100" dir="2700000" algn="tl">
                    <a:srgbClr val="000000"/>
                  </a:outerShdw>
                </a:effectLst>
                <a:latin typeface="Arial" charset="0"/>
              </a:rPr>
              <a:t>The </a:t>
            </a:r>
            <a:r>
              <a:rPr lang="en-US" altLang="en-US" u="sng">
                <a:effectLst>
                  <a:outerShdw blurRad="38100" dist="38100" dir="2700000" algn="tl">
                    <a:srgbClr val="000000"/>
                  </a:outerShdw>
                </a:effectLst>
                <a:latin typeface="Arial" charset="0"/>
              </a:rPr>
              <a:t>Scope</a:t>
            </a:r>
            <a:r>
              <a:rPr lang="en-US" altLang="en-US">
                <a:effectLst>
                  <a:outerShdw blurRad="38100" dist="38100" dir="2700000" algn="tl">
                    <a:srgbClr val="000000"/>
                  </a:outerShdw>
                </a:effectLst>
                <a:latin typeface="Arial" charset="0"/>
              </a:rPr>
              <a:t> of the New Covenant.</a:t>
            </a:r>
          </a:p>
          <a:p>
            <a:pPr>
              <a:spcBef>
                <a:spcPct val="40000"/>
              </a:spcBef>
            </a:pPr>
            <a:r>
              <a:rPr lang="en-US" altLang="en-US">
                <a:effectLst>
                  <a:outerShdw blurRad="38100" dist="38100" dir="2700000" algn="tl">
                    <a:srgbClr val="000000"/>
                  </a:outerShdw>
                </a:effectLst>
                <a:latin typeface="Arial" charset="0"/>
              </a:rPr>
              <a:t>The </a:t>
            </a:r>
            <a:r>
              <a:rPr lang="en-US" altLang="en-US" u="sng">
                <a:effectLst>
                  <a:outerShdw blurRad="38100" dist="38100" dir="2700000" algn="tl">
                    <a:srgbClr val="000000"/>
                  </a:outerShdw>
                </a:effectLst>
                <a:latin typeface="Arial" charset="0"/>
              </a:rPr>
              <a:t>Purpose</a:t>
            </a:r>
            <a:r>
              <a:rPr lang="en-US" altLang="en-US">
                <a:effectLst>
                  <a:outerShdw blurRad="38100" dist="38100" dir="2700000" algn="tl">
                    <a:srgbClr val="000000"/>
                  </a:outerShdw>
                </a:effectLst>
                <a:latin typeface="Arial" charset="0"/>
              </a:rPr>
              <a:t> of the New Covenant.</a:t>
            </a:r>
          </a:p>
        </p:txBody>
      </p:sp>
    </p:spTree>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0662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New Covenant</a:t>
            </a:r>
            <a:endParaRPr lang="en-US" altLang="en-US" sz="4800"/>
          </a:p>
        </p:txBody>
      </p:sp>
      <p:sp>
        <p:nvSpPr>
          <p:cNvPr id="1306627"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The </a:t>
            </a:r>
            <a:r>
              <a:rPr lang="en-US" altLang="en-US" u="sng">
                <a:effectLst>
                  <a:outerShdw blurRad="38100" dist="38100" dir="2700000" algn="tl">
                    <a:srgbClr val="000000"/>
                  </a:outerShdw>
                </a:effectLst>
                <a:latin typeface="Arial" charset="0"/>
              </a:rPr>
              <a:t>Duration</a:t>
            </a:r>
            <a:r>
              <a:rPr lang="en-US" altLang="en-US">
                <a:effectLst>
                  <a:outerShdw blurRad="38100" dist="38100" dir="2700000" algn="tl">
                    <a:srgbClr val="000000"/>
                  </a:outerShdw>
                </a:effectLst>
                <a:latin typeface="Arial" charset="0"/>
              </a:rPr>
              <a:t> of the New Covenant.</a:t>
            </a:r>
          </a:p>
          <a:p>
            <a:pPr>
              <a:spcBef>
                <a:spcPct val="40000"/>
              </a:spcBef>
            </a:pPr>
            <a:r>
              <a:rPr lang="en-US" altLang="en-US">
                <a:effectLst>
                  <a:outerShdw blurRad="38100" dist="38100" dir="2700000" algn="tl">
                    <a:srgbClr val="000000"/>
                  </a:outerShdw>
                </a:effectLst>
                <a:latin typeface="Arial" charset="0"/>
              </a:rPr>
              <a:t>The </a:t>
            </a:r>
            <a:r>
              <a:rPr lang="en-US" altLang="en-US" u="sng">
                <a:effectLst>
                  <a:outerShdw blurRad="38100" dist="38100" dir="2700000" algn="tl">
                    <a:srgbClr val="000000"/>
                  </a:outerShdw>
                </a:effectLst>
                <a:latin typeface="Arial" charset="0"/>
              </a:rPr>
              <a:t>Scope</a:t>
            </a:r>
            <a:r>
              <a:rPr lang="en-US" altLang="en-US">
                <a:effectLst>
                  <a:outerShdw blurRad="38100" dist="38100" dir="2700000" algn="tl">
                    <a:srgbClr val="000000"/>
                  </a:outerShdw>
                </a:effectLst>
                <a:latin typeface="Arial" charset="0"/>
              </a:rPr>
              <a:t> of the New Covenant.</a:t>
            </a:r>
          </a:p>
          <a:p>
            <a:pPr>
              <a:spcBef>
                <a:spcPct val="40000"/>
              </a:spcBef>
            </a:pPr>
            <a:r>
              <a:rPr lang="en-US" altLang="en-US">
                <a:effectLst>
                  <a:outerShdw blurRad="38100" dist="38100" dir="2700000" algn="tl">
                    <a:srgbClr val="000000"/>
                  </a:outerShdw>
                </a:effectLst>
                <a:latin typeface="Arial" charset="0"/>
              </a:rPr>
              <a:t>The </a:t>
            </a:r>
            <a:r>
              <a:rPr lang="en-US" altLang="en-US" u="sng">
                <a:effectLst>
                  <a:outerShdw blurRad="38100" dist="38100" dir="2700000" algn="tl">
                    <a:srgbClr val="000000"/>
                  </a:outerShdw>
                </a:effectLst>
                <a:latin typeface="Arial" charset="0"/>
              </a:rPr>
              <a:t>Purpose</a:t>
            </a:r>
            <a:r>
              <a:rPr lang="en-US" altLang="en-US">
                <a:effectLst>
                  <a:outerShdw blurRad="38100" dist="38100" dir="2700000" algn="tl">
                    <a:srgbClr val="000000"/>
                  </a:outerShdw>
                </a:effectLst>
                <a:latin typeface="Arial" charset="0"/>
              </a:rPr>
              <a:t> of the New Covenant.</a:t>
            </a:r>
          </a:p>
          <a:p>
            <a:pPr>
              <a:spcBef>
                <a:spcPct val="40000"/>
              </a:spcBef>
            </a:pPr>
            <a:r>
              <a:rPr lang="en-US" altLang="en-US">
                <a:effectLst>
                  <a:outerShdw blurRad="38100" dist="38100" dir="2700000" algn="tl">
                    <a:srgbClr val="000000"/>
                  </a:outerShdw>
                </a:effectLst>
                <a:latin typeface="Arial" charset="0"/>
              </a:rPr>
              <a:t>The New Covenant is spiritually based in its worship.</a:t>
            </a:r>
          </a:p>
        </p:txBody>
      </p:sp>
    </p:spTree>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1072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New Covenant Worship</a:t>
            </a:r>
            <a:endParaRPr lang="en-US" altLang="en-US" sz="4800"/>
          </a:p>
        </p:txBody>
      </p:sp>
    </p:spTree>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805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New Covenant Worship</a:t>
            </a:r>
            <a:endParaRPr lang="en-US" altLang="en-US" sz="4800"/>
          </a:p>
        </p:txBody>
      </p:sp>
      <p:sp>
        <p:nvSpPr>
          <p:cNvPr id="1538051"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No separate priesthood.</a:t>
            </a:r>
          </a:p>
        </p:txBody>
      </p:sp>
    </p:spTree>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4009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New Covenant Worship</a:t>
            </a:r>
            <a:endParaRPr lang="en-US" altLang="en-US" sz="4800"/>
          </a:p>
        </p:txBody>
      </p:sp>
      <p:sp>
        <p:nvSpPr>
          <p:cNvPr id="1540099"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No separate priesthood.</a:t>
            </a:r>
          </a:p>
        </p:txBody>
      </p:sp>
      <p:sp>
        <p:nvSpPr>
          <p:cNvPr id="1540100" name="Rectangle 4"/>
          <p:cNvSpPr>
            <a:spLocks noChangeArrowheads="1"/>
          </p:cNvSpPr>
          <p:nvPr/>
        </p:nvSpPr>
        <p:spPr bwMode="auto">
          <a:xfrm>
            <a:off x="381000" y="3124200"/>
            <a:ext cx="8382000" cy="2895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“…you also, as living stones, are being built up a spiritual house, a holy priesthood, to offer up spiritual sacrifices acceptable to God </a:t>
            </a:r>
          </a:p>
          <a:p>
            <a:pPr algn="ctr"/>
            <a:r>
              <a:rPr lang="en-US" altLang="en-US" sz="2800" i="1">
                <a:solidFill>
                  <a:schemeClr val="bg2"/>
                </a:solidFill>
              </a:rPr>
              <a:t>through Jesus Christ” (1 Peter 2:5).</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1074" name="Rectangle 2"/>
          <p:cNvSpPr>
            <a:spLocks noGrp="1" noChangeArrowheads="1"/>
          </p:cNvSpPr>
          <p:nvPr>
            <p:ph type="title"/>
          </p:nvPr>
        </p:nvSpPr>
        <p:spPr>
          <a:xfrm>
            <a:off x="228600" y="228600"/>
            <a:ext cx="8763000" cy="1143000"/>
          </a:xfrm>
        </p:spPr>
        <p:txBody>
          <a:bodyPr/>
          <a:lstStyle/>
          <a:p>
            <a:r>
              <a:rPr lang="en-US" altLang="en-US" sz="4200">
                <a:effectLst>
                  <a:outerShdw blurRad="38100" dist="38100" dir="2700000" algn="tl">
                    <a:srgbClr val="000000"/>
                  </a:outerShdw>
                </a:effectLst>
                <a:latin typeface="Arial" charset="0"/>
              </a:rPr>
              <a:t>Overview Of The Two Covenants </a:t>
            </a:r>
            <a:endParaRPr lang="en-US" altLang="en-US"/>
          </a:p>
        </p:txBody>
      </p:sp>
      <p:graphicFrame>
        <p:nvGraphicFramePr>
          <p:cNvPr id="1411075" name="Group 3"/>
          <p:cNvGraphicFramePr>
            <a:graphicFrameLocks noGrp="1"/>
          </p:cNvGraphicFramePr>
          <p:nvPr>
            <p:ph idx="1"/>
          </p:nvPr>
        </p:nvGraphicFramePr>
        <p:xfrm>
          <a:off x="381000" y="1676400"/>
          <a:ext cx="8509634" cy="4876803"/>
        </p:xfrm>
        <a:graphic>
          <a:graphicData uri="http://schemas.openxmlformats.org/drawingml/2006/table">
            <a:tbl>
              <a:tblPr/>
              <a:tblGrid>
                <a:gridCol w="2895600"/>
                <a:gridCol w="208280"/>
                <a:gridCol w="2227262"/>
                <a:gridCol w="208280"/>
                <a:gridCol w="2970212"/>
              </a:tblGrid>
              <a:tr h="639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Old Testament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New Testament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Names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Of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Covenant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02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25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411131" name="Rectangle 59"/>
          <p:cNvSpPr>
            <a:spLocks noChangeArrowheads="1"/>
          </p:cNvSpPr>
          <p:nvPr/>
        </p:nvSpPr>
        <p:spPr bwMode="auto">
          <a:xfrm>
            <a:off x="381000" y="2895600"/>
            <a:ext cx="8382000" cy="3657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“But their minds were blinded. For until this day the same veil remains unlifted in the reading of the </a:t>
            </a:r>
            <a:r>
              <a:rPr lang="en-US" altLang="en-US" sz="2800" i="1" u="sng">
                <a:solidFill>
                  <a:schemeClr val="bg2"/>
                </a:solidFill>
              </a:rPr>
              <a:t>Old Testament</a:t>
            </a:r>
            <a:r>
              <a:rPr lang="en-US" altLang="en-US" sz="2800" i="1">
                <a:solidFill>
                  <a:schemeClr val="bg2"/>
                </a:solidFill>
              </a:rPr>
              <a:t>, because the veil is taken away in Christ” (2 Corinthians 3:14).</a:t>
            </a:r>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4214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New Covenant Worship</a:t>
            </a:r>
            <a:endParaRPr lang="en-US" altLang="en-US" sz="4800"/>
          </a:p>
        </p:txBody>
      </p:sp>
      <p:sp>
        <p:nvSpPr>
          <p:cNvPr id="1542147"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No separate priesthood.</a:t>
            </a:r>
          </a:p>
        </p:txBody>
      </p:sp>
    </p:spTree>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1277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New Covenant Worship</a:t>
            </a:r>
            <a:endParaRPr lang="en-US" altLang="en-US" sz="4800"/>
          </a:p>
        </p:txBody>
      </p:sp>
      <p:sp>
        <p:nvSpPr>
          <p:cNvPr id="1312771"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No separate priesthood.</a:t>
            </a:r>
          </a:p>
          <a:p>
            <a:pPr>
              <a:spcBef>
                <a:spcPct val="40000"/>
              </a:spcBef>
            </a:pPr>
            <a:r>
              <a:rPr lang="en-US" altLang="en-US">
                <a:effectLst>
                  <a:outerShdw blurRad="38100" dist="38100" dir="2700000" algn="tl">
                    <a:srgbClr val="000000"/>
                  </a:outerShdw>
                </a:effectLst>
                <a:latin typeface="Arial" charset="0"/>
              </a:rPr>
              <a:t>One sacrifice for sins—Jesus Christ.</a:t>
            </a:r>
          </a:p>
        </p:txBody>
      </p:sp>
    </p:spTree>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4419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New Covenant Worship</a:t>
            </a:r>
            <a:endParaRPr lang="en-US" altLang="en-US" sz="4800"/>
          </a:p>
        </p:txBody>
      </p:sp>
      <p:sp>
        <p:nvSpPr>
          <p:cNvPr id="1544195"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No separate priesthood.</a:t>
            </a:r>
          </a:p>
          <a:p>
            <a:pPr>
              <a:spcBef>
                <a:spcPct val="40000"/>
              </a:spcBef>
            </a:pPr>
            <a:r>
              <a:rPr lang="en-US" altLang="en-US">
                <a:effectLst>
                  <a:outerShdw blurRad="38100" dist="38100" dir="2700000" algn="tl">
                    <a:srgbClr val="000000"/>
                  </a:outerShdw>
                </a:effectLst>
                <a:latin typeface="Arial" charset="0"/>
              </a:rPr>
              <a:t>One sacrifice for sins—Jesus Christ.</a:t>
            </a:r>
          </a:p>
        </p:txBody>
      </p:sp>
      <p:sp>
        <p:nvSpPr>
          <p:cNvPr id="1544196" name="Rectangle 4"/>
          <p:cNvSpPr>
            <a:spLocks noChangeArrowheads="1"/>
          </p:cNvSpPr>
          <p:nvPr/>
        </p:nvSpPr>
        <p:spPr bwMode="auto">
          <a:xfrm>
            <a:off x="381000" y="3124200"/>
            <a:ext cx="8382000" cy="2895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“But this Man, after He had offered one sacrifice for sins forever, sat down at the right hand of God, from that time waiting till His enemies are made His footstool. For by one offering He has perfected forever those who are being sanctified”</a:t>
            </a:r>
          </a:p>
          <a:p>
            <a:pPr algn="ctr"/>
            <a:r>
              <a:rPr lang="en-US" altLang="en-US" sz="2800" i="1">
                <a:solidFill>
                  <a:schemeClr val="bg2"/>
                </a:solidFill>
              </a:rPr>
              <a:t>(Hebrews 10:12-14).</a:t>
            </a:r>
          </a:p>
        </p:txBody>
      </p:sp>
    </p:spTree>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4624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New Covenant Worship</a:t>
            </a:r>
            <a:endParaRPr lang="en-US" altLang="en-US" sz="4800"/>
          </a:p>
        </p:txBody>
      </p:sp>
      <p:sp>
        <p:nvSpPr>
          <p:cNvPr id="1546243"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No separate priesthood.</a:t>
            </a:r>
          </a:p>
          <a:p>
            <a:pPr>
              <a:spcBef>
                <a:spcPct val="40000"/>
              </a:spcBef>
            </a:pPr>
            <a:r>
              <a:rPr lang="en-US" altLang="en-US">
                <a:effectLst>
                  <a:outerShdw blurRad="38100" dist="38100" dir="2700000" algn="tl">
                    <a:srgbClr val="000000"/>
                  </a:outerShdw>
                </a:effectLst>
                <a:latin typeface="Arial" charset="0"/>
              </a:rPr>
              <a:t>One sacrifice for sins—Jesus Christ.</a:t>
            </a:r>
          </a:p>
        </p:txBody>
      </p:sp>
    </p:spTree>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1481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New Covenant Worship</a:t>
            </a:r>
            <a:endParaRPr lang="en-US" altLang="en-US" sz="4800"/>
          </a:p>
        </p:txBody>
      </p:sp>
      <p:sp>
        <p:nvSpPr>
          <p:cNvPr id="1314819"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No separate priesthood.</a:t>
            </a:r>
          </a:p>
          <a:p>
            <a:pPr>
              <a:spcBef>
                <a:spcPct val="40000"/>
              </a:spcBef>
            </a:pPr>
            <a:r>
              <a:rPr lang="en-US" altLang="en-US">
                <a:effectLst>
                  <a:outerShdw blurRad="38100" dist="38100" dir="2700000" algn="tl">
                    <a:srgbClr val="000000"/>
                  </a:outerShdw>
                </a:effectLst>
                <a:latin typeface="Arial" charset="0"/>
              </a:rPr>
              <a:t>One sacrifice for sins—Jesus Christ.</a:t>
            </a:r>
          </a:p>
          <a:p>
            <a:pPr>
              <a:spcBef>
                <a:spcPct val="40000"/>
              </a:spcBef>
            </a:pPr>
            <a:r>
              <a:rPr lang="en-US" altLang="en-US">
                <a:effectLst>
                  <a:outerShdw blurRad="38100" dist="38100" dir="2700000" algn="tl">
                    <a:srgbClr val="000000"/>
                  </a:outerShdw>
                </a:effectLst>
                <a:latin typeface="Arial" charset="0"/>
              </a:rPr>
              <a:t>No physical sanctuary.</a:t>
            </a:r>
          </a:p>
        </p:txBody>
      </p:sp>
    </p:spTree>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4829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New Covenant Worship</a:t>
            </a:r>
            <a:endParaRPr lang="en-US" altLang="en-US" sz="4800"/>
          </a:p>
        </p:txBody>
      </p:sp>
      <p:sp>
        <p:nvSpPr>
          <p:cNvPr id="1548291"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No separate priesthood.</a:t>
            </a:r>
          </a:p>
          <a:p>
            <a:pPr>
              <a:spcBef>
                <a:spcPct val="40000"/>
              </a:spcBef>
            </a:pPr>
            <a:r>
              <a:rPr lang="en-US" altLang="en-US">
                <a:effectLst>
                  <a:outerShdw blurRad="38100" dist="38100" dir="2700000" algn="tl">
                    <a:srgbClr val="000000"/>
                  </a:outerShdw>
                </a:effectLst>
                <a:latin typeface="Arial" charset="0"/>
              </a:rPr>
              <a:t>One sacrifice for sins—Jesus Christ.</a:t>
            </a:r>
          </a:p>
          <a:p>
            <a:pPr>
              <a:spcBef>
                <a:spcPct val="40000"/>
              </a:spcBef>
            </a:pPr>
            <a:r>
              <a:rPr lang="en-US" altLang="en-US">
                <a:effectLst>
                  <a:outerShdw blurRad="38100" dist="38100" dir="2700000" algn="tl">
                    <a:srgbClr val="000000"/>
                  </a:outerShdw>
                </a:effectLst>
                <a:latin typeface="Arial" charset="0"/>
              </a:rPr>
              <a:t>No physical sanctuary.</a:t>
            </a:r>
          </a:p>
        </p:txBody>
      </p:sp>
      <p:sp>
        <p:nvSpPr>
          <p:cNvPr id="1548292" name="Rectangle 4"/>
          <p:cNvSpPr>
            <a:spLocks noChangeArrowheads="1"/>
          </p:cNvSpPr>
          <p:nvPr/>
        </p:nvSpPr>
        <p:spPr bwMode="auto">
          <a:xfrm>
            <a:off x="381000" y="3657600"/>
            <a:ext cx="8382000" cy="2895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“Do you not know that you are the temple of God and that the Spirit of God dwells in you?”</a:t>
            </a:r>
          </a:p>
          <a:p>
            <a:pPr algn="ctr"/>
            <a:r>
              <a:rPr lang="en-US" altLang="en-US" sz="2800" i="1">
                <a:solidFill>
                  <a:schemeClr val="bg2"/>
                </a:solidFill>
              </a:rPr>
              <a:t>(1 Corinthians 3:16).</a:t>
            </a:r>
          </a:p>
        </p:txBody>
      </p:sp>
    </p:spTree>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5033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New Covenant Worship</a:t>
            </a:r>
            <a:endParaRPr lang="en-US" altLang="en-US" sz="4800"/>
          </a:p>
        </p:txBody>
      </p:sp>
      <p:sp>
        <p:nvSpPr>
          <p:cNvPr id="1550339"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No separate priesthood.</a:t>
            </a:r>
          </a:p>
          <a:p>
            <a:pPr>
              <a:spcBef>
                <a:spcPct val="40000"/>
              </a:spcBef>
            </a:pPr>
            <a:r>
              <a:rPr lang="en-US" altLang="en-US">
                <a:effectLst>
                  <a:outerShdw blurRad="38100" dist="38100" dir="2700000" algn="tl">
                    <a:srgbClr val="000000"/>
                  </a:outerShdw>
                </a:effectLst>
                <a:latin typeface="Arial" charset="0"/>
              </a:rPr>
              <a:t>One sacrifice for sins—Jesus Christ.</a:t>
            </a:r>
          </a:p>
          <a:p>
            <a:pPr>
              <a:spcBef>
                <a:spcPct val="40000"/>
              </a:spcBef>
            </a:pPr>
            <a:r>
              <a:rPr lang="en-US" altLang="en-US">
                <a:effectLst>
                  <a:outerShdw blurRad="38100" dist="38100" dir="2700000" algn="tl">
                    <a:srgbClr val="000000"/>
                  </a:outerShdw>
                </a:effectLst>
                <a:latin typeface="Arial" charset="0"/>
              </a:rPr>
              <a:t>No physical sanctuary.</a:t>
            </a:r>
          </a:p>
        </p:txBody>
      </p:sp>
    </p:spTree>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1686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New Covenant Worship</a:t>
            </a:r>
            <a:endParaRPr lang="en-US" altLang="en-US" sz="4800"/>
          </a:p>
        </p:txBody>
      </p:sp>
      <p:sp>
        <p:nvSpPr>
          <p:cNvPr id="1316867"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No separate priesthood.</a:t>
            </a:r>
          </a:p>
          <a:p>
            <a:pPr>
              <a:spcBef>
                <a:spcPct val="40000"/>
              </a:spcBef>
            </a:pPr>
            <a:r>
              <a:rPr lang="en-US" altLang="en-US">
                <a:effectLst>
                  <a:outerShdw blurRad="38100" dist="38100" dir="2700000" algn="tl">
                    <a:srgbClr val="000000"/>
                  </a:outerShdw>
                </a:effectLst>
                <a:latin typeface="Arial" charset="0"/>
              </a:rPr>
              <a:t>One sacrifice for sins—Jesus Christ.</a:t>
            </a:r>
          </a:p>
          <a:p>
            <a:pPr>
              <a:spcBef>
                <a:spcPct val="40000"/>
              </a:spcBef>
            </a:pPr>
            <a:r>
              <a:rPr lang="en-US" altLang="en-US">
                <a:effectLst>
                  <a:outerShdw blurRad="38100" dist="38100" dir="2700000" algn="tl">
                    <a:srgbClr val="000000"/>
                  </a:outerShdw>
                </a:effectLst>
                <a:latin typeface="Arial" charset="0"/>
              </a:rPr>
              <a:t>No physical sanctuary.</a:t>
            </a:r>
          </a:p>
          <a:p>
            <a:pPr>
              <a:spcBef>
                <a:spcPct val="40000"/>
              </a:spcBef>
            </a:pPr>
            <a:r>
              <a:rPr lang="en-US" altLang="en-US">
                <a:effectLst>
                  <a:outerShdw blurRad="38100" dist="38100" dir="2700000" algn="tl">
                    <a:srgbClr val="000000"/>
                  </a:outerShdw>
                </a:effectLst>
                <a:latin typeface="Arial" charset="0"/>
              </a:rPr>
              <a:t>Law written on hearts, not stone.</a:t>
            </a:r>
          </a:p>
        </p:txBody>
      </p:sp>
    </p:spTree>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1891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New Covenant Worship</a:t>
            </a:r>
            <a:endParaRPr lang="en-US" altLang="en-US" sz="4800"/>
          </a:p>
        </p:txBody>
      </p:sp>
      <p:sp>
        <p:nvSpPr>
          <p:cNvPr id="1318915"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No separate priesthood.</a:t>
            </a:r>
          </a:p>
          <a:p>
            <a:pPr>
              <a:spcBef>
                <a:spcPct val="40000"/>
              </a:spcBef>
            </a:pPr>
            <a:r>
              <a:rPr lang="en-US" altLang="en-US">
                <a:effectLst>
                  <a:outerShdw blurRad="38100" dist="38100" dir="2700000" algn="tl">
                    <a:srgbClr val="000000"/>
                  </a:outerShdw>
                </a:effectLst>
                <a:latin typeface="Arial" charset="0"/>
              </a:rPr>
              <a:t>One sacrifice for sins—Jesus Christ.</a:t>
            </a:r>
          </a:p>
          <a:p>
            <a:pPr>
              <a:spcBef>
                <a:spcPct val="40000"/>
              </a:spcBef>
            </a:pPr>
            <a:r>
              <a:rPr lang="en-US" altLang="en-US">
                <a:effectLst>
                  <a:outerShdw blurRad="38100" dist="38100" dir="2700000" algn="tl">
                    <a:srgbClr val="000000"/>
                  </a:outerShdw>
                </a:effectLst>
                <a:latin typeface="Arial" charset="0"/>
              </a:rPr>
              <a:t>No physical sanctuary.</a:t>
            </a:r>
          </a:p>
          <a:p>
            <a:pPr>
              <a:spcBef>
                <a:spcPct val="40000"/>
              </a:spcBef>
            </a:pPr>
            <a:r>
              <a:rPr lang="en-US" altLang="en-US">
                <a:effectLst>
                  <a:outerShdw blurRad="38100" dist="38100" dir="2700000" algn="tl">
                    <a:srgbClr val="000000"/>
                  </a:outerShdw>
                </a:effectLst>
                <a:latin typeface="Arial" charset="0"/>
              </a:rPr>
              <a:t>Law written on hearts, not stone.</a:t>
            </a:r>
          </a:p>
        </p:txBody>
      </p:sp>
      <p:sp>
        <p:nvSpPr>
          <p:cNvPr id="1318916" name="Rectangle 4"/>
          <p:cNvSpPr>
            <a:spLocks noChangeArrowheads="1"/>
          </p:cNvSpPr>
          <p:nvPr/>
        </p:nvSpPr>
        <p:spPr bwMode="auto">
          <a:xfrm>
            <a:off x="381000" y="3657600"/>
            <a:ext cx="8382000" cy="2895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“For this is the covenant that I will make with the house of Israel after those days, says the LORD: I will put My laws in their mind and write them on their hearts; and I will be their God, and they shall be My people” (Hebrews 8:10).</a:t>
            </a:r>
          </a:p>
        </p:txBody>
      </p:sp>
    </p:spTree>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5238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New Covenant Worship</a:t>
            </a:r>
            <a:endParaRPr lang="en-US" altLang="en-US" sz="4800"/>
          </a:p>
        </p:txBody>
      </p:sp>
      <p:sp>
        <p:nvSpPr>
          <p:cNvPr id="1552387"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No separate priesthood.</a:t>
            </a:r>
          </a:p>
          <a:p>
            <a:pPr>
              <a:spcBef>
                <a:spcPct val="40000"/>
              </a:spcBef>
            </a:pPr>
            <a:r>
              <a:rPr lang="en-US" altLang="en-US">
                <a:effectLst>
                  <a:outerShdw blurRad="38100" dist="38100" dir="2700000" algn="tl">
                    <a:srgbClr val="000000"/>
                  </a:outerShdw>
                </a:effectLst>
                <a:latin typeface="Arial" charset="0"/>
              </a:rPr>
              <a:t>One sacrifice for sins—Jesus Christ.</a:t>
            </a:r>
          </a:p>
          <a:p>
            <a:pPr>
              <a:spcBef>
                <a:spcPct val="40000"/>
              </a:spcBef>
            </a:pPr>
            <a:r>
              <a:rPr lang="en-US" altLang="en-US">
                <a:effectLst>
                  <a:outerShdw blurRad="38100" dist="38100" dir="2700000" algn="tl">
                    <a:srgbClr val="000000"/>
                  </a:outerShdw>
                </a:effectLst>
                <a:latin typeface="Arial" charset="0"/>
              </a:rPr>
              <a:t>No physical sanctuary.</a:t>
            </a:r>
          </a:p>
          <a:p>
            <a:pPr>
              <a:spcBef>
                <a:spcPct val="40000"/>
              </a:spcBef>
            </a:pPr>
            <a:r>
              <a:rPr lang="en-US" altLang="en-US">
                <a:effectLst>
                  <a:outerShdw blurRad="38100" dist="38100" dir="2700000" algn="tl">
                    <a:srgbClr val="000000"/>
                  </a:outerShdw>
                </a:effectLst>
                <a:latin typeface="Arial" charset="0"/>
              </a:rPr>
              <a:t>Law written on hearts, not stone.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7218" name="Rectangle 2"/>
          <p:cNvSpPr>
            <a:spLocks noGrp="1" noChangeArrowheads="1"/>
          </p:cNvSpPr>
          <p:nvPr>
            <p:ph type="title"/>
          </p:nvPr>
        </p:nvSpPr>
        <p:spPr>
          <a:xfrm>
            <a:off x="228600" y="228600"/>
            <a:ext cx="8763000" cy="1143000"/>
          </a:xfrm>
        </p:spPr>
        <p:txBody>
          <a:bodyPr/>
          <a:lstStyle/>
          <a:p>
            <a:r>
              <a:rPr lang="en-US" altLang="en-US" sz="4200">
                <a:effectLst>
                  <a:outerShdw blurRad="38100" dist="38100" dir="2700000" algn="tl">
                    <a:srgbClr val="000000"/>
                  </a:outerShdw>
                </a:effectLst>
                <a:latin typeface="Arial" charset="0"/>
              </a:rPr>
              <a:t>Overview Of The Two Covenants </a:t>
            </a:r>
            <a:endParaRPr lang="en-US" altLang="en-US"/>
          </a:p>
        </p:txBody>
      </p:sp>
      <p:graphicFrame>
        <p:nvGraphicFramePr>
          <p:cNvPr id="1417219" name="Group 3"/>
          <p:cNvGraphicFramePr>
            <a:graphicFrameLocks noGrp="1"/>
          </p:cNvGraphicFramePr>
          <p:nvPr>
            <p:ph idx="1"/>
          </p:nvPr>
        </p:nvGraphicFramePr>
        <p:xfrm>
          <a:off x="381000" y="1676400"/>
          <a:ext cx="8509634" cy="4876803"/>
        </p:xfrm>
        <a:graphic>
          <a:graphicData uri="http://schemas.openxmlformats.org/drawingml/2006/table">
            <a:tbl>
              <a:tblPr/>
              <a:tblGrid>
                <a:gridCol w="2895600"/>
                <a:gridCol w="208280"/>
                <a:gridCol w="2227262"/>
                <a:gridCol w="208280"/>
                <a:gridCol w="2970212"/>
              </a:tblGrid>
              <a:tr h="639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Old Testament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New Testament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Names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Of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Covenant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02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25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2096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New Covenant Worship</a:t>
            </a:r>
            <a:endParaRPr lang="en-US" altLang="en-US" sz="4800"/>
          </a:p>
        </p:txBody>
      </p:sp>
      <p:sp>
        <p:nvSpPr>
          <p:cNvPr id="1320963"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No separate priesthood.</a:t>
            </a:r>
          </a:p>
          <a:p>
            <a:pPr>
              <a:spcBef>
                <a:spcPct val="40000"/>
              </a:spcBef>
            </a:pPr>
            <a:r>
              <a:rPr lang="en-US" altLang="en-US">
                <a:effectLst>
                  <a:outerShdw blurRad="38100" dist="38100" dir="2700000" algn="tl">
                    <a:srgbClr val="000000"/>
                  </a:outerShdw>
                </a:effectLst>
                <a:latin typeface="Arial" charset="0"/>
              </a:rPr>
              <a:t>One sacrifice for sins—Jesus Christ.</a:t>
            </a:r>
          </a:p>
          <a:p>
            <a:pPr>
              <a:spcBef>
                <a:spcPct val="40000"/>
              </a:spcBef>
            </a:pPr>
            <a:r>
              <a:rPr lang="en-US" altLang="en-US">
                <a:effectLst>
                  <a:outerShdw blurRad="38100" dist="38100" dir="2700000" algn="tl">
                    <a:srgbClr val="000000"/>
                  </a:outerShdw>
                </a:effectLst>
                <a:latin typeface="Arial" charset="0"/>
              </a:rPr>
              <a:t>No physical sanctuary.</a:t>
            </a:r>
          </a:p>
          <a:p>
            <a:pPr>
              <a:spcBef>
                <a:spcPct val="40000"/>
              </a:spcBef>
            </a:pPr>
            <a:r>
              <a:rPr lang="en-US" altLang="en-US">
                <a:effectLst>
                  <a:outerShdw blurRad="38100" dist="38100" dir="2700000" algn="tl">
                    <a:srgbClr val="000000"/>
                  </a:outerShdw>
                </a:effectLst>
                <a:latin typeface="Arial" charset="0"/>
              </a:rPr>
              <a:t>Law written on hearts, not stone.</a:t>
            </a:r>
          </a:p>
          <a:p>
            <a:pPr>
              <a:spcBef>
                <a:spcPct val="40000"/>
              </a:spcBef>
            </a:pPr>
            <a:r>
              <a:rPr lang="en-US" altLang="en-US">
                <a:effectLst>
                  <a:outerShdw blurRad="38100" dist="38100" dir="2700000" algn="tl">
                    <a:srgbClr val="000000"/>
                  </a:outerShdw>
                </a:effectLst>
                <a:latin typeface="Arial" charset="0"/>
              </a:rPr>
              <a:t>No Sabbath law—worship on first day of the week.</a:t>
            </a:r>
          </a:p>
          <a:p>
            <a:pPr>
              <a:spcBef>
                <a:spcPct val="40000"/>
              </a:spcBef>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2301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New Covenant Worship</a:t>
            </a:r>
            <a:endParaRPr lang="en-US" altLang="en-US" sz="4800"/>
          </a:p>
        </p:txBody>
      </p:sp>
      <p:sp>
        <p:nvSpPr>
          <p:cNvPr id="1323011"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No separate priesthood.</a:t>
            </a:r>
          </a:p>
          <a:p>
            <a:pPr>
              <a:spcBef>
                <a:spcPct val="40000"/>
              </a:spcBef>
            </a:pPr>
            <a:r>
              <a:rPr lang="en-US" altLang="en-US">
                <a:effectLst>
                  <a:outerShdw blurRad="38100" dist="38100" dir="2700000" algn="tl">
                    <a:srgbClr val="000000"/>
                  </a:outerShdw>
                </a:effectLst>
                <a:latin typeface="Arial" charset="0"/>
              </a:rPr>
              <a:t>One sacrifice for sins—Jesus Christ.</a:t>
            </a:r>
          </a:p>
          <a:p>
            <a:pPr>
              <a:spcBef>
                <a:spcPct val="40000"/>
              </a:spcBef>
            </a:pPr>
            <a:r>
              <a:rPr lang="en-US" altLang="en-US">
                <a:effectLst>
                  <a:outerShdw blurRad="38100" dist="38100" dir="2700000" algn="tl">
                    <a:srgbClr val="000000"/>
                  </a:outerShdw>
                </a:effectLst>
                <a:latin typeface="Arial" charset="0"/>
              </a:rPr>
              <a:t>No physical sanctuary.</a:t>
            </a:r>
          </a:p>
          <a:p>
            <a:pPr>
              <a:spcBef>
                <a:spcPct val="40000"/>
              </a:spcBef>
            </a:pPr>
            <a:r>
              <a:rPr lang="en-US" altLang="en-US">
                <a:effectLst>
                  <a:outerShdw blurRad="38100" dist="38100" dir="2700000" algn="tl">
                    <a:srgbClr val="000000"/>
                  </a:outerShdw>
                </a:effectLst>
                <a:latin typeface="Arial" charset="0"/>
              </a:rPr>
              <a:t>Law written on hearts, not stone.</a:t>
            </a:r>
          </a:p>
          <a:p>
            <a:pPr>
              <a:spcBef>
                <a:spcPct val="40000"/>
              </a:spcBef>
            </a:pPr>
            <a:r>
              <a:rPr lang="en-US" altLang="en-US">
                <a:effectLst>
                  <a:outerShdw blurRad="38100" dist="38100" dir="2700000" algn="tl">
                    <a:srgbClr val="000000"/>
                  </a:outerShdw>
                </a:effectLst>
                <a:latin typeface="Arial" charset="0"/>
              </a:rPr>
              <a:t>No Sabbath law—worship on first day of the week.</a:t>
            </a:r>
          </a:p>
          <a:p>
            <a:pPr>
              <a:spcBef>
                <a:spcPct val="40000"/>
              </a:spcBef>
            </a:pPr>
            <a:endParaRPr lang="en-US" altLang="en-US">
              <a:effectLst>
                <a:outerShdw blurRad="38100" dist="38100" dir="2700000" algn="tl">
                  <a:srgbClr val="000000"/>
                </a:outerShdw>
              </a:effectLst>
              <a:latin typeface="Arial" charset="0"/>
            </a:endParaRPr>
          </a:p>
        </p:txBody>
      </p:sp>
      <p:sp>
        <p:nvSpPr>
          <p:cNvPr id="1323012" name="Rectangle 4"/>
          <p:cNvSpPr>
            <a:spLocks noChangeArrowheads="1"/>
          </p:cNvSpPr>
          <p:nvPr/>
        </p:nvSpPr>
        <p:spPr bwMode="auto">
          <a:xfrm>
            <a:off x="381000" y="3657600"/>
            <a:ext cx="8382000" cy="2895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“Now on the first day of the week, when the disciples came together to break bread, Paul, </a:t>
            </a:r>
          </a:p>
          <a:p>
            <a:pPr algn="ctr"/>
            <a:r>
              <a:rPr lang="en-US" altLang="en-US" sz="2800" i="1">
                <a:solidFill>
                  <a:schemeClr val="bg2"/>
                </a:solidFill>
              </a:rPr>
              <a:t>ready to depart the next day, spoke to them and continued his message until midnight”</a:t>
            </a:r>
          </a:p>
          <a:p>
            <a:pPr algn="ctr"/>
            <a:r>
              <a:rPr lang="en-US" altLang="en-US" sz="2800" i="1">
                <a:solidFill>
                  <a:schemeClr val="bg2"/>
                </a:solidFill>
              </a:rPr>
              <a:t>(Acts 20:7).</a:t>
            </a:r>
          </a:p>
        </p:txBody>
      </p:sp>
    </p:spTree>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5443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New Covenant Worship</a:t>
            </a:r>
            <a:endParaRPr lang="en-US" altLang="en-US" sz="4800"/>
          </a:p>
        </p:txBody>
      </p:sp>
      <p:sp>
        <p:nvSpPr>
          <p:cNvPr id="1554435"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No separate priesthood.</a:t>
            </a:r>
          </a:p>
          <a:p>
            <a:pPr>
              <a:spcBef>
                <a:spcPct val="40000"/>
              </a:spcBef>
            </a:pPr>
            <a:r>
              <a:rPr lang="en-US" altLang="en-US">
                <a:effectLst>
                  <a:outerShdw blurRad="38100" dist="38100" dir="2700000" algn="tl">
                    <a:srgbClr val="000000"/>
                  </a:outerShdw>
                </a:effectLst>
                <a:latin typeface="Arial" charset="0"/>
              </a:rPr>
              <a:t>One sacrifice for sins—Jesus Christ.</a:t>
            </a:r>
          </a:p>
          <a:p>
            <a:pPr>
              <a:spcBef>
                <a:spcPct val="40000"/>
              </a:spcBef>
            </a:pPr>
            <a:r>
              <a:rPr lang="en-US" altLang="en-US">
                <a:effectLst>
                  <a:outerShdw blurRad="38100" dist="38100" dir="2700000" algn="tl">
                    <a:srgbClr val="000000"/>
                  </a:outerShdw>
                </a:effectLst>
                <a:latin typeface="Arial" charset="0"/>
              </a:rPr>
              <a:t>No physical sanctuary.</a:t>
            </a:r>
          </a:p>
          <a:p>
            <a:pPr>
              <a:spcBef>
                <a:spcPct val="40000"/>
              </a:spcBef>
            </a:pPr>
            <a:r>
              <a:rPr lang="en-US" altLang="en-US">
                <a:effectLst>
                  <a:outerShdw blurRad="38100" dist="38100" dir="2700000" algn="tl">
                    <a:srgbClr val="000000"/>
                  </a:outerShdw>
                </a:effectLst>
                <a:latin typeface="Arial" charset="0"/>
              </a:rPr>
              <a:t>Law written on hearts, not stone.</a:t>
            </a:r>
          </a:p>
          <a:p>
            <a:pPr>
              <a:spcBef>
                <a:spcPct val="40000"/>
              </a:spcBef>
            </a:pPr>
            <a:r>
              <a:rPr lang="en-US" altLang="en-US">
                <a:effectLst>
                  <a:outerShdw blurRad="38100" dist="38100" dir="2700000" algn="tl">
                    <a:srgbClr val="000000"/>
                  </a:outerShdw>
                </a:effectLst>
                <a:latin typeface="Arial" charset="0"/>
              </a:rPr>
              <a:t>No Sabbath law—worship on first day of the week.</a:t>
            </a:r>
          </a:p>
          <a:p>
            <a:pPr>
              <a:spcBef>
                <a:spcPct val="40000"/>
              </a:spcBef>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2505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New Covenant Worship</a:t>
            </a:r>
            <a:endParaRPr lang="en-US" altLang="en-US" sz="4800"/>
          </a:p>
        </p:txBody>
      </p:sp>
      <p:sp>
        <p:nvSpPr>
          <p:cNvPr id="1325059"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No separate priesthood.</a:t>
            </a:r>
          </a:p>
          <a:p>
            <a:pPr>
              <a:spcBef>
                <a:spcPct val="40000"/>
              </a:spcBef>
            </a:pPr>
            <a:r>
              <a:rPr lang="en-US" altLang="en-US">
                <a:effectLst>
                  <a:outerShdw blurRad="38100" dist="38100" dir="2700000" algn="tl">
                    <a:srgbClr val="000000"/>
                  </a:outerShdw>
                </a:effectLst>
                <a:latin typeface="Arial" charset="0"/>
              </a:rPr>
              <a:t>One sacrifice for sins—Jesus Christ.</a:t>
            </a:r>
          </a:p>
          <a:p>
            <a:pPr>
              <a:spcBef>
                <a:spcPct val="40000"/>
              </a:spcBef>
            </a:pPr>
            <a:r>
              <a:rPr lang="en-US" altLang="en-US">
                <a:effectLst>
                  <a:outerShdw blurRad="38100" dist="38100" dir="2700000" algn="tl">
                    <a:srgbClr val="000000"/>
                  </a:outerShdw>
                </a:effectLst>
                <a:latin typeface="Arial" charset="0"/>
              </a:rPr>
              <a:t>No physical sanctuary.</a:t>
            </a:r>
          </a:p>
          <a:p>
            <a:pPr>
              <a:spcBef>
                <a:spcPct val="40000"/>
              </a:spcBef>
            </a:pPr>
            <a:r>
              <a:rPr lang="en-US" altLang="en-US">
                <a:effectLst>
                  <a:outerShdw blurRad="38100" dist="38100" dir="2700000" algn="tl">
                    <a:srgbClr val="000000"/>
                  </a:outerShdw>
                </a:effectLst>
                <a:latin typeface="Arial" charset="0"/>
              </a:rPr>
              <a:t>Law written on hearts, not stone.</a:t>
            </a:r>
          </a:p>
          <a:p>
            <a:pPr>
              <a:spcBef>
                <a:spcPct val="40000"/>
              </a:spcBef>
            </a:pPr>
            <a:r>
              <a:rPr lang="en-US" altLang="en-US">
                <a:effectLst>
                  <a:outerShdw blurRad="38100" dist="38100" dir="2700000" algn="tl">
                    <a:srgbClr val="000000"/>
                  </a:outerShdw>
                </a:effectLst>
                <a:latin typeface="Arial" charset="0"/>
              </a:rPr>
              <a:t>No Sabbath law—worship on first day of the week.</a:t>
            </a:r>
          </a:p>
          <a:p>
            <a:pPr>
              <a:spcBef>
                <a:spcPct val="40000"/>
              </a:spcBef>
            </a:pPr>
            <a:r>
              <a:rPr lang="en-US" altLang="en-US">
                <a:effectLst>
                  <a:outerShdw blurRad="38100" dist="38100" dir="2700000" algn="tl">
                    <a:srgbClr val="000000"/>
                  </a:outerShdw>
                </a:effectLst>
                <a:latin typeface="Arial" charset="0"/>
              </a:rPr>
              <a:t>No instrumental music—sing with heart.</a:t>
            </a:r>
          </a:p>
          <a:p>
            <a:pPr>
              <a:spcBef>
                <a:spcPct val="40000"/>
              </a:spcBef>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2710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New Covenant Worship</a:t>
            </a:r>
            <a:endParaRPr lang="en-US" altLang="en-US" sz="4800"/>
          </a:p>
        </p:txBody>
      </p:sp>
      <p:sp>
        <p:nvSpPr>
          <p:cNvPr id="1327107"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No separate priesthood.</a:t>
            </a:r>
          </a:p>
          <a:p>
            <a:pPr>
              <a:spcBef>
                <a:spcPct val="40000"/>
              </a:spcBef>
            </a:pPr>
            <a:r>
              <a:rPr lang="en-US" altLang="en-US">
                <a:effectLst>
                  <a:outerShdw blurRad="38100" dist="38100" dir="2700000" algn="tl">
                    <a:srgbClr val="000000"/>
                  </a:outerShdw>
                </a:effectLst>
                <a:latin typeface="Arial" charset="0"/>
              </a:rPr>
              <a:t>One sacrifice for sins—Jesus Christ.</a:t>
            </a:r>
          </a:p>
          <a:p>
            <a:pPr>
              <a:spcBef>
                <a:spcPct val="40000"/>
              </a:spcBef>
            </a:pPr>
            <a:r>
              <a:rPr lang="en-US" altLang="en-US">
                <a:effectLst>
                  <a:outerShdw blurRad="38100" dist="38100" dir="2700000" algn="tl">
                    <a:srgbClr val="000000"/>
                  </a:outerShdw>
                </a:effectLst>
                <a:latin typeface="Arial" charset="0"/>
              </a:rPr>
              <a:t>No physical sanctuary.</a:t>
            </a:r>
          </a:p>
          <a:p>
            <a:pPr>
              <a:spcBef>
                <a:spcPct val="40000"/>
              </a:spcBef>
            </a:pPr>
            <a:r>
              <a:rPr lang="en-US" altLang="en-US">
                <a:effectLst>
                  <a:outerShdw blurRad="38100" dist="38100" dir="2700000" algn="tl">
                    <a:srgbClr val="000000"/>
                  </a:outerShdw>
                </a:effectLst>
                <a:latin typeface="Arial" charset="0"/>
              </a:rPr>
              <a:t>Law written on hearts, not stone.</a:t>
            </a:r>
          </a:p>
          <a:p>
            <a:pPr>
              <a:spcBef>
                <a:spcPct val="40000"/>
              </a:spcBef>
            </a:pPr>
            <a:r>
              <a:rPr lang="en-US" altLang="en-US">
                <a:effectLst>
                  <a:outerShdw blurRad="38100" dist="38100" dir="2700000" algn="tl">
                    <a:srgbClr val="000000"/>
                  </a:outerShdw>
                </a:effectLst>
                <a:latin typeface="Arial" charset="0"/>
              </a:rPr>
              <a:t>No Sabbath law—worship on first day of the week.</a:t>
            </a:r>
          </a:p>
          <a:p>
            <a:pPr>
              <a:spcBef>
                <a:spcPct val="40000"/>
              </a:spcBef>
            </a:pPr>
            <a:r>
              <a:rPr lang="en-US" altLang="en-US">
                <a:effectLst>
                  <a:outerShdw blurRad="38100" dist="38100" dir="2700000" algn="tl">
                    <a:srgbClr val="000000"/>
                  </a:outerShdw>
                </a:effectLst>
                <a:latin typeface="Arial" charset="0"/>
              </a:rPr>
              <a:t>No instrumental music—sing with heart.</a:t>
            </a:r>
          </a:p>
          <a:p>
            <a:pPr>
              <a:spcBef>
                <a:spcPct val="40000"/>
              </a:spcBef>
            </a:pPr>
            <a:endParaRPr lang="en-US" altLang="en-US">
              <a:effectLst>
                <a:outerShdw blurRad="38100" dist="38100" dir="2700000" algn="tl">
                  <a:srgbClr val="000000"/>
                </a:outerShdw>
              </a:effectLst>
              <a:latin typeface="Arial" charset="0"/>
            </a:endParaRPr>
          </a:p>
        </p:txBody>
      </p:sp>
      <p:sp>
        <p:nvSpPr>
          <p:cNvPr id="1327108" name="Rectangle 4"/>
          <p:cNvSpPr>
            <a:spLocks noChangeArrowheads="1"/>
          </p:cNvSpPr>
          <p:nvPr/>
        </p:nvSpPr>
        <p:spPr bwMode="auto">
          <a:xfrm>
            <a:off x="381000" y="3657600"/>
            <a:ext cx="8382000" cy="2895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“And do not be drunk with wine, in which is dissipation; but be filled with the Spirit, speaking to one another in psalms and hymns and spiritual songs, singing and making melody in your </a:t>
            </a:r>
          </a:p>
          <a:p>
            <a:pPr algn="ctr"/>
            <a:r>
              <a:rPr lang="en-US" altLang="en-US" sz="2800" i="1">
                <a:solidFill>
                  <a:schemeClr val="bg2"/>
                </a:solidFill>
              </a:rPr>
              <a:t>heart to the Lord” (Ephesians 5:18-19).</a:t>
            </a:r>
          </a:p>
        </p:txBody>
      </p:sp>
    </p:spTree>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5648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New Covenant Worship</a:t>
            </a:r>
            <a:endParaRPr lang="en-US" altLang="en-US" sz="4800"/>
          </a:p>
        </p:txBody>
      </p:sp>
      <p:sp>
        <p:nvSpPr>
          <p:cNvPr id="1556483"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No separate priesthood.</a:t>
            </a:r>
          </a:p>
          <a:p>
            <a:pPr>
              <a:spcBef>
                <a:spcPct val="40000"/>
              </a:spcBef>
            </a:pPr>
            <a:r>
              <a:rPr lang="en-US" altLang="en-US">
                <a:effectLst>
                  <a:outerShdw blurRad="38100" dist="38100" dir="2700000" algn="tl">
                    <a:srgbClr val="000000"/>
                  </a:outerShdw>
                </a:effectLst>
                <a:latin typeface="Arial" charset="0"/>
              </a:rPr>
              <a:t>One sacrifice for sins—Jesus Christ.</a:t>
            </a:r>
          </a:p>
          <a:p>
            <a:pPr>
              <a:spcBef>
                <a:spcPct val="40000"/>
              </a:spcBef>
            </a:pPr>
            <a:r>
              <a:rPr lang="en-US" altLang="en-US">
                <a:effectLst>
                  <a:outerShdw blurRad="38100" dist="38100" dir="2700000" algn="tl">
                    <a:srgbClr val="000000"/>
                  </a:outerShdw>
                </a:effectLst>
                <a:latin typeface="Arial" charset="0"/>
              </a:rPr>
              <a:t>No physical sanctuary.</a:t>
            </a:r>
          </a:p>
          <a:p>
            <a:pPr>
              <a:spcBef>
                <a:spcPct val="40000"/>
              </a:spcBef>
            </a:pPr>
            <a:r>
              <a:rPr lang="en-US" altLang="en-US">
                <a:effectLst>
                  <a:outerShdw blurRad="38100" dist="38100" dir="2700000" algn="tl">
                    <a:srgbClr val="000000"/>
                  </a:outerShdw>
                </a:effectLst>
                <a:latin typeface="Arial" charset="0"/>
              </a:rPr>
              <a:t>Law written on hearts, not stone.</a:t>
            </a:r>
          </a:p>
          <a:p>
            <a:pPr>
              <a:spcBef>
                <a:spcPct val="40000"/>
              </a:spcBef>
            </a:pPr>
            <a:r>
              <a:rPr lang="en-US" altLang="en-US">
                <a:effectLst>
                  <a:outerShdw blurRad="38100" dist="38100" dir="2700000" algn="tl">
                    <a:srgbClr val="000000"/>
                  </a:outerShdw>
                </a:effectLst>
                <a:latin typeface="Arial" charset="0"/>
              </a:rPr>
              <a:t>No Sabbath law—worship on first day of the week.</a:t>
            </a:r>
          </a:p>
          <a:p>
            <a:pPr>
              <a:spcBef>
                <a:spcPct val="40000"/>
              </a:spcBef>
            </a:pPr>
            <a:r>
              <a:rPr lang="en-US" altLang="en-US">
                <a:effectLst>
                  <a:outerShdw blurRad="38100" dist="38100" dir="2700000" algn="tl">
                    <a:srgbClr val="000000"/>
                  </a:outerShdw>
                </a:effectLst>
                <a:latin typeface="Arial" charset="0"/>
              </a:rPr>
              <a:t>No instrumental music—sing with heart.</a:t>
            </a:r>
          </a:p>
          <a:p>
            <a:pPr>
              <a:spcBef>
                <a:spcPct val="40000"/>
              </a:spcBef>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2915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New Covenant Worship</a:t>
            </a:r>
            <a:endParaRPr lang="en-US" altLang="en-US" sz="4800"/>
          </a:p>
        </p:txBody>
      </p:sp>
      <p:sp>
        <p:nvSpPr>
          <p:cNvPr id="1329155"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No separate priesthood.</a:t>
            </a:r>
          </a:p>
          <a:p>
            <a:pPr>
              <a:spcBef>
                <a:spcPct val="40000"/>
              </a:spcBef>
            </a:pPr>
            <a:r>
              <a:rPr lang="en-US" altLang="en-US">
                <a:effectLst>
                  <a:outerShdw blurRad="38100" dist="38100" dir="2700000" algn="tl">
                    <a:srgbClr val="000000"/>
                  </a:outerShdw>
                </a:effectLst>
                <a:latin typeface="Arial" charset="0"/>
              </a:rPr>
              <a:t>One sacrifice for sins—Jesus Christ.</a:t>
            </a:r>
          </a:p>
          <a:p>
            <a:pPr>
              <a:spcBef>
                <a:spcPct val="40000"/>
              </a:spcBef>
            </a:pPr>
            <a:r>
              <a:rPr lang="en-US" altLang="en-US">
                <a:effectLst>
                  <a:outerShdw blurRad="38100" dist="38100" dir="2700000" algn="tl">
                    <a:srgbClr val="000000"/>
                  </a:outerShdw>
                </a:effectLst>
                <a:latin typeface="Arial" charset="0"/>
              </a:rPr>
              <a:t>No physical sanctuary.</a:t>
            </a:r>
          </a:p>
          <a:p>
            <a:pPr>
              <a:spcBef>
                <a:spcPct val="40000"/>
              </a:spcBef>
            </a:pPr>
            <a:r>
              <a:rPr lang="en-US" altLang="en-US">
                <a:effectLst>
                  <a:outerShdw blurRad="38100" dist="38100" dir="2700000" algn="tl">
                    <a:srgbClr val="000000"/>
                  </a:outerShdw>
                </a:effectLst>
                <a:latin typeface="Arial" charset="0"/>
              </a:rPr>
              <a:t>Law written on hearts, not stone.</a:t>
            </a:r>
          </a:p>
          <a:p>
            <a:pPr>
              <a:spcBef>
                <a:spcPct val="40000"/>
              </a:spcBef>
            </a:pPr>
            <a:r>
              <a:rPr lang="en-US" altLang="en-US">
                <a:effectLst>
                  <a:outerShdw blurRad="38100" dist="38100" dir="2700000" algn="tl">
                    <a:srgbClr val="000000"/>
                  </a:outerShdw>
                </a:effectLst>
                <a:latin typeface="Arial" charset="0"/>
              </a:rPr>
              <a:t>No Sabbath law—worship on first day of the week.</a:t>
            </a:r>
          </a:p>
          <a:p>
            <a:pPr>
              <a:spcBef>
                <a:spcPct val="40000"/>
              </a:spcBef>
            </a:pPr>
            <a:r>
              <a:rPr lang="en-US" altLang="en-US">
                <a:effectLst>
                  <a:outerShdw blurRad="38100" dist="38100" dir="2700000" algn="tl">
                    <a:srgbClr val="000000"/>
                  </a:outerShdw>
                </a:effectLst>
                <a:latin typeface="Arial" charset="0"/>
              </a:rPr>
              <a:t>No instrumental music—sing with heart.</a:t>
            </a:r>
          </a:p>
          <a:p>
            <a:pPr>
              <a:spcBef>
                <a:spcPct val="40000"/>
              </a:spcBef>
            </a:pPr>
            <a:r>
              <a:rPr lang="en-US" altLang="en-US">
                <a:effectLst>
                  <a:outerShdw blurRad="38100" dist="38100" dir="2700000" algn="tl">
                    <a:srgbClr val="000000"/>
                  </a:outerShdw>
                </a:effectLst>
                <a:latin typeface="Arial" charset="0"/>
              </a:rPr>
              <a:t>No tithing (10%)—freewill giving.</a:t>
            </a:r>
          </a:p>
        </p:txBody>
      </p:sp>
    </p:spTree>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20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New Covenant Worship</a:t>
            </a:r>
            <a:endParaRPr lang="en-US" altLang="en-US" sz="4800"/>
          </a:p>
        </p:txBody>
      </p:sp>
      <p:sp>
        <p:nvSpPr>
          <p:cNvPr id="1331203"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No separate priesthood.</a:t>
            </a:r>
          </a:p>
          <a:p>
            <a:pPr>
              <a:spcBef>
                <a:spcPct val="40000"/>
              </a:spcBef>
            </a:pPr>
            <a:r>
              <a:rPr lang="en-US" altLang="en-US">
                <a:effectLst>
                  <a:outerShdw blurRad="38100" dist="38100" dir="2700000" algn="tl">
                    <a:srgbClr val="000000"/>
                  </a:outerShdw>
                </a:effectLst>
                <a:latin typeface="Arial" charset="0"/>
              </a:rPr>
              <a:t>One sacrifice for sins—Jesus Christ.</a:t>
            </a:r>
          </a:p>
          <a:p>
            <a:pPr>
              <a:spcBef>
                <a:spcPct val="40000"/>
              </a:spcBef>
            </a:pPr>
            <a:r>
              <a:rPr lang="en-US" altLang="en-US">
                <a:effectLst>
                  <a:outerShdw blurRad="38100" dist="38100" dir="2700000" algn="tl">
                    <a:srgbClr val="000000"/>
                  </a:outerShdw>
                </a:effectLst>
                <a:latin typeface="Arial" charset="0"/>
              </a:rPr>
              <a:t>No physical sanctuary.</a:t>
            </a:r>
          </a:p>
          <a:p>
            <a:pPr>
              <a:spcBef>
                <a:spcPct val="40000"/>
              </a:spcBef>
            </a:pPr>
            <a:r>
              <a:rPr lang="en-US" altLang="en-US">
                <a:effectLst>
                  <a:outerShdw blurRad="38100" dist="38100" dir="2700000" algn="tl">
                    <a:srgbClr val="000000"/>
                  </a:outerShdw>
                </a:effectLst>
                <a:latin typeface="Arial" charset="0"/>
              </a:rPr>
              <a:t>Law written on hearts, not stone.</a:t>
            </a:r>
          </a:p>
          <a:p>
            <a:pPr>
              <a:spcBef>
                <a:spcPct val="40000"/>
              </a:spcBef>
            </a:pPr>
            <a:r>
              <a:rPr lang="en-US" altLang="en-US">
                <a:effectLst>
                  <a:outerShdw blurRad="38100" dist="38100" dir="2700000" algn="tl">
                    <a:srgbClr val="000000"/>
                  </a:outerShdw>
                </a:effectLst>
                <a:latin typeface="Arial" charset="0"/>
              </a:rPr>
              <a:t>No Sabbath law—worship on first day of the week.</a:t>
            </a:r>
          </a:p>
          <a:p>
            <a:pPr>
              <a:spcBef>
                <a:spcPct val="40000"/>
              </a:spcBef>
            </a:pPr>
            <a:r>
              <a:rPr lang="en-US" altLang="en-US">
                <a:effectLst>
                  <a:outerShdw blurRad="38100" dist="38100" dir="2700000" algn="tl">
                    <a:srgbClr val="000000"/>
                  </a:outerShdw>
                </a:effectLst>
                <a:latin typeface="Arial" charset="0"/>
              </a:rPr>
              <a:t>No instrumental music—sing with heart.</a:t>
            </a:r>
          </a:p>
          <a:p>
            <a:pPr>
              <a:spcBef>
                <a:spcPct val="40000"/>
              </a:spcBef>
            </a:pPr>
            <a:r>
              <a:rPr lang="en-US" altLang="en-US">
                <a:effectLst>
                  <a:outerShdw blurRad="38100" dist="38100" dir="2700000" algn="tl">
                    <a:srgbClr val="000000"/>
                  </a:outerShdw>
                </a:effectLst>
                <a:latin typeface="Arial" charset="0"/>
              </a:rPr>
              <a:t>No tithing (10%)—freewill giving.</a:t>
            </a:r>
          </a:p>
        </p:txBody>
      </p:sp>
      <p:sp>
        <p:nvSpPr>
          <p:cNvPr id="1331204" name="Rectangle 4"/>
          <p:cNvSpPr>
            <a:spLocks noChangeArrowheads="1"/>
          </p:cNvSpPr>
          <p:nvPr/>
        </p:nvSpPr>
        <p:spPr bwMode="auto">
          <a:xfrm>
            <a:off x="381000" y="4191000"/>
            <a:ext cx="8382000" cy="2362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“So let each one give as he purposes in his heart, not grudgingly or of necessity; for God loves </a:t>
            </a:r>
          </a:p>
          <a:p>
            <a:pPr algn="ctr"/>
            <a:r>
              <a:rPr lang="en-US" altLang="en-US" sz="2800" i="1">
                <a:solidFill>
                  <a:schemeClr val="bg2"/>
                </a:solidFill>
              </a:rPr>
              <a:t>a cheerful giver” (2 Corinthians 9:7).</a:t>
            </a:r>
          </a:p>
        </p:txBody>
      </p:sp>
    </p:spTree>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5853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New Covenant Worship</a:t>
            </a:r>
            <a:endParaRPr lang="en-US" altLang="en-US" sz="4800"/>
          </a:p>
        </p:txBody>
      </p:sp>
      <p:sp>
        <p:nvSpPr>
          <p:cNvPr id="1558531"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No separate priesthood.</a:t>
            </a:r>
          </a:p>
          <a:p>
            <a:pPr>
              <a:spcBef>
                <a:spcPct val="40000"/>
              </a:spcBef>
            </a:pPr>
            <a:r>
              <a:rPr lang="en-US" altLang="en-US">
                <a:effectLst>
                  <a:outerShdw blurRad="38100" dist="38100" dir="2700000" algn="tl">
                    <a:srgbClr val="000000"/>
                  </a:outerShdw>
                </a:effectLst>
                <a:latin typeface="Arial" charset="0"/>
              </a:rPr>
              <a:t>One sacrifice for sins—Jesus Christ.</a:t>
            </a:r>
          </a:p>
          <a:p>
            <a:pPr>
              <a:spcBef>
                <a:spcPct val="40000"/>
              </a:spcBef>
            </a:pPr>
            <a:r>
              <a:rPr lang="en-US" altLang="en-US">
                <a:effectLst>
                  <a:outerShdw blurRad="38100" dist="38100" dir="2700000" algn="tl">
                    <a:srgbClr val="000000"/>
                  </a:outerShdw>
                </a:effectLst>
                <a:latin typeface="Arial" charset="0"/>
              </a:rPr>
              <a:t>No physical sanctuary.</a:t>
            </a:r>
          </a:p>
          <a:p>
            <a:pPr>
              <a:spcBef>
                <a:spcPct val="40000"/>
              </a:spcBef>
            </a:pPr>
            <a:r>
              <a:rPr lang="en-US" altLang="en-US">
                <a:effectLst>
                  <a:outerShdw blurRad="38100" dist="38100" dir="2700000" algn="tl">
                    <a:srgbClr val="000000"/>
                  </a:outerShdw>
                </a:effectLst>
                <a:latin typeface="Arial" charset="0"/>
              </a:rPr>
              <a:t>Law written on hearts, not stone.</a:t>
            </a:r>
          </a:p>
          <a:p>
            <a:pPr>
              <a:spcBef>
                <a:spcPct val="40000"/>
              </a:spcBef>
            </a:pPr>
            <a:r>
              <a:rPr lang="en-US" altLang="en-US">
                <a:effectLst>
                  <a:outerShdw blurRad="38100" dist="38100" dir="2700000" algn="tl">
                    <a:srgbClr val="000000"/>
                  </a:outerShdw>
                </a:effectLst>
                <a:latin typeface="Arial" charset="0"/>
              </a:rPr>
              <a:t>No Sabbath law—worship on first day of the week.</a:t>
            </a:r>
          </a:p>
          <a:p>
            <a:pPr>
              <a:spcBef>
                <a:spcPct val="40000"/>
              </a:spcBef>
            </a:pPr>
            <a:r>
              <a:rPr lang="en-US" altLang="en-US">
                <a:effectLst>
                  <a:outerShdw blurRad="38100" dist="38100" dir="2700000" algn="tl">
                    <a:srgbClr val="000000"/>
                  </a:outerShdw>
                </a:effectLst>
                <a:latin typeface="Arial" charset="0"/>
              </a:rPr>
              <a:t>No instrumental music—sing with heart.</a:t>
            </a:r>
          </a:p>
          <a:p>
            <a:pPr>
              <a:spcBef>
                <a:spcPct val="40000"/>
              </a:spcBef>
            </a:pPr>
            <a:r>
              <a:rPr lang="en-US" altLang="en-US">
                <a:effectLst>
                  <a:outerShdw blurRad="38100" dist="38100" dir="2700000" algn="tl">
                    <a:srgbClr val="000000"/>
                  </a:outerShdw>
                </a:effectLst>
                <a:latin typeface="Arial" charset="0"/>
              </a:rPr>
              <a:t>No tithing (10%)—freewill giving.</a:t>
            </a:r>
          </a:p>
        </p:txBody>
      </p:sp>
    </p:spTree>
  </p:cSld>
  <p:clrMapOvr>
    <a:masterClrMapping/>
  </p:clrMapOvr>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325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New Replaced The Old</a:t>
            </a:r>
            <a:endParaRPr lang="en-US" altLang="en-US" sz="480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22" name="Rectangle 2"/>
          <p:cNvSpPr>
            <a:spLocks noGrp="1" noChangeArrowheads="1"/>
          </p:cNvSpPr>
          <p:nvPr>
            <p:ph type="title"/>
          </p:nvPr>
        </p:nvSpPr>
        <p:spPr>
          <a:xfrm>
            <a:off x="228600" y="228600"/>
            <a:ext cx="8763000" cy="1143000"/>
          </a:xfrm>
        </p:spPr>
        <p:txBody>
          <a:bodyPr/>
          <a:lstStyle/>
          <a:p>
            <a:r>
              <a:rPr lang="en-US" altLang="en-US" sz="4200">
                <a:effectLst>
                  <a:outerShdw blurRad="38100" dist="38100" dir="2700000" algn="tl">
                    <a:srgbClr val="000000"/>
                  </a:outerShdw>
                </a:effectLst>
                <a:latin typeface="Arial" charset="0"/>
              </a:rPr>
              <a:t>Overview Of The Two Covenants </a:t>
            </a:r>
            <a:endParaRPr lang="en-US" altLang="en-US"/>
          </a:p>
        </p:txBody>
      </p:sp>
      <p:graphicFrame>
        <p:nvGraphicFramePr>
          <p:cNvPr id="1413123" name="Group 3"/>
          <p:cNvGraphicFramePr>
            <a:graphicFrameLocks noGrp="1"/>
          </p:cNvGraphicFramePr>
          <p:nvPr>
            <p:ph idx="1"/>
          </p:nvPr>
        </p:nvGraphicFramePr>
        <p:xfrm>
          <a:off x="381000" y="1676400"/>
          <a:ext cx="8509634" cy="4876803"/>
        </p:xfrm>
        <a:graphic>
          <a:graphicData uri="http://schemas.openxmlformats.org/drawingml/2006/table">
            <a:tbl>
              <a:tblPr/>
              <a:tblGrid>
                <a:gridCol w="2895600"/>
                <a:gridCol w="208280"/>
                <a:gridCol w="2227262"/>
                <a:gridCol w="208280"/>
                <a:gridCol w="2970212"/>
              </a:tblGrid>
              <a:tr h="639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Old Testament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New Testament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Names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Of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Covenant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02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25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413179" name="Rectangle 59"/>
          <p:cNvSpPr>
            <a:spLocks noChangeArrowheads="1"/>
          </p:cNvSpPr>
          <p:nvPr/>
        </p:nvSpPr>
        <p:spPr bwMode="auto">
          <a:xfrm>
            <a:off x="381000" y="2895600"/>
            <a:ext cx="8382000" cy="3657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“…who also made us sufficient as ministers of the </a:t>
            </a:r>
            <a:r>
              <a:rPr lang="en-US" altLang="en-US" sz="2800" i="1" u="sng">
                <a:solidFill>
                  <a:schemeClr val="bg2"/>
                </a:solidFill>
              </a:rPr>
              <a:t>new covenant</a:t>
            </a:r>
            <a:r>
              <a:rPr lang="en-US" altLang="en-US" sz="2800" i="1">
                <a:solidFill>
                  <a:schemeClr val="bg2"/>
                </a:solidFill>
              </a:rPr>
              <a:t>, not of the letter but of the Spirit; for the letter kills, but the Spirit gives life” </a:t>
            </a:r>
          </a:p>
          <a:p>
            <a:pPr algn="ctr"/>
            <a:r>
              <a:rPr lang="en-US" altLang="en-US" sz="2800" i="1">
                <a:solidFill>
                  <a:schemeClr val="bg2"/>
                </a:solidFill>
              </a:rPr>
              <a:t>(2 Corinthians 3:6).</a:t>
            </a:r>
          </a:p>
        </p:txBody>
      </p:sp>
    </p:spTree>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6057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New Replaced The Old</a:t>
            </a:r>
            <a:endParaRPr lang="en-US" altLang="en-US" sz="4800"/>
          </a:p>
        </p:txBody>
      </p:sp>
      <p:sp>
        <p:nvSpPr>
          <p:cNvPr id="1560579" name="Rectangle 3"/>
          <p:cNvSpPr>
            <a:spLocks noGrp="1" noChangeArrowheads="1"/>
          </p:cNvSpPr>
          <p:nvPr>
            <p:ph type="body" idx="1"/>
          </p:nvPr>
        </p:nvSpPr>
        <p:spPr>
          <a:xfrm>
            <a:off x="685800" y="1371600"/>
            <a:ext cx="82296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The Old Covenant was taken away at the cross.</a:t>
            </a:r>
          </a:p>
        </p:txBody>
      </p:sp>
    </p:spTree>
  </p:cSld>
  <p:clrMapOvr>
    <a:masterClrMapping/>
  </p:clrMapOvr>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6262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New Replaced The Old</a:t>
            </a:r>
            <a:endParaRPr lang="en-US" altLang="en-US" sz="4800"/>
          </a:p>
        </p:txBody>
      </p:sp>
      <p:sp>
        <p:nvSpPr>
          <p:cNvPr id="1562627" name="Rectangle 3"/>
          <p:cNvSpPr>
            <a:spLocks noGrp="1" noChangeArrowheads="1"/>
          </p:cNvSpPr>
          <p:nvPr>
            <p:ph type="body" idx="1"/>
          </p:nvPr>
        </p:nvSpPr>
        <p:spPr>
          <a:xfrm>
            <a:off x="685800" y="1371600"/>
            <a:ext cx="82296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The Old Covenant was taken away at the cross.</a:t>
            </a:r>
          </a:p>
        </p:txBody>
      </p:sp>
      <p:sp>
        <p:nvSpPr>
          <p:cNvPr id="1562628" name="Rectangle 4"/>
          <p:cNvSpPr>
            <a:spLocks noChangeArrowheads="1"/>
          </p:cNvSpPr>
          <p:nvPr/>
        </p:nvSpPr>
        <p:spPr bwMode="auto">
          <a:xfrm>
            <a:off x="381000" y="2819400"/>
            <a:ext cx="8382000" cy="3733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“…having wiped out the handwriting of requirements that was against us, which was contrary to us. And He has taken it out of the way, having nailed it to the cross…So let no one judge you in food or in drink, or regarding a festival or a new moon or sabbaths, which are a shadow of things to come, but the substance is of Christ” (Colossians 2:14, 16-17).</a:t>
            </a:r>
          </a:p>
        </p:txBody>
      </p:sp>
    </p:spTree>
  </p:cSld>
  <p:clrMapOvr>
    <a:masterClrMapping/>
  </p:clrMapOvr>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6467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New Replaced The Old</a:t>
            </a:r>
            <a:endParaRPr lang="en-US" altLang="en-US" sz="4800"/>
          </a:p>
        </p:txBody>
      </p:sp>
      <p:sp>
        <p:nvSpPr>
          <p:cNvPr id="1564675" name="Rectangle 3"/>
          <p:cNvSpPr>
            <a:spLocks noGrp="1" noChangeArrowheads="1"/>
          </p:cNvSpPr>
          <p:nvPr>
            <p:ph type="body" idx="1"/>
          </p:nvPr>
        </p:nvSpPr>
        <p:spPr>
          <a:xfrm>
            <a:off x="685800" y="1371600"/>
            <a:ext cx="82296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The Old Covenant was taken away at the cross.</a:t>
            </a:r>
          </a:p>
        </p:txBody>
      </p:sp>
    </p:spTree>
  </p:cSld>
  <p:clrMapOvr>
    <a:masterClrMapping/>
  </p:clrMapOvr>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529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New Replaced The Old</a:t>
            </a:r>
            <a:endParaRPr lang="en-US" altLang="en-US" sz="4800"/>
          </a:p>
        </p:txBody>
      </p:sp>
      <p:sp>
        <p:nvSpPr>
          <p:cNvPr id="1335299" name="Rectangle 3"/>
          <p:cNvSpPr>
            <a:spLocks noGrp="1" noChangeArrowheads="1"/>
          </p:cNvSpPr>
          <p:nvPr>
            <p:ph type="body" idx="1"/>
          </p:nvPr>
        </p:nvSpPr>
        <p:spPr>
          <a:xfrm>
            <a:off x="685800" y="1371600"/>
            <a:ext cx="82296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The Old Covenant was taken away at the cross.</a:t>
            </a:r>
          </a:p>
          <a:p>
            <a:pPr>
              <a:lnSpc>
                <a:spcPct val="90000"/>
              </a:lnSpc>
              <a:spcBef>
                <a:spcPct val="40000"/>
              </a:spcBef>
            </a:pPr>
            <a:r>
              <a:rPr lang="en-US" altLang="en-US">
                <a:effectLst>
                  <a:outerShdw blurRad="38100" dist="38100" dir="2700000" algn="tl">
                    <a:srgbClr val="000000"/>
                  </a:outerShdw>
                </a:effectLst>
                <a:latin typeface="Arial" charset="0"/>
              </a:rPr>
              <a:t>The Old Covenant was abolished at the death of Christ.</a:t>
            </a:r>
          </a:p>
        </p:txBody>
      </p:sp>
    </p:spTree>
  </p:cSld>
  <p:clrMapOvr>
    <a:masterClrMapping/>
  </p:clrMapOvr>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6672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New Replaced The Old</a:t>
            </a:r>
            <a:endParaRPr lang="en-US" altLang="en-US" sz="4800"/>
          </a:p>
        </p:txBody>
      </p:sp>
      <p:sp>
        <p:nvSpPr>
          <p:cNvPr id="1566723" name="Rectangle 3"/>
          <p:cNvSpPr>
            <a:spLocks noGrp="1" noChangeArrowheads="1"/>
          </p:cNvSpPr>
          <p:nvPr>
            <p:ph type="body" idx="1"/>
          </p:nvPr>
        </p:nvSpPr>
        <p:spPr>
          <a:xfrm>
            <a:off x="685800" y="1371600"/>
            <a:ext cx="82296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The Old Covenant was taken away at the cross.</a:t>
            </a:r>
          </a:p>
          <a:p>
            <a:pPr>
              <a:lnSpc>
                <a:spcPct val="90000"/>
              </a:lnSpc>
              <a:spcBef>
                <a:spcPct val="40000"/>
              </a:spcBef>
            </a:pPr>
            <a:r>
              <a:rPr lang="en-US" altLang="en-US">
                <a:effectLst>
                  <a:outerShdw blurRad="38100" dist="38100" dir="2700000" algn="tl">
                    <a:srgbClr val="000000"/>
                  </a:outerShdw>
                </a:effectLst>
                <a:latin typeface="Arial" charset="0"/>
              </a:rPr>
              <a:t>The Old Covenant was abolished at the death of Christ.</a:t>
            </a:r>
          </a:p>
        </p:txBody>
      </p:sp>
      <p:sp>
        <p:nvSpPr>
          <p:cNvPr id="1566724" name="Rectangle 4"/>
          <p:cNvSpPr>
            <a:spLocks noChangeArrowheads="1"/>
          </p:cNvSpPr>
          <p:nvPr/>
        </p:nvSpPr>
        <p:spPr bwMode="auto">
          <a:xfrm>
            <a:off x="381000" y="3657600"/>
            <a:ext cx="8382000" cy="2895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“…having abolished in His flesh the enmity, that is, the law of commandments contained in ordinances, so as to create in Himself one new man from the two, thus making peace” (Ephesians 2:15).</a:t>
            </a:r>
          </a:p>
        </p:txBody>
      </p:sp>
    </p:spTree>
  </p:cSld>
  <p:clrMapOvr>
    <a:masterClrMapping/>
  </p:clrMapOvr>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6877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New Replaced The Old</a:t>
            </a:r>
            <a:endParaRPr lang="en-US" altLang="en-US" sz="4800"/>
          </a:p>
        </p:txBody>
      </p:sp>
      <p:sp>
        <p:nvSpPr>
          <p:cNvPr id="1568771" name="Rectangle 3"/>
          <p:cNvSpPr>
            <a:spLocks noGrp="1" noChangeArrowheads="1"/>
          </p:cNvSpPr>
          <p:nvPr>
            <p:ph type="body" idx="1"/>
          </p:nvPr>
        </p:nvSpPr>
        <p:spPr>
          <a:xfrm>
            <a:off x="685800" y="1371600"/>
            <a:ext cx="82296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The Old Covenant was taken away at the cross.</a:t>
            </a:r>
          </a:p>
          <a:p>
            <a:pPr>
              <a:lnSpc>
                <a:spcPct val="90000"/>
              </a:lnSpc>
              <a:spcBef>
                <a:spcPct val="40000"/>
              </a:spcBef>
            </a:pPr>
            <a:r>
              <a:rPr lang="en-US" altLang="en-US">
                <a:effectLst>
                  <a:outerShdw blurRad="38100" dist="38100" dir="2700000" algn="tl">
                    <a:srgbClr val="000000"/>
                  </a:outerShdw>
                </a:effectLst>
                <a:latin typeface="Arial" charset="0"/>
              </a:rPr>
              <a:t>The Old Covenant was abolished at the death of Christ.</a:t>
            </a:r>
          </a:p>
        </p:txBody>
      </p:sp>
    </p:spTree>
  </p:cSld>
  <p:clrMapOvr>
    <a:masterClrMapping/>
  </p:clrMapOvr>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734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New Replaced The Old</a:t>
            </a:r>
            <a:endParaRPr lang="en-US" altLang="en-US" sz="4800"/>
          </a:p>
        </p:txBody>
      </p:sp>
      <p:sp>
        <p:nvSpPr>
          <p:cNvPr id="1337347" name="Rectangle 3"/>
          <p:cNvSpPr>
            <a:spLocks noGrp="1" noChangeArrowheads="1"/>
          </p:cNvSpPr>
          <p:nvPr>
            <p:ph type="body" idx="1"/>
          </p:nvPr>
        </p:nvSpPr>
        <p:spPr>
          <a:xfrm>
            <a:off x="685800" y="1371600"/>
            <a:ext cx="82296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The Old Covenant was taken away at the cross.</a:t>
            </a:r>
          </a:p>
          <a:p>
            <a:pPr>
              <a:lnSpc>
                <a:spcPct val="90000"/>
              </a:lnSpc>
              <a:spcBef>
                <a:spcPct val="40000"/>
              </a:spcBef>
            </a:pPr>
            <a:r>
              <a:rPr lang="en-US" altLang="en-US">
                <a:effectLst>
                  <a:outerShdw blurRad="38100" dist="38100" dir="2700000" algn="tl">
                    <a:srgbClr val="000000"/>
                  </a:outerShdw>
                </a:effectLst>
                <a:latin typeface="Arial" charset="0"/>
              </a:rPr>
              <a:t>The Old Covenant was abolished at the death of Christ.</a:t>
            </a:r>
          </a:p>
          <a:p>
            <a:pPr>
              <a:lnSpc>
                <a:spcPct val="90000"/>
              </a:lnSpc>
              <a:spcBef>
                <a:spcPct val="40000"/>
              </a:spcBef>
            </a:pPr>
            <a:r>
              <a:rPr lang="en-US" altLang="en-US">
                <a:effectLst>
                  <a:outerShdw blurRad="38100" dist="38100" dir="2700000" algn="tl">
                    <a:srgbClr val="000000"/>
                  </a:outerShdw>
                </a:effectLst>
                <a:latin typeface="Arial" charset="0"/>
              </a:rPr>
              <a:t>The New Covenant came into effect after the death of Christ.</a:t>
            </a:r>
          </a:p>
        </p:txBody>
      </p:sp>
    </p:spTree>
  </p:cSld>
  <p:clrMapOvr>
    <a:masterClrMapping/>
  </p:clrMapOvr>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939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New Replaced The Old</a:t>
            </a:r>
            <a:endParaRPr lang="en-US" altLang="en-US" sz="4800"/>
          </a:p>
        </p:txBody>
      </p:sp>
      <p:sp>
        <p:nvSpPr>
          <p:cNvPr id="1339395" name="Rectangle 3"/>
          <p:cNvSpPr>
            <a:spLocks noGrp="1" noChangeArrowheads="1"/>
          </p:cNvSpPr>
          <p:nvPr>
            <p:ph type="body" idx="1"/>
          </p:nvPr>
        </p:nvSpPr>
        <p:spPr>
          <a:xfrm>
            <a:off x="685800" y="1371600"/>
            <a:ext cx="82296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The Old Covenant was taken away at the cross.</a:t>
            </a:r>
          </a:p>
          <a:p>
            <a:pPr>
              <a:lnSpc>
                <a:spcPct val="90000"/>
              </a:lnSpc>
              <a:spcBef>
                <a:spcPct val="40000"/>
              </a:spcBef>
            </a:pPr>
            <a:r>
              <a:rPr lang="en-US" altLang="en-US">
                <a:effectLst>
                  <a:outerShdw blurRad="38100" dist="38100" dir="2700000" algn="tl">
                    <a:srgbClr val="000000"/>
                  </a:outerShdw>
                </a:effectLst>
                <a:latin typeface="Arial" charset="0"/>
              </a:rPr>
              <a:t>The Old Covenant was abolished at the death of Christ.</a:t>
            </a:r>
          </a:p>
          <a:p>
            <a:pPr>
              <a:lnSpc>
                <a:spcPct val="90000"/>
              </a:lnSpc>
              <a:spcBef>
                <a:spcPct val="40000"/>
              </a:spcBef>
            </a:pPr>
            <a:r>
              <a:rPr lang="en-US" altLang="en-US">
                <a:effectLst>
                  <a:outerShdw blurRad="38100" dist="38100" dir="2700000" algn="tl">
                    <a:srgbClr val="000000"/>
                  </a:outerShdw>
                </a:effectLst>
                <a:latin typeface="Arial" charset="0"/>
              </a:rPr>
              <a:t>The New Covenant came into effect after the death of Christ.</a:t>
            </a:r>
          </a:p>
        </p:txBody>
      </p:sp>
      <p:sp>
        <p:nvSpPr>
          <p:cNvPr id="1339396" name="Rectangle 4"/>
          <p:cNvSpPr>
            <a:spLocks noChangeArrowheads="1"/>
          </p:cNvSpPr>
          <p:nvPr/>
        </p:nvSpPr>
        <p:spPr bwMode="auto">
          <a:xfrm>
            <a:off x="381000" y="3657600"/>
            <a:ext cx="8382000" cy="2895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“For where there is a testament, there must also of necessity be the death of the testator.  For a testament is in force after men are dead, since it has no power at all while the testator lives” (Hebrews 9:16-17).</a:t>
            </a:r>
          </a:p>
        </p:txBody>
      </p:sp>
    </p:spTree>
  </p:cSld>
  <p:clrMapOvr>
    <a:masterClrMapping/>
  </p:clrMapOvr>
  <p:timing>
    <p:tnLst>
      <p:par>
        <p:cT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7081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New Replaced The Old</a:t>
            </a:r>
            <a:endParaRPr lang="en-US" altLang="en-US" sz="4800"/>
          </a:p>
        </p:txBody>
      </p:sp>
      <p:sp>
        <p:nvSpPr>
          <p:cNvPr id="1570819" name="Rectangle 3"/>
          <p:cNvSpPr>
            <a:spLocks noGrp="1" noChangeArrowheads="1"/>
          </p:cNvSpPr>
          <p:nvPr>
            <p:ph type="body" idx="1"/>
          </p:nvPr>
        </p:nvSpPr>
        <p:spPr>
          <a:xfrm>
            <a:off x="685800" y="1371600"/>
            <a:ext cx="82296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The Old Covenant was taken away at the cross.</a:t>
            </a:r>
          </a:p>
          <a:p>
            <a:pPr>
              <a:lnSpc>
                <a:spcPct val="90000"/>
              </a:lnSpc>
              <a:spcBef>
                <a:spcPct val="40000"/>
              </a:spcBef>
            </a:pPr>
            <a:r>
              <a:rPr lang="en-US" altLang="en-US">
                <a:effectLst>
                  <a:outerShdw blurRad="38100" dist="38100" dir="2700000" algn="tl">
                    <a:srgbClr val="000000"/>
                  </a:outerShdw>
                </a:effectLst>
                <a:latin typeface="Arial" charset="0"/>
              </a:rPr>
              <a:t>The Old Covenant was abolished at the death of Christ.</a:t>
            </a:r>
          </a:p>
          <a:p>
            <a:pPr>
              <a:lnSpc>
                <a:spcPct val="90000"/>
              </a:lnSpc>
              <a:spcBef>
                <a:spcPct val="40000"/>
              </a:spcBef>
            </a:pPr>
            <a:r>
              <a:rPr lang="en-US" altLang="en-US">
                <a:effectLst>
                  <a:outerShdw blurRad="38100" dist="38100" dir="2700000" algn="tl">
                    <a:srgbClr val="000000"/>
                  </a:outerShdw>
                </a:effectLst>
                <a:latin typeface="Arial" charset="0"/>
              </a:rPr>
              <a:t>The New Covenant came into effect after the death of Christ.</a:t>
            </a:r>
          </a:p>
        </p:txBody>
      </p:sp>
    </p:spTree>
  </p:cSld>
  <p:clrMapOvr>
    <a:masterClrMapping/>
  </p:clrMapOvr>
  <p:timing>
    <p:tnLst>
      <p:par>
        <p:cTn id="1" dur="indefinite" restart="never" nodeType="tmRoot"/>
      </p:par>
    </p:tnLst>
  </p:timing>
</p:sld>
</file>

<file path=ppt/slides/slide1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4144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New Replaced The Old</a:t>
            </a:r>
            <a:endParaRPr lang="en-US" altLang="en-US" sz="4800"/>
          </a:p>
        </p:txBody>
      </p:sp>
      <p:sp>
        <p:nvSpPr>
          <p:cNvPr id="1341443" name="Rectangle 3"/>
          <p:cNvSpPr>
            <a:spLocks noGrp="1" noChangeArrowheads="1"/>
          </p:cNvSpPr>
          <p:nvPr>
            <p:ph type="body" idx="1"/>
          </p:nvPr>
        </p:nvSpPr>
        <p:spPr>
          <a:xfrm>
            <a:off x="685800" y="1371600"/>
            <a:ext cx="82296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The Old Covenant was taken away at the cross.</a:t>
            </a:r>
          </a:p>
          <a:p>
            <a:pPr>
              <a:lnSpc>
                <a:spcPct val="90000"/>
              </a:lnSpc>
              <a:spcBef>
                <a:spcPct val="40000"/>
              </a:spcBef>
            </a:pPr>
            <a:r>
              <a:rPr lang="en-US" altLang="en-US">
                <a:effectLst>
                  <a:outerShdw blurRad="38100" dist="38100" dir="2700000" algn="tl">
                    <a:srgbClr val="000000"/>
                  </a:outerShdw>
                </a:effectLst>
                <a:latin typeface="Arial" charset="0"/>
              </a:rPr>
              <a:t>The Old Covenant was abolished at the death of Christ.</a:t>
            </a:r>
          </a:p>
          <a:p>
            <a:pPr>
              <a:lnSpc>
                <a:spcPct val="90000"/>
              </a:lnSpc>
              <a:spcBef>
                <a:spcPct val="40000"/>
              </a:spcBef>
            </a:pPr>
            <a:r>
              <a:rPr lang="en-US" altLang="en-US">
                <a:effectLst>
                  <a:outerShdw blurRad="38100" dist="38100" dir="2700000" algn="tl">
                    <a:srgbClr val="000000"/>
                  </a:outerShdw>
                </a:effectLst>
                <a:latin typeface="Arial" charset="0"/>
              </a:rPr>
              <a:t>The New Covenant came into effect after the death of Christ.</a:t>
            </a:r>
          </a:p>
          <a:p>
            <a:pPr>
              <a:lnSpc>
                <a:spcPct val="90000"/>
              </a:lnSpc>
              <a:spcBef>
                <a:spcPct val="40000"/>
              </a:spcBef>
            </a:pPr>
            <a:r>
              <a:rPr lang="en-US" altLang="en-US">
                <a:effectLst>
                  <a:outerShdw blurRad="38100" dist="38100" dir="2700000" algn="tl">
                    <a:srgbClr val="000000"/>
                  </a:outerShdw>
                </a:effectLst>
                <a:latin typeface="Arial" charset="0"/>
              </a:rPr>
              <a:t>The Old Covenant is now obsolete.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6514" name="Rectangle 2"/>
          <p:cNvSpPr>
            <a:spLocks noGrp="1" noChangeArrowheads="1"/>
          </p:cNvSpPr>
          <p:nvPr>
            <p:ph type="title"/>
          </p:nvPr>
        </p:nvSpPr>
        <p:spPr>
          <a:xfrm>
            <a:off x="228600" y="228600"/>
            <a:ext cx="8763000" cy="1143000"/>
          </a:xfrm>
        </p:spPr>
        <p:txBody>
          <a:bodyPr/>
          <a:lstStyle/>
          <a:p>
            <a:r>
              <a:rPr lang="en-US" altLang="en-US" sz="4200">
                <a:effectLst>
                  <a:outerShdw blurRad="38100" dist="38100" dir="2700000" algn="tl">
                    <a:srgbClr val="000000"/>
                  </a:outerShdw>
                </a:effectLst>
                <a:latin typeface="Arial" charset="0"/>
              </a:rPr>
              <a:t>Overview Of The Two Covenants </a:t>
            </a:r>
            <a:endParaRPr lang="en-US" altLang="en-US"/>
          </a:p>
        </p:txBody>
      </p:sp>
      <p:graphicFrame>
        <p:nvGraphicFramePr>
          <p:cNvPr id="1216515" name="Group 3"/>
          <p:cNvGraphicFramePr>
            <a:graphicFrameLocks noGrp="1"/>
          </p:cNvGraphicFramePr>
          <p:nvPr>
            <p:ph idx="1"/>
          </p:nvPr>
        </p:nvGraphicFramePr>
        <p:xfrm>
          <a:off x="381000" y="1676400"/>
          <a:ext cx="8509634" cy="4876803"/>
        </p:xfrm>
        <a:graphic>
          <a:graphicData uri="http://schemas.openxmlformats.org/drawingml/2006/table">
            <a:tbl>
              <a:tblPr/>
              <a:tblGrid>
                <a:gridCol w="2895600"/>
                <a:gridCol w="208280"/>
                <a:gridCol w="2227262"/>
                <a:gridCol w="208280"/>
                <a:gridCol w="2970212"/>
              </a:tblGrid>
              <a:tr h="639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Old Testament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New Testament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Names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Of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Covenant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02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25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4349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New Replaced The Old</a:t>
            </a:r>
            <a:endParaRPr lang="en-US" altLang="en-US" sz="4800"/>
          </a:p>
        </p:txBody>
      </p:sp>
      <p:sp>
        <p:nvSpPr>
          <p:cNvPr id="1343491" name="Rectangle 3"/>
          <p:cNvSpPr>
            <a:spLocks noGrp="1" noChangeArrowheads="1"/>
          </p:cNvSpPr>
          <p:nvPr>
            <p:ph type="body" idx="1"/>
          </p:nvPr>
        </p:nvSpPr>
        <p:spPr>
          <a:xfrm>
            <a:off x="685800" y="1371600"/>
            <a:ext cx="82296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The Old Covenant was taken away at the cross.</a:t>
            </a:r>
          </a:p>
          <a:p>
            <a:pPr>
              <a:lnSpc>
                <a:spcPct val="90000"/>
              </a:lnSpc>
              <a:spcBef>
                <a:spcPct val="40000"/>
              </a:spcBef>
            </a:pPr>
            <a:r>
              <a:rPr lang="en-US" altLang="en-US">
                <a:effectLst>
                  <a:outerShdw blurRad="38100" dist="38100" dir="2700000" algn="tl">
                    <a:srgbClr val="000000"/>
                  </a:outerShdw>
                </a:effectLst>
                <a:latin typeface="Arial" charset="0"/>
              </a:rPr>
              <a:t>The Old Covenant was abolished at the death of Christ.</a:t>
            </a:r>
          </a:p>
          <a:p>
            <a:pPr>
              <a:lnSpc>
                <a:spcPct val="90000"/>
              </a:lnSpc>
              <a:spcBef>
                <a:spcPct val="40000"/>
              </a:spcBef>
            </a:pPr>
            <a:r>
              <a:rPr lang="en-US" altLang="en-US">
                <a:effectLst>
                  <a:outerShdw blurRad="38100" dist="38100" dir="2700000" algn="tl">
                    <a:srgbClr val="000000"/>
                  </a:outerShdw>
                </a:effectLst>
                <a:latin typeface="Arial" charset="0"/>
              </a:rPr>
              <a:t>The New Covenant came into effect after the death of Christ.</a:t>
            </a:r>
          </a:p>
          <a:p>
            <a:pPr>
              <a:lnSpc>
                <a:spcPct val="90000"/>
              </a:lnSpc>
              <a:spcBef>
                <a:spcPct val="40000"/>
              </a:spcBef>
            </a:pPr>
            <a:r>
              <a:rPr lang="en-US" altLang="en-US">
                <a:effectLst>
                  <a:outerShdw blurRad="38100" dist="38100" dir="2700000" algn="tl">
                    <a:srgbClr val="000000"/>
                  </a:outerShdw>
                </a:effectLst>
                <a:latin typeface="Arial" charset="0"/>
              </a:rPr>
              <a:t>The Old Covenant is now obsolete.</a:t>
            </a:r>
          </a:p>
        </p:txBody>
      </p:sp>
      <p:sp>
        <p:nvSpPr>
          <p:cNvPr id="1343492" name="Rectangle 4"/>
          <p:cNvSpPr>
            <a:spLocks noChangeArrowheads="1"/>
          </p:cNvSpPr>
          <p:nvPr/>
        </p:nvSpPr>
        <p:spPr bwMode="auto">
          <a:xfrm>
            <a:off x="381000" y="3657600"/>
            <a:ext cx="8382000" cy="2895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“In that He says, ‘A new covenant,’ He has made the first obsolete. Now what is becoming obsolete and growing old is ready to vanish away”</a:t>
            </a:r>
          </a:p>
          <a:p>
            <a:pPr algn="ctr"/>
            <a:r>
              <a:rPr lang="en-US" altLang="en-US" sz="2800" i="1">
                <a:solidFill>
                  <a:schemeClr val="bg2"/>
                </a:solidFill>
              </a:rPr>
              <a:t>(Hebrews 8:13).</a:t>
            </a:r>
          </a:p>
        </p:txBody>
      </p:sp>
    </p:spTree>
  </p:cSld>
  <p:clrMapOvr>
    <a:masterClrMapping/>
  </p:clrMapOvr>
  <p:timing>
    <p:tnLst>
      <p:par>
        <p:cTn id="1" dur="indefinite" restart="never" nodeType="tmRoot"/>
      </p:par>
    </p:tnLst>
  </p:timing>
</p:sld>
</file>

<file path=ppt/slides/slide1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7286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New Replaced The Old</a:t>
            </a:r>
            <a:endParaRPr lang="en-US" altLang="en-US" sz="4800"/>
          </a:p>
        </p:txBody>
      </p:sp>
      <p:sp>
        <p:nvSpPr>
          <p:cNvPr id="1572867" name="Rectangle 3"/>
          <p:cNvSpPr>
            <a:spLocks noGrp="1" noChangeArrowheads="1"/>
          </p:cNvSpPr>
          <p:nvPr>
            <p:ph type="body" idx="1"/>
          </p:nvPr>
        </p:nvSpPr>
        <p:spPr>
          <a:xfrm>
            <a:off x="685800" y="1371600"/>
            <a:ext cx="82296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The Old Covenant was taken away at the cross.</a:t>
            </a:r>
          </a:p>
          <a:p>
            <a:pPr>
              <a:lnSpc>
                <a:spcPct val="90000"/>
              </a:lnSpc>
              <a:spcBef>
                <a:spcPct val="40000"/>
              </a:spcBef>
            </a:pPr>
            <a:r>
              <a:rPr lang="en-US" altLang="en-US">
                <a:effectLst>
                  <a:outerShdw blurRad="38100" dist="38100" dir="2700000" algn="tl">
                    <a:srgbClr val="000000"/>
                  </a:outerShdw>
                </a:effectLst>
                <a:latin typeface="Arial" charset="0"/>
              </a:rPr>
              <a:t>The Old Covenant was abolished at the death of Christ.</a:t>
            </a:r>
          </a:p>
          <a:p>
            <a:pPr>
              <a:lnSpc>
                <a:spcPct val="90000"/>
              </a:lnSpc>
              <a:spcBef>
                <a:spcPct val="40000"/>
              </a:spcBef>
            </a:pPr>
            <a:r>
              <a:rPr lang="en-US" altLang="en-US">
                <a:effectLst>
                  <a:outerShdw blurRad="38100" dist="38100" dir="2700000" algn="tl">
                    <a:srgbClr val="000000"/>
                  </a:outerShdw>
                </a:effectLst>
                <a:latin typeface="Arial" charset="0"/>
              </a:rPr>
              <a:t>The New Covenant came into effect after the death of Christ.</a:t>
            </a:r>
          </a:p>
          <a:p>
            <a:pPr>
              <a:lnSpc>
                <a:spcPct val="90000"/>
              </a:lnSpc>
              <a:spcBef>
                <a:spcPct val="40000"/>
              </a:spcBef>
            </a:pPr>
            <a:r>
              <a:rPr lang="en-US" altLang="en-US">
                <a:effectLst>
                  <a:outerShdw blurRad="38100" dist="38100" dir="2700000" algn="tl">
                    <a:srgbClr val="000000"/>
                  </a:outerShdw>
                </a:effectLst>
                <a:latin typeface="Arial" charset="0"/>
              </a:rPr>
              <a:t>The Old Covenant is now obsolete.</a:t>
            </a:r>
          </a:p>
        </p:txBody>
      </p:sp>
    </p:spTree>
  </p:cSld>
  <p:clrMapOvr>
    <a:masterClrMapping/>
  </p:clrMapOvr>
  <p:timing>
    <p:tnLst>
      <p:par>
        <p:cTn id="1" dur="indefinite" restart="never" nodeType="tmRoot"/>
      </p:par>
    </p:tnLst>
  </p:timing>
</p:sld>
</file>

<file path=ppt/slides/slide1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4553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New Replaced The Old</a:t>
            </a:r>
            <a:endParaRPr lang="en-US" altLang="en-US" sz="4800"/>
          </a:p>
        </p:txBody>
      </p:sp>
      <p:sp>
        <p:nvSpPr>
          <p:cNvPr id="1345539" name="Rectangle 3"/>
          <p:cNvSpPr>
            <a:spLocks noGrp="1" noChangeArrowheads="1"/>
          </p:cNvSpPr>
          <p:nvPr>
            <p:ph type="body" idx="1"/>
          </p:nvPr>
        </p:nvSpPr>
        <p:spPr>
          <a:xfrm>
            <a:off x="685800" y="1371600"/>
            <a:ext cx="8229600" cy="57150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The Old Covenant was taken away at the cross.</a:t>
            </a:r>
          </a:p>
          <a:p>
            <a:pPr>
              <a:lnSpc>
                <a:spcPct val="90000"/>
              </a:lnSpc>
              <a:spcBef>
                <a:spcPct val="40000"/>
              </a:spcBef>
            </a:pPr>
            <a:r>
              <a:rPr lang="en-US" altLang="en-US">
                <a:effectLst>
                  <a:outerShdw blurRad="38100" dist="38100" dir="2700000" algn="tl">
                    <a:srgbClr val="000000"/>
                  </a:outerShdw>
                </a:effectLst>
                <a:latin typeface="Arial" charset="0"/>
              </a:rPr>
              <a:t>The Old Covenant was abolished at the death of Christ.</a:t>
            </a:r>
          </a:p>
          <a:p>
            <a:pPr>
              <a:lnSpc>
                <a:spcPct val="90000"/>
              </a:lnSpc>
              <a:spcBef>
                <a:spcPct val="40000"/>
              </a:spcBef>
            </a:pPr>
            <a:r>
              <a:rPr lang="en-US" altLang="en-US">
                <a:effectLst>
                  <a:outerShdw blurRad="38100" dist="38100" dir="2700000" algn="tl">
                    <a:srgbClr val="000000"/>
                  </a:outerShdw>
                </a:effectLst>
                <a:latin typeface="Arial" charset="0"/>
              </a:rPr>
              <a:t>The New Covenant came into effect after the death of Christ.</a:t>
            </a:r>
          </a:p>
          <a:p>
            <a:pPr>
              <a:lnSpc>
                <a:spcPct val="90000"/>
              </a:lnSpc>
              <a:spcBef>
                <a:spcPct val="40000"/>
              </a:spcBef>
            </a:pPr>
            <a:r>
              <a:rPr lang="en-US" altLang="en-US">
                <a:effectLst>
                  <a:outerShdw blurRad="38100" dist="38100" dir="2700000" algn="tl">
                    <a:srgbClr val="000000"/>
                  </a:outerShdw>
                </a:effectLst>
                <a:latin typeface="Arial" charset="0"/>
              </a:rPr>
              <a:t>The Old Covenant is now obsolete.</a:t>
            </a:r>
          </a:p>
          <a:p>
            <a:pPr lvl="1">
              <a:lnSpc>
                <a:spcPct val="90000"/>
              </a:lnSpc>
              <a:spcBef>
                <a:spcPct val="40000"/>
              </a:spcBef>
            </a:pPr>
            <a:r>
              <a:rPr lang="en-US" altLang="en-US" sz="2600" u="sng">
                <a:solidFill>
                  <a:schemeClr val="tx2"/>
                </a:solidFill>
                <a:effectLst>
                  <a:outerShdw blurRad="38100" dist="38100" dir="2700000" algn="tl">
                    <a:srgbClr val="000000"/>
                  </a:outerShdw>
                </a:effectLst>
                <a:latin typeface="Arial" charset="0"/>
              </a:rPr>
              <a:t>Illustration</a:t>
            </a:r>
            <a:r>
              <a:rPr lang="en-US" altLang="en-US" sz="2600">
                <a:solidFill>
                  <a:schemeClr val="tx2"/>
                </a:solidFill>
                <a:effectLst>
                  <a:outerShdw blurRad="38100" dist="38100" dir="2700000" algn="tl">
                    <a:srgbClr val="000000"/>
                  </a:outerShdw>
                </a:effectLst>
                <a:latin typeface="Arial" charset="0"/>
              </a:rPr>
              <a:t>: Would you drive a horse and buggy on a busy highway?</a:t>
            </a:r>
          </a:p>
        </p:txBody>
      </p:sp>
    </p:spTree>
  </p:cSld>
  <p:clrMapOvr>
    <a:masterClrMapping/>
  </p:clrMapOvr>
  <p:timing>
    <p:tnLst>
      <p:par>
        <p:cTn id="1" dur="indefinite" restart="never" nodeType="tmRoot"/>
      </p:par>
    </p:tnLst>
  </p:timing>
</p:sld>
</file>

<file path=ppt/slides/slide1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7901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New Replaced The Old</a:t>
            </a:r>
            <a:endParaRPr lang="en-US" altLang="en-US" sz="4800"/>
          </a:p>
        </p:txBody>
      </p:sp>
      <p:sp>
        <p:nvSpPr>
          <p:cNvPr id="1579011" name="Rectangle 3"/>
          <p:cNvSpPr>
            <a:spLocks noGrp="1" noChangeArrowheads="1"/>
          </p:cNvSpPr>
          <p:nvPr>
            <p:ph type="body" idx="1"/>
          </p:nvPr>
        </p:nvSpPr>
        <p:spPr>
          <a:xfrm>
            <a:off x="685800" y="1371600"/>
            <a:ext cx="8229600" cy="57150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The Old Covenant was taken away at the cross.</a:t>
            </a:r>
          </a:p>
          <a:p>
            <a:pPr>
              <a:lnSpc>
                <a:spcPct val="90000"/>
              </a:lnSpc>
              <a:spcBef>
                <a:spcPct val="40000"/>
              </a:spcBef>
            </a:pPr>
            <a:r>
              <a:rPr lang="en-US" altLang="en-US">
                <a:effectLst>
                  <a:outerShdw blurRad="38100" dist="38100" dir="2700000" algn="tl">
                    <a:srgbClr val="000000"/>
                  </a:outerShdw>
                </a:effectLst>
                <a:latin typeface="Arial" charset="0"/>
              </a:rPr>
              <a:t>The Old Covenant was abolished at the death of Christ.</a:t>
            </a:r>
          </a:p>
          <a:p>
            <a:pPr>
              <a:lnSpc>
                <a:spcPct val="90000"/>
              </a:lnSpc>
              <a:spcBef>
                <a:spcPct val="40000"/>
              </a:spcBef>
            </a:pPr>
            <a:r>
              <a:rPr lang="en-US" altLang="en-US">
                <a:effectLst>
                  <a:outerShdw blurRad="38100" dist="38100" dir="2700000" algn="tl">
                    <a:srgbClr val="000000"/>
                  </a:outerShdw>
                </a:effectLst>
                <a:latin typeface="Arial" charset="0"/>
              </a:rPr>
              <a:t>The New Covenant came into effect after the death of Christ.</a:t>
            </a:r>
          </a:p>
          <a:p>
            <a:pPr>
              <a:lnSpc>
                <a:spcPct val="90000"/>
              </a:lnSpc>
              <a:spcBef>
                <a:spcPct val="40000"/>
              </a:spcBef>
            </a:pPr>
            <a:r>
              <a:rPr lang="en-US" altLang="en-US">
                <a:effectLst>
                  <a:outerShdw blurRad="38100" dist="38100" dir="2700000" algn="tl">
                    <a:srgbClr val="000000"/>
                  </a:outerShdw>
                </a:effectLst>
                <a:latin typeface="Arial" charset="0"/>
              </a:rPr>
              <a:t>The Old Covenant is now obsolete.</a:t>
            </a:r>
          </a:p>
          <a:p>
            <a:pPr lvl="1">
              <a:lnSpc>
                <a:spcPct val="90000"/>
              </a:lnSpc>
              <a:spcBef>
                <a:spcPct val="40000"/>
              </a:spcBef>
            </a:pPr>
            <a:r>
              <a:rPr lang="en-US" altLang="en-US" sz="2600" u="sng">
                <a:solidFill>
                  <a:schemeClr val="tx2"/>
                </a:solidFill>
                <a:effectLst>
                  <a:outerShdw blurRad="38100" dist="38100" dir="2700000" algn="tl">
                    <a:srgbClr val="000000"/>
                  </a:outerShdw>
                </a:effectLst>
                <a:latin typeface="Arial" charset="0"/>
              </a:rPr>
              <a:t>Illustration</a:t>
            </a:r>
            <a:r>
              <a:rPr lang="en-US" altLang="en-US" sz="2600">
                <a:solidFill>
                  <a:schemeClr val="tx2"/>
                </a:solidFill>
                <a:effectLst>
                  <a:outerShdw blurRad="38100" dist="38100" dir="2700000" algn="tl">
                    <a:srgbClr val="000000"/>
                  </a:outerShdw>
                </a:effectLst>
                <a:latin typeface="Arial" charset="0"/>
              </a:rPr>
              <a:t>: Would you drive a horse and buggy on a busy highway?</a:t>
            </a:r>
          </a:p>
          <a:p>
            <a:pPr lvl="1">
              <a:lnSpc>
                <a:spcPct val="90000"/>
              </a:lnSpc>
              <a:spcBef>
                <a:spcPct val="40000"/>
              </a:spcBef>
            </a:pPr>
            <a:r>
              <a:rPr lang="en-US" altLang="en-US" sz="2600" u="sng">
                <a:solidFill>
                  <a:schemeClr val="tx2"/>
                </a:solidFill>
                <a:effectLst>
                  <a:outerShdw blurRad="38100" dist="38100" dir="2700000" algn="tl">
                    <a:srgbClr val="000000"/>
                  </a:outerShdw>
                </a:effectLst>
                <a:latin typeface="Arial" charset="0"/>
              </a:rPr>
              <a:t>Illustration</a:t>
            </a:r>
            <a:r>
              <a:rPr lang="en-US" altLang="en-US" sz="2600">
                <a:solidFill>
                  <a:schemeClr val="tx2"/>
                </a:solidFill>
                <a:effectLst>
                  <a:outerShdw blurRad="38100" dist="38100" dir="2700000" algn="tl">
                    <a:srgbClr val="000000"/>
                  </a:outerShdw>
                </a:effectLst>
                <a:latin typeface="Arial" charset="0"/>
              </a:rPr>
              <a:t>: Try using 19</a:t>
            </a:r>
            <a:r>
              <a:rPr lang="en-US" altLang="en-US" sz="2600" baseline="30000">
                <a:solidFill>
                  <a:schemeClr val="tx2"/>
                </a:solidFill>
                <a:effectLst>
                  <a:outerShdw blurRad="38100" dist="38100" dir="2700000" algn="tl">
                    <a:srgbClr val="000000"/>
                  </a:outerShdw>
                </a:effectLst>
                <a:latin typeface="Arial" charset="0"/>
              </a:rPr>
              <a:t>th</a:t>
            </a:r>
            <a:r>
              <a:rPr lang="en-US" altLang="en-US" sz="2600">
                <a:solidFill>
                  <a:schemeClr val="tx2"/>
                </a:solidFill>
                <a:effectLst>
                  <a:outerShdw blurRad="38100" dist="38100" dir="2700000" algn="tl">
                    <a:srgbClr val="000000"/>
                  </a:outerShdw>
                </a:effectLst>
                <a:latin typeface="Arial" charset="0"/>
              </a:rPr>
              <a:t> century law in court to avoid paying taxes.</a:t>
            </a:r>
          </a:p>
        </p:txBody>
      </p:sp>
    </p:spTree>
  </p:cSld>
  <p:clrMapOvr>
    <a:masterClrMapping/>
  </p:clrMapOvr>
  <p:timing>
    <p:tnLst>
      <p:par>
        <p:cTn id="1" dur="indefinite" restart="never" nodeType="tmRoot"/>
      </p:par>
    </p:tnLst>
  </p:timing>
</p:sld>
</file>

<file path=ppt/slides/slide1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8105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New Replaced The Old</a:t>
            </a:r>
            <a:endParaRPr lang="en-US" altLang="en-US" sz="4800"/>
          </a:p>
        </p:txBody>
      </p:sp>
      <p:sp>
        <p:nvSpPr>
          <p:cNvPr id="1581059" name="Rectangle 3"/>
          <p:cNvSpPr>
            <a:spLocks noGrp="1" noChangeArrowheads="1"/>
          </p:cNvSpPr>
          <p:nvPr>
            <p:ph type="body" idx="1"/>
          </p:nvPr>
        </p:nvSpPr>
        <p:spPr>
          <a:xfrm>
            <a:off x="685800" y="1371600"/>
            <a:ext cx="8229600" cy="57150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The Old Covenant was taken away at the cross.</a:t>
            </a:r>
          </a:p>
          <a:p>
            <a:pPr>
              <a:lnSpc>
                <a:spcPct val="90000"/>
              </a:lnSpc>
              <a:spcBef>
                <a:spcPct val="40000"/>
              </a:spcBef>
            </a:pPr>
            <a:r>
              <a:rPr lang="en-US" altLang="en-US">
                <a:effectLst>
                  <a:outerShdw blurRad="38100" dist="38100" dir="2700000" algn="tl">
                    <a:srgbClr val="000000"/>
                  </a:outerShdw>
                </a:effectLst>
                <a:latin typeface="Arial" charset="0"/>
              </a:rPr>
              <a:t>The Old Covenant was abolished at the death of Christ.</a:t>
            </a:r>
          </a:p>
          <a:p>
            <a:pPr>
              <a:lnSpc>
                <a:spcPct val="90000"/>
              </a:lnSpc>
              <a:spcBef>
                <a:spcPct val="40000"/>
              </a:spcBef>
            </a:pPr>
            <a:r>
              <a:rPr lang="en-US" altLang="en-US">
                <a:effectLst>
                  <a:outerShdw blurRad="38100" dist="38100" dir="2700000" algn="tl">
                    <a:srgbClr val="000000"/>
                  </a:outerShdw>
                </a:effectLst>
                <a:latin typeface="Arial" charset="0"/>
              </a:rPr>
              <a:t>The New Covenant came into effect after the death of Christ.</a:t>
            </a:r>
          </a:p>
          <a:p>
            <a:pPr>
              <a:lnSpc>
                <a:spcPct val="90000"/>
              </a:lnSpc>
              <a:spcBef>
                <a:spcPct val="40000"/>
              </a:spcBef>
            </a:pPr>
            <a:r>
              <a:rPr lang="en-US" altLang="en-US">
                <a:effectLst>
                  <a:outerShdw blurRad="38100" dist="38100" dir="2700000" algn="tl">
                    <a:srgbClr val="000000"/>
                  </a:outerShdw>
                </a:effectLst>
                <a:latin typeface="Arial" charset="0"/>
              </a:rPr>
              <a:t>The Old Covenant is now obsolete.</a:t>
            </a:r>
          </a:p>
        </p:txBody>
      </p:sp>
    </p:spTree>
  </p:cSld>
  <p:clrMapOvr>
    <a:masterClrMapping/>
  </p:clrMapOvr>
  <p:timing>
    <p:tnLst>
      <p:par>
        <p:cTn id="1" dur="indefinite" restart="never" nodeType="tmRoot"/>
      </p:par>
    </p:tnLst>
  </p:timing>
</p:sld>
</file>

<file path=ppt/slides/slide1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8310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New Replaced The Old</a:t>
            </a:r>
            <a:endParaRPr lang="en-US" altLang="en-US" sz="4800"/>
          </a:p>
        </p:txBody>
      </p:sp>
      <p:sp>
        <p:nvSpPr>
          <p:cNvPr id="1583107" name="Rectangle 3"/>
          <p:cNvSpPr>
            <a:spLocks noGrp="1" noChangeArrowheads="1"/>
          </p:cNvSpPr>
          <p:nvPr>
            <p:ph type="body" idx="1"/>
          </p:nvPr>
        </p:nvSpPr>
        <p:spPr>
          <a:xfrm>
            <a:off x="685800" y="1371600"/>
            <a:ext cx="8229600" cy="57150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The Old Covenant was taken away at the cross.</a:t>
            </a:r>
          </a:p>
          <a:p>
            <a:pPr>
              <a:lnSpc>
                <a:spcPct val="90000"/>
              </a:lnSpc>
              <a:spcBef>
                <a:spcPct val="40000"/>
              </a:spcBef>
            </a:pPr>
            <a:r>
              <a:rPr lang="en-US" altLang="en-US">
                <a:effectLst>
                  <a:outerShdw blurRad="38100" dist="38100" dir="2700000" algn="tl">
                    <a:srgbClr val="000000"/>
                  </a:outerShdw>
                </a:effectLst>
                <a:latin typeface="Arial" charset="0"/>
              </a:rPr>
              <a:t>The Old Covenant was abolished at the death of Christ.</a:t>
            </a:r>
          </a:p>
          <a:p>
            <a:pPr>
              <a:lnSpc>
                <a:spcPct val="90000"/>
              </a:lnSpc>
              <a:spcBef>
                <a:spcPct val="40000"/>
              </a:spcBef>
            </a:pPr>
            <a:r>
              <a:rPr lang="en-US" altLang="en-US">
                <a:effectLst>
                  <a:outerShdw blurRad="38100" dist="38100" dir="2700000" algn="tl">
                    <a:srgbClr val="000000"/>
                  </a:outerShdw>
                </a:effectLst>
                <a:latin typeface="Arial" charset="0"/>
              </a:rPr>
              <a:t>The New Covenant came into effect after the death of Christ.</a:t>
            </a:r>
          </a:p>
          <a:p>
            <a:pPr>
              <a:lnSpc>
                <a:spcPct val="90000"/>
              </a:lnSpc>
              <a:spcBef>
                <a:spcPct val="40000"/>
              </a:spcBef>
            </a:pPr>
            <a:r>
              <a:rPr lang="en-US" altLang="en-US">
                <a:effectLst>
                  <a:outerShdw blurRad="38100" dist="38100" dir="2700000" algn="tl">
                    <a:srgbClr val="000000"/>
                  </a:outerShdw>
                </a:effectLst>
                <a:latin typeface="Arial" charset="0"/>
              </a:rPr>
              <a:t>The Old Covenant is now obsolete.</a:t>
            </a:r>
          </a:p>
          <a:p>
            <a:pPr>
              <a:lnSpc>
                <a:spcPct val="90000"/>
              </a:lnSpc>
              <a:spcBef>
                <a:spcPct val="40000"/>
              </a:spcBef>
            </a:pPr>
            <a:r>
              <a:rPr lang="en-US" altLang="en-US">
                <a:effectLst>
                  <a:outerShdw blurRad="38100" dist="38100" dir="2700000" algn="tl">
                    <a:srgbClr val="000000"/>
                  </a:outerShdw>
                </a:effectLst>
                <a:latin typeface="Arial" charset="0"/>
              </a:rPr>
              <a:t>No one is under the Old Law today!</a:t>
            </a:r>
          </a:p>
        </p:txBody>
      </p:sp>
    </p:spTree>
  </p:cSld>
  <p:clrMapOvr>
    <a:masterClrMapping/>
  </p:clrMapOvr>
  <p:timing>
    <p:tnLst>
      <p:par>
        <p:cTn id="1" dur="indefinite" restart="never" nodeType="tmRoot"/>
      </p:par>
    </p:tnLst>
  </p:timing>
</p:sld>
</file>

<file path=ppt/slides/slide1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49634"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Should We Keep                         The 10 Commandments?</a:t>
            </a:r>
            <a:endParaRPr lang="en-US" altLang="en-US"/>
          </a:p>
        </p:txBody>
      </p:sp>
    </p:spTree>
  </p:cSld>
  <p:clrMapOvr>
    <a:masterClrMapping/>
  </p:clrMapOvr>
  <p:timing>
    <p:tnLst>
      <p:par>
        <p:cTn id="1" dur="indefinite" restart="never" nodeType="tmRoot"/>
      </p:par>
    </p:tnLst>
  </p:timing>
</p:sld>
</file>

<file path=ppt/slides/slide1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85155" name="Rectangle 3"/>
          <p:cNvSpPr>
            <a:spLocks noGrp="1" noChangeArrowheads="1"/>
          </p:cNvSpPr>
          <p:nvPr>
            <p:ph type="body" idx="1"/>
          </p:nvPr>
        </p:nvSpPr>
        <p:spPr>
          <a:xfrm>
            <a:off x="533400" y="1828800"/>
            <a:ext cx="8382000" cy="5257800"/>
          </a:xfrm>
        </p:spPr>
        <p:txBody>
          <a:bodyPr/>
          <a:lstStyle/>
          <a:p>
            <a:pPr>
              <a:spcBef>
                <a:spcPct val="40000"/>
              </a:spcBef>
            </a:pPr>
            <a:r>
              <a:rPr lang="en-US" altLang="en-US">
                <a:effectLst>
                  <a:outerShdw blurRad="38100" dist="38100" dir="2700000" algn="tl">
                    <a:srgbClr val="000000"/>
                  </a:outerShdw>
                </a:effectLst>
                <a:latin typeface="Arial" charset="0"/>
              </a:rPr>
              <a:t>Are you an Israelite?</a:t>
            </a:r>
          </a:p>
        </p:txBody>
      </p:sp>
      <p:sp>
        <p:nvSpPr>
          <p:cNvPr id="1585157" name="Rectangle 5"/>
          <p:cNvSpPr>
            <a:spLocks noGrp="1" noChangeArrowheads="1"/>
          </p:cNvSpPr>
          <p:nvPr>
            <p:ph type="title"/>
          </p:nvPr>
        </p:nvSpPr>
        <p:spPr>
          <a:xfrm>
            <a:off x="228600" y="304800"/>
            <a:ext cx="8686800" cy="1143000"/>
          </a:xfrm>
          <a:noFill/>
          <a:ln/>
        </p:spPr>
        <p:txBody>
          <a:bodyPr/>
          <a:lstStyle/>
          <a:p>
            <a:r>
              <a:rPr lang="en-US" altLang="en-US" sz="4200">
                <a:effectLst>
                  <a:outerShdw blurRad="38100" dist="38100" dir="2700000" algn="tl">
                    <a:srgbClr val="000000"/>
                  </a:outerShdw>
                </a:effectLst>
                <a:latin typeface="Arial" charset="0"/>
              </a:rPr>
              <a:t>Should We Keep                         The 10 Commandments?</a:t>
            </a:r>
          </a:p>
        </p:txBody>
      </p:sp>
    </p:spTree>
  </p:cSld>
  <p:clrMapOvr>
    <a:masterClrMapping/>
  </p:clrMapOvr>
  <p:timing>
    <p:tnLst>
      <p:par>
        <p:cTn id="1" dur="indefinite" restart="never" nodeType="tmRoot"/>
      </p:par>
    </p:tnLst>
  </p:timing>
</p:sld>
</file>

<file path=ppt/slides/slide1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87203" name="Rectangle 3"/>
          <p:cNvSpPr>
            <a:spLocks noGrp="1" noChangeArrowheads="1"/>
          </p:cNvSpPr>
          <p:nvPr>
            <p:ph type="body" idx="1"/>
          </p:nvPr>
        </p:nvSpPr>
        <p:spPr>
          <a:xfrm>
            <a:off x="533400" y="1828800"/>
            <a:ext cx="8382000" cy="5257800"/>
          </a:xfrm>
        </p:spPr>
        <p:txBody>
          <a:bodyPr/>
          <a:lstStyle/>
          <a:p>
            <a:pPr>
              <a:spcBef>
                <a:spcPct val="40000"/>
              </a:spcBef>
            </a:pPr>
            <a:r>
              <a:rPr lang="en-US" altLang="en-US">
                <a:effectLst>
                  <a:outerShdw blurRad="38100" dist="38100" dir="2700000" algn="tl">
                    <a:srgbClr val="000000"/>
                  </a:outerShdw>
                </a:effectLst>
                <a:latin typeface="Arial" charset="0"/>
              </a:rPr>
              <a:t>Are you an Israelite?</a:t>
            </a:r>
          </a:p>
          <a:p>
            <a:pPr>
              <a:spcBef>
                <a:spcPct val="40000"/>
              </a:spcBef>
            </a:pPr>
            <a:r>
              <a:rPr lang="en-US" altLang="en-US">
                <a:effectLst>
                  <a:outerShdw blurRad="38100" dist="38100" dir="2700000" algn="tl">
                    <a:srgbClr val="000000"/>
                  </a:outerShdw>
                </a:effectLst>
                <a:latin typeface="Arial" charset="0"/>
              </a:rPr>
              <a:t>Do you live in the time before Jesus died on the cross?</a:t>
            </a:r>
          </a:p>
        </p:txBody>
      </p:sp>
      <p:sp>
        <p:nvSpPr>
          <p:cNvPr id="1587205" name="Rectangle 5"/>
          <p:cNvSpPr>
            <a:spLocks noGrp="1" noChangeArrowheads="1"/>
          </p:cNvSpPr>
          <p:nvPr>
            <p:ph type="title"/>
          </p:nvPr>
        </p:nvSpPr>
        <p:spPr>
          <a:xfrm>
            <a:off x="228600" y="304800"/>
            <a:ext cx="8686800" cy="1143000"/>
          </a:xfrm>
          <a:noFill/>
          <a:ln/>
        </p:spPr>
        <p:txBody>
          <a:bodyPr/>
          <a:lstStyle/>
          <a:p>
            <a:r>
              <a:rPr lang="en-US" altLang="en-US" sz="4200">
                <a:effectLst>
                  <a:outerShdw blurRad="38100" dist="38100" dir="2700000" algn="tl">
                    <a:srgbClr val="000000"/>
                  </a:outerShdw>
                </a:effectLst>
                <a:latin typeface="Arial" charset="0"/>
              </a:rPr>
              <a:t>Should We Keep                         The 10 Commandments?</a:t>
            </a:r>
          </a:p>
        </p:txBody>
      </p:sp>
    </p:spTree>
  </p:cSld>
  <p:clrMapOvr>
    <a:masterClrMapping/>
  </p:clrMapOvr>
  <p:timing>
    <p:tnLst>
      <p:par>
        <p:cTn id="1" dur="indefinite" restart="never" nodeType="tmRoot"/>
      </p:par>
    </p:tnLst>
  </p:timing>
</p:sld>
</file>

<file path=ppt/slides/slide1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89251" name="Rectangle 3"/>
          <p:cNvSpPr>
            <a:spLocks noGrp="1" noChangeArrowheads="1"/>
          </p:cNvSpPr>
          <p:nvPr>
            <p:ph type="body" idx="1"/>
          </p:nvPr>
        </p:nvSpPr>
        <p:spPr>
          <a:xfrm>
            <a:off x="533400" y="1828800"/>
            <a:ext cx="8382000" cy="5257800"/>
          </a:xfrm>
        </p:spPr>
        <p:txBody>
          <a:bodyPr/>
          <a:lstStyle/>
          <a:p>
            <a:pPr>
              <a:spcBef>
                <a:spcPct val="40000"/>
              </a:spcBef>
            </a:pPr>
            <a:r>
              <a:rPr lang="en-US" altLang="en-US">
                <a:effectLst>
                  <a:outerShdw blurRad="38100" dist="38100" dir="2700000" algn="tl">
                    <a:srgbClr val="000000"/>
                  </a:outerShdw>
                </a:effectLst>
                <a:latin typeface="Arial" charset="0"/>
              </a:rPr>
              <a:t>Are you an Israelite?</a:t>
            </a:r>
          </a:p>
          <a:p>
            <a:pPr>
              <a:spcBef>
                <a:spcPct val="40000"/>
              </a:spcBef>
            </a:pPr>
            <a:r>
              <a:rPr lang="en-US" altLang="en-US">
                <a:effectLst>
                  <a:outerShdw blurRad="38100" dist="38100" dir="2700000" algn="tl">
                    <a:srgbClr val="000000"/>
                  </a:outerShdw>
                </a:effectLst>
                <a:latin typeface="Arial" charset="0"/>
              </a:rPr>
              <a:t>Do you live in the time before Jesus died on the cross?</a:t>
            </a:r>
          </a:p>
          <a:p>
            <a:pPr>
              <a:spcBef>
                <a:spcPct val="40000"/>
              </a:spcBef>
            </a:pPr>
            <a:r>
              <a:rPr lang="en-US" altLang="en-US">
                <a:effectLst>
                  <a:outerShdw blurRad="38100" dist="38100" dir="2700000" algn="tl">
                    <a:srgbClr val="000000"/>
                  </a:outerShdw>
                </a:effectLst>
                <a:latin typeface="Arial" charset="0"/>
              </a:rPr>
              <a:t>The Ten Commandments are not your law!</a:t>
            </a:r>
          </a:p>
        </p:txBody>
      </p:sp>
      <p:sp>
        <p:nvSpPr>
          <p:cNvPr id="1589253" name="Rectangle 5"/>
          <p:cNvSpPr>
            <a:spLocks noGrp="1" noChangeArrowheads="1"/>
          </p:cNvSpPr>
          <p:nvPr>
            <p:ph type="title"/>
          </p:nvPr>
        </p:nvSpPr>
        <p:spPr>
          <a:xfrm>
            <a:off x="228600" y="304800"/>
            <a:ext cx="8686800" cy="1143000"/>
          </a:xfrm>
          <a:noFill/>
          <a:ln/>
        </p:spPr>
        <p:txBody>
          <a:bodyPr/>
          <a:lstStyle/>
          <a:p>
            <a:r>
              <a:rPr lang="en-US" altLang="en-US" sz="4200">
                <a:effectLst>
                  <a:outerShdw blurRad="38100" dist="38100" dir="2700000" algn="tl">
                    <a:srgbClr val="000000"/>
                  </a:outerShdw>
                </a:effectLst>
                <a:latin typeface="Arial" charset="0"/>
              </a:rPr>
              <a:t>Should We Keep                         The 10 Commandments?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9026" name="Rectangle 2"/>
          <p:cNvSpPr>
            <a:spLocks noGrp="1" noChangeArrowheads="1"/>
          </p:cNvSpPr>
          <p:nvPr>
            <p:ph type="title"/>
          </p:nvPr>
        </p:nvSpPr>
        <p:spPr>
          <a:xfrm>
            <a:off x="228600" y="228600"/>
            <a:ext cx="8763000" cy="1143000"/>
          </a:xfrm>
        </p:spPr>
        <p:txBody>
          <a:bodyPr/>
          <a:lstStyle/>
          <a:p>
            <a:r>
              <a:rPr lang="en-US" altLang="en-US" sz="4200">
                <a:effectLst>
                  <a:outerShdw blurRad="38100" dist="38100" dir="2700000" algn="tl">
                    <a:srgbClr val="000000"/>
                  </a:outerShdw>
                </a:effectLst>
                <a:latin typeface="Arial" charset="0"/>
              </a:rPr>
              <a:t>Overview Of The Two Covenants </a:t>
            </a:r>
            <a:endParaRPr lang="en-US" altLang="en-US"/>
          </a:p>
        </p:txBody>
      </p:sp>
      <p:graphicFrame>
        <p:nvGraphicFramePr>
          <p:cNvPr id="1409027" name="Group 3"/>
          <p:cNvGraphicFramePr>
            <a:graphicFrameLocks noGrp="1"/>
          </p:cNvGraphicFramePr>
          <p:nvPr>
            <p:ph idx="1"/>
          </p:nvPr>
        </p:nvGraphicFramePr>
        <p:xfrm>
          <a:off x="381000" y="1676400"/>
          <a:ext cx="8509634" cy="4876803"/>
        </p:xfrm>
        <a:graphic>
          <a:graphicData uri="http://schemas.openxmlformats.org/drawingml/2006/table">
            <a:tbl>
              <a:tblPr/>
              <a:tblGrid>
                <a:gridCol w="2895600"/>
                <a:gridCol w="208280"/>
                <a:gridCol w="2227262"/>
                <a:gridCol w="208280"/>
                <a:gridCol w="2970212"/>
              </a:tblGrid>
              <a:tr h="639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Old Testament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New Testament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Old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Names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New</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Of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Covenant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02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25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91299" name="Rectangle 3"/>
          <p:cNvSpPr>
            <a:spLocks noGrp="1" noChangeArrowheads="1"/>
          </p:cNvSpPr>
          <p:nvPr>
            <p:ph type="body" idx="1"/>
          </p:nvPr>
        </p:nvSpPr>
        <p:spPr>
          <a:xfrm>
            <a:off x="533400" y="1828800"/>
            <a:ext cx="8382000" cy="5257800"/>
          </a:xfrm>
        </p:spPr>
        <p:txBody>
          <a:bodyPr/>
          <a:lstStyle/>
          <a:p>
            <a:pPr>
              <a:spcBef>
                <a:spcPct val="40000"/>
              </a:spcBef>
            </a:pPr>
            <a:r>
              <a:rPr lang="en-US" altLang="en-US">
                <a:effectLst>
                  <a:outerShdw blurRad="38100" dist="38100" dir="2700000" algn="tl">
                    <a:srgbClr val="000000"/>
                  </a:outerShdw>
                </a:effectLst>
                <a:latin typeface="Arial" charset="0"/>
              </a:rPr>
              <a:t>Are you an Israelite?</a:t>
            </a:r>
          </a:p>
          <a:p>
            <a:pPr>
              <a:spcBef>
                <a:spcPct val="40000"/>
              </a:spcBef>
            </a:pPr>
            <a:r>
              <a:rPr lang="en-US" altLang="en-US">
                <a:effectLst>
                  <a:outerShdw blurRad="38100" dist="38100" dir="2700000" algn="tl">
                    <a:srgbClr val="000000"/>
                  </a:outerShdw>
                </a:effectLst>
                <a:latin typeface="Arial" charset="0"/>
              </a:rPr>
              <a:t>Do you live in the time before Jesus died on the cross?</a:t>
            </a:r>
          </a:p>
          <a:p>
            <a:pPr>
              <a:spcBef>
                <a:spcPct val="40000"/>
              </a:spcBef>
            </a:pPr>
            <a:r>
              <a:rPr lang="en-US" altLang="en-US">
                <a:effectLst>
                  <a:outerShdw blurRad="38100" dist="38100" dir="2700000" algn="tl">
                    <a:srgbClr val="000000"/>
                  </a:outerShdw>
                </a:effectLst>
                <a:latin typeface="Arial" charset="0"/>
              </a:rPr>
              <a:t>The Ten Commandments are not your law!</a:t>
            </a:r>
          </a:p>
          <a:p>
            <a:pPr>
              <a:spcBef>
                <a:spcPct val="40000"/>
              </a:spcBef>
            </a:pPr>
            <a:r>
              <a:rPr lang="en-US" altLang="en-US">
                <a:effectLst>
                  <a:outerShdw blurRad="38100" dist="38100" dir="2700000" algn="tl">
                    <a:srgbClr val="000000"/>
                  </a:outerShdw>
                </a:effectLst>
                <a:latin typeface="Arial" charset="0"/>
              </a:rPr>
              <a:t>Does that mean we can murder, steal, and commit adultery?</a:t>
            </a:r>
          </a:p>
        </p:txBody>
      </p:sp>
      <p:sp>
        <p:nvSpPr>
          <p:cNvPr id="1591301" name="Rectangle 5"/>
          <p:cNvSpPr>
            <a:spLocks noGrp="1" noChangeArrowheads="1"/>
          </p:cNvSpPr>
          <p:nvPr>
            <p:ph type="title"/>
          </p:nvPr>
        </p:nvSpPr>
        <p:spPr>
          <a:xfrm>
            <a:off x="228600" y="304800"/>
            <a:ext cx="8686800" cy="1143000"/>
          </a:xfrm>
          <a:noFill/>
          <a:ln/>
        </p:spPr>
        <p:txBody>
          <a:bodyPr/>
          <a:lstStyle/>
          <a:p>
            <a:r>
              <a:rPr lang="en-US" altLang="en-US" sz="4200">
                <a:effectLst>
                  <a:outerShdw blurRad="38100" dist="38100" dir="2700000" algn="tl">
                    <a:srgbClr val="000000"/>
                  </a:outerShdw>
                </a:effectLst>
                <a:latin typeface="Arial" charset="0"/>
              </a:rPr>
              <a:t>Should We Keep                         The 10 Commandments?</a:t>
            </a:r>
          </a:p>
        </p:txBody>
      </p:sp>
    </p:spTree>
  </p:cSld>
  <p:clrMapOvr>
    <a:masterClrMapping/>
  </p:clrMapOvr>
  <p:timing>
    <p:tnLst>
      <p:par>
        <p:cTn id="1" dur="indefinite" restart="never" nodeType="tmRoot"/>
      </p:par>
    </p:tnLst>
  </p:timing>
</p:sld>
</file>

<file path=ppt/slides/slide1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93347" name="Rectangle 3"/>
          <p:cNvSpPr>
            <a:spLocks noGrp="1" noChangeArrowheads="1"/>
          </p:cNvSpPr>
          <p:nvPr>
            <p:ph type="body" idx="1"/>
          </p:nvPr>
        </p:nvSpPr>
        <p:spPr>
          <a:xfrm>
            <a:off x="533400" y="1828800"/>
            <a:ext cx="8382000" cy="5257800"/>
          </a:xfrm>
        </p:spPr>
        <p:txBody>
          <a:bodyPr/>
          <a:lstStyle/>
          <a:p>
            <a:pPr>
              <a:spcBef>
                <a:spcPct val="40000"/>
              </a:spcBef>
            </a:pPr>
            <a:r>
              <a:rPr lang="en-US" altLang="en-US">
                <a:effectLst>
                  <a:outerShdw blurRad="38100" dist="38100" dir="2700000" algn="tl">
                    <a:srgbClr val="000000"/>
                  </a:outerShdw>
                </a:effectLst>
                <a:latin typeface="Arial" charset="0"/>
              </a:rPr>
              <a:t>Are you an Israelite?</a:t>
            </a:r>
          </a:p>
          <a:p>
            <a:pPr>
              <a:spcBef>
                <a:spcPct val="40000"/>
              </a:spcBef>
            </a:pPr>
            <a:r>
              <a:rPr lang="en-US" altLang="en-US">
                <a:effectLst>
                  <a:outerShdw blurRad="38100" dist="38100" dir="2700000" algn="tl">
                    <a:srgbClr val="000000"/>
                  </a:outerShdw>
                </a:effectLst>
                <a:latin typeface="Arial" charset="0"/>
              </a:rPr>
              <a:t>Do you live in the time before Jesus died on the cross?</a:t>
            </a:r>
          </a:p>
          <a:p>
            <a:pPr>
              <a:spcBef>
                <a:spcPct val="40000"/>
              </a:spcBef>
            </a:pPr>
            <a:r>
              <a:rPr lang="en-US" altLang="en-US">
                <a:effectLst>
                  <a:outerShdw blurRad="38100" dist="38100" dir="2700000" algn="tl">
                    <a:srgbClr val="000000"/>
                  </a:outerShdw>
                </a:effectLst>
                <a:latin typeface="Arial" charset="0"/>
              </a:rPr>
              <a:t>The Ten Commandments are not your law!</a:t>
            </a:r>
          </a:p>
          <a:p>
            <a:pPr>
              <a:spcBef>
                <a:spcPct val="40000"/>
              </a:spcBef>
            </a:pPr>
            <a:r>
              <a:rPr lang="en-US" altLang="en-US">
                <a:effectLst>
                  <a:outerShdw blurRad="38100" dist="38100" dir="2700000" algn="tl">
                    <a:srgbClr val="000000"/>
                  </a:outerShdw>
                </a:effectLst>
                <a:latin typeface="Arial" charset="0"/>
              </a:rPr>
              <a:t>Does that mean we can murder, steal, and commit adultery?</a:t>
            </a:r>
          </a:p>
          <a:p>
            <a:pPr>
              <a:spcBef>
                <a:spcPct val="40000"/>
              </a:spcBef>
            </a:pPr>
            <a:r>
              <a:rPr lang="en-US" altLang="en-US">
                <a:effectLst>
                  <a:outerShdw blurRad="38100" dist="38100" dir="2700000" algn="tl">
                    <a:srgbClr val="000000"/>
                  </a:outerShdw>
                </a:effectLst>
                <a:latin typeface="Arial" charset="0"/>
              </a:rPr>
              <a:t>No! We must obey the law of Christ!</a:t>
            </a:r>
          </a:p>
        </p:txBody>
      </p:sp>
      <p:sp>
        <p:nvSpPr>
          <p:cNvPr id="1593349" name="Rectangle 5"/>
          <p:cNvSpPr>
            <a:spLocks noGrp="1" noChangeArrowheads="1"/>
          </p:cNvSpPr>
          <p:nvPr>
            <p:ph type="title"/>
          </p:nvPr>
        </p:nvSpPr>
        <p:spPr>
          <a:xfrm>
            <a:off x="228600" y="304800"/>
            <a:ext cx="8686800" cy="1143000"/>
          </a:xfrm>
          <a:noFill/>
          <a:ln/>
        </p:spPr>
        <p:txBody>
          <a:bodyPr/>
          <a:lstStyle/>
          <a:p>
            <a:r>
              <a:rPr lang="en-US" altLang="en-US" sz="4200">
                <a:effectLst>
                  <a:outerShdw blurRad="38100" dist="38100" dir="2700000" algn="tl">
                    <a:srgbClr val="000000"/>
                  </a:outerShdw>
                </a:effectLst>
                <a:latin typeface="Arial" charset="0"/>
              </a:rPr>
              <a:t>Should We Keep                         The 10 Commandments?</a:t>
            </a:r>
          </a:p>
        </p:txBody>
      </p:sp>
    </p:spTree>
  </p:cSld>
  <p:clrMapOvr>
    <a:masterClrMapping/>
  </p:clrMapOvr>
  <p:timing>
    <p:tnLst>
      <p:par>
        <p:cTn id="1" dur="indefinite" restart="never" nodeType="tmRoot"/>
      </p:par>
    </p:tnLst>
  </p:timing>
</p:sld>
</file>

<file path=ppt/slides/slide15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51683" name="Rectangle 3"/>
          <p:cNvSpPr>
            <a:spLocks noGrp="1" noChangeArrowheads="1"/>
          </p:cNvSpPr>
          <p:nvPr>
            <p:ph type="body" idx="1"/>
          </p:nvPr>
        </p:nvSpPr>
        <p:spPr>
          <a:xfrm>
            <a:off x="533400" y="1828800"/>
            <a:ext cx="8382000" cy="5257800"/>
          </a:xfrm>
        </p:spPr>
        <p:txBody>
          <a:bodyPr/>
          <a:lstStyle/>
          <a:p>
            <a:pPr>
              <a:spcBef>
                <a:spcPct val="40000"/>
              </a:spcBef>
            </a:pPr>
            <a:r>
              <a:rPr lang="en-US" altLang="en-US">
                <a:effectLst>
                  <a:outerShdw blurRad="38100" dist="38100" dir="2700000" algn="tl">
                    <a:srgbClr val="000000"/>
                  </a:outerShdw>
                </a:effectLst>
                <a:latin typeface="Arial" charset="0"/>
              </a:rPr>
              <a:t>Are you an Israelite?</a:t>
            </a:r>
          </a:p>
          <a:p>
            <a:pPr>
              <a:spcBef>
                <a:spcPct val="40000"/>
              </a:spcBef>
            </a:pPr>
            <a:r>
              <a:rPr lang="en-US" altLang="en-US">
                <a:effectLst>
                  <a:outerShdw blurRad="38100" dist="38100" dir="2700000" algn="tl">
                    <a:srgbClr val="000000"/>
                  </a:outerShdw>
                </a:effectLst>
                <a:latin typeface="Arial" charset="0"/>
              </a:rPr>
              <a:t>Do you live in the time before Jesus died on the cross?</a:t>
            </a:r>
          </a:p>
          <a:p>
            <a:pPr>
              <a:spcBef>
                <a:spcPct val="40000"/>
              </a:spcBef>
            </a:pPr>
            <a:r>
              <a:rPr lang="en-US" altLang="en-US">
                <a:effectLst>
                  <a:outerShdw blurRad="38100" dist="38100" dir="2700000" algn="tl">
                    <a:srgbClr val="000000"/>
                  </a:outerShdw>
                </a:effectLst>
                <a:latin typeface="Arial" charset="0"/>
              </a:rPr>
              <a:t>The Ten Commandments are not your law!</a:t>
            </a:r>
          </a:p>
          <a:p>
            <a:pPr>
              <a:spcBef>
                <a:spcPct val="40000"/>
              </a:spcBef>
            </a:pPr>
            <a:r>
              <a:rPr lang="en-US" altLang="en-US">
                <a:effectLst>
                  <a:outerShdw blurRad="38100" dist="38100" dir="2700000" algn="tl">
                    <a:srgbClr val="000000"/>
                  </a:outerShdw>
                </a:effectLst>
                <a:latin typeface="Arial" charset="0"/>
              </a:rPr>
              <a:t>Does that mean we can murder, steal, and commit adultery?</a:t>
            </a:r>
          </a:p>
          <a:p>
            <a:pPr>
              <a:spcBef>
                <a:spcPct val="40000"/>
              </a:spcBef>
            </a:pPr>
            <a:r>
              <a:rPr lang="en-US" altLang="en-US">
                <a:effectLst>
                  <a:outerShdw blurRad="38100" dist="38100" dir="2700000" algn="tl">
                    <a:srgbClr val="000000"/>
                  </a:outerShdw>
                </a:effectLst>
                <a:latin typeface="Arial" charset="0"/>
              </a:rPr>
              <a:t>No! We must obey the law of Christ!</a:t>
            </a:r>
          </a:p>
        </p:txBody>
      </p:sp>
      <p:sp>
        <p:nvSpPr>
          <p:cNvPr id="1351684" name="Rectangle 4"/>
          <p:cNvSpPr>
            <a:spLocks noChangeArrowheads="1"/>
          </p:cNvSpPr>
          <p:nvPr/>
        </p:nvSpPr>
        <p:spPr bwMode="auto">
          <a:xfrm>
            <a:off x="381000" y="3657600"/>
            <a:ext cx="8382000" cy="2895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“He who rejects Me, and does not receive My words, has that which judges him -- the word that I have spoken will judge him in the last day”</a:t>
            </a:r>
          </a:p>
          <a:p>
            <a:pPr algn="ctr"/>
            <a:r>
              <a:rPr lang="en-US" altLang="en-US" sz="2800" i="1">
                <a:solidFill>
                  <a:schemeClr val="bg2"/>
                </a:solidFill>
              </a:rPr>
              <a:t>(John 12:48).</a:t>
            </a:r>
          </a:p>
        </p:txBody>
      </p:sp>
      <p:sp>
        <p:nvSpPr>
          <p:cNvPr id="1351688" name="Rectangle 8"/>
          <p:cNvSpPr>
            <a:spLocks noGrp="1" noChangeArrowheads="1"/>
          </p:cNvSpPr>
          <p:nvPr>
            <p:ph type="title"/>
          </p:nvPr>
        </p:nvSpPr>
        <p:spPr>
          <a:xfrm>
            <a:off x="228600" y="304800"/>
            <a:ext cx="8686800" cy="1143000"/>
          </a:xfrm>
          <a:noFill/>
          <a:ln/>
        </p:spPr>
        <p:txBody>
          <a:bodyPr/>
          <a:lstStyle/>
          <a:p>
            <a:r>
              <a:rPr lang="en-US" altLang="en-US" sz="4200">
                <a:effectLst>
                  <a:outerShdw blurRad="38100" dist="38100" dir="2700000" algn="tl">
                    <a:srgbClr val="000000"/>
                  </a:outerShdw>
                </a:effectLst>
                <a:latin typeface="Arial" charset="0"/>
              </a:rPr>
              <a:t>Should We Keep                         The 10 Commandments?</a:t>
            </a:r>
          </a:p>
        </p:txBody>
      </p:sp>
    </p:spTree>
  </p:cSld>
  <p:clrMapOvr>
    <a:masterClrMapping/>
  </p:clrMapOvr>
  <p:timing>
    <p:tnLst>
      <p:par>
        <p:cTn id="1" dur="indefinite" restart="never" nodeType="tmRoot"/>
      </p:par>
    </p:tnLst>
  </p:timing>
</p:sld>
</file>

<file path=ppt/slides/slide1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95395" name="Rectangle 3"/>
          <p:cNvSpPr>
            <a:spLocks noGrp="1" noChangeArrowheads="1"/>
          </p:cNvSpPr>
          <p:nvPr>
            <p:ph type="body" idx="1"/>
          </p:nvPr>
        </p:nvSpPr>
        <p:spPr>
          <a:xfrm>
            <a:off x="533400" y="1828800"/>
            <a:ext cx="8382000" cy="5257800"/>
          </a:xfrm>
        </p:spPr>
        <p:txBody>
          <a:bodyPr/>
          <a:lstStyle/>
          <a:p>
            <a:pPr>
              <a:spcBef>
                <a:spcPct val="40000"/>
              </a:spcBef>
            </a:pPr>
            <a:r>
              <a:rPr lang="en-US" altLang="en-US">
                <a:effectLst>
                  <a:outerShdw blurRad="38100" dist="38100" dir="2700000" algn="tl">
                    <a:srgbClr val="000000"/>
                  </a:outerShdw>
                </a:effectLst>
                <a:latin typeface="Arial" charset="0"/>
              </a:rPr>
              <a:t>Are you an Israelite?</a:t>
            </a:r>
          </a:p>
          <a:p>
            <a:pPr>
              <a:spcBef>
                <a:spcPct val="40000"/>
              </a:spcBef>
            </a:pPr>
            <a:r>
              <a:rPr lang="en-US" altLang="en-US">
                <a:effectLst>
                  <a:outerShdw blurRad="38100" dist="38100" dir="2700000" algn="tl">
                    <a:srgbClr val="000000"/>
                  </a:outerShdw>
                </a:effectLst>
                <a:latin typeface="Arial" charset="0"/>
              </a:rPr>
              <a:t>Do you live in the time before Jesus died on the cross?</a:t>
            </a:r>
          </a:p>
          <a:p>
            <a:pPr>
              <a:spcBef>
                <a:spcPct val="40000"/>
              </a:spcBef>
            </a:pPr>
            <a:r>
              <a:rPr lang="en-US" altLang="en-US">
                <a:effectLst>
                  <a:outerShdw blurRad="38100" dist="38100" dir="2700000" algn="tl">
                    <a:srgbClr val="000000"/>
                  </a:outerShdw>
                </a:effectLst>
                <a:latin typeface="Arial" charset="0"/>
              </a:rPr>
              <a:t>The Ten Commandments are not your law!</a:t>
            </a:r>
          </a:p>
          <a:p>
            <a:pPr>
              <a:spcBef>
                <a:spcPct val="40000"/>
              </a:spcBef>
            </a:pPr>
            <a:r>
              <a:rPr lang="en-US" altLang="en-US">
                <a:effectLst>
                  <a:outerShdw blurRad="38100" dist="38100" dir="2700000" algn="tl">
                    <a:srgbClr val="000000"/>
                  </a:outerShdw>
                </a:effectLst>
                <a:latin typeface="Arial" charset="0"/>
              </a:rPr>
              <a:t>Does that mean we can murder, steal, and commit adultery?</a:t>
            </a:r>
          </a:p>
          <a:p>
            <a:pPr>
              <a:spcBef>
                <a:spcPct val="40000"/>
              </a:spcBef>
            </a:pPr>
            <a:r>
              <a:rPr lang="en-US" altLang="en-US">
                <a:effectLst>
                  <a:outerShdw blurRad="38100" dist="38100" dir="2700000" algn="tl">
                    <a:srgbClr val="000000"/>
                  </a:outerShdw>
                </a:effectLst>
                <a:latin typeface="Arial" charset="0"/>
              </a:rPr>
              <a:t>No! We must obey the law of Christ!</a:t>
            </a:r>
          </a:p>
        </p:txBody>
      </p:sp>
      <p:sp>
        <p:nvSpPr>
          <p:cNvPr id="1595397" name="Rectangle 5"/>
          <p:cNvSpPr>
            <a:spLocks noGrp="1" noChangeArrowheads="1"/>
          </p:cNvSpPr>
          <p:nvPr>
            <p:ph type="title"/>
          </p:nvPr>
        </p:nvSpPr>
        <p:spPr>
          <a:xfrm>
            <a:off x="228600" y="304800"/>
            <a:ext cx="8686800" cy="1143000"/>
          </a:xfrm>
          <a:noFill/>
          <a:ln/>
        </p:spPr>
        <p:txBody>
          <a:bodyPr/>
          <a:lstStyle/>
          <a:p>
            <a:r>
              <a:rPr lang="en-US" altLang="en-US" sz="4200">
                <a:effectLst>
                  <a:outerShdw blurRad="38100" dist="38100" dir="2700000" algn="tl">
                    <a:srgbClr val="000000"/>
                  </a:outerShdw>
                </a:effectLst>
                <a:latin typeface="Arial" charset="0"/>
              </a:rPr>
              <a:t>Should We Keep                         The 10 Commandments?</a:t>
            </a:r>
          </a:p>
        </p:txBody>
      </p:sp>
    </p:spTree>
  </p:cSld>
  <p:clrMapOvr>
    <a:masterClrMapping/>
  </p:clrMapOvr>
  <p:timing>
    <p:tnLst>
      <p:par>
        <p:cTn id="1" dur="indefinite" restart="never" nodeType="tmRoot"/>
      </p:par>
    </p:tnLst>
  </p:timing>
</p:sld>
</file>

<file path=ppt/slides/slide1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53730"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Does The Old Testament Have</a:t>
            </a:r>
            <a:br>
              <a:rPr lang="en-US" altLang="en-US" sz="4200">
                <a:effectLst>
                  <a:outerShdw blurRad="38100" dist="38100" dir="2700000" algn="tl">
                    <a:srgbClr val="000000"/>
                  </a:outerShdw>
                </a:effectLst>
                <a:latin typeface="Arial" charset="0"/>
              </a:rPr>
            </a:br>
            <a:r>
              <a:rPr lang="en-US" altLang="en-US" sz="4200">
                <a:effectLst>
                  <a:outerShdw blurRad="38100" dist="38100" dir="2700000" algn="tl">
                    <a:srgbClr val="000000"/>
                  </a:outerShdw>
                </a:effectLst>
                <a:latin typeface="Arial" charset="0"/>
              </a:rPr>
              <a:t>Any Value Today?</a:t>
            </a:r>
            <a:endParaRPr lang="en-US" altLang="en-US"/>
          </a:p>
        </p:txBody>
      </p:sp>
    </p:spTree>
  </p:cSld>
  <p:clrMapOvr>
    <a:masterClrMapping/>
  </p:clrMapOvr>
  <p:timing>
    <p:tnLst>
      <p:par>
        <p:cTn id="1" dur="indefinite" restart="never" nodeType="tmRoot"/>
      </p:par>
    </p:tnLst>
  </p:timing>
</p:sld>
</file>

<file path=ppt/slides/slide15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97442"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Does The Old Testament Have</a:t>
            </a:r>
            <a:br>
              <a:rPr lang="en-US" altLang="en-US" sz="4200">
                <a:effectLst>
                  <a:outerShdw blurRad="38100" dist="38100" dir="2700000" algn="tl">
                    <a:srgbClr val="000000"/>
                  </a:outerShdw>
                </a:effectLst>
                <a:latin typeface="Arial" charset="0"/>
              </a:rPr>
            </a:br>
            <a:r>
              <a:rPr lang="en-US" altLang="en-US" sz="4200">
                <a:effectLst>
                  <a:outerShdw blurRad="38100" dist="38100" dir="2700000" algn="tl">
                    <a:srgbClr val="000000"/>
                  </a:outerShdw>
                </a:effectLst>
                <a:latin typeface="Arial" charset="0"/>
              </a:rPr>
              <a:t>Any Value Today?</a:t>
            </a:r>
            <a:endParaRPr lang="en-US" altLang="en-US"/>
          </a:p>
        </p:txBody>
      </p:sp>
      <p:sp>
        <p:nvSpPr>
          <p:cNvPr id="1597443" name="Rectangle 3"/>
          <p:cNvSpPr>
            <a:spLocks noGrp="1" noChangeArrowheads="1"/>
          </p:cNvSpPr>
          <p:nvPr>
            <p:ph type="body" idx="1"/>
          </p:nvPr>
        </p:nvSpPr>
        <p:spPr>
          <a:xfrm>
            <a:off x="533400" y="1600200"/>
            <a:ext cx="8382000" cy="5257800"/>
          </a:xfrm>
        </p:spPr>
        <p:txBody>
          <a:bodyPr/>
          <a:lstStyle/>
          <a:p>
            <a:pPr>
              <a:spcBef>
                <a:spcPct val="40000"/>
              </a:spcBef>
            </a:pPr>
            <a:r>
              <a:rPr lang="en-US" altLang="en-US">
                <a:effectLst>
                  <a:outerShdw blurRad="38100" dist="38100" dir="2700000" algn="tl">
                    <a:srgbClr val="000000"/>
                  </a:outerShdw>
                </a:effectLst>
                <a:latin typeface="Arial" charset="0"/>
              </a:rPr>
              <a:t>It is still the inspired word of God (2 Tim. 3:16-17).</a:t>
            </a:r>
          </a:p>
        </p:txBody>
      </p:sp>
    </p:spTree>
  </p:cSld>
  <p:clrMapOvr>
    <a:masterClrMapping/>
  </p:clrMapOvr>
  <p:timing>
    <p:tnLst>
      <p:par>
        <p:cTn id="1" dur="indefinite" restart="never" nodeType="tmRoot"/>
      </p:par>
    </p:tnLst>
  </p:timing>
</p:sld>
</file>

<file path=ppt/slides/slide15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99490"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Does The Old Testament Have</a:t>
            </a:r>
            <a:br>
              <a:rPr lang="en-US" altLang="en-US" sz="4200">
                <a:effectLst>
                  <a:outerShdw blurRad="38100" dist="38100" dir="2700000" algn="tl">
                    <a:srgbClr val="000000"/>
                  </a:outerShdw>
                </a:effectLst>
                <a:latin typeface="Arial" charset="0"/>
              </a:rPr>
            </a:br>
            <a:r>
              <a:rPr lang="en-US" altLang="en-US" sz="4200">
                <a:effectLst>
                  <a:outerShdw blurRad="38100" dist="38100" dir="2700000" algn="tl">
                    <a:srgbClr val="000000"/>
                  </a:outerShdw>
                </a:effectLst>
                <a:latin typeface="Arial" charset="0"/>
              </a:rPr>
              <a:t>Any Value Today?</a:t>
            </a:r>
            <a:endParaRPr lang="en-US" altLang="en-US"/>
          </a:p>
        </p:txBody>
      </p:sp>
      <p:sp>
        <p:nvSpPr>
          <p:cNvPr id="1599491" name="Rectangle 3"/>
          <p:cNvSpPr>
            <a:spLocks noGrp="1" noChangeArrowheads="1"/>
          </p:cNvSpPr>
          <p:nvPr>
            <p:ph type="body" idx="1"/>
          </p:nvPr>
        </p:nvSpPr>
        <p:spPr>
          <a:xfrm>
            <a:off x="533400" y="1600200"/>
            <a:ext cx="8382000" cy="5257800"/>
          </a:xfrm>
        </p:spPr>
        <p:txBody>
          <a:bodyPr/>
          <a:lstStyle/>
          <a:p>
            <a:pPr>
              <a:spcBef>
                <a:spcPct val="40000"/>
              </a:spcBef>
            </a:pPr>
            <a:r>
              <a:rPr lang="en-US" altLang="en-US">
                <a:effectLst>
                  <a:outerShdw blurRad="38100" dist="38100" dir="2700000" algn="tl">
                    <a:srgbClr val="000000"/>
                  </a:outerShdw>
                </a:effectLst>
                <a:latin typeface="Arial" charset="0"/>
              </a:rPr>
              <a:t>It is still the inspired word of God (2 Tim. 3:16-17).</a:t>
            </a:r>
          </a:p>
          <a:p>
            <a:pPr>
              <a:spcBef>
                <a:spcPct val="40000"/>
              </a:spcBef>
            </a:pPr>
            <a:r>
              <a:rPr lang="en-US" altLang="en-US">
                <a:effectLst>
                  <a:outerShdw blurRad="38100" dist="38100" dir="2700000" algn="tl">
                    <a:srgbClr val="000000"/>
                  </a:outerShdw>
                </a:effectLst>
                <a:latin typeface="Arial" charset="0"/>
              </a:rPr>
              <a:t>It offers wisdom and understanding leading to salvation in Christ (2 Tim. 3:15; Gal. 3:24).</a:t>
            </a:r>
          </a:p>
        </p:txBody>
      </p:sp>
    </p:spTree>
  </p:cSld>
  <p:clrMapOvr>
    <a:masterClrMapping/>
  </p:clrMapOvr>
  <p:timing>
    <p:tnLst>
      <p:par>
        <p:cTn id="1" dur="indefinite" restart="never" nodeType="tmRoot"/>
      </p:par>
    </p:tnLst>
  </p:timing>
</p:sld>
</file>

<file path=ppt/slides/slide15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01538"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Does The Old Testament Have</a:t>
            </a:r>
            <a:br>
              <a:rPr lang="en-US" altLang="en-US" sz="4200">
                <a:effectLst>
                  <a:outerShdw blurRad="38100" dist="38100" dir="2700000" algn="tl">
                    <a:srgbClr val="000000"/>
                  </a:outerShdw>
                </a:effectLst>
                <a:latin typeface="Arial" charset="0"/>
              </a:rPr>
            </a:br>
            <a:r>
              <a:rPr lang="en-US" altLang="en-US" sz="4200">
                <a:effectLst>
                  <a:outerShdw blurRad="38100" dist="38100" dir="2700000" algn="tl">
                    <a:srgbClr val="000000"/>
                  </a:outerShdw>
                </a:effectLst>
                <a:latin typeface="Arial" charset="0"/>
              </a:rPr>
              <a:t>Any Value Today?</a:t>
            </a:r>
            <a:endParaRPr lang="en-US" altLang="en-US"/>
          </a:p>
        </p:txBody>
      </p:sp>
      <p:sp>
        <p:nvSpPr>
          <p:cNvPr id="1601539" name="Rectangle 3"/>
          <p:cNvSpPr>
            <a:spLocks noGrp="1" noChangeArrowheads="1"/>
          </p:cNvSpPr>
          <p:nvPr>
            <p:ph type="body" idx="1"/>
          </p:nvPr>
        </p:nvSpPr>
        <p:spPr>
          <a:xfrm>
            <a:off x="533400" y="1600200"/>
            <a:ext cx="8382000" cy="5257800"/>
          </a:xfrm>
        </p:spPr>
        <p:txBody>
          <a:bodyPr/>
          <a:lstStyle/>
          <a:p>
            <a:pPr>
              <a:spcBef>
                <a:spcPct val="40000"/>
              </a:spcBef>
            </a:pPr>
            <a:r>
              <a:rPr lang="en-US" altLang="en-US">
                <a:effectLst>
                  <a:outerShdw blurRad="38100" dist="38100" dir="2700000" algn="tl">
                    <a:srgbClr val="000000"/>
                  </a:outerShdw>
                </a:effectLst>
                <a:latin typeface="Arial" charset="0"/>
              </a:rPr>
              <a:t>It is still the inspired word of God (2 Tim. 3:16-17).</a:t>
            </a:r>
          </a:p>
          <a:p>
            <a:pPr>
              <a:spcBef>
                <a:spcPct val="40000"/>
              </a:spcBef>
            </a:pPr>
            <a:r>
              <a:rPr lang="en-US" altLang="en-US">
                <a:effectLst>
                  <a:outerShdw blurRad="38100" dist="38100" dir="2700000" algn="tl">
                    <a:srgbClr val="000000"/>
                  </a:outerShdw>
                </a:effectLst>
                <a:latin typeface="Arial" charset="0"/>
              </a:rPr>
              <a:t>It offers wisdom and understanding leading to salvation in Christ (2 Tim. 3:15; Gal. 3:24).</a:t>
            </a:r>
          </a:p>
          <a:p>
            <a:pPr>
              <a:spcBef>
                <a:spcPct val="40000"/>
              </a:spcBef>
            </a:pPr>
            <a:r>
              <a:rPr lang="en-US" altLang="en-US">
                <a:effectLst>
                  <a:outerShdw blurRad="38100" dist="38100" dir="2700000" algn="tl">
                    <a:srgbClr val="000000"/>
                  </a:outerShdw>
                </a:effectLst>
                <a:latin typeface="Arial" charset="0"/>
              </a:rPr>
              <a:t>It provides examples of God’s dealings with man (Rom. 15:4; 1 Cor. 10:1-11).</a:t>
            </a:r>
          </a:p>
        </p:txBody>
      </p:sp>
    </p:spTree>
  </p:cSld>
  <p:clrMapOvr>
    <a:masterClrMapping/>
  </p:clrMapOvr>
  <p:timing>
    <p:tnLst>
      <p:par>
        <p:cTn id="1" dur="indefinite" restart="never" nodeType="tmRoot"/>
      </p:par>
    </p:tnLst>
  </p:timing>
</p:sld>
</file>

<file path=ppt/slides/slide15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03586"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Does The Old Testament Have</a:t>
            </a:r>
            <a:br>
              <a:rPr lang="en-US" altLang="en-US" sz="4200">
                <a:effectLst>
                  <a:outerShdw blurRad="38100" dist="38100" dir="2700000" algn="tl">
                    <a:srgbClr val="000000"/>
                  </a:outerShdw>
                </a:effectLst>
                <a:latin typeface="Arial" charset="0"/>
              </a:rPr>
            </a:br>
            <a:r>
              <a:rPr lang="en-US" altLang="en-US" sz="4200">
                <a:effectLst>
                  <a:outerShdw blurRad="38100" dist="38100" dir="2700000" algn="tl">
                    <a:srgbClr val="000000"/>
                  </a:outerShdw>
                </a:effectLst>
                <a:latin typeface="Arial" charset="0"/>
              </a:rPr>
              <a:t>Any Value Today?</a:t>
            </a:r>
            <a:endParaRPr lang="en-US" altLang="en-US"/>
          </a:p>
        </p:txBody>
      </p:sp>
      <p:sp>
        <p:nvSpPr>
          <p:cNvPr id="1603587" name="Rectangle 3"/>
          <p:cNvSpPr>
            <a:spLocks noGrp="1" noChangeArrowheads="1"/>
          </p:cNvSpPr>
          <p:nvPr>
            <p:ph type="body" idx="1"/>
          </p:nvPr>
        </p:nvSpPr>
        <p:spPr>
          <a:xfrm>
            <a:off x="533400" y="1600200"/>
            <a:ext cx="8382000" cy="5257800"/>
          </a:xfrm>
        </p:spPr>
        <p:txBody>
          <a:bodyPr/>
          <a:lstStyle/>
          <a:p>
            <a:pPr>
              <a:spcBef>
                <a:spcPct val="40000"/>
              </a:spcBef>
            </a:pPr>
            <a:r>
              <a:rPr lang="en-US" altLang="en-US">
                <a:effectLst>
                  <a:outerShdw blurRad="38100" dist="38100" dir="2700000" algn="tl">
                    <a:srgbClr val="000000"/>
                  </a:outerShdw>
                </a:effectLst>
                <a:latin typeface="Arial" charset="0"/>
              </a:rPr>
              <a:t>It is still the inspired word of God (2 Tim. 3:16-17).</a:t>
            </a:r>
          </a:p>
          <a:p>
            <a:pPr>
              <a:spcBef>
                <a:spcPct val="40000"/>
              </a:spcBef>
            </a:pPr>
            <a:r>
              <a:rPr lang="en-US" altLang="en-US">
                <a:effectLst>
                  <a:outerShdw blurRad="38100" dist="38100" dir="2700000" algn="tl">
                    <a:srgbClr val="000000"/>
                  </a:outerShdw>
                </a:effectLst>
                <a:latin typeface="Arial" charset="0"/>
              </a:rPr>
              <a:t>It offers wisdom and understanding leading to salvation in Christ (2 Tim. 3:15; Gal. 3:24).</a:t>
            </a:r>
          </a:p>
          <a:p>
            <a:pPr>
              <a:spcBef>
                <a:spcPct val="40000"/>
              </a:spcBef>
            </a:pPr>
            <a:r>
              <a:rPr lang="en-US" altLang="en-US">
                <a:effectLst>
                  <a:outerShdw blurRad="38100" dist="38100" dir="2700000" algn="tl">
                    <a:srgbClr val="000000"/>
                  </a:outerShdw>
                </a:effectLst>
                <a:latin typeface="Arial" charset="0"/>
              </a:rPr>
              <a:t>It provides examples of God’s dealings with man (Rom. 15:4; 1 Cor. 10:1-11).</a:t>
            </a:r>
          </a:p>
          <a:p>
            <a:pPr>
              <a:spcBef>
                <a:spcPct val="40000"/>
              </a:spcBef>
            </a:pPr>
            <a:r>
              <a:rPr lang="en-US" altLang="en-US">
                <a:effectLst>
                  <a:outerShdw blurRad="38100" dist="38100" dir="2700000" algn="tl">
                    <a:srgbClr val="000000"/>
                  </a:outerShdw>
                </a:effectLst>
                <a:latin typeface="Arial" charset="0"/>
              </a:rPr>
              <a:t>But it is NOT our pattern for worship and doctrine today (2 John 9)!</a:t>
            </a:r>
          </a:p>
        </p:txBody>
      </p:sp>
    </p:spTree>
  </p:cSld>
  <p:clrMapOvr>
    <a:masterClrMapping/>
  </p:clrMapOvr>
  <p:timing>
    <p:tnLst>
      <p:par>
        <p:cTn id="1" dur="indefinite" restart="never" nodeType="tmRoot"/>
      </p:par>
    </p:tnLst>
  </p:timing>
</p:sld>
</file>

<file path=ppt/slides/slide15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55778"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What If We Keep Part Of            The Old Covenant Today?</a:t>
            </a:r>
            <a:endParaRPr lang="en-US" alt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9266" name="Rectangle 2"/>
          <p:cNvSpPr>
            <a:spLocks noGrp="1" noChangeArrowheads="1"/>
          </p:cNvSpPr>
          <p:nvPr>
            <p:ph type="title"/>
          </p:nvPr>
        </p:nvSpPr>
        <p:spPr>
          <a:xfrm>
            <a:off x="228600" y="228600"/>
            <a:ext cx="8763000" cy="1143000"/>
          </a:xfrm>
        </p:spPr>
        <p:txBody>
          <a:bodyPr/>
          <a:lstStyle/>
          <a:p>
            <a:r>
              <a:rPr lang="en-US" altLang="en-US" sz="4200">
                <a:effectLst>
                  <a:outerShdw blurRad="38100" dist="38100" dir="2700000" algn="tl">
                    <a:srgbClr val="000000"/>
                  </a:outerShdw>
                </a:effectLst>
                <a:latin typeface="Arial" charset="0"/>
              </a:rPr>
              <a:t>Overview Of The Two Covenants </a:t>
            </a:r>
            <a:endParaRPr lang="en-US" altLang="en-US"/>
          </a:p>
        </p:txBody>
      </p:sp>
      <p:graphicFrame>
        <p:nvGraphicFramePr>
          <p:cNvPr id="1419267" name="Group 3"/>
          <p:cNvGraphicFramePr>
            <a:graphicFrameLocks noGrp="1"/>
          </p:cNvGraphicFramePr>
          <p:nvPr>
            <p:ph idx="1"/>
          </p:nvPr>
        </p:nvGraphicFramePr>
        <p:xfrm>
          <a:off x="381000" y="1676400"/>
          <a:ext cx="8509634" cy="4876803"/>
        </p:xfrm>
        <a:graphic>
          <a:graphicData uri="http://schemas.openxmlformats.org/drawingml/2006/table">
            <a:tbl>
              <a:tblPr/>
              <a:tblGrid>
                <a:gridCol w="2895600"/>
                <a:gridCol w="208280"/>
                <a:gridCol w="2227262"/>
                <a:gridCol w="208280"/>
                <a:gridCol w="2970212"/>
              </a:tblGrid>
              <a:tr h="639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Old Testament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New Testament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Old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Names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New</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Of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Covenant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02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25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419323" name="Rectangle 59"/>
          <p:cNvSpPr>
            <a:spLocks noChangeArrowheads="1"/>
          </p:cNvSpPr>
          <p:nvPr/>
        </p:nvSpPr>
        <p:spPr bwMode="auto">
          <a:xfrm>
            <a:off x="381000" y="3962400"/>
            <a:ext cx="8382000" cy="2590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“For if that first covenant had been faultless, then no place would have been sought for a second”</a:t>
            </a:r>
          </a:p>
          <a:p>
            <a:pPr algn="ctr"/>
            <a:r>
              <a:rPr lang="en-US" altLang="en-US" sz="2800" i="1">
                <a:solidFill>
                  <a:schemeClr val="bg2"/>
                </a:solidFill>
              </a:rPr>
              <a:t>(Hebrews 8:7).</a:t>
            </a:r>
          </a:p>
        </p:txBody>
      </p:sp>
    </p:spTree>
  </p:cSld>
  <p:clrMapOvr>
    <a:masterClrMapping/>
  </p:clrMapOvr>
  <p:timing>
    <p:tnLst>
      <p:par>
        <p:cTn id="1" dur="indefinite" restart="never" nodeType="tmRoot"/>
      </p:par>
    </p:tnLst>
  </p:timing>
</p:sld>
</file>

<file path=ppt/slides/slide16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05634"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What If We Keep Part Of            The Old Covenant Today?</a:t>
            </a:r>
            <a:endParaRPr lang="en-US" altLang="en-US"/>
          </a:p>
        </p:txBody>
      </p:sp>
      <p:sp>
        <p:nvSpPr>
          <p:cNvPr id="1605635" name="Rectangle 3"/>
          <p:cNvSpPr>
            <a:spLocks noGrp="1" noChangeArrowheads="1"/>
          </p:cNvSpPr>
          <p:nvPr>
            <p:ph type="body" idx="1"/>
          </p:nvPr>
        </p:nvSpPr>
        <p:spPr>
          <a:xfrm>
            <a:off x="533400" y="1600200"/>
            <a:ext cx="8382000" cy="5257800"/>
          </a:xfrm>
        </p:spPr>
        <p:txBody>
          <a:bodyPr/>
          <a:lstStyle/>
          <a:p>
            <a:pPr>
              <a:spcBef>
                <a:spcPct val="40000"/>
              </a:spcBef>
            </a:pPr>
            <a:r>
              <a:rPr lang="en-US" altLang="en-US">
                <a:effectLst>
                  <a:outerShdw blurRad="38100" dist="38100" dir="2700000" algn="tl">
                    <a:srgbClr val="000000"/>
                  </a:outerShdw>
                </a:effectLst>
                <a:latin typeface="Arial" charset="0"/>
              </a:rPr>
              <a:t>Trying to hold to both Covenants is like committing adultery!</a:t>
            </a:r>
          </a:p>
        </p:txBody>
      </p:sp>
    </p:spTree>
  </p:cSld>
  <p:clrMapOvr>
    <a:masterClrMapping/>
  </p:clrMapOvr>
  <p:timing>
    <p:tnLst>
      <p:par>
        <p:cTn id="1" dur="indefinite" restart="never" nodeType="tmRoot"/>
      </p:par>
    </p:tnLst>
  </p:timing>
</p:sld>
</file>

<file path=ppt/slides/slide16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07682"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What If We Keep Part Of            The Old Covenant Today?</a:t>
            </a:r>
            <a:endParaRPr lang="en-US" altLang="en-US"/>
          </a:p>
        </p:txBody>
      </p:sp>
      <p:sp>
        <p:nvSpPr>
          <p:cNvPr id="1607683" name="Rectangle 3"/>
          <p:cNvSpPr>
            <a:spLocks noGrp="1" noChangeArrowheads="1"/>
          </p:cNvSpPr>
          <p:nvPr>
            <p:ph type="body" idx="1"/>
          </p:nvPr>
        </p:nvSpPr>
        <p:spPr>
          <a:xfrm>
            <a:off x="533400" y="1600200"/>
            <a:ext cx="8382000" cy="5257800"/>
          </a:xfrm>
        </p:spPr>
        <p:txBody>
          <a:bodyPr/>
          <a:lstStyle/>
          <a:p>
            <a:pPr>
              <a:spcBef>
                <a:spcPct val="40000"/>
              </a:spcBef>
            </a:pPr>
            <a:r>
              <a:rPr lang="en-US" altLang="en-US">
                <a:effectLst>
                  <a:outerShdw blurRad="38100" dist="38100" dir="2700000" algn="tl">
                    <a:srgbClr val="000000"/>
                  </a:outerShdw>
                </a:effectLst>
                <a:latin typeface="Arial" charset="0"/>
              </a:rPr>
              <a:t>Trying to hold to both Covenants is like committing adultery!</a:t>
            </a:r>
          </a:p>
        </p:txBody>
      </p:sp>
      <p:sp>
        <p:nvSpPr>
          <p:cNvPr id="1607684" name="Rectangle 4"/>
          <p:cNvSpPr>
            <a:spLocks noChangeArrowheads="1"/>
          </p:cNvSpPr>
          <p:nvPr/>
        </p:nvSpPr>
        <p:spPr bwMode="auto">
          <a:xfrm>
            <a:off x="381000" y="1676400"/>
            <a:ext cx="8382000" cy="4876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600" i="1">
                <a:solidFill>
                  <a:schemeClr val="bg2"/>
                </a:solidFill>
              </a:rPr>
              <a:t>“For the woman who has a husband is bound by the law to her husband as long as he lives. But if the husband dies, she is released from the law of her husband. So then if, while her husband lives, she marries another man, she will be called an adulteress; but if her husband dies, she is free from that law, so that she is no adulteress, though she has married another man. Therefore, my brethren, you also have become dead to the law through the body of Christ, that you may be married to another -- to Him who was raised from the dead, that we should bear fruit to God” (Romans 7:1-4).</a:t>
            </a:r>
          </a:p>
        </p:txBody>
      </p:sp>
    </p:spTree>
  </p:cSld>
  <p:clrMapOvr>
    <a:masterClrMapping/>
  </p:clrMapOvr>
  <p:timing>
    <p:tnLst>
      <p:par>
        <p:cTn id="1" dur="indefinite" restart="never" nodeType="tmRoot"/>
      </p:par>
    </p:tnLst>
  </p:timing>
</p:sld>
</file>

<file path=ppt/slides/slide16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09730"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What If We Keep Part Of            The Old Covenant Today?</a:t>
            </a:r>
            <a:endParaRPr lang="en-US" altLang="en-US"/>
          </a:p>
        </p:txBody>
      </p:sp>
      <p:sp>
        <p:nvSpPr>
          <p:cNvPr id="1609731" name="Rectangle 3"/>
          <p:cNvSpPr>
            <a:spLocks noGrp="1" noChangeArrowheads="1"/>
          </p:cNvSpPr>
          <p:nvPr>
            <p:ph type="body" idx="1"/>
          </p:nvPr>
        </p:nvSpPr>
        <p:spPr>
          <a:xfrm>
            <a:off x="533400" y="1600200"/>
            <a:ext cx="8382000" cy="5257800"/>
          </a:xfrm>
        </p:spPr>
        <p:txBody>
          <a:bodyPr/>
          <a:lstStyle/>
          <a:p>
            <a:pPr>
              <a:spcBef>
                <a:spcPct val="40000"/>
              </a:spcBef>
            </a:pPr>
            <a:r>
              <a:rPr lang="en-US" altLang="en-US">
                <a:effectLst>
                  <a:outerShdw blurRad="38100" dist="38100" dir="2700000" algn="tl">
                    <a:srgbClr val="000000"/>
                  </a:outerShdw>
                </a:effectLst>
                <a:latin typeface="Arial" charset="0"/>
              </a:rPr>
              <a:t>Trying to hold to both Covenants is like committing adultery!</a:t>
            </a:r>
          </a:p>
        </p:txBody>
      </p:sp>
    </p:spTree>
  </p:cSld>
  <p:clrMapOvr>
    <a:masterClrMapping/>
  </p:clrMapOvr>
  <p:timing>
    <p:tnLst>
      <p:par>
        <p:cTn id="1" dur="indefinite" restart="never" nodeType="tmRoot"/>
      </p:par>
    </p:tnLst>
  </p:timing>
</p:sld>
</file>

<file path=ppt/slides/slide16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59874"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What If We Keep Part Of            The Old Covenant Today?</a:t>
            </a:r>
            <a:endParaRPr lang="en-US" altLang="en-US"/>
          </a:p>
        </p:txBody>
      </p:sp>
      <p:sp>
        <p:nvSpPr>
          <p:cNvPr id="1359875" name="Rectangle 3"/>
          <p:cNvSpPr>
            <a:spLocks noGrp="1" noChangeArrowheads="1"/>
          </p:cNvSpPr>
          <p:nvPr>
            <p:ph type="body" idx="1"/>
          </p:nvPr>
        </p:nvSpPr>
        <p:spPr>
          <a:xfrm>
            <a:off x="533400" y="1600200"/>
            <a:ext cx="8382000" cy="5257800"/>
          </a:xfrm>
        </p:spPr>
        <p:txBody>
          <a:bodyPr/>
          <a:lstStyle/>
          <a:p>
            <a:pPr>
              <a:spcBef>
                <a:spcPct val="40000"/>
              </a:spcBef>
            </a:pPr>
            <a:r>
              <a:rPr lang="en-US" altLang="en-US">
                <a:effectLst>
                  <a:outerShdw blurRad="38100" dist="38100" dir="2700000" algn="tl">
                    <a:srgbClr val="000000"/>
                  </a:outerShdw>
                </a:effectLst>
                <a:latin typeface="Arial" charset="0"/>
              </a:rPr>
              <a:t>Trying to hold to both Covenants is like committing adultery!</a:t>
            </a:r>
          </a:p>
        </p:txBody>
      </p:sp>
      <p:sp>
        <p:nvSpPr>
          <p:cNvPr id="1359877" name="Oval 5"/>
          <p:cNvSpPr>
            <a:spLocks noChangeArrowheads="1"/>
          </p:cNvSpPr>
          <p:nvPr/>
        </p:nvSpPr>
        <p:spPr bwMode="auto">
          <a:xfrm>
            <a:off x="1219200" y="3886200"/>
            <a:ext cx="1295400" cy="1219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Woman</a:t>
            </a:r>
          </a:p>
        </p:txBody>
      </p:sp>
      <p:sp>
        <p:nvSpPr>
          <p:cNvPr id="1359878" name="Oval 6"/>
          <p:cNvSpPr>
            <a:spLocks noChangeArrowheads="1"/>
          </p:cNvSpPr>
          <p:nvPr/>
        </p:nvSpPr>
        <p:spPr bwMode="auto">
          <a:xfrm>
            <a:off x="5715000" y="28194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Man</a:t>
            </a:r>
          </a:p>
          <a:p>
            <a:pPr algn="ctr"/>
            <a:r>
              <a:rPr lang="en-US" altLang="en-US">
                <a:solidFill>
                  <a:schemeClr val="bg2"/>
                </a:solidFill>
              </a:rPr>
              <a:t>#1</a:t>
            </a:r>
          </a:p>
        </p:txBody>
      </p:sp>
      <p:sp>
        <p:nvSpPr>
          <p:cNvPr id="1359880" name="Line 8"/>
          <p:cNvSpPr>
            <a:spLocks noChangeShapeType="1"/>
          </p:cNvSpPr>
          <p:nvPr/>
        </p:nvSpPr>
        <p:spPr bwMode="auto">
          <a:xfrm flipV="1">
            <a:off x="2438400" y="3352800"/>
            <a:ext cx="3276600" cy="83820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iming>
    <p:tnLst>
      <p:par>
        <p:cTn id="1" dur="indefinite" restart="never" nodeType="tmRoot"/>
      </p:par>
    </p:tnLst>
  </p:timing>
</p:sld>
</file>

<file path=ppt/slides/slide16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13826"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What If We Keep Part Of            The Old Covenant Today?</a:t>
            </a:r>
            <a:endParaRPr lang="en-US" altLang="en-US"/>
          </a:p>
        </p:txBody>
      </p:sp>
      <p:sp>
        <p:nvSpPr>
          <p:cNvPr id="1613827" name="Rectangle 3"/>
          <p:cNvSpPr>
            <a:spLocks noGrp="1" noChangeArrowheads="1"/>
          </p:cNvSpPr>
          <p:nvPr>
            <p:ph type="body" idx="1"/>
          </p:nvPr>
        </p:nvSpPr>
        <p:spPr>
          <a:xfrm>
            <a:off x="533400" y="1600200"/>
            <a:ext cx="8382000" cy="5257800"/>
          </a:xfrm>
        </p:spPr>
        <p:txBody>
          <a:bodyPr/>
          <a:lstStyle/>
          <a:p>
            <a:pPr>
              <a:spcBef>
                <a:spcPct val="40000"/>
              </a:spcBef>
            </a:pPr>
            <a:r>
              <a:rPr lang="en-US" altLang="en-US">
                <a:effectLst>
                  <a:outerShdw blurRad="38100" dist="38100" dir="2700000" algn="tl">
                    <a:srgbClr val="000000"/>
                  </a:outerShdw>
                </a:effectLst>
                <a:latin typeface="Arial" charset="0"/>
              </a:rPr>
              <a:t>Trying to hold to both Covenants is like committing adultery!</a:t>
            </a:r>
          </a:p>
        </p:txBody>
      </p:sp>
      <p:sp>
        <p:nvSpPr>
          <p:cNvPr id="1613828" name="Oval 4"/>
          <p:cNvSpPr>
            <a:spLocks noChangeArrowheads="1"/>
          </p:cNvSpPr>
          <p:nvPr/>
        </p:nvSpPr>
        <p:spPr bwMode="auto">
          <a:xfrm>
            <a:off x="1219200" y="3886200"/>
            <a:ext cx="1295400" cy="1219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Woman</a:t>
            </a:r>
          </a:p>
        </p:txBody>
      </p:sp>
      <p:sp>
        <p:nvSpPr>
          <p:cNvPr id="1613829" name="Oval 5"/>
          <p:cNvSpPr>
            <a:spLocks noChangeArrowheads="1"/>
          </p:cNvSpPr>
          <p:nvPr/>
        </p:nvSpPr>
        <p:spPr bwMode="auto">
          <a:xfrm>
            <a:off x="5715000" y="28194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Man</a:t>
            </a:r>
          </a:p>
          <a:p>
            <a:pPr algn="ctr"/>
            <a:r>
              <a:rPr lang="en-US" altLang="en-US">
                <a:solidFill>
                  <a:schemeClr val="bg2"/>
                </a:solidFill>
              </a:rPr>
              <a:t>#1</a:t>
            </a:r>
          </a:p>
        </p:txBody>
      </p:sp>
      <p:sp>
        <p:nvSpPr>
          <p:cNvPr id="1613830" name="Oval 6"/>
          <p:cNvSpPr>
            <a:spLocks noChangeArrowheads="1"/>
          </p:cNvSpPr>
          <p:nvPr/>
        </p:nvSpPr>
        <p:spPr bwMode="auto">
          <a:xfrm>
            <a:off x="5791200" y="51816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Man</a:t>
            </a:r>
          </a:p>
          <a:p>
            <a:pPr algn="ctr"/>
            <a:r>
              <a:rPr lang="en-US" altLang="en-US">
                <a:solidFill>
                  <a:schemeClr val="bg2"/>
                </a:solidFill>
              </a:rPr>
              <a:t>#2</a:t>
            </a:r>
          </a:p>
        </p:txBody>
      </p:sp>
      <p:sp>
        <p:nvSpPr>
          <p:cNvPr id="1613831" name="Line 7"/>
          <p:cNvSpPr>
            <a:spLocks noChangeShapeType="1"/>
          </p:cNvSpPr>
          <p:nvPr/>
        </p:nvSpPr>
        <p:spPr bwMode="auto">
          <a:xfrm flipV="1">
            <a:off x="2438400" y="3352800"/>
            <a:ext cx="3276600" cy="83820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iming>
    <p:tnLst>
      <p:par>
        <p:cTn id="1" dur="indefinite" restart="never" nodeType="tmRoot"/>
      </p:par>
    </p:tnLst>
  </p:timing>
</p:sld>
</file>

<file path=ppt/slides/slide16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17922"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What If We Keep Part Of            The Old Covenant Today?</a:t>
            </a:r>
            <a:endParaRPr lang="en-US" altLang="en-US"/>
          </a:p>
        </p:txBody>
      </p:sp>
      <p:sp>
        <p:nvSpPr>
          <p:cNvPr id="1617923" name="Rectangle 3"/>
          <p:cNvSpPr>
            <a:spLocks noGrp="1" noChangeArrowheads="1"/>
          </p:cNvSpPr>
          <p:nvPr>
            <p:ph type="body" idx="1"/>
          </p:nvPr>
        </p:nvSpPr>
        <p:spPr>
          <a:xfrm>
            <a:off x="533400" y="1600200"/>
            <a:ext cx="8382000" cy="5257800"/>
          </a:xfrm>
        </p:spPr>
        <p:txBody>
          <a:bodyPr/>
          <a:lstStyle/>
          <a:p>
            <a:pPr>
              <a:spcBef>
                <a:spcPct val="40000"/>
              </a:spcBef>
            </a:pPr>
            <a:r>
              <a:rPr lang="en-US" altLang="en-US">
                <a:effectLst>
                  <a:outerShdw blurRad="38100" dist="38100" dir="2700000" algn="tl">
                    <a:srgbClr val="000000"/>
                  </a:outerShdw>
                </a:effectLst>
                <a:latin typeface="Arial" charset="0"/>
              </a:rPr>
              <a:t>Trying to hold to both Covenants is like committing adultery!</a:t>
            </a:r>
          </a:p>
        </p:txBody>
      </p:sp>
      <p:sp>
        <p:nvSpPr>
          <p:cNvPr id="1617924" name="Oval 4"/>
          <p:cNvSpPr>
            <a:spLocks noChangeArrowheads="1"/>
          </p:cNvSpPr>
          <p:nvPr/>
        </p:nvSpPr>
        <p:spPr bwMode="auto">
          <a:xfrm>
            <a:off x="1219200" y="3886200"/>
            <a:ext cx="1295400" cy="1219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Woman</a:t>
            </a:r>
          </a:p>
        </p:txBody>
      </p:sp>
      <p:sp>
        <p:nvSpPr>
          <p:cNvPr id="1617925" name="Oval 5"/>
          <p:cNvSpPr>
            <a:spLocks noChangeArrowheads="1"/>
          </p:cNvSpPr>
          <p:nvPr/>
        </p:nvSpPr>
        <p:spPr bwMode="auto">
          <a:xfrm>
            <a:off x="5715000" y="28194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Man</a:t>
            </a:r>
          </a:p>
          <a:p>
            <a:pPr algn="ctr"/>
            <a:r>
              <a:rPr lang="en-US" altLang="en-US">
                <a:solidFill>
                  <a:schemeClr val="bg2"/>
                </a:solidFill>
              </a:rPr>
              <a:t>#1</a:t>
            </a:r>
          </a:p>
        </p:txBody>
      </p:sp>
      <p:sp>
        <p:nvSpPr>
          <p:cNvPr id="1617926" name="Oval 6"/>
          <p:cNvSpPr>
            <a:spLocks noChangeArrowheads="1"/>
          </p:cNvSpPr>
          <p:nvPr/>
        </p:nvSpPr>
        <p:spPr bwMode="auto">
          <a:xfrm>
            <a:off x="5791200" y="51816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Man</a:t>
            </a:r>
          </a:p>
          <a:p>
            <a:pPr algn="ctr"/>
            <a:r>
              <a:rPr lang="en-US" altLang="en-US">
                <a:solidFill>
                  <a:schemeClr val="bg2"/>
                </a:solidFill>
              </a:rPr>
              <a:t>#2</a:t>
            </a:r>
          </a:p>
        </p:txBody>
      </p:sp>
      <p:sp>
        <p:nvSpPr>
          <p:cNvPr id="1617927" name="Line 7"/>
          <p:cNvSpPr>
            <a:spLocks noChangeShapeType="1"/>
          </p:cNvSpPr>
          <p:nvPr/>
        </p:nvSpPr>
        <p:spPr bwMode="auto">
          <a:xfrm flipV="1">
            <a:off x="2438400" y="3352800"/>
            <a:ext cx="3276600" cy="83820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17928" name="Line 8"/>
          <p:cNvSpPr>
            <a:spLocks noChangeShapeType="1"/>
          </p:cNvSpPr>
          <p:nvPr/>
        </p:nvSpPr>
        <p:spPr bwMode="auto">
          <a:xfrm>
            <a:off x="2362200" y="4876800"/>
            <a:ext cx="3429000" cy="68580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iming>
    <p:tnLst>
      <p:par>
        <p:cTn id="1" dur="indefinite" restart="never" nodeType="tmRoot"/>
      </p:par>
    </p:tnLst>
  </p:timing>
</p:sld>
</file>

<file path=ppt/slides/slide16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19970"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What If We Keep Part Of            The Old Covenant Today?</a:t>
            </a:r>
            <a:endParaRPr lang="en-US" altLang="en-US"/>
          </a:p>
        </p:txBody>
      </p:sp>
      <p:sp>
        <p:nvSpPr>
          <p:cNvPr id="1619971" name="Rectangle 3"/>
          <p:cNvSpPr>
            <a:spLocks noGrp="1" noChangeArrowheads="1"/>
          </p:cNvSpPr>
          <p:nvPr>
            <p:ph type="body" idx="1"/>
          </p:nvPr>
        </p:nvSpPr>
        <p:spPr>
          <a:xfrm>
            <a:off x="533400" y="1600200"/>
            <a:ext cx="8382000" cy="5257800"/>
          </a:xfrm>
        </p:spPr>
        <p:txBody>
          <a:bodyPr/>
          <a:lstStyle/>
          <a:p>
            <a:pPr>
              <a:spcBef>
                <a:spcPct val="40000"/>
              </a:spcBef>
            </a:pPr>
            <a:r>
              <a:rPr lang="en-US" altLang="en-US">
                <a:effectLst>
                  <a:outerShdw blurRad="38100" dist="38100" dir="2700000" algn="tl">
                    <a:srgbClr val="000000"/>
                  </a:outerShdw>
                </a:effectLst>
                <a:latin typeface="Arial" charset="0"/>
              </a:rPr>
              <a:t>Trying to hold to both Covenants is like committing adultery!</a:t>
            </a:r>
          </a:p>
        </p:txBody>
      </p:sp>
      <p:sp>
        <p:nvSpPr>
          <p:cNvPr id="1619972" name="Oval 4"/>
          <p:cNvSpPr>
            <a:spLocks noChangeArrowheads="1"/>
          </p:cNvSpPr>
          <p:nvPr/>
        </p:nvSpPr>
        <p:spPr bwMode="auto">
          <a:xfrm>
            <a:off x="1219200" y="3886200"/>
            <a:ext cx="1295400" cy="1219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Woman</a:t>
            </a:r>
          </a:p>
        </p:txBody>
      </p:sp>
      <p:sp>
        <p:nvSpPr>
          <p:cNvPr id="1619973" name="Oval 5"/>
          <p:cNvSpPr>
            <a:spLocks noChangeArrowheads="1"/>
          </p:cNvSpPr>
          <p:nvPr/>
        </p:nvSpPr>
        <p:spPr bwMode="auto">
          <a:xfrm>
            <a:off x="5715000" y="28194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Man</a:t>
            </a:r>
          </a:p>
          <a:p>
            <a:pPr algn="ctr"/>
            <a:r>
              <a:rPr lang="en-US" altLang="en-US">
                <a:solidFill>
                  <a:schemeClr val="bg2"/>
                </a:solidFill>
              </a:rPr>
              <a:t>#1</a:t>
            </a:r>
          </a:p>
        </p:txBody>
      </p:sp>
      <p:sp>
        <p:nvSpPr>
          <p:cNvPr id="1619974" name="Oval 6"/>
          <p:cNvSpPr>
            <a:spLocks noChangeArrowheads="1"/>
          </p:cNvSpPr>
          <p:nvPr/>
        </p:nvSpPr>
        <p:spPr bwMode="auto">
          <a:xfrm>
            <a:off x="5791200" y="51816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Man</a:t>
            </a:r>
          </a:p>
          <a:p>
            <a:pPr algn="ctr"/>
            <a:r>
              <a:rPr lang="en-US" altLang="en-US">
                <a:solidFill>
                  <a:schemeClr val="bg2"/>
                </a:solidFill>
              </a:rPr>
              <a:t>#2</a:t>
            </a:r>
          </a:p>
        </p:txBody>
      </p:sp>
      <p:sp>
        <p:nvSpPr>
          <p:cNvPr id="1619975" name="Line 7"/>
          <p:cNvSpPr>
            <a:spLocks noChangeShapeType="1"/>
          </p:cNvSpPr>
          <p:nvPr/>
        </p:nvSpPr>
        <p:spPr bwMode="auto">
          <a:xfrm flipV="1">
            <a:off x="2438400" y="3352800"/>
            <a:ext cx="3276600" cy="83820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19976" name="Line 8"/>
          <p:cNvSpPr>
            <a:spLocks noChangeShapeType="1"/>
          </p:cNvSpPr>
          <p:nvPr/>
        </p:nvSpPr>
        <p:spPr bwMode="auto">
          <a:xfrm>
            <a:off x="2362200" y="4876800"/>
            <a:ext cx="3429000" cy="68580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19978" name="Text Box 10"/>
          <p:cNvSpPr txBox="1">
            <a:spLocks noChangeArrowheads="1"/>
          </p:cNvSpPr>
          <p:nvPr/>
        </p:nvSpPr>
        <p:spPr bwMode="auto">
          <a:xfrm>
            <a:off x="3276600" y="4826000"/>
            <a:ext cx="174783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800" b="1">
                <a:solidFill>
                  <a:schemeClr val="hlink"/>
                </a:solidFill>
                <a:effectLst>
                  <a:outerShdw blurRad="38100" dist="38100" dir="2700000" algn="tl">
                    <a:srgbClr val="000000"/>
                  </a:outerShdw>
                </a:effectLst>
              </a:rPr>
              <a:t>Adultery!</a:t>
            </a:r>
          </a:p>
        </p:txBody>
      </p:sp>
    </p:spTree>
  </p:cSld>
  <p:clrMapOvr>
    <a:masterClrMapping/>
  </p:clrMapOvr>
  <p:timing>
    <p:tnLst>
      <p:par>
        <p:cTn id="1" dur="indefinite" restart="never" nodeType="tmRoot"/>
      </p:par>
    </p:tnLst>
  </p:timing>
</p:sld>
</file>

<file path=ppt/slides/slide16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22018"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What If We Keep Part Of            The Old Covenant Today?</a:t>
            </a:r>
            <a:endParaRPr lang="en-US" altLang="en-US"/>
          </a:p>
        </p:txBody>
      </p:sp>
      <p:sp>
        <p:nvSpPr>
          <p:cNvPr id="1622019" name="Rectangle 3"/>
          <p:cNvSpPr>
            <a:spLocks noGrp="1" noChangeArrowheads="1"/>
          </p:cNvSpPr>
          <p:nvPr>
            <p:ph type="body" idx="1"/>
          </p:nvPr>
        </p:nvSpPr>
        <p:spPr>
          <a:xfrm>
            <a:off x="533400" y="1600200"/>
            <a:ext cx="8382000" cy="5257800"/>
          </a:xfrm>
        </p:spPr>
        <p:txBody>
          <a:bodyPr/>
          <a:lstStyle/>
          <a:p>
            <a:pPr>
              <a:spcBef>
                <a:spcPct val="40000"/>
              </a:spcBef>
            </a:pPr>
            <a:r>
              <a:rPr lang="en-US" altLang="en-US">
                <a:effectLst>
                  <a:outerShdw blurRad="38100" dist="38100" dir="2700000" algn="tl">
                    <a:srgbClr val="000000"/>
                  </a:outerShdw>
                </a:effectLst>
                <a:latin typeface="Arial" charset="0"/>
              </a:rPr>
              <a:t>Trying to hold to both Covenants is like committing adultery!</a:t>
            </a:r>
          </a:p>
        </p:txBody>
      </p:sp>
      <p:sp>
        <p:nvSpPr>
          <p:cNvPr id="1622020" name="Oval 4"/>
          <p:cNvSpPr>
            <a:spLocks noChangeArrowheads="1"/>
          </p:cNvSpPr>
          <p:nvPr/>
        </p:nvSpPr>
        <p:spPr bwMode="auto">
          <a:xfrm>
            <a:off x="1219200" y="3886200"/>
            <a:ext cx="1295400" cy="1219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Woman</a:t>
            </a:r>
          </a:p>
        </p:txBody>
      </p:sp>
      <p:sp>
        <p:nvSpPr>
          <p:cNvPr id="1622021" name="Oval 5"/>
          <p:cNvSpPr>
            <a:spLocks noChangeArrowheads="1"/>
          </p:cNvSpPr>
          <p:nvPr/>
        </p:nvSpPr>
        <p:spPr bwMode="auto">
          <a:xfrm>
            <a:off x="5715000" y="28194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Man</a:t>
            </a:r>
          </a:p>
          <a:p>
            <a:pPr algn="ctr"/>
            <a:r>
              <a:rPr lang="en-US" altLang="en-US">
                <a:solidFill>
                  <a:schemeClr val="bg2"/>
                </a:solidFill>
              </a:rPr>
              <a:t>#1</a:t>
            </a:r>
          </a:p>
        </p:txBody>
      </p:sp>
      <p:sp>
        <p:nvSpPr>
          <p:cNvPr id="1622022" name="Oval 6"/>
          <p:cNvSpPr>
            <a:spLocks noChangeArrowheads="1"/>
          </p:cNvSpPr>
          <p:nvPr/>
        </p:nvSpPr>
        <p:spPr bwMode="auto">
          <a:xfrm>
            <a:off x="5791200" y="51816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Man</a:t>
            </a:r>
          </a:p>
          <a:p>
            <a:pPr algn="ctr"/>
            <a:r>
              <a:rPr lang="en-US" altLang="en-US">
                <a:solidFill>
                  <a:schemeClr val="bg2"/>
                </a:solidFill>
              </a:rPr>
              <a:t>#2</a:t>
            </a:r>
          </a:p>
        </p:txBody>
      </p:sp>
      <p:sp>
        <p:nvSpPr>
          <p:cNvPr id="1622023" name="Line 7"/>
          <p:cNvSpPr>
            <a:spLocks noChangeShapeType="1"/>
          </p:cNvSpPr>
          <p:nvPr/>
        </p:nvSpPr>
        <p:spPr bwMode="auto">
          <a:xfrm flipV="1">
            <a:off x="2438400" y="3352800"/>
            <a:ext cx="3276600" cy="83820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22024" name="Line 8"/>
          <p:cNvSpPr>
            <a:spLocks noChangeShapeType="1"/>
          </p:cNvSpPr>
          <p:nvPr/>
        </p:nvSpPr>
        <p:spPr bwMode="auto">
          <a:xfrm>
            <a:off x="2362200" y="4876800"/>
            <a:ext cx="3429000" cy="68580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22025" name="Text Box 9"/>
          <p:cNvSpPr txBox="1">
            <a:spLocks noChangeArrowheads="1"/>
          </p:cNvSpPr>
          <p:nvPr/>
        </p:nvSpPr>
        <p:spPr bwMode="auto">
          <a:xfrm>
            <a:off x="838200" y="5486400"/>
            <a:ext cx="35052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i="1">
                <a:solidFill>
                  <a:schemeClr val="tx2"/>
                </a:solidFill>
                <a:effectLst>
                  <a:outerShdw blurRad="38100" dist="38100" dir="2700000" algn="tl">
                    <a:srgbClr val="000000"/>
                  </a:outerShdw>
                </a:effectLst>
              </a:rPr>
              <a:t>She cannot be married to both men!</a:t>
            </a:r>
          </a:p>
        </p:txBody>
      </p:sp>
      <p:sp>
        <p:nvSpPr>
          <p:cNvPr id="1622026" name="Text Box 10"/>
          <p:cNvSpPr txBox="1">
            <a:spLocks noChangeArrowheads="1"/>
          </p:cNvSpPr>
          <p:nvPr/>
        </p:nvSpPr>
        <p:spPr bwMode="auto">
          <a:xfrm>
            <a:off x="3276600" y="4826000"/>
            <a:ext cx="174783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800" b="1">
                <a:solidFill>
                  <a:schemeClr val="hlink"/>
                </a:solidFill>
                <a:effectLst>
                  <a:outerShdw blurRad="38100" dist="38100" dir="2700000" algn="tl">
                    <a:srgbClr val="000000"/>
                  </a:outerShdw>
                </a:effectLst>
              </a:rPr>
              <a:t>Adultery!</a:t>
            </a:r>
          </a:p>
        </p:txBody>
      </p:sp>
    </p:spTree>
  </p:cSld>
  <p:clrMapOvr>
    <a:masterClrMapping/>
  </p:clrMapOvr>
  <p:timing>
    <p:tnLst>
      <p:par>
        <p:cTn id="1" dur="indefinite" restart="never" nodeType="tmRoot"/>
      </p:par>
    </p:tnLst>
  </p:timing>
</p:sld>
</file>

<file path=ppt/slides/slide16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24066"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What If We Keep Part Of            The Old Covenant Today?</a:t>
            </a:r>
            <a:endParaRPr lang="en-US" altLang="en-US"/>
          </a:p>
        </p:txBody>
      </p:sp>
      <p:sp>
        <p:nvSpPr>
          <p:cNvPr id="1624067" name="Rectangle 3"/>
          <p:cNvSpPr>
            <a:spLocks noGrp="1" noChangeArrowheads="1"/>
          </p:cNvSpPr>
          <p:nvPr>
            <p:ph type="body" idx="1"/>
          </p:nvPr>
        </p:nvSpPr>
        <p:spPr>
          <a:xfrm>
            <a:off x="533400" y="1600200"/>
            <a:ext cx="8382000" cy="5257800"/>
          </a:xfrm>
        </p:spPr>
        <p:txBody>
          <a:bodyPr/>
          <a:lstStyle/>
          <a:p>
            <a:pPr>
              <a:spcBef>
                <a:spcPct val="40000"/>
              </a:spcBef>
            </a:pPr>
            <a:r>
              <a:rPr lang="en-US" altLang="en-US">
                <a:effectLst>
                  <a:outerShdw blurRad="38100" dist="38100" dir="2700000" algn="tl">
                    <a:srgbClr val="000000"/>
                  </a:outerShdw>
                </a:effectLst>
                <a:latin typeface="Arial" charset="0"/>
              </a:rPr>
              <a:t>Trying to hold to both Covenants is like committing adultery!</a:t>
            </a:r>
          </a:p>
        </p:txBody>
      </p:sp>
      <p:sp>
        <p:nvSpPr>
          <p:cNvPr id="1624068" name="Oval 4"/>
          <p:cNvSpPr>
            <a:spLocks noChangeArrowheads="1"/>
          </p:cNvSpPr>
          <p:nvPr/>
        </p:nvSpPr>
        <p:spPr bwMode="auto">
          <a:xfrm>
            <a:off x="1219200" y="3886200"/>
            <a:ext cx="1295400" cy="1219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Woman</a:t>
            </a:r>
          </a:p>
        </p:txBody>
      </p:sp>
      <p:sp>
        <p:nvSpPr>
          <p:cNvPr id="1624069" name="Oval 5"/>
          <p:cNvSpPr>
            <a:spLocks noChangeArrowheads="1"/>
          </p:cNvSpPr>
          <p:nvPr/>
        </p:nvSpPr>
        <p:spPr bwMode="auto">
          <a:xfrm>
            <a:off x="5715000" y="28194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Man</a:t>
            </a:r>
          </a:p>
          <a:p>
            <a:pPr algn="ctr"/>
            <a:r>
              <a:rPr lang="en-US" altLang="en-US">
                <a:solidFill>
                  <a:schemeClr val="bg2"/>
                </a:solidFill>
              </a:rPr>
              <a:t>#1</a:t>
            </a:r>
          </a:p>
        </p:txBody>
      </p:sp>
      <p:sp>
        <p:nvSpPr>
          <p:cNvPr id="1624070" name="Oval 6"/>
          <p:cNvSpPr>
            <a:spLocks noChangeArrowheads="1"/>
          </p:cNvSpPr>
          <p:nvPr/>
        </p:nvSpPr>
        <p:spPr bwMode="auto">
          <a:xfrm>
            <a:off x="5791200" y="51816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Man</a:t>
            </a:r>
          </a:p>
          <a:p>
            <a:pPr algn="ctr"/>
            <a:r>
              <a:rPr lang="en-US" altLang="en-US">
                <a:solidFill>
                  <a:schemeClr val="bg2"/>
                </a:solidFill>
              </a:rPr>
              <a:t>#2</a:t>
            </a:r>
          </a:p>
        </p:txBody>
      </p:sp>
      <p:sp>
        <p:nvSpPr>
          <p:cNvPr id="1624071" name="Line 7"/>
          <p:cNvSpPr>
            <a:spLocks noChangeShapeType="1"/>
          </p:cNvSpPr>
          <p:nvPr/>
        </p:nvSpPr>
        <p:spPr bwMode="auto">
          <a:xfrm flipV="1">
            <a:off x="2438400" y="3352800"/>
            <a:ext cx="3276600" cy="83820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24072" name="Line 8"/>
          <p:cNvSpPr>
            <a:spLocks noChangeShapeType="1"/>
          </p:cNvSpPr>
          <p:nvPr/>
        </p:nvSpPr>
        <p:spPr bwMode="auto">
          <a:xfrm>
            <a:off x="2362200" y="4876800"/>
            <a:ext cx="3429000" cy="68580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24074" name="Text Box 10"/>
          <p:cNvSpPr txBox="1">
            <a:spLocks noChangeArrowheads="1"/>
          </p:cNvSpPr>
          <p:nvPr/>
        </p:nvSpPr>
        <p:spPr bwMode="auto">
          <a:xfrm>
            <a:off x="3276600" y="4826000"/>
            <a:ext cx="174783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800" b="1">
                <a:solidFill>
                  <a:schemeClr val="hlink"/>
                </a:solidFill>
                <a:effectLst>
                  <a:outerShdw blurRad="38100" dist="38100" dir="2700000" algn="tl">
                    <a:srgbClr val="000000"/>
                  </a:outerShdw>
                </a:effectLst>
              </a:rPr>
              <a:t>Adultery!</a:t>
            </a:r>
          </a:p>
        </p:txBody>
      </p:sp>
      <p:sp>
        <p:nvSpPr>
          <p:cNvPr id="1624075" name="Text Box 11"/>
          <p:cNvSpPr txBox="1">
            <a:spLocks noChangeArrowheads="1"/>
          </p:cNvSpPr>
          <p:nvPr/>
        </p:nvSpPr>
        <p:spPr bwMode="auto">
          <a:xfrm>
            <a:off x="5715000" y="2971800"/>
            <a:ext cx="1143000" cy="531813"/>
          </a:xfrm>
          <a:prstGeom prst="rect">
            <a:avLst/>
          </a:prstGeom>
          <a:solidFill>
            <a:schemeClr val="tx1"/>
          </a:solidFill>
          <a:ln w="12700">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800" b="1">
                <a:solidFill>
                  <a:schemeClr val="hlink"/>
                </a:solidFill>
                <a:effectLst>
                  <a:outerShdw blurRad="38100" dist="38100" dir="2700000" algn="tl">
                    <a:srgbClr val="C0C0C0"/>
                  </a:outerShdw>
                </a:effectLst>
              </a:rPr>
              <a:t>Dead</a:t>
            </a:r>
          </a:p>
        </p:txBody>
      </p:sp>
    </p:spTree>
  </p:cSld>
  <p:clrMapOvr>
    <a:masterClrMapping/>
  </p:clrMapOvr>
  <p:timing>
    <p:tnLst>
      <p:par>
        <p:cTn id="1" dur="indefinite" restart="never" nodeType="tmRoot"/>
      </p:par>
    </p:tnLst>
  </p:timing>
</p:sld>
</file>

<file path=ppt/slides/slide16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26114"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What If We Keep Part Of            The Old Covenant Today?</a:t>
            </a:r>
            <a:endParaRPr lang="en-US" altLang="en-US"/>
          </a:p>
        </p:txBody>
      </p:sp>
      <p:sp>
        <p:nvSpPr>
          <p:cNvPr id="1626115" name="Rectangle 3"/>
          <p:cNvSpPr>
            <a:spLocks noGrp="1" noChangeArrowheads="1"/>
          </p:cNvSpPr>
          <p:nvPr>
            <p:ph type="body" idx="1"/>
          </p:nvPr>
        </p:nvSpPr>
        <p:spPr>
          <a:xfrm>
            <a:off x="533400" y="1600200"/>
            <a:ext cx="8382000" cy="5257800"/>
          </a:xfrm>
        </p:spPr>
        <p:txBody>
          <a:bodyPr/>
          <a:lstStyle/>
          <a:p>
            <a:pPr>
              <a:spcBef>
                <a:spcPct val="40000"/>
              </a:spcBef>
            </a:pPr>
            <a:r>
              <a:rPr lang="en-US" altLang="en-US">
                <a:effectLst>
                  <a:outerShdw blurRad="38100" dist="38100" dir="2700000" algn="tl">
                    <a:srgbClr val="000000"/>
                  </a:outerShdw>
                </a:effectLst>
                <a:latin typeface="Arial" charset="0"/>
              </a:rPr>
              <a:t>Trying to hold to both Covenants is like committing adultery!</a:t>
            </a:r>
          </a:p>
        </p:txBody>
      </p:sp>
      <p:sp>
        <p:nvSpPr>
          <p:cNvPr id="1626116" name="Oval 4"/>
          <p:cNvSpPr>
            <a:spLocks noChangeArrowheads="1"/>
          </p:cNvSpPr>
          <p:nvPr/>
        </p:nvSpPr>
        <p:spPr bwMode="auto">
          <a:xfrm>
            <a:off x="1219200" y="3886200"/>
            <a:ext cx="1295400" cy="1219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Woman</a:t>
            </a:r>
          </a:p>
        </p:txBody>
      </p:sp>
      <p:sp>
        <p:nvSpPr>
          <p:cNvPr id="1626117" name="Oval 5"/>
          <p:cNvSpPr>
            <a:spLocks noChangeArrowheads="1"/>
          </p:cNvSpPr>
          <p:nvPr/>
        </p:nvSpPr>
        <p:spPr bwMode="auto">
          <a:xfrm>
            <a:off x="5715000" y="28194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Man</a:t>
            </a:r>
          </a:p>
          <a:p>
            <a:pPr algn="ctr"/>
            <a:r>
              <a:rPr lang="en-US" altLang="en-US">
                <a:solidFill>
                  <a:schemeClr val="bg2"/>
                </a:solidFill>
              </a:rPr>
              <a:t>#1</a:t>
            </a:r>
          </a:p>
        </p:txBody>
      </p:sp>
      <p:sp>
        <p:nvSpPr>
          <p:cNvPr id="1626118" name="Oval 6"/>
          <p:cNvSpPr>
            <a:spLocks noChangeArrowheads="1"/>
          </p:cNvSpPr>
          <p:nvPr/>
        </p:nvSpPr>
        <p:spPr bwMode="auto">
          <a:xfrm>
            <a:off x="5791200" y="51816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Man</a:t>
            </a:r>
          </a:p>
          <a:p>
            <a:pPr algn="ctr"/>
            <a:r>
              <a:rPr lang="en-US" altLang="en-US">
                <a:solidFill>
                  <a:schemeClr val="bg2"/>
                </a:solidFill>
              </a:rPr>
              <a:t>#2</a:t>
            </a:r>
          </a:p>
        </p:txBody>
      </p:sp>
      <p:sp>
        <p:nvSpPr>
          <p:cNvPr id="1626120" name="Line 8"/>
          <p:cNvSpPr>
            <a:spLocks noChangeShapeType="1"/>
          </p:cNvSpPr>
          <p:nvPr/>
        </p:nvSpPr>
        <p:spPr bwMode="auto">
          <a:xfrm>
            <a:off x="2362200" y="4876800"/>
            <a:ext cx="3429000" cy="68580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26122" name="Text Box 10"/>
          <p:cNvSpPr txBox="1">
            <a:spLocks noChangeArrowheads="1"/>
          </p:cNvSpPr>
          <p:nvPr/>
        </p:nvSpPr>
        <p:spPr bwMode="auto">
          <a:xfrm>
            <a:off x="3276600" y="4826000"/>
            <a:ext cx="174783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800" b="1">
                <a:solidFill>
                  <a:schemeClr val="hlink"/>
                </a:solidFill>
                <a:effectLst>
                  <a:outerShdw blurRad="38100" dist="38100" dir="2700000" algn="tl">
                    <a:srgbClr val="000000"/>
                  </a:outerShdw>
                </a:effectLst>
              </a:rPr>
              <a:t>Adultery!</a:t>
            </a:r>
          </a:p>
        </p:txBody>
      </p:sp>
      <p:sp>
        <p:nvSpPr>
          <p:cNvPr id="1626123" name="Text Box 11"/>
          <p:cNvSpPr txBox="1">
            <a:spLocks noChangeArrowheads="1"/>
          </p:cNvSpPr>
          <p:nvPr/>
        </p:nvSpPr>
        <p:spPr bwMode="auto">
          <a:xfrm>
            <a:off x="5715000" y="2971800"/>
            <a:ext cx="1143000" cy="531813"/>
          </a:xfrm>
          <a:prstGeom prst="rect">
            <a:avLst/>
          </a:prstGeom>
          <a:solidFill>
            <a:schemeClr val="tx1"/>
          </a:solidFill>
          <a:ln w="12700">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800" b="1">
                <a:solidFill>
                  <a:schemeClr val="hlink"/>
                </a:solidFill>
                <a:effectLst>
                  <a:outerShdw blurRad="38100" dist="38100" dir="2700000" algn="tl">
                    <a:srgbClr val="C0C0C0"/>
                  </a:outerShdw>
                </a:effectLst>
              </a:rPr>
              <a:t>Dead</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1314" name="Rectangle 2"/>
          <p:cNvSpPr>
            <a:spLocks noGrp="1" noChangeArrowheads="1"/>
          </p:cNvSpPr>
          <p:nvPr>
            <p:ph type="title"/>
          </p:nvPr>
        </p:nvSpPr>
        <p:spPr>
          <a:xfrm>
            <a:off x="228600" y="228600"/>
            <a:ext cx="8763000" cy="1143000"/>
          </a:xfrm>
        </p:spPr>
        <p:txBody>
          <a:bodyPr/>
          <a:lstStyle/>
          <a:p>
            <a:r>
              <a:rPr lang="en-US" altLang="en-US" sz="4200">
                <a:effectLst>
                  <a:outerShdw blurRad="38100" dist="38100" dir="2700000" algn="tl">
                    <a:srgbClr val="000000"/>
                  </a:outerShdw>
                </a:effectLst>
                <a:latin typeface="Arial" charset="0"/>
              </a:rPr>
              <a:t>Overview Of The Two Covenants </a:t>
            </a:r>
            <a:endParaRPr lang="en-US" altLang="en-US"/>
          </a:p>
        </p:txBody>
      </p:sp>
      <p:graphicFrame>
        <p:nvGraphicFramePr>
          <p:cNvPr id="1421315" name="Group 3"/>
          <p:cNvGraphicFramePr>
            <a:graphicFrameLocks noGrp="1"/>
          </p:cNvGraphicFramePr>
          <p:nvPr>
            <p:ph idx="1"/>
          </p:nvPr>
        </p:nvGraphicFramePr>
        <p:xfrm>
          <a:off x="381000" y="1676400"/>
          <a:ext cx="8509634" cy="4876803"/>
        </p:xfrm>
        <a:graphic>
          <a:graphicData uri="http://schemas.openxmlformats.org/drawingml/2006/table">
            <a:tbl>
              <a:tblPr/>
              <a:tblGrid>
                <a:gridCol w="2895600"/>
                <a:gridCol w="208280"/>
                <a:gridCol w="2227262"/>
                <a:gridCol w="208280"/>
                <a:gridCol w="2970212"/>
              </a:tblGrid>
              <a:tr h="639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Old Testament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New Testament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Old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Names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New</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Of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Covenant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02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25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7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28162"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What If We Keep Part Of            The Old Covenant Today?</a:t>
            </a:r>
            <a:endParaRPr lang="en-US" altLang="en-US"/>
          </a:p>
        </p:txBody>
      </p:sp>
      <p:sp>
        <p:nvSpPr>
          <p:cNvPr id="1628163" name="Rectangle 3"/>
          <p:cNvSpPr>
            <a:spLocks noGrp="1" noChangeArrowheads="1"/>
          </p:cNvSpPr>
          <p:nvPr>
            <p:ph type="body" idx="1"/>
          </p:nvPr>
        </p:nvSpPr>
        <p:spPr>
          <a:xfrm>
            <a:off x="533400" y="1600200"/>
            <a:ext cx="8382000" cy="5257800"/>
          </a:xfrm>
        </p:spPr>
        <p:txBody>
          <a:bodyPr/>
          <a:lstStyle/>
          <a:p>
            <a:pPr>
              <a:spcBef>
                <a:spcPct val="40000"/>
              </a:spcBef>
            </a:pPr>
            <a:r>
              <a:rPr lang="en-US" altLang="en-US">
                <a:effectLst>
                  <a:outerShdw blurRad="38100" dist="38100" dir="2700000" algn="tl">
                    <a:srgbClr val="000000"/>
                  </a:outerShdw>
                </a:effectLst>
                <a:latin typeface="Arial" charset="0"/>
              </a:rPr>
              <a:t>Trying to hold to both Covenants is like committing adultery!</a:t>
            </a:r>
          </a:p>
        </p:txBody>
      </p:sp>
      <p:sp>
        <p:nvSpPr>
          <p:cNvPr id="1628164" name="Oval 4"/>
          <p:cNvSpPr>
            <a:spLocks noChangeArrowheads="1"/>
          </p:cNvSpPr>
          <p:nvPr/>
        </p:nvSpPr>
        <p:spPr bwMode="auto">
          <a:xfrm>
            <a:off x="1219200" y="3886200"/>
            <a:ext cx="1295400" cy="1219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Woman</a:t>
            </a:r>
          </a:p>
        </p:txBody>
      </p:sp>
      <p:sp>
        <p:nvSpPr>
          <p:cNvPr id="1628165" name="Oval 5"/>
          <p:cNvSpPr>
            <a:spLocks noChangeArrowheads="1"/>
          </p:cNvSpPr>
          <p:nvPr/>
        </p:nvSpPr>
        <p:spPr bwMode="auto">
          <a:xfrm>
            <a:off x="5715000" y="28194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Man</a:t>
            </a:r>
          </a:p>
          <a:p>
            <a:pPr algn="ctr"/>
            <a:r>
              <a:rPr lang="en-US" altLang="en-US">
                <a:solidFill>
                  <a:schemeClr val="bg2"/>
                </a:solidFill>
              </a:rPr>
              <a:t>#1</a:t>
            </a:r>
          </a:p>
        </p:txBody>
      </p:sp>
      <p:sp>
        <p:nvSpPr>
          <p:cNvPr id="1628166" name="Oval 6"/>
          <p:cNvSpPr>
            <a:spLocks noChangeArrowheads="1"/>
          </p:cNvSpPr>
          <p:nvPr/>
        </p:nvSpPr>
        <p:spPr bwMode="auto">
          <a:xfrm>
            <a:off x="5791200" y="51816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Man</a:t>
            </a:r>
          </a:p>
          <a:p>
            <a:pPr algn="ctr"/>
            <a:r>
              <a:rPr lang="en-US" altLang="en-US">
                <a:solidFill>
                  <a:schemeClr val="bg2"/>
                </a:solidFill>
              </a:rPr>
              <a:t>#2</a:t>
            </a:r>
          </a:p>
        </p:txBody>
      </p:sp>
      <p:sp>
        <p:nvSpPr>
          <p:cNvPr id="1628168" name="Line 8"/>
          <p:cNvSpPr>
            <a:spLocks noChangeShapeType="1"/>
          </p:cNvSpPr>
          <p:nvPr/>
        </p:nvSpPr>
        <p:spPr bwMode="auto">
          <a:xfrm>
            <a:off x="2362200" y="4876800"/>
            <a:ext cx="3429000" cy="68580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28171" name="Text Box 11"/>
          <p:cNvSpPr txBox="1">
            <a:spLocks noChangeArrowheads="1"/>
          </p:cNvSpPr>
          <p:nvPr/>
        </p:nvSpPr>
        <p:spPr bwMode="auto">
          <a:xfrm>
            <a:off x="5715000" y="2971800"/>
            <a:ext cx="1143000" cy="531813"/>
          </a:xfrm>
          <a:prstGeom prst="rect">
            <a:avLst/>
          </a:prstGeom>
          <a:solidFill>
            <a:schemeClr val="tx1"/>
          </a:solidFill>
          <a:ln w="12700">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800" b="1">
                <a:solidFill>
                  <a:schemeClr val="hlink"/>
                </a:solidFill>
                <a:effectLst>
                  <a:outerShdw blurRad="38100" dist="38100" dir="2700000" algn="tl">
                    <a:srgbClr val="C0C0C0"/>
                  </a:outerShdw>
                </a:effectLst>
              </a:rPr>
              <a:t>Dead</a:t>
            </a:r>
          </a:p>
        </p:txBody>
      </p:sp>
    </p:spTree>
  </p:cSld>
  <p:clrMapOvr>
    <a:masterClrMapping/>
  </p:clrMapOvr>
  <p:timing>
    <p:tnLst>
      <p:par>
        <p:cTn id="1" dur="indefinite" restart="never" nodeType="tmRoot"/>
      </p:par>
    </p:tnLst>
  </p:timing>
</p:sld>
</file>

<file path=ppt/slides/slide17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0210"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What If We Keep Part Of            The Old Covenant Today?</a:t>
            </a:r>
            <a:endParaRPr lang="en-US" altLang="en-US"/>
          </a:p>
        </p:txBody>
      </p:sp>
      <p:sp>
        <p:nvSpPr>
          <p:cNvPr id="1630211" name="Rectangle 3"/>
          <p:cNvSpPr>
            <a:spLocks noGrp="1" noChangeArrowheads="1"/>
          </p:cNvSpPr>
          <p:nvPr>
            <p:ph type="body" idx="1"/>
          </p:nvPr>
        </p:nvSpPr>
        <p:spPr>
          <a:xfrm>
            <a:off x="533400" y="1600200"/>
            <a:ext cx="8382000" cy="5257800"/>
          </a:xfrm>
        </p:spPr>
        <p:txBody>
          <a:bodyPr/>
          <a:lstStyle/>
          <a:p>
            <a:pPr>
              <a:spcBef>
                <a:spcPct val="40000"/>
              </a:spcBef>
            </a:pPr>
            <a:r>
              <a:rPr lang="en-US" altLang="en-US">
                <a:effectLst>
                  <a:outerShdw blurRad="38100" dist="38100" dir="2700000" algn="tl">
                    <a:srgbClr val="000000"/>
                  </a:outerShdw>
                </a:effectLst>
                <a:latin typeface="Arial" charset="0"/>
              </a:rPr>
              <a:t>Trying to hold to both Covenants is like committing adultery!</a:t>
            </a:r>
          </a:p>
        </p:txBody>
      </p:sp>
      <p:sp>
        <p:nvSpPr>
          <p:cNvPr id="1630212" name="Oval 4"/>
          <p:cNvSpPr>
            <a:spLocks noChangeArrowheads="1"/>
          </p:cNvSpPr>
          <p:nvPr/>
        </p:nvSpPr>
        <p:spPr bwMode="auto">
          <a:xfrm>
            <a:off x="1219200" y="3886200"/>
            <a:ext cx="1295400" cy="1219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Woman</a:t>
            </a:r>
          </a:p>
        </p:txBody>
      </p:sp>
      <p:sp>
        <p:nvSpPr>
          <p:cNvPr id="1630213" name="Oval 5"/>
          <p:cNvSpPr>
            <a:spLocks noChangeArrowheads="1"/>
          </p:cNvSpPr>
          <p:nvPr/>
        </p:nvSpPr>
        <p:spPr bwMode="auto">
          <a:xfrm>
            <a:off x="5715000" y="28194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Man</a:t>
            </a:r>
          </a:p>
          <a:p>
            <a:pPr algn="ctr"/>
            <a:r>
              <a:rPr lang="en-US" altLang="en-US">
                <a:solidFill>
                  <a:schemeClr val="bg2"/>
                </a:solidFill>
              </a:rPr>
              <a:t>#1</a:t>
            </a:r>
          </a:p>
        </p:txBody>
      </p:sp>
      <p:sp>
        <p:nvSpPr>
          <p:cNvPr id="1630214" name="Oval 6"/>
          <p:cNvSpPr>
            <a:spLocks noChangeArrowheads="1"/>
          </p:cNvSpPr>
          <p:nvPr/>
        </p:nvSpPr>
        <p:spPr bwMode="auto">
          <a:xfrm>
            <a:off x="5791200" y="51816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Man</a:t>
            </a:r>
          </a:p>
          <a:p>
            <a:pPr algn="ctr"/>
            <a:r>
              <a:rPr lang="en-US" altLang="en-US">
                <a:solidFill>
                  <a:schemeClr val="bg2"/>
                </a:solidFill>
              </a:rPr>
              <a:t>#2</a:t>
            </a:r>
          </a:p>
        </p:txBody>
      </p:sp>
      <p:sp>
        <p:nvSpPr>
          <p:cNvPr id="1630215" name="Line 7"/>
          <p:cNvSpPr>
            <a:spLocks noChangeShapeType="1"/>
          </p:cNvSpPr>
          <p:nvPr/>
        </p:nvSpPr>
        <p:spPr bwMode="auto">
          <a:xfrm>
            <a:off x="2362200" y="4876800"/>
            <a:ext cx="3429000" cy="68580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30216" name="Text Box 8"/>
          <p:cNvSpPr txBox="1">
            <a:spLocks noChangeArrowheads="1"/>
          </p:cNvSpPr>
          <p:nvPr/>
        </p:nvSpPr>
        <p:spPr bwMode="auto">
          <a:xfrm>
            <a:off x="838200" y="5486400"/>
            <a:ext cx="3581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i="1">
                <a:solidFill>
                  <a:schemeClr val="tx2"/>
                </a:solidFill>
                <a:effectLst>
                  <a:outerShdw blurRad="38100" dist="38100" dir="2700000" algn="tl">
                    <a:srgbClr val="000000"/>
                  </a:outerShdw>
                </a:effectLst>
              </a:rPr>
              <a:t>She is not an adulteress.</a:t>
            </a:r>
          </a:p>
        </p:txBody>
      </p:sp>
      <p:sp>
        <p:nvSpPr>
          <p:cNvPr id="1630217" name="Text Box 9"/>
          <p:cNvSpPr txBox="1">
            <a:spLocks noChangeArrowheads="1"/>
          </p:cNvSpPr>
          <p:nvPr/>
        </p:nvSpPr>
        <p:spPr bwMode="auto">
          <a:xfrm>
            <a:off x="5715000" y="2971800"/>
            <a:ext cx="1143000" cy="531813"/>
          </a:xfrm>
          <a:prstGeom prst="rect">
            <a:avLst/>
          </a:prstGeom>
          <a:solidFill>
            <a:schemeClr val="tx1"/>
          </a:solidFill>
          <a:ln w="12700">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800" b="1">
                <a:solidFill>
                  <a:schemeClr val="hlink"/>
                </a:solidFill>
                <a:effectLst>
                  <a:outerShdw blurRad="38100" dist="38100" dir="2700000" algn="tl">
                    <a:srgbClr val="C0C0C0"/>
                  </a:outerShdw>
                </a:effectLst>
              </a:rPr>
              <a:t>Dead</a:t>
            </a:r>
          </a:p>
        </p:txBody>
      </p:sp>
    </p:spTree>
  </p:cSld>
  <p:clrMapOvr>
    <a:masterClrMapping/>
  </p:clrMapOvr>
  <p:timing>
    <p:tnLst>
      <p:par>
        <p:cTn id="1" dur="indefinite" restart="never" nodeType="tmRoot"/>
      </p:par>
    </p:tnLst>
  </p:timing>
</p:sld>
</file>

<file path=ppt/slides/slide17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2258"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What If We Keep Part Of            The Old Covenant Today?</a:t>
            </a:r>
            <a:endParaRPr lang="en-US" altLang="en-US"/>
          </a:p>
        </p:txBody>
      </p:sp>
      <p:sp>
        <p:nvSpPr>
          <p:cNvPr id="1632259" name="Rectangle 3"/>
          <p:cNvSpPr>
            <a:spLocks noGrp="1" noChangeArrowheads="1"/>
          </p:cNvSpPr>
          <p:nvPr>
            <p:ph type="body" idx="1"/>
          </p:nvPr>
        </p:nvSpPr>
        <p:spPr>
          <a:xfrm>
            <a:off x="533400" y="1600200"/>
            <a:ext cx="8382000" cy="5257800"/>
          </a:xfrm>
        </p:spPr>
        <p:txBody>
          <a:bodyPr/>
          <a:lstStyle/>
          <a:p>
            <a:pPr>
              <a:spcBef>
                <a:spcPct val="40000"/>
              </a:spcBef>
            </a:pPr>
            <a:r>
              <a:rPr lang="en-US" altLang="en-US">
                <a:effectLst>
                  <a:outerShdw blurRad="38100" dist="38100" dir="2700000" algn="tl">
                    <a:srgbClr val="000000"/>
                  </a:outerShdw>
                </a:effectLst>
                <a:latin typeface="Arial" charset="0"/>
              </a:rPr>
              <a:t>Trying to hold to both Covenants is like committing adultery!</a:t>
            </a:r>
          </a:p>
        </p:txBody>
      </p:sp>
    </p:spTree>
  </p:cSld>
  <p:clrMapOvr>
    <a:masterClrMapping/>
  </p:clrMapOvr>
  <p:timing>
    <p:tnLst>
      <p:par>
        <p:cTn id="1" dur="indefinite" restart="never" nodeType="tmRoot"/>
      </p:par>
    </p:tnLst>
  </p:timing>
</p:sld>
</file>

<file path=ppt/slides/slide17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6354"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What If We Keep Part Of            The Old Covenant Today?</a:t>
            </a:r>
            <a:endParaRPr lang="en-US" altLang="en-US"/>
          </a:p>
        </p:txBody>
      </p:sp>
      <p:sp>
        <p:nvSpPr>
          <p:cNvPr id="1636355" name="Rectangle 3"/>
          <p:cNvSpPr>
            <a:spLocks noGrp="1" noChangeArrowheads="1"/>
          </p:cNvSpPr>
          <p:nvPr>
            <p:ph type="body" idx="1"/>
          </p:nvPr>
        </p:nvSpPr>
        <p:spPr>
          <a:xfrm>
            <a:off x="533400" y="1600200"/>
            <a:ext cx="8382000" cy="5257800"/>
          </a:xfrm>
        </p:spPr>
        <p:txBody>
          <a:bodyPr/>
          <a:lstStyle/>
          <a:p>
            <a:pPr>
              <a:spcBef>
                <a:spcPct val="40000"/>
              </a:spcBef>
            </a:pPr>
            <a:r>
              <a:rPr lang="en-US" altLang="en-US">
                <a:effectLst>
                  <a:outerShdw blurRad="38100" dist="38100" dir="2700000" algn="tl">
                    <a:srgbClr val="000000"/>
                  </a:outerShdw>
                </a:effectLst>
                <a:latin typeface="Arial" charset="0"/>
              </a:rPr>
              <a:t>Trying to hold to both Covenants is like committing adultery!</a:t>
            </a:r>
          </a:p>
        </p:txBody>
      </p:sp>
      <p:sp>
        <p:nvSpPr>
          <p:cNvPr id="1636356" name="Oval 4"/>
          <p:cNvSpPr>
            <a:spLocks noChangeArrowheads="1"/>
          </p:cNvSpPr>
          <p:nvPr/>
        </p:nvSpPr>
        <p:spPr bwMode="auto">
          <a:xfrm>
            <a:off x="1219200" y="3886200"/>
            <a:ext cx="1295400" cy="1219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Us </a:t>
            </a:r>
          </a:p>
          <a:p>
            <a:pPr algn="ctr"/>
            <a:r>
              <a:rPr lang="en-US" altLang="en-US">
                <a:solidFill>
                  <a:schemeClr val="bg2"/>
                </a:solidFill>
              </a:rPr>
              <a:t>Today</a:t>
            </a:r>
          </a:p>
        </p:txBody>
      </p:sp>
      <p:sp>
        <p:nvSpPr>
          <p:cNvPr id="1636357" name="Oval 5"/>
          <p:cNvSpPr>
            <a:spLocks noChangeArrowheads="1"/>
          </p:cNvSpPr>
          <p:nvPr/>
        </p:nvSpPr>
        <p:spPr bwMode="auto">
          <a:xfrm>
            <a:off x="5715000" y="28194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Old </a:t>
            </a:r>
          </a:p>
          <a:p>
            <a:pPr algn="ctr"/>
            <a:r>
              <a:rPr lang="en-US" altLang="en-US">
                <a:solidFill>
                  <a:schemeClr val="bg2"/>
                </a:solidFill>
              </a:rPr>
              <a:t>Law</a:t>
            </a:r>
          </a:p>
        </p:txBody>
      </p:sp>
      <p:sp>
        <p:nvSpPr>
          <p:cNvPr id="1636358" name="Oval 6"/>
          <p:cNvSpPr>
            <a:spLocks noChangeArrowheads="1"/>
          </p:cNvSpPr>
          <p:nvPr/>
        </p:nvSpPr>
        <p:spPr bwMode="auto">
          <a:xfrm>
            <a:off x="5791200" y="51816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New</a:t>
            </a:r>
          </a:p>
          <a:p>
            <a:pPr algn="ctr"/>
            <a:r>
              <a:rPr lang="en-US" altLang="en-US">
                <a:solidFill>
                  <a:schemeClr val="bg2"/>
                </a:solidFill>
              </a:rPr>
              <a:t>Law</a:t>
            </a:r>
          </a:p>
        </p:txBody>
      </p:sp>
    </p:spTree>
  </p:cSld>
  <p:clrMapOvr>
    <a:masterClrMapping/>
  </p:clrMapOvr>
  <p:timing>
    <p:tnLst>
      <p:par>
        <p:cTn id="1" dur="indefinite" restart="never" nodeType="tmRoot"/>
      </p:par>
    </p:tnLst>
  </p:timing>
</p:sld>
</file>

<file path=ppt/slides/slide17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54786"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What If We Keep Part Of            The Old Covenant Today?</a:t>
            </a:r>
            <a:endParaRPr lang="en-US" altLang="en-US"/>
          </a:p>
        </p:txBody>
      </p:sp>
      <p:sp>
        <p:nvSpPr>
          <p:cNvPr id="1654787" name="Rectangle 3"/>
          <p:cNvSpPr>
            <a:spLocks noGrp="1" noChangeArrowheads="1"/>
          </p:cNvSpPr>
          <p:nvPr>
            <p:ph type="body" idx="1"/>
          </p:nvPr>
        </p:nvSpPr>
        <p:spPr>
          <a:xfrm>
            <a:off x="533400" y="1600200"/>
            <a:ext cx="8382000" cy="5257800"/>
          </a:xfrm>
        </p:spPr>
        <p:txBody>
          <a:bodyPr/>
          <a:lstStyle/>
          <a:p>
            <a:pPr>
              <a:spcBef>
                <a:spcPct val="40000"/>
              </a:spcBef>
            </a:pPr>
            <a:r>
              <a:rPr lang="en-US" altLang="en-US">
                <a:effectLst>
                  <a:outerShdw blurRad="38100" dist="38100" dir="2700000" algn="tl">
                    <a:srgbClr val="000000"/>
                  </a:outerShdw>
                </a:effectLst>
                <a:latin typeface="Arial" charset="0"/>
              </a:rPr>
              <a:t>Trying to hold to both Covenants is like committing adultery!</a:t>
            </a:r>
          </a:p>
        </p:txBody>
      </p:sp>
      <p:sp>
        <p:nvSpPr>
          <p:cNvPr id="1654788" name="Oval 4"/>
          <p:cNvSpPr>
            <a:spLocks noChangeArrowheads="1"/>
          </p:cNvSpPr>
          <p:nvPr/>
        </p:nvSpPr>
        <p:spPr bwMode="auto">
          <a:xfrm>
            <a:off x="1219200" y="3886200"/>
            <a:ext cx="1295400" cy="1219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Us </a:t>
            </a:r>
          </a:p>
          <a:p>
            <a:pPr algn="ctr"/>
            <a:r>
              <a:rPr lang="en-US" altLang="en-US">
                <a:solidFill>
                  <a:schemeClr val="bg2"/>
                </a:solidFill>
              </a:rPr>
              <a:t>Today</a:t>
            </a:r>
          </a:p>
        </p:txBody>
      </p:sp>
      <p:sp>
        <p:nvSpPr>
          <p:cNvPr id="1654789" name="Oval 5"/>
          <p:cNvSpPr>
            <a:spLocks noChangeArrowheads="1"/>
          </p:cNvSpPr>
          <p:nvPr/>
        </p:nvSpPr>
        <p:spPr bwMode="auto">
          <a:xfrm>
            <a:off x="5715000" y="28194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Old </a:t>
            </a:r>
          </a:p>
          <a:p>
            <a:pPr algn="ctr"/>
            <a:r>
              <a:rPr lang="en-US" altLang="en-US">
                <a:solidFill>
                  <a:schemeClr val="bg2"/>
                </a:solidFill>
              </a:rPr>
              <a:t>Law</a:t>
            </a:r>
          </a:p>
        </p:txBody>
      </p:sp>
      <p:sp>
        <p:nvSpPr>
          <p:cNvPr id="1654790" name="Oval 6"/>
          <p:cNvSpPr>
            <a:spLocks noChangeArrowheads="1"/>
          </p:cNvSpPr>
          <p:nvPr/>
        </p:nvSpPr>
        <p:spPr bwMode="auto">
          <a:xfrm>
            <a:off x="5791200" y="51816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New</a:t>
            </a:r>
          </a:p>
          <a:p>
            <a:pPr algn="ctr"/>
            <a:r>
              <a:rPr lang="en-US" altLang="en-US">
                <a:solidFill>
                  <a:schemeClr val="bg2"/>
                </a:solidFill>
              </a:rPr>
              <a:t>Law</a:t>
            </a:r>
          </a:p>
        </p:txBody>
      </p:sp>
      <p:sp>
        <p:nvSpPr>
          <p:cNvPr id="1654791" name="Line 7"/>
          <p:cNvSpPr>
            <a:spLocks noChangeShapeType="1"/>
          </p:cNvSpPr>
          <p:nvPr/>
        </p:nvSpPr>
        <p:spPr bwMode="auto">
          <a:xfrm flipV="1">
            <a:off x="2438400" y="3352800"/>
            <a:ext cx="3276600" cy="83820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iming>
    <p:tnLst>
      <p:par>
        <p:cTn id="1" dur="indefinite" restart="never" nodeType="tmRoot"/>
      </p:par>
    </p:tnLst>
  </p:timing>
</p:sld>
</file>

<file path=ppt/slides/slide17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402"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What If We Keep Part Of            The Old Covenant Today?</a:t>
            </a:r>
            <a:endParaRPr lang="en-US" altLang="en-US"/>
          </a:p>
        </p:txBody>
      </p:sp>
      <p:sp>
        <p:nvSpPr>
          <p:cNvPr id="1638403" name="Rectangle 3"/>
          <p:cNvSpPr>
            <a:spLocks noGrp="1" noChangeArrowheads="1"/>
          </p:cNvSpPr>
          <p:nvPr>
            <p:ph type="body" idx="1"/>
          </p:nvPr>
        </p:nvSpPr>
        <p:spPr>
          <a:xfrm>
            <a:off x="533400" y="1600200"/>
            <a:ext cx="8382000" cy="5257800"/>
          </a:xfrm>
        </p:spPr>
        <p:txBody>
          <a:bodyPr/>
          <a:lstStyle/>
          <a:p>
            <a:pPr>
              <a:spcBef>
                <a:spcPct val="40000"/>
              </a:spcBef>
            </a:pPr>
            <a:r>
              <a:rPr lang="en-US" altLang="en-US">
                <a:effectLst>
                  <a:outerShdw blurRad="38100" dist="38100" dir="2700000" algn="tl">
                    <a:srgbClr val="000000"/>
                  </a:outerShdw>
                </a:effectLst>
                <a:latin typeface="Arial" charset="0"/>
              </a:rPr>
              <a:t>Trying to hold to both Covenants is like committing adultery!</a:t>
            </a:r>
          </a:p>
        </p:txBody>
      </p:sp>
      <p:sp>
        <p:nvSpPr>
          <p:cNvPr id="1638404" name="Oval 4"/>
          <p:cNvSpPr>
            <a:spLocks noChangeArrowheads="1"/>
          </p:cNvSpPr>
          <p:nvPr/>
        </p:nvSpPr>
        <p:spPr bwMode="auto">
          <a:xfrm>
            <a:off x="1219200" y="3886200"/>
            <a:ext cx="1295400" cy="1219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Us </a:t>
            </a:r>
          </a:p>
          <a:p>
            <a:pPr algn="ctr"/>
            <a:r>
              <a:rPr lang="en-US" altLang="en-US">
                <a:solidFill>
                  <a:schemeClr val="bg2"/>
                </a:solidFill>
              </a:rPr>
              <a:t>Today</a:t>
            </a:r>
          </a:p>
        </p:txBody>
      </p:sp>
      <p:sp>
        <p:nvSpPr>
          <p:cNvPr id="1638405" name="Oval 5"/>
          <p:cNvSpPr>
            <a:spLocks noChangeArrowheads="1"/>
          </p:cNvSpPr>
          <p:nvPr/>
        </p:nvSpPr>
        <p:spPr bwMode="auto">
          <a:xfrm>
            <a:off x="5715000" y="28194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Old</a:t>
            </a:r>
          </a:p>
          <a:p>
            <a:pPr algn="ctr"/>
            <a:r>
              <a:rPr lang="en-US" altLang="en-US">
                <a:solidFill>
                  <a:schemeClr val="bg2"/>
                </a:solidFill>
              </a:rPr>
              <a:t> Law</a:t>
            </a:r>
          </a:p>
        </p:txBody>
      </p:sp>
      <p:sp>
        <p:nvSpPr>
          <p:cNvPr id="1638406" name="Oval 6"/>
          <p:cNvSpPr>
            <a:spLocks noChangeArrowheads="1"/>
          </p:cNvSpPr>
          <p:nvPr/>
        </p:nvSpPr>
        <p:spPr bwMode="auto">
          <a:xfrm>
            <a:off x="5791200" y="51816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 New </a:t>
            </a:r>
          </a:p>
          <a:p>
            <a:pPr algn="ctr"/>
            <a:r>
              <a:rPr lang="en-US" altLang="en-US">
                <a:solidFill>
                  <a:schemeClr val="bg2"/>
                </a:solidFill>
              </a:rPr>
              <a:t>Law</a:t>
            </a:r>
          </a:p>
        </p:txBody>
      </p:sp>
      <p:sp>
        <p:nvSpPr>
          <p:cNvPr id="1638407" name="Line 7"/>
          <p:cNvSpPr>
            <a:spLocks noChangeShapeType="1"/>
          </p:cNvSpPr>
          <p:nvPr/>
        </p:nvSpPr>
        <p:spPr bwMode="auto">
          <a:xfrm flipV="1">
            <a:off x="2438400" y="3352800"/>
            <a:ext cx="3276600" cy="83820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38408" name="Line 8"/>
          <p:cNvSpPr>
            <a:spLocks noChangeShapeType="1"/>
          </p:cNvSpPr>
          <p:nvPr/>
        </p:nvSpPr>
        <p:spPr bwMode="auto">
          <a:xfrm>
            <a:off x="2362200" y="4876800"/>
            <a:ext cx="3429000" cy="68580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iming>
    <p:tnLst>
      <p:par>
        <p:cTn id="1" dur="indefinite" restart="never" nodeType="tmRoot"/>
      </p:par>
    </p:tnLst>
  </p:timing>
</p:sld>
</file>

<file path=ppt/slides/slide17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58882"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What If We Keep Part Of            The Old Covenant Today?</a:t>
            </a:r>
            <a:endParaRPr lang="en-US" altLang="en-US"/>
          </a:p>
        </p:txBody>
      </p:sp>
      <p:sp>
        <p:nvSpPr>
          <p:cNvPr id="1658883" name="Rectangle 3"/>
          <p:cNvSpPr>
            <a:spLocks noGrp="1" noChangeArrowheads="1"/>
          </p:cNvSpPr>
          <p:nvPr>
            <p:ph type="body" idx="1"/>
          </p:nvPr>
        </p:nvSpPr>
        <p:spPr>
          <a:xfrm>
            <a:off x="533400" y="1600200"/>
            <a:ext cx="8382000" cy="5257800"/>
          </a:xfrm>
        </p:spPr>
        <p:txBody>
          <a:bodyPr/>
          <a:lstStyle/>
          <a:p>
            <a:pPr>
              <a:spcBef>
                <a:spcPct val="40000"/>
              </a:spcBef>
            </a:pPr>
            <a:r>
              <a:rPr lang="en-US" altLang="en-US">
                <a:effectLst>
                  <a:outerShdw blurRad="38100" dist="38100" dir="2700000" algn="tl">
                    <a:srgbClr val="000000"/>
                  </a:outerShdw>
                </a:effectLst>
                <a:latin typeface="Arial" charset="0"/>
              </a:rPr>
              <a:t>Trying to hold to both Covenants is like committing adultery!</a:t>
            </a:r>
          </a:p>
        </p:txBody>
      </p:sp>
      <p:sp>
        <p:nvSpPr>
          <p:cNvPr id="1658884" name="Oval 4"/>
          <p:cNvSpPr>
            <a:spLocks noChangeArrowheads="1"/>
          </p:cNvSpPr>
          <p:nvPr/>
        </p:nvSpPr>
        <p:spPr bwMode="auto">
          <a:xfrm>
            <a:off x="1219200" y="3886200"/>
            <a:ext cx="1295400" cy="1219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Us </a:t>
            </a:r>
          </a:p>
          <a:p>
            <a:pPr algn="ctr"/>
            <a:r>
              <a:rPr lang="en-US" altLang="en-US">
                <a:solidFill>
                  <a:schemeClr val="bg2"/>
                </a:solidFill>
              </a:rPr>
              <a:t>Today</a:t>
            </a:r>
          </a:p>
        </p:txBody>
      </p:sp>
      <p:sp>
        <p:nvSpPr>
          <p:cNvPr id="1658885" name="Oval 5"/>
          <p:cNvSpPr>
            <a:spLocks noChangeArrowheads="1"/>
          </p:cNvSpPr>
          <p:nvPr/>
        </p:nvSpPr>
        <p:spPr bwMode="auto">
          <a:xfrm>
            <a:off x="5715000" y="28194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Old</a:t>
            </a:r>
          </a:p>
          <a:p>
            <a:pPr algn="ctr"/>
            <a:r>
              <a:rPr lang="en-US" altLang="en-US">
                <a:solidFill>
                  <a:schemeClr val="bg2"/>
                </a:solidFill>
              </a:rPr>
              <a:t> Law</a:t>
            </a:r>
          </a:p>
        </p:txBody>
      </p:sp>
      <p:sp>
        <p:nvSpPr>
          <p:cNvPr id="1658886" name="Oval 6"/>
          <p:cNvSpPr>
            <a:spLocks noChangeArrowheads="1"/>
          </p:cNvSpPr>
          <p:nvPr/>
        </p:nvSpPr>
        <p:spPr bwMode="auto">
          <a:xfrm>
            <a:off x="5791200" y="51816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 New </a:t>
            </a:r>
          </a:p>
          <a:p>
            <a:pPr algn="ctr"/>
            <a:r>
              <a:rPr lang="en-US" altLang="en-US">
                <a:solidFill>
                  <a:schemeClr val="bg2"/>
                </a:solidFill>
              </a:rPr>
              <a:t>Law</a:t>
            </a:r>
          </a:p>
        </p:txBody>
      </p:sp>
      <p:sp>
        <p:nvSpPr>
          <p:cNvPr id="1658887" name="Line 7"/>
          <p:cNvSpPr>
            <a:spLocks noChangeShapeType="1"/>
          </p:cNvSpPr>
          <p:nvPr/>
        </p:nvSpPr>
        <p:spPr bwMode="auto">
          <a:xfrm flipV="1">
            <a:off x="2438400" y="3352800"/>
            <a:ext cx="3276600" cy="83820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58888" name="Line 8"/>
          <p:cNvSpPr>
            <a:spLocks noChangeShapeType="1"/>
          </p:cNvSpPr>
          <p:nvPr/>
        </p:nvSpPr>
        <p:spPr bwMode="auto">
          <a:xfrm>
            <a:off x="2362200" y="4876800"/>
            <a:ext cx="3429000" cy="68580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58889" name="Text Box 9"/>
          <p:cNvSpPr txBox="1">
            <a:spLocks noChangeArrowheads="1"/>
          </p:cNvSpPr>
          <p:nvPr/>
        </p:nvSpPr>
        <p:spPr bwMode="auto">
          <a:xfrm>
            <a:off x="3581400" y="4191000"/>
            <a:ext cx="174783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800" b="1">
                <a:solidFill>
                  <a:schemeClr val="hlink"/>
                </a:solidFill>
                <a:effectLst>
                  <a:outerShdw blurRad="38100" dist="38100" dir="2700000" algn="tl">
                    <a:srgbClr val="000000"/>
                  </a:outerShdw>
                </a:effectLst>
              </a:rPr>
              <a:t>Adultery!</a:t>
            </a:r>
          </a:p>
        </p:txBody>
      </p:sp>
    </p:spTree>
  </p:cSld>
  <p:clrMapOvr>
    <a:masterClrMapping/>
  </p:clrMapOvr>
  <p:timing>
    <p:tnLst>
      <p:par>
        <p:cTn id="1" dur="indefinite" restart="never" nodeType="tmRoot"/>
      </p:par>
    </p:tnLst>
  </p:timing>
</p:sld>
</file>

<file path=ppt/slides/slide17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60930"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What If We Keep Part Of            The Old Covenant Today?</a:t>
            </a:r>
            <a:endParaRPr lang="en-US" altLang="en-US"/>
          </a:p>
        </p:txBody>
      </p:sp>
      <p:sp>
        <p:nvSpPr>
          <p:cNvPr id="1660931" name="Rectangle 3"/>
          <p:cNvSpPr>
            <a:spLocks noGrp="1" noChangeArrowheads="1"/>
          </p:cNvSpPr>
          <p:nvPr>
            <p:ph type="body" idx="1"/>
          </p:nvPr>
        </p:nvSpPr>
        <p:spPr>
          <a:xfrm>
            <a:off x="533400" y="1600200"/>
            <a:ext cx="8382000" cy="5257800"/>
          </a:xfrm>
        </p:spPr>
        <p:txBody>
          <a:bodyPr/>
          <a:lstStyle/>
          <a:p>
            <a:pPr>
              <a:spcBef>
                <a:spcPct val="40000"/>
              </a:spcBef>
            </a:pPr>
            <a:r>
              <a:rPr lang="en-US" altLang="en-US">
                <a:effectLst>
                  <a:outerShdw blurRad="38100" dist="38100" dir="2700000" algn="tl">
                    <a:srgbClr val="000000"/>
                  </a:outerShdw>
                </a:effectLst>
                <a:latin typeface="Arial" charset="0"/>
              </a:rPr>
              <a:t>Trying to hold to both Covenants is like committing adultery!</a:t>
            </a:r>
          </a:p>
        </p:txBody>
      </p:sp>
      <p:sp>
        <p:nvSpPr>
          <p:cNvPr id="1660932" name="Oval 4"/>
          <p:cNvSpPr>
            <a:spLocks noChangeArrowheads="1"/>
          </p:cNvSpPr>
          <p:nvPr/>
        </p:nvSpPr>
        <p:spPr bwMode="auto">
          <a:xfrm>
            <a:off x="1219200" y="3886200"/>
            <a:ext cx="1295400" cy="1219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Us </a:t>
            </a:r>
          </a:p>
          <a:p>
            <a:pPr algn="ctr"/>
            <a:r>
              <a:rPr lang="en-US" altLang="en-US">
                <a:solidFill>
                  <a:schemeClr val="bg2"/>
                </a:solidFill>
              </a:rPr>
              <a:t>Today</a:t>
            </a:r>
          </a:p>
        </p:txBody>
      </p:sp>
      <p:sp>
        <p:nvSpPr>
          <p:cNvPr id="1660933" name="Oval 5"/>
          <p:cNvSpPr>
            <a:spLocks noChangeArrowheads="1"/>
          </p:cNvSpPr>
          <p:nvPr/>
        </p:nvSpPr>
        <p:spPr bwMode="auto">
          <a:xfrm>
            <a:off x="5715000" y="28194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Old</a:t>
            </a:r>
          </a:p>
          <a:p>
            <a:pPr algn="ctr"/>
            <a:r>
              <a:rPr lang="en-US" altLang="en-US">
                <a:solidFill>
                  <a:schemeClr val="bg2"/>
                </a:solidFill>
              </a:rPr>
              <a:t> Law</a:t>
            </a:r>
          </a:p>
        </p:txBody>
      </p:sp>
      <p:sp>
        <p:nvSpPr>
          <p:cNvPr id="1660934" name="Oval 6"/>
          <p:cNvSpPr>
            <a:spLocks noChangeArrowheads="1"/>
          </p:cNvSpPr>
          <p:nvPr/>
        </p:nvSpPr>
        <p:spPr bwMode="auto">
          <a:xfrm>
            <a:off x="5791200" y="51816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 New </a:t>
            </a:r>
          </a:p>
          <a:p>
            <a:pPr algn="ctr"/>
            <a:r>
              <a:rPr lang="en-US" altLang="en-US">
                <a:solidFill>
                  <a:schemeClr val="bg2"/>
                </a:solidFill>
              </a:rPr>
              <a:t>Law</a:t>
            </a:r>
          </a:p>
        </p:txBody>
      </p:sp>
      <p:sp>
        <p:nvSpPr>
          <p:cNvPr id="1660935" name="Line 7"/>
          <p:cNvSpPr>
            <a:spLocks noChangeShapeType="1"/>
          </p:cNvSpPr>
          <p:nvPr/>
        </p:nvSpPr>
        <p:spPr bwMode="auto">
          <a:xfrm flipV="1">
            <a:off x="2438400" y="3352800"/>
            <a:ext cx="3276600" cy="83820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60936" name="Line 8"/>
          <p:cNvSpPr>
            <a:spLocks noChangeShapeType="1"/>
          </p:cNvSpPr>
          <p:nvPr/>
        </p:nvSpPr>
        <p:spPr bwMode="auto">
          <a:xfrm>
            <a:off x="2362200" y="4876800"/>
            <a:ext cx="3429000" cy="68580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60937" name="Text Box 9"/>
          <p:cNvSpPr txBox="1">
            <a:spLocks noChangeArrowheads="1"/>
          </p:cNvSpPr>
          <p:nvPr/>
        </p:nvSpPr>
        <p:spPr bwMode="auto">
          <a:xfrm>
            <a:off x="3581400" y="4191000"/>
            <a:ext cx="174783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800" b="1">
                <a:solidFill>
                  <a:schemeClr val="hlink"/>
                </a:solidFill>
                <a:effectLst>
                  <a:outerShdw blurRad="38100" dist="38100" dir="2700000" algn="tl">
                    <a:srgbClr val="000000"/>
                  </a:outerShdw>
                </a:effectLst>
              </a:rPr>
              <a:t>Adultery!</a:t>
            </a:r>
          </a:p>
        </p:txBody>
      </p:sp>
      <p:sp>
        <p:nvSpPr>
          <p:cNvPr id="1660938" name="Text Box 10"/>
          <p:cNvSpPr txBox="1">
            <a:spLocks noChangeArrowheads="1"/>
          </p:cNvSpPr>
          <p:nvPr/>
        </p:nvSpPr>
        <p:spPr bwMode="auto">
          <a:xfrm>
            <a:off x="914400" y="5486400"/>
            <a:ext cx="28956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i="1">
                <a:solidFill>
                  <a:schemeClr val="tx2"/>
                </a:solidFill>
                <a:effectLst>
                  <a:outerShdw blurRad="38100" dist="38100" dir="2700000" algn="tl">
                    <a:srgbClr val="000000"/>
                  </a:outerShdw>
                </a:effectLst>
              </a:rPr>
              <a:t>We cannot use both</a:t>
            </a:r>
          </a:p>
          <a:p>
            <a:r>
              <a:rPr lang="en-US" altLang="en-US" i="1">
                <a:solidFill>
                  <a:schemeClr val="tx2"/>
                </a:solidFill>
                <a:effectLst>
                  <a:outerShdw blurRad="38100" dist="38100" dir="2700000" algn="tl">
                    <a:srgbClr val="000000"/>
                  </a:outerShdw>
                </a:effectLst>
              </a:rPr>
              <a:t>Laws for worship!</a:t>
            </a:r>
          </a:p>
        </p:txBody>
      </p:sp>
    </p:spTree>
  </p:cSld>
  <p:clrMapOvr>
    <a:masterClrMapping/>
  </p:clrMapOvr>
  <p:timing>
    <p:tnLst>
      <p:par>
        <p:cTn id="1" dur="indefinite" restart="never" nodeType="tmRoot"/>
      </p:par>
    </p:tnLst>
  </p:timing>
</p:sld>
</file>

<file path=ppt/slides/slide17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70146"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What If We Keep Part Of            The Old Covenant Today?</a:t>
            </a:r>
            <a:endParaRPr lang="en-US" altLang="en-US"/>
          </a:p>
        </p:txBody>
      </p:sp>
      <p:sp>
        <p:nvSpPr>
          <p:cNvPr id="1670147" name="Rectangle 3"/>
          <p:cNvSpPr>
            <a:spLocks noGrp="1" noChangeArrowheads="1"/>
          </p:cNvSpPr>
          <p:nvPr>
            <p:ph type="body" idx="1"/>
          </p:nvPr>
        </p:nvSpPr>
        <p:spPr>
          <a:xfrm>
            <a:off x="533400" y="1600200"/>
            <a:ext cx="8382000" cy="5257800"/>
          </a:xfrm>
        </p:spPr>
        <p:txBody>
          <a:bodyPr/>
          <a:lstStyle/>
          <a:p>
            <a:pPr>
              <a:spcBef>
                <a:spcPct val="40000"/>
              </a:spcBef>
            </a:pPr>
            <a:r>
              <a:rPr lang="en-US" altLang="en-US">
                <a:effectLst>
                  <a:outerShdw blurRad="38100" dist="38100" dir="2700000" algn="tl">
                    <a:srgbClr val="000000"/>
                  </a:outerShdw>
                </a:effectLst>
                <a:latin typeface="Arial" charset="0"/>
              </a:rPr>
              <a:t>Trying to hold to both Covenants is like committing adultery!</a:t>
            </a:r>
          </a:p>
        </p:txBody>
      </p:sp>
      <p:sp>
        <p:nvSpPr>
          <p:cNvPr id="1670148" name="Oval 4"/>
          <p:cNvSpPr>
            <a:spLocks noChangeArrowheads="1"/>
          </p:cNvSpPr>
          <p:nvPr/>
        </p:nvSpPr>
        <p:spPr bwMode="auto">
          <a:xfrm>
            <a:off x="1219200" y="3886200"/>
            <a:ext cx="1295400" cy="1219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Us </a:t>
            </a:r>
          </a:p>
          <a:p>
            <a:pPr algn="ctr"/>
            <a:r>
              <a:rPr lang="en-US" altLang="en-US">
                <a:solidFill>
                  <a:schemeClr val="bg2"/>
                </a:solidFill>
              </a:rPr>
              <a:t>Today</a:t>
            </a:r>
          </a:p>
        </p:txBody>
      </p:sp>
      <p:sp>
        <p:nvSpPr>
          <p:cNvPr id="1670149" name="Oval 5"/>
          <p:cNvSpPr>
            <a:spLocks noChangeArrowheads="1"/>
          </p:cNvSpPr>
          <p:nvPr/>
        </p:nvSpPr>
        <p:spPr bwMode="auto">
          <a:xfrm>
            <a:off x="5715000" y="28194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Old</a:t>
            </a:r>
          </a:p>
          <a:p>
            <a:pPr algn="ctr"/>
            <a:r>
              <a:rPr lang="en-US" altLang="en-US">
                <a:solidFill>
                  <a:schemeClr val="bg2"/>
                </a:solidFill>
              </a:rPr>
              <a:t> Law</a:t>
            </a:r>
          </a:p>
        </p:txBody>
      </p:sp>
      <p:sp>
        <p:nvSpPr>
          <p:cNvPr id="1670150" name="Oval 6"/>
          <p:cNvSpPr>
            <a:spLocks noChangeArrowheads="1"/>
          </p:cNvSpPr>
          <p:nvPr/>
        </p:nvSpPr>
        <p:spPr bwMode="auto">
          <a:xfrm>
            <a:off x="5791200" y="51816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 New </a:t>
            </a:r>
          </a:p>
          <a:p>
            <a:pPr algn="ctr"/>
            <a:r>
              <a:rPr lang="en-US" altLang="en-US">
                <a:solidFill>
                  <a:schemeClr val="bg2"/>
                </a:solidFill>
              </a:rPr>
              <a:t>Law</a:t>
            </a:r>
          </a:p>
        </p:txBody>
      </p:sp>
      <p:sp>
        <p:nvSpPr>
          <p:cNvPr id="1670151" name="Line 7"/>
          <p:cNvSpPr>
            <a:spLocks noChangeShapeType="1"/>
          </p:cNvSpPr>
          <p:nvPr/>
        </p:nvSpPr>
        <p:spPr bwMode="auto">
          <a:xfrm flipV="1">
            <a:off x="2438400" y="3352800"/>
            <a:ext cx="3276600" cy="83820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70152" name="Line 8"/>
          <p:cNvSpPr>
            <a:spLocks noChangeShapeType="1"/>
          </p:cNvSpPr>
          <p:nvPr/>
        </p:nvSpPr>
        <p:spPr bwMode="auto">
          <a:xfrm>
            <a:off x="2362200" y="4876800"/>
            <a:ext cx="3429000" cy="68580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70153" name="Text Box 9"/>
          <p:cNvSpPr txBox="1">
            <a:spLocks noChangeArrowheads="1"/>
          </p:cNvSpPr>
          <p:nvPr/>
        </p:nvSpPr>
        <p:spPr bwMode="auto">
          <a:xfrm>
            <a:off x="3581400" y="4191000"/>
            <a:ext cx="174783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800" b="1">
                <a:solidFill>
                  <a:schemeClr val="hlink"/>
                </a:solidFill>
                <a:effectLst>
                  <a:outerShdw blurRad="38100" dist="38100" dir="2700000" algn="tl">
                    <a:srgbClr val="000000"/>
                  </a:outerShdw>
                </a:effectLst>
              </a:rPr>
              <a:t>Adultery!</a:t>
            </a:r>
          </a:p>
        </p:txBody>
      </p:sp>
    </p:spTree>
  </p:cSld>
  <p:clrMapOvr>
    <a:masterClrMapping/>
  </p:clrMapOvr>
  <p:timing>
    <p:tnLst>
      <p:par>
        <p:cTn id="1" dur="indefinite" restart="never" nodeType="tmRoot"/>
      </p:par>
    </p:tnLst>
  </p:timing>
</p:sld>
</file>

<file path=ppt/slides/slide17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72194"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What If We Keep Part Of            The Old Covenant Today?</a:t>
            </a:r>
            <a:endParaRPr lang="en-US" altLang="en-US"/>
          </a:p>
        </p:txBody>
      </p:sp>
      <p:sp>
        <p:nvSpPr>
          <p:cNvPr id="1672195" name="Rectangle 3"/>
          <p:cNvSpPr>
            <a:spLocks noGrp="1" noChangeArrowheads="1"/>
          </p:cNvSpPr>
          <p:nvPr>
            <p:ph type="body" idx="1"/>
          </p:nvPr>
        </p:nvSpPr>
        <p:spPr>
          <a:xfrm>
            <a:off x="533400" y="1600200"/>
            <a:ext cx="8382000" cy="5257800"/>
          </a:xfrm>
        </p:spPr>
        <p:txBody>
          <a:bodyPr/>
          <a:lstStyle/>
          <a:p>
            <a:pPr>
              <a:spcBef>
                <a:spcPct val="40000"/>
              </a:spcBef>
            </a:pPr>
            <a:r>
              <a:rPr lang="en-US" altLang="en-US">
                <a:effectLst>
                  <a:outerShdw blurRad="38100" dist="38100" dir="2700000" algn="tl">
                    <a:srgbClr val="000000"/>
                  </a:outerShdw>
                </a:effectLst>
                <a:latin typeface="Arial" charset="0"/>
              </a:rPr>
              <a:t>Trying to hold to both Covenants is like committing adultery!</a:t>
            </a:r>
          </a:p>
        </p:txBody>
      </p:sp>
      <p:sp>
        <p:nvSpPr>
          <p:cNvPr id="1672196" name="Oval 4"/>
          <p:cNvSpPr>
            <a:spLocks noChangeArrowheads="1"/>
          </p:cNvSpPr>
          <p:nvPr/>
        </p:nvSpPr>
        <p:spPr bwMode="auto">
          <a:xfrm>
            <a:off x="1219200" y="3886200"/>
            <a:ext cx="1295400" cy="1219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Us </a:t>
            </a:r>
          </a:p>
          <a:p>
            <a:pPr algn="ctr"/>
            <a:r>
              <a:rPr lang="en-US" altLang="en-US">
                <a:solidFill>
                  <a:schemeClr val="bg2"/>
                </a:solidFill>
              </a:rPr>
              <a:t>Today</a:t>
            </a:r>
          </a:p>
        </p:txBody>
      </p:sp>
      <p:sp>
        <p:nvSpPr>
          <p:cNvPr id="1672197" name="Oval 5"/>
          <p:cNvSpPr>
            <a:spLocks noChangeArrowheads="1"/>
          </p:cNvSpPr>
          <p:nvPr/>
        </p:nvSpPr>
        <p:spPr bwMode="auto">
          <a:xfrm>
            <a:off x="5715000" y="28194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Old</a:t>
            </a:r>
          </a:p>
          <a:p>
            <a:pPr algn="ctr"/>
            <a:r>
              <a:rPr lang="en-US" altLang="en-US">
                <a:solidFill>
                  <a:schemeClr val="bg2"/>
                </a:solidFill>
              </a:rPr>
              <a:t> Law</a:t>
            </a:r>
          </a:p>
        </p:txBody>
      </p:sp>
      <p:sp>
        <p:nvSpPr>
          <p:cNvPr id="1672198" name="Oval 6"/>
          <p:cNvSpPr>
            <a:spLocks noChangeArrowheads="1"/>
          </p:cNvSpPr>
          <p:nvPr/>
        </p:nvSpPr>
        <p:spPr bwMode="auto">
          <a:xfrm>
            <a:off x="5791200" y="51816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 New </a:t>
            </a:r>
          </a:p>
          <a:p>
            <a:pPr algn="ctr"/>
            <a:r>
              <a:rPr lang="en-US" altLang="en-US">
                <a:solidFill>
                  <a:schemeClr val="bg2"/>
                </a:solidFill>
              </a:rPr>
              <a:t>Law</a:t>
            </a:r>
          </a:p>
        </p:txBody>
      </p:sp>
      <p:sp>
        <p:nvSpPr>
          <p:cNvPr id="1672199" name="Line 7"/>
          <p:cNvSpPr>
            <a:spLocks noChangeShapeType="1"/>
          </p:cNvSpPr>
          <p:nvPr/>
        </p:nvSpPr>
        <p:spPr bwMode="auto">
          <a:xfrm flipV="1">
            <a:off x="2438400" y="3352800"/>
            <a:ext cx="3276600" cy="83820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72200" name="Line 8"/>
          <p:cNvSpPr>
            <a:spLocks noChangeShapeType="1"/>
          </p:cNvSpPr>
          <p:nvPr/>
        </p:nvSpPr>
        <p:spPr bwMode="auto">
          <a:xfrm>
            <a:off x="2362200" y="4876800"/>
            <a:ext cx="3429000" cy="68580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72201" name="Text Box 9"/>
          <p:cNvSpPr txBox="1">
            <a:spLocks noChangeArrowheads="1"/>
          </p:cNvSpPr>
          <p:nvPr/>
        </p:nvSpPr>
        <p:spPr bwMode="auto">
          <a:xfrm>
            <a:off x="3581400" y="4191000"/>
            <a:ext cx="174783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800" b="1">
                <a:solidFill>
                  <a:schemeClr val="hlink"/>
                </a:solidFill>
                <a:effectLst>
                  <a:outerShdw blurRad="38100" dist="38100" dir="2700000" algn="tl">
                    <a:srgbClr val="000000"/>
                  </a:outerShdw>
                </a:effectLst>
              </a:rPr>
              <a:t>Adultery!</a:t>
            </a:r>
          </a:p>
        </p:txBody>
      </p:sp>
      <p:sp>
        <p:nvSpPr>
          <p:cNvPr id="1672203" name="Text Box 11"/>
          <p:cNvSpPr txBox="1">
            <a:spLocks noChangeArrowheads="1"/>
          </p:cNvSpPr>
          <p:nvPr/>
        </p:nvSpPr>
        <p:spPr bwMode="auto">
          <a:xfrm>
            <a:off x="5715000" y="2971800"/>
            <a:ext cx="1143000" cy="531813"/>
          </a:xfrm>
          <a:prstGeom prst="rect">
            <a:avLst/>
          </a:prstGeom>
          <a:solidFill>
            <a:schemeClr val="tx1"/>
          </a:solidFill>
          <a:ln w="12700">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800" b="1">
                <a:solidFill>
                  <a:schemeClr val="hlink"/>
                </a:solidFill>
                <a:effectLst>
                  <a:outerShdw blurRad="38100" dist="38100" dir="2700000" algn="tl">
                    <a:srgbClr val="C0C0C0"/>
                  </a:outerShdw>
                </a:effectLst>
              </a:rPr>
              <a:t>Dead</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62" name="Rectangle 2"/>
          <p:cNvSpPr>
            <a:spLocks noGrp="1" noChangeArrowheads="1"/>
          </p:cNvSpPr>
          <p:nvPr>
            <p:ph type="title"/>
          </p:nvPr>
        </p:nvSpPr>
        <p:spPr>
          <a:xfrm>
            <a:off x="228600" y="228600"/>
            <a:ext cx="8763000" cy="1143000"/>
          </a:xfrm>
        </p:spPr>
        <p:txBody>
          <a:bodyPr/>
          <a:lstStyle/>
          <a:p>
            <a:r>
              <a:rPr lang="en-US" altLang="en-US" sz="4200">
                <a:effectLst>
                  <a:outerShdw blurRad="38100" dist="38100" dir="2700000" algn="tl">
                    <a:srgbClr val="000000"/>
                  </a:outerShdw>
                </a:effectLst>
                <a:latin typeface="Arial" charset="0"/>
              </a:rPr>
              <a:t>Overview Of The Two Covenants </a:t>
            </a:r>
            <a:endParaRPr lang="en-US" altLang="en-US"/>
          </a:p>
        </p:txBody>
      </p:sp>
      <p:graphicFrame>
        <p:nvGraphicFramePr>
          <p:cNvPr id="1423363" name="Group 3"/>
          <p:cNvGraphicFramePr>
            <a:graphicFrameLocks noGrp="1"/>
          </p:cNvGraphicFramePr>
          <p:nvPr>
            <p:ph idx="1"/>
          </p:nvPr>
        </p:nvGraphicFramePr>
        <p:xfrm>
          <a:off x="381000" y="1676400"/>
          <a:ext cx="8509634" cy="4876803"/>
        </p:xfrm>
        <a:graphic>
          <a:graphicData uri="http://schemas.openxmlformats.org/drawingml/2006/table">
            <a:tbl>
              <a:tblPr/>
              <a:tblGrid>
                <a:gridCol w="2895600"/>
                <a:gridCol w="208280"/>
                <a:gridCol w="2227262"/>
                <a:gridCol w="208280"/>
                <a:gridCol w="2970212"/>
              </a:tblGrid>
              <a:tr h="639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Old Testament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New Testament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Old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Names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New</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First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Of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Second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Covenant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02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25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8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76290"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What If We Keep Part Of            The Old Covenant Today?</a:t>
            </a:r>
            <a:endParaRPr lang="en-US" altLang="en-US"/>
          </a:p>
        </p:txBody>
      </p:sp>
      <p:sp>
        <p:nvSpPr>
          <p:cNvPr id="1676291" name="Rectangle 3"/>
          <p:cNvSpPr>
            <a:spLocks noGrp="1" noChangeArrowheads="1"/>
          </p:cNvSpPr>
          <p:nvPr>
            <p:ph type="body" idx="1"/>
          </p:nvPr>
        </p:nvSpPr>
        <p:spPr>
          <a:xfrm>
            <a:off x="533400" y="1600200"/>
            <a:ext cx="8382000" cy="5257800"/>
          </a:xfrm>
        </p:spPr>
        <p:txBody>
          <a:bodyPr/>
          <a:lstStyle/>
          <a:p>
            <a:pPr>
              <a:spcBef>
                <a:spcPct val="40000"/>
              </a:spcBef>
            </a:pPr>
            <a:r>
              <a:rPr lang="en-US" altLang="en-US">
                <a:effectLst>
                  <a:outerShdw blurRad="38100" dist="38100" dir="2700000" algn="tl">
                    <a:srgbClr val="000000"/>
                  </a:outerShdw>
                </a:effectLst>
                <a:latin typeface="Arial" charset="0"/>
              </a:rPr>
              <a:t>Trying to hold to both Covenants is like committing adultery!</a:t>
            </a:r>
          </a:p>
        </p:txBody>
      </p:sp>
      <p:sp>
        <p:nvSpPr>
          <p:cNvPr id="1676292" name="Oval 4"/>
          <p:cNvSpPr>
            <a:spLocks noChangeArrowheads="1"/>
          </p:cNvSpPr>
          <p:nvPr/>
        </p:nvSpPr>
        <p:spPr bwMode="auto">
          <a:xfrm>
            <a:off x="1219200" y="3886200"/>
            <a:ext cx="1295400" cy="1219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Us </a:t>
            </a:r>
          </a:p>
          <a:p>
            <a:pPr algn="ctr"/>
            <a:r>
              <a:rPr lang="en-US" altLang="en-US">
                <a:solidFill>
                  <a:schemeClr val="bg2"/>
                </a:solidFill>
              </a:rPr>
              <a:t>Today</a:t>
            </a:r>
          </a:p>
        </p:txBody>
      </p:sp>
      <p:sp>
        <p:nvSpPr>
          <p:cNvPr id="1676293" name="Oval 5"/>
          <p:cNvSpPr>
            <a:spLocks noChangeArrowheads="1"/>
          </p:cNvSpPr>
          <p:nvPr/>
        </p:nvSpPr>
        <p:spPr bwMode="auto">
          <a:xfrm>
            <a:off x="5715000" y="28194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Old</a:t>
            </a:r>
          </a:p>
          <a:p>
            <a:pPr algn="ctr"/>
            <a:r>
              <a:rPr lang="en-US" altLang="en-US">
                <a:solidFill>
                  <a:schemeClr val="bg2"/>
                </a:solidFill>
              </a:rPr>
              <a:t> Law</a:t>
            </a:r>
          </a:p>
        </p:txBody>
      </p:sp>
      <p:sp>
        <p:nvSpPr>
          <p:cNvPr id="1676294" name="Oval 6"/>
          <p:cNvSpPr>
            <a:spLocks noChangeArrowheads="1"/>
          </p:cNvSpPr>
          <p:nvPr/>
        </p:nvSpPr>
        <p:spPr bwMode="auto">
          <a:xfrm>
            <a:off x="5791200" y="51816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 New </a:t>
            </a:r>
          </a:p>
          <a:p>
            <a:pPr algn="ctr"/>
            <a:r>
              <a:rPr lang="en-US" altLang="en-US">
                <a:solidFill>
                  <a:schemeClr val="bg2"/>
                </a:solidFill>
              </a:rPr>
              <a:t>Law</a:t>
            </a:r>
          </a:p>
        </p:txBody>
      </p:sp>
      <p:sp>
        <p:nvSpPr>
          <p:cNvPr id="1676296" name="Line 8"/>
          <p:cNvSpPr>
            <a:spLocks noChangeShapeType="1"/>
          </p:cNvSpPr>
          <p:nvPr/>
        </p:nvSpPr>
        <p:spPr bwMode="auto">
          <a:xfrm>
            <a:off x="2362200" y="4876800"/>
            <a:ext cx="3429000" cy="68580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76297" name="Text Box 9"/>
          <p:cNvSpPr txBox="1">
            <a:spLocks noChangeArrowheads="1"/>
          </p:cNvSpPr>
          <p:nvPr/>
        </p:nvSpPr>
        <p:spPr bwMode="auto">
          <a:xfrm>
            <a:off x="3581400" y="4191000"/>
            <a:ext cx="174783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800" b="1">
                <a:solidFill>
                  <a:schemeClr val="hlink"/>
                </a:solidFill>
                <a:effectLst>
                  <a:outerShdw blurRad="38100" dist="38100" dir="2700000" algn="tl">
                    <a:srgbClr val="000000"/>
                  </a:outerShdw>
                </a:effectLst>
              </a:rPr>
              <a:t>Adultery!</a:t>
            </a:r>
          </a:p>
        </p:txBody>
      </p:sp>
      <p:sp>
        <p:nvSpPr>
          <p:cNvPr id="1676298" name="Text Box 10"/>
          <p:cNvSpPr txBox="1">
            <a:spLocks noChangeArrowheads="1"/>
          </p:cNvSpPr>
          <p:nvPr/>
        </p:nvSpPr>
        <p:spPr bwMode="auto">
          <a:xfrm>
            <a:off x="5715000" y="2971800"/>
            <a:ext cx="1143000" cy="531813"/>
          </a:xfrm>
          <a:prstGeom prst="rect">
            <a:avLst/>
          </a:prstGeom>
          <a:solidFill>
            <a:schemeClr val="tx1"/>
          </a:solidFill>
          <a:ln w="12700">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800" b="1">
                <a:solidFill>
                  <a:schemeClr val="hlink"/>
                </a:solidFill>
                <a:effectLst>
                  <a:outerShdw blurRad="38100" dist="38100" dir="2700000" algn="tl">
                    <a:srgbClr val="C0C0C0"/>
                  </a:outerShdw>
                </a:effectLst>
              </a:rPr>
              <a:t>Dead</a:t>
            </a:r>
          </a:p>
        </p:txBody>
      </p:sp>
    </p:spTree>
  </p:cSld>
  <p:clrMapOvr>
    <a:masterClrMapping/>
  </p:clrMapOvr>
  <p:timing>
    <p:tnLst>
      <p:par>
        <p:cTn id="1" dur="indefinite" restart="never" nodeType="tmRoot"/>
      </p:par>
    </p:tnLst>
  </p:timing>
</p:sld>
</file>

<file path=ppt/slides/slide18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78338"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What If We Keep Part Of            The Old Covenant Today?</a:t>
            </a:r>
            <a:endParaRPr lang="en-US" altLang="en-US"/>
          </a:p>
        </p:txBody>
      </p:sp>
      <p:sp>
        <p:nvSpPr>
          <p:cNvPr id="1678339" name="Rectangle 3"/>
          <p:cNvSpPr>
            <a:spLocks noGrp="1" noChangeArrowheads="1"/>
          </p:cNvSpPr>
          <p:nvPr>
            <p:ph type="body" idx="1"/>
          </p:nvPr>
        </p:nvSpPr>
        <p:spPr>
          <a:xfrm>
            <a:off x="533400" y="1600200"/>
            <a:ext cx="8382000" cy="5257800"/>
          </a:xfrm>
        </p:spPr>
        <p:txBody>
          <a:bodyPr/>
          <a:lstStyle/>
          <a:p>
            <a:pPr>
              <a:spcBef>
                <a:spcPct val="40000"/>
              </a:spcBef>
            </a:pPr>
            <a:r>
              <a:rPr lang="en-US" altLang="en-US">
                <a:effectLst>
                  <a:outerShdw blurRad="38100" dist="38100" dir="2700000" algn="tl">
                    <a:srgbClr val="000000"/>
                  </a:outerShdw>
                </a:effectLst>
                <a:latin typeface="Arial" charset="0"/>
              </a:rPr>
              <a:t>Trying to hold to both Covenants is like committing adultery!</a:t>
            </a:r>
          </a:p>
        </p:txBody>
      </p:sp>
      <p:sp>
        <p:nvSpPr>
          <p:cNvPr id="1678340" name="Oval 4"/>
          <p:cNvSpPr>
            <a:spLocks noChangeArrowheads="1"/>
          </p:cNvSpPr>
          <p:nvPr/>
        </p:nvSpPr>
        <p:spPr bwMode="auto">
          <a:xfrm>
            <a:off x="1219200" y="3886200"/>
            <a:ext cx="1295400" cy="1219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Us </a:t>
            </a:r>
          </a:p>
          <a:p>
            <a:pPr algn="ctr"/>
            <a:r>
              <a:rPr lang="en-US" altLang="en-US">
                <a:solidFill>
                  <a:schemeClr val="bg2"/>
                </a:solidFill>
              </a:rPr>
              <a:t>Today</a:t>
            </a:r>
          </a:p>
        </p:txBody>
      </p:sp>
      <p:sp>
        <p:nvSpPr>
          <p:cNvPr id="1678341" name="Oval 5"/>
          <p:cNvSpPr>
            <a:spLocks noChangeArrowheads="1"/>
          </p:cNvSpPr>
          <p:nvPr/>
        </p:nvSpPr>
        <p:spPr bwMode="auto">
          <a:xfrm>
            <a:off x="5715000" y="28194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Old</a:t>
            </a:r>
          </a:p>
          <a:p>
            <a:pPr algn="ctr"/>
            <a:r>
              <a:rPr lang="en-US" altLang="en-US">
                <a:solidFill>
                  <a:schemeClr val="bg2"/>
                </a:solidFill>
              </a:rPr>
              <a:t> Law</a:t>
            </a:r>
          </a:p>
        </p:txBody>
      </p:sp>
      <p:sp>
        <p:nvSpPr>
          <p:cNvPr id="1678342" name="Oval 6"/>
          <p:cNvSpPr>
            <a:spLocks noChangeArrowheads="1"/>
          </p:cNvSpPr>
          <p:nvPr/>
        </p:nvSpPr>
        <p:spPr bwMode="auto">
          <a:xfrm>
            <a:off x="5791200" y="51816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 New </a:t>
            </a:r>
          </a:p>
          <a:p>
            <a:pPr algn="ctr"/>
            <a:r>
              <a:rPr lang="en-US" altLang="en-US">
                <a:solidFill>
                  <a:schemeClr val="bg2"/>
                </a:solidFill>
              </a:rPr>
              <a:t>Law</a:t>
            </a:r>
          </a:p>
        </p:txBody>
      </p:sp>
      <p:sp>
        <p:nvSpPr>
          <p:cNvPr id="1678343" name="Line 7"/>
          <p:cNvSpPr>
            <a:spLocks noChangeShapeType="1"/>
          </p:cNvSpPr>
          <p:nvPr/>
        </p:nvSpPr>
        <p:spPr bwMode="auto">
          <a:xfrm>
            <a:off x="2362200" y="4876800"/>
            <a:ext cx="3429000" cy="68580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78345" name="Text Box 9"/>
          <p:cNvSpPr txBox="1">
            <a:spLocks noChangeArrowheads="1"/>
          </p:cNvSpPr>
          <p:nvPr/>
        </p:nvSpPr>
        <p:spPr bwMode="auto">
          <a:xfrm>
            <a:off x="5715000" y="2971800"/>
            <a:ext cx="1143000" cy="531813"/>
          </a:xfrm>
          <a:prstGeom prst="rect">
            <a:avLst/>
          </a:prstGeom>
          <a:solidFill>
            <a:schemeClr val="tx1"/>
          </a:solidFill>
          <a:ln w="12700">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800" b="1">
                <a:solidFill>
                  <a:schemeClr val="hlink"/>
                </a:solidFill>
                <a:effectLst>
                  <a:outerShdw blurRad="38100" dist="38100" dir="2700000" algn="tl">
                    <a:srgbClr val="C0C0C0"/>
                  </a:outerShdw>
                </a:effectLst>
              </a:rPr>
              <a:t>Dead</a:t>
            </a:r>
          </a:p>
        </p:txBody>
      </p:sp>
    </p:spTree>
  </p:cSld>
  <p:clrMapOvr>
    <a:masterClrMapping/>
  </p:clrMapOvr>
  <p:timing>
    <p:tnLst>
      <p:par>
        <p:cTn id="1" dur="indefinite" restart="never" nodeType="tmRoot"/>
      </p:par>
    </p:tnLst>
  </p:timing>
</p:sld>
</file>

<file path=ppt/slides/slide18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80386"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What If We Keep Part Of            The Old Covenant Today?</a:t>
            </a:r>
            <a:endParaRPr lang="en-US" altLang="en-US"/>
          </a:p>
        </p:txBody>
      </p:sp>
      <p:sp>
        <p:nvSpPr>
          <p:cNvPr id="1680387" name="Rectangle 3"/>
          <p:cNvSpPr>
            <a:spLocks noGrp="1" noChangeArrowheads="1"/>
          </p:cNvSpPr>
          <p:nvPr>
            <p:ph type="body" idx="1"/>
          </p:nvPr>
        </p:nvSpPr>
        <p:spPr>
          <a:xfrm>
            <a:off x="533400" y="1600200"/>
            <a:ext cx="8382000" cy="5257800"/>
          </a:xfrm>
        </p:spPr>
        <p:txBody>
          <a:bodyPr/>
          <a:lstStyle/>
          <a:p>
            <a:pPr>
              <a:spcBef>
                <a:spcPct val="40000"/>
              </a:spcBef>
            </a:pPr>
            <a:r>
              <a:rPr lang="en-US" altLang="en-US">
                <a:effectLst>
                  <a:outerShdw blurRad="38100" dist="38100" dir="2700000" algn="tl">
                    <a:srgbClr val="000000"/>
                  </a:outerShdw>
                </a:effectLst>
                <a:latin typeface="Arial" charset="0"/>
              </a:rPr>
              <a:t>Trying to hold to both Covenants is like committing adultery!</a:t>
            </a:r>
          </a:p>
        </p:txBody>
      </p:sp>
      <p:sp>
        <p:nvSpPr>
          <p:cNvPr id="1680388" name="Oval 4"/>
          <p:cNvSpPr>
            <a:spLocks noChangeArrowheads="1"/>
          </p:cNvSpPr>
          <p:nvPr/>
        </p:nvSpPr>
        <p:spPr bwMode="auto">
          <a:xfrm>
            <a:off x="1219200" y="3886200"/>
            <a:ext cx="1295400" cy="1219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Us </a:t>
            </a:r>
          </a:p>
          <a:p>
            <a:pPr algn="ctr"/>
            <a:r>
              <a:rPr lang="en-US" altLang="en-US">
                <a:solidFill>
                  <a:schemeClr val="bg2"/>
                </a:solidFill>
              </a:rPr>
              <a:t>Today</a:t>
            </a:r>
          </a:p>
        </p:txBody>
      </p:sp>
      <p:sp>
        <p:nvSpPr>
          <p:cNvPr id="1680389" name="Oval 5"/>
          <p:cNvSpPr>
            <a:spLocks noChangeArrowheads="1"/>
          </p:cNvSpPr>
          <p:nvPr/>
        </p:nvSpPr>
        <p:spPr bwMode="auto">
          <a:xfrm>
            <a:off x="5715000" y="28194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Old</a:t>
            </a:r>
          </a:p>
          <a:p>
            <a:pPr algn="ctr"/>
            <a:r>
              <a:rPr lang="en-US" altLang="en-US">
                <a:solidFill>
                  <a:schemeClr val="bg2"/>
                </a:solidFill>
              </a:rPr>
              <a:t> Law</a:t>
            </a:r>
          </a:p>
        </p:txBody>
      </p:sp>
      <p:sp>
        <p:nvSpPr>
          <p:cNvPr id="1680390" name="Oval 6"/>
          <p:cNvSpPr>
            <a:spLocks noChangeArrowheads="1"/>
          </p:cNvSpPr>
          <p:nvPr/>
        </p:nvSpPr>
        <p:spPr bwMode="auto">
          <a:xfrm>
            <a:off x="5791200" y="5181600"/>
            <a:ext cx="914400" cy="9144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a:solidFill>
                  <a:schemeClr val="bg2"/>
                </a:solidFill>
              </a:rPr>
              <a:t> New </a:t>
            </a:r>
          </a:p>
          <a:p>
            <a:pPr algn="ctr"/>
            <a:r>
              <a:rPr lang="en-US" altLang="en-US">
                <a:solidFill>
                  <a:schemeClr val="bg2"/>
                </a:solidFill>
              </a:rPr>
              <a:t>Law</a:t>
            </a:r>
          </a:p>
        </p:txBody>
      </p:sp>
      <p:sp>
        <p:nvSpPr>
          <p:cNvPr id="1680391" name="Line 7"/>
          <p:cNvSpPr>
            <a:spLocks noChangeShapeType="1"/>
          </p:cNvSpPr>
          <p:nvPr/>
        </p:nvSpPr>
        <p:spPr bwMode="auto">
          <a:xfrm>
            <a:off x="2362200" y="4876800"/>
            <a:ext cx="3429000" cy="68580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80392" name="Text Box 8"/>
          <p:cNvSpPr txBox="1">
            <a:spLocks noChangeArrowheads="1"/>
          </p:cNvSpPr>
          <p:nvPr/>
        </p:nvSpPr>
        <p:spPr bwMode="auto">
          <a:xfrm>
            <a:off x="5715000" y="2971800"/>
            <a:ext cx="1143000" cy="531813"/>
          </a:xfrm>
          <a:prstGeom prst="rect">
            <a:avLst/>
          </a:prstGeom>
          <a:solidFill>
            <a:schemeClr val="tx1"/>
          </a:solidFill>
          <a:ln w="12700">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800" b="1">
                <a:solidFill>
                  <a:schemeClr val="hlink"/>
                </a:solidFill>
                <a:effectLst>
                  <a:outerShdw blurRad="38100" dist="38100" dir="2700000" algn="tl">
                    <a:srgbClr val="C0C0C0"/>
                  </a:outerShdw>
                </a:effectLst>
              </a:rPr>
              <a:t>Dead</a:t>
            </a:r>
          </a:p>
        </p:txBody>
      </p:sp>
      <p:sp>
        <p:nvSpPr>
          <p:cNvPr id="1680393" name="Text Box 9"/>
          <p:cNvSpPr txBox="1">
            <a:spLocks noChangeArrowheads="1"/>
          </p:cNvSpPr>
          <p:nvPr/>
        </p:nvSpPr>
        <p:spPr bwMode="auto">
          <a:xfrm>
            <a:off x="1066800" y="5486400"/>
            <a:ext cx="282733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i="1">
                <a:solidFill>
                  <a:schemeClr val="tx2"/>
                </a:solidFill>
                <a:effectLst>
                  <a:outerShdw blurRad="38100" dist="38100" dir="2700000" algn="tl">
                    <a:srgbClr val="000000"/>
                  </a:outerShdw>
                </a:effectLst>
              </a:rPr>
              <a:t>This is not adultery.</a:t>
            </a:r>
          </a:p>
          <a:p>
            <a:endParaRPr lang="en-US" altLang="en-US" i="1">
              <a:solidFill>
                <a:schemeClr val="tx2"/>
              </a:solidFill>
            </a:endParaRPr>
          </a:p>
        </p:txBody>
      </p:sp>
    </p:spTree>
  </p:cSld>
  <p:clrMapOvr>
    <a:masterClrMapping/>
  </p:clrMapOvr>
  <p:timing>
    <p:tnLst>
      <p:par>
        <p:cTn id="1" dur="indefinite" restart="never" nodeType="tmRoot"/>
      </p:par>
    </p:tnLst>
  </p:timing>
</p:sld>
</file>

<file path=ppt/slides/slide18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82434"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What If We Keep Part Of            The Old Covenant Today?</a:t>
            </a:r>
            <a:endParaRPr lang="en-US" altLang="en-US"/>
          </a:p>
        </p:txBody>
      </p:sp>
      <p:sp>
        <p:nvSpPr>
          <p:cNvPr id="1682435" name="Rectangle 3"/>
          <p:cNvSpPr>
            <a:spLocks noGrp="1" noChangeArrowheads="1"/>
          </p:cNvSpPr>
          <p:nvPr>
            <p:ph type="body" idx="1"/>
          </p:nvPr>
        </p:nvSpPr>
        <p:spPr>
          <a:xfrm>
            <a:off x="533400" y="1600200"/>
            <a:ext cx="8382000" cy="5257800"/>
          </a:xfrm>
        </p:spPr>
        <p:txBody>
          <a:bodyPr/>
          <a:lstStyle/>
          <a:p>
            <a:pPr>
              <a:spcBef>
                <a:spcPct val="40000"/>
              </a:spcBef>
            </a:pPr>
            <a:r>
              <a:rPr lang="en-US" altLang="en-US">
                <a:effectLst>
                  <a:outerShdw blurRad="38100" dist="38100" dir="2700000" algn="tl">
                    <a:srgbClr val="000000"/>
                  </a:outerShdw>
                </a:effectLst>
                <a:latin typeface="Arial" charset="0"/>
              </a:rPr>
              <a:t>Trying to hold to both Covenants is like committing adultery!</a:t>
            </a:r>
          </a:p>
        </p:txBody>
      </p:sp>
    </p:spTree>
  </p:cSld>
  <p:clrMapOvr>
    <a:masterClrMapping/>
  </p:clrMapOvr>
  <p:timing>
    <p:tnLst>
      <p:par>
        <p:cTn id="1" dur="indefinite" restart="never" nodeType="tmRoot"/>
      </p:par>
    </p:tnLst>
  </p:timing>
</p:sld>
</file>

<file path=ppt/slides/slide18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68066"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What If We Keep Part Of            The Old Covenant Today?</a:t>
            </a:r>
            <a:endParaRPr lang="en-US" altLang="en-US"/>
          </a:p>
        </p:txBody>
      </p:sp>
      <p:sp>
        <p:nvSpPr>
          <p:cNvPr id="1368067" name="Rectangle 3"/>
          <p:cNvSpPr>
            <a:spLocks noGrp="1" noChangeArrowheads="1"/>
          </p:cNvSpPr>
          <p:nvPr>
            <p:ph type="body" idx="1"/>
          </p:nvPr>
        </p:nvSpPr>
        <p:spPr>
          <a:xfrm>
            <a:off x="533400" y="1600200"/>
            <a:ext cx="8382000" cy="5257800"/>
          </a:xfrm>
        </p:spPr>
        <p:txBody>
          <a:bodyPr/>
          <a:lstStyle/>
          <a:p>
            <a:pPr>
              <a:spcBef>
                <a:spcPct val="40000"/>
              </a:spcBef>
            </a:pPr>
            <a:r>
              <a:rPr lang="en-US" altLang="en-US">
                <a:effectLst>
                  <a:outerShdw blurRad="38100" dist="38100" dir="2700000" algn="tl">
                    <a:srgbClr val="000000"/>
                  </a:outerShdw>
                </a:effectLst>
                <a:latin typeface="Arial" charset="0"/>
              </a:rPr>
              <a:t>Trying to hold to both Covenants is like committing adultery!</a:t>
            </a:r>
          </a:p>
          <a:p>
            <a:pPr>
              <a:spcBef>
                <a:spcPct val="40000"/>
              </a:spcBef>
            </a:pPr>
            <a:r>
              <a:rPr lang="en-US" altLang="en-US">
                <a:effectLst>
                  <a:outerShdw blurRad="38100" dist="38100" dir="2700000" algn="tl">
                    <a:srgbClr val="000000"/>
                  </a:outerShdw>
                </a:effectLst>
                <a:latin typeface="Arial" charset="0"/>
              </a:rPr>
              <a:t>One who tries to keep parts of both covenants falls from grace!</a:t>
            </a:r>
          </a:p>
        </p:txBody>
      </p:sp>
    </p:spTree>
  </p:cSld>
  <p:clrMapOvr>
    <a:masterClrMapping/>
  </p:clrMapOvr>
  <p:timing>
    <p:tnLst>
      <p:par>
        <p:cTn id="1" dur="indefinite" restart="never" nodeType="tmRoot"/>
      </p:par>
    </p:tnLst>
  </p:timing>
</p:sld>
</file>

<file path=ppt/slides/slide18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70114"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What If We Keep Part Of            The Old Covenant Today?</a:t>
            </a:r>
            <a:endParaRPr lang="en-US" altLang="en-US"/>
          </a:p>
        </p:txBody>
      </p:sp>
      <p:sp>
        <p:nvSpPr>
          <p:cNvPr id="1370115" name="Rectangle 3"/>
          <p:cNvSpPr>
            <a:spLocks noGrp="1" noChangeArrowheads="1"/>
          </p:cNvSpPr>
          <p:nvPr>
            <p:ph type="body" idx="1"/>
          </p:nvPr>
        </p:nvSpPr>
        <p:spPr>
          <a:xfrm>
            <a:off x="533400" y="1600200"/>
            <a:ext cx="8382000" cy="5257800"/>
          </a:xfrm>
        </p:spPr>
        <p:txBody>
          <a:bodyPr/>
          <a:lstStyle/>
          <a:p>
            <a:pPr>
              <a:spcBef>
                <a:spcPct val="40000"/>
              </a:spcBef>
            </a:pPr>
            <a:r>
              <a:rPr lang="en-US" altLang="en-US">
                <a:effectLst>
                  <a:outerShdw blurRad="38100" dist="38100" dir="2700000" algn="tl">
                    <a:srgbClr val="000000"/>
                  </a:outerShdw>
                </a:effectLst>
                <a:latin typeface="Arial" charset="0"/>
              </a:rPr>
              <a:t>Trying to hold to both Covenants is like committing adultery!</a:t>
            </a:r>
          </a:p>
          <a:p>
            <a:pPr>
              <a:spcBef>
                <a:spcPct val="40000"/>
              </a:spcBef>
            </a:pPr>
            <a:r>
              <a:rPr lang="en-US" altLang="en-US">
                <a:effectLst>
                  <a:outerShdw blurRad="38100" dist="38100" dir="2700000" algn="tl">
                    <a:srgbClr val="000000"/>
                  </a:outerShdw>
                </a:effectLst>
                <a:latin typeface="Arial" charset="0"/>
              </a:rPr>
              <a:t>One who tries to keep parts of both covenants falls from grace!</a:t>
            </a:r>
          </a:p>
        </p:txBody>
      </p:sp>
      <p:sp>
        <p:nvSpPr>
          <p:cNvPr id="1370116" name="Rectangle 4"/>
          <p:cNvSpPr>
            <a:spLocks noChangeArrowheads="1"/>
          </p:cNvSpPr>
          <p:nvPr/>
        </p:nvSpPr>
        <p:spPr bwMode="auto">
          <a:xfrm>
            <a:off x="381000" y="4038600"/>
            <a:ext cx="8382000" cy="2514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“You have become estranged from Christ, you </a:t>
            </a:r>
          </a:p>
          <a:p>
            <a:pPr algn="ctr"/>
            <a:r>
              <a:rPr lang="en-US" altLang="en-US" sz="2800" i="1">
                <a:solidFill>
                  <a:schemeClr val="bg2"/>
                </a:solidFill>
              </a:rPr>
              <a:t>who attempt to be justified by law; you have</a:t>
            </a:r>
          </a:p>
          <a:p>
            <a:pPr algn="ctr"/>
            <a:r>
              <a:rPr lang="en-US" altLang="en-US" sz="2800" i="1">
                <a:solidFill>
                  <a:schemeClr val="bg2"/>
                </a:solidFill>
              </a:rPr>
              <a:t>fallen from grace” (Galatians 5:4).</a:t>
            </a:r>
          </a:p>
        </p:txBody>
      </p:sp>
    </p:spTree>
  </p:cSld>
  <p:clrMapOvr>
    <a:masterClrMapping/>
  </p:clrMapOvr>
  <p:timing>
    <p:tnLst>
      <p:par>
        <p:cTn id="1" dur="indefinite" restart="never" nodeType="tmRoot"/>
      </p:par>
    </p:tnLst>
  </p:timing>
</p:sld>
</file>

<file path=ppt/slides/slide18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62978"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What If We Keep Part Of            The Old Covenant Today?</a:t>
            </a:r>
            <a:endParaRPr lang="en-US" altLang="en-US"/>
          </a:p>
        </p:txBody>
      </p:sp>
      <p:sp>
        <p:nvSpPr>
          <p:cNvPr id="1662979" name="Rectangle 3"/>
          <p:cNvSpPr>
            <a:spLocks noGrp="1" noChangeArrowheads="1"/>
          </p:cNvSpPr>
          <p:nvPr>
            <p:ph type="body" idx="1"/>
          </p:nvPr>
        </p:nvSpPr>
        <p:spPr>
          <a:xfrm>
            <a:off x="533400" y="1600200"/>
            <a:ext cx="8382000" cy="5257800"/>
          </a:xfrm>
        </p:spPr>
        <p:txBody>
          <a:bodyPr/>
          <a:lstStyle/>
          <a:p>
            <a:pPr>
              <a:spcBef>
                <a:spcPct val="40000"/>
              </a:spcBef>
            </a:pPr>
            <a:r>
              <a:rPr lang="en-US" altLang="en-US">
                <a:effectLst>
                  <a:outerShdw blurRad="38100" dist="38100" dir="2700000" algn="tl">
                    <a:srgbClr val="000000"/>
                  </a:outerShdw>
                </a:effectLst>
                <a:latin typeface="Arial" charset="0"/>
              </a:rPr>
              <a:t>Trying to hold to both Covenants is like committing adultery!</a:t>
            </a:r>
          </a:p>
          <a:p>
            <a:pPr>
              <a:spcBef>
                <a:spcPct val="40000"/>
              </a:spcBef>
            </a:pPr>
            <a:r>
              <a:rPr lang="en-US" altLang="en-US">
                <a:effectLst>
                  <a:outerShdw blurRad="38100" dist="38100" dir="2700000" algn="tl">
                    <a:srgbClr val="000000"/>
                  </a:outerShdw>
                </a:effectLst>
                <a:latin typeface="Arial" charset="0"/>
              </a:rPr>
              <a:t>One who tries to keep parts of both covenants falls from grace!</a:t>
            </a:r>
          </a:p>
        </p:txBody>
      </p:sp>
    </p:spTree>
  </p:cSld>
  <p:clrMapOvr>
    <a:masterClrMapping/>
  </p:clrMapOvr>
  <p:timing>
    <p:tnLst>
      <p:par>
        <p:cTn id="1" dur="indefinite" restart="never" nodeType="tmRoot"/>
      </p:par>
    </p:tnLst>
  </p:timing>
</p:sld>
</file>

<file path=ppt/slides/slide18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72162"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What If We Keep Part Of            The Old Covenant Today?</a:t>
            </a:r>
            <a:endParaRPr lang="en-US" altLang="en-US"/>
          </a:p>
        </p:txBody>
      </p:sp>
      <p:sp>
        <p:nvSpPr>
          <p:cNvPr id="1372163" name="Rectangle 3"/>
          <p:cNvSpPr>
            <a:spLocks noGrp="1" noChangeArrowheads="1"/>
          </p:cNvSpPr>
          <p:nvPr>
            <p:ph type="body" idx="1"/>
          </p:nvPr>
        </p:nvSpPr>
        <p:spPr>
          <a:xfrm>
            <a:off x="533400" y="1600200"/>
            <a:ext cx="8382000" cy="5257800"/>
          </a:xfrm>
        </p:spPr>
        <p:txBody>
          <a:bodyPr/>
          <a:lstStyle/>
          <a:p>
            <a:pPr>
              <a:spcBef>
                <a:spcPct val="40000"/>
              </a:spcBef>
            </a:pPr>
            <a:r>
              <a:rPr lang="en-US" altLang="en-US">
                <a:effectLst>
                  <a:outerShdw blurRad="38100" dist="38100" dir="2700000" algn="tl">
                    <a:srgbClr val="000000"/>
                  </a:outerShdw>
                </a:effectLst>
                <a:latin typeface="Arial" charset="0"/>
              </a:rPr>
              <a:t>Trying to hold to both Covenants is like committing adultery!</a:t>
            </a:r>
          </a:p>
          <a:p>
            <a:pPr>
              <a:spcBef>
                <a:spcPct val="40000"/>
              </a:spcBef>
            </a:pPr>
            <a:r>
              <a:rPr lang="en-US" altLang="en-US">
                <a:effectLst>
                  <a:outerShdw blurRad="38100" dist="38100" dir="2700000" algn="tl">
                    <a:srgbClr val="000000"/>
                  </a:outerShdw>
                </a:effectLst>
                <a:latin typeface="Arial" charset="0"/>
              </a:rPr>
              <a:t>One who tries to keep parts of both covenants falls from grace!</a:t>
            </a:r>
          </a:p>
          <a:p>
            <a:pPr>
              <a:spcBef>
                <a:spcPct val="40000"/>
              </a:spcBef>
            </a:pPr>
            <a:r>
              <a:rPr lang="en-US" altLang="en-US">
                <a:effectLst>
                  <a:outerShdw blurRad="38100" dist="38100" dir="2700000" algn="tl">
                    <a:srgbClr val="000000"/>
                  </a:outerShdw>
                </a:effectLst>
                <a:latin typeface="Arial" charset="0"/>
              </a:rPr>
              <a:t>One who keeps part of the Old Law today cannot be saved!</a:t>
            </a:r>
          </a:p>
          <a:p>
            <a:pPr>
              <a:spcBef>
                <a:spcPct val="40000"/>
              </a:spcBef>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8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74210"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What If We Keep Part Of            The Old Covenant Today?</a:t>
            </a:r>
            <a:endParaRPr lang="en-US" altLang="en-US"/>
          </a:p>
        </p:txBody>
      </p:sp>
      <p:sp>
        <p:nvSpPr>
          <p:cNvPr id="1374211" name="Rectangle 3"/>
          <p:cNvSpPr>
            <a:spLocks noGrp="1" noChangeArrowheads="1"/>
          </p:cNvSpPr>
          <p:nvPr>
            <p:ph type="body" idx="1"/>
          </p:nvPr>
        </p:nvSpPr>
        <p:spPr>
          <a:xfrm>
            <a:off x="533400" y="1600200"/>
            <a:ext cx="8382000" cy="5257800"/>
          </a:xfrm>
        </p:spPr>
        <p:txBody>
          <a:bodyPr/>
          <a:lstStyle/>
          <a:p>
            <a:pPr>
              <a:spcBef>
                <a:spcPct val="40000"/>
              </a:spcBef>
            </a:pPr>
            <a:r>
              <a:rPr lang="en-US" altLang="en-US">
                <a:effectLst>
                  <a:outerShdw blurRad="38100" dist="38100" dir="2700000" algn="tl">
                    <a:srgbClr val="000000"/>
                  </a:outerShdw>
                </a:effectLst>
                <a:latin typeface="Arial" charset="0"/>
              </a:rPr>
              <a:t>Trying to hold to both Covenants is like committing adultery!</a:t>
            </a:r>
          </a:p>
          <a:p>
            <a:pPr>
              <a:spcBef>
                <a:spcPct val="40000"/>
              </a:spcBef>
            </a:pPr>
            <a:r>
              <a:rPr lang="en-US" altLang="en-US">
                <a:effectLst>
                  <a:outerShdw blurRad="38100" dist="38100" dir="2700000" algn="tl">
                    <a:srgbClr val="000000"/>
                  </a:outerShdw>
                </a:effectLst>
                <a:latin typeface="Arial" charset="0"/>
              </a:rPr>
              <a:t>One who tries to keep parts of both covenants falls from grace!</a:t>
            </a:r>
          </a:p>
          <a:p>
            <a:pPr>
              <a:spcBef>
                <a:spcPct val="40000"/>
              </a:spcBef>
            </a:pPr>
            <a:r>
              <a:rPr lang="en-US" altLang="en-US">
                <a:effectLst>
                  <a:outerShdw blurRad="38100" dist="38100" dir="2700000" algn="tl">
                    <a:srgbClr val="000000"/>
                  </a:outerShdw>
                </a:effectLst>
                <a:latin typeface="Arial" charset="0"/>
              </a:rPr>
              <a:t>One who keeps part of the Old Law today cannot be saved!</a:t>
            </a:r>
          </a:p>
        </p:txBody>
      </p:sp>
      <p:sp>
        <p:nvSpPr>
          <p:cNvPr id="1374212" name="Rectangle 4"/>
          <p:cNvSpPr>
            <a:spLocks noChangeArrowheads="1"/>
          </p:cNvSpPr>
          <p:nvPr/>
        </p:nvSpPr>
        <p:spPr bwMode="auto">
          <a:xfrm>
            <a:off x="381000" y="3657600"/>
            <a:ext cx="8382000" cy="2895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“…knowing that a man is not justified by the works of the law but by faith in Jesus Christ, even we have believed in Christ Jesus, that we might be justified by faith in Christ and not by the works </a:t>
            </a:r>
          </a:p>
          <a:p>
            <a:pPr algn="ctr"/>
            <a:r>
              <a:rPr lang="en-US" altLang="en-US" sz="2800" i="1">
                <a:solidFill>
                  <a:schemeClr val="bg2"/>
                </a:solidFill>
              </a:rPr>
              <a:t>of the law; for by the works of the law no </a:t>
            </a:r>
          </a:p>
          <a:p>
            <a:pPr algn="ctr"/>
            <a:r>
              <a:rPr lang="en-US" altLang="en-US" sz="2800" i="1">
                <a:solidFill>
                  <a:schemeClr val="bg2"/>
                </a:solidFill>
              </a:rPr>
              <a:t>flesh shall be justified” (Galatians 2:16).</a:t>
            </a:r>
          </a:p>
        </p:txBody>
      </p:sp>
    </p:spTree>
  </p:cSld>
  <p:clrMapOvr>
    <a:masterClrMapping/>
  </p:clrMapOvr>
  <p:timing>
    <p:tnLst>
      <p:par>
        <p:cTn id="1" dur="indefinite" restart="never" nodeType="tmRoot"/>
      </p:par>
    </p:tnLst>
  </p:timing>
</p:sld>
</file>

<file path=ppt/slides/slide18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65026" name="Rectangle 2"/>
          <p:cNvSpPr>
            <a:spLocks noGrp="1" noChangeArrowheads="1"/>
          </p:cNvSpPr>
          <p:nvPr>
            <p:ph type="title"/>
          </p:nvPr>
        </p:nvSpPr>
        <p:spPr>
          <a:xfrm>
            <a:off x="228600" y="304800"/>
            <a:ext cx="8686800" cy="1143000"/>
          </a:xfrm>
        </p:spPr>
        <p:txBody>
          <a:bodyPr/>
          <a:lstStyle/>
          <a:p>
            <a:r>
              <a:rPr lang="en-US" altLang="en-US" sz="4200">
                <a:effectLst>
                  <a:outerShdw blurRad="38100" dist="38100" dir="2700000" algn="tl">
                    <a:srgbClr val="000000"/>
                  </a:outerShdw>
                </a:effectLst>
                <a:latin typeface="Arial" charset="0"/>
              </a:rPr>
              <a:t>What If We Keep Part Of            The Old Covenant Today?</a:t>
            </a:r>
            <a:endParaRPr lang="en-US" altLang="en-US"/>
          </a:p>
        </p:txBody>
      </p:sp>
      <p:sp>
        <p:nvSpPr>
          <p:cNvPr id="1665027" name="Rectangle 3"/>
          <p:cNvSpPr>
            <a:spLocks noGrp="1" noChangeArrowheads="1"/>
          </p:cNvSpPr>
          <p:nvPr>
            <p:ph type="body" idx="1"/>
          </p:nvPr>
        </p:nvSpPr>
        <p:spPr>
          <a:xfrm>
            <a:off x="533400" y="1600200"/>
            <a:ext cx="8382000" cy="5257800"/>
          </a:xfrm>
        </p:spPr>
        <p:txBody>
          <a:bodyPr/>
          <a:lstStyle/>
          <a:p>
            <a:pPr>
              <a:spcBef>
                <a:spcPct val="40000"/>
              </a:spcBef>
            </a:pPr>
            <a:r>
              <a:rPr lang="en-US" altLang="en-US">
                <a:effectLst>
                  <a:outerShdw blurRad="38100" dist="38100" dir="2700000" algn="tl">
                    <a:srgbClr val="000000"/>
                  </a:outerShdw>
                </a:effectLst>
                <a:latin typeface="Arial" charset="0"/>
              </a:rPr>
              <a:t>Trying to hold to both Covenants is like committing adultery!</a:t>
            </a:r>
          </a:p>
          <a:p>
            <a:pPr>
              <a:spcBef>
                <a:spcPct val="40000"/>
              </a:spcBef>
            </a:pPr>
            <a:r>
              <a:rPr lang="en-US" altLang="en-US">
                <a:effectLst>
                  <a:outerShdw blurRad="38100" dist="38100" dir="2700000" algn="tl">
                    <a:srgbClr val="000000"/>
                  </a:outerShdw>
                </a:effectLst>
                <a:latin typeface="Arial" charset="0"/>
              </a:rPr>
              <a:t>One who tries to keep parts of both covenants falls from grace!</a:t>
            </a:r>
          </a:p>
          <a:p>
            <a:pPr>
              <a:spcBef>
                <a:spcPct val="40000"/>
              </a:spcBef>
            </a:pPr>
            <a:r>
              <a:rPr lang="en-US" altLang="en-US">
                <a:effectLst>
                  <a:outerShdw blurRad="38100" dist="38100" dir="2700000" algn="tl">
                    <a:srgbClr val="000000"/>
                  </a:outerShdw>
                </a:effectLst>
                <a:latin typeface="Arial" charset="0"/>
              </a:rPr>
              <a:t>One who keeps part of the Old Law today cannot be saved!</a:t>
            </a:r>
          </a:p>
          <a:p>
            <a:pPr>
              <a:spcBef>
                <a:spcPct val="40000"/>
              </a:spcBef>
            </a:pPr>
            <a:endParaRPr lang="en-US" altLang="en-US">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5410" name="Rectangle 2"/>
          <p:cNvSpPr>
            <a:spLocks noGrp="1" noChangeArrowheads="1"/>
          </p:cNvSpPr>
          <p:nvPr>
            <p:ph type="title"/>
          </p:nvPr>
        </p:nvSpPr>
        <p:spPr>
          <a:xfrm>
            <a:off x="228600" y="228600"/>
            <a:ext cx="8763000" cy="1143000"/>
          </a:xfrm>
        </p:spPr>
        <p:txBody>
          <a:bodyPr/>
          <a:lstStyle/>
          <a:p>
            <a:r>
              <a:rPr lang="en-US" altLang="en-US" sz="4200">
                <a:effectLst>
                  <a:outerShdw blurRad="38100" dist="38100" dir="2700000" algn="tl">
                    <a:srgbClr val="000000"/>
                  </a:outerShdw>
                </a:effectLst>
                <a:latin typeface="Arial" charset="0"/>
              </a:rPr>
              <a:t>Overview Of The Two Covenants </a:t>
            </a:r>
            <a:endParaRPr lang="en-US" altLang="en-US"/>
          </a:p>
        </p:txBody>
      </p:sp>
      <p:graphicFrame>
        <p:nvGraphicFramePr>
          <p:cNvPr id="1425411" name="Group 3"/>
          <p:cNvGraphicFramePr>
            <a:graphicFrameLocks noGrp="1"/>
          </p:cNvGraphicFramePr>
          <p:nvPr>
            <p:ph idx="1"/>
          </p:nvPr>
        </p:nvGraphicFramePr>
        <p:xfrm>
          <a:off x="381000" y="1676400"/>
          <a:ext cx="8509634" cy="4876803"/>
        </p:xfrm>
        <a:graphic>
          <a:graphicData uri="http://schemas.openxmlformats.org/drawingml/2006/table">
            <a:tbl>
              <a:tblPr/>
              <a:tblGrid>
                <a:gridCol w="2895600"/>
                <a:gridCol w="208280"/>
                <a:gridCol w="2227262"/>
                <a:gridCol w="208280"/>
                <a:gridCol w="2970212"/>
              </a:tblGrid>
              <a:tr h="639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Old Testament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New Testament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Old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Names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New</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First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Of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Second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Covenant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02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25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425467" name="Rectangle 59"/>
          <p:cNvSpPr>
            <a:spLocks noChangeArrowheads="1"/>
          </p:cNvSpPr>
          <p:nvPr/>
        </p:nvSpPr>
        <p:spPr bwMode="auto">
          <a:xfrm>
            <a:off x="381000" y="3962400"/>
            <a:ext cx="8382000" cy="2590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“…this Ezra came up from Babylon; and he was a skilled scribe in the </a:t>
            </a:r>
            <a:r>
              <a:rPr lang="en-US" altLang="en-US" sz="2800" i="1" u="sng">
                <a:solidFill>
                  <a:schemeClr val="bg2"/>
                </a:solidFill>
              </a:rPr>
              <a:t>Law of Moses</a:t>
            </a:r>
            <a:r>
              <a:rPr lang="en-US" altLang="en-US" sz="2800" i="1">
                <a:solidFill>
                  <a:schemeClr val="bg2"/>
                </a:solidFill>
              </a:rPr>
              <a:t>, which the LORD God of Israel had given” (Ezra 7:6).</a:t>
            </a:r>
          </a:p>
        </p:txBody>
      </p:sp>
    </p:spTree>
  </p:cSld>
  <p:clrMapOvr>
    <a:masterClrMapping/>
  </p:clrMapOvr>
  <p:timing>
    <p:tnLst>
      <p:par>
        <p:cTn id="1" dur="indefinite" restart="never" nodeType="tmRoot"/>
      </p:par>
    </p:tnLst>
  </p:timing>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7074" name="Oval 2"/>
          <p:cNvSpPr>
            <a:spLocks noChangeArrowheads="1"/>
          </p:cNvSpPr>
          <p:nvPr/>
        </p:nvSpPr>
        <p:spPr bwMode="auto">
          <a:xfrm>
            <a:off x="1066800" y="1143000"/>
            <a:ext cx="7086600" cy="4114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sz="4400" b="1" i="1">
                <a:solidFill>
                  <a:schemeClr val="bg2"/>
                </a:solidFill>
              </a:rPr>
              <a:t>Jesus is “the Mediator</a:t>
            </a:r>
          </a:p>
          <a:p>
            <a:pPr algn="ctr"/>
            <a:r>
              <a:rPr lang="en-US" altLang="en-US" sz="4400" b="1" i="1">
                <a:solidFill>
                  <a:schemeClr val="bg2"/>
                </a:solidFill>
              </a:rPr>
              <a:t>of the New Covenant”</a:t>
            </a:r>
          </a:p>
          <a:p>
            <a:pPr algn="ctr"/>
            <a:r>
              <a:rPr lang="en-US" altLang="en-US" sz="4400" b="1" i="1">
                <a:solidFill>
                  <a:schemeClr val="bg2"/>
                </a:solidFill>
              </a:rPr>
              <a:t>(Hebrews 12:24)!!!</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7954"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The Two Covenants</a:t>
            </a:r>
            <a:endParaRPr lang="en-US" altLang="en-US" sz="480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7458" name="Rectangle 2"/>
          <p:cNvSpPr>
            <a:spLocks noGrp="1" noChangeArrowheads="1"/>
          </p:cNvSpPr>
          <p:nvPr>
            <p:ph type="title"/>
          </p:nvPr>
        </p:nvSpPr>
        <p:spPr>
          <a:xfrm>
            <a:off x="228600" y="228600"/>
            <a:ext cx="8763000" cy="1143000"/>
          </a:xfrm>
        </p:spPr>
        <p:txBody>
          <a:bodyPr/>
          <a:lstStyle/>
          <a:p>
            <a:r>
              <a:rPr lang="en-US" altLang="en-US" sz="4200">
                <a:effectLst>
                  <a:outerShdw blurRad="38100" dist="38100" dir="2700000" algn="tl">
                    <a:srgbClr val="000000"/>
                  </a:outerShdw>
                </a:effectLst>
                <a:latin typeface="Arial" charset="0"/>
              </a:rPr>
              <a:t>Overview Of The Two Covenants </a:t>
            </a:r>
            <a:endParaRPr lang="en-US" altLang="en-US"/>
          </a:p>
        </p:txBody>
      </p:sp>
      <p:graphicFrame>
        <p:nvGraphicFramePr>
          <p:cNvPr id="1427459" name="Group 3"/>
          <p:cNvGraphicFramePr>
            <a:graphicFrameLocks noGrp="1"/>
          </p:cNvGraphicFramePr>
          <p:nvPr>
            <p:ph idx="1"/>
          </p:nvPr>
        </p:nvGraphicFramePr>
        <p:xfrm>
          <a:off x="381000" y="1676400"/>
          <a:ext cx="8509634" cy="4876803"/>
        </p:xfrm>
        <a:graphic>
          <a:graphicData uri="http://schemas.openxmlformats.org/drawingml/2006/table">
            <a:tbl>
              <a:tblPr/>
              <a:tblGrid>
                <a:gridCol w="2895600"/>
                <a:gridCol w="208280"/>
                <a:gridCol w="2227262"/>
                <a:gridCol w="208280"/>
                <a:gridCol w="2970212"/>
              </a:tblGrid>
              <a:tr h="639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Old Testament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New Testament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Old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Names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New</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First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Of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Second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Covenant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02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25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9506" name="Rectangle 2"/>
          <p:cNvSpPr>
            <a:spLocks noGrp="1" noChangeArrowheads="1"/>
          </p:cNvSpPr>
          <p:nvPr>
            <p:ph type="title"/>
          </p:nvPr>
        </p:nvSpPr>
        <p:spPr>
          <a:xfrm>
            <a:off x="228600" y="228600"/>
            <a:ext cx="8763000" cy="1143000"/>
          </a:xfrm>
        </p:spPr>
        <p:txBody>
          <a:bodyPr/>
          <a:lstStyle/>
          <a:p>
            <a:r>
              <a:rPr lang="en-US" altLang="en-US" sz="4200">
                <a:effectLst>
                  <a:outerShdw blurRad="38100" dist="38100" dir="2700000" algn="tl">
                    <a:srgbClr val="000000"/>
                  </a:outerShdw>
                </a:effectLst>
                <a:latin typeface="Arial" charset="0"/>
              </a:rPr>
              <a:t>Overview Of The Two Covenants </a:t>
            </a:r>
            <a:endParaRPr lang="en-US" altLang="en-US"/>
          </a:p>
        </p:txBody>
      </p:sp>
      <p:graphicFrame>
        <p:nvGraphicFramePr>
          <p:cNvPr id="1429507" name="Group 3"/>
          <p:cNvGraphicFramePr>
            <a:graphicFrameLocks noGrp="1"/>
          </p:cNvGraphicFramePr>
          <p:nvPr>
            <p:ph idx="1"/>
          </p:nvPr>
        </p:nvGraphicFramePr>
        <p:xfrm>
          <a:off x="381000" y="1676400"/>
          <a:ext cx="8509634" cy="4876803"/>
        </p:xfrm>
        <a:graphic>
          <a:graphicData uri="http://schemas.openxmlformats.org/drawingml/2006/table">
            <a:tbl>
              <a:tblPr/>
              <a:tblGrid>
                <a:gridCol w="2895600"/>
                <a:gridCol w="208280"/>
                <a:gridCol w="2227262"/>
                <a:gridCol w="208280"/>
                <a:gridCol w="2970212"/>
              </a:tblGrid>
              <a:tr h="639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Old Testament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New Testament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Old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Names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New</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First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Of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Second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Covenant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02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25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429563" name="Rectangle 59"/>
          <p:cNvSpPr>
            <a:spLocks noChangeArrowheads="1"/>
          </p:cNvSpPr>
          <p:nvPr/>
        </p:nvSpPr>
        <p:spPr bwMode="auto">
          <a:xfrm>
            <a:off x="381000" y="3962400"/>
            <a:ext cx="8382000" cy="2590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“Bear one another's burdens, and so fulfill</a:t>
            </a:r>
          </a:p>
          <a:p>
            <a:pPr algn="ctr"/>
            <a:r>
              <a:rPr lang="en-US" altLang="en-US" sz="2800" i="1">
                <a:solidFill>
                  <a:schemeClr val="bg2"/>
                </a:solidFill>
              </a:rPr>
              <a:t>the </a:t>
            </a:r>
            <a:r>
              <a:rPr lang="en-US" altLang="en-US" sz="2800" i="1" u="sng">
                <a:solidFill>
                  <a:schemeClr val="bg2"/>
                </a:solidFill>
              </a:rPr>
              <a:t>law of Christ</a:t>
            </a:r>
            <a:r>
              <a:rPr lang="en-US" altLang="en-US" sz="2800" i="1">
                <a:solidFill>
                  <a:schemeClr val="bg2"/>
                </a:solidFill>
              </a:rPr>
              <a:t>” (Galatians 6:2).</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1554" name="Rectangle 2"/>
          <p:cNvSpPr>
            <a:spLocks noGrp="1" noChangeArrowheads="1"/>
          </p:cNvSpPr>
          <p:nvPr>
            <p:ph type="title"/>
          </p:nvPr>
        </p:nvSpPr>
        <p:spPr>
          <a:xfrm>
            <a:off x="228600" y="228600"/>
            <a:ext cx="8763000" cy="1143000"/>
          </a:xfrm>
        </p:spPr>
        <p:txBody>
          <a:bodyPr/>
          <a:lstStyle/>
          <a:p>
            <a:r>
              <a:rPr lang="en-US" altLang="en-US" sz="4200">
                <a:effectLst>
                  <a:outerShdw blurRad="38100" dist="38100" dir="2700000" algn="tl">
                    <a:srgbClr val="000000"/>
                  </a:outerShdw>
                </a:effectLst>
                <a:latin typeface="Arial" charset="0"/>
              </a:rPr>
              <a:t>Overview Of The Two Covenants </a:t>
            </a:r>
            <a:endParaRPr lang="en-US" altLang="en-US"/>
          </a:p>
        </p:txBody>
      </p:sp>
      <p:graphicFrame>
        <p:nvGraphicFramePr>
          <p:cNvPr id="1431555" name="Group 3"/>
          <p:cNvGraphicFramePr>
            <a:graphicFrameLocks noGrp="1"/>
          </p:cNvGraphicFramePr>
          <p:nvPr>
            <p:ph idx="1"/>
          </p:nvPr>
        </p:nvGraphicFramePr>
        <p:xfrm>
          <a:off x="381000" y="1676400"/>
          <a:ext cx="8509634" cy="4876803"/>
        </p:xfrm>
        <a:graphic>
          <a:graphicData uri="http://schemas.openxmlformats.org/drawingml/2006/table">
            <a:tbl>
              <a:tblPr/>
              <a:tblGrid>
                <a:gridCol w="2895600"/>
                <a:gridCol w="208280"/>
                <a:gridCol w="2227262"/>
                <a:gridCol w="208280"/>
                <a:gridCol w="2970212"/>
              </a:tblGrid>
              <a:tr h="639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Old Testament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New Testament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Old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Names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New</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First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Of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Second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Covenant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02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25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02" name="Rectangle 2"/>
          <p:cNvSpPr>
            <a:spLocks noGrp="1" noChangeArrowheads="1"/>
          </p:cNvSpPr>
          <p:nvPr>
            <p:ph type="title"/>
          </p:nvPr>
        </p:nvSpPr>
        <p:spPr>
          <a:xfrm>
            <a:off x="228600" y="228600"/>
            <a:ext cx="8763000" cy="1143000"/>
          </a:xfrm>
        </p:spPr>
        <p:txBody>
          <a:bodyPr/>
          <a:lstStyle/>
          <a:p>
            <a:r>
              <a:rPr lang="en-US" altLang="en-US" sz="4200">
                <a:effectLst>
                  <a:outerShdw blurRad="38100" dist="38100" dir="2700000" algn="tl">
                    <a:srgbClr val="000000"/>
                  </a:outerShdw>
                </a:effectLst>
                <a:latin typeface="Arial" charset="0"/>
              </a:rPr>
              <a:t>Overview Of The Two Covenants </a:t>
            </a:r>
            <a:endParaRPr lang="en-US" altLang="en-US"/>
          </a:p>
        </p:txBody>
      </p:sp>
      <p:graphicFrame>
        <p:nvGraphicFramePr>
          <p:cNvPr id="1433603" name="Group 3"/>
          <p:cNvGraphicFramePr>
            <a:graphicFrameLocks noGrp="1"/>
          </p:cNvGraphicFramePr>
          <p:nvPr>
            <p:ph idx="1"/>
          </p:nvPr>
        </p:nvGraphicFramePr>
        <p:xfrm>
          <a:off x="381000" y="1676400"/>
          <a:ext cx="8509634" cy="4876803"/>
        </p:xfrm>
        <a:graphic>
          <a:graphicData uri="http://schemas.openxmlformats.org/drawingml/2006/table">
            <a:tbl>
              <a:tblPr/>
              <a:tblGrid>
                <a:gridCol w="2895600"/>
                <a:gridCol w="208280"/>
                <a:gridCol w="2227262"/>
                <a:gridCol w="208280"/>
                <a:gridCol w="2970212"/>
              </a:tblGrid>
              <a:tr h="639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Old Testament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New Testament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Old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Names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New</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First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Of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Second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Law of Moses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Covenant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Law of Christ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02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25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5650" name="Rectangle 2"/>
          <p:cNvSpPr>
            <a:spLocks noGrp="1" noChangeArrowheads="1"/>
          </p:cNvSpPr>
          <p:nvPr>
            <p:ph type="title"/>
          </p:nvPr>
        </p:nvSpPr>
        <p:spPr>
          <a:xfrm>
            <a:off x="228600" y="228600"/>
            <a:ext cx="8763000" cy="1143000"/>
          </a:xfrm>
        </p:spPr>
        <p:txBody>
          <a:bodyPr/>
          <a:lstStyle/>
          <a:p>
            <a:r>
              <a:rPr lang="en-US" altLang="en-US" sz="4200">
                <a:effectLst>
                  <a:outerShdw blurRad="38100" dist="38100" dir="2700000" algn="tl">
                    <a:srgbClr val="000000"/>
                  </a:outerShdw>
                </a:effectLst>
                <a:latin typeface="Arial" charset="0"/>
              </a:rPr>
              <a:t>Overview Of The Two Covenants </a:t>
            </a:r>
            <a:endParaRPr lang="en-US" altLang="en-US"/>
          </a:p>
        </p:txBody>
      </p:sp>
      <p:graphicFrame>
        <p:nvGraphicFramePr>
          <p:cNvPr id="1435708" name="Group 60"/>
          <p:cNvGraphicFramePr>
            <a:graphicFrameLocks noGrp="1"/>
          </p:cNvGraphicFramePr>
          <p:nvPr>
            <p:ph idx="1"/>
          </p:nvPr>
        </p:nvGraphicFramePr>
        <p:xfrm>
          <a:off x="381000" y="1676400"/>
          <a:ext cx="8509634" cy="4876803"/>
        </p:xfrm>
        <a:graphic>
          <a:graphicData uri="http://schemas.openxmlformats.org/drawingml/2006/table">
            <a:tbl>
              <a:tblPr/>
              <a:tblGrid>
                <a:gridCol w="2895600"/>
                <a:gridCol w="208280"/>
                <a:gridCol w="2227262"/>
                <a:gridCol w="208280"/>
                <a:gridCol w="2970212"/>
              </a:tblGrid>
              <a:tr h="639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Old Testament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New Testament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Old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Names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New</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First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Of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Second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Law of Moses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Covenant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Law of Christ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Given to whom?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02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25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7698" name="Rectangle 2"/>
          <p:cNvSpPr>
            <a:spLocks noGrp="1" noChangeArrowheads="1"/>
          </p:cNvSpPr>
          <p:nvPr>
            <p:ph type="title"/>
          </p:nvPr>
        </p:nvSpPr>
        <p:spPr>
          <a:xfrm>
            <a:off x="228600" y="228600"/>
            <a:ext cx="8763000" cy="1143000"/>
          </a:xfrm>
        </p:spPr>
        <p:txBody>
          <a:bodyPr/>
          <a:lstStyle/>
          <a:p>
            <a:r>
              <a:rPr lang="en-US" altLang="en-US" sz="4200">
                <a:effectLst>
                  <a:outerShdw blurRad="38100" dist="38100" dir="2700000" algn="tl">
                    <a:srgbClr val="000000"/>
                  </a:outerShdw>
                </a:effectLst>
                <a:latin typeface="Arial" charset="0"/>
              </a:rPr>
              <a:t>Overview Of The Two Covenants </a:t>
            </a:r>
            <a:endParaRPr lang="en-US" altLang="en-US"/>
          </a:p>
        </p:txBody>
      </p:sp>
      <p:graphicFrame>
        <p:nvGraphicFramePr>
          <p:cNvPr id="1437699" name="Group 3"/>
          <p:cNvGraphicFramePr>
            <a:graphicFrameLocks noGrp="1"/>
          </p:cNvGraphicFramePr>
          <p:nvPr>
            <p:ph idx="1"/>
          </p:nvPr>
        </p:nvGraphicFramePr>
        <p:xfrm>
          <a:off x="381000" y="1676400"/>
          <a:ext cx="8509634" cy="4876803"/>
        </p:xfrm>
        <a:graphic>
          <a:graphicData uri="http://schemas.openxmlformats.org/drawingml/2006/table">
            <a:tbl>
              <a:tblPr/>
              <a:tblGrid>
                <a:gridCol w="2895600"/>
                <a:gridCol w="208280"/>
                <a:gridCol w="2227262"/>
                <a:gridCol w="208280"/>
                <a:gridCol w="2970212"/>
              </a:tblGrid>
              <a:tr h="639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Old Testament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New Testament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Old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Names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New</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First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Of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Second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Law of Moses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Covenant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Law of Christ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Given to whom?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02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25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437755" name="Rectangle 59"/>
          <p:cNvSpPr>
            <a:spLocks noChangeArrowheads="1"/>
          </p:cNvSpPr>
          <p:nvPr/>
        </p:nvSpPr>
        <p:spPr bwMode="auto">
          <a:xfrm>
            <a:off x="381000" y="3505200"/>
            <a:ext cx="8382000" cy="3048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“And Moses called all Israel, and said to them: ‘Hear, O Israel, the statutes and judgments which I speak in your hearing today, that you may learn them and be careful to observe them. The LORD our God made a covenant with us in Horeb’” (Deuteronomy 5:1-2).</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9746" name="Rectangle 2"/>
          <p:cNvSpPr>
            <a:spLocks noGrp="1" noChangeArrowheads="1"/>
          </p:cNvSpPr>
          <p:nvPr>
            <p:ph type="title"/>
          </p:nvPr>
        </p:nvSpPr>
        <p:spPr>
          <a:xfrm>
            <a:off x="228600" y="228600"/>
            <a:ext cx="8763000" cy="1143000"/>
          </a:xfrm>
        </p:spPr>
        <p:txBody>
          <a:bodyPr/>
          <a:lstStyle/>
          <a:p>
            <a:r>
              <a:rPr lang="en-US" altLang="en-US" sz="4200">
                <a:effectLst>
                  <a:outerShdw blurRad="38100" dist="38100" dir="2700000" algn="tl">
                    <a:srgbClr val="000000"/>
                  </a:outerShdw>
                </a:effectLst>
                <a:latin typeface="Arial" charset="0"/>
              </a:rPr>
              <a:t>Overview Of The Two Covenants </a:t>
            </a:r>
            <a:endParaRPr lang="en-US" altLang="en-US"/>
          </a:p>
        </p:txBody>
      </p:sp>
      <p:graphicFrame>
        <p:nvGraphicFramePr>
          <p:cNvPr id="1439747" name="Group 3"/>
          <p:cNvGraphicFramePr>
            <a:graphicFrameLocks noGrp="1"/>
          </p:cNvGraphicFramePr>
          <p:nvPr>
            <p:ph idx="1"/>
          </p:nvPr>
        </p:nvGraphicFramePr>
        <p:xfrm>
          <a:off x="381000" y="1676400"/>
          <a:ext cx="8509634" cy="4876803"/>
        </p:xfrm>
        <a:graphic>
          <a:graphicData uri="http://schemas.openxmlformats.org/drawingml/2006/table">
            <a:tbl>
              <a:tblPr/>
              <a:tblGrid>
                <a:gridCol w="2895600"/>
                <a:gridCol w="208280"/>
                <a:gridCol w="2227262"/>
                <a:gridCol w="208280"/>
                <a:gridCol w="2970212"/>
              </a:tblGrid>
              <a:tr h="639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Old Testament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New Testament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Old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Names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New</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First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Of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Second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Law of Moses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Covenant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Law of Christ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Given to whom?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02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25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1794" name="Rectangle 2"/>
          <p:cNvSpPr>
            <a:spLocks noGrp="1" noChangeArrowheads="1"/>
          </p:cNvSpPr>
          <p:nvPr>
            <p:ph type="title"/>
          </p:nvPr>
        </p:nvSpPr>
        <p:spPr>
          <a:xfrm>
            <a:off x="228600" y="228600"/>
            <a:ext cx="8763000" cy="1143000"/>
          </a:xfrm>
        </p:spPr>
        <p:txBody>
          <a:bodyPr/>
          <a:lstStyle/>
          <a:p>
            <a:r>
              <a:rPr lang="en-US" altLang="en-US" sz="4200">
                <a:effectLst>
                  <a:outerShdw blurRad="38100" dist="38100" dir="2700000" algn="tl">
                    <a:srgbClr val="000000"/>
                  </a:outerShdw>
                </a:effectLst>
                <a:latin typeface="Arial" charset="0"/>
              </a:rPr>
              <a:t>Overview Of The Two Covenants </a:t>
            </a:r>
            <a:endParaRPr lang="en-US" altLang="en-US"/>
          </a:p>
        </p:txBody>
      </p:sp>
      <p:graphicFrame>
        <p:nvGraphicFramePr>
          <p:cNvPr id="1441795" name="Group 3"/>
          <p:cNvGraphicFramePr>
            <a:graphicFrameLocks noGrp="1"/>
          </p:cNvGraphicFramePr>
          <p:nvPr>
            <p:ph idx="1"/>
          </p:nvPr>
        </p:nvGraphicFramePr>
        <p:xfrm>
          <a:off x="381000" y="1676400"/>
          <a:ext cx="8509634" cy="4876803"/>
        </p:xfrm>
        <a:graphic>
          <a:graphicData uri="http://schemas.openxmlformats.org/drawingml/2006/table">
            <a:tbl>
              <a:tblPr/>
              <a:tblGrid>
                <a:gridCol w="2895600"/>
                <a:gridCol w="208280"/>
                <a:gridCol w="2227262"/>
                <a:gridCol w="208280"/>
                <a:gridCol w="2970212"/>
              </a:tblGrid>
              <a:tr h="639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Old Testament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New Testament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Old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Names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New</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First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Of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Second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Law of Moses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Covenant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Law of Christ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Given to whom?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02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25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441851" name="Rectangle 59"/>
          <p:cNvSpPr>
            <a:spLocks noChangeArrowheads="1"/>
          </p:cNvSpPr>
          <p:nvPr/>
        </p:nvSpPr>
        <p:spPr bwMode="auto">
          <a:xfrm>
            <a:off x="381000" y="3505200"/>
            <a:ext cx="8382000" cy="3048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“And He said to them, ‘Go into all the world and preach the gospel to every creature’”</a:t>
            </a:r>
          </a:p>
          <a:p>
            <a:pPr algn="ctr"/>
            <a:r>
              <a:rPr lang="en-US" altLang="en-US" sz="2800" i="1">
                <a:solidFill>
                  <a:schemeClr val="bg2"/>
                </a:solidFill>
              </a:rPr>
              <a:t>(Mark 16:15).</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42" name="Rectangle 2"/>
          <p:cNvSpPr>
            <a:spLocks noGrp="1" noChangeArrowheads="1"/>
          </p:cNvSpPr>
          <p:nvPr>
            <p:ph type="title"/>
          </p:nvPr>
        </p:nvSpPr>
        <p:spPr>
          <a:xfrm>
            <a:off x="228600" y="228600"/>
            <a:ext cx="8763000" cy="1143000"/>
          </a:xfrm>
        </p:spPr>
        <p:txBody>
          <a:bodyPr/>
          <a:lstStyle/>
          <a:p>
            <a:r>
              <a:rPr lang="en-US" altLang="en-US" sz="4200">
                <a:effectLst>
                  <a:outerShdw blurRad="38100" dist="38100" dir="2700000" algn="tl">
                    <a:srgbClr val="000000"/>
                  </a:outerShdw>
                </a:effectLst>
                <a:latin typeface="Arial" charset="0"/>
              </a:rPr>
              <a:t>Overview Of The Two Covenants </a:t>
            </a:r>
            <a:endParaRPr lang="en-US" altLang="en-US"/>
          </a:p>
        </p:txBody>
      </p:sp>
      <p:graphicFrame>
        <p:nvGraphicFramePr>
          <p:cNvPr id="1443843" name="Group 3"/>
          <p:cNvGraphicFramePr>
            <a:graphicFrameLocks noGrp="1"/>
          </p:cNvGraphicFramePr>
          <p:nvPr>
            <p:ph idx="1"/>
          </p:nvPr>
        </p:nvGraphicFramePr>
        <p:xfrm>
          <a:off x="381000" y="1676400"/>
          <a:ext cx="8509634" cy="4876803"/>
        </p:xfrm>
        <a:graphic>
          <a:graphicData uri="http://schemas.openxmlformats.org/drawingml/2006/table">
            <a:tbl>
              <a:tblPr/>
              <a:tblGrid>
                <a:gridCol w="2895600"/>
                <a:gridCol w="208280"/>
                <a:gridCol w="2227262"/>
                <a:gridCol w="208280"/>
                <a:gridCol w="2970212"/>
              </a:tblGrid>
              <a:tr h="639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Old Testament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New Testament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Old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Names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New</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First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Of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Second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Law of Moses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Covenant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Law of Christ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Given to whom?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02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25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5890" name="Rectangle 2"/>
          <p:cNvSpPr>
            <a:spLocks noGrp="1" noChangeArrowheads="1"/>
          </p:cNvSpPr>
          <p:nvPr>
            <p:ph type="title"/>
          </p:nvPr>
        </p:nvSpPr>
        <p:spPr>
          <a:xfrm>
            <a:off x="228600" y="228600"/>
            <a:ext cx="8763000" cy="1143000"/>
          </a:xfrm>
        </p:spPr>
        <p:txBody>
          <a:bodyPr/>
          <a:lstStyle/>
          <a:p>
            <a:r>
              <a:rPr lang="en-US" altLang="en-US" sz="4200">
                <a:effectLst>
                  <a:outerShdw blurRad="38100" dist="38100" dir="2700000" algn="tl">
                    <a:srgbClr val="000000"/>
                  </a:outerShdw>
                </a:effectLst>
                <a:latin typeface="Arial" charset="0"/>
              </a:rPr>
              <a:t>Overview Of The Two Covenants </a:t>
            </a:r>
            <a:endParaRPr lang="en-US" altLang="en-US"/>
          </a:p>
        </p:txBody>
      </p:sp>
      <p:graphicFrame>
        <p:nvGraphicFramePr>
          <p:cNvPr id="1445891" name="Group 3"/>
          <p:cNvGraphicFramePr>
            <a:graphicFrameLocks noGrp="1"/>
          </p:cNvGraphicFramePr>
          <p:nvPr>
            <p:ph idx="1"/>
          </p:nvPr>
        </p:nvGraphicFramePr>
        <p:xfrm>
          <a:off x="381000" y="1676400"/>
          <a:ext cx="8509634" cy="4876803"/>
        </p:xfrm>
        <a:graphic>
          <a:graphicData uri="http://schemas.openxmlformats.org/drawingml/2006/table">
            <a:tbl>
              <a:tblPr/>
              <a:tblGrid>
                <a:gridCol w="2895600"/>
                <a:gridCol w="208280"/>
                <a:gridCol w="2227262"/>
                <a:gridCol w="208280"/>
                <a:gridCol w="2970212"/>
              </a:tblGrid>
              <a:tr h="639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Old Testament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New Testament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Old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Names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New</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First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Of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Second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Law of Moses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Covenant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Law of Christ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Only Israel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Given to whom?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All of Mankind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02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25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90594"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The Two Covenants</a:t>
            </a:r>
            <a:endParaRPr lang="en-US" altLang="en-US" sz="4800"/>
          </a:p>
        </p:txBody>
      </p:sp>
      <p:sp>
        <p:nvSpPr>
          <p:cNvPr id="1390595" name="Rectangle 3"/>
          <p:cNvSpPr>
            <a:spLocks noGrp="1" noChangeArrowheads="1"/>
          </p:cNvSpPr>
          <p:nvPr>
            <p:ph type="body" idx="1"/>
          </p:nvPr>
        </p:nvSpPr>
        <p:spPr>
          <a:xfrm>
            <a:off x="381000" y="1371600"/>
            <a:ext cx="85344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The Bible is made up of two major divisions—the Old Testament and the New Testament.</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7938" name="Rectangle 2"/>
          <p:cNvSpPr>
            <a:spLocks noGrp="1" noChangeArrowheads="1"/>
          </p:cNvSpPr>
          <p:nvPr>
            <p:ph type="title"/>
          </p:nvPr>
        </p:nvSpPr>
        <p:spPr>
          <a:xfrm>
            <a:off x="228600" y="228600"/>
            <a:ext cx="8763000" cy="1143000"/>
          </a:xfrm>
        </p:spPr>
        <p:txBody>
          <a:bodyPr/>
          <a:lstStyle/>
          <a:p>
            <a:r>
              <a:rPr lang="en-US" altLang="en-US" sz="4200">
                <a:effectLst>
                  <a:outerShdw blurRad="38100" dist="38100" dir="2700000" algn="tl">
                    <a:srgbClr val="000000"/>
                  </a:outerShdw>
                </a:effectLst>
                <a:latin typeface="Arial" charset="0"/>
              </a:rPr>
              <a:t>Overview Of The Two Covenants </a:t>
            </a:r>
            <a:endParaRPr lang="en-US" altLang="en-US"/>
          </a:p>
        </p:txBody>
      </p:sp>
      <p:graphicFrame>
        <p:nvGraphicFramePr>
          <p:cNvPr id="1447939" name="Group 3"/>
          <p:cNvGraphicFramePr>
            <a:graphicFrameLocks noGrp="1"/>
          </p:cNvGraphicFramePr>
          <p:nvPr>
            <p:ph idx="1"/>
          </p:nvPr>
        </p:nvGraphicFramePr>
        <p:xfrm>
          <a:off x="381000" y="1676400"/>
          <a:ext cx="8509634" cy="4876803"/>
        </p:xfrm>
        <a:graphic>
          <a:graphicData uri="http://schemas.openxmlformats.org/drawingml/2006/table">
            <a:tbl>
              <a:tblPr/>
              <a:tblGrid>
                <a:gridCol w="2895600"/>
                <a:gridCol w="208280"/>
                <a:gridCol w="2227262"/>
                <a:gridCol w="208280"/>
                <a:gridCol w="2970212"/>
              </a:tblGrid>
              <a:tr h="639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Old Testament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New Testament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Old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Names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New</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First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Of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Second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Law of Moses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Covenant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Law of Christ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Only Israel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Given to whom?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All of Mankind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Books of Bible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02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25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9986" name="Rectangle 2"/>
          <p:cNvSpPr>
            <a:spLocks noGrp="1" noChangeArrowheads="1"/>
          </p:cNvSpPr>
          <p:nvPr>
            <p:ph type="title"/>
          </p:nvPr>
        </p:nvSpPr>
        <p:spPr>
          <a:xfrm>
            <a:off x="228600" y="228600"/>
            <a:ext cx="8763000" cy="1143000"/>
          </a:xfrm>
        </p:spPr>
        <p:txBody>
          <a:bodyPr/>
          <a:lstStyle/>
          <a:p>
            <a:r>
              <a:rPr lang="en-US" altLang="en-US" sz="4200">
                <a:effectLst>
                  <a:outerShdw blurRad="38100" dist="38100" dir="2700000" algn="tl">
                    <a:srgbClr val="000000"/>
                  </a:outerShdw>
                </a:effectLst>
                <a:latin typeface="Arial" charset="0"/>
              </a:rPr>
              <a:t>Overview Of The Two Covenants </a:t>
            </a:r>
            <a:endParaRPr lang="en-US" altLang="en-US"/>
          </a:p>
        </p:txBody>
      </p:sp>
      <p:graphicFrame>
        <p:nvGraphicFramePr>
          <p:cNvPr id="1450044" name="Group 60"/>
          <p:cNvGraphicFramePr>
            <a:graphicFrameLocks noGrp="1"/>
          </p:cNvGraphicFramePr>
          <p:nvPr>
            <p:ph idx="1"/>
          </p:nvPr>
        </p:nvGraphicFramePr>
        <p:xfrm>
          <a:off x="381000" y="1676400"/>
          <a:ext cx="8509634" cy="5044443"/>
        </p:xfrm>
        <a:graphic>
          <a:graphicData uri="http://schemas.openxmlformats.org/drawingml/2006/table">
            <a:tbl>
              <a:tblPr/>
              <a:tblGrid>
                <a:gridCol w="2895600"/>
                <a:gridCol w="208280"/>
                <a:gridCol w="2227262"/>
                <a:gridCol w="208280"/>
                <a:gridCol w="2970212"/>
              </a:tblGrid>
              <a:tr h="639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Old Testament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New Testament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Old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Names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New</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First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Of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Second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Law of Moses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Covenant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Law of Christ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Only Israel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Given to whom?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All of Mankind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Genesis – Malachi (39)</a:t>
                      </a: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Books of Bible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Matthew – Revelation (27)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02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25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2034" name="Rectangle 2"/>
          <p:cNvSpPr>
            <a:spLocks noGrp="1" noChangeArrowheads="1"/>
          </p:cNvSpPr>
          <p:nvPr>
            <p:ph type="title"/>
          </p:nvPr>
        </p:nvSpPr>
        <p:spPr>
          <a:xfrm>
            <a:off x="228600" y="228600"/>
            <a:ext cx="8763000" cy="1143000"/>
          </a:xfrm>
        </p:spPr>
        <p:txBody>
          <a:bodyPr/>
          <a:lstStyle/>
          <a:p>
            <a:r>
              <a:rPr lang="en-US" altLang="en-US" sz="4200">
                <a:effectLst>
                  <a:outerShdw blurRad="38100" dist="38100" dir="2700000" algn="tl">
                    <a:srgbClr val="000000"/>
                  </a:outerShdw>
                </a:effectLst>
                <a:latin typeface="Arial" charset="0"/>
              </a:rPr>
              <a:t>Overview Of The Two Covenants </a:t>
            </a:r>
            <a:endParaRPr lang="en-US" altLang="en-US"/>
          </a:p>
        </p:txBody>
      </p:sp>
      <p:graphicFrame>
        <p:nvGraphicFramePr>
          <p:cNvPr id="1452035" name="Group 3"/>
          <p:cNvGraphicFramePr>
            <a:graphicFrameLocks noGrp="1"/>
          </p:cNvGraphicFramePr>
          <p:nvPr>
            <p:ph idx="1"/>
          </p:nvPr>
        </p:nvGraphicFramePr>
        <p:xfrm>
          <a:off x="381000" y="1676400"/>
          <a:ext cx="8509634" cy="5044443"/>
        </p:xfrm>
        <a:graphic>
          <a:graphicData uri="http://schemas.openxmlformats.org/drawingml/2006/table">
            <a:tbl>
              <a:tblPr/>
              <a:tblGrid>
                <a:gridCol w="2895600"/>
                <a:gridCol w="208280"/>
                <a:gridCol w="2227262"/>
                <a:gridCol w="208280"/>
                <a:gridCol w="2970212"/>
              </a:tblGrid>
              <a:tr h="639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Old Testament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New Testament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Old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Names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New</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First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Of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Second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Law of Moses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Covenant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Law of Christ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Only Israel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Given to whom?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All of Mankind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Genesis – Malachi (39)</a:t>
                      </a: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Books of Bible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Matthew – Revelation (27)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02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Nature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25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082" name="Rectangle 2"/>
          <p:cNvSpPr>
            <a:spLocks noGrp="1" noChangeArrowheads="1"/>
          </p:cNvSpPr>
          <p:nvPr>
            <p:ph type="title"/>
          </p:nvPr>
        </p:nvSpPr>
        <p:spPr>
          <a:xfrm>
            <a:off x="228600" y="228600"/>
            <a:ext cx="8763000" cy="1143000"/>
          </a:xfrm>
        </p:spPr>
        <p:txBody>
          <a:bodyPr/>
          <a:lstStyle/>
          <a:p>
            <a:r>
              <a:rPr lang="en-US" altLang="en-US" sz="4200">
                <a:effectLst>
                  <a:outerShdw blurRad="38100" dist="38100" dir="2700000" algn="tl">
                    <a:srgbClr val="000000"/>
                  </a:outerShdw>
                </a:effectLst>
                <a:latin typeface="Arial" charset="0"/>
              </a:rPr>
              <a:t>Overview Of The Two Covenants </a:t>
            </a:r>
            <a:endParaRPr lang="en-US" altLang="en-US"/>
          </a:p>
        </p:txBody>
      </p:sp>
      <p:graphicFrame>
        <p:nvGraphicFramePr>
          <p:cNvPr id="1454083" name="Group 3"/>
          <p:cNvGraphicFramePr>
            <a:graphicFrameLocks noGrp="1"/>
          </p:cNvGraphicFramePr>
          <p:nvPr>
            <p:ph idx="1"/>
          </p:nvPr>
        </p:nvGraphicFramePr>
        <p:xfrm>
          <a:off x="381000" y="1676400"/>
          <a:ext cx="8509634" cy="5044443"/>
        </p:xfrm>
        <a:graphic>
          <a:graphicData uri="http://schemas.openxmlformats.org/drawingml/2006/table">
            <a:tbl>
              <a:tblPr/>
              <a:tblGrid>
                <a:gridCol w="2895600"/>
                <a:gridCol w="208280"/>
                <a:gridCol w="2227262"/>
                <a:gridCol w="208280"/>
                <a:gridCol w="2970212"/>
              </a:tblGrid>
              <a:tr h="639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Old Testament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New Testament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Old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Names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New</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First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Of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Second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Law of Moses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Covenant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Law of Christ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Only Israel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Given to whom?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All of Mankind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Genesis – Malachi (39)</a:t>
                      </a: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Books of Bible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Matthew – Revelation (27)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02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Physically Based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Nature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Spiritually Based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25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accent2"/>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6130" name="Rectangle 2"/>
          <p:cNvSpPr>
            <a:spLocks noGrp="1" noChangeArrowheads="1"/>
          </p:cNvSpPr>
          <p:nvPr>
            <p:ph type="title"/>
          </p:nvPr>
        </p:nvSpPr>
        <p:spPr>
          <a:xfrm>
            <a:off x="228600" y="228600"/>
            <a:ext cx="8763000" cy="1143000"/>
          </a:xfrm>
        </p:spPr>
        <p:txBody>
          <a:bodyPr/>
          <a:lstStyle/>
          <a:p>
            <a:r>
              <a:rPr lang="en-US" altLang="en-US" sz="4200">
                <a:effectLst>
                  <a:outerShdw blurRad="38100" dist="38100" dir="2700000" algn="tl">
                    <a:srgbClr val="000000"/>
                  </a:outerShdw>
                </a:effectLst>
                <a:latin typeface="Arial" charset="0"/>
              </a:rPr>
              <a:t>Overview Of The Two Covenants </a:t>
            </a:r>
            <a:endParaRPr lang="en-US" altLang="en-US"/>
          </a:p>
        </p:txBody>
      </p:sp>
      <p:graphicFrame>
        <p:nvGraphicFramePr>
          <p:cNvPr id="1456190" name="Group 62"/>
          <p:cNvGraphicFramePr>
            <a:graphicFrameLocks noGrp="1"/>
          </p:cNvGraphicFramePr>
          <p:nvPr>
            <p:ph idx="1"/>
          </p:nvPr>
        </p:nvGraphicFramePr>
        <p:xfrm>
          <a:off x="381000" y="1676400"/>
          <a:ext cx="8509634" cy="5044443"/>
        </p:xfrm>
        <a:graphic>
          <a:graphicData uri="http://schemas.openxmlformats.org/drawingml/2006/table">
            <a:tbl>
              <a:tblPr/>
              <a:tblGrid>
                <a:gridCol w="2895600"/>
                <a:gridCol w="208280"/>
                <a:gridCol w="2227262"/>
                <a:gridCol w="208280"/>
                <a:gridCol w="2970212"/>
              </a:tblGrid>
              <a:tr h="639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Old Testament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New Testament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Old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Names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New</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First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Of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Second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Law of Moses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Covenant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Law of Christ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Only Israel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Given to whom?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All of Mankind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Genesis – Malachi (39)</a:t>
                      </a: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Books of Bible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Matthew – Revelation (27)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02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Physically Based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Nature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Spiritually Based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25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000" b="1" i="0" u="none" strike="noStrike" cap="none" normalizeH="0" baseline="0" smtClean="0">
                        <a:ln>
                          <a:noFill/>
                        </a:ln>
                        <a:solidFill>
                          <a:schemeClr val="accent2"/>
                        </a:solidFill>
                        <a:effectLst>
                          <a:outerShdw blurRad="38100" dist="38100" dir="2700000" algn="tl">
                            <a:srgbClr val="000000"/>
                          </a:outerShdw>
                        </a:effectLst>
                        <a:latin typeface="Arial" charset="0"/>
                      </a:endParaRP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Which Covenant is better?</a:t>
                      </a:r>
                      <a:endPar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8178" name="Rectangle 2"/>
          <p:cNvSpPr>
            <a:spLocks noGrp="1" noChangeArrowheads="1"/>
          </p:cNvSpPr>
          <p:nvPr>
            <p:ph type="title"/>
          </p:nvPr>
        </p:nvSpPr>
        <p:spPr>
          <a:xfrm>
            <a:off x="228600" y="228600"/>
            <a:ext cx="8763000" cy="1143000"/>
          </a:xfrm>
        </p:spPr>
        <p:txBody>
          <a:bodyPr/>
          <a:lstStyle/>
          <a:p>
            <a:r>
              <a:rPr lang="en-US" altLang="en-US" sz="4200">
                <a:effectLst>
                  <a:outerShdw blurRad="38100" dist="38100" dir="2700000" algn="tl">
                    <a:srgbClr val="000000"/>
                  </a:outerShdw>
                </a:effectLst>
                <a:latin typeface="Arial" charset="0"/>
              </a:rPr>
              <a:t>Overview Of The Two Covenants </a:t>
            </a:r>
            <a:endParaRPr lang="en-US" altLang="en-US"/>
          </a:p>
        </p:txBody>
      </p:sp>
      <p:graphicFrame>
        <p:nvGraphicFramePr>
          <p:cNvPr id="1458179" name="Group 3"/>
          <p:cNvGraphicFramePr>
            <a:graphicFrameLocks noGrp="1"/>
          </p:cNvGraphicFramePr>
          <p:nvPr>
            <p:ph idx="1"/>
          </p:nvPr>
        </p:nvGraphicFramePr>
        <p:xfrm>
          <a:off x="381000" y="1676400"/>
          <a:ext cx="8509634" cy="5044443"/>
        </p:xfrm>
        <a:graphic>
          <a:graphicData uri="http://schemas.openxmlformats.org/drawingml/2006/table">
            <a:tbl>
              <a:tblPr/>
              <a:tblGrid>
                <a:gridCol w="2895600"/>
                <a:gridCol w="208280"/>
                <a:gridCol w="2227262"/>
                <a:gridCol w="208280"/>
                <a:gridCol w="2970212"/>
              </a:tblGrid>
              <a:tr h="639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Old Testament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New Testament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Old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Names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New</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First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Of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Second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Law of Moses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Covenant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Law of Christ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Only Israel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Given to whom?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All of Mankind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Genesis – Malachi (39)</a:t>
                      </a: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Books of Bible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Matthew – Revelation (27)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02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Physically Based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Nature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Spiritually Based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25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000" b="1" i="0" u="none" strike="noStrike" cap="none" normalizeH="0" baseline="0" smtClean="0">
                        <a:ln>
                          <a:noFill/>
                        </a:ln>
                        <a:solidFill>
                          <a:schemeClr val="accent2"/>
                        </a:solidFill>
                        <a:effectLst>
                          <a:outerShdw blurRad="38100" dist="38100" dir="2700000" algn="tl">
                            <a:srgbClr val="000000"/>
                          </a:outerShdw>
                        </a:effectLst>
                        <a:latin typeface="Arial" charset="0"/>
                      </a:endParaRP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Which Covenant is better?</a:t>
                      </a:r>
                      <a:endPar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458235" name="Rectangle 59"/>
          <p:cNvSpPr>
            <a:spLocks noChangeArrowheads="1"/>
          </p:cNvSpPr>
          <p:nvPr/>
        </p:nvSpPr>
        <p:spPr bwMode="auto">
          <a:xfrm>
            <a:off x="381000" y="3505200"/>
            <a:ext cx="8382000" cy="3048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“But now He has obtained a more excellent ministry, inasmuch as He is also Mediator of a better covenant, which was established on </a:t>
            </a:r>
          </a:p>
          <a:p>
            <a:pPr algn="ctr"/>
            <a:r>
              <a:rPr lang="en-US" altLang="en-US" sz="2800" i="1">
                <a:solidFill>
                  <a:schemeClr val="bg2"/>
                </a:solidFill>
              </a:rPr>
              <a:t>better promises” (Hebrews 8:6).</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0226" name="Rectangle 2"/>
          <p:cNvSpPr>
            <a:spLocks noGrp="1" noChangeArrowheads="1"/>
          </p:cNvSpPr>
          <p:nvPr>
            <p:ph type="title"/>
          </p:nvPr>
        </p:nvSpPr>
        <p:spPr>
          <a:xfrm>
            <a:off x="228600" y="228600"/>
            <a:ext cx="8763000" cy="1143000"/>
          </a:xfrm>
        </p:spPr>
        <p:txBody>
          <a:bodyPr/>
          <a:lstStyle/>
          <a:p>
            <a:r>
              <a:rPr lang="en-US" altLang="en-US" sz="4200">
                <a:effectLst>
                  <a:outerShdw blurRad="38100" dist="38100" dir="2700000" algn="tl">
                    <a:srgbClr val="000000"/>
                  </a:outerShdw>
                </a:effectLst>
                <a:latin typeface="Arial" charset="0"/>
              </a:rPr>
              <a:t>Overview Of The Two Covenants </a:t>
            </a:r>
            <a:endParaRPr lang="en-US" altLang="en-US"/>
          </a:p>
        </p:txBody>
      </p:sp>
      <p:graphicFrame>
        <p:nvGraphicFramePr>
          <p:cNvPr id="1460227" name="Group 3"/>
          <p:cNvGraphicFramePr>
            <a:graphicFrameLocks noGrp="1"/>
          </p:cNvGraphicFramePr>
          <p:nvPr>
            <p:ph idx="1"/>
          </p:nvPr>
        </p:nvGraphicFramePr>
        <p:xfrm>
          <a:off x="381000" y="1676400"/>
          <a:ext cx="8509634" cy="5044443"/>
        </p:xfrm>
        <a:graphic>
          <a:graphicData uri="http://schemas.openxmlformats.org/drawingml/2006/table">
            <a:tbl>
              <a:tblPr/>
              <a:tblGrid>
                <a:gridCol w="2895600"/>
                <a:gridCol w="208280"/>
                <a:gridCol w="2227262"/>
                <a:gridCol w="208280"/>
                <a:gridCol w="2970212"/>
              </a:tblGrid>
              <a:tr h="639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Old Testament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New Testament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Old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Names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New</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First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Of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Second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Law of Moses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Covenant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Law of Christ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Only Israel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Given to whom?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All of Mankind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Genesis – Malachi (39)</a:t>
                      </a: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Books of Bible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Matthew – Revelation (27)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02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Physically Based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Nature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Spiritually Based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25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000" b="1" i="0" u="none" strike="noStrike" cap="none" normalizeH="0" baseline="0" smtClean="0">
                        <a:ln>
                          <a:noFill/>
                        </a:ln>
                        <a:solidFill>
                          <a:schemeClr val="accent2"/>
                        </a:solidFill>
                        <a:effectLst>
                          <a:outerShdw blurRad="38100" dist="38100" dir="2700000" algn="tl">
                            <a:srgbClr val="000000"/>
                          </a:outerShdw>
                        </a:effectLst>
                        <a:latin typeface="Arial" charset="0"/>
                      </a:endParaRP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Which Covenant is better?</a:t>
                      </a:r>
                      <a:endPar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2274" name="Rectangle 2"/>
          <p:cNvSpPr>
            <a:spLocks noGrp="1" noChangeArrowheads="1"/>
          </p:cNvSpPr>
          <p:nvPr>
            <p:ph type="title"/>
          </p:nvPr>
        </p:nvSpPr>
        <p:spPr>
          <a:xfrm>
            <a:off x="228600" y="228600"/>
            <a:ext cx="8763000" cy="1143000"/>
          </a:xfrm>
        </p:spPr>
        <p:txBody>
          <a:bodyPr/>
          <a:lstStyle/>
          <a:p>
            <a:r>
              <a:rPr lang="en-US" altLang="en-US" sz="4200">
                <a:effectLst>
                  <a:outerShdw blurRad="38100" dist="38100" dir="2700000" algn="tl">
                    <a:srgbClr val="000000"/>
                  </a:outerShdw>
                </a:effectLst>
                <a:latin typeface="Arial" charset="0"/>
              </a:rPr>
              <a:t>Overview Of The Two Covenants </a:t>
            </a:r>
            <a:endParaRPr lang="en-US" altLang="en-US"/>
          </a:p>
        </p:txBody>
      </p:sp>
      <p:graphicFrame>
        <p:nvGraphicFramePr>
          <p:cNvPr id="1462275" name="Group 3"/>
          <p:cNvGraphicFramePr>
            <a:graphicFrameLocks noGrp="1"/>
          </p:cNvGraphicFramePr>
          <p:nvPr>
            <p:ph idx="1"/>
          </p:nvPr>
        </p:nvGraphicFramePr>
        <p:xfrm>
          <a:off x="381000" y="1676400"/>
          <a:ext cx="8509634" cy="5044443"/>
        </p:xfrm>
        <a:graphic>
          <a:graphicData uri="http://schemas.openxmlformats.org/drawingml/2006/table">
            <a:tbl>
              <a:tblPr/>
              <a:tblGrid>
                <a:gridCol w="2895600"/>
                <a:gridCol w="208280"/>
                <a:gridCol w="2227262"/>
                <a:gridCol w="208280"/>
                <a:gridCol w="2970212"/>
              </a:tblGrid>
              <a:tr h="63976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Old Testament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outerShdw blurRad="38100" dist="38100" dir="2700000" algn="tl">
                            <a:srgbClr val="000000"/>
                          </a:outerShdw>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Vs.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800" b="0" i="0" u="none" strike="noStrike" cap="none" normalizeH="0" baseline="0" smtClean="0">
                        <a:ln>
                          <a:noFill/>
                        </a:ln>
                        <a:solidFill>
                          <a:schemeClr val="accent2"/>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800" b="1" i="0" u="none" strike="noStrike" cap="none" normalizeH="0" baseline="0" smtClean="0">
                          <a:ln>
                            <a:noFill/>
                          </a:ln>
                          <a:solidFill>
                            <a:schemeClr val="accent2"/>
                          </a:solidFill>
                          <a:effectLst>
                            <a:outerShdw blurRad="38100" dist="38100" dir="2700000" algn="tl">
                              <a:srgbClr val="000000"/>
                            </a:outerShdw>
                          </a:effectLst>
                          <a:latin typeface="Arial" charset="0"/>
                        </a:rPr>
                        <a:t>New Testament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Old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Names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sym typeface="Wingdings 2" pitchFamily="18"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New</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First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Of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Second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18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Law of Moses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Covenant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Law of Christ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86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Only Israel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Given to whom?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All of Mankind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Genesis – Malachi (39)</a:t>
                      </a:r>
                      <a:endParaRPr kumimoji="0" lang="en-US" altLang="en-US" sz="2000" b="0" i="0" u="none" strike="noStrike" cap="none" normalizeH="0" baseline="0" smtClean="0">
                        <a:ln>
                          <a:noFill/>
                        </a:ln>
                        <a:solidFill>
                          <a:schemeClr val="tx1"/>
                        </a:solidFill>
                        <a:effectLst>
                          <a:outerShdw blurRad="38100" dist="38100" dir="2700000" algn="tl">
                            <a:srgbClr val="000000"/>
                          </a:outerShdw>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Books of Bible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Matthew – Revelation (27)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02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Physically Based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Nature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tx1"/>
                          </a:solidFill>
                          <a:effectLst>
                            <a:outerShdw blurRad="38100" dist="38100" dir="2700000" algn="tl">
                              <a:srgbClr val="000000"/>
                            </a:outerShdw>
                          </a:effectLst>
                          <a:latin typeface="Arial" charset="0"/>
                        </a:rPr>
                        <a:t>Spiritually Based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25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000" b="1" i="0" u="none" strike="noStrike" cap="none" normalizeH="0" baseline="0" smtClean="0">
                        <a:ln>
                          <a:noFill/>
                        </a:ln>
                        <a:solidFill>
                          <a:schemeClr val="accent2"/>
                        </a:solidFill>
                        <a:effectLst>
                          <a:outerShdw blurRad="38100" dist="38100" dir="2700000" algn="tl">
                            <a:srgbClr val="000000"/>
                          </a:outerShdw>
                        </a:effectLst>
                        <a:latin typeface="Arial" charset="0"/>
                      </a:endParaRP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2000" b="1" i="0" u="none" strike="noStrike" cap="none" normalizeH="0" baseline="0" smtClean="0">
                          <a:ln>
                            <a:noFill/>
                          </a:ln>
                          <a:solidFill>
                            <a:schemeClr val="accent2"/>
                          </a:solidFill>
                          <a:effectLst>
                            <a:outerShdw blurRad="38100" dist="38100" dir="2700000" algn="tl">
                              <a:srgbClr val="000000"/>
                            </a:outerShdw>
                          </a:effectLst>
                          <a:latin typeface="Arial" charset="0"/>
                        </a:rPr>
                        <a:t>Which Covenant is better?</a:t>
                      </a:r>
                      <a:endParaRPr kumimoji="0" lang="en-US" altLang="en-US" sz="2000" b="0" i="0" u="none" strike="noStrike" cap="none" normalizeH="0" baseline="0" smtClean="0">
                        <a:ln>
                          <a:noFill/>
                        </a:ln>
                        <a:solidFill>
                          <a:schemeClr val="accent2"/>
                        </a:solidFill>
                        <a:effectLst>
                          <a:outerShdw blurRad="38100" dist="38100" dir="2700000" algn="tl">
                            <a:srgbClr val="000000"/>
                          </a:outerShdw>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folHlink"/>
                    </a:solid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5400" b="0" i="0" u="none" strike="noStrike" cap="none" normalizeH="0" baseline="0" smtClean="0">
                          <a:ln>
                            <a:noFill/>
                          </a:ln>
                          <a:solidFill>
                            <a:schemeClr val="tx1"/>
                          </a:solidFill>
                          <a:effectLst>
                            <a:outerShdw blurRad="38100" dist="38100" dir="2700000" algn="tl">
                              <a:srgbClr val="000000"/>
                            </a:outerShdw>
                          </a:effectLst>
                          <a:latin typeface="Arial" charset="0"/>
                          <a:sym typeface="Wingdings 2" pitchFamily="18" charset="2"/>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39042"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The Two Covenants</a:t>
            </a:r>
            <a:endParaRPr lang="en-US" altLang="en-US" sz="4800"/>
          </a:p>
        </p:txBody>
      </p:sp>
      <p:sp>
        <p:nvSpPr>
          <p:cNvPr id="1239043"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The Bible is made up of two major divisions—the Old Testament and the New Testament.</a:t>
            </a:r>
          </a:p>
          <a:p>
            <a:pPr>
              <a:spcBef>
                <a:spcPct val="40000"/>
              </a:spcBef>
            </a:pPr>
            <a:r>
              <a:rPr lang="en-US" altLang="en-US">
                <a:effectLst>
                  <a:outerShdw blurRad="38100" dist="38100" dir="2700000" algn="tl">
                    <a:srgbClr val="000000"/>
                  </a:outerShdw>
                </a:effectLst>
                <a:latin typeface="Arial" charset="0"/>
              </a:rPr>
              <a:t>These two major divisions of the Bible deal with two different covenants.</a:t>
            </a:r>
          </a:p>
          <a:p>
            <a:pPr>
              <a:spcBef>
                <a:spcPct val="40000"/>
              </a:spcBef>
            </a:pPr>
            <a:r>
              <a:rPr lang="en-US" altLang="en-US">
                <a:effectLst>
                  <a:outerShdw blurRad="38100" dist="38100" dir="2700000" algn="tl">
                    <a:srgbClr val="000000"/>
                  </a:outerShdw>
                </a:effectLst>
                <a:latin typeface="Arial" charset="0"/>
              </a:rPr>
              <a:t>It is important to compare the two covenants in order to see the differences.</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64322"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The Two Covenants</a:t>
            </a:r>
            <a:endParaRPr lang="en-US" altLang="en-US" sz="4800"/>
          </a:p>
        </p:txBody>
      </p:sp>
      <p:sp>
        <p:nvSpPr>
          <p:cNvPr id="1464323" name="Rectangle 3"/>
          <p:cNvSpPr>
            <a:spLocks noGrp="1" noChangeArrowheads="1"/>
          </p:cNvSpPr>
          <p:nvPr>
            <p:ph type="body" idx="1"/>
          </p:nvPr>
        </p:nvSpPr>
        <p:spPr>
          <a:xfrm>
            <a:off x="381000" y="1371600"/>
            <a:ext cx="8534400" cy="5486400"/>
          </a:xfrm>
        </p:spPr>
        <p:txBody>
          <a:bodyPr/>
          <a:lstStyle/>
          <a:p>
            <a:pPr>
              <a:spcBef>
                <a:spcPct val="40000"/>
              </a:spcBef>
            </a:pPr>
            <a:r>
              <a:rPr lang="en-US" altLang="en-US">
                <a:effectLst>
                  <a:outerShdw blurRad="38100" dist="38100" dir="2700000" algn="tl">
                    <a:srgbClr val="000000"/>
                  </a:outerShdw>
                </a:effectLst>
                <a:latin typeface="Arial" charset="0"/>
              </a:rPr>
              <a:t>The Bible is made up of two major divisions—the Old Testament and the New Testament.</a:t>
            </a:r>
          </a:p>
          <a:p>
            <a:pPr>
              <a:spcBef>
                <a:spcPct val="40000"/>
              </a:spcBef>
            </a:pPr>
            <a:r>
              <a:rPr lang="en-US" altLang="en-US">
                <a:effectLst>
                  <a:outerShdw blurRad="38100" dist="38100" dir="2700000" algn="tl">
                    <a:srgbClr val="000000"/>
                  </a:outerShdw>
                </a:effectLst>
                <a:latin typeface="Arial" charset="0"/>
              </a:rPr>
              <a:t>These two major divisions of the Bible deal with two different covenants.</a:t>
            </a:r>
          </a:p>
          <a:p>
            <a:pPr>
              <a:spcBef>
                <a:spcPct val="40000"/>
              </a:spcBef>
            </a:pPr>
            <a:r>
              <a:rPr lang="en-US" altLang="en-US">
                <a:effectLst>
                  <a:outerShdw blurRad="38100" dist="38100" dir="2700000" algn="tl">
                    <a:srgbClr val="000000"/>
                  </a:outerShdw>
                </a:effectLst>
                <a:latin typeface="Arial" charset="0"/>
              </a:rPr>
              <a:t>It is important to compare the two covenants in order to see the differences.</a:t>
            </a:r>
          </a:p>
          <a:p>
            <a:pPr>
              <a:spcBef>
                <a:spcPct val="40000"/>
              </a:spcBef>
            </a:pPr>
            <a:r>
              <a:rPr lang="en-US" altLang="en-US">
                <a:effectLst>
                  <a:outerShdw blurRad="38100" dist="38100" dir="2700000" algn="tl">
                    <a:srgbClr val="000000"/>
                  </a:outerShdw>
                </a:effectLst>
                <a:latin typeface="Arial" charset="0"/>
              </a:rPr>
              <a:t>A failure to see the differences between the two covenants will lead to major problems.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6432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92642"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The Two Covenants</a:t>
            </a:r>
            <a:endParaRPr lang="en-US" altLang="en-US" sz="4800"/>
          </a:p>
        </p:txBody>
      </p:sp>
      <p:sp>
        <p:nvSpPr>
          <p:cNvPr id="1392643" name="Rectangle 3"/>
          <p:cNvSpPr>
            <a:spLocks noGrp="1" noChangeArrowheads="1"/>
          </p:cNvSpPr>
          <p:nvPr>
            <p:ph type="body" idx="1"/>
          </p:nvPr>
        </p:nvSpPr>
        <p:spPr>
          <a:xfrm>
            <a:off x="381000" y="1371600"/>
            <a:ext cx="85344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The Bible is made up of two major divisions—the Old Testament and the New Testament.</a:t>
            </a:r>
          </a:p>
          <a:p>
            <a:pPr>
              <a:lnSpc>
                <a:spcPct val="90000"/>
              </a:lnSpc>
              <a:spcBef>
                <a:spcPct val="40000"/>
              </a:spcBef>
            </a:pPr>
            <a:r>
              <a:rPr lang="en-US" altLang="en-US">
                <a:effectLst>
                  <a:outerShdw blurRad="38100" dist="38100" dir="2700000" algn="tl">
                    <a:srgbClr val="000000"/>
                  </a:outerShdw>
                </a:effectLst>
                <a:latin typeface="Arial" charset="0"/>
              </a:rPr>
              <a:t>These two major divisions of the Bible deal with two different covenants.</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6393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Old Covenant</a:t>
            </a:r>
            <a:endParaRPr lang="en-US" altLang="en-US" sz="480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6637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Old Covenant</a:t>
            </a:r>
            <a:endParaRPr lang="en-US" altLang="en-US" sz="4800"/>
          </a:p>
        </p:txBody>
      </p:sp>
      <p:sp>
        <p:nvSpPr>
          <p:cNvPr id="1466371"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The Old Covenant was limited in its </a:t>
            </a:r>
            <a:r>
              <a:rPr lang="en-US" altLang="en-US" u="sng">
                <a:effectLst>
                  <a:outerShdw blurRad="38100" dist="38100" dir="2700000" algn="tl">
                    <a:srgbClr val="000000"/>
                  </a:outerShdw>
                </a:effectLst>
                <a:latin typeface="Arial" charset="0"/>
              </a:rPr>
              <a:t>Duration</a:t>
            </a:r>
            <a:r>
              <a:rPr lang="en-US" altLang="en-US">
                <a:effectLst>
                  <a:outerShdw blurRad="38100" dist="38100" dir="2700000" algn="tl">
                    <a:srgbClr val="000000"/>
                  </a:outerShdw>
                </a:effectLst>
                <a:latin typeface="Arial" charset="0"/>
              </a:rPr>
              <a:t>.</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6841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Old Covenant</a:t>
            </a:r>
            <a:endParaRPr lang="en-US" altLang="en-US" sz="4800"/>
          </a:p>
        </p:txBody>
      </p:sp>
      <p:sp>
        <p:nvSpPr>
          <p:cNvPr id="1468419"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The Old Covenant was limited in its </a:t>
            </a:r>
            <a:r>
              <a:rPr lang="en-US" altLang="en-US" u="sng">
                <a:effectLst>
                  <a:outerShdw blurRad="38100" dist="38100" dir="2700000" algn="tl">
                    <a:srgbClr val="000000"/>
                  </a:outerShdw>
                </a:effectLst>
                <a:latin typeface="Arial" charset="0"/>
              </a:rPr>
              <a:t>Duration</a:t>
            </a:r>
            <a:r>
              <a:rPr lang="en-US" altLang="en-US">
                <a:effectLst>
                  <a:outerShdw blurRad="38100" dist="38100" dir="2700000" algn="tl">
                    <a:srgbClr val="000000"/>
                  </a:outerShdw>
                </a:effectLst>
                <a:latin typeface="Arial" charset="0"/>
              </a:rPr>
              <a:t>.</a:t>
            </a:r>
          </a:p>
          <a:p>
            <a:pPr lvl="1">
              <a:spcBef>
                <a:spcPct val="40000"/>
              </a:spcBef>
            </a:pPr>
            <a:r>
              <a:rPr lang="en-US" altLang="en-US">
                <a:solidFill>
                  <a:schemeClr val="tx2"/>
                </a:solidFill>
                <a:effectLst>
                  <a:outerShdw blurRad="38100" dist="38100" dir="2700000" algn="tl">
                    <a:srgbClr val="000000"/>
                  </a:outerShdw>
                </a:effectLst>
                <a:latin typeface="Arial" charset="0"/>
              </a:rPr>
              <a:t>It began at Mt. Sinai after Moses led Israel out of Egypt.</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7046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Old Covenant</a:t>
            </a:r>
            <a:endParaRPr lang="en-US" altLang="en-US" sz="4800"/>
          </a:p>
        </p:txBody>
      </p:sp>
      <p:sp>
        <p:nvSpPr>
          <p:cNvPr id="1470467"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The Old Covenant was limited in its </a:t>
            </a:r>
            <a:r>
              <a:rPr lang="en-US" altLang="en-US" u="sng">
                <a:effectLst>
                  <a:outerShdw blurRad="38100" dist="38100" dir="2700000" algn="tl">
                    <a:srgbClr val="000000"/>
                  </a:outerShdw>
                </a:effectLst>
                <a:latin typeface="Arial" charset="0"/>
              </a:rPr>
              <a:t>Duration</a:t>
            </a:r>
            <a:r>
              <a:rPr lang="en-US" altLang="en-US">
                <a:effectLst>
                  <a:outerShdw blurRad="38100" dist="38100" dir="2700000" algn="tl">
                    <a:srgbClr val="000000"/>
                  </a:outerShdw>
                </a:effectLst>
                <a:latin typeface="Arial" charset="0"/>
              </a:rPr>
              <a:t>.</a:t>
            </a:r>
          </a:p>
          <a:p>
            <a:pPr lvl="1">
              <a:spcBef>
                <a:spcPct val="40000"/>
              </a:spcBef>
            </a:pPr>
            <a:r>
              <a:rPr lang="en-US" altLang="en-US">
                <a:solidFill>
                  <a:schemeClr val="tx2"/>
                </a:solidFill>
                <a:effectLst>
                  <a:outerShdw blurRad="38100" dist="38100" dir="2700000" algn="tl">
                    <a:srgbClr val="000000"/>
                  </a:outerShdw>
                </a:effectLst>
                <a:latin typeface="Arial" charset="0"/>
              </a:rPr>
              <a:t>It began at Mt. Sinai after Moses led Israel out of Egypt.</a:t>
            </a:r>
          </a:p>
        </p:txBody>
      </p:sp>
      <p:sp>
        <p:nvSpPr>
          <p:cNvPr id="1470468" name="Rectangle 4"/>
          <p:cNvSpPr>
            <a:spLocks noChangeArrowheads="1"/>
          </p:cNvSpPr>
          <p:nvPr/>
        </p:nvSpPr>
        <p:spPr bwMode="auto">
          <a:xfrm>
            <a:off x="457200" y="3124200"/>
            <a:ext cx="8077200" cy="3505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dirty="0">
                <a:solidFill>
                  <a:schemeClr val="bg2"/>
                </a:solidFill>
              </a:rPr>
              <a:t>“You came down also on Mount Sinai, and spoke with them from heaven, and gave them just ordinances and true laws, good statutes and commandments. You made known to them Your holy Sabbath, and commanded them precepts, statutes and laws, by the hand of Moses Your servant” (Nehemiah 9:13-14).</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7251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Old Covenant</a:t>
            </a:r>
            <a:endParaRPr lang="en-US" altLang="en-US" sz="4800"/>
          </a:p>
        </p:txBody>
      </p:sp>
      <p:sp>
        <p:nvSpPr>
          <p:cNvPr id="1472515"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The Old Covenant was limited in its </a:t>
            </a:r>
            <a:r>
              <a:rPr lang="en-US" altLang="en-US" u="sng">
                <a:effectLst>
                  <a:outerShdw blurRad="38100" dist="38100" dir="2700000" algn="tl">
                    <a:srgbClr val="000000"/>
                  </a:outerShdw>
                </a:effectLst>
                <a:latin typeface="Arial" charset="0"/>
              </a:rPr>
              <a:t>Duration</a:t>
            </a:r>
            <a:r>
              <a:rPr lang="en-US" altLang="en-US">
                <a:effectLst>
                  <a:outerShdw blurRad="38100" dist="38100" dir="2700000" algn="tl">
                    <a:srgbClr val="000000"/>
                  </a:outerShdw>
                </a:effectLst>
                <a:latin typeface="Arial" charset="0"/>
              </a:rPr>
              <a:t>.</a:t>
            </a:r>
          </a:p>
          <a:p>
            <a:pPr lvl="1">
              <a:spcBef>
                <a:spcPct val="40000"/>
              </a:spcBef>
            </a:pPr>
            <a:r>
              <a:rPr lang="en-US" altLang="en-US">
                <a:solidFill>
                  <a:schemeClr val="tx2"/>
                </a:solidFill>
                <a:effectLst>
                  <a:outerShdw blurRad="38100" dist="38100" dir="2700000" algn="tl">
                    <a:srgbClr val="000000"/>
                  </a:outerShdw>
                </a:effectLst>
                <a:latin typeface="Arial" charset="0"/>
              </a:rPr>
              <a:t>It began at Mt. Sinai after Moses led Israel out of Egypt.</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4109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Old Covenant</a:t>
            </a:r>
            <a:endParaRPr lang="en-US" altLang="en-US" sz="4800"/>
          </a:p>
        </p:txBody>
      </p:sp>
      <p:sp>
        <p:nvSpPr>
          <p:cNvPr id="1241091"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The Old Covenant was limited in its </a:t>
            </a:r>
            <a:r>
              <a:rPr lang="en-US" altLang="en-US" u="sng">
                <a:effectLst>
                  <a:outerShdw blurRad="38100" dist="38100" dir="2700000" algn="tl">
                    <a:srgbClr val="000000"/>
                  </a:outerShdw>
                </a:effectLst>
                <a:latin typeface="Arial" charset="0"/>
              </a:rPr>
              <a:t>Duration</a:t>
            </a:r>
            <a:r>
              <a:rPr lang="en-US" altLang="en-US">
                <a:effectLst>
                  <a:outerShdw blurRad="38100" dist="38100" dir="2700000" algn="tl">
                    <a:srgbClr val="000000"/>
                  </a:outerShdw>
                </a:effectLst>
                <a:latin typeface="Arial" charset="0"/>
              </a:rPr>
              <a:t>.</a:t>
            </a:r>
          </a:p>
          <a:p>
            <a:pPr lvl="1">
              <a:spcBef>
                <a:spcPct val="40000"/>
              </a:spcBef>
            </a:pPr>
            <a:r>
              <a:rPr lang="en-US" altLang="en-US">
                <a:solidFill>
                  <a:schemeClr val="tx2"/>
                </a:solidFill>
                <a:effectLst>
                  <a:outerShdw blurRad="38100" dist="38100" dir="2700000" algn="tl">
                    <a:srgbClr val="000000"/>
                  </a:outerShdw>
                </a:effectLst>
                <a:latin typeface="Arial" charset="0"/>
              </a:rPr>
              <a:t>It began at Mt. Sinai after Moses led Israel out of Egypt.</a:t>
            </a:r>
          </a:p>
          <a:p>
            <a:pPr lvl="1">
              <a:spcBef>
                <a:spcPct val="40000"/>
              </a:spcBef>
            </a:pPr>
            <a:r>
              <a:rPr lang="en-US" altLang="en-US">
                <a:solidFill>
                  <a:schemeClr val="tx2"/>
                </a:solidFill>
                <a:effectLst>
                  <a:outerShdw blurRad="38100" dist="38100" dir="2700000" algn="tl">
                    <a:srgbClr val="000000"/>
                  </a:outerShdw>
                </a:effectLst>
                <a:latin typeface="Arial" charset="0"/>
              </a:rPr>
              <a:t>It ended with the death of Jesus Christ.</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7456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Old Covenant</a:t>
            </a:r>
            <a:endParaRPr lang="en-US" altLang="en-US" sz="4800"/>
          </a:p>
        </p:txBody>
      </p:sp>
      <p:sp>
        <p:nvSpPr>
          <p:cNvPr id="1474563"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dirty="0">
                <a:effectLst>
                  <a:outerShdw blurRad="38100" dist="38100" dir="2700000" algn="tl">
                    <a:srgbClr val="000000"/>
                  </a:outerShdw>
                </a:effectLst>
                <a:latin typeface="Arial" charset="0"/>
              </a:rPr>
              <a:t>The Old Covenant was limited in its </a:t>
            </a:r>
            <a:r>
              <a:rPr lang="en-US" altLang="en-US" u="sng" dirty="0">
                <a:effectLst>
                  <a:outerShdw blurRad="38100" dist="38100" dir="2700000" algn="tl">
                    <a:srgbClr val="000000"/>
                  </a:outerShdw>
                </a:effectLst>
                <a:latin typeface="Arial" charset="0"/>
              </a:rPr>
              <a:t>Duration</a:t>
            </a:r>
            <a:r>
              <a:rPr lang="en-US" altLang="en-US" dirty="0">
                <a:effectLst>
                  <a:outerShdw blurRad="38100" dist="38100" dir="2700000" algn="tl">
                    <a:srgbClr val="000000"/>
                  </a:outerShdw>
                </a:effectLst>
                <a:latin typeface="Arial" charset="0"/>
              </a:rPr>
              <a:t>.</a:t>
            </a:r>
          </a:p>
          <a:p>
            <a:pPr lvl="1">
              <a:spcBef>
                <a:spcPct val="40000"/>
              </a:spcBef>
            </a:pPr>
            <a:r>
              <a:rPr lang="en-US" altLang="en-US" dirty="0">
                <a:solidFill>
                  <a:schemeClr val="tx2"/>
                </a:solidFill>
                <a:effectLst>
                  <a:outerShdw blurRad="38100" dist="38100" dir="2700000" algn="tl">
                    <a:srgbClr val="000000"/>
                  </a:outerShdw>
                </a:effectLst>
                <a:latin typeface="Arial" charset="0"/>
              </a:rPr>
              <a:t>It began at Mt. </a:t>
            </a:r>
            <a:r>
              <a:rPr lang="en-US" altLang="en-US">
                <a:solidFill>
                  <a:schemeClr val="tx2"/>
                </a:solidFill>
                <a:effectLst>
                  <a:outerShdw blurRad="38100" dist="38100" dir="2700000" algn="tl">
                    <a:srgbClr val="000000"/>
                  </a:outerShdw>
                </a:effectLst>
                <a:latin typeface="Arial" charset="0"/>
              </a:rPr>
              <a:t>Sinai after Moses led Israel out of Egypt.</a:t>
            </a:r>
          </a:p>
          <a:p>
            <a:pPr lvl="1">
              <a:spcBef>
                <a:spcPct val="40000"/>
              </a:spcBef>
            </a:pPr>
            <a:r>
              <a:rPr lang="en-US" altLang="en-US" dirty="0">
                <a:solidFill>
                  <a:schemeClr val="tx2"/>
                </a:solidFill>
                <a:effectLst>
                  <a:outerShdw blurRad="38100" dist="38100" dir="2700000" algn="tl">
                    <a:srgbClr val="000000"/>
                  </a:outerShdw>
                </a:effectLst>
                <a:latin typeface="Arial" charset="0"/>
              </a:rPr>
              <a:t>It ended with the death of Jesus Christ.</a:t>
            </a:r>
          </a:p>
        </p:txBody>
      </p:sp>
      <p:sp>
        <p:nvSpPr>
          <p:cNvPr id="1474564" name="Rectangle 4"/>
          <p:cNvSpPr>
            <a:spLocks noChangeArrowheads="1"/>
          </p:cNvSpPr>
          <p:nvPr/>
        </p:nvSpPr>
        <p:spPr bwMode="auto">
          <a:xfrm>
            <a:off x="457200" y="4343400"/>
            <a:ext cx="8077200" cy="2286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dirty="0">
                <a:solidFill>
                  <a:schemeClr val="bg2"/>
                </a:solidFill>
              </a:rPr>
              <a:t>“Therefore the law was our tutor to bring us to Christ, that we might be justified by </a:t>
            </a:r>
            <a:r>
              <a:rPr lang="en-US" altLang="en-US" sz="2800" i="1" dirty="0" smtClean="0">
                <a:solidFill>
                  <a:schemeClr val="bg2"/>
                </a:solidFill>
              </a:rPr>
              <a:t>faith. But </a:t>
            </a:r>
            <a:r>
              <a:rPr lang="en-US" altLang="en-US" sz="2800" i="1" dirty="0">
                <a:solidFill>
                  <a:schemeClr val="bg2"/>
                </a:solidFill>
              </a:rPr>
              <a:t>after faith has come, we are </a:t>
            </a:r>
            <a:r>
              <a:rPr lang="en-US" altLang="en-US" sz="2800" i="1" u="sng" dirty="0">
                <a:solidFill>
                  <a:schemeClr val="bg2"/>
                </a:solidFill>
              </a:rPr>
              <a:t>no longer </a:t>
            </a:r>
            <a:r>
              <a:rPr lang="en-US" altLang="en-US" sz="2800" i="1" dirty="0">
                <a:solidFill>
                  <a:schemeClr val="bg2"/>
                </a:solidFill>
              </a:rPr>
              <a:t>under a </a:t>
            </a:r>
            <a:r>
              <a:rPr lang="en-US" altLang="en-US" sz="2800" i="1" dirty="0" smtClean="0">
                <a:solidFill>
                  <a:schemeClr val="bg2"/>
                </a:solidFill>
              </a:rPr>
              <a:t>tutor</a:t>
            </a:r>
            <a:r>
              <a:rPr lang="en-US" altLang="en-US" sz="2800" i="1" dirty="0" smtClean="0">
                <a:solidFill>
                  <a:schemeClr val="bg2"/>
                </a:solidFill>
              </a:rPr>
              <a:t>” (Galatians 3:24-25).</a:t>
            </a:r>
            <a:endParaRPr lang="en-US" altLang="en-US" sz="2800" i="1" dirty="0">
              <a:solidFill>
                <a:schemeClr val="bg2"/>
              </a:solidFill>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4313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Old Covenant</a:t>
            </a:r>
            <a:endParaRPr lang="en-US" altLang="en-US" sz="4800"/>
          </a:p>
        </p:txBody>
      </p:sp>
      <p:sp>
        <p:nvSpPr>
          <p:cNvPr id="1243139"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The Old Covenant was limited in its </a:t>
            </a:r>
            <a:r>
              <a:rPr lang="en-US" altLang="en-US" u="sng">
                <a:effectLst>
                  <a:outerShdw blurRad="38100" dist="38100" dir="2700000" algn="tl">
                    <a:srgbClr val="000000"/>
                  </a:outerShdw>
                </a:effectLst>
                <a:latin typeface="Arial" charset="0"/>
              </a:rPr>
              <a:t>Duration</a:t>
            </a:r>
            <a:r>
              <a:rPr lang="en-US" altLang="en-US">
                <a:effectLst>
                  <a:outerShdw blurRad="38100" dist="38100" dir="2700000" algn="tl">
                    <a:srgbClr val="000000"/>
                  </a:outerShdw>
                </a:effectLst>
                <a:latin typeface="Arial" charset="0"/>
              </a:rPr>
              <a:t>.</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7661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Old Covenant</a:t>
            </a:r>
            <a:endParaRPr lang="en-US" altLang="en-US" sz="4800"/>
          </a:p>
        </p:txBody>
      </p:sp>
      <p:sp>
        <p:nvSpPr>
          <p:cNvPr id="1476611"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The Old Covenant was limited in its </a:t>
            </a:r>
            <a:r>
              <a:rPr lang="en-US" altLang="en-US" u="sng">
                <a:effectLst>
                  <a:outerShdw blurRad="38100" dist="38100" dir="2700000" algn="tl">
                    <a:srgbClr val="000000"/>
                  </a:outerShdw>
                </a:effectLst>
                <a:latin typeface="Arial" charset="0"/>
              </a:rPr>
              <a:t>Duration</a:t>
            </a:r>
            <a:r>
              <a:rPr lang="en-US" altLang="en-US">
                <a:effectLst>
                  <a:outerShdw blurRad="38100" dist="38100" dir="2700000" algn="tl">
                    <a:srgbClr val="000000"/>
                  </a:outerShdw>
                </a:effectLst>
                <a:latin typeface="Arial" charset="0"/>
              </a:rPr>
              <a:t>.</a:t>
            </a:r>
          </a:p>
          <a:p>
            <a:pPr>
              <a:spcBef>
                <a:spcPct val="40000"/>
              </a:spcBef>
            </a:pPr>
            <a:r>
              <a:rPr lang="en-US" altLang="en-US">
                <a:effectLst>
                  <a:outerShdw blurRad="38100" dist="38100" dir="2700000" algn="tl">
                    <a:srgbClr val="000000"/>
                  </a:outerShdw>
                </a:effectLst>
                <a:latin typeface="Arial" charset="0"/>
              </a:rPr>
              <a:t>The Old Covenant was limited in its </a:t>
            </a:r>
            <a:r>
              <a:rPr lang="en-US" altLang="en-US" u="sng">
                <a:effectLst>
                  <a:outerShdw blurRad="38100" dist="38100" dir="2700000" algn="tl">
                    <a:srgbClr val="000000"/>
                  </a:outerShdw>
                </a:effectLst>
                <a:latin typeface="Arial" charset="0"/>
              </a:rPr>
              <a:t>Scope</a:t>
            </a:r>
            <a:r>
              <a:rPr lang="en-US" altLang="en-US">
                <a:effectLst>
                  <a:outerShdw blurRad="38100" dist="38100" dir="2700000" algn="tl">
                    <a:srgbClr val="000000"/>
                  </a:outerShdw>
                </a:effectLst>
                <a:latin typeface="Arial" charset="0"/>
              </a:rPr>
              <a:t>.</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7865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Old Covenant</a:t>
            </a:r>
            <a:endParaRPr lang="en-US" altLang="en-US" sz="4800"/>
          </a:p>
        </p:txBody>
      </p:sp>
      <p:sp>
        <p:nvSpPr>
          <p:cNvPr id="1478659"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The Old Covenant was limited in its </a:t>
            </a:r>
            <a:r>
              <a:rPr lang="en-US" altLang="en-US" u="sng">
                <a:effectLst>
                  <a:outerShdw blurRad="38100" dist="38100" dir="2700000" algn="tl">
                    <a:srgbClr val="000000"/>
                  </a:outerShdw>
                </a:effectLst>
                <a:latin typeface="Arial" charset="0"/>
              </a:rPr>
              <a:t>Duration</a:t>
            </a:r>
            <a:r>
              <a:rPr lang="en-US" altLang="en-US">
                <a:effectLst>
                  <a:outerShdw blurRad="38100" dist="38100" dir="2700000" algn="tl">
                    <a:srgbClr val="000000"/>
                  </a:outerShdw>
                </a:effectLst>
                <a:latin typeface="Arial" charset="0"/>
              </a:rPr>
              <a:t>.</a:t>
            </a:r>
          </a:p>
          <a:p>
            <a:pPr>
              <a:spcBef>
                <a:spcPct val="40000"/>
              </a:spcBef>
            </a:pPr>
            <a:r>
              <a:rPr lang="en-US" altLang="en-US">
                <a:effectLst>
                  <a:outerShdw blurRad="38100" dist="38100" dir="2700000" algn="tl">
                    <a:srgbClr val="000000"/>
                  </a:outerShdw>
                </a:effectLst>
                <a:latin typeface="Arial" charset="0"/>
              </a:rPr>
              <a:t>The Old Covenant was limited in its </a:t>
            </a:r>
            <a:r>
              <a:rPr lang="en-US" altLang="en-US" u="sng">
                <a:effectLst>
                  <a:outerShdw blurRad="38100" dist="38100" dir="2700000" algn="tl">
                    <a:srgbClr val="000000"/>
                  </a:outerShdw>
                </a:effectLst>
                <a:latin typeface="Arial" charset="0"/>
              </a:rPr>
              <a:t>Scope</a:t>
            </a:r>
            <a:r>
              <a:rPr lang="en-US" altLang="en-US">
                <a:effectLst>
                  <a:outerShdw blurRad="38100" dist="38100" dir="2700000" algn="tl">
                    <a:srgbClr val="000000"/>
                  </a:outerShdw>
                </a:effectLst>
                <a:latin typeface="Arial" charset="0"/>
              </a:rPr>
              <a:t>.</a:t>
            </a:r>
          </a:p>
          <a:p>
            <a:pPr lvl="1">
              <a:spcBef>
                <a:spcPct val="40000"/>
              </a:spcBef>
            </a:pPr>
            <a:r>
              <a:rPr lang="en-US" altLang="en-US">
                <a:solidFill>
                  <a:schemeClr val="tx2"/>
                </a:solidFill>
                <a:effectLst>
                  <a:outerShdw blurRad="38100" dist="38100" dir="2700000" algn="tl">
                    <a:srgbClr val="000000"/>
                  </a:outerShdw>
                </a:effectLst>
                <a:latin typeface="Arial" charset="0"/>
              </a:rPr>
              <a:t>It was only for the people of Israel.</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96738"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The Two Covenants</a:t>
            </a:r>
            <a:endParaRPr lang="en-US" altLang="en-US" sz="4800"/>
          </a:p>
        </p:txBody>
      </p:sp>
      <p:sp>
        <p:nvSpPr>
          <p:cNvPr id="1396739" name="Rectangle 3"/>
          <p:cNvSpPr>
            <a:spLocks noGrp="1" noChangeArrowheads="1"/>
          </p:cNvSpPr>
          <p:nvPr>
            <p:ph type="body" idx="1"/>
          </p:nvPr>
        </p:nvSpPr>
        <p:spPr>
          <a:xfrm>
            <a:off x="381000" y="1371600"/>
            <a:ext cx="85344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The Bible is made up of two major divisions—the Old Testament and the New Testament.</a:t>
            </a:r>
          </a:p>
          <a:p>
            <a:pPr>
              <a:lnSpc>
                <a:spcPct val="90000"/>
              </a:lnSpc>
              <a:spcBef>
                <a:spcPct val="40000"/>
              </a:spcBef>
            </a:pPr>
            <a:r>
              <a:rPr lang="en-US" altLang="en-US">
                <a:effectLst>
                  <a:outerShdw blurRad="38100" dist="38100" dir="2700000" algn="tl">
                    <a:srgbClr val="000000"/>
                  </a:outerShdw>
                </a:effectLst>
                <a:latin typeface="Arial" charset="0"/>
              </a:rPr>
              <a:t>These two major divisions of the Bible deal with two different covenants.</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A covenant is a legally binding agreement between two parties, like a contract.</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4518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Old Covenant</a:t>
            </a:r>
            <a:endParaRPr lang="en-US" altLang="en-US" sz="4800"/>
          </a:p>
        </p:txBody>
      </p:sp>
      <p:sp>
        <p:nvSpPr>
          <p:cNvPr id="1245187"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The Old Covenant was limited in its </a:t>
            </a:r>
            <a:r>
              <a:rPr lang="en-US" altLang="en-US" u="sng">
                <a:effectLst>
                  <a:outerShdw blurRad="38100" dist="38100" dir="2700000" algn="tl">
                    <a:srgbClr val="000000"/>
                  </a:outerShdw>
                </a:effectLst>
                <a:latin typeface="Arial" charset="0"/>
              </a:rPr>
              <a:t>Duration</a:t>
            </a:r>
            <a:r>
              <a:rPr lang="en-US" altLang="en-US">
                <a:effectLst>
                  <a:outerShdw blurRad="38100" dist="38100" dir="2700000" algn="tl">
                    <a:srgbClr val="000000"/>
                  </a:outerShdw>
                </a:effectLst>
                <a:latin typeface="Arial" charset="0"/>
              </a:rPr>
              <a:t>.</a:t>
            </a:r>
          </a:p>
          <a:p>
            <a:pPr>
              <a:spcBef>
                <a:spcPct val="40000"/>
              </a:spcBef>
            </a:pPr>
            <a:r>
              <a:rPr lang="en-US" altLang="en-US">
                <a:effectLst>
                  <a:outerShdw blurRad="38100" dist="38100" dir="2700000" algn="tl">
                    <a:srgbClr val="000000"/>
                  </a:outerShdw>
                </a:effectLst>
                <a:latin typeface="Arial" charset="0"/>
              </a:rPr>
              <a:t>The Old Covenant was limited in its </a:t>
            </a:r>
            <a:r>
              <a:rPr lang="en-US" altLang="en-US" u="sng">
                <a:effectLst>
                  <a:outerShdw blurRad="38100" dist="38100" dir="2700000" algn="tl">
                    <a:srgbClr val="000000"/>
                  </a:outerShdw>
                </a:effectLst>
                <a:latin typeface="Arial" charset="0"/>
              </a:rPr>
              <a:t>Scope</a:t>
            </a:r>
            <a:r>
              <a:rPr lang="en-US" altLang="en-US">
                <a:effectLst>
                  <a:outerShdw blurRad="38100" dist="38100" dir="2700000" algn="tl">
                    <a:srgbClr val="000000"/>
                  </a:outerShdw>
                </a:effectLst>
                <a:latin typeface="Arial" charset="0"/>
              </a:rPr>
              <a:t>.</a:t>
            </a:r>
          </a:p>
          <a:p>
            <a:pPr lvl="1">
              <a:spcBef>
                <a:spcPct val="40000"/>
              </a:spcBef>
            </a:pPr>
            <a:r>
              <a:rPr lang="en-US" altLang="en-US">
                <a:solidFill>
                  <a:schemeClr val="tx2"/>
                </a:solidFill>
                <a:effectLst>
                  <a:outerShdw blurRad="38100" dist="38100" dir="2700000" algn="tl">
                    <a:srgbClr val="000000"/>
                  </a:outerShdw>
                </a:effectLst>
                <a:latin typeface="Arial" charset="0"/>
              </a:rPr>
              <a:t>It was only for the people of Israel.</a:t>
            </a:r>
          </a:p>
        </p:txBody>
      </p:sp>
      <p:sp>
        <p:nvSpPr>
          <p:cNvPr id="1245188" name="Rectangle 4"/>
          <p:cNvSpPr>
            <a:spLocks noChangeArrowheads="1"/>
          </p:cNvSpPr>
          <p:nvPr/>
        </p:nvSpPr>
        <p:spPr bwMode="auto">
          <a:xfrm>
            <a:off x="381000" y="3505200"/>
            <a:ext cx="8382000" cy="3048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“Now, O Israel, listen to the statutes and the judgments which I teach you to observe…He declared to you His covenant which He commanded you to perform, the Ten Commandments; and He wrote them on two </a:t>
            </a:r>
          </a:p>
          <a:p>
            <a:pPr algn="ctr"/>
            <a:r>
              <a:rPr lang="en-US" altLang="en-US" sz="2800" i="1">
                <a:solidFill>
                  <a:schemeClr val="bg2"/>
                </a:solidFill>
              </a:rPr>
              <a:t>tablets of stone” (Deuteronomy 4:1, 13).</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8070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Old Covenant</a:t>
            </a:r>
            <a:endParaRPr lang="en-US" altLang="en-US" sz="4800"/>
          </a:p>
        </p:txBody>
      </p:sp>
      <p:sp>
        <p:nvSpPr>
          <p:cNvPr id="1480707"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The Old Covenant was limited in its </a:t>
            </a:r>
            <a:r>
              <a:rPr lang="en-US" altLang="en-US" u="sng">
                <a:effectLst>
                  <a:outerShdw blurRad="38100" dist="38100" dir="2700000" algn="tl">
                    <a:srgbClr val="000000"/>
                  </a:outerShdw>
                </a:effectLst>
                <a:latin typeface="Arial" charset="0"/>
              </a:rPr>
              <a:t>Duration</a:t>
            </a:r>
            <a:r>
              <a:rPr lang="en-US" altLang="en-US">
                <a:effectLst>
                  <a:outerShdw blurRad="38100" dist="38100" dir="2700000" algn="tl">
                    <a:srgbClr val="000000"/>
                  </a:outerShdw>
                </a:effectLst>
                <a:latin typeface="Arial" charset="0"/>
              </a:rPr>
              <a:t>.</a:t>
            </a:r>
          </a:p>
          <a:p>
            <a:pPr>
              <a:spcBef>
                <a:spcPct val="40000"/>
              </a:spcBef>
            </a:pPr>
            <a:r>
              <a:rPr lang="en-US" altLang="en-US">
                <a:effectLst>
                  <a:outerShdw blurRad="38100" dist="38100" dir="2700000" algn="tl">
                    <a:srgbClr val="000000"/>
                  </a:outerShdw>
                </a:effectLst>
                <a:latin typeface="Arial" charset="0"/>
              </a:rPr>
              <a:t>The Old Covenant was limited in its </a:t>
            </a:r>
            <a:r>
              <a:rPr lang="en-US" altLang="en-US" u="sng">
                <a:effectLst>
                  <a:outerShdw blurRad="38100" dist="38100" dir="2700000" algn="tl">
                    <a:srgbClr val="000000"/>
                  </a:outerShdw>
                </a:effectLst>
                <a:latin typeface="Arial" charset="0"/>
              </a:rPr>
              <a:t>Scope</a:t>
            </a:r>
            <a:r>
              <a:rPr lang="en-US" altLang="en-US">
                <a:effectLst>
                  <a:outerShdw blurRad="38100" dist="38100" dir="2700000" algn="tl">
                    <a:srgbClr val="000000"/>
                  </a:outerShdw>
                </a:effectLst>
                <a:latin typeface="Arial" charset="0"/>
              </a:rPr>
              <a:t>.</a:t>
            </a:r>
          </a:p>
          <a:p>
            <a:pPr lvl="1">
              <a:spcBef>
                <a:spcPct val="40000"/>
              </a:spcBef>
            </a:pPr>
            <a:r>
              <a:rPr lang="en-US" altLang="en-US">
                <a:solidFill>
                  <a:schemeClr val="tx2"/>
                </a:solidFill>
                <a:effectLst>
                  <a:outerShdw blurRad="38100" dist="38100" dir="2700000" algn="tl">
                    <a:srgbClr val="000000"/>
                  </a:outerShdw>
                </a:effectLst>
                <a:latin typeface="Arial" charset="0"/>
              </a:rPr>
              <a:t>It was only for the people of Israel.</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4723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Old Covenant</a:t>
            </a:r>
            <a:endParaRPr lang="en-US" altLang="en-US" sz="4800"/>
          </a:p>
        </p:txBody>
      </p:sp>
      <p:sp>
        <p:nvSpPr>
          <p:cNvPr id="1247235"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The Old Covenant was limited in its </a:t>
            </a:r>
            <a:r>
              <a:rPr lang="en-US" altLang="en-US" u="sng">
                <a:effectLst>
                  <a:outerShdw blurRad="38100" dist="38100" dir="2700000" algn="tl">
                    <a:srgbClr val="000000"/>
                  </a:outerShdw>
                </a:effectLst>
                <a:latin typeface="Arial" charset="0"/>
              </a:rPr>
              <a:t>Duration</a:t>
            </a:r>
            <a:r>
              <a:rPr lang="en-US" altLang="en-US">
                <a:effectLst>
                  <a:outerShdw blurRad="38100" dist="38100" dir="2700000" algn="tl">
                    <a:srgbClr val="000000"/>
                  </a:outerShdw>
                </a:effectLst>
                <a:latin typeface="Arial" charset="0"/>
              </a:rPr>
              <a:t>.</a:t>
            </a:r>
          </a:p>
          <a:p>
            <a:pPr>
              <a:spcBef>
                <a:spcPct val="40000"/>
              </a:spcBef>
            </a:pPr>
            <a:r>
              <a:rPr lang="en-US" altLang="en-US">
                <a:effectLst>
                  <a:outerShdw blurRad="38100" dist="38100" dir="2700000" algn="tl">
                    <a:srgbClr val="000000"/>
                  </a:outerShdw>
                </a:effectLst>
                <a:latin typeface="Arial" charset="0"/>
              </a:rPr>
              <a:t>The Old Covenant was limited in its </a:t>
            </a:r>
            <a:r>
              <a:rPr lang="en-US" altLang="en-US" u="sng">
                <a:effectLst>
                  <a:outerShdw blurRad="38100" dist="38100" dir="2700000" algn="tl">
                    <a:srgbClr val="000000"/>
                  </a:outerShdw>
                </a:effectLst>
                <a:latin typeface="Arial" charset="0"/>
              </a:rPr>
              <a:t>Scope</a:t>
            </a:r>
            <a:r>
              <a:rPr lang="en-US" altLang="en-US">
                <a:effectLst>
                  <a:outerShdw blurRad="38100" dist="38100" dir="2700000" algn="tl">
                    <a:srgbClr val="000000"/>
                  </a:outerShdw>
                </a:effectLst>
                <a:latin typeface="Arial" charset="0"/>
              </a:rPr>
              <a:t>.</a:t>
            </a:r>
          </a:p>
          <a:p>
            <a:pPr lvl="1">
              <a:spcBef>
                <a:spcPct val="40000"/>
              </a:spcBef>
            </a:pPr>
            <a:r>
              <a:rPr lang="en-US" altLang="en-US">
                <a:solidFill>
                  <a:schemeClr val="tx2"/>
                </a:solidFill>
                <a:effectLst>
                  <a:outerShdw blurRad="38100" dist="38100" dir="2700000" algn="tl">
                    <a:srgbClr val="000000"/>
                  </a:outerShdw>
                </a:effectLst>
                <a:latin typeface="Arial" charset="0"/>
              </a:rPr>
              <a:t>It was only for the people of Israel.</a:t>
            </a:r>
          </a:p>
          <a:p>
            <a:pPr lvl="1">
              <a:spcBef>
                <a:spcPct val="40000"/>
              </a:spcBef>
            </a:pPr>
            <a:r>
              <a:rPr lang="en-US" altLang="en-US">
                <a:solidFill>
                  <a:schemeClr val="tx2"/>
                </a:solidFill>
                <a:effectLst>
                  <a:outerShdw blurRad="38100" dist="38100" dir="2700000" algn="tl">
                    <a:srgbClr val="000000"/>
                  </a:outerShdw>
                </a:effectLst>
                <a:latin typeface="Arial" charset="0"/>
              </a:rPr>
              <a:t>It was not for every nation of the world.</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8685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Old Covenant</a:t>
            </a:r>
            <a:endParaRPr lang="en-US" altLang="en-US" sz="4800"/>
          </a:p>
        </p:txBody>
      </p:sp>
      <p:sp>
        <p:nvSpPr>
          <p:cNvPr id="1486851"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The Old Covenant was limited in its </a:t>
            </a:r>
            <a:r>
              <a:rPr lang="en-US" altLang="en-US" u="sng">
                <a:effectLst>
                  <a:outerShdw blurRad="38100" dist="38100" dir="2700000" algn="tl">
                    <a:srgbClr val="000000"/>
                  </a:outerShdw>
                </a:effectLst>
                <a:latin typeface="Arial" charset="0"/>
              </a:rPr>
              <a:t>Duration</a:t>
            </a:r>
            <a:r>
              <a:rPr lang="en-US" altLang="en-US">
                <a:effectLst>
                  <a:outerShdw blurRad="38100" dist="38100" dir="2700000" algn="tl">
                    <a:srgbClr val="000000"/>
                  </a:outerShdw>
                </a:effectLst>
                <a:latin typeface="Arial" charset="0"/>
              </a:rPr>
              <a:t>.</a:t>
            </a:r>
          </a:p>
          <a:p>
            <a:pPr>
              <a:spcBef>
                <a:spcPct val="40000"/>
              </a:spcBef>
            </a:pPr>
            <a:r>
              <a:rPr lang="en-US" altLang="en-US">
                <a:effectLst>
                  <a:outerShdw blurRad="38100" dist="38100" dir="2700000" algn="tl">
                    <a:srgbClr val="000000"/>
                  </a:outerShdw>
                </a:effectLst>
                <a:latin typeface="Arial" charset="0"/>
              </a:rPr>
              <a:t>The Old Covenant was limited in its </a:t>
            </a:r>
            <a:r>
              <a:rPr lang="en-US" altLang="en-US" u="sng">
                <a:effectLst>
                  <a:outerShdw blurRad="38100" dist="38100" dir="2700000" algn="tl">
                    <a:srgbClr val="000000"/>
                  </a:outerShdw>
                </a:effectLst>
                <a:latin typeface="Arial" charset="0"/>
              </a:rPr>
              <a:t>Scope</a:t>
            </a:r>
            <a:r>
              <a:rPr lang="en-US" altLang="en-US">
                <a:effectLst>
                  <a:outerShdw blurRad="38100" dist="38100" dir="2700000" algn="tl">
                    <a:srgbClr val="000000"/>
                  </a:outerShdw>
                </a:effectLst>
                <a:latin typeface="Arial" charset="0"/>
              </a:rPr>
              <a:t>.</a:t>
            </a:r>
          </a:p>
          <a:p>
            <a:pPr lvl="1">
              <a:spcBef>
                <a:spcPct val="40000"/>
              </a:spcBef>
              <a:buFontTx/>
              <a:buNone/>
            </a:pPr>
            <a:endParaRPr lang="en-US" altLang="en-US">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4928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Old Covenant</a:t>
            </a:r>
            <a:endParaRPr lang="en-US" altLang="en-US" sz="4800"/>
          </a:p>
        </p:txBody>
      </p:sp>
      <p:sp>
        <p:nvSpPr>
          <p:cNvPr id="1249283"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The Old Covenant was limited in its </a:t>
            </a:r>
            <a:r>
              <a:rPr lang="en-US" altLang="en-US" u="sng">
                <a:effectLst>
                  <a:outerShdw blurRad="38100" dist="38100" dir="2700000" algn="tl">
                    <a:srgbClr val="000000"/>
                  </a:outerShdw>
                </a:effectLst>
                <a:latin typeface="Arial" charset="0"/>
              </a:rPr>
              <a:t>Duration</a:t>
            </a:r>
            <a:r>
              <a:rPr lang="en-US" altLang="en-US">
                <a:effectLst>
                  <a:outerShdw blurRad="38100" dist="38100" dir="2700000" algn="tl">
                    <a:srgbClr val="000000"/>
                  </a:outerShdw>
                </a:effectLst>
                <a:latin typeface="Arial" charset="0"/>
              </a:rPr>
              <a:t>.</a:t>
            </a:r>
          </a:p>
          <a:p>
            <a:pPr>
              <a:spcBef>
                <a:spcPct val="40000"/>
              </a:spcBef>
            </a:pPr>
            <a:r>
              <a:rPr lang="en-US" altLang="en-US">
                <a:effectLst>
                  <a:outerShdw blurRad="38100" dist="38100" dir="2700000" algn="tl">
                    <a:srgbClr val="000000"/>
                  </a:outerShdw>
                </a:effectLst>
                <a:latin typeface="Arial" charset="0"/>
              </a:rPr>
              <a:t>The Old Covenant was limited in its </a:t>
            </a:r>
            <a:r>
              <a:rPr lang="en-US" altLang="en-US" u="sng">
                <a:effectLst>
                  <a:outerShdw blurRad="38100" dist="38100" dir="2700000" algn="tl">
                    <a:srgbClr val="000000"/>
                  </a:outerShdw>
                </a:effectLst>
                <a:latin typeface="Arial" charset="0"/>
              </a:rPr>
              <a:t>Scope</a:t>
            </a:r>
            <a:r>
              <a:rPr lang="en-US" altLang="en-US">
                <a:effectLst>
                  <a:outerShdw blurRad="38100" dist="38100" dir="2700000" algn="tl">
                    <a:srgbClr val="000000"/>
                  </a:outerShdw>
                </a:effectLst>
                <a:latin typeface="Arial" charset="0"/>
              </a:rPr>
              <a:t>.</a:t>
            </a:r>
          </a:p>
          <a:p>
            <a:pPr>
              <a:spcBef>
                <a:spcPct val="40000"/>
              </a:spcBef>
            </a:pPr>
            <a:r>
              <a:rPr lang="en-US" altLang="en-US">
                <a:effectLst>
                  <a:outerShdw blurRad="38100" dist="38100" dir="2700000" algn="tl">
                    <a:srgbClr val="000000"/>
                  </a:outerShdw>
                </a:effectLst>
                <a:latin typeface="Arial" charset="0"/>
              </a:rPr>
              <a:t>The Old Covenant was limited in its </a:t>
            </a:r>
            <a:r>
              <a:rPr lang="en-US" altLang="en-US" u="sng">
                <a:effectLst>
                  <a:outerShdw blurRad="38100" dist="38100" dir="2700000" algn="tl">
                    <a:srgbClr val="000000"/>
                  </a:outerShdw>
                </a:effectLst>
                <a:latin typeface="Arial" charset="0"/>
              </a:rPr>
              <a:t>Purpose</a:t>
            </a:r>
            <a:r>
              <a:rPr lang="en-US" altLang="en-US">
                <a:effectLst>
                  <a:outerShdw blurRad="38100" dist="38100" dir="2700000" algn="tl">
                    <a:srgbClr val="000000"/>
                  </a:outerShdw>
                </a:effectLst>
                <a:latin typeface="Arial" charset="0"/>
              </a:rPr>
              <a:t>.</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8275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Old Covenant</a:t>
            </a:r>
            <a:endParaRPr lang="en-US" altLang="en-US" sz="4800"/>
          </a:p>
        </p:txBody>
      </p:sp>
      <p:sp>
        <p:nvSpPr>
          <p:cNvPr id="1482755"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The Old Covenant was limited in its </a:t>
            </a:r>
            <a:r>
              <a:rPr lang="en-US" altLang="en-US" u="sng">
                <a:effectLst>
                  <a:outerShdw blurRad="38100" dist="38100" dir="2700000" algn="tl">
                    <a:srgbClr val="000000"/>
                  </a:outerShdw>
                </a:effectLst>
                <a:latin typeface="Arial" charset="0"/>
              </a:rPr>
              <a:t>Duration</a:t>
            </a:r>
            <a:r>
              <a:rPr lang="en-US" altLang="en-US">
                <a:effectLst>
                  <a:outerShdw blurRad="38100" dist="38100" dir="2700000" algn="tl">
                    <a:srgbClr val="000000"/>
                  </a:outerShdw>
                </a:effectLst>
                <a:latin typeface="Arial" charset="0"/>
              </a:rPr>
              <a:t>.</a:t>
            </a:r>
          </a:p>
          <a:p>
            <a:pPr>
              <a:spcBef>
                <a:spcPct val="40000"/>
              </a:spcBef>
            </a:pPr>
            <a:r>
              <a:rPr lang="en-US" altLang="en-US">
                <a:effectLst>
                  <a:outerShdw blurRad="38100" dist="38100" dir="2700000" algn="tl">
                    <a:srgbClr val="000000"/>
                  </a:outerShdw>
                </a:effectLst>
                <a:latin typeface="Arial" charset="0"/>
              </a:rPr>
              <a:t>The Old Covenant was limited in its </a:t>
            </a:r>
            <a:r>
              <a:rPr lang="en-US" altLang="en-US" u="sng">
                <a:effectLst>
                  <a:outerShdw blurRad="38100" dist="38100" dir="2700000" algn="tl">
                    <a:srgbClr val="000000"/>
                  </a:outerShdw>
                </a:effectLst>
                <a:latin typeface="Arial" charset="0"/>
              </a:rPr>
              <a:t>Scope</a:t>
            </a:r>
            <a:r>
              <a:rPr lang="en-US" altLang="en-US">
                <a:effectLst>
                  <a:outerShdw blurRad="38100" dist="38100" dir="2700000" algn="tl">
                    <a:srgbClr val="000000"/>
                  </a:outerShdw>
                </a:effectLst>
                <a:latin typeface="Arial" charset="0"/>
              </a:rPr>
              <a:t>.</a:t>
            </a:r>
          </a:p>
          <a:p>
            <a:pPr>
              <a:spcBef>
                <a:spcPct val="40000"/>
              </a:spcBef>
            </a:pPr>
            <a:r>
              <a:rPr lang="en-US" altLang="en-US">
                <a:effectLst>
                  <a:outerShdw blurRad="38100" dist="38100" dir="2700000" algn="tl">
                    <a:srgbClr val="000000"/>
                  </a:outerShdw>
                </a:effectLst>
                <a:latin typeface="Arial" charset="0"/>
              </a:rPr>
              <a:t>The Old Covenant was limited in its </a:t>
            </a:r>
            <a:r>
              <a:rPr lang="en-US" altLang="en-US" u="sng">
                <a:effectLst>
                  <a:outerShdw blurRad="38100" dist="38100" dir="2700000" algn="tl">
                    <a:srgbClr val="000000"/>
                  </a:outerShdw>
                </a:effectLst>
                <a:latin typeface="Arial" charset="0"/>
              </a:rPr>
              <a:t>Purpose</a:t>
            </a:r>
            <a:r>
              <a:rPr lang="en-US" altLang="en-US">
                <a:effectLst>
                  <a:outerShdw blurRad="38100" dist="38100" dir="2700000" algn="tl">
                    <a:srgbClr val="000000"/>
                  </a:outerShdw>
                </a:effectLst>
                <a:latin typeface="Arial" charset="0"/>
              </a:rPr>
              <a:t>.</a:t>
            </a:r>
          </a:p>
          <a:p>
            <a:pPr lvl="1">
              <a:spcBef>
                <a:spcPct val="40000"/>
              </a:spcBef>
            </a:pPr>
            <a:r>
              <a:rPr lang="en-US" altLang="en-US">
                <a:solidFill>
                  <a:schemeClr val="tx2"/>
                </a:solidFill>
                <a:effectLst>
                  <a:outerShdw blurRad="38100" dist="38100" dir="2700000" algn="tl">
                    <a:srgbClr val="000000"/>
                  </a:outerShdw>
                </a:effectLst>
                <a:latin typeface="Arial" charset="0"/>
              </a:rPr>
              <a:t>It could restrain Israel from sinning.</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5133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Old Covenant</a:t>
            </a:r>
            <a:endParaRPr lang="en-US" altLang="en-US" sz="4800"/>
          </a:p>
        </p:txBody>
      </p:sp>
      <p:sp>
        <p:nvSpPr>
          <p:cNvPr id="1251331"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The Old Covenant was limited in its </a:t>
            </a:r>
            <a:r>
              <a:rPr lang="en-US" altLang="en-US" u="sng">
                <a:effectLst>
                  <a:outerShdw blurRad="38100" dist="38100" dir="2700000" algn="tl">
                    <a:srgbClr val="000000"/>
                  </a:outerShdw>
                </a:effectLst>
                <a:latin typeface="Arial" charset="0"/>
              </a:rPr>
              <a:t>Duration</a:t>
            </a:r>
            <a:r>
              <a:rPr lang="en-US" altLang="en-US">
                <a:effectLst>
                  <a:outerShdw blurRad="38100" dist="38100" dir="2700000" algn="tl">
                    <a:srgbClr val="000000"/>
                  </a:outerShdw>
                </a:effectLst>
                <a:latin typeface="Arial" charset="0"/>
              </a:rPr>
              <a:t>.</a:t>
            </a:r>
          </a:p>
          <a:p>
            <a:pPr>
              <a:spcBef>
                <a:spcPct val="40000"/>
              </a:spcBef>
            </a:pPr>
            <a:r>
              <a:rPr lang="en-US" altLang="en-US">
                <a:effectLst>
                  <a:outerShdw blurRad="38100" dist="38100" dir="2700000" algn="tl">
                    <a:srgbClr val="000000"/>
                  </a:outerShdw>
                </a:effectLst>
                <a:latin typeface="Arial" charset="0"/>
              </a:rPr>
              <a:t>The Old Covenant was limited in its </a:t>
            </a:r>
            <a:r>
              <a:rPr lang="en-US" altLang="en-US" u="sng">
                <a:effectLst>
                  <a:outerShdw blurRad="38100" dist="38100" dir="2700000" algn="tl">
                    <a:srgbClr val="000000"/>
                  </a:outerShdw>
                </a:effectLst>
                <a:latin typeface="Arial" charset="0"/>
              </a:rPr>
              <a:t>Scope</a:t>
            </a:r>
            <a:r>
              <a:rPr lang="en-US" altLang="en-US">
                <a:effectLst>
                  <a:outerShdw blurRad="38100" dist="38100" dir="2700000" algn="tl">
                    <a:srgbClr val="000000"/>
                  </a:outerShdw>
                </a:effectLst>
                <a:latin typeface="Arial" charset="0"/>
              </a:rPr>
              <a:t>.</a:t>
            </a:r>
          </a:p>
          <a:p>
            <a:pPr>
              <a:spcBef>
                <a:spcPct val="40000"/>
              </a:spcBef>
            </a:pPr>
            <a:r>
              <a:rPr lang="en-US" altLang="en-US">
                <a:effectLst>
                  <a:outerShdw blurRad="38100" dist="38100" dir="2700000" algn="tl">
                    <a:srgbClr val="000000"/>
                  </a:outerShdw>
                </a:effectLst>
                <a:latin typeface="Arial" charset="0"/>
              </a:rPr>
              <a:t>The Old Covenant was limited in its </a:t>
            </a:r>
            <a:r>
              <a:rPr lang="en-US" altLang="en-US" u="sng">
                <a:effectLst>
                  <a:outerShdw blurRad="38100" dist="38100" dir="2700000" algn="tl">
                    <a:srgbClr val="000000"/>
                  </a:outerShdw>
                </a:effectLst>
                <a:latin typeface="Arial" charset="0"/>
              </a:rPr>
              <a:t>Purpose</a:t>
            </a:r>
            <a:r>
              <a:rPr lang="en-US" altLang="en-US">
                <a:effectLst>
                  <a:outerShdw blurRad="38100" dist="38100" dir="2700000" algn="tl">
                    <a:srgbClr val="000000"/>
                  </a:outerShdw>
                </a:effectLst>
                <a:latin typeface="Arial" charset="0"/>
              </a:rPr>
              <a:t>.</a:t>
            </a:r>
          </a:p>
          <a:p>
            <a:pPr lvl="1">
              <a:spcBef>
                <a:spcPct val="40000"/>
              </a:spcBef>
            </a:pPr>
            <a:r>
              <a:rPr lang="en-US" altLang="en-US">
                <a:solidFill>
                  <a:schemeClr val="tx2"/>
                </a:solidFill>
                <a:effectLst>
                  <a:outerShdw blurRad="38100" dist="38100" dir="2700000" algn="tl">
                    <a:srgbClr val="000000"/>
                  </a:outerShdw>
                </a:effectLst>
                <a:latin typeface="Arial" charset="0"/>
              </a:rPr>
              <a:t>It could restrain Israel from sinning.</a:t>
            </a:r>
          </a:p>
        </p:txBody>
      </p:sp>
      <p:sp>
        <p:nvSpPr>
          <p:cNvPr id="1251332" name="Rectangle 4"/>
          <p:cNvSpPr>
            <a:spLocks noChangeArrowheads="1"/>
          </p:cNvSpPr>
          <p:nvPr/>
        </p:nvSpPr>
        <p:spPr bwMode="auto">
          <a:xfrm>
            <a:off x="381000" y="3505200"/>
            <a:ext cx="8382000" cy="3048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“What purpose then does the law serve? It was added because of transgressions, till the Seed should come to whom the promise was made; and it was appointed through angels by the hand of a mediator” (Galatians 3:19).</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8480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Old Covenant</a:t>
            </a:r>
            <a:endParaRPr lang="en-US" altLang="en-US" sz="4800"/>
          </a:p>
        </p:txBody>
      </p:sp>
      <p:sp>
        <p:nvSpPr>
          <p:cNvPr id="1484803"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The Old Covenant was limited in its </a:t>
            </a:r>
            <a:r>
              <a:rPr lang="en-US" altLang="en-US" u="sng">
                <a:effectLst>
                  <a:outerShdw blurRad="38100" dist="38100" dir="2700000" algn="tl">
                    <a:srgbClr val="000000"/>
                  </a:outerShdw>
                </a:effectLst>
                <a:latin typeface="Arial" charset="0"/>
              </a:rPr>
              <a:t>Duration</a:t>
            </a:r>
            <a:r>
              <a:rPr lang="en-US" altLang="en-US">
                <a:effectLst>
                  <a:outerShdw blurRad="38100" dist="38100" dir="2700000" algn="tl">
                    <a:srgbClr val="000000"/>
                  </a:outerShdw>
                </a:effectLst>
                <a:latin typeface="Arial" charset="0"/>
              </a:rPr>
              <a:t>.</a:t>
            </a:r>
          </a:p>
          <a:p>
            <a:pPr>
              <a:spcBef>
                <a:spcPct val="40000"/>
              </a:spcBef>
            </a:pPr>
            <a:r>
              <a:rPr lang="en-US" altLang="en-US">
                <a:effectLst>
                  <a:outerShdw blurRad="38100" dist="38100" dir="2700000" algn="tl">
                    <a:srgbClr val="000000"/>
                  </a:outerShdw>
                </a:effectLst>
                <a:latin typeface="Arial" charset="0"/>
              </a:rPr>
              <a:t>The Old Covenant was limited in its </a:t>
            </a:r>
            <a:r>
              <a:rPr lang="en-US" altLang="en-US" u="sng">
                <a:effectLst>
                  <a:outerShdw blurRad="38100" dist="38100" dir="2700000" algn="tl">
                    <a:srgbClr val="000000"/>
                  </a:outerShdw>
                </a:effectLst>
                <a:latin typeface="Arial" charset="0"/>
              </a:rPr>
              <a:t>Scope</a:t>
            </a:r>
            <a:r>
              <a:rPr lang="en-US" altLang="en-US">
                <a:effectLst>
                  <a:outerShdw blurRad="38100" dist="38100" dir="2700000" algn="tl">
                    <a:srgbClr val="000000"/>
                  </a:outerShdw>
                </a:effectLst>
                <a:latin typeface="Arial" charset="0"/>
              </a:rPr>
              <a:t>.</a:t>
            </a:r>
          </a:p>
          <a:p>
            <a:pPr>
              <a:spcBef>
                <a:spcPct val="40000"/>
              </a:spcBef>
            </a:pPr>
            <a:r>
              <a:rPr lang="en-US" altLang="en-US">
                <a:effectLst>
                  <a:outerShdw blurRad="38100" dist="38100" dir="2700000" algn="tl">
                    <a:srgbClr val="000000"/>
                  </a:outerShdw>
                </a:effectLst>
                <a:latin typeface="Arial" charset="0"/>
              </a:rPr>
              <a:t>The Old Covenant was limited in its </a:t>
            </a:r>
            <a:r>
              <a:rPr lang="en-US" altLang="en-US" u="sng">
                <a:effectLst>
                  <a:outerShdw blurRad="38100" dist="38100" dir="2700000" algn="tl">
                    <a:srgbClr val="000000"/>
                  </a:outerShdw>
                </a:effectLst>
                <a:latin typeface="Arial" charset="0"/>
              </a:rPr>
              <a:t>Purpose</a:t>
            </a:r>
            <a:r>
              <a:rPr lang="en-US" altLang="en-US">
                <a:effectLst>
                  <a:outerShdw blurRad="38100" dist="38100" dir="2700000" algn="tl">
                    <a:srgbClr val="000000"/>
                  </a:outerShdw>
                </a:effectLst>
                <a:latin typeface="Arial" charset="0"/>
              </a:rPr>
              <a:t>.</a:t>
            </a:r>
          </a:p>
          <a:p>
            <a:pPr lvl="1">
              <a:spcBef>
                <a:spcPct val="40000"/>
              </a:spcBef>
            </a:pPr>
            <a:r>
              <a:rPr lang="en-US" altLang="en-US">
                <a:solidFill>
                  <a:schemeClr val="tx2"/>
                </a:solidFill>
                <a:effectLst>
                  <a:outerShdw blurRad="38100" dist="38100" dir="2700000" algn="tl">
                    <a:srgbClr val="000000"/>
                  </a:outerShdw>
                </a:effectLst>
                <a:latin typeface="Arial" charset="0"/>
              </a:rPr>
              <a:t>It could restrain Israel from sinning.</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5337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Old Covenant</a:t>
            </a:r>
            <a:endParaRPr lang="en-US" altLang="en-US" sz="4800"/>
          </a:p>
        </p:txBody>
      </p:sp>
      <p:sp>
        <p:nvSpPr>
          <p:cNvPr id="1253379"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The Old Covenant was limited in its </a:t>
            </a:r>
            <a:r>
              <a:rPr lang="en-US" altLang="en-US" u="sng">
                <a:effectLst>
                  <a:outerShdw blurRad="38100" dist="38100" dir="2700000" algn="tl">
                    <a:srgbClr val="000000"/>
                  </a:outerShdw>
                </a:effectLst>
                <a:latin typeface="Arial" charset="0"/>
              </a:rPr>
              <a:t>Duration</a:t>
            </a:r>
            <a:r>
              <a:rPr lang="en-US" altLang="en-US">
                <a:effectLst>
                  <a:outerShdw blurRad="38100" dist="38100" dir="2700000" algn="tl">
                    <a:srgbClr val="000000"/>
                  </a:outerShdw>
                </a:effectLst>
                <a:latin typeface="Arial" charset="0"/>
              </a:rPr>
              <a:t>.</a:t>
            </a:r>
          </a:p>
          <a:p>
            <a:pPr>
              <a:spcBef>
                <a:spcPct val="40000"/>
              </a:spcBef>
            </a:pPr>
            <a:r>
              <a:rPr lang="en-US" altLang="en-US">
                <a:effectLst>
                  <a:outerShdw blurRad="38100" dist="38100" dir="2700000" algn="tl">
                    <a:srgbClr val="000000"/>
                  </a:outerShdw>
                </a:effectLst>
                <a:latin typeface="Arial" charset="0"/>
              </a:rPr>
              <a:t>The Old Covenant was limited in its </a:t>
            </a:r>
            <a:r>
              <a:rPr lang="en-US" altLang="en-US" u="sng">
                <a:effectLst>
                  <a:outerShdw blurRad="38100" dist="38100" dir="2700000" algn="tl">
                    <a:srgbClr val="000000"/>
                  </a:outerShdw>
                </a:effectLst>
                <a:latin typeface="Arial" charset="0"/>
              </a:rPr>
              <a:t>Scope</a:t>
            </a:r>
            <a:r>
              <a:rPr lang="en-US" altLang="en-US">
                <a:effectLst>
                  <a:outerShdw blurRad="38100" dist="38100" dir="2700000" algn="tl">
                    <a:srgbClr val="000000"/>
                  </a:outerShdw>
                </a:effectLst>
                <a:latin typeface="Arial" charset="0"/>
              </a:rPr>
              <a:t>.</a:t>
            </a:r>
          </a:p>
          <a:p>
            <a:pPr>
              <a:spcBef>
                <a:spcPct val="40000"/>
              </a:spcBef>
            </a:pPr>
            <a:r>
              <a:rPr lang="en-US" altLang="en-US">
                <a:effectLst>
                  <a:outerShdw blurRad="38100" dist="38100" dir="2700000" algn="tl">
                    <a:srgbClr val="000000"/>
                  </a:outerShdw>
                </a:effectLst>
                <a:latin typeface="Arial" charset="0"/>
              </a:rPr>
              <a:t>The Old Covenant was limited in its </a:t>
            </a:r>
            <a:r>
              <a:rPr lang="en-US" altLang="en-US" u="sng">
                <a:effectLst>
                  <a:outerShdw blurRad="38100" dist="38100" dir="2700000" algn="tl">
                    <a:srgbClr val="000000"/>
                  </a:outerShdw>
                </a:effectLst>
                <a:latin typeface="Arial" charset="0"/>
              </a:rPr>
              <a:t>Purpose</a:t>
            </a:r>
            <a:r>
              <a:rPr lang="en-US" altLang="en-US">
                <a:effectLst>
                  <a:outerShdw blurRad="38100" dist="38100" dir="2700000" algn="tl">
                    <a:srgbClr val="000000"/>
                  </a:outerShdw>
                </a:effectLst>
                <a:latin typeface="Arial" charset="0"/>
              </a:rPr>
              <a:t>.</a:t>
            </a:r>
          </a:p>
          <a:p>
            <a:pPr lvl="1">
              <a:spcBef>
                <a:spcPct val="40000"/>
              </a:spcBef>
            </a:pPr>
            <a:r>
              <a:rPr lang="en-US" altLang="en-US">
                <a:solidFill>
                  <a:schemeClr val="tx2"/>
                </a:solidFill>
                <a:effectLst>
                  <a:outerShdw blurRad="38100" dist="38100" dir="2700000" algn="tl">
                    <a:srgbClr val="000000"/>
                  </a:outerShdw>
                </a:effectLst>
                <a:latin typeface="Arial" charset="0"/>
              </a:rPr>
              <a:t>It could restrain Israel from sinning.</a:t>
            </a:r>
          </a:p>
          <a:p>
            <a:pPr lvl="1">
              <a:spcBef>
                <a:spcPct val="40000"/>
              </a:spcBef>
            </a:pPr>
            <a:r>
              <a:rPr lang="en-US" altLang="en-US">
                <a:solidFill>
                  <a:schemeClr val="tx2"/>
                </a:solidFill>
                <a:effectLst>
                  <a:outerShdw blurRad="38100" dist="38100" dir="2700000" algn="tl">
                    <a:srgbClr val="000000"/>
                  </a:outerShdw>
                </a:effectLst>
                <a:latin typeface="Arial" charset="0"/>
              </a:rPr>
              <a:t>It could not take away their sins.</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5542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Old Covenant</a:t>
            </a:r>
            <a:endParaRPr lang="en-US" altLang="en-US" sz="4800"/>
          </a:p>
        </p:txBody>
      </p:sp>
      <p:sp>
        <p:nvSpPr>
          <p:cNvPr id="1255427"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The Old Covenant was limited in its </a:t>
            </a:r>
            <a:r>
              <a:rPr lang="en-US" altLang="en-US" u="sng">
                <a:effectLst>
                  <a:outerShdw blurRad="38100" dist="38100" dir="2700000" algn="tl">
                    <a:srgbClr val="000000"/>
                  </a:outerShdw>
                </a:effectLst>
                <a:latin typeface="Arial" charset="0"/>
              </a:rPr>
              <a:t>Duration</a:t>
            </a:r>
            <a:r>
              <a:rPr lang="en-US" altLang="en-US">
                <a:effectLst>
                  <a:outerShdw blurRad="38100" dist="38100" dir="2700000" algn="tl">
                    <a:srgbClr val="000000"/>
                  </a:outerShdw>
                </a:effectLst>
                <a:latin typeface="Arial" charset="0"/>
              </a:rPr>
              <a:t>.</a:t>
            </a:r>
          </a:p>
          <a:p>
            <a:pPr>
              <a:spcBef>
                <a:spcPct val="40000"/>
              </a:spcBef>
            </a:pPr>
            <a:r>
              <a:rPr lang="en-US" altLang="en-US">
                <a:effectLst>
                  <a:outerShdw blurRad="38100" dist="38100" dir="2700000" algn="tl">
                    <a:srgbClr val="000000"/>
                  </a:outerShdw>
                </a:effectLst>
                <a:latin typeface="Arial" charset="0"/>
              </a:rPr>
              <a:t>The Old Covenant was limited in its </a:t>
            </a:r>
            <a:r>
              <a:rPr lang="en-US" altLang="en-US" u="sng">
                <a:effectLst>
                  <a:outerShdw blurRad="38100" dist="38100" dir="2700000" algn="tl">
                    <a:srgbClr val="000000"/>
                  </a:outerShdw>
                </a:effectLst>
                <a:latin typeface="Arial" charset="0"/>
              </a:rPr>
              <a:t>Scope</a:t>
            </a:r>
            <a:r>
              <a:rPr lang="en-US" altLang="en-US">
                <a:effectLst>
                  <a:outerShdw blurRad="38100" dist="38100" dir="2700000" algn="tl">
                    <a:srgbClr val="000000"/>
                  </a:outerShdw>
                </a:effectLst>
                <a:latin typeface="Arial" charset="0"/>
              </a:rPr>
              <a:t>.</a:t>
            </a:r>
          </a:p>
          <a:p>
            <a:pPr>
              <a:spcBef>
                <a:spcPct val="40000"/>
              </a:spcBef>
            </a:pPr>
            <a:r>
              <a:rPr lang="en-US" altLang="en-US">
                <a:effectLst>
                  <a:outerShdw blurRad="38100" dist="38100" dir="2700000" algn="tl">
                    <a:srgbClr val="000000"/>
                  </a:outerShdw>
                </a:effectLst>
                <a:latin typeface="Arial" charset="0"/>
              </a:rPr>
              <a:t>The Old Covenant was limited in its </a:t>
            </a:r>
            <a:r>
              <a:rPr lang="en-US" altLang="en-US" u="sng">
                <a:effectLst>
                  <a:outerShdw blurRad="38100" dist="38100" dir="2700000" algn="tl">
                    <a:srgbClr val="000000"/>
                  </a:outerShdw>
                </a:effectLst>
                <a:latin typeface="Arial" charset="0"/>
              </a:rPr>
              <a:t>Purpose</a:t>
            </a:r>
            <a:r>
              <a:rPr lang="en-US" altLang="en-US">
                <a:effectLst>
                  <a:outerShdw blurRad="38100" dist="38100" dir="2700000" algn="tl">
                    <a:srgbClr val="000000"/>
                  </a:outerShdw>
                </a:effectLst>
                <a:latin typeface="Arial" charset="0"/>
              </a:rPr>
              <a:t>.</a:t>
            </a:r>
          </a:p>
          <a:p>
            <a:pPr lvl="1">
              <a:spcBef>
                <a:spcPct val="40000"/>
              </a:spcBef>
            </a:pPr>
            <a:r>
              <a:rPr lang="en-US" altLang="en-US">
                <a:solidFill>
                  <a:schemeClr val="tx2"/>
                </a:solidFill>
                <a:effectLst>
                  <a:outerShdw blurRad="38100" dist="38100" dir="2700000" algn="tl">
                    <a:srgbClr val="000000"/>
                  </a:outerShdw>
                </a:effectLst>
                <a:latin typeface="Arial" charset="0"/>
              </a:rPr>
              <a:t>It could restrain Israel from sinning.</a:t>
            </a:r>
          </a:p>
          <a:p>
            <a:pPr lvl="1">
              <a:spcBef>
                <a:spcPct val="40000"/>
              </a:spcBef>
            </a:pPr>
            <a:r>
              <a:rPr lang="en-US" altLang="en-US">
                <a:solidFill>
                  <a:schemeClr val="tx2"/>
                </a:solidFill>
                <a:effectLst>
                  <a:outerShdw blurRad="38100" dist="38100" dir="2700000" algn="tl">
                    <a:srgbClr val="000000"/>
                  </a:outerShdw>
                </a:effectLst>
                <a:latin typeface="Arial" charset="0"/>
              </a:rPr>
              <a:t>It could not take away their sins.</a:t>
            </a:r>
          </a:p>
        </p:txBody>
      </p:sp>
      <p:sp>
        <p:nvSpPr>
          <p:cNvPr id="1255428" name="Rectangle 4"/>
          <p:cNvSpPr>
            <a:spLocks noChangeArrowheads="1"/>
          </p:cNvSpPr>
          <p:nvPr/>
        </p:nvSpPr>
        <p:spPr bwMode="auto">
          <a:xfrm>
            <a:off x="381000" y="2895600"/>
            <a:ext cx="8382000" cy="3657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“For the law, having a shadow of the good things to come, and not the very image of the things, can never with these same sacrifices, which they offer continually year by year, make those who approach perfect…For it is not possible that the blood of bulls and goats could take away sins” (Hebrews 10:1, 4).</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98786"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The Two Covenants</a:t>
            </a:r>
            <a:endParaRPr lang="en-US" altLang="en-US" sz="4800"/>
          </a:p>
        </p:txBody>
      </p:sp>
      <p:sp>
        <p:nvSpPr>
          <p:cNvPr id="1398787" name="Rectangle 3"/>
          <p:cNvSpPr>
            <a:spLocks noGrp="1" noChangeArrowheads="1"/>
          </p:cNvSpPr>
          <p:nvPr>
            <p:ph type="body" idx="1"/>
          </p:nvPr>
        </p:nvSpPr>
        <p:spPr>
          <a:xfrm>
            <a:off x="381000" y="1371600"/>
            <a:ext cx="85344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The Bible is made up of two major divisions—the Old Testament and the New Testament.</a:t>
            </a:r>
          </a:p>
          <a:p>
            <a:pPr>
              <a:lnSpc>
                <a:spcPct val="90000"/>
              </a:lnSpc>
              <a:spcBef>
                <a:spcPct val="40000"/>
              </a:spcBef>
            </a:pPr>
            <a:r>
              <a:rPr lang="en-US" altLang="en-US">
                <a:effectLst>
                  <a:outerShdw blurRad="38100" dist="38100" dir="2700000" algn="tl">
                    <a:srgbClr val="000000"/>
                  </a:outerShdw>
                </a:effectLst>
                <a:latin typeface="Arial" charset="0"/>
              </a:rPr>
              <a:t>These two major divisions of the Bible deal with two different covenants.</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A covenant is a legally binding agreement between two parties, like a contract.</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The Old Testament is the record of one covenant between God and man.</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8889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Old Covenant</a:t>
            </a:r>
            <a:endParaRPr lang="en-US" altLang="en-US" sz="4800"/>
          </a:p>
        </p:txBody>
      </p:sp>
      <p:sp>
        <p:nvSpPr>
          <p:cNvPr id="1488899"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The Old Covenant was limited in its </a:t>
            </a:r>
            <a:r>
              <a:rPr lang="en-US" altLang="en-US" u="sng">
                <a:effectLst>
                  <a:outerShdw blurRad="38100" dist="38100" dir="2700000" algn="tl">
                    <a:srgbClr val="000000"/>
                  </a:outerShdw>
                </a:effectLst>
                <a:latin typeface="Arial" charset="0"/>
              </a:rPr>
              <a:t>Duration</a:t>
            </a:r>
            <a:r>
              <a:rPr lang="en-US" altLang="en-US">
                <a:effectLst>
                  <a:outerShdw blurRad="38100" dist="38100" dir="2700000" algn="tl">
                    <a:srgbClr val="000000"/>
                  </a:outerShdw>
                </a:effectLst>
                <a:latin typeface="Arial" charset="0"/>
              </a:rPr>
              <a:t>.</a:t>
            </a:r>
          </a:p>
          <a:p>
            <a:pPr>
              <a:spcBef>
                <a:spcPct val="40000"/>
              </a:spcBef>
            </a:pPr>
            <a:r>
              <a:rPr lang="en-US" altLang="en-US">
                <a:effectLst>
                  <a:outerShdw blurRad="38100" dist="38100" dir="2700000" algn="tl">
                    <a:srgbClr val="000000"/>
                  </a:outerShdw>
                </a:effectLst>
                <a:latin typeface="Arial" charset="0"/>
              </a:rPr>
              <a:t>The Old Covenant was limited in its </a:t>
            </a:r>
            <a:r>
              <a:rPr lang="en-US" altLang="en-US" u="sng">
                <a:effectLst>
                  <a:outerShdw blurRad="38100" dist="38100" dir="2700000" algn="tl">
                    <a:srgbClr val="000000"/>
                  </a:outerShdw>
                </a:effectLst>
                <a:latin typeface="Arial" charset="0"/>
              </a:rPr>
              <a:t>Scope</a:t>
            </a:r>
            <a:r>
              <a:rPr lang="en-US" altLang="en-US">
                <a:effectLst>
                  <a:outerShdw blurRad="38100" dist="38100" dir="2700000" algn="tl">
                    <a:srgbClr val="000000"/>
                  </a:outerShdw>
                </a:effectLst>
                <a:latin typeface="Arial" charset="0"/>
              </a:rPr>
              <a:t>.</a:t>
            </a:r>
          </a:p>
          <a:p>
            <a:pPr>
              <a:spcBef>
                <a:spcPct val="40000"/>
              </a:spcBef>
            </a:pPr>
            <a:r>
              <a:rPr lang="en-US" altLang="en-US">
                <a:effectLst>
                  <a:outerShdw blurRad="38100" dist="38100" dir="2700000" algn="tl">
                    <a:srgbClr val="000000"/>
                  </a:outerShdw>
                </a:effectLst>
                <a:latin typeface="Arial" charset="0"/>
              </a:rPr>
              <a:t>The Old Covenant was limited in its </a:t>
            </a:r>
            <a:r>
              <a:rPr lang="en-US" altLang="en-US" u="sng">
                <a:effectLst>
                  <a:outerShdw blurRad="38100" dist="38100" dir="2700000" algn="tl">
                    <a:srgbClr val="000000"/>
                  </a:outerShdw>
                </a:effectLst>
                <a:latin typeface="Arial" charset="0"/>
              </a:rPr>
              <a:t>Purpose</a:t>
            </a:r>
            <a:r>
              <a:rPr lang="en-US" altLang="en-US">
                <a:effectLst>
                  <a:outerShdw blurRad="38100" dist="38100" dir="2700000" algn="tl">
                    <a:srgbClr val="000000"/>
                  </a:outerShdw>
                </a:effectLst>
                <a:latin typeface="Arial" charset="0"/>
              </a:rPr>
              <a:t>.</a:t>
            </a:r>
          </a:p>
          <a:p>
            <a:pPr lvl="1">
              <a:spcBef>
                <a:spcPct val="40000"/>
              </a:spcBef>
            </a:pPr>
            <a:r>
              <a:rPr lang="en-US" altLang="en-US">
                <a:solidFill>
                  <a:schemeClr val="tx2"/>
                </a:solidFill>
                <a:effectLst>
                  <a:outerShdw blurRad="38100" dist="38100" dir="2700000" algn="tl">
                    <a:srgbClr val="000000"/>
                  </a:outerShdw>
                </a:effectLst>
                <a:latin typeface="Arial" charset="0"/>
              </a:rPr>
              <a:t>It could restrain Israel from sinning.</a:t>
            </a:r>
          </a:p>
          <a:p>
            <a:pPr lvl="1">
              <a:spcBef>
                <a:spcPct val="40000"/>
              </a:spcBef>
            </a:pPr>
            <a:r>
              <a:rPr lang="en-US" altLang="en-US">
                <a:solidFill>
                  <a:schemeClr val="tx2"/>
                </a:solidFill>
                <a:effectLst>
                  <a:outerShdw blurRad="38100" dist="38100" dir="2700000" algn="tl">
                    <a:srgbClr val="000000"/>
                  </a:outerShdw>
                </a:effectLst>
                <a:latin typeface="Arial" charset="0"/>
              </a:rPr>
              <a:t>It could not take away their sins.</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5747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Old Covenant</a:t>
            </a:r>
            <a:endParaRPr lang="en-US" altLang="en-US" sz="4800"/>
          </a:p>
        </p:txBody>
      </p:sp>
      <p:sp>
        <p:nvSpPr>
          <p:cNvPr id="1257475"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The Old Covenant was limited in its </a:t>
            </a:r>
            <a:r>
              <a:rPr lang="en-US" altLang="en-US" u="sng">
                <a:effectLst>
                  <a:outerShdw blurRad="38100" dist="38100" dir="2700000" algn="tl">
                    <a:srgbClr val="000000"/>
                  </a:outerShdw>
                </a:effectLst>
                <a:latin typeface="Arial" charset="0"/>
              </a:rPr>
              <a:t>Duration</a:t>
            </a:r>
            <a:r>
              <a:rPr lang="en-US" altLang="en-US">
                <a:effectLst>
                  <a:outerShdw blurRad="38100" dist="38100" dir="2700000" algn="tl">
                    <a:srgbClr val="000000"/>
                  </a:outerShdw>
                </a:effectLst>
                <a:latin typeface="Arial" charset="0"/>
              </a:rPr>
              <a:t>.</a:t>
            </a:r>
          </a:p>
          <a:p>
            <a:pPr>
              <a:spcBef>
                <a:spcPct val="40000"/>
              </a:spcBef>
            </a:pPr>
            <a:r>
              <a:rPr lang="en-US" altLang="en-US">
                <a:effectLst>
                  <a:outerShdw blurRad="38100" dist="38100" dir="2700000" algn="tl">
                    <a:srgbClr val="000000"/>
                  </a:outerShdw>
                </a:effectLst>
                <a:latin typeface="Arial" charset="0"/>
              </a:rPr>
              <a:t>The Old Covenant was limited in its </a:t>
            </a:r>
            <a:r>
              <a:rPr lang="en-US" altLang="en-US" u="sng">
                <a:effectLst>
                  <a:outerShdw blurRad="38100" dist="38100" dir="2700000" algn="tl">
                    <a:srgbClr val="000000"/>
                  </a:outerShdw>
                </a:effectLst>
                <a:latin typeface="Arial" charset="0"/>
              </a:rPr>
              <a:t>Scope</a:t>
            </a:r>
            <a:r>
              <a:rPr lang="en-US" altLang="en-US">
                <a:effectLst>
                  <a:outerShdw blurRad="38100" dist="38100" dir="2700000" algn="tl">
                    <a:srgbClr val="000000"/>
                  </a:outerShdw>
                </a:effectLst>
                <a:latin typeface="Arial" charset="0"/>
              </a:rPr>
              <a:t>.</a:t>
            </a:r>
          </a:p>
          <a:p>
            <a:pPr>
              <a:spcBef>
                <a:spcPct val="40000"/>
              </a:spcBef>
            </a:pPr>
            <a:r>
              <a:rPr lang="en-US" altLang="en-US">
                <a:effectLst>
                  <a:outerShdw blurRad="38100" dist="38100" dir="2700000" algn="tl">
                    <a:srgbClr val="000000"/>
                  </a:outerShdw>
                </a:effectLst>
                <a:latin typeface="Arial" charset="0"/>
              </a:rPr>
              <a:t>The Old Covenant was limited in its </a:t>
            </a:r>
            <a:r>
              <a:rPr lang="en-US" altLang="en-US" u="sng">
                <a:effectLst>
                  <a:outerShdw blurRad="38100" dist="38100" dir="2700000" algn="tl">
                    <a:srgbClr val="000000"/>
                  </a:outerShdw>
                </a:effectLst>
                <a:latin typeface="Arial" charset="0"/>
              </a:rPr>
              <a:t>Purpose</a:t>
            </a:r>
            <a:r>
              <a:rPr lang="en-US" altLang="en-US">
                <a:effectLst>
                  <a:outerShdw blurRad="38100" dist="38100" dir="2700000" algn="tl">
                    <a:srgbClr val="000000"/>
                  </a:outerShdw>
                </a:effectLst>
                <a:latin typeface="Arial" charset="0"/>
              </a:rPr>
              <a:t>.</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9094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Old Covenant</a:t>
            </a:r>
            <a:endParaRPr lang="en-US" altLang="en-US" sz="4800"/>
          </a:p>
        </p:txBody>
      </p:sp>
      <p:sp>
        <p:nvSpPr>
          <p:cNvPr id="1490947"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The Old Covenant was limited in its </a:t>
            </a:r>
            <a:r>
              <a:rPr lang="en-US" altLang="en-US" u="sng">
                <a:effectLst>
                  <a:outerShdw blurRad="38100" dist="38100" dir="2700000" algn="tl">
                    <a:srgbClr val="000000"/>
                  </a:outerShdw>
                </a:effectLst>
                <a:latin typeface="Arial" charset="0"/>
              </a:rPr>
              <a:t>Duration</a:t>
            </a:r>
            <a:r>
              <a:rPr lang="en-US" altLang="en-US">
                <a:effectLst>
                  <a:outerShdw blurRad="38100" dist="38100" dir="2700000" algn="tl">
                    <a:srgbClr val="000000"/>
                  </a:outerShdw>
                </a:effectLst>
                <a:latin typeface="Arial" charset="0"/>
              </a:rPr>
              <a:t>.</a:t>
            </a:r>
          </a:p>
          <a:p>
            <a:pPr>
              <a:spcBef>
                <a:spcPct val="40000"/>
              </a:spcBef>
            </a:pPr>
            <a:r>
              <a:rPr lang="en-US" altLang="en-US">
                <a:effectLst>
                  <a:outerShdw blurRad="38100" dist="38100" dir="2700000" algn="tl">
                    <a:srgbClr val="000000"/>
                  </a:outerShdw>
                </a:effectLst>
                <a:latin typeface="Arial" charset="0"/>
              </a:rPr>
              <a:t>The Old Covenant was limited in its </a:t>
            </a:r>
            <a:r>
              <a:rPr lang="en-US" altLang="en-US" u="sng">
                <a:effectLst>
                  <a:outerShdw blurRad="38100" dist="38100" dir="2700000" algn="tl">
                    <a:srgbClr val="000000"/>
                  </a:outerShdw>
                </a:effectLst>
                <a:latin typeface="Arial" charset="0"/>
              </a:rPr>
              <a:t>Scope</a:t>
            </a:r>
            <a:r>
              <a:rPr lang="en-US" altLang="en-US">
                <a:effectLst>
                  <a:outerShdw blurRad="38100" dist="38100" dir="2700000" algn="tl">
                    <a:srgbClr val="000000"/>
                  </a:outerShdw>
                </a:effectLst>
                <a:latin typeface="Arial" charset="0"/>
              </a:rPr>
              <a:t>.</a:t>
            </a:r>
          </a:p>
          <a:p>
            <a:pPr>
              <a:spcBef>
                <a:spcPct val="40000"/>
              </a:spcBef>
            </a:pPr>
            <a:r>
              <a:rPr lang="en-US" altLang="en-US">
                <a:effectLst>
                  <a:outerShdw blurRad="38100" dist="38100" dir="2700000" algn="tl">
                    <a:srgbClr val="000000"/>
                  </a:outerShdw>
                </a:effectLst>
                <a:latin typeface="Arial" charset="0"/>
              </a:rPr>
              <a:t>The Old Covenant was limited in its </a:t>
            </a:r>
            <a:r>
              <a:rPr lang="en-US" altLang="en-US" u="sng">
                <a:effectLst>
                  <a:outerShdw blurRad="38100" dist="38100" dir="2700000" algn="tl">
                    <a:srgbClr val="000000"/>
                  </a:outerShdw>
                </a:effectLst>
                <a:latin typeface="Arial" charset="0"/>
              </a:rPr>
              <a:t>Purpose</a:t>
            </a:r>
            <a:r>
              <a:rPr lang="en-US" altLang="en-US">
                <a:effectLst>
                  <a:outerShdw blurRad="38100" dist="38100" dir="2700000" algn="tl">
                    <a:srgbClr val="000000"/>
                  </a:outerShdw>
                </a:effectLst>
                <a:latin typeface="Arial" charset="0"/>
              </a:rPr>
              <a:t>.</a:t>
            </a:r>
          </a:p>
          <a:p>
            <a:pPr>
              <a:spcBef>
                <a:spcPct val="40000"/>
              </a:spcBef>
            </a:pPr>
            <a:r>
              <a:rPr lang="en-US" altLang="en-US">
                <a:effectLst>
                  <a:outerShdw blurRad="38100" dist="38100" dir="2700000" algn="tl">
                    <a:srgbClr val="000000"/>
                  </a:outerShdw>
                </a:effectLst>
                <a:latin typeface="Arial" charset="0"/>
              </a:rPr>
              <a:t>The Old Covenant was physically based in its worship.</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5952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Old Covenant Worship</a:t>
            </a:r>
            <a:endParaRPr lang="en-US" altLang="en-US" sz="480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9299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Old Covenant Worship</a:t>
            </a:r>
            <a:endParaRPr lang="en-US" altLang="en-US" sz="4800"/>
          </a:p>
        </p:txBody>
      </p:sp>
      <p:sp>
        <p:nvSpPr>
          <p:cNvPr id="1492995"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A separate priesthood.</a:t>
            </a: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9504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Old Covenant Worship</a:t>
            </a:r>
            <a:endParaRPr lang="en-US" altLang="en-US" sz="4800"/>
          </a:p>
        </p:txBody>
      </p:sp>
      <p:sp>
        <p:nvSpPr>
          <p:cNvPr id="1495043"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A separate priesthood.</a:t>
            </a:r>
          </a:p>
        </p:txBody>
      </p:sp>
      <p:sp>
        <p:nvSpPr>
          <p:cNvPr id="1495044" name="Rectangle 4"/>
          <p:cNvSpPr>
            <a:spLocks noChangeArrowheads="1"/>
          </p:cNvSpPr>
          <p:nvPr/>
        </p:nvSpPr>
        <p:spPr bwMode="auto">
          <a:xfrm>
            <a:off x="381000" y="3124200"/>
            <a:ext cx="8382000" cy="2895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“So you shall appoint Aaron and his sons, and they shall attend to their priesthood; but the outsider who comes near shall be put to death” (Numbers 3:10).</a:t>
            </a: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1570" name="Rectangle 2"/>
          <p:cNvSpPr>
            <a:spLocks noGrp="1" noChangeArrowheads="1"/>
          </p:cNvSpPr>
          <p:nvPr>
            <p:ph type="title"/>
          </p:nvPr>
        </p:nvSpPr>
        <p:spPr>
          <a:xfrm>
            <a:off x="609600" y="0"/>
            <a:ext cx="7924800" cy="1143000"/>
          </a:xfrm>
        </p:spPr>
        <p:txBody>
          <a:bodyPr/>
          <a:lstStyle/>
          <a:p>
            <a:r>
              <a:rPr lang="en-US" altLang="en-US">
                <a:effectLst>
                  <a:outerShdw blurRad="38100" dist="38100" dir="2700000" algn="tl">
                    <a:srgbClr val="000000"/>
                  </a:outerShdw>
                </a:effectLst>
                <a:latin typeface="Arial" charset="0"/>
              </a:rPr>
              <a:t>Old Covenant Priesthood</a:t>
            </a:r>
          </a:p>
        </p:txBody>
      </p:sp>
      <p:pic>
        <p:nvPicPr>
          <p:cNvPr id="1261571" name="Picture 3" descr="high_priest"/>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895600" y="1295400"/>
            <a:ext cx="2971800" cy="5257800"/>
          </a:xfrm>
          <a:noFill/>
          <a:ln w="25400">
            <a:solidFill>
              <a:schemeClr val="bg2"/>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9709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Old Covenant Worship</a:t>
            </a:r>
            <a:endParaRPr lang="en-US" altLang="en-US" sz="4800"/>
          </a:p>
        </p:txBody>
      </p:sp>
      <p:sp>
        <p:nvSpPr>
          <p:cNvPr id="1497091"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A separate priesthood.</a:t>
            </a: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6259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Old Covenant Worship</a:t>
            </a:r>
            <a:endParaRPr lang="en-US" altLang="en-US" sz="4800"/>
          </a:p>
        </p:txBody>
      </p:sp>
      <p:sp>
        <p:nvSpPr>
          <p:cNvPr id="1262595"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A separate priesthood.</a:t>
            </a:r>
          </a:p>
          <a:p>
            <a:pPr>
              <a:spcBef>
                <a:spcPct val="40000"/>
              </a:spcBef>
            </a:pPr>
            <a:r>
              <a:rPr lang="en-US" altLang="en-US">
                <a:effectLst>
                  <a:outerShdw blurRad="38100" dist="38100" dir="2700000" algn="tl">
                    <a:srgbClr val="000000"/>
                  </a:outerShdw>
                </a:effectLst>
                <a:latin typeface="Arial" charset="0"/>
              </a:rPr>
              <a:t>Animal sacrifices to God.</a:t>
            </a: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9913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Old Covenant Worship</a:t>
            </a:r>
            <a:endParaRPr lang="en-US" altLang="en-US" sz="4800"/>
          </a:p>
        </p:txBody>
      </p:sp>
      <p:sp>
        <p:nvSpPr>
          <p:cNvPr id="1499139"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A separate priesthood.</a:t>
            </a:r>
          </a:p>
          <a:p>
            <a:pPr>
              <a:spcBef>
                <a:spcPct val="40000"/>
              </a:spcBef>
            </a:pPr>
            <a:r>
              <a:rPr lang="en-US" altLang="en-US">
                <a:effectLst>
                  <a:outerShdw blurRad="38100" dist="38100" dir="2700000" algn="tl">
                    <a:srgbClr val="000000"/>
                  </a:outerShdw>
                </a:effectLst>
                <a:latin typeface="Arial" charset="0"/>
              </a:rPr>
              <a:t>Animal sacrifices to God.</a:t>
            </a:r>
          </a:p>
        </p:txBody>
      </p:sp>
      <p:sp>
        <p:nvSpPr>
          <p:cNvPr id="1499140" name="Rectangle 4"/>
          <p:cNvSpPr>
            <a:spLocks noChangeArrowheads="1"/>
          </p:cNvSpPr>
          <p:nvPr/>
        </p:nvSpPr>
        <p:spPr bwMode="auto">
          <a:xfrm>
            <a:off x="381000" y="2895600"/>
            <a:ext cx="8382000" cy="39624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“Speak to the children of Israel, and say to them: ‘When any one of you brings an offering to the LORD, you shall bring your offering of the livestock -- of the herd and of the flock. If his offering is a burnt sacrifice of the herd, let him offer a male without blemish; he shall offer it of his own free </a:t>
            </a:r>
          </a:p>
          <a:p>
            <a:pPr algn="ctr"/>
            <a:r>
              <a:rPr lang="en-US" altLang="en-US" sz="2800" i="1">
                <a:solidFill>
                  <a:schemeClr val="bg2"/>
                </a:solidFill>
              </a:rPr>
              <a:t>will at the door of the tabernacle of meeting </a:t>
            </a:r>
          </a:p>
          <a:p>
            <a:pPr algn="ctr"/>
            <a:r>
              <a:rPr lang="en-US" altLang="en-US" sz="2800" i="1">
                <a:solidFill>
                  <a:schemeClr val="bg2"/>
                </a:solidFill>
              </a:rPr>
              <a:t>before the LORD’” (Leviticus 1:2-3).</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00834"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The Two Covenants</a:t>
            </a:r>
            <a:endParaRPr lang="en-US" altLang="en-US" sz="4800"/>
          </a:p>
        </p:txBody>
      </p:sp>
      <p:sp>
        <p:nvSpPr>
          <p:cNvPr id="1400835" name="Rectangle 3"/>
          <p:cNvSpPr>
            <a:spLocks noGrp="1" noChangeArrowheads="1"/>
          </p:cNvSpPr>
          <p:nvPr>
            <p:ph type="body" idx="1"/>
          </p:nvPr>
        </p:nvSpPr>
        <p:spPr>
          <a:xfrm>
            <a:off x="381000" y="1371600"/>
            <a:ext cx="85344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The Bible is made up of two major divisions—the Old Testament and the New Testament.</a:t>
            </a:r>
          </a:p>
          <a:p>
            <a:pPr>
              <a:lnSpc>
                <a:spcPct val="90000"/>
              </a:lnSpc>
              <a:spcBef>
                <a:spcPct val="40000"/>
              </a:spcBef>
            </a:pPr>
            <a:r>
              <a:rPr lang="en-US" altLang="en-US">
                <a:effectLst>
                  <a:outerShdw blurRad="38100" dist="38100" dir="2700000" algn="tl">
                    <a:srgbClr val="000000"/>
                  </a:outerShdw>
                </a:effectLst>
                <a:latin typeface="Arial" charset="0"/>
              </a:rPr>
              <a:t>These two major divisions of the Bible deal with two different covenants.</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A covenant is a legally binding agreement between two parties, like a contract.</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The Old Testament is the record of one covenant between God and man.</a:t>
            </a:r>
          </a:p>
          <a:p>
            <a:pPr lvl="1">
              <a:lnSpc>
                <a:spcPct val="90000"/>
              </a:lnSpc>
              <a:spcBef>
                <a:spcPct val="40000"/>
              </a:spcBef>
            </a:pPr>
            <a:r>
              <a:rPr lang="en-US" altLang="en-US">
                <a:solidFill>
                  <a:schemeClr val="tx2"/>
                </a:solidFill>
                <a:effectLst>
                  <a:outerShdw blurRad="38100" dist="38100" dir="2700000" algn="tl">
                    <a:srgbClr val="000000"/>
                  </a:outerShdw>
                </a:effectLst>
                <a:latin typeface="Arial" charset="0"/>
              </a:rPr>
              <a:t>The New Testament is the record a second covenant between God and man.</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66690" name="Rectangle 2"/>
          <p:cNvSpPr>
            <a:spLocks noGrp="1" noChangeArrowheads="1"/>
          </p:cNvSpPr>
          <p:nvPr>
            <p:ph type="title"/>
          </p:nvPr>
        </p:nvSpPr>
        <p:spPr>
          <a:xfrm>
            <a:off x="685800" y="304800"/>
            <a:ext cx="7772400" cy="1143000"/>
          </a:xfrm>
        </p:spPr>
        <p:txBody>
          <a:bodyPr/>
          <a:lstStyle/>
          <a:p>
            <a:r>
              <a:rPr lang="en-US" altLang="en-US" sz="4600">
                <a:effectLst>
                  <a:outerShdw blurRad="38100" dist="38100" dir="2700000" algn="tl">
                    <a:srgbClr val="000000"/>
                  </a:outerShdw>
                </a:effectLst>
                <a:latin typeface="Arial" charset="0"/>
              </a:rPr>
              <a:t>Old Covenant Sacrifices</a:t>
            </a:r>
            <a:endParaRPr lang="en-US" altLang="en-US" sz="4800"/>
          </a:p>
        </p:txBody>
      </p:sp>
      <p:pic>
        <p:nvPicPr>
          <p:cNvPr id="1266693" name="Picture 5" descr="altar-sacrifice-sm"/>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2514600" y="1752600"/>
            <a:ext cx="4073525" cy="4587875"/>
          </a:xfrm>
          <a:noFill/>
          <a:ln w="25400">
            <a:solidFill>
              <a:schemeClr val="bg2"/>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0118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Old Covenant Worship</a:t>
            </a:r>
            <a:endParaRPr lang="en-US" altLang="en-US" sz="4800"/>
          </a:p>
        </p:txBody>
      </p:sp>
      <p:sp>
        <p:nvSpPr>
          <p:cNvPr id="1501187"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A separate priesthood.</a:t>
            </a:r>
          </a:p>
          <a:p>
            <a:pPr>
              <a:spcBef>
                <a:spcPct val="40000"/>
              </a:spcBef>
            </a:pPr>
            <a:r>
              <a:rPr lang="en-US" altLang="en-US">
                <a:effectLst>
                  <a:outerShdw blurRad="38100" dist="38100" dir="2700000" algn="tl">
                    <a:srgbClr val="000000"/>
                  </a:outerShdw>
                </a:effectLst>
                <a:latin typeface="Arial" charset="0"/>
              </a:rPr>
              <a:t>Animal sacrifices to God.</a:t>
            </a: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7385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Old Covenant Worship</a:t>
            </a:r>
            <a:endParaRPr lang="en-US" altLang="en-US" sz="4800"/>
          </a:p>
        </p:txBody>
      </p:sp>
      <p:sp>
        <p:nvSpPr>
          <p:cNvPr id="1273859"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A separate priesthood.</a:t>
            </a:r>
          </a:p>
          <a:p>
            <a:pPr>
              <a:spcBef>
                <a:spcPct val="40000"/>
              </a:spcBef>
            </a:pPr>
            <a:r>
              <a:rPr lang="en-US" altLang="en-US">
                <a:effectLst>
                  <a:outerShdw blurRad="38100" dist="38100" dir="2700000" algn="tl">
                    <a:srgbClr val="000000"/>
                  </a:outerShdw>
                </a:effectLst>
                <a:latin typeface="Arial" charset="0"/>
              </a:rPr>
              <a:t>Animal sacrifices to God.</a:t>
            </a:r>
          </a:p>
          <a:p>
            <a:pPr>
              <a:spcBef>
                <a:spcPct val="40000"/>
              </a:spcBef>
            </a:pPr>
            <a:r>
              <a:rPr lang="en-US" altLang="en-US">
                <a:effectLst>
                  <a:outerShdw blurRad="38100" dist="38100" dir="2700000" algn="tl">
                    <a:srgbClr val="000000"/>
                  </a:outerShdw>
                </a:effectLst>
                <a:latin typeface="Arial" charset="0"/>
              </a:rPr>
              <a:t>A physical sanctuary.</a:t>
            </a: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0528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Old Covenant Worship</a:t>
            </a:r>
            <a:endParaRPr lang="en-US" altLang="en-US" sz="4800"/>
          </a:p>
        </p:txBody>
      </p:sp>
      <p:sp>
        <p:nvSpPr>
          <p:cNvPr id="1505283"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A separate priesthood.</a:t>
            </a:r>
          </a:p>
          <a:p>
            <a:pPr>
              <a:spcBef>
                <a:spcPct val="40000"/>
              </a:spcBef>
            </a:pPr>
            <a:r>
              <a:rPr lang="en-US" altLang="en-US">
                <a:effectLst>
                  <a:outerShdw blurRad="38100" dist="38100" dir="2700000" algn="tl">
                    <a:srgbClr val="000000"/>
                  </a:outerShdw>
                </a:effectLst>
                <a:latin typeface="Arial" charset="0"/>
              </a:rPr>
              <a:t>Animal sacrifices to God.</a:t>
            </a:r>
          </a:p>
          <a:p>
            <a:pPr>
              <a:spcBef>
                <a:spcPct val="40000"/>
              </a:spcBef>
            </a:pPr>
            <a:r>
              <a:rPr lang="en-US" altLang="en-US">
                <a:effectLst>
                  <a:outerShdw blurRad="38100" dist="38100" dir="2700000" algn="tl">
                    <a:srgbClr val="000000"/>
                  </a:outerShdw>
                </a:effectLst>
                <a:latin typeface="Arial" charset="0"/>
              </a:rPr>
              <a:t>A physical sanctuary.</a:t>
            </a:r>
          </a:p>
        </p:txBody>
      </p:sp>
      <p:sp>
        <p:nvSpPr>
          <p:cNvPr id="1505284" name="Rectangle 4"/>
          <p:cNvSpPr>
            <a:spLocks noChangeArrowheads="1"/>
          </p:cNvSpPr>
          <p:nvPr/>
        </p:nvSpPr>
        <p:spPr bwMode="auto">
          <a:xfrm>
            <a:off x="381000" y="1524000"/>
            <a:ext cx="8382000" cy="5334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“Then indeed, even the first covenant had ordinances of divine service and the earthly sanctuary. For a tabernacle was prepared: the first part, in which was the lampstand, the table, and the showbread, which is called the sanctuary; and behind the second veil, the part of the tabernacle which is called the Holiest of All, which had the golden censer and the ark of the covenant overlaid on all sides with gold, in which were the golden pot that had the manna, Aaron's rod that budded, and the tablets of the covenant” (Hebrews 9:1-4).</a:t>
            </a: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0323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Old Covenant Worship</a:t>
            </a:r>
            <a:endParaRPr lang="en-US" altLang="en-US" sz="4800"/>
          </a:p>
        </p:txBody>
      </p:sp>
      <p:sp>
        <p:nvSpPr>
          <p:cNvPr id="1503235"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A separate priesthood.</a:t>
            </a:r>
          </a:p>
          <a:p>
            <a:pPr>
              <a:spcBef>
                <a:spcPct val="40000"/>
              </a:spcBef>
            </a:pPr>
            <a:r>
              <a:rPr lang="en-US" altLang="en-US">
                <a:effectLst>
                  <a:outerShdw blurRad="38100" dist="38100" dir="2700000" algn="tl">
                    <a:srgbClr val="000000"/>
                  </a:outerShdw>
                </a:effectLst>
                <a:latin typeface="Arial" charset="0"/>
              </a:rPr>
              <a:t>Animal sacrifices to God.</a:t>
            </a:r>
          </a:p>
          <a:p>
            <a:pPr>
              <a:spcBef>
                <a:spcPct val="40000"/>
              </a:spcBef>
            </a:pPr>
            <a:r>
              <a:rPr lang="en-US" altLang="en-US">
                <a:effectLst>
                  <a:outerShdw blurRad="38100" dist="38100" dir="2700000" algn="tl">
                    <a:srgbClr val="000000"/>
                  </a:outerShdw>
                </a:effectLst>
                <a:latin typeface="Arial" charset="0"/>
              </a:rPr>
              <a:t>A physical sanctuary.</a:t>
            </a: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0733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Old Covenant Worship</a:t>
            </a:r>
            <a:endParaRPr lang="en-US" altLang="en-US" sz="4800"/>
          </a:p>
        </p:txBody>
      </p:sp>
      <p:sp>
        <p:nvSpPr>
          <p:cNvPr id="1507331"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A separate priesthood.</a:t>
            </a:r>
          </a:p>
          <a:p>
            <a:pPr>
              <a:spcBef>
                <a:spcPct val="40000"/>
              </a:spcBef>
            </a:pPr>
            <a:r>
              <a:rPr lang="en-US" altLang="en-US">
                <a:effectLst>
                  <a:outerShdw blurRad="38100" dist="38100" dir="2700000" algn="tl">
                    <a:srgbClr val="000000"/>
                  </a:outerShdw>
                </a:effectLst>
                <a:latin typeface="Arial" charset="0"/>
              </a:rPr>
              <a:t>Animal sacrifices to God.</a:t>
            </a:r>
          </a:p>
          <a:p>
            <a:pPr>
              <a:spcBef>
                <a:spcPct val="40000"/>
              </a:spcBef>
            </a:pPr>
            <a:r>
              <a:rPr lang="en-US" altLang="en-US">
                <a:effectLst>
                  <a:outerShdw blurRad="38100" dist="38100" dir="2700000" algn="tl">
                    <a:srgbClr val="000000"/>
                  </a:outerShdw>
                </a:effectLst>
                <a:latin typeface="Arial" charset="0"/>
              </a:rPr>
              <a:t>A physical sanctuary.</a:t>
            </a:r>
          </a:p>
        </p:txBody>
      </p:sp>
      <p:sp>
        <p:nvSpPr>
          <p:cNvPr id="1507332" name="Rectangle 4"/>
          <p:cNvSpPr>
            <a:spLocks noChangeArrowheads="1"/>
          </p:cNvSpPr>
          <p:nvPr/>
        </p:nvSpPr>
        <p:spPr bwMode="auto">
          <a:xfrm>
            <a:off x="381000" y="2743200"/>
            <a:ext cx="8382000" cy="4114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“Also King Solomon, and all the congregation of Israel who were assembled with him, were with him before the ark, sacrificing sheep and oxen that could not be counted or numbered for multitude. Then the priests brought in the ark of the covenant of the LORD to its place, into the inner sanctuary of the temple, to the Most Holy Place, under the </a:t>
            </a:r>
          </a:p>
          <a:p>
            <a:pPr algn="ctr"/>
            <a:r>
              <a:rPr lang="en-US" altLang="en-US" sz="2800" i="1">
                <a:solidFill>
                  <a:schemeClr val="bg2"/>
                </a:solidFill>
              </a:rPr>
              <a:t>wings of the cherubim” (1 Kings 8:5-6).</a:t>
            </a: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7590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Old Covenant Worship</a:t>
            </a:r>
            <a:endParaRPr lang="en-US" altLang="en-US" sz="4800"/>
          </a:p>
        </p:txBody>
      </p:sp>
      <p:sp>
        <p:nvSpPr>
          <p:cNvPr id="1275907"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A separate priesthood.</a:t>
            </a:r>
          </a:p>
          <a:p>
            <a:pPr>
              <a:spcBef>
                <a:spcPct val="40000"/>
              </a:spcBef>
            </a:pPr>
            <a:r>
              <a:rPr lang="en-US" altLang="en-US">
                <a:effectLst>
                  <a:outerShdw blurRad="38100" dist="38100" dir="2700000" algn="tl">
                    <a:srgbClr val="000000"/>
                  </a:outerShdw>
                </a:effectLst>
                <a:latin typeface="Arial" charset="0"/>
              </a:rPr>
              <a:t>Animal sacrifices to God.</a:t>
            </a:r>
          </a:p>
          <a:p>
            <a:pPr>
              <a:spcBef>
                <a:spcPct val="40000"/>
              </a:spcBef>
            </a:pPr>
            <a:r>
              <a:rPr lang="en-US" altLang="en-US">
                <a:effectLst>
                  <a:outerShdw blurRad="38100" dist="38100" dir="2700000" algn="tl">
                    <a:srgbClr val="000000"/>
                  </a:outerShdw>
                </a:effectLst>
                <a:latin typeface="Arial" charset="0"/>
              </a:rPr>
              <a:t>A physical sanctuary.</a:t>
            </a: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71810" name="Rectangle 2"/>
          <p:cNvSpPr>
            <a:spLocks noGrp="1" noChangeArrowheads="1"/>
          </p:cNvSpPr>
          <p:nvPr>
            <p:ph type="title"/>
          </p:nvPr>
        </p:nvSpPr>
        <p:spPr>
          <a:xfrm>
            <a:off x="685800" y="304800"/>
            <a:ext cx="7772400" cy="1143000"/>
          </a:xfrm>
        </p:spPr>
        <p:txBody>
          <a:bodyPr/>
          <a:lstStyle/>
          <a:p>
            <a:r>
              <a:rPr lang="en-US" altLang="en-US" sz="4600">
                <a:effectLst>
                  <a:outerShdw blurRad="38100" dist="38100" dir="2700000" algn="tl">
                    <a:srgbClr val="000000"/>
                  </a:outerShdw>
                </a:effectLst>
                <a:latin typeface="Arial" charset="0"/>
              </a:rPr>
              <a:t>Old Covenant Sanctuary</a:t>
            </a:r>
            <a:endParaRPr lang="en-US" altLang="en-US" sz="4800"/>
          </a:p>
        </p:txBody>
      </p:sp>
      <p:pic>
        <p:nvPicPr>
          <p:cNvPr id="1271817" name="Picture 9" descr="tab20"/>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795463" y="1981200"/>
            <a:ext cx="5553075" cy="4114800"/>
          </a:xfrm>
          <a:noFill/>
          <a:ln w="25400">
            <a:solidFill>
              <a:schemeClr val="bg2"/>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77954" name="Rectangle 2"/>
          <p:cNvSpPr>
            <a:spLocks noGrp="1" noChangeArrowheads="1"/>
          </p:cNvSpPr>
          <p:nvPr>
            <p:ph type="title"/>
          </p:nvPr>
        </p:nvSpPr>
        <p:spPr>
          <a:xfrm>
            <a:off x="685800" y="304800"/>
            <a:ext cx="7772400" cy="1143000"/>
          </a:xfrm>
        </p:spPr>
        <p:txBody>
          <a:bodyPr/>
          <a:lstStyle/>
          <a:p>
            <a:r>
              <a:rPr lang="en-US" altLang="en-US" sz="4600">
                <a:effectLst>
                  <a:outerShdw blurRad="38100" dist="38100" dir="2700000" algn="tl">
                    <a:srgbClr val="000000"/>
                  </a:outerShdw>
                </a:effectLst>
                <a:latin typeface="Arial" charset="0"/>
              </a:rPr>
              <a:t>Old Covenant Sanctuary</a:t>
            </a:r>
            <a:endParaRPr lang="en-US" altLang="en-US" sz="4800"/>
          </a:p>
        </p:txBody>
      </p:sp>
      <p:pic>
        <p:nvPicPr>
          <p:cNvPr id="1277957" name="Picture 5" descr="solomon_temple"/>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714500" y="2338388"/>
            <a:ext cx="5715000" cy="3400425"/>
          </a:xfrm>
          <a:noFill/>
          <a:ln w="25400">
            <a:solidFill>
              <a:schemeClr val="bg2"/>
            </a:solidFill>
            <a:miter lim="800000"/>
            <a:headEnd/>
            <a:tailEnd/>
          </a:ln>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80002" name="Rectangle 2"/>
          <p:cNvSpPr>
            <a:spLocks noGrp="1" noChangeArrowheads="1"/>
          </p:cNvSpPr>
          <p:nvPr>
            <p:ph type="title"/>
          </p:nvPr>
        </p:nvSpPr>
        <p:spPr>
          <a:xfrm>
            <a:off x="685800" y="304800"/>
            <a:ext cx="7772400" cy="1143000"/>
          </a:xfrm>
        </p:spPr>
        <p:txBody>
          <a:bodyPr/>
          <a:lstStyle/>
          <a:p>
            <a:r>
              <a:rPr lang="en-US" altLang="en-US" sz="4600">
                <a:effectLst>
                  <a:outerShdw blurRad="38100" dist="38100" dir="2700000" algn="tl">
                    <a:srgbClr val="000000"/>
                  </a:outerShdw>
                </a:effectLst>
                <a:latin typeface="Arial" charset="0"/>
              </a:rPr>
              <a:t>Old Covenant Sanctuary</a:t>
            </a:r>
            <a:endParaRPr lang="en-US" altLang="en-US" sz="4800"/>
          </a:p>
        </p:txBody>
      </p:sp>
      <p:pic>
        <p:nvPicPr>
          <p:cNvPr id="1280006" name="Picture 6" descr="ten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95600" y="1543050"/>
            <a:ext cx="3162300" cy="5314950"/>
          </a:xfrm>
          <a:prstGeom prst="rect">
            <a:avLst/>
          </a:prstGeom>
          <a:noFill/>
          <a:extLst>
            <a:ext uri="{909E8E84-426E-40DD-AFC4-6F175D3DCCD1}">
              <a14:hiddenFill xmlns:a14="http://schemas.microsoft.com/office/drawing/2010/main">
                <a:solidFill>
                  <a:srgbClr val="FFFFFF"/>
                </a:solidFill>
              </a14:hiddenFill>
            </a:ext>
          </a:extLst>
        </p:spPr>
      </p:pic>
      <p:sp>
        <p:nvSpPr>
          <p:cNvPr id="1280007" name="Text Box 7"/>
          <p:cNvSpPr txBox="1">
            <a:spLocks noChangeArrowheads="1"/>
          </p:cNvSpPr>
          <p:nvPr/>
        </p:nvSpPr>
        <p:spPr bwMode="auto">
          <a:xfrm>
            <a:off x="533400" y="5486400"/>
            <a:ext cx="2233613"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solidFill>
                  <a:schemeClr val="tx2"/>
                </a:solidFill>
                <a:effectLst>
                  <a:outerShdw blurRad="38100" dist="38100" dir="2700000" algn="tl">
                    <a:srgbClr val="000000"/>
                  </a:outerShdw>
                </a:effectLst>
              </a:rPr>
              <a:t>Altar of </a:t>
            </a:r>
          </a:p>
          <a:p>
            <a:r>
              <a:rPr lang="en-US" altLang="en-US">
                <a:solidFill>
                  <a:schemeClr val="tx2"/>
                </a:solidFill>
                <a:effectLst>
                  <a:outerShdw blurRad="38100" dist="38100" dir="2700000" algn="tl">
                    <a:srgbClr val="000000"/>
                  </a:outerShdw>
                </a:effectLst>
              </a:rPr>
              <a:t>Burnt Offerings</a:t>
            </a:r>
          </a:p>
        </p:txBody>
      </p:sp>
      <p:sp>
        <p:nvSpPr>
          <p:cNvPr id="1280009" name="Line 9"/>
          <p:cNvSpPr>
            <a:spLocks noChangeShapeType="1"/>
          </p:cNvSpPr>
          <p:nvPr/>
        </p:nvSpPr>
        <p:spPr bwMode="auto">
          <a:xfrm>
            <a:off x="2743200" y="6019800"/>
            <a:ext cx="1447800" cy="76200"/>
          </a:xfrm>
          <a:prstGeom prst="line">
            <a:avLst/>
          </a:prstGeom>
          <a:noFill/>
          <a:ln w="38100">
            <a:solidFill>
              <a:schemeClr va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80010" name="Text Box 10"/>
          <p:cNvSpPr txBox="1">
            <a:spLocks noChangeArrowheads="1"/>
          </p:cNvSpPr>
          <p:nvPr/>
        </p:nvSpPr>
        <p:spPr bwMode="auto">
          <a:xfrm>
            <a:off x="914400" y="4724400"/>
            <a:ext cx="18113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solidFill>
                  <a:schemeClr val="tx2"/>
                </a:solidFill>
                <a:effectLst>
                  <a:outerShdw blurRad="38100" dist="38100" dir="2700000" algn="tl">
                    <a:srgbClr val="000000"/>
                  </a:outerShdw>
                </a:effectLst>
              </a:rPr>
              <a:t>Wash Basin</a:t>
            </a:r>
          </a:p>
        </p:txBody>
      </p:sp>
      <p:sp>
        <p:nvSpPr>
          <p:cNvPr id="1280011" name="Line 11"/>
          <p:cNvSpPr>
            <a:spLocks noChangeShapeType="1"/>
          </p:cNvSpPr>
          <p:nvPr/>
        </p:nvSpPr>
        <p:spPr bwMode="auto">
          <a:xfrm>
            <a:off x="2743200" y="5029200"/>
            <a:ext cx="1600200" cy="152400"/>
          </a:xfrm>
          <a:prstGeom prst="line">
            <a:avLst/>
          </a:prstGeom>
          <a:noFill/>
          <a:ln w="38100">
            <a:solidFill>
              <a:schemeClr va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80012" name="Text Box 12"/>
          <p:cNvSpPr txBox="1">
            <a:spLocks noChangeArrowheads="1"/>
          </p:cNvSpPr>
          <p:nvPr/>
        </p:nvSpPr>
        <p:spPr bwMode="auto">
          <a:xfrm>
            <a:off x="838200" y="3124200"/>
            <a:ext cx="16938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solidFill>
                  <a:schemeClr val="tx2"/>
                </a:solidFill>
                <a:effectLst>
                  <a:outerShdw blurRad="38100" dist="38100" dir="2700000" algn="tl">
                    <a:srgbClr val="000000"/>
                  </a:outerShdw>
                </a:effectLst>
              </a:rPr>
              <a:t>Lampstand</a:t>
            </a:r>
          </a:p>
        </p:txBody>
      </p:sp>
      <p:sp>
        <p:nvSpPr>
          <p:cNvPr id="1280013" name="Line 13"/>
          <p:cNvSpPr>
            <a:spLocks noChangeShapeType="1"/>
          </p:cNvSpPr>
          <p:nvPr/>
        </p:nvSpPr>
        <p:spPr bwMode="auto">
          <a:xfrm>
            <a:off x="2514600" y="3429000"/>
            <a:ext cx="1219200" cy="152400"/>
          </a:xfrm>
          <a:prstGeom prst="line">
            <a:avLst/>
          </a:prstGeom>
          <a:noFill/>
          <a:ln w="38100">
            <a:solidFill>
              <a:schemeClr va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80014" name="Text Box 14"/>
          <p:cNvSpPr txBox="1">
            <a:spLocks noChangeArrowheads="1"/>
          </p:cNvSpPr>
          <p:nvPr/>
        </p:nvSpPr>
        <p:spPr bwMode="auto">
          <a:xfrm>
            <a:off x="6705600" y="4495800"/>
            <a:ext cx="172878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solidFill>
                  <a:schemeClr val="tx2"/>
                </a:solidFill>
                <a:effectLst>
                  <a:outerShdw blurRad="38100" dist="38100" dir="2700000" algn="tl">
                    <a:srgbClr val="000000"/>
                  </a:outerShdw>
                </a:effectLst>
              </a:rPr>
              <a:t>Table of</a:t>
            </a:r>
          </a:p>
          <a:p>
            <a:r>
              <a:rPr lang="en-US" altLang="en-US">
                <a:solidFill>
                  <a:schemeClr val="tx2"/>
                </a:solidFill>
                <a:effectLst>
                  <a:outerShdw blurRad="38100" dist="38100" dir="2700000" algn="tl">
                    <a:srgbClr val="000000"/>
                  </a:outerShdw>
                </a:effectLst>
              </a:rPr>
              <a:t>Showbread</a:t>
            </a:r>
          </a:p>
        </p:txBody>
      </p:sp>
      <p:sp>
        <p:nvSpPr>
          <p:cNvPr id="1280015" name="Line 15"/>
          <p:cNvSpPr>
            <a:spLocks noChangeShapeType="1"/>
          </p:cNvSpPr>
          <p:nvPr/>
        </p:nvSpPr>
        <p:spPr bwMode="auto">
          <a:xfrm flipH="1" flipV="1">
            <a:off x="5410200" y="3886200"/>
            <a:ext cx="1295400" cy="685800"/>
          </a:xfrm>
          <a:prstGeom prst="line">
            <a:avLst/>
          </a:prstGeom>
          <a:noFill/>
          <a:ln w="38100">
            <a:solidFill>
              <a:schemeClr va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80016" name="Text Box 16"/>
          <p:cNvSpPr txBox="1">
            <a:spLocks noChangeArrowheads="1"/>
          </p:cNvSpPr>
          <p:nvPr/>
        </p:nvSpPr>
        <p:spPr bwMode="auto">
          <a:xfrm>
            <a:off x="6477000" y="3124200"/>
            <a:ext cx="1252538"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solidFill>
                  <a:schemeClr val="tx2"/>
                </a:solidFill>
                <a:effectLst>
                  <a:outerShdw blurRad="38100" dist="38100" dir="2700000" algn="tl">
                    <a:srgbClr val="000000"/>
                  </a:outerShdw>
                </a:effectLst>
              </a:rPr>
              <a:t>Altar of </a:t>
            </a:r>
          </a:p>
          <a:p>
            <a:r>
              <a:rPr lang="en-US" altLang="en-US">
                <a:solidFill>
                  <a:schemeClr val="tx2"/>
                </a:solidFill>
                <a:effectLst>
                  <a:outerShdw blurRad="38100" dist="38100" dir="2700000" algn="tl">
                    <a:srgbClr val="000000"/>
                  </a:outerShdw>
                </a:effectLst>
              </a:rPr>
              <a:t>Incense</a:t>
            </a:r>
          </a:p>
        </p:txBody>
      </p:sp>
      <p:sp>
        <p:nvSpPr>
          <p:cNvPr id="1280017" name="Line 17"/>
          <p:cNvSpPr>
            <a:spLocks noChangeShapeType="1"/>
          </p:cNvSpPr>
          <p:nvPr/>
        </p:nvSpPr>
        <p:spPr bwMode="auto">
          <a:xfrm flipH="1" flipV="1">
            <a:off x="4800600" y="2971800"/>
            <a:ext cx="1600200" cy="533400"/>
          </a:xfrm>
          <a:prstGeom prst="line">
            <a:avLst/>
          </a:prstGeom>
          <a:noFill/>
          <a:ln w="38100">
            <a:solidFill>
              <a:schemeClr va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80018" name="Text Box 18"/>
          <p:cNvSpPr txBox="1">
            <a:spLocks noChangeArrowheads="1"/>
          </p:cNvSpPr>
          <p:nvPr/>
        </p:nvSpPr>
        <p:spPr bwMode="auto">
          <a:xfrm>
            <a:off x="6553200" y="1981200"/>
            <a:ext cx="1490663"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solidFill>
                  <a:schemeClr val="tx2"/>
                </a:solidFill>
                <a:effectLst>
                  <a:outerShdw blurRad="38100" dist="38100" dir="2700000" algn="tl">
                    <a:srgbClr val="000000"/>
                  </a:outerShdw>
                </a:effectLst>
              </a:rPr>
              <a:t>Ark of the</a:t>
            </a:r>
          </a:p>
          <a:p>
            <a:r>
              <a:rPr lang="en-US" altLang="en-US">
                <a:solidFill>
                  <a:schemeClr val="tx2"/>
                </a:solidFill>
                <a:effectLst>
                  <a:outerShdw blurRad="38100" dist="38100" dir="2700000" algn="tl">
                    <a:srgbClr val="000000"/>
                  </a:outerShdw>
                </a:effectLst>
              </a:rPr>
              <a:t>Covenant</a:t>
            </a:r>
          </a:p>
        </p:txBody>
      </p:sp>
      <p:sp>
        <p:nvSpPr>
          <p:cNvPr id="1280019" name="Line 19"/>
          <p:cNvSpPr>
            <a:spLocks noChangeShapeType="1"/>
          </p:cNvSpPr>
          <p:nvPr/>
        </p:nvSpPr>
        <p:spPr bwMode="auto">
          <a:xfrm flipH="1">
            <a:off x="4953000" y="2438400"/>
            <a:ext cx="1600200" cy="0"/>
          </a:xfrm>
          <a:prstGeom prst="line">
            <a:avLst/>
          </a:prstGeom>
          <a:noFill/>
          <a:ln w="38100">
            <a:solidFill>
              <a:schemeClr va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02882"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The Two Covenants</a:t>
            </a:r>
            <a:endParaRPr lang="en-US" altLang="en-US" sz="4800"/>
          </a:p>
        </p:txBody>
      </p:sp>
      <p:sp>
        <p:nvSpPr>
          <p:cNvPr id="1402883" name="Rectangle 3"/>
          <p:cNvSpPr>
            <a:spLocks noGrp="1" noChangeArrowheads="1"/>
          </p:cNvSpPr>
          <p:nvPr>
            <p:ph type="body" idx="1"/>
          </p:nvPr>
        </p:nvSpPr>
        <p:spPr>
          <a:xfrm>
            <a:off x="381000" y="1371600"/>
            <a:ext cx="85344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The Bible is made up of two major divisions—the Old Testament and the New Testament.</a:t>
            </a:r>
          </a:p>
          <a:p>
            <a:pPr>
              <a:lnSpc>
                <a:spcPct val="90000"/>
              </a:lnSpc>
              <a:spcBef>
                <a:spcPct val="40000"/>
              </a:spcBef>
            </a:pPr>
            <a:r>
              <a:rPr lang="en-US" altLang="en-US">
                <a:effectLst>
                  <a:outerShdw blurRad="38100" dist="38100" dir="2700000" algn="tl">
                    <a:srgbClr val="000000"/>
                  </a:outerShdw>
                </a:effectLst>
                <a:latin typeface="Arial" charset="0"/>
              </a:rPr>
              <a:t>These two major divisions of the Bible deal with two different covenants.</a:t>
            </a: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0937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Old Covenant Worship</a:t>
            </a:r>
            <a:endParaRPr lang="en-US" altLang="en-US" sz="4800"/>
          </a:p>
        </p:txBody>
      </p:sp>
      <p:sp>
        <p:nvSpPr>
          <p:cNvPr id="1509379"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A separate priesthood.</a:t>
            </a:r>
          </a:p>
          <a:p>
            <a:pPr>
              <a:spcBef>
                <a:spcPct val="40000"/>
              </a:spcBef>
            </a:pPr>
            <a:r>
              <a:rPr lang="en-US" altLang="en-US">
                <a:effectLst>
                  <a:outerShdw blurRad="38100" dist="38100" dir="2700000" algn="tl">
                    <a:srgbClr val="000000"/>
                  </a:outerShdw>
                </a:effectLst>
                <a:latin typeface="Arial" charset="0"/>
              </a:rPr>
              <a:t>Animal sacrifices to God.</a:t>
            </a:r>
          </a:p>
          <a:p>
            <a:pPr>
              <a:spcBef>
                <a:spcPct val="40000"/>
              </a:spcBef>
            </a:pPr>
            <a:r>
              <a:rPr lang="en-US" altLang="en-US">
                <a:effectLst>
                  <a:outerShdw blurRad="38100" dist="38100" dir="2700000" algn="tl">
                    <a:srgbClr val="000000"/>
                  </a:outerShdw>
                </a:effectLst>
                <a:latin typeface="Arial" charset="0"/>
              </a:rPr>
              <a:t>A physical sanctuary.</a:t>
            </a: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1142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Old Covenant Worship</a:t>
            </a:r>
            <a:endParaRPr lang="en-US" altLang="en-US" sz="4800"/>
          </a:p>
        </p:txBody>
      </p:sp>
      <p:sp>
        <p:nvSpPr>
          <p:cNvPr id="1511427"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A separate priesthood.</a:t>
            </a:r>
          </a:p>
          <a:p>
            <a:pPr>
              <a:spcBef>
                <a:spcPct val="40000"/>
              </a:spcBef>
            </a:pPr>
            <a:r>
              <a:rPr lang="en-US" altLang="en-US">
                <a:effectLst>
                  <a:outerShdw blurRad="38100" dist="38100" dir="2700000" algn="tl">
                    <a:srgbClr val="000000"/>
                  </a:outerShdw>
                </a:effectLst>
                <a:latin typeface="Arial" charset="0"/>
              </a:rPr>
              <a:t>Animal sacrifices to God.</a:t>
            </a:r>
          </a:p>
          <a:p>
            <a:pPr>
              <a:spcBef>
                <a:spcPct val="40000"/>
              </a:spcBef>
            </a:pPr>
            <a:r>
              <a:rPr lang="en-US" altLang="en-US">
                <a:effectLst>
                  <a:outerShdw blurRad="38100" dist="38100" dir="2700000" algn="tl">
                    <a:srgbClr val="000000"/>
                  </a:outerShdw>
                </a:effectLst>
                <a:latin typeface="Arial" charset="0"/>
              </a:rPr>
              <a:t>A physical sanctuary.</a:t>
            </a:r>
          </a:p>
          <a:p>
            <a:pPr>
              <a:spcBef>
                <a:spcPct val="40000"/>
              </a:spcBef>
            </a:pPr>
            <a:r>
              <a:rPr lang="en-US" altLang="en-US">
                <a:effectLst>
                  <a:outerShdw blurRad="38100" dist="38100" dir="2700000" algn="tl">
                    <a:srgbClr val="000000"/>
                  </a:outerShdw>
                </a:effectLst>
                <a:latin typeface="Arial" charset="0"/>
              </a:rPr>
              <a:t>Law written on tablets of stone.</a:t>
            </a: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8409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Old Covenant Worship</a:t>
            </a:r>
            <a:endParaRPr lang="en-US" altLang="en-US" sz="4800"/>
          </a:p>
        </p:txBody>
      </p:sp>
      <p:sp>
        <p:nvSpPr>
          <p:cNvPr id="1284099"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A separate priesthood.</a:t>
            </a:r>
          </a:p>
          <a:p>
            <a:pPr>
              <a:spcBef>
                <a:spcPct val="40000"/>
              </a:spcBef>
            </a:pPr>
            <a:r>
              <a:rPr lang="en-US" altLang="en-US">
                <a:effectLst>
                  <a:outerShdw blurRad="38100" dist="38100" dir="2700000" algn="tl">
                    <a:srgbClr val="000000"/>
                  </a:outerShdw>
                </a:effectLst>
                <a:latin typeface="Arial" charset="0"/>
              </a:rPr>
              <a:t>Animal sacrifices to God.</a:t>
            </a:r>
          </a:p>
          <a:p>
            <a:pPr>
              <a:spcBef>
                <a:spcPct val="40000"/>
              </a:spcBef>
            </a:pPr>
            <a:r>
              <a:rPr lang="en-US" altLang="en-US">
                <a:effectLst>
                  <a:outerShdw blurRad="38100" dist="38100" dir="2700000" algn="tl">
                    <a:srgbClr val="000000"/>
                  </a:outerShdw>
                </a:effectLst>
                <a:latin typeface="Arial" charset="0"/>
              </a:rPr>
              <a:t>A physical sanctuary.</a:t>
            </a:r>
          </a:p>
          <a:p>
            <a:pPr>
              <a:spcBef>
                <a:spcPct val="40000"/>
              </a:spcBef>
            </a:pPr>
            <a:r>
              <a:rPr lang="en-US" altLang="en-US">
                <a:effectLst>
                  <a:outerShdw blurRad="38100" dist="38100" dir="2700000" algn="tl">
                    <a:srgbClr val="000000"/>
                  </a:outerShdw>
                </a:effectLst>
                <a:latin typeface="Arial" charset="0"/>
              </a:rPr>
              <a:t>Law written on tablets of stone.</a:t>
            </a:r>
          </a:p>
        </p:txBody>
      </p:sp>
      <p:sp>
        <p:nvSpPr>
          <p:cNvPr id="1284101" name="Rectangle 5"/>
          <p:cNvSpPr>
            <a:spLocks noChangeArrowheads="1"/>
          </p:cNvSpPr>
          <p:nvPr/>
        </p:nvSpPr>
        <p:spPr bwMode="auto">
          <a:xfrm>
            <a:off x="381000" y="4191000"/>
            <a:ext cx="8382000" cy="2667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“And He wrote on the tablets the words of the covenant, the Ten Commandments”</a:t>
            </a:r>
          </a:p>
          <a:p>
            <a:pPr algn="ctr"/>
            <a:r>
              <a:rPr lang="en-US" altLang="en-US" sz="2800" i="1">
                <a:solidFill>
                  <a:schemeClr val="bg2"/>
                </a:solidFill>
              </a:rPr>
              <a:t>(Exodus 34:28).</a:t>
            </a:r>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88194" name="Rectangle 2"/>
          <p:cNvSpPr>
            <a:spLocks noGrp="1" noChangeArrowheads="1"/>
          </p:cNvSpPr>
          <p:nvPr>
            <p:ph type="title"/>
          </p:nvPr>
        </p:nvSpPr>
        <p:spPr>
          <a:xfrm>
            <a:off x="457200" y="304800"/>
            <a:ext cx="8305800" cy="1143000"/>
          </a:xfrm>
        </p:spPr>
        <p:txBody>
          <a:bodyPr/>
          <a:lstStyle/>
          <a:p>
            <a:r>
              <a:rPr lang="en-US" altLang="en-US" sz="4600">
                <a:effectLst>
                  <a:outerShdw blurRad="38100" dist="38100" dir="2700000" algn="tl">
                    <a:srgbClr val="000000"/>
                  </a:outerShdw>
                </a:effectLst>
                <a:latin typeface="Arial" charset="0"/>
              </a:rPr>
              <a:t>Old Covenant Tablets Of Stone</a:t>
            </a:r>
            <a:endParaRPr lang="en-US" altLang="en-US" sz="4600"/>
          </a:p>
        </p:txBody>
      </p:sp>
      <p:pic>
        <p:nvPicPr>
          <p:cNvPr id="1288198" name="Picture 6" descr="26733"/>
          <p:cNvPicPr>
            <a:picLocks noChangeAspect="1" noChangeArrowheads="1"/>
          </p:cNvPicPr>
          <p:nvPr/>
        </p:nvPicPr>
        <p:blipFill>
          <a:blip r:embed="rId3">
            <a:extLst>
              <a:ext uri="{28A0092B-C50C-407E-A947-70E740481C1C}">
                <a14:useLocalDpi xmlns:a14="http://schemas.microsoft.com/office/drawing/2010/main" val="0"/>
              </a:ext>
            </a:extLst>
          </a:blip>
          <a:srcRect r="1967"/>
          <a:stretch>
            <a:fillRect/>
          </a:stretch>
        </p:blipFill>
        <p:spPr bwMode="auto">
          <a:xfrm>
            <a:off x="2667000" y="2057400"/>
            <a:ext cx="3417888" cy="3476625"/>
          </a:xfrm>
          <a:prstGeom prst="rect">
            <a:avLst/>
          </a:prstGeom>
          <a:noFill/>
          <a:ln w="25400">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1347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Old Covenant Worship</a:t>
            </a:r>
            <a:endParaRPr lang="en-US" altLang="en-US" sz="4800"/>
          </a:p>
        </p:txBody>
      </p:sp>
      <p:sp>
        <p:nvSpPr>
          <p:cNvPr id="1513475"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A separate priesthood.</a:t>
            </a:r>
          </a:p>
          <a:p>
            <a:pPr>
              <a:spcBef>
                <a:spcPct val="40000"/>
              </a:spcBef>
            </a:pPr>
            <a:r>
              <a:rPr lang="en-US" altLang="en-US">
                <a:effectLst>
                  <a:outerShdw blurRad="38100" dist="38100" dir="2700000" algn="tl">
                    <a:srgbClr val="000000"/>
                  </a:outerShdw>
                </a:effectLst>
                <a:latin typeface="Arial" charset="0"/>
              </a:rPr>
              <a:t>Animal sacrifices to God.</a:t>
            </a:r>
          </a:p>
          <a:p>
            <a:pPr>
              <a:spcBef>
                <a:spcPct val="40000"/>
              </a:spcBef>
            </a:pPr>
            <a:r>
              <a:rPr lang="en-US" altLang="en-US">
                <a:effectLst>
                  <a:outerShdw blurRad="38100" dist="38100" dir="2700000" algn="tl">
                    <a:srgbClr val="000000"/>
                  </a:outerShdw>
                </a:effectLst>
                <a:latin typeface="Arial" charset="0"/>
              </a:rPr>
              <a:t>A physical sanctuary.</a:t>
            </a:r>
          </a:p>
          <a:p>
            <a:pPr>
              <a:spcBef>
                <a:spcPct val="40000"/>
              </a:spcBef>
            </a:pPr>
            <a:r>
              <a:rPr lang="en-US" altLang="en-US">
                <a:effectLst>
                  <a:outerShdw blurRad="38100" dist="38100" dir="2700000" algn="tl">
                    <a:srgbClr val="000000"/>
                  </a:outerShdw>
                </a:effectLst>
                <a:latin typeface="Arial" charset="0"/>
              </a:rPr>
              <a:t>Law written on tablets of stone.</a:t>
            </a:r>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8614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Old Covenant Worship</a:t>
            </a:r>
            <a:endParaRPr lang="en-US" altLang="en-US" sz="4800"/>
          </a:p>
        </p:txBody>
      </p:sp>
      <p:sp>
        <p:nvSpPr>
          <p:cNvPr id="1286147"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A separate priesthood.</a:t>
            </a:r>
          </a:p>
          <a:p>
            <a:pPr>
              <a:spcBef>
                <a:spcPct val="40000"/>
              </a:spcBef>
            </a:pPr>
            <a:r>
              <a:rPr lang="en-US" altLang="en-US">
                <a:effectLst>
                  <a:outerShdw blurRad="38100" dist="38100" dir="2700000" algn="tl">
                    <a:srgbClr val="000000"/>
                  </a:outerShdw>
                </a:effectLst>
                <a:latin typeface="Arial" charset="0"/>
              </a:rPr>
              <a:t>Animal sacrifices to God.</a:t>
            </a:r>
          </a:p>
          <a:p>
            <a:pPr>
              <a:spcBef>
                <a:spcPct val="40000"/>
              </a:spcBef>
            </a:pPr>
            <a:r>
              <a:rPr lang="en-US" altLang="en-US">
                <a:effectLst>
                  <a:outerShdw blurRad="38100" dist="38100" dir="2700000" algn="tl">
                    <a:srgbClr val="000000"/>
                  </a:outerShdw>
                </a:effectLst>
                <a:latin typeface="Arial" charset="0"/>
              </a:rPr>
              <a:t>A physical sanctuary.</a:t>
            </a:r>
          </a:p>
          <a:p>
            <a:pPr>
              <a:spcBef>
                <a:spcPct val="40000"/>
              </a:spcBef>
            </a:pPr>
            <a:r>
              <a:rPr lang="en-US" altLang="en-US">
                <a:effectLst>
                  <a:outerShdw blurRad="38100" dist="38100" dir="2700000" algn="tl">
                    <a:srgbClr val="000000"/>
                  </a:outerShdw>
                </a:effectLst>
                <a:latin typeface="Arial" charset="0"/>
              </a:rPr>
              <a:t>Law written on tablets of stone.</a:t>
            </a:r>
          </a:p>
          <a:p>
            <a:pPr>
              <a:spcBef>
                <a:spcPct val="40000"/>
              </a:spcBef>
            </a:pPr>
            <a:r>
              <a:rPr lang="en-US" altLang="en-US">
                <a:effectLst>
                  <a:outerShdw blurRad="38100" dist="38100" dir="2700000" algn="tl">
                    <a:srgbClr val="000000"/>
                  </a:outerShdw>
                </a:effectLst>
                <a:latin typeface="Arial" charset="0"/>
              </a:rPr>
              <a:t>The Sabbath.</a:t>
            </a:r>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9024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Old Covenant Worship</a:t>
            </a:r>
            <a:endParaRPr lang="en-US" altLang="en-US" sz="4800"/>
          </a:p>
        </p:txBody>
      </p:sp>
      <p:sp>
        <p:nvSpPr>
          <p:cNvPr id="1290243"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A separate priesthood.</a:t>
            </a:r>
          </a:p>
          <a:p>
            <a:pPr>
              <a:spcBef>
                <a:spcPct val="40000"/>
              </a:spcBef>
            </a:pPr>
            <a:r>
              <a:rPr lang="en-US" altLang="en-US">
                <a:effectLst>
                  <a:outerShdw blurRad="38100" dist="38100" dir="2700000" algn="tl">
                    <a:srgbClr val="000000"/>
                  </a:outerShdw>
                </a:effectLst>
                <a:latin typeface="Arial" charset="0"/>
              </a:rPr>
              <a:t>Animal sacrifices to God.</a:t>
            </a:r>
          </a:p>
          <a:p>
            <a:pPr>
              <a:spcBef>
                <a:spcPct val="40000"/>
              </a:spcBef>
            </a:pPr>
            <a:r>
              <a:rPr lang="en-US" altLang="en-US">
                <a:effectLst>
                  <a:outerShdw blurRad="38100" dist="38100" dir="2700000" algn="tl">
                    <a:srgbClr val="000000"/>
                  </a:outerShdw>
                </a:effectLst>
                <a:latin typeface="Arial" charset="0"/>
              </a:rPr>
              <a:t>A physical sanctuary.</a:t>
            </a:r>
          </a:p>
          <a:p>
            <a:pPr>
              <a:spcBef>
                <a:spcPct val="40000"/>
              </a:spcBef>
            </a:pPr>
            <a:r>
              <a:rPr lang="en-US" altLang="en-US">
                <a:effectLst>
                  <a:outerShdw blurRad="38100" dist="38100" dir="2700000" algn="tl">
                    <a:srgbClr val="000000"/>
                  </a:outerShdw>
                </a:effectLst>
                <a:latin typeface="Arial" charset="0"/>
              </a:rPr>
              <a:t>Law written on tablets of stone.</a:t>
            </a:r>
          </a:p>
          <a:p>
            <a:pPr>
              <a:spcBef>
                <a:spcPct val="40000"/>
              </a:spcBef>
            </a:pPr>
            <a:r>
              <a:rPr lang="en-US" altLang="en-US">
                <a:effectLst>
                  <a:outerShdw blurRad="38100" dist="38100" dir="2700000" algn="tl">
                    <a:srgbClr val="000000"/>
                  </a:outerShdw>
                </a:effectLst>
                <a:latin typeface="Arial" charset="0"/>
              </a:rPr>
              <a:t>The Sabbath.</a:t>
            </a:r>
          </a:p>
        </p:txBody>
      </p:sp>
      <p:sp>
        <p:nvSpPr>
          <p:cNvPr id="1290244" name="Rectangle 4"/>
          <p:cNvSpPr>
            <a:spLocks noChangeArrowheads="1"/>
          </p:cNvSpPr>
          <p:nvPr/>
        </p:nvSpPr>
        <p:spPr bwMode="auto">
          <a:xfrm>
            <a:off x="381000" y="4191000"/>
            <a:ext cx="8382000" cy="2667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“Work shall be done for six days, but the seventh is the Sabbath of rest, holy to the LORD. Whoever does any work on the Sabbath day, he shall </a:t>
            </a:r>
          </a:p>
          <a:p>
            <a:pPr algn="ctr"/>
            <a:r>
              <a:rPr lang="en-US" altLang="en-US" sz="2800" i="1">
                <a:solidFill>
                  <a:schemeClr val="bg2"/>
                </a:solidFill>
              </a:rPr>
              <a:t>surely be put to death” (Exodus 31:15).</a:t>
            </a:r>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1552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Old Covenant Worship</a:t>
            </a:r>
            <a:endParaRPr lang="en-US" altLang="en-US" sz="4800"/>
          </a:p>
        </p:txBody>
      </p:sp>
      <p:sp>
        <p:nvSpPr>
          <p:cNvPr id="1515523"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A separate priesthood.</a:t>
            </a:r>
          </a:p>
          <a:p>
            <a:pPr>
              <a:spcBef>
                <a:spcPct val="40000"/>
              </a:spcBef>
            </a:pPr>
            <a:r>
              <a:rPr lang="en-US" altLang="en-US">
                <a:effectLst>
                  <a:outerShdw blurRad="38100" dist="38100" dir="2700000" algn="tl">
                    <a:srgbClr val="000000"/>
                  </a:outerShdw>
                </a:effectLst>
                <a:latin typeface="Arial" charset="0"/>
              </a:rPr>
              <a:t>Animal sacrifices to God.</a:t>
            </a:r>
          </a:p>
          <a:p>
            <a:pPr>
              <a:spcBef>
                <a:spcPct val="40000"/>
              </a:spcBef>
            </a:pPr>
            <a:r>
              <a:rPr lang="en-US" altLang="en-US">
                <a:effectLst>
                  <a:outerShdw blurRad="38100" dist="38100" dir="2700000" algn="tl">
                    <a:srgbClr val="000000"/>
                  </a:outerShdw>
                </a:effectLst>
                <a:latin typeface="Arial" charset="0"/>
              </a:rPr>
              <a:t>A physical sanctuary.</a:t>
            </a:r>
          </a:p>
          <a:p>
            <a:pPr>
              <a:spcBef>
                <a:spcPct val="40000"/>
              </a:spcBef>
            </a:pPr>
            <a:r>
              <a:rPr lang="en-US" altLang="en-US">
                <a:effectLst>
                  <a:outerShdw blurRad="38100" dist="38100" dir="2700000" algn="tl">
                    <a:srgbClr val="000000"/>
                  </a:outerShdw>
                </a:effectLst>
                <a:latin typeface="Arial" charset="0"/>
              </a:rPr>
              <a:t>Law written on tablets of stone.</a:t>
            </a:r>
          </a:p>
          <a:p>
            <a:pPr>
              <a:spcBef>
                <a:spcPct val="40000"/>
              </a:spcBef>
            </a:pPr>
            <a:r>
              <a:rPr lang="en-US" altLang="en-US">
                <a:effectLst>
                  <a:outerShdw blurRad="38100" dist="38100" dir="2700000" algn="tl">
                    <a:srgbClr val="000000"/>
                  </a:outerShdw>
                </a:effectLst>
                <a:latin typeface="Arial" charset="0"/>
              </a:rPr>
              <a:t>The Sabbath.</a:t>
            </a:r>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9229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Old Covenant Worship</a:t>
            </a:r>
            <a:endParaRPr lang="en-US" altLang="en-US" sz="4800"/>
          </a:p>
        </p:txBody>
      </p:sp>
      <p:sp>
        <p:nvSpPr>
          <p:cNvPr id="1292291"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A separate priesthood.</a:t>
            </a:r>
          </a:p>
          <a:p>
            <a:pPr>
              <a:spcBef>
                <a:spcPct val="40000"/>
              </a:spcBef>
            </a:pPr>
            <a:r>
              <a:rPr lang="en-US" altLang="en-US">
                <a:effectLst>
                  <a:outerShdw blurRad="38100" dist="38100" dir="2700000" algn="tl">
                    <a:srgbClr val="000000"/>
                  </a:outerShdw>
                </a:effectLst>
                <a:latin typeface="Arial" charset="0"/>
              </a:rPr>
              <a:t>Animal sacrifices to God.</a:t>
            </a:r>
          </a:p>
          <a:p>
            <a:pPr>
              <a:spcBef>
                <a:spcPct val="40000"/>
              </a:spcBef>
            </a:pPr>
            <a:r>
              <a:rPr lang="en-US" altLang="en-US">
                <a:effectLst>
                  <a:outerShdw blurRad="38100" dist="38100" dir="2700000" algn="tl">
                    <a:srgbClr val="000000"/>
                  </a:outerShdw>
                </a:effectLst>
                <a:latin typeface="Arial" charset="0"/>
              </a:rPr>
              <a:t>A physical sanctuary.</a:t>
            </a:r>
          </a:p>
          <a:p>
            <a:pPr>
              <a:spcBef>
                <a:spcPct val="40000"/>
              </a:spcBef>
            </a:pPr>
            <a:r>
              <a:rPr lang="en-US" altLang="en-US">
                <a:effectLst>
                  <a:outerShdw blurRad="38100" dist="38100" dir="2700000" algn="tl">
                    <a:srgbClr val="000000"/>
                  </a:outerShdw>
                </a:effectLst>
                <a:latin typeface="Arial" charset="0"/>
              </a:rPr>
              <a:t>Law written on tablets of stone.</a:t>
            </a:r>
          </a:p>
          <a:p>
            <a:pPr>
              <a:spcBef>
                <a:spcPct val="40000"/>
              </a:spcBef>
            </a:pPr>
            <a:r>
              <a:rPr lang="en-US" altLang="en-US">
                <a:effectLst>
                  <a:outerShdw blurRad="38100" dist="38100" dir="2700000" algn="tl">
                    <a:srgbClr val="000000"/>
                  </a:outerShdw>
                </a:effectLst>
                <a:latin typeface="Arial" charset="0"/>
              </a:rPr>
              <a:t>The Sabbath.</a:t>
            </a:r>
          </a:p>
          <a:p>
            <a:pPr>
              <a:spcBef>
                <a:spcPct val="40000"/>
              </a:spcBef>
            </a:pPr>
            <a:r>
              <a:rPr lang="en-US" altLang="en-US">
                <a:effectLst>
                  <a:outerShdw blurRad="38100" dist="38100" dir="2700000" algn="tl">
                    <a:srgbClr val="000000"/>
                  </a:outerShdw>
                </a:effectLst>
                <a:latin typeface="Arial" charset="0"/>
              </a:rPr>
              <a:t>Instrumental Music in worship.</a:t>
            </a:r>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9433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Old Covenant Worship</a:t>
            </a:r>
            <a:endParaRPr lang="en-US" altLang="en-US" sz="4800"/>
          </a:p>
        </p:txBody>
      </p:sp>
      <p:sp>
        <p:nvSpPr>
          <p:cNvPr id="1294339"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A separate priesthood.</a:t>
            </a:r>
          </a:p>
          <a:p>
            <a:pPr>
              <a:spcBef>
                <a:spcPct val="40000"/>
              </a:spcBef>
            </a:pPr>
            <a:r>
              <a:rPr lang="en-US" altLang="en-US">
                <a:effectLst>
                  <a:outerShdw blurRad="38100" dist="38100" dir="2700000" algn="tl">
                    <a:srgbClr val="000000"/>
                  </a:outerShdw>
                </a:effectLst>
                <a:latin typeface="Arial" charset="0"/>
              </a:rPr>
              <a:t>Animal sacrifices to God.</a:t>
            </a:r>
          </a:p>
          <a:p>
            <a:pPr>
              <a:spcBef>
                <a:spcPct val="40000"/>
              </a:spcBef>
            </a:pPr>
            <a:r>
              <a:rPr lang="en-US" altLang="en-US">
                <a:effectLst>
                  <a:outerShdw blurRad="38100" dist="38100" dir="2700000" algn="tl">
                    <a:srgbClr val="000000"/>
                  </a:outerShdw>
                </a:effectLst>
                <a:latin typeface="Arial" charset="0"/>
              </a:rPr>
              <a:t>A physical sanctuary.</a:t>
            </a:r>
          </a:p>
          <a:p>
            <a:pPr>
              <a:spcBef>
                <a:spcPct val="40000"/>
              </a:spcBef>
            </a:pPr>
            <a:r>
              <a:rPr lang="en-US" altLang="en-US">
                <a:effectLst>
                  <a:outerShdw blurRad="38100" dist="38100" dir="2700000" algn="tl">
                    <a:srgbClr val="000000"/>
                  </a:outerShdw>
                </a:effectLst>
                <a:latin typeface="Arial" charset="0"/>
              </a:rPr>
              <a:t>Law written on tablets of stone.</a:t>
            </a:r>
          </a:p>
          <a:p>
            <a:pPr>
              <a:spcBef>
                <a:spcPct val="40000"/>
              </a:spcBef>
            </a:pPr>
            <a:r>
              <a:rPr lang="en-US" altLang="en-US">
                <a:effectLst>
                  <a:outerShdw blurRad="38100" dist="38100" dir="2700000" algn="tl">
                    <a:srgbClr val="000000"/>
                  </a:outerShdw>
                </a:effectLst>
                <a:latin typeface="Arial" charset="0"/>
              </a:rPr>
              <a:t>The Sabbath.</a:t>
            </a:r>
          </a:p>
          <a:p>
            <a:pPr>
              <a:spcBef>
                <a:spcPct val="40000"/>
              </a:spcBef>
            </a:pPr>
            <a:r>
              <a:rPr lang="en-US" altLang="en-US">
                <a:effectLst>
                  <a:outerShdw blurRad="38100" dist="38100" dir="2700000" algn="tl">
                    <a:srgbClr val="000000"/>
                  </a:outerShdw>
                </a:effectLst>
                <a:latin typeface="Arial" charset="0"/>
              </a:rPr>
              <a:t>Instrumental Music in worship.</a:t>
            </a:r>
          </a:p>
        </p:txBody>
      </p:sp>
      <p:sp>
        <p:nvSpPr>
          <p:cNvPr id="1294340" name="Rectangle 4"/>
          <p:cNvSpPr>
            <a:spLocks noChangeArrowheads="1"/>
          </p:cNvSpPr>
          <p:nvPr/>
        </p:nvSpPr>
        <p:spPr bwMode="auto">
          <a:xfrm>
            <a:off x="381000" y="3352800"/>
            <a:ext cx="8382000" cy="3505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“And he stationed the Levites in the house of the LORD with cymbals, with stringed instruments, and with harps, according to the commandment of David, of Gad the king's seer, and of Nathan the prophet; for thus was the commandment of the LORD by his prophets” (2 Chronicles 29:25).</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06274" name="Rectangle 2"/>
          <p:cNvSpPr>
            <a:spLocks noGrp="1" noChangeArrowheads="1"/>
          </p:cNvSpPr>
          <p:nvPr>
            <p:ph type="title"/>
          </p:nvPr>
        </p:nvSpPr>
        <p:spPr>
          <a:xfrm>
            <a:off x="228600" y="152400"/>
            <a:ext cx="8686800" cy="1295400"/>
          </a:xfrm>
        </p:spPr>
        <p:txBody>
          <a:bodyPr/>
          <a:lstStyle/>
          <a:p>
            <a:r>
              <a:rPr lang="en-US" altLang="en-US" sz="4600">
                <a:effectLst>
                  <a:outerShdw blurRad="38100" dist="38100" dir="2700000" algn="tl">
                    <a:srgbClr val="000000"/>
                  </a:outerShdw>
                </a:effectLst>
                <a:latin typeface="Arial" charset="0"/>
              </a:rPr>
              <a:t>The Two Covenants</a:t>
            </a:r>
            <a:endParaRPr lang="en-US" altLang="en-US" sz="4800"/>
          </a:p>
        </p:txBody>
      </p:sp>
      <p:sp>
        <p:nvSpPr>
          <p:cNvPr id="1206275" name="Rectangle 3"/>
          <p:cNvSpPr>
            <a:spLocks noGrp="1" noChangeArrowheads="1"/>
          </p:cNvSpPr>
          <p:nvPr>
            <p:ph type="body" idx="1"/>
          </p:nvPr>
        </p:nvSpPr>
        <p:spPr>
          <a:xfrm>
            <a:off x="381000" y="1371600"/>
            <a:ext cx="8534400" cy="5486400"/>
          </a:xfrm>
        </p:spPr>
        <p:txBody>
          <a:bodyPr/>
          <a:lstStyle/>
          <a:p>
            <a:pPr>
              <a:lnSpc>
                <a:spcPct val="90000"/>
              </a:lnSpc>
              <a:spcBef>
                <a:spcPct val="40000"/>
              </a:spcBef>
            </a:pPr>
            <a:r>
              <a:rPr lang="en-US" altLang="en-US">
                <a:effectLst>
                  <a:outerShdw blurRad="38100" dist="38100" dir="2700000" algn="tl">
                    <a:srgbClr val="000000"/>
                  </a:outerShdw>
                </a:effectLst>
                <a:latin typeface="Arial" charset="0"/>
              </a:rPr>
              <a:t>The Bible is made up of two major divisions—the Old Testament and the New Testament.</a:t>
            </a:r>
          </a:p>
          <a:p>
            <a:pPr>
              <a:lnSpc>
                <a:spcPct val="90000"/>
              </a:lnSpc>
              <a:spcBef>
                <a:spcPct val="40000"/>
              </a:spcBef>
            </a:pPr>
            <a:r>
              <a:rPr lang="en-US" altLang="en-US">
                <a:effectLst>
                  <a:outerShdw blurRad="38100" dist="38100" dir="2700000" algn="tl">
                    <a:srgbClr val="000000"/>
                  </a:outerShdw>
                </a:effectLst>
                <a:latin typeface="Arial" charset="0"/>
              </a:rPr>
              <a:t>These two major divisions of the Bible deal with two different covenants.</a:t>
            </a:r>
          </a:p>
          <a:p>
            <a:pPr>
              <a:lnSpc>
                <a:spcPct val="90000"/>
              </a:lnSpc>
              <a:spcBef>
                <a:spcPct val="40000"/>
              </a:spcBef>
            </a:pPr>
            <a:r>
              <a:rPr lang="en-US" altLang="en-US">
                <a:effectLst>
                  <a:outerShdw blurRad="38100" dist="38100" dir="2700000" algn="tl">
                    <a:srgbClr val="000000"/>
                  </a:outerShdw>
                </a:effectLst>
                <a:latin typeface="Arial" charset="0"/>
              </a:rPr>
              <a:t>It is important to compare the two covenants in order to see the differences.</a:t>
            </a:r>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1757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Old Covenant Worship</a:t>
            </a:r>
            <a:endParaRPr lang="en-US" altLang="en-US" sz="4800"/>
          </a:p>
        </p:txBody>
      </p:sp>
      <p:sp>
        <p:nvSpPr>
          <p:cNvPr id="1517571"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A separate priesthood.</a:t>
            </a:r>
          </a:p>
          <a:p>
            <a:pPr>
              <a:spcBef>
                <a:spcPct val="40000"/>
              </a:spcBef>
            </a:pPr>
            <a:r>
              <a:rPr lang="en-US" altLang="en-US">
                <a:effectLst>
                  <a:outerShdw blurRad="38100" dist="38100" dir="2700000" algn="tl">
                    <a:srgbClr val="000000"/>
                  </a:outerShdw>
                </a:effectLst>
                <a:latin typeface="Arial" charset="0"/>
              </a:rPr>
              <a:t>Animal sacrifices to God.</a:t>
            </a:r>
          </a:p>
          <a:p>
            <a:pPr>
              <a:spcBef>
                <a:spcPct val="40000"/>
              </a:spcBef>
            </a:pPr>
            <a:r>
              <a:rPr lang="en-US" altLang="en-US">
                <a:effectLst>
                  <a:outerShdw blurRad="38100" dist="38100" dir="2700000" algn="tl">
                    <a:srgbClr val="000000"/>
                  </a:outerShdw>
                </a:effectLst>
                <a:latin typeface="Arial" charset="0"/>
              </a:rPr>
              <a:t>A physical sanctuary.</a:t>
            </a:r>
          </a:p>
          <a:p>
            <a:pPr>
              <a:spcBef>
                <a:spcPct val="40000"/>
              </a:spcBef>
            </a:pPr>
            <a:r>
              <a:rPr lang="en-US" altLang="en-US">
                <a:effectLst>
                  <a:outerShdw blurRad="38100" dist="38100" dir="2700000" algn="tl">
                    <a:srgbClr val="000000"/>
                  </a:outerShdw>
                </a:effectLst>
                <a:latin typeface="Arial" charset="0"/>
              </a:rPr>
              <a:t>Law written on tablets of stone.</a:t>
            </a:r>
          </a:p>
          <a:p>
            <a:pPr>
              <a:spcBef>
                <a:spcPct val="40000"/>
              </a:spcBef>
            </a:pPr>
            <a:r>
              <a:rPr lang="en-US" altLang="en-US">
                <a:effectLst>
                  <a:outerShdw blurRad="38100" dist="38100" dir="2700000" algn="tl">
                    <a:srgbClr val="000000"/>
                  </a:outerShdw>
                </a:effectLst>
                <a:latin typeface="Arial" charset="0"/>
              </a:rPr>
              <a:t>The Sabbath.</a:t>
            </a:r>
          </a:p>
          <a:p>
            <a:pPr>
              <a:spcBef>
                <a:spcPct val="40000"/>
              </a:spcBef>
            </a:pPr>
            <a:r>
              <a:rPr lang="en-US" altLang="en-US">
                <a:effectLst>
                  <a:outerShdw blurRad="38100" dist="38100" dir="2700000" algn="tl">
                    <a:srgbClr val="000000"/>
                  </a:outerShdw>
                </a:effectLst>
                <a:latin typeface="Arial" charset="0"/>
              </a:rPr>
              <a:t>Instrumental Music in worship.</a:t>
            </a:r>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9638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Old Covenant Worship</a:t>
            </a:r>
            <a:endParaRPr lang="en-US" altLang="en-US" sz="4800"/>
          </a:p>
        </p:txBody>
      </p:sp>
      <p:sp>
        <p:nvSpPr>
          <p:cNvPr id="1296387"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A separate priesthood.</a:t>
            </a:r>
          </a:p>
          <a:p>
            <a:pPr>
              <a:spcBef>
                <a:spcPct val="40000"/>
              </a:spcBef>
            </a:pPr>
            <a:r>
              <a:rPr lang="en-US" altLang="en-US">
                <a:effectLst>
                  <a:outerShdw blurRad="38100" dist="38100" dir="2700000" algn="tl">
                    <a:srgbClr val="000000"/>
                  </a:outerShdw>
                </a:effectLst>
                <a:latin typeface="Arial" charset="0"/>
              </a:rPr>
              <a:t>Animal sacrifices to God.</a:t>
            </a:r>
          </a:p>
          <a:p>
            <a:pPr>
              <a:spcBef>
                <a:spcPct val="40000"/>
              </a:spcBef>
            </a:pPr>
            <a:r>
              <a:rPr lang="en-US" altLang="en-US">
                <a:effectLst>
                  <a:outerShdw blurRad="38100" dist="38100" dir="2700000" algn="tl">
                    <a:srgbClr val="000000"/>
                  </a:outerShdw>
                </a:effectLst>
                <a:latin typeface="Arial" charset="0"/>
              </a:rPr>
              <a:t>A physical sanctuary.</a:t>
            </a:r>
          </a:p>
          <a:p>
            <a:pPr>
              <a:spcBef>
                <a:spcPct val="40000"/>
              </a:spcBef>
            </a:pPr>
            <a:r>
              <a:rPr lang="en-US" altLang="en-US">
                <a:effectLst>
                  <a:outerShdw blurRad="38100" dist="38100" dir="2700000" algn="tl">
                    <a:srgbClr val="000000"/>
                  </a:outerShdw>
                </a:effectLst>
                <a:latin typeface="Arial" charset="0"/>
              </a:rPr>
              <a:t>Law written on tablets of stone.</a:t>
            </a:r>
          </a:p>
          <a:p>
            <a:pPr>
              <a:spcBef>
                <a:spcPct val="40000"/>
              </a:spcBef>
            </a:pPr>
            <a:r>
              <a:rPr lang="en-US" altLang="en-US">
                <a:effectLst>
                  <a:outerShdw blurRad="38100" dist="38100" dir="2700000" algn="tl">
                    <a:srgbClr val="000000"/>
                  </a:outerShdw>
                </a:effectLst>
                <a:latin typeface="Arial" charset="0"/>
              </a:rPr>
              <a:t>The Sabbath.</a:t>
            </a:r>
          </a:p>
          <a:p>
            <a:pPr>
              <a:spcBef>
                <a:spcPct val="40000"/>
              </a:spcBef>
            </a:pPr>
            <a:r>
              <a:rPr lang="en-US" altLang="en-US">
                <a:effectLst>
                  <a:outerShdw blurRad="38100" dist="38100" dir="2700000" algn="tl">
                    <a:srgbClr val="000000"/>
                  </a:outerShdw>
                </a:effectLst>
                <a:latin typeface="Arial" charset="0"/>
              </a:rPr>
              <a:t>Instrumental Music in worship.</a:t>
            </a:r>
          </a:p>
          <a:p>
            <a:pPr>
              <a:spcBef>
                <a:spcPct val="40000"/>
              </a:spcBef>
            </a:pPr>
            <a:r>
              <a:rPr lang="en-US" altLang="en-US">
                <a:effectLst>
                  <a:outerShdw blurRad="38100" dist="38100" dir="2700000" algn="tl">
                    <a:srgbClr val="000000"/>
                  </a:outerShdw>
                </a:effectLst>
                <a:latin typeface="Arial" charset="0"/>
              </a:rPr>
              <a:t>Tithing (Mandatory 10%).</a:t>
            </a:r>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9843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Old Covenant Worship</a:t>
            </a:r>
            <a:endParaRPr lang="en-US" altLang="en-US" sz="4800"/>
          </a:p>
        </p:txBody>
      </p:sp>
      <p:sp>
        <p:nvSpPr>
          <p:cNvPr id="1298435"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A separate priesthood.</a:t>
            </a:r>
          </a:p>
          <a:p>
            <a:pPr>
              <a:spcBef>
                <a:spcPct val="40000"/>
              </a:spcBef>
            </a:pPr>
            <a:r>
              <a:rPr lang="en-US" altLang="en-US">
                <a:effectLst>
                  <a:outerShdw blurRad="38100" dist="38100" dir="2700000" algn="tl">
                    <a:srgbClr val="000000"/>
                  </a:outerShdw>
                </a:effectLst>
                <a:latin typeface="Arial" charset="0"/>
              </a:rPr>
              <a:t>Animal sacrifices to God.</a:t>
            </a:r>
          </a:p>
          <a:p>
            <a:pPr>
              <a:spcBef>
                <a:spcPct val="40000"/>
              </a:spcBef>
            </a:pPr>
            <a:r>
              <a:rPr lang="en-US" altLang="en-US">
                <a:effectLst>
                  <a:outerShdw blurRad="38100" dist="38100" dir="2700000" algn="tl">
                    <a:srgbClr val="000000"/>
                  </a:outerShdw>
                </a:effectLst>
                <a:latin typeface="Arial" charset="0"/>
              </a:rPr>
              <a:t>A physical sanctuary.</a:t>
            </a:r>
          </a:p>
          <a:p>
            <a:pPr>
              <a:spcBef>
                <a:spcPct val="40000"/>
              </a:spcBef>
            </a:pPr>
            <a:r>
              <a:rPr lang="en-US" altLang="en-US">
                <a:effectLst>
                  <a:outerShdw blurRad="38100" dist="38100" dir="2700000" algn="tl">
                    <a:srgbClr val="000000"/>
                  </a:outerShdw>
                </a:effectLst>
                <a:latin typeface="Arial" charset="0"/>
              </a:rPr>
              <a:t>Law written on tablets of stone.</a:t>
            </a:r>
          </a:p>
          <a:p>
            <a:pPr>
              <a:spcBef>
                <a:spcPct val="40000"/>
              </a:spcBef>
            </a:pPr>
            <a:r>
              <a:rPr lang="en-US" altLang="en-US">
                <a:effectLst>
                  <a:outerShdw blurRad="38100" dist="38100" dir="2700000" algn="tl">
                    <a:srgbClr val="000000"/>
                  </a:outerShdw>
                </a:effectLst>
                <a:latin typeface="Arial" charset="0"/>
              </a:rPr>
              <a:t>The Sabbath.</a:t>
            </a:r>
          </a:p>
          <a:p>
            <a:pPr>
              <a:spcBef>
                <a:spcPct val="40000"/>
              </a:spcBef>
            </a:pPr>
            <a:r>
              <a:rPr lang="en-US" altLang="en-US">
                <a:effectLst>
                  <a:outerShdw blurRad="38100" dist="38100" dir="2700000" algn="tl">
                    <a:srgbClr val="000000"/>
                  </a:outerShdw>
                </a:effectLst>
                <a:latin typeface="Arial" charset="0"/>
              </a:rPr>
              <a:t>Instrumental Music in worship.</a:t>
            </a:r>
          </a:p>
          <a:p>
            <a:pPr>
              <a:spcBef>
                <a:spcPct val="40000"/>
              </a:spcBef>
            </a:pPr>
            <a:r>
              <a:rPr lang="en-US" altLang="en-US">
                <a:effectLst>
                  <a:outerShdw blurRad="38100" dist="38100" dir="2700000" algn="tl">
                    <a:srgbClr val="000000"/>
                  </a:outerShdw>
                </a:effectLst>
                <a:latin typeface="Arial" charset="0"/>
              </a:rPr>
              <a:t>Tithing (Mandatory 10%).</a:t>
            </a:r>
          </a:p>
        </p:txBody>
      </p:sp>
      <p:sp>
        <p:nvSpPr>
          <p:cNvPr id="1298436" name="Rectangle 4"/>
          <p:cNvSpPr>
            <a:spLocks noChangeArrowheads="1"/>
          </p:cNvSpPr>
          <p:nvPr/>
        </p:nvSpPr>
        <p:spPr bwMode="auto">
          <a:xfrm>
            <a:off x="381000" y="4191000"/>
            <a:ext cx="8382000" cy="24384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“You shall truly tithe all the increase of your grain that the field produces year by year”</a:t>
            </a:r>
          </a:p>
          <a:p>
            <a:pPr algn="ctr"/>
            <a:r>
              <a:rPr lang="en-US" altLang="en-US" sz="2800" i="1">
                <a:solidFill>
                  <a:schemeClr val="bg2"/>
                </a:solidFill>
              </a:rPr>
              <a:t>(Deuteronomy 14:22).</a:t>
            </a:r>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19618"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Old Covenant Worship</a:t>
            </a:r>
            <a:endParaRPr lang="en-US" altLang="en-US" sz="4800"/>
          </a:p>
        </p:txBody>
      </p:sp>
      <p:sp>
        <p:nvSpPr>
          <p:cNvPr id="1519619"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A separate priesthood.</a:t>
            </a:r>
          </a:p>
          <a:p>
            <a:pPr>
              <a:spcBef>
                <a:spcPct val="40000"/>
              </a:spcBef>
            </a:pPr>
            <a:r>
              <a:rPr lang="en-US" altLang="en-US">
                <a:effectLst>
                  <a:outerShdw blurRad="38100" dist="38100" dir="2700000" algn="tl">
                    <a:srgbClr val="000000"/>
                  </a:outerShdw>
                </a:effectLst>
                <a:latin typeface="Arial" charset="0"/>
              </a:rPr>
              <a:t>Animal sacrifices to God.</a:t>
            </a:r>
          </a:p>
          <a:p>
            <a:pPr>
              <a:spcBef>
                <a:spcPct val="40000"/>
              </a:spcBef>
            </a:pPr>
            <a:r>
              <a:rPr lang="en-US" altLang="en-US">
                <a:effectLst>
                  <a:outerShdw blurRad="38100" dist="38100" dir="2700000" algn="tl">
                    <a:srgbClr val="000000"/>
                  </a:outerShdw>
                </a:effectLst>
                <a:latin typeface="Arial" charset="0"/>
              </a:rPr>
              <a:t>A physical sanctuary.</a:t>
            </a:r>
          </a:p>
          <a:p>
            <a:pPr>
              <a:spcBef>
                <a:spcPct val="40000"/>
              </a:spcBef>
            </a:pPr>
            <a:r>
              <a:rPr lang="en-US" altLang="en-US">
                <a:effectLst>
                  <a:outerShdw blurRad="38100" dist="38100" dir="2700000" algn="tl">
                    <a:srgbClr val="000000"/>
                  </a:outerShdw>
                </a:effectLst>
                <a:latin typeface="Arial" charset="0"/>
              </a:rPr>
              <a:t>Law written on tablets of stone.</a:t>
            </a:r>
          </a:p>
          <a:p>
            <a:pPr>
              <a:spcBef>
                <a:spcPct val="40000"/>
              </a:spcBef>
            </a:pPr>
            <a:r>
              <a:rPr lang="en-US" altLang="en-US">
                <a:effectLst>
                  <a:outerShdw blurRad="38100" dist="38100" dir="2700000" algn="tl">
                    <a:srgbClr val="000000"/>
                  </a:outerShdw>
                </a:effectLst>
                <a:latin typeface="Arial" charset="0"/>
              </a:rPr>
              <a:t>The Sabbath.</a:t>
            </a:r>
          </a:p>
          <a:p>
            <a:pPr>
              <a:spcBef>
                <a:spcPct val="40000"/>
              </a:spcBef>
            </a:pPr>
            <a:r>
              <a:rPr lang="en-US" altLang="en-US">
                <a:effectLst>
                  <a:outerShdw blurRad="38100" dist="38100" dir="2700000" algn="tl">
                    <a:srgbClr val="000000"/>
                  </a:outerShdw>
                </a:effectLst>
                <a:latin typeface="Arial" charset="0"/>
              </a:rPr>
              <a:t>Instrumental Music in worship.</a:t>
            </a:r>
          </a:p>
          <a:p>
            <a:pPr>
              <a:spcBef>
                <a:spcPct val="40000"/>
              </a:spcBef>
            </a:pPr>
            <a:r>
              <a:rPr lang="en-US" altLang="en-US">
                <a:effectLst>
                  <a:outerShdw blurRad="38100" dist="38100" dir="2700000" algn="tl">
                    <a:srgbClr val="000000"/>
                  </a:outerShdw>
                </a:effectLst>
                <a:latin typeface="Arial" charset="0"/>
              </a:rPr>
              <a:t>Tithing (Mandatory 10%).</a:t>
            </a:r>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0048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New Covenant</a:t>
            </a:r>
            <a:endParaRPr lang="en-US" altLang="en-US" sz="4800"/>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21666"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New Covenant</a:t>
            </a:r>
            <a:endParaRPr lang="en-US" altLang="en-US" sz="4800"/>
          </a:p>
        </p:txBody>
      </p:sp>
      <p:sp>
        <p:nvSpPr>
          <p:cNvPr id="1521667"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The </a:t>
            </a:r>
            <a:r>
              <a:rPr lang="en-US" altLang="en-US" u="sng">
                <a:effectLst>
                  <a:outerShdw blurRad="38100" dist="38100" dir="2700000" algn="tl">
                    <a:srgbClr val="000000"/>
                  </a:outerShdw>
                </a:effectLst>
                <a:latin typeface="Arial" charset="0"/>
              </a:rPr>
              <a:t>Duration</a:t>
            </a:r>
            <a:r>
              <a:rPr lang="en-US" altLang="en-US">
                <a:effectLst>
                  <a:outerShdw blurRad="38100" dist="38100" dir="2700000" algn="tl">
                    <a:srgbClr val="000000"/>
                  </a:outerShdw>
                </a:effectLst>
                <a:latin typeface="Arial" charset="0"/>
              </a:rPr>
              <a:t> of the New Covenant.</a:t>
            </a:r>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23714"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New Covenant</a:t>
            </a:r>
            <a:endParaRPr lang="en-US" altLang="en-US" sz="4800"/>
          </a:p>
        </p:txBody>
      </p:sp>
      <p:sp>
        <p:nvSpPr>
          <p:cNvPr id="1523715"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The </a:t>
            </a:r>
            <a:r>
              <a:rPr lang="en-US" altLang="en-US" u="sng">
                <a:effectLst>
                  <a:outerShdw blurRad="38100" dist="38100" dir="2700000" algn="tl">
                    <a:srgbClr val="000000"/>
                  </a:outerShdw>
                </a:effectLst>
                <a:latin typeface="Arial" charset="0"/>
              </a:rPr>
              <a:t>Duration</a:t>
            </a:r>
            <a:r>
              <a:rPr lang="en-US" altLang="en-US">
                <a:effectLst>
                  <a:outerShdw blurRad="38100" dist="38100" dir="2700000" algn="tl">
                    <a:srgbClr val="000000"/>
                  </a:outerShdw>
                </a:effectLst>
                <a:latin typeface="Arial" charset="0"/>
              </a:rPr>
              <a:t> of the New Covenant.</a:t>
            </a:r>
          </a:p>
        </p:txBody>
      </p:sp>
      <p:sp>
        <p:nvSpPr>
          <p:cNvPr id="1523716" name="Rectangle 4"/>
          <p:cNvSpPr>
            <a:spLocks noChangeArrowheads="1"/>
          </p:cNvSpPr>
          <p:nvPr/>
        </p:nvSpPr>
        <p:spPr bwMode="auto">
          <a:xfrm>
            <a:off x="381000" y="3581400"/>
            <a:ext cx="8382000" cy="24384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“Heaven and earth will pass away, but My words will by no means pass away”</a:t>
            </a:r>
          </a:p>
          <a:p>
            <a:pPr algn="ctr"/>
            <a:r>
              <a:rPr lang="en-US" altLang="en-US" sz="2800" i="1">
                <a:solidFill>
                  <a:schemeClr val="bg2"/>
                </a:solidFill>
              </a:rPr>
              <a:t>(Matthew 24:35).</a:t>
            </a:r>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25762"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New Covenant</a:t>
            </a:r>
            <a:endParaRPr lang="en-US" altLang="en-US" sz="4800"/>
          </a:p>
        </p:txBody>
      </p:sp>
      <p:sp>
        <p:nvSpPr>
          <p:cNvPr id="1525763"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The </a:t>
            </a:r>
            <a:r>
              <a:rPr lang="en-US" altLang="en-US" u="sng">
                <a:effectLst>
                  <a:outerShdw blurRad="38100" dist="38100" dir="2700000" algn="tl">
                    <a:srgbClr val="000000"/>
                  </a:outerShdw>
                </a:effectLst>
                <a:latin typeface="Arial" charset="0"/>
              </a:rPr>
              <a:t>Duration</a:t>
            </a:r>
            <a:r>
              <a:rPr lang="en-US" altLang="en-US">
                <a:effectLst>
                  <a:outerShdw blurRad="38100" dist="38100" dir="2700000" algn="tl">
                    <a:srgbClr val="000000"/>
                  </a:outerShdw>
                </a:effectLst>
                <a:latin typeface="Arial" charset="0"/>
              </a:rPr>
              <a:t> of the New Covenant.</a:t>
            </a:r>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0253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New Covenant</a:t>
            </a:r>
            <a:endParaRPr lang="en-US" altLang="en-US" sz="4800"/>
          </a:p>
        </p:txBody>
      </p:sp>
      <p:sp>
        <p:nvSpPr>
          <p:cNvPr id="1302531"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The </a:t>
            </a:r>
            <a:r>
              <a:rPr lang="en-US" altLang="en-US" u="sng">
                <a:effectLst>
                  <a:outerShdw blurRad="38100" dist="38100" dir="2700000" algn="tl">
                    <a:srgbClr val="000000"/>
                  </a:outerShdw>
                </a:effectLst>
                <a:latin typeface="Arial" charset="0"/>
              </a:rPr>
              <a:t>Duration</a:t>
            </a:r>
            <a:r>
              <a:rPr lang="en-US" altLang="en-US">
                <a:effectLst>
                  <a:outerShdw blurRad="38100" dist="38100" dir="2700000" algn="tl">
                    <a:srgbClr val="000000"/>
                  </a:outerShdw>
                </a:effectLst>
                <a:latin typeface="Arial" charset="0"/>
              </a:rPr>
              <a:t> of the New Covenant.</a:t>
            </a:r>
          </a:p>
          <a:p>
            <a:pPr>
              <a:spcBef>
                <a:spcPct val="40000"/>
              </a:spcBef>
            </a:pPr>
            <a:r>
              <a:rPr lang="en-US" altLang="en-US">
                <a:effectLst>
                  <a:outerShdw blurRad="38100" dist="38100" dir="2700000" algn="tl">
                    <a:srgbClr val="000000"/>
                  </a:outerShdw>
                </a:effectLst>
                <a:latin typeface="Arial" charset="0"/>
              </a:rPr>
              <a:t>The </a:t>
            </a:r>
            <a:r>
              <a:rPr lang="en-US" altLang="en-US" u="sng">
                <a:effectLst>
                  <a:outerShdw blurRad="38100" dist="38100" dir="2700000" algn="tl">
                    <a:srgbClr val="000000"/>
                  </a:outerShdw>
                </a:effectLst>
                <a:latin typeface="Arial" charset="0"/>
              </a:rPr>
              <a:t>Scope</a:t>
            </a:r>
            <a:r>
              <a:rPr lang="en-US" altLang="en-US">
                <a:effectLst>
                  <a:outerShdw blurRad="38100" dist="38100" dir="2700000" algn="tl">
                    <a:srgbClr val="000000"/>
                  </a:outerShdw>
                </a:effectLst>
                <a:latin typeface="Arial" charset="0"/>
              </a:rPr>
              <a:t> of the New Covenant.</a:t>
            </a:r>
          </a:p>
        </p:txBody>
      </p:sp>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27810" name="Rectangle 2"/>
          <p:cNvSpPr>
            <a:spLocks noGrp="1" noChangeArrowheads="1"/>
          </p:cNvSpPr>
          <p:nvPr>
            <p:ph type="title"/>
          </p:nvPr>
        </p:nvSpPr>
        <p:spPr>
          <a:xfrm>
            <a:off x="228600" y="304800"/>
            <a:ext cx="8686800" cy="1143000"/>
          </a:xfrm>
        </p:spPr>
        <p:txBody>
          <a:bodyPr/>
          <a:lstStyle/>
          <a:p>
            <a:r>
              <a:rPr lang="en-US" altLang="en-US" sz="4600">
                <a:effectLst>
                  <a:outerShdw blurRad="38100" dist="38100" dir="2700000" algn="tl">
                    <a:srgbClr val="000000"/>
                  </a:outerShdw>
                </a:effectLst>
                <a:latin typeface="Arial" charset="0"/>
              </a:rPr>
              <a:t>The New Covenant</a:t>
            </a:r>
            <a:endParaRPr lang="en-US" altLang="en-US" sz="4800"/>
          </a:p>
        </p:txBody>
      </p:sp>
      <p:sp>
        <p:nvSpPr>
          <p:cNvPr id="1527811" name="Rectangle 3"/>
          <p:cNvSpPr>
            <a:spLocks noGrp="1" noChangeArrowheads="1"/>
          </p:cNvSpPr>
          <p:nvPr>
            <p:ph type="body" idx="1"/>
          </p:nvPr>
        </p:nvSpPr>
        <p:spPr>
          <a:xfrm>
            <a:off x="685800" y="1371600"/>
            <a:ext cx="8229600" cy="5486400"/>
          </a:xfrm>
        </p:spPr>
        <p:txBody>
          <a:bodyPr/>
          <a:lstStyle/>
          <a:p>
            <a:pPr>
              <a:spcBef>
                <a:spcPct val="40000"/>
              </a:spcBef>
            </a:pPr>
            <a:r>
              <a:rPr lang="en-US" altLang="en-US">
                <a:effectLst>
                  <a:outerShdw blurRad="38100" dist="38100" dir="2700000" algn="tl">
                    <a:srgbClr val="000000"/>
                  </a:outerShdw>
                </a:effectLst>
                <a:latin typeface="Arial" charset="0"/>
              </a:rPr>
              <a:t>The </a:t>
            </a:r>
            <a:r>
              <a:rPr lang="en-US" altLang="en-US" u="sng">
                <a:effectLst>
                  <a:outerShdw blurRad="38100" dist="38100" dir="2700000" algn="tl">
                    <a:srgbClr val="000000"/>
                  </a:outerShdw>
                </a:effectLst>
                <a:latin typeface="Arial" charset="0"/>
              </a:rPr>
              <a:t>Duration</a:t>
            </a:r>
            <a:r>
              <a:rPr lang="en-US" altLang="en-US">
                <a:effectLst>
                  <a:outerShdw blurRad="38100" dist="38100" dir="2700000" algn="tl">
                    <a:srgbClr val="000000"/>
                  </a:outerShdw>
                </a:effectLst>
                <a:latin typeface="Arial" charset="0"/>
              </a:rPr>
              <a:t> of the New Covenant.</a:t>
            </a:r>
          </a:p>
          <a:p>
            <a:pPr>
              <a:spcBef>
                <a:spcPct val="40000"/>
              </a:spcBef>
            </a:pPr>
            <a:r>
              <a:rPr lang="en-US" altLang="en-US">
                <a:effectLst>
                  <a:outerShdw blurRad="38100" dist="38100" dir="2700000" algn="tl">
                    <a:srgbClr val="000000"/>
                  </a:outerShdw>
                </a:effectLst>
                <a:latin typeface="Arial" charset="0"/>
              </a:rPr>
              <a:t>The </a:t>
            </a:r>
            <a:r>
              <a:rPr lang="en-US" altLang="en-US" u="sng">
                <a:effectLst>
                  <a:outerShdw blurRad="38100" dist="38100" dir="2700000" algn="tl">
                    <a:srgbClr val="000000"/>
                  </a:outerShdw>
                </a:effectLst>
                <a:latin typeface="Arial" charset="0"/>
              </a:rPr>
              <a:t>Scope</a:t>
            </a:r>
            <a:r>
              <a:rPr lang="en-US" altLang="en-US">
                <a:effectLst>
                  <a:outerShdw blurRad="38100" dist="38100" dir="2700000" algn="tl">
                    <a:srgbClr val="000000"/>
                  </a:outerShdw>
                </a:effectLst>
                <a:latin typeface="Arial" charset="0"/>
              </a:rPr>
              <a:t> of the New Covenant.</a:t>
            </a:r>
          </a:p>
        </p:txBody>
      </p:sp>
      <p:sp>
        <p:nvSpPr>
          <p:cNvPr id="1527812" name="Rectangle 4"/>
          <p:cNvSpPr>
            <a:spLocks noChangeArrowheads="1"/>
          </p:cNvSpPr>
          <p:nvPr/>
        </p:nvSpPr>
        <p:spPr bwMode="auto">
          <a:xfrm>
            <a:off x="381000" y="2971800"/>
            <a:ext cx="8305800" cy="3048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en-US" sz="2800" i="1">
                <a:solidFill>
                  <a:schemeClr val="bg2"/>
                </a:solidFill>
              </a:rPr>
              <a:t>“Go therefore and make disciples of all the nations, baptizing them in the name of the Father and of the Son and of the Holy Spirit, teaching them to observe all things that I have commanded you; </a:t>
            </a:r>
          </a:p>
          <a:p>
            <a:pPr algn="ctr"/>
            <a:r>
              <a:rPr lang="en-US" altLang="en-US" sz="2800" i="1">
                <a:solidFill>
                  <a:schemeClr val="bg2"/>
                </a:solidFill>
              </a:rPr>
              <a:t>and lo, I am with you always, even to the </a:t>
            </a:r>
          </a:p>
          <a:p>
            <a:pPr algn="ctr"/>
            <a:r>
              <a:rPr lang="en-US" altLang="en-US" sz="2800" i="1">
                <a:solidFill>
                  <a:schemeClr val="bg2"/>
                </a:solidFill>
              </a:rPr>
              <a:t>end of the age” (Matthew 28:19-20).</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Designs\RIBBONS.POT</Template>
  <TotalTime>4485</TotalTime>
  <Words>7527</Words>
  <Application>Microsoft Office PowerPoint</Application>
  <PresentationFormat>On-screen Show (4:3)</PresentationFormat>
  <Paragraphs>1371</Paragraphs>
  <Slides>191</Slides>
  <Notes>187</Notes>
  <HiddenSlides>0</HiddenSlides>
  <MMClips>0</MMClips>
  <ScaleCrop>false</ScaleCrop>
  <HeadingPairs>
    <vt:vector size="4" baseType="variant">
      <vt:variant>
        <vt:lpstr>Theme</vt:lpstr>
      </vt:variant>
      <vt:variant>
        <vt:i4>1</vt:i4>
      </vt:variant>
      <vt:variant>
        <vt:lpstr>Slide Titles</vt:lpstr>
      </vt:variant>
      <vt:variant>
        <vt:i4>191</vt:i4>
      </vt:variant>
    </vt:vector>
  </HeadingPairs>
  <TitlesOfParts>
    <vt:vector size="192" baseType="lpstr">
      <vt:lpstr>Default Design</vt:lpstr>
      <vt:lpstr>The Two Covenants</vt:lpstr>
      <vt:lpstr>The Two Covenants</vt:lpstr>
      <vt:lpstr>The Two Covenants</vt:lpstr>
      <vt:lpstr>The Two Covenants</vt:lpstr>
      <vt:lpstr>The Two Covenants</vt:lpstr>
      <vt:lpstr>The Two Covenants</vt:lpstr>
      <vt:lpstr>The Two Covenants</vt:lpstr>
      <vt:lpstr>The Two Covenants</vt:lpstr>
      <vt:lpstr>The Two Covenants</vt:lpstr>
      <vt:lpstr>Overview Of The Two Covenants </vt:lpstr>
      <vt:lpstr>Overview Of The Two Covenants </vt:lpstr>
      <vt:lpstr>Overview Of The Two Covenants </vt:lpstr>
      <vt:lpstr>Overview Of The Two Covenants </vt:lpstr>
      <vt:lpstr>Overview Of The Two Covenants </vt:lpstr>
      <vt:lpstr>Overview Of The Two Covenants </vt:lpstr>
      <vt:lpstr>Overview Of The Two Covenants </vt:lpstr>
      <vt:lpstr>Overview Of The Two Covenants </vt:lpstr>
      <vt:lpstr>Overview Of The Two Covenants </vt:lpstr>
      <vt:lpstr>Overview Of The Two Covenants </vt:lpstr>
      <vt:lpstr>Overview Of The Two Covenants </vt:lpstr>
      <vt:lpstr>Overview Of The Two Covenants </vt:lpstr>
      <vt:lpstr>Overview Of The Two Covenants </vt:lpstr>
      <vt:lpstr>Overview Of The Two Covenants </vt:lpstr>
      <vt:lpstr>Overview Of The Two Covenants </vt:lpstr>
      <vt:lpstr>Overview Of The Two Covenants </vt:lpstr>
      <vt:lpstr>Overview Of The Two Covenants </vt:lpstr>
      <vt:lpstr>Overview Of The Two Covenants </vt:lpstr>
      <vt:lpstr>Overview Of The Two Covenants </vt:lpstr>
      <vt:lpstr>Overview Of The Two Covenants </vt:lpstr>
      <vt:lpstr>Overview Of The Two Covenants </vt:lpstr>
      <vt:lpstr>Overview Of The Two Covenants </vt:lpstr>
      <vt:lpstr>Overview Of The Two Covenants </vt:lpstr>
      <vt:lpstr>Overview Of The Two Covenants </vt:lpstr>
      <vt:lpstr>Overview Of The Two Covenants </vt:lpstr>
      <vt:lpstr>Overview Of The Two Covenants </vt:lpstr>
      <vt:lpstr>Overview Of The Two Covenants </vt:lpstr>
      <vt:lpstr>Overview Of The Two Covenants </vt:lpstr>
      <vt:lpstr>The Two Covenants</vt:lpstr>
      <vt:lpstr>The Two Covenants</vt:lpstr>
      <vt:lpstr>The Old Covenant</vt:lpstr>
      <vt:lpstr>The Old Covenant</vt:lpstr>
      <vt:lpstr>The Old Covenant</vt:lpstr>
      <vt:lpstr>The Old Covenant</vt:lpstr>
      <vt:lpstr>The Old Covenant</vt:lpstr>
      <vt:lpstr>The Old Covenant</vt:lpstr>
      <vt:lpstr>The Old Covenant</vt:lpstr>
      <vt:lpstr>The Old Covenant</vt:lpstr>
      <vt:lpstr>The Old Covenant</vt:lpstr>
      <vt:lpstr>The Old Covenant</vt:lpstr>
      <vt:lpstr>The Old Covenant</vt:lpstr>
      <vt:lpstr>The Old Covenant</vt:lpstr>
      <vt:lpstr>The Old Covenant</vt:lpstr>
      <vt:lpstr>The Old Covenant</vt:lpstr>
      <vt:lpstr>The Old Covenant</vt:lpstr>
      <vt:lpstr>The Old Covenant</vt:lpstr>
      <vt:lpstr>The Old Covenant</vt:lpstr>
      <vt:lpstr>The Old Covenant</vt:lpstr>
      <vt:lpstr>The Old Covenant</vt:lpstr>
      <vt:lpstr>The Old Covenant</vt:lpstr>
      <vt:lpstr>The Old Covenant</vt:lpstr>
      <vt:lpstr>The Old Covenant</vt:lpstr>
      <vt:lpstr>The Old Covenant</vt:lpstr>
      <vt:lpstr>Old Covenant Worship</vt:lpstr>
      <vt:lpstr>Old Covenant Worship</vt:lpstr>
      <vt:lpstr>Old Covenant Worship</vt:lpstr>
      <vt:lpstr>Old Covenant Priesthood</vt:lpstr>
      <vt:lpstr>Old Covenant Worship</vt:lpstr>
      <vt:lpstr>Old Covenant Worship</vt:lpstr>
      <vt:lpstr>Old Covenant Worship</vt:lpstr>
      <vt:lpstr>Old Covenant Sacrifices</vt:lpstr>
      <vt:lpstr>Old Covenant Worship</vt:lpstr>
      <vt:lpstr>Old Covenant Worship</vt:lpstr>
      <vt:lpstr>Old Covenant Worship</vt:lpstr>
      <vt:lpstr>Old Covenant Worship</vt:lpstr>
      <vt:lpstr>Old Covenant Worship</vt:lpstr>
      <vt:lpstr>Old Covenant Worship</vt:lpstr>
      <vt:lpstr>Old Covenant Sanctuary</vt:lpstr>
      <vt:lpstr>Old Covenant Sanctuary</vt:lpstr>
      <vt:lpstr>Old Covenant Sanctuary</vt:lpstr>
      <vt:lpstr>Old Covenant Worship</vt:lpstr>
      <vt:lpstr>Old Covenant Worship</vt:lpstr>
      <vt:lpstr>Old Covenant Worship</vt:lpstr>
      <vt:lpstr>Old Covenant Tablets Of Stone</vt:lpstr>
      <vt:lpstr>Old Covenant Worship</vt:lpstr>
      <vt:lpstr>Old Covenant Worship</vt:lpstr>
      <vt:lpstr>Old Covenant Worship</vt:lpstr>
      <vt:lpstr>Old Covenant Worship</vt:lpstr>
      <vt:lpstr>Old Covenant Worship</vt:lpstr>
      <vt:lpstr>Old Covenant Worship</vt:lpstr>
      <vt:lpstr>Old Covenant Worship</vt:lpstr>
      <vt:lpstr>Old Covenant Worship</vt:lpstr>
      <vt:lpstr>Old Covenant Worship</vt:lpstr>
      <vt:lpstr>Old Covenant Worship</vt:lpstr>
      <vt:lpstr>The New Covenant</vt:lpstr>
      <vt:lpstr>The New Covenant</vt:lpstr>
      <vt:lpstr>The New Covenant</vt:lpstr>
      <vt:lpstr>The New Covenant</vt:lpstr>
      <vt:lpstr>The New Covenant</vt:lpstr>
      <vt:lpstr>The New Covenant</vt:lpstr>
      <vt:lpstr>The New Covenant</vt:lpstr>
      <vt:lpstr>The New Covenant</vt:lpstr>
      <vt:lpstr>The New Covenant</vt:lpstr>
      <vt:lpstr>The New Covenant</vt:lpstr>
      <vt:lpstr>The New Covenant</vt:lpstr>
      <vt:lpstr>The New Covenant</vt:lpstr>
      <vt:lpstr>The New Covenant</vt:lpstr>
      <vt:lpstr>New Covenant Worship</vt:lpstr>
      <vt:lpstr>New Covenant Worship</vt:lpstr>
      <vt:lpstr>New Covenant Worship</vt:lpstr>
      <vt:lpstr>New Covenant Worship</vt:lpstr>
      <vt:lpstr>New Covenant Worship</vt:lpstr>
      <vt:lpstr>New Covenant Worship</vt:lpstr>
      <vt:lpstr>New Covenant Worship</vt:lpstr>
      <vt:lpstr>New Covenant Worship</vt:lpstr>
      <vt:lpstr>New Covenant Worship</vt:lpstr>
      <vt:lpstr>New Covenant Worship</vt:lpstr>
      <vt:lpstr>New Covenant Worship</vt:lpstr>
      <vt:lpstr>New Covenant Worship</vt:lpstr>
      <vt:lpstr>New Covenant Worship</vt:lpstr>
      <vt:lpstr>New Covenant Worship</vt:lpstr>
      <vt:lpstr>New Covenant Worship</vt:lpstr>
      <vt:lpstr>New Covenant Worship</vt:lpstr>
      <vt:lpstr>New Covenant Worship</vt:lpstr>
      <vt:lpstr>New Covenant Worship</vt:lpstr>
      <vt:lpstr>New Covenant Worship</vt:lpstr>
      <vt:lpstr>New Covenant Worship</vt:lpstr>
      <vt:lpstr>New Covenant Worship</vt:lpstr>
      <vt:lpstr>New Covenant Worship</vt:lpstr>
      <vt:lpstr>The New Replaced The Old</vt:lpstr>
      <vt:lpstr>The New Replaced The Old</vt:lpstr>
      <vt:lpstr>The New Replaced The Old</vt:lpstr>
      <vt:lpstr>The New Replaced The Old</vt:lpstr>
      <vt:lpstr>The New Replaced The Old</vt:lpstr>
      <vt:lpstr>The New Replaced The Old</vt:lpstr>
      <vt:lpstr>The New Replaced The Old</vt:lpstr>
      <vt:lpstr>The New Replaced The Old</vt:lpstr>
      <vt:lpstr>The New Replaced The Old</vt:lpstr>
      <vt:lpstr>The New Replaced The Old</vt:lpstr>
      <vt:lpstr>The New Replaced The Old</vt:lpstr>
      <vt:lpstr>The New Replaced The Old</vt:lpstr>
      <vt:lpstr>The New Replaced The Old</vt:lpstr>
      <vt:lpstr>The New Replaced The Old</vt:lpstr>
      <vt:lpstr>The New Replaced The Old</vt:lpstr>
      <vt:lpstr>The New Replaced The Old</vt:lpstr>
      <vt:lpstr>The New Replaced The Old</vt:lpstr>
      <vt:lpstr>Should We Keep                         The 10 Commandments?</vt:lpstr>
      <vt:lpstr>Should We Keep                         The 10 Commandments?</vt:lpstr>
      <vt:lpstr>Should We Keep                         The 10 Commandments?</vt:lpstr>
      <vt:lpstr>Should We Keep                         The 10 Commandments?</vt:lpstr>
      <vt:lpstr>Should We Keep                         The 10 Commandments?</vt:lpstr>
      <vt:lpstr>Should We Keep                         The 10 Commandments?</vt:lpstr>
      <vt:lpstr>Should We Keep                         The 10 Commandments?</vt:lpstr>
      <vt:lpstr>Should We Keep                         The 10 Commandments?</vt:lpstr>
      <vt:lpstr>Does The Old Testament Have Any Value Today?</vt:lpstr>
      <vt:lpstr>Does The Old Testament Have Any Value Today?</vt:lpstr>
      <vt:lpstr>Does The Old Testament Have Any Value Today?</vt:lpstr>
      <vt:lpstr>Does The Old Testament Have Any Value Today?</vt:lpstr>
      <vt:lpstr>Does The Old Testament Have Any Value Today?</vt:lpstr>
      <vt:lpstr>What If We Keep Part Of            The Old Covenant Today?</vt:lpstr>
      <vt:lpstr>What If We Keep Part Of            The Old Covenant Today?</vt:lpstr>
      <vt:lpstr>What If We Keep Part Of            The Old Covenant Today?</vt:lpstr>
      <vt:lpstr>What If We Keep Part Of            The Old Covenant Today?</vt:lpstr>
      <vt:lpstr>What If We Keep Part Of            The Old Covenant Today?</vt:lpstr>
      <vt:lpstr>What If We Keep Part Of            The Old Covenant Today?</vt:lpstr>
      <vt:lpstr>What If We Keep Part Of            The Old Covenant Today?</vt:lpstr>
      <vt:lpstr>What If We Keep Part Of            The Old Covenant Today?</vt:lpstr>
      <vt:lpstr>What If We Keep Part Of            The Old Covenant Today?</vt:lpstr>
      <vt:lpstr>What If We Keep Part Of            The Old Covenant Today?</vt:lpstr>
      <vt:lpstr>What If We Keep Part Of            The Old Covenant Today?</vt:lpstr>
      <vt:lpstr>What If We Keep Part Of            The Old Covenant Today?</vt:lpstr>
      <vt:lpstr>What If We Keep Part Of            The Old Covenant Today?</vt:lpstr>
      <vt:lpstr>What If We Keep Part Of            The Old Covenant Today?</vt:lpstr>
      <vt:lpstr>What If We Keep Part Of            The Old Covenant Today?</vt:lpstr>
      <vt:lpstr>What If We Keep Part Of            The Old Covenant Today?</vt:lpstr>
      <vt:lpstr>What If We Keep Part Of            The Old Covenant Today?</vt:lpstr>
      <vt:lpstr>What If We Keep Part Of            The Old Covenant Today?</vt:lpstr>
      <vt:lpstr>What If We Keep Part Of            The Old Covenant Today?</vt:lpstr>
      <vt:lpstr>What If We Keep Part Of            The Old Covenant Today?</vt:lpstr>
      <vt:lpstr>What If We Keep Part Of            The Old Covenant Today?</vt:lpstr>
      <vt:lpstr>What If We Keep Part Of            The Old Covenant Today?</vt:lpstr>
      <vt:lpstr>What If We Keep Part Of            The Old Covenant Today?</vt:lpstr>
      <vt:lpstr>What If We Keep Part Of            The Old Covenant Today?</vt:lpstr>
      <vt:lpstr>What If We Keep Part Of            The Old Covenant Today?</vt:lpstr>
      <vt:lpstr>What If We Keep Part Of            The Old Covenant Today?</vt:lpstr>
      <vt:lpstr>What If We Keep Part Of            The Old Covenant Today?</vt:lpstr>
      <vt:lpstr>What If We Keep Part Of            The Old Covenant Today?</vt:lpstr>
      <vt:lpstr>What If We Keep Part Of            The Old Covenant Today?</vt:lpstr>
      <vt:lpstr>What If We Keep Part Of            The Old Covenant Today?</vt:lpstr>
      <vt:lpstr>What If We Keep Part Of            The Old Covenant Today?</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David Dann</dc:creator>
  <cp:lastModifiedBy>Kevin Carlile</cp:lastModifiedBy>
  <cp:revision>226</cp:revision>
  <cp:lastPrinted>2016-09-12T16:45:26Z</cp:lastPrinted>
  <dcterms:created xsi:type="dcterms:W3CDTF">2004-03-11T22:01:36Z</dcterms:created>
  <dcterms:modified xsi:type="dcterms:W3CDTF">2016-09-12T16:47:20Z</dcterms:modified>
</cp:coreProperties>
</file>