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5"/>
  </p:notesMasterIdLst>
  <p:sldIdLst>
    <p:sldId id="256" r:id="rId2"/>
    <p:sldId id="257" r:id="rId3"/>
    <p:sldId id="393" r:id="rId4"/>
    <p:sldId id="400" r:id="rId5"/>
    <p:sldId id="401" r:id="rId6"/>
    <p:sldId id="402" r:id="rId7"/>
    <p:sldId id="403" r:id="rId8"/>
    <p:sldId id="404" r:id="rId9"/>
    <p:sldId id="406" r:id="rId10"/>
    <p:sldId id="407" r:id="rId11"/>
    <p:sldId id="408" r:id="rId12"/>
    <p:sldId id="409" r:id="rId13"/>
    <p:sldId id="564" r:id="rId14"/>
    <p:sldId id="410" r:id="rId15"/>
    <p:sldId id="565" r:id="rId16"/>
    <p:sldId id="411" r:id="rId17"/>
    <p:sldId id="412" r:id="rId18"/>
    <p:sldId id="413" r:id="rId19"/>
    <p:sldId id="414" r:id="rId20"/>
    <p:sldId id="415" r:id="rId21"/>
    <p:sldId id="417" r:id="rId22"/>
    <p:sldId id="416" r:id="rId23"/>
    <p:sldId id="418" r:id="rId24"/>
    <p:sldId id="419" r:id="rId25"/>
    <p:sldId id="420" r:id="rId26"/>
    <p:sldId id="421" r:id="rId27"/>
    <p:sldId id="423" r:id="rId28"/>
    <p:sldId id="424" r:id="rId29"/>
    <p:sldId id="422" r:id="rId30"/>
    <p:sldId id="425" r:id="rId31"/>
    <p:sldId id="566" r:id="rId32"/>
    <p:sldId id="426" r:id="rId33"/>
    <p:sldId id="427" r:id="rId34"/>
    <p:sldId id="428" r:id="rId35"/>
    <p:sldId id="429" r:id="rId36"/>
    <p:sldId id="430" r:id="rId37"/>
    <p:sldId id="432" r:id="rId38"/>
    <p:sldId id="431" r:id="rId39"/>
    <p:sldId id="324" r:id="rId40"/>
    <p:sldId id="328" r:id="rId41"/>
    <p:sldId id="433" r:id="rId42"/>
    <p:sldId id="434" r:id="rId43"/>
    <p:sldId id="435" r:id="rId44"/>
    <p:sldId id="436" r:id="rId45"/>
    <p:sldId id="437" r:id="rId46"/>
    <p:sldId id="438" r:id="rId47"/>
    <p:sldId id="439" r:id="rId48"/>
    <p:sldId id="440" r:id="rId49"/>
    <p:sldId id="339" r:id="rId50"/>
    <p:sldId id="441" r:id="rId51"/>
    <p:sldId id="442" r:id="rId52"/>
    <p:sldId id="444" r:id="rId53"/>
    <p:sldId id="443" r:id="rId54"/>
    <p:sldId id="445" r:id="rId55"/>
    <p:sldId id="446" r:id="rId56"/>
    <p:sldId id="447" r:id="rId57"/>
    <p:sldId id="448" r:id="rId58"/>
    <p:sldId id="449" r:id="rId59"/>
    <p:sldId id="450" r:id="rId60"/>
    <p:sldId id="451" r:id="rId61"/>
    <p:sldId id="452" r:id="rId62"/>
    <p:sldId id="453" r:id="rId63"/>
    <p:sldId id="454" r:id="rId64"/>
    <p:sldId id="455" r:id="rId65"/>
    <p:sldId id="456" r:id="rId66"/>
    <p:sldId id="275" r:id="rId67"/>
    <p:sldId id="457" r:id="rId68"/>
    <p:sldId id="567" r:id="rId69"/>
    <p:sldId id="462" r:id="rId70"/>
    <p:sldId id="463" r:id="rId71"/>
    <p:sldId id="458" r:id="rId72"/>
    <p:sldId id="464" r:id="rId73"/>
    <p:sldId id="466" r:id="rId74"/>
    <p:sldId id="467" r:id="rId75"/>
    <p:sldId id="468" r:id="rId76"/>
    <p:sldId id="469" r:id="rId77"/>
    <p:sldId id="470" r:id="rId78"/>
    <p:sldId id="471" r:id="rId79"/>
    <p:sldId id="472" r:id="rId80"/>
    <p:sldId id="473" r:id="rId81"/>
    <p:sldId id="474" r:id="rId82"/>
    <p:sldId id="475" r:id="rId83"/>
    <p:sldId id="476" r:id="rId84"/>
    <p:sldId id="477" r:id="rId85"/>
    <p:sldId id="478" r:id="rId86"/>
    <p:sldId id="479" r:id="rId87"/>
    <p:sldId id="480" r:id="rId88"/>
    <p:sldId id="485" r:id="rId89"/>
    <p:sldId id="486" r:id="rId90"/>
    <p:sldId id="487" r:id="rId91"/>
    <p:sldId id="488" r:id="rId92"/>
    <p:sldId id="489" r:id="rId93"/>
    <p:sldId id="490" r:id="rId94"/>
    <p:sldId id="492" r:id="rId95"/>
    <p:sldId id="491" r:id="rId96"/>
    <p:sldId id="493" r:id="rId97"/>
    <p:sldId id="494" r:id="rId98"/>
    <p:sldId id="495" r:id="rId99"/>
    <p:sldId id="503" r:id="rId100"/>
    <p:sldId id="504" r:id="rId101"/>
    <p:sldId id="505" r:id="rId102"/>
    <p:sldId id="506" r:id="rId103"/>
    <p:sldId id="507" r:id="rId104"/>
    <p:sldId id="508" r:id="rId105"/>
    <p:sldId id="509" r:id="rId106"/>
    <p:sldId id="510" r:id="rId107"/>
    <p:sldId id="511" r:id="rId108"/>
    <p:sldId id="512" r:id="rId109"/>
    <p:sldId id="513" r:id="rId110"/>
    <p:sldId id="516" r:id="rId111"/>
    <p:sldId id="514" r:id="rId112"/>
    <p:sldId id="515" r:id="rId113"/>
    <p:sldId id="517" r:id="rId114"/>
    <p:sldId id="519" r:id="rId115"/>
    <p:sldId id="520" r:id="rId116"/>
    <p:sldId id="518" r:id="rId117"/>
    <p:sldId id="521" r:id="rId118"/>
    <p:sldId id="522" r:id="rId119"/>
    <p:sldId id="524" r:id="rId120"/>
    <p:sldId id="523" r:id="rId121"/>
    <p:sldId id="525" r:id="rId122"/>
    <p:sldId id="526" r:id="rId123"/>
    <p:sldId id="528" r:id="rId124"/>
    <p:sldId id="529" r:id="rId125"/>
    <p:sldId id="527" r:id="rId126"/>
    <p:sldId id="286" r:id="rId127"/>
    <p:sldId id="361" r:id="rId128"/>
    <p:sldId id="287" r:id="rId129"/>
    <p:sldId id="362" r:id="rId130"/>
    <p:sldId id="363" r:id="rId131"/>
    <p:sldId id="530" r:id="rId132"/>
    <p:sldId id="531" r:id="rId133"/>
    <p:sldId id="533" r:id="rId134"/>
    <p:sldId id="534" r:id="rId135"/>
    <p:sldId id="535" r:id="rId136"/>
    <p:sldId id="536" r:id="rId137"/>
    <p:sldId id="537" r:id="rId138"/>
    <p:sldId id="539" r:id="rId139"/>
    <p:sldId id="532" r:id="rId140"/>
    <p:sldId id="540" r:id="rId141"/>
    <p:sldId id="541" r:id="rId142"/>
    <p:sldId id="542" r:id="rId143"/>
    <p:sldId id="543" r:id="rId144"/>
    <p:sldId id="544" r:id="rId145"/>
    <p:sldId id="545" r:id="rId146"/>
    <p:sldId id="546" r:id="rId147"/>
    <p:sldId id="547" r:id="rId148"/>
    <p:sldId id="548" r:id="rId149"/>
    <p:sldId id="549" r:id="rId150"/>
    <p:sldId id="550" r:id="rId151"/>
    <p:sldId id="551" r:id="rId152"/>
    <p:sldId id="552" r:id="rId153"/>
    <p:sldId id="553" r:id="rId154"/>
    <p:sldId id="554" r:id="rId155"/>
    <p:sldId id="555" r:id="rId156"/>
    <p:sldId id="556" r:id="rId157"/>
    <p:sldId id="557" r:id="rId158"/>
    <p:sldId id="559" r:id="rId159"/>
    <p:sldId id="558" r:id="rId160"/>
    <p:sldId id="560" r:id="rId161"/>
    <p:sldId id="561" r:id="rId162"/>
    <p:sldId id="562" r:id="rId163"/>
    <p:sldId id="563" r:id="rId164"/>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92929"/>
    <a:srgbClr val="008000"/>
    <a:srgbClr val="C0C0C0"/>
    <a:srgbClr val="004800"/>
    <a:srgbClr val="FFFF00"/>
    <a:srgbClr val="FFFF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94" autoAdjust="0"/>
    <p:restoredTop sz="94660"/>
  </p:normalViewPr>
  <p:slideViewPr>
    <p:cSldViewPr>
      <p:cViewPr varScale="1">
        <p:scale>
          <a:sx n="83" d="100"/>
          <a:sy n="83" d="100"/>
        </p:scale>
        <p:origin x="-150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28"/>
    </p:cViewPr>
  </p:sorterViewPr>
  <p:notesViewPr>
    <p:cSldViewPr>
      <p:cViewPr varScale="1">
        <p:scale>
          <a:sx n="40" d="100"/>
          <a:sy n="40" d="100"/>
        </p:scale>
        <p:origin x="-148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slide" Target="slides/slide163.xml"/><Relationship Id="rId16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300">
                <a:latin typeface="Times New Roman" pitchFamily="18" charset="0"/>
              </a:defRPr>
            </a:lvl1pPr>
          </a:lstStyle>
          <a:p>
            <a:endParaRPr lang="en-US" altLang="en-US"/>
          </a:p>
        </p:txBody>
      </p:sp>
      <p:sp>
        <p:nvSpPr>
          <p:cNvPr id="7171" name="Rectangle 3"/>
          <p:cNvSpPr>
            <a:spLocks noGrp="1" noChangeArrowheads="1"/>
          </p:cNvSpPr>
          <p:nvPr>
            <p:ph type="dt"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a:defRPr sz="1300">
                <a:latin typeface="Times New Roman" pitchFamily="18" charset="0"/>
              </a:defRPr>
            </a:lvl1pPr>
          </a:lstStyle>
          <a:p>
            <a:endParaRPr lang="en-US" altLang="en-US"/>
          </a:p>
        </p:txBody>
      </p:sp>
      <p:sp>
        <p:nvSpPr>
          <p:cNvPr id="7172" name="Rectangle 4"/>
          <p:cNvSpPr>
            <a:spLocks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74725" y="4560888"/>
            <a:ext cx="5365750"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4" name="Rectangle 6"/>
          <p:cNvSpPr>
            <a:spLocks noGrp="1" noChangeArrowheads="1"/>
          </p:cNvSpPr>
          <p:nvPr>
            <p:ph type="ftr" sz="quarter" idx="4"/>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a:defRPr sz="1300">
                <a:latin typeface="Times New Roman" pitchFamily="18" charset="0"/>
              </a:defRPr>
            </a:lvl1pPr>
          </a:lstStyle>
          <a:p>
            <a:endParaRPr lang="en-US" altLang="en-US"/>
          </a:p>
        </p:txBody>
      </p:sp>
      <p:sp>
        <p:nvSpPr>
          <p:cNvPr id="7175" name="Rectangle 7"/>
          <p:cNvSpPr>
            <a:spLocks noGrp="1" noChangeArrowheads="1"/>
          </p:cNvSpPr>
          <p:nvPr>
            <p:ph type="sldNum" sz="quarter" idx="5"/>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a:defRPr sz="1300">
                <a:latin typeface="Times New Roman" pitchFamily="18" charset="0"/>
              </a:defRPr>
            </a:lvl1pPr>
          </a:lstStyle>
          <a:p>
            <a:fld id="{BA636B92-835F-42E3-8A1E-A5B2400DF0DC}" type="slidenum">
              <a:rPr lang="en-US" altLang="en-US"/>
              <a:pPr/>
              <a:t>‹#›</a:t>
            </a:fld>
            <a:endParaRPr lang="en-US" altLang="en-US"/>
          </a:p>
        </p:txBody>
      </p:sp>
    </p:spTree>
    <p:extLst>
      <p:ext uri="{BB962C8B-B14F-4D97-AF65-F5344CB8AC3E}">
        <p14:creationId xmlns:p14="http://schemas.microsoft.com/office/powerpoint/2010/main" val="16995281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EB9C0B-B195-492C-8E0D-D80401DED623}" type="slidenum">
              <a:rPr lang="en-US" altLang="en-US"/>
              <a:pPr/>
              <a:t>39</a:t>
            </a:fld>
            <a:endParaRPr lang="en-US" altLang="en-US"/>
          </a:p>
        </p:txBody>
      </p:sp>
      <p:sp>
        <p:nvSpPr>
          <p:cNvPr id="140290" name="Rectangle 2"/>
          <p:cNvSpPr>
            <a:spLocks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4DC419-E1EE-4E9A-A3FF-6E3B3829CBB4}" type="slidenum">
              <a:rPr lang="en-US" altLang="en-US"/>
              <a:pPr/>
              <a:t>48</a:t>
            </a:fld>
            <a:endParaRPr lang="en-US" altLang="en-US"/>
          </a:p>
        </p:txBody>
      </p:sp>
      <p:sp>
        <p:nvSpPr>
          <p:cNvPr id="347138" name="Rectangle 2"/>
          <p:cNvSpPr>
            <a:spLocks noChangeArrowheads="1" noTextEdit="1"/>
          </p:cNvSpPr>
          <p:nvPr>
            <p:ph type="sldImg"/>
          </p:nvPr>
        </p:nvSpPr>
        <p:spPr>
          <a:ln/>
        </p:spPr>
      </p:sp>
      <p:sp>
        <p:nvSpPr>
          <p:cNvPr id="347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AC2039-537E-479A-89B2-DAC86D5A86BD}" type="slidenum">
              <a:rPr lang="en-US" altLang="en-US"/>
              <a:pPr/>
              <a:t>138</a:t>
            </a:fld>
            <a:endParaRPr lang="en-US" altLang="en-US"/>
          </a:p>
        </p:txBody>
      </p:sp>
      <p:sp>
        <p:nvSpPr>
          <p:cNvPr id="555010" name="Rectangle 2"/>
          <p:cNvSpPr>
            <a:spLocks noChangeArrowheads="1" noTextEdit="1"/>
          </p:cNvSpPr>
          <p:nvPr>
            <p:ph type="sldImg"/>
          </p:nvPr>
        </p:nvSpPr>
        <p:spPr>
          <a:ln/>
        </p:spPr>
      </p:sp>
      <p:sp>
        <p:nvSpPr>
          <p:cNvPr id="555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CCEFA4-F465-43B4-AB83-3B9B49B22617}" type="slidenum">
              <a:rPr lang="en-US" altLang="en-US"/>
              <a:pPr/>
              <a:t>139</a:t>
            </a:fld>
            <a:endParaRPr lang="en-US" altLang="en-US"/>
          </a:p>
        </p:txBody>
      </p:sp>
      <p:sp>
        <p:nvSpPr>
          <p:cNvPr id="540674" name="Rectangle 2"/>
          <p:cNvSpPr>
            <a:spLocks noChangeArrowheads="1" noTextEdit="1"/>
          </p:cNvSpPr>
          <p:nvPr>
            <p:ph type="sldImg"/>
          </p:nvPr>
        </p:nvSpPr>
        <p:spPr>
          <a:ln/>
        </p:spPr>
      </p:sp>
      <p:sp>
        <p:nvSpPr>
          <p:cNvPr id="540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F2C058-84AA-458A-A9B0-AD419DDCCE5F}" type="slidenum">
              <a:rPr lang="en-US" altLang="en-US"/>
              <a:pPr/>
              <a:t>140</a:t>
            </a:fld>
            <a:endParaRPr lang="en-US" altLang="en-US"/>
          </a:p>
        </p:txBody>
      </p:sp>
      <p:sp>
        <p:nvSpPr>
          <p:cNvPr id="557058" name="Rectangle 2"/>
          <p:cNvSpPr>
            <a:spLocks noChangeArrowheads="1" noTextEdit="1"/>
          </p:cNvSpPr>
          <p:nvPr>
            <p:ph type="sldImg"/>
          </p:nvPr>
        </p:nvSpPr>
        <p:spPr>
          <a:ln/>
        </p:spPr>
      </p:sp>
      <p:sp>
        <p:nvSpPr>
          <p:cNvPr id="557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4B5B9C-63DD-4DCA-A14C-D5B673D93573}" type="slidenum">
              <a:rPr lang="en-US" altLang="en-US"/>
              <a:pPr/>
              <a:t>141</a:t>
            </a:fld>
            <a:endParaRPr lang="en-US" altLang="en-US"/>
          </a:p>
        </p:txBody>
      </p:sp>
      <p:sp>
        <p:nvSpPr>
          <p:cNvPr id="559106" name="Rectangle 2"/>
          <p:cNvSpPr>
            <a:spLocks noChangeArrowheads="1" noTextEdit="1"/>
          </p:cNvSpPr>
          <p:nvPr>
            <p:ph type="sldImg"/>
          </p:nvPr>
        </p:nvSpPr>
        <p:spPr>
          <a:ln/>
        </p:spPr>
      </p:sp>
      <p:sp>
        <p:nvSpPr>
          <p:cNvPr id="559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4478AF-5800-411D-95F7-7AF5BF0CD2AA}" type="slidenum">
              <a:rPr lang="en-US" altLang="en-US"/>
              <a:pPr/>
              <a:t>142</a:t>
            </a:fld>
            <a:endParaRPr lang="en-US" altLang="en-US"/>
          </a:p>
        </p:txBody>
      </p:sp>
      <p:sp>
        <p:nvSpPr>
          <p:cNvPr id="561154" name="Rectangle 2"/>
          <p:cNvSpPr>
            <a:spLocks noChangeArrowheads="1" noTextEdit="1"/>
          </p:cNvSpPr>
          <p:nvPr>
            <p:ph type="sldImg"/>
          </p:nvPr>
        </p:nvSpPr>
        <p:spPr>
          <a:ln/>
        </p:spPr>
      </p:sp>
      <p:sp>
        <p:nvSpPr>
          <p:cNvPr id="561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1F8220-4E14-4FCA-B0F7-0D02C0CCF1B4}" type="slidenum">
              <a:rPr lang="en-US" altLang="en-US"/>
              <a:pPr/>
              <a:t>143</a:t>
            </a:fld>
            <a:endParaRPr lang="en-US" altLang="en-US"/>
          </a:p>
        </p:txBody>
      </p:sp>
      <p:sp>
        <p:nvSpPr>
          <p:cNvPr id="563202" name="Rectangle 2"/>
          <p:cNvSpPr>
            <a:spLocks noChangeArrowheads="1" noTextEdit="1"/>
          </p:cNvSpPr>
          <p:nvPr>
            <p:ph type="sldImg"/>
          </p:nvPr>
        </p:nvSpPr>
        <p:spPr>
          <a:ln/>
        </p:spPr>
      </p:sp>
      <p:sp>
        <p:nvSpPr>
          <p:cNvPr id="5632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12B1AE-F64D-47B9-A70B-449BF5E75B00}" type="slidenum">
              <a:rPr lang="en-US" altLang="en-US"/>
              <a:pPr/>
              <a:t>144</a:t>
            </a:fld>
            <a:endParaRPr lang="en-US" altLang="en-US"/>
          </a:p>
        </p:txBody>
      </p:sp>
      <p:sp>
        <p:nvSpPr>
          <p:cNvPr id="565250" name="Rectangle 2"/>
          <p:cNvSpPr>
            <a:spLocks noChangeArrowheads="1" noTextEdit="1"/>
          </p:cNvSpPr>
          <p:nvPr>
            <p:ph type="sldImg"/>
          </p:nvPr>
        </p:nvSpPr>
        <p:spPr>
          <a:ln/>
        </p:spPr>
      </p:sp>
      <p:sp>
        <p:nvSpPr>
          <p:cNvPr id="5652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424C91-8BB1-4D7B-99BA-67544F53318A}" type="slidenum">
              <a:rPr lang="en-US" altLang="en-US"/>
              <a:pPr/>
              <a:t>145</a:t>
            </a:fld>
            <a:endParaRPr lang="en-US" altLang="en-US"/>
          </a:p>
        </p:txBody>
      </p:sp>
      <p:sp>
        <p:nvSpPr>
          <p:cNvPr id="567298" name="Rectangle 2"/>
          <p:cNvSpPr>
            <a:spLocks noChangeArrowheads="1" noTextEdit="1"/>
          </p:cNvSpPr>
          <p:nvPr>
            <p:ph type="sldImg"/>
          </p:nvPr>
        </p:nvSpPr>
        <p:spPr>
          <a:ln/>
        </p:spPr>
      </p:sp>
      <p:sp>
        <p:nvSpPr>
          <p:cNvPr id="567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2F1F6C-043D-4F9D-91AA-0656CC2B3F1A}" type="slidenum">
              <a:rPr lang="en-US" altLang="en-US"/>
              <a:pPr/>
              <a:t>146</a:t>
            </a:fld>
            <a:endParaRPr lang="en-US" altLang="en-US"/>
          </a:p>
        </p:txBody>
      </p:sp>
      <p:sp>
        <p:nvSpPr>
          <p:cNvPr id="569346" name="Rectangle 2"/>
          <p:cNvSpPr>
            <a:spLocks noChangeArrowheads="1" noTextEdit="1"/>
          </p:cNvSpPr>
          <p:nvPr>
            <p:ph type="sldImg"/>
          </p:nvPr>
        </p:nvSpPr>
        <p:spPr>
          <a:ln/>
        </p:spPr>
      </p:sp>
      <p:sp>
        <p:nvSpPr>
          <p:cNvPr id="569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53F198-ED21-4E01-AB8A-5D4851D79D53}" type="slidenum">
              <a:rPr lang="en-US" altLang="en-US"/>
              <a:pPr/>
              <a:t>147</a:t>
            </a:fld>
            <a:endParaRPr lang="en-US" altLang="en-US"/>
          </a:p>
        </p:txBody>
      </p:sp>
      <p:sp>
        <p:nvSpPr>
          <p:cNvPr id="571394" name="Rectangle 2"/>
          <p:cNvSpPr>
            <a:spLocks noChangeArrowheads="1" noTextEdit="1"/>
          </p:cNvSpPr>
          <p:nvPr>
            <p:ph type="sldImg"/>
          </p:nvPr>
        </p:nvSpPr>
        <p:spPr>
          <a:ln/>
        </p:spPr>
      </p:sp>
      <p:sp>
        <p:nvSpPr>
          <p:cNvPr id="571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04E907-D9EF-4233-9CA6-EF45893A6DE0}" type="slidenum">
              <a:rPr lang="en-US" altLang="en-US"/>
              <a:pPr/>
              <a:t>49</a:t>
            </a:fld>
            <a:endParaRPr lang="en-US" altLang="en-US"/>
          </a:p>
        </p:txBody>
      </p:sp>
      <p:sp>
        <p:nvSpPr>
          <p:cNvPr id="171010" name="Rectangle 2"/>
          <p:cNvSpPr>
            <a:spLocks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F83462-1990-4BB9-BFA2-A4DA4F2A46D4}" type="slidenum">
              <a:rPr lang="en-US" altLang="en-US"/>
              <a:pPr/>
              <a:t>148</a:t>
            </a:fld>
            <a:endParaRPr lang="en-US" altLang="en-US"/>
          </a:p>
        </p:txBody>
      </p:sp>
      <p:sp>
        <p:nvSpPr>
          <p:cNvPr id="573442" name="Rectangle 2"/>
          <p:cNvSpPr>
            <a:spLocks noChangeArrowheads="1" noTextEdit="1"/>
          </p:cNvSpPr>
          <p:nvPr>
            <p:ph type="sldImg"/>
          </p:nvPr>
        </p:nvSpPr>
        <p:spPr>
          <a:ln/>
        </p:spPr>
      </p:sp>
      <p:sp>
        <p:nvSpPr>
          <p:cNvPr id="573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08F797-3822-484B-B035-4C409B800137}" type="slidenum">
              <a:rPr lang="en-US" altLang="en-US"/>
              <a:pPr/>
              <a:t>149</a:t>
            </a:fld>
            <a:endParaRPr lang="en-US" altLang="en-US"/>
          </a:p>
        </p:txBody>
      </p:sp>
      <p:sp>
        <p:nvSpPr>
          <p:cNvPr id="575490" name="Rectangle 2"/>
          <p:cNvSpPr>
            <a:spLocks noChangeArrowheads="1" noTextEdit="1"/>
          </p:cNvSpPr>
          <p:nvPr>
            <p:ph type="sldImg"/>
          </p:nvPr>
        </p:nvSpPr>
        <p:spPr>
          <a:ln/>
        </p:spPr>
      </p:sp>
      <p:sp>
        <p:nvSpPr>
          <p:cNvPr id="575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373BBD-9518-462E-A3FC-99FD18833A41}" type="slidenum">
              <a:rPr lang="en-US" altLang="en-US"/>
              <a:pPr/>
              <a:t>150</a:t>
            </a:fld>
            <a:endParaRPr lang="en-US" altLang="en-US"/>
          </a:p>
        </p:txBody>
      </p:sp>
      <p:sp>
        <p:nvSpPr>
          <p:cNvPr id="577538" name="Rectangle 2"/>
          <p:cNvSpPr>
            <a:spLocks noChangeArrowheads="1" noTextEdit="1"/>
          </p:cNvSpPr>
          <p:nvPr>
            <p:ph type="sldImg"/>
          </p:nvPr>
        </p:nvSpPr>
        <p:spPr>
          <a:ln/>
        </p:spPr>
      </p:sp>
      <p:sp>
        <p:nvSpPr>
          <p:cNvPr id="577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3DC631-51F7-43D1-BD81-D92944D88566}" type="slidenum">
              <a:rPr lang="en-US" altLang="en-US"/>
              <a:pPr/>
              <a:t>151</a:t>
            </a:fld>
            <a:endParaRPr lang="en-US" altLang="en-US"/>
          </a:p>
        </p:txBody>
      </p:sp>
      <p:sp>
        <p:nvSpPr>
          <p:cNvPr id="579586" name="Rectangle 2"/>
          <p:cNvSpPr>
            <a:spLocks noChangeArrowheads="1" noTextEdit="1"/>
          </p:cNvSpPr>
          <p:nvPr>
            <p:ph type="sldImg"/>
          </p:nvPr>
        </p:nvSpPr>
        <p:spPr>
          <a:ln/>
        </p:spPr>
      </p:sp>
      <p:sp>
        <p:nvSpPr>
          <p:cNvPr id="579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B89885-2BA4-4051-8F65-1D8C38EC22BE}" type="slidenum">
              <a:rPr lang="en-US" altLang="en-US"/>
              <a:pPr/>
              <a:t>152</a:t>
            </a:fld>
            <a:endParaRPr lang="en-US" altLang="en-US"/>
          </a:p>
        </p:txBody>
      </p:sp>
      <p:sp>
        <p:nvSpPr>
          <p:cNvPr id="581634" name="Rectangle 2"/>
          <p:cNvSpPr>
            <a:spLocks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2EC08E-6318-46E8-8065-A141038CD444}" type="slidenum">
              <a:rPr lang="en-US" altLang="en-US"/>
              <a:pPr/>
              <a:t>153</a:t>
            </a:fld>
            <a:endParaRPr lang="en-US" altLang="en-US"/>
          </a:p>
        </p:txBody>
      </p:sp>
      <p:sp>
        <p:nvSpPr>
          <p:cNvPr id="583682" name="Rectangle 2"/>
          <p:cNvSpPr>
            <a:spLocks noChangeArrowheads="1" noTextEdit="1"/>
          </p:cNvSpPr>
          <p:nvPr>
            <p:ph type="sldImg"/>
          </p:nvPr>
        </p:nvSpPr>
        <p:spPr>
          <a:ln/>
        </p:spPr>
      </p:sp>
      <p:sp>
        <p:nvSpPr>
          <p:cNvPr id="5836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E5366B-DA17-4639-9112-16BAC3E4C601}" type="slidenum">
              <a:rPr lang="en-US" altLang="en-US"/>
              <a:pPr/>
              <a:t>154</a:t>
            </a:fld>
            <a:endParaRPr lang="en-US" altLang="en-US"/>
          </a:p>
        </p:txBody>
      </p:sp>
      <p:sp>
        <p:nvSpPr>
          <p:cNvPr id="585730" name="Rectangle 2"/>
          <p:cNvSpPr>
            <a:spLocks noChangeArrowheads="1" noTextEdit="1"/>
          </p:cNvSpPr>
          <p:nvPr>
            <p:ph type="sldImg"/>
          </p:nvPr>
        </p:nvSpPr>
        <p:spPr>
          <a:ln/>
        </p:spPr>
      </p:sp>
      <p:sp>
        <p:nvSpPr>
          <p:cNvPr id="5857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219E27-96C7-4A28-AB4C-0F8987E85B92}" type="slidenum">
              <a:rPr lang="en-US" altLang="en-US"/>
              <a:pPr/>
              <a:t>155</a:t>
            </a:fld>
            <a:endParaRPr lang="en-US" altLang="en-US"/>
          </a:p>
        </p:txBody>
      </p:sp>
      <p:sp>
        <p:nvSpPr>
          <p:cNvPr id="587778" name="Rectangle 2"/>
          <p:cNvSpPr>
            <a:spLocks noChangeArrowheads="1" noTextEdit="1"/>
          </p:cNvSpPr>
          <p:nvPr>
            <p:ph type="sldImg"/>
          </p:nvPr>
        </p:nvSpPr>
        <p:spPr>
          <a:ln/>
        </p:spPr>
      </p:sp>
      <p:sp>
        <p:nvSpPr>
          <p:cNvPr id="5877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DB48AE-0074-45ED-9446-6956437D2209}" type="slidenum">
              <a:rPr lang="en-US" altLang="en-US"/>
              <a:pPr/>
              <a:t>156</a:t>
            </a:fld>
            <a:endParaRPr lang="en-US" altLang="en-US"/>
          </a:p>
        </p:txBody>
      </p:sp>
      <p:sp>
        <p:nvSpPr>
          <p:cNvPr id="589826" name="Rectangle 2"/>
          <p:cNvSpPr>
            <a:spLocks noChangeArrowheads="1" noTextEdit="1"/>
          </p:cNvSpPr>
          <p:nvPr>
            <p:ph type="sldImg"/>
          </p:nvPr>
        </p:nvSpPr>
        <p:spPr>
          <a:ln/>
        </p:spPr>
      </p:sp>
      <p:sp>
        <p:nvSpPr>
          <p:cNvPr id="5898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0C9031-CE73-421F-BDC9-5C6C1A542E33}" type="slidenum">
              <a:rPr lang="en-US" altLang="en-US"/>
              <a:pPr/>
              <a:t>157</a:t>
            </a:fld>
            <a:endParaRPr lang="en-US" altLang="en-US"/>
          </a:p>
        </p:txBody>
      </p:sp>
      <p:sp>
        <p:nvSpPr>
          <p:cNvPr id="591874" name="Rectangle 2"/>
          <p:cNvSpPr>
            <a:spLocks noChangeArrowheads="1" noTextEdit="1"/>
          </p:cNvSpPr>
          <p:nvPr>
            <p:ph type="sldImg"/>
          </p:nvPr>
        </p:nvSpPr>
        <p:spPr>
          <a:ln/>
        </p:spPr>
      </p:sp>
      <p:sp>
        <p:nvSpPr>
          <p:cNvPr id="5918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AC3F8E-FAA5-413B-8A1A-4E66CD955894}" type="slidenum">
              <a:rPr lang="en-US" altLang="en-US"/>
              <a:pPr/>
              <a:t>50</a:t>
            </a:fld>
            <a:endParaRPr lang="en-US" altLang="en-US"/>
          </a:p>
        </p:txBody>
      </p:sp>
      <p:sp>
        <p:nvSpPr>
          <p:cNvPr id="349186" name="Rectangle 2"/>
          <p:cNvSpPr>
            <a:spLocks noChangeArrowheads="1" noTextEdit="1"/>
          </p:cNvSpPr>
          <p:nvPr>
            <p:ph type="sldImg"/>
          </p:nvPr>
        </p:nvSpPr>
        <p:spPr>
          <a:ln/>
        </p:spPr>
      </p:sp>
      <p:sp>
        <p:nvSpPr>
          <p:cNvPr id="349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E1B924-6991-4800-9222-5808E1581F7B}" type="slidenum">
              <a:rPr lang="en-US" altLang="en-US"/>
              <a:pPr/>
              <a:t>158</a:t>
            </a:fld>
            <a:endParaRPr lang="en-US" altLang="en-US"/>
          </a:p>
        </p:txBody>
      </p:sp>
      <p:sp>
        <p:nvSpPr>
          <p:cNvPr id="595970" name="Rectangle 2"/>
          <p:cNvSpPr>
            <a:spLocks noChangeArrowheads="1" noTextEdit="1"/>
          </p:cNvSpPr>
          <p:nvPr>
            <p:ph type="sldImg"/>
          </p:nvPr>
        </p:nvSpPr>
        <p:spPr>
          <a:ln/>
        </p:spPr>
      </p:sp>
      <p:sp>
        <p:nvSpPr>
          <p:cNvPr id="5959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25C72F-AFCB-48A0-898F-6317683B831E}" type="slidenum">
              <a:rPr lang="en-US" altLang="en-US"/>
              <a:pPr/>
              <a:t>159</a:t>
            </a:fld>
            <a:endParaRPr lang="en-US" altLang="en-US"/>
          </a:p>
        </p:txBody>
      </p:sp>
      <p:sp>
        <p:nvSpPr>
          <p:cNvPr id="593922" name="Rectangle 2"/>
          <p:cNvSpPr>
            <a:spLocks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698107-CDD2-4B3C-95CD-8B0193554A9E}" type="slidenum">
              <a:rPr lang="en-US" altLang="en-US"/>
              <a:pPr/>
              <a:t>160</a:t>
            </a:fld>
            <a:endParaRPr lang="en-US" altLang="en-US"/>
          </a:p>
        </p:txBody>
      </p:sp>
      <p:sp>
        <p:nvSpPr>
          <p:cNvPr id="598018" name="Rectangle 2"/>
          <p:cNvSpPr>
            <a:spLocks noChangeArrowheads="1" noTextEdit="1"/>
          </p:cNvSpPr>
          <p:nvPr>
            <p:ph type="sldImg"/>
          </p:nvPr>
        </p:nvSpPr>
        <p:spPr>
          <a:ln/>
        </p:spPr>
      </p:sp>
      <p:sp>
        <p:nvSpPr>
          <p:cNvPr id="5980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AE852B-9F43-4DE5-99E0-923DEDAA42FE}" type="slidenum">
              <a:rPr lang="en-US" altLang="en-US"/>
              <a:pPr/>
              <a:t>161</a:t>
            </a:fld>
            <a:endParaRPr lang="en-US" altLang="en-US"/>
          </a:p>
        </p:txBody>
      </p:sp>
      <p:sp>
        <p:nvSpPr>
          <p:cNvPr id="600066" name="Rectangle 2"/>
          <p:cNvSpPr>
            <a:spLocks noChangeArrowheads="1" noTextEdit="1"/>
          </p:cNvSpPr>
          <p:nvPr>
            <p:ph type="sldImg"/>
          </p:nvPr>
        </p:nvSpPr>
        <p:spPr>
          <a:ln/>
        </p:spPr>
      </p:sp>
      <p:sp>
        <p:nvSpPr>
          <p:cNvPr id="600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D789E1-446F-4285-A6C6-E3A92ED1BD99}" type="slidenum">
              <a:rPr lang="en-US" altLang="en-US"/>
              <a:pPr/>
              <a:t>51</a:t>
            </a:fld>
            <a:endParaRPr lang="en-US" altLang="en-US"/>
          </a:p>
        </p:txBody>
      </p:sp>
      <p:sp>
        <p:nvSpPr>
          <p:cNvPr id="351234" name="Rectangle 2"/>
          <p:cNvSpPr>
            <a:spLocks noChangeArrowheads="1" noTextEdit="1"/>
          </p:cNvSpPr>
          <p:nvPr>
            <p:ph type="sldImg"/>
          </p:nvPr>
        </p:nvSpPr>
        <p:spPr>
          <a:ln/>
        </p:spPr>
      </p:sp>
      <p:sp>
        <p:nvSpPr>
          <p:cNvPr id="351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6C913A-D6D7-4227-952F-5FA294F3314C}" type="slidenum">
              <a:rPr lang="en-US" altLang="en-US"/>
              <a:pPr/>
              <a:t>52</a:t>
            </a:fld>
            <a:endParaRPr lang="en-US" altLang="en-US"/>
          </a:p>
        </p:txBody>
      </p:sp>
      <p:sp>
        <p:nvSpPr>
          <p:cNvPr id="355330" name="Rectangle 2"/>
          <p:cNvSpPr>
            <a:spLocks noChangeArrowheads="1" noTextEdit="1"/>
          </p:cNvSpPr>
          <p:nvPr>
            <p:ph type="sldImg"/>
          </p:nvPr>
        </p:nvSpPr>
        <p:spPr>
          <a:ln/>
        </p:spPr>
      </p:sp>
      <p:sp>
        <p:nvSpPr>
          <p:cNvPr id="355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4E9F86-8F61-479F-BCA5-672CB408AE8D}" type="slidenum">
              <a:rPr lang="en-US" altLang="en-US"/>
              <a:pPr/>
              <a:t>53</a:t>
            </a:fld>
            <a:endParaRPr lang="en-US" altLang="en-US"/>
          </a:p>
        </p:txBody>
      </p:sp>
      <p:sp>
        <p:nvSpPr>
          <p:cNvPr id="353282" name="Rectangle 2"/>
          <p:cNvSpPr>
            <a:spLocks noChangeArrowheads="1" noTextEdit="1"/>
          </p:cNvSpPr>
          <p:nvPr>
            <p:ph type="sldImg"/>
          </p:nvPr>
        </p:nvSpPr>
        <p:spPr>
          <a:ln/>
        </p:spPr>
      </p:sp>
      <p:sp>
        <p:nvSpPr>
          <p:cNvPr id="353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96C969-6344-4B3F-8807-DBD8DD74640F}" type="slidenum">
              <a:rPr lang="en-US" altLang="en-US"/>
              <a:pPr/>
              <a:t>54</a:t>
            </a:fld>
            <a:endParaRPr lang="en-US" altLang="en-US"/>
          </a:p>
        </p:txBody>
      </p:sp>
      <p:sp>
        <p:nvSpPr>
          <p:cNvPr id="357378" name="Rectangle 2"/>
          <p:cNvSpPr>
            <a:spLocks noChangeArrowheads="1" noTextEdit="1"/>
          </p:cNvSpPr>
          <p:nvPr>
            <p:ph type="sldImg"/>
          </p:nvPr>
        </p:nvSpPr>
        <p:spPr>
          <a:ln/>
        </p:spPr>
      </p:sp>
      <p:sp>
        <p:nvSpPr>
          <p:cNvPr id="357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8D3735-4AE6-439F-9F55-8DE2D8DF5893}" type="slidenum">
              <a:rPr lang="en-US" altLang="en-US"/>
              <a:pPr/>
              <a:t>55</a:t>
            </a:fld>
            <a:endParaRPr lang="en-US" altLang="en-US"/>
          </a:p>
        </p:txBody>
      </p:sp>
      <p:sp>
        <p:nvSpPr>
          <p:cNvPr id="359426" name="Rectangle 2"/>
          <p:cNvSpPr>
            <a:spLocks noChangeArrowheads="1" noTextEdit="1"/>
          </p:cNvSpPr>
          <p:nvPr>
            <p:ph type="sldImg"/>
          </p:nvPr>
        </p:nvSpPr>
        <p:spPr>
          <a:ln/>
        </p:spPr>
      </p:sp>
      <p:sp>
        <p:nvSpPr>
          <p:cNvPr id="359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4DE556-B646-41C2-876F-DAB90138E2DA}" type="slidenum">
              <a:rPr lang="en-US" altLang="en-US"/>
              <a:pPr/>
              <a:t>56</a:t>
            </a:fld>
            <a:endParaRPr lang="en-US" altLang="en-US"/>
          </a:p>
        </p:txBody>
      </p:sp>
      <p:sp>
        <p:nvSpPr>
          <p:cNvPr id="361474" name="Rectangle 2"/>
          <p:cNvSpPr>
            <a:spLocks noChangeArrowheads="1" noTextEdit="1"/>
          </p:cNvSpPr>
          <p:nvPr>
            <p:ph type="sldImg"/>
          </p:nvPr>
        </p:nvSpPr>
        <p:spPr>
          <a:ln/>
        </p:spPr>
      </p:sp>
      <p:sp>
        <p:nvSpPr>
          <p:cNvPr id="361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D3E462-10D8-459A-B103-35F227440936}" type="slidenum">
              <a:rPr lang="en-US" altLang="en-US"/>
              <a:pPr/>
              <a:t>57</a:t>
            </a:fld>
            <a:endParaRPr lang="en-US" altLang="en-US"/>
          </a:p>
        </p:txBody>
      </p:sp>
      <p:sp>
        <p:nvSpPr>
          <p:cNvPr id="363522" name="Rectangle 2"/>
          <p:cNvSpPr>
            <a:spLocks noChangeArrowheads="1" noTextEdit="1"/>
          </p:cNvSpPr>
          <p:nvPr>
            <p:ph type="sldImg"/>
          </p:nvPr>
        </p:nvSpPr>
        <p:spPr>
          <a:ln/>
        </p:spPr>
      </p:sp>
      <p:sp>
        <p:nvSpPr>
          <p:cNvPr id="3635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9A2D8A-2D07-41ED-A525-6BA75096AB2B}" type="slidenum">
              <a:rPr lang="en-US" altLang="en-US"/>
              <a:pPr/>
              <a:t>40</a:t>
            </a:fld>
            <a:endParaRPr lang="en-US" altLang="en-US"/>
          </a:p>
        </p:txBody>
      </p:sp>
      <p:sp>
        <p:nvSpPr>
          <p:cNvPr id="148482" name="Rectangle 2"/>
          <p:cNvSpPr>
            <a:spLocks noChangeArrowheads="1" noTextEdit="1"/>
          </p:cNvSpPr>
          <p:nvPr>
            <p:ph type="sldImg"/>
          </p:nvPr>
        </p:nvSpPr>
        <p:spPr>
          <a:ln/>
        </p:spPr>
      </p:sp>
      <p:sp>
        <p:nvSpPr>
          <p:cNvPr id="148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2868DA-25B8-4A00-8D03-533082306FC3}" type="slidenum">
              <a:rPr lang="en-US" altLang="en-US"/>
              <a:pPr/>
              <a:t>58</a:t>
            </a:fld>
            <a:endParaRPr lang="en-US" altLang="en-US"/>
          </a:p>
        </p:txBody>
      </p:sp>
      <p:sp>
        <p:nvSpPr>
          <p:cNvPr id="365570" name="Rectangle 2"/>
          <p:cNvSpPr>
            <a:spLocks noChangeArrowheads="1" noTextEdit="1"/>
          </p:cNvSpPr>
          <p:nvPr>
            <p:ph type="sldImg"/>
          </p:nvPr>
        </p:nvSpPr>
        <p:spPr>
          <a:ln/>
        </p:spPr>
      </p:sp>
      <p:sp>
        <p:nvSpPr>
          <p:cNvPr id="3655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746908-5245-4E2C-852C-FAA05E6A5F8D}" type="slidenum">
              <a:rPr lang="en-US" altLang="en-US"/>
              <a:pPr/>
              <a:t>59</a:t>
            </a:fld>
            <a:endParaRPr lang="en-US" altLang="en-US"/>
          </a:p>
        </p:txBody>
      </p:sp>
      <p:sp>
        <p:nvSpPr>
          <p:cNvPr id="367618" name="Rectangle 2"/>
          <p:cNvSpPr>
            <a:spLocks noChangeArrowheads="1" noTextEdit="1"/>
          </p:cNvSpPr>
          <p:nvPr>
            <p:ph type="sldImg"/>
          </p:nvPr>
        </p:nvSpPr>
        <p:spPr>
          <a:ln/>
        </p:spPr>
      </p:sp>
      <p:sp>
        <p:nvSpPr>
          <p:cNvPr id="367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C735DB-F05D-4F47-B7BC-09148267BE92}" type="slidenum">
              <a:rPr lang="en-US" altLang="en-US"/>
              <a:pPr/>
              <a:t>60</a:t>
            </a:fld>
            <a:endParaRPr lang="en-US" altLang="en-US"/>
          </a:p>
        </p:txBody>
      </p:sp>
      <p:sp>
        <p:nvSpPr>
          <p:cNvPr id="369666" name="Rectangle 2"/>
          <p:cNvSpPr>
            <a:spLocks noChangeArrowheads="1" noTextEdit="1"/>
          </p:cNvSpPr>
          <p:nvPr>
            <p:ph type="sldImg"/>
          </p:nvPr>
        </p:nvSpPr>
        <p:spPr>
          <a:ln/>
        </p:spPr>
      </p:sp>
      <p:sp>
        <p:nvSpPr>
          <p:cNvPr id="369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667705-3FA4-4436-96DB-52A12DA2B6B7}" type="slidenum">
              <a:rPr lang="en-US" altLang="en-US"/>
              <a:pPr/>
              <a:t>61</a:t>
            </a:fld>
            <a:endParaRPr lang="en-US" altLang="en-US"/>
          </a:p>
        </p:txBody>
      </p:sp>
      <p:sp>
        <p:nvSpPr>
          <p:cNvPr id="371714" name="Rectangle 2"/>
          <p:cNvSpPr>
            <a:spLocks noChangeArrowheads="1" noTextEdit="1"/>
          </p:cNvSpPr>
          <p:nvPr>
            <p:ph type="sldImg"/>
          </p:nvPr>
        </p:nvSpPr>
        <p:spPr>
          <a:ln/>
        </p:spPr>
      </p:sp>
      <p:sp>
        <p:nvSpPr>
          <p:cNvPr id="371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2E4A05-410E-4CAD-9D56-64BE3567C485}" type="slidenum">
              <a:rPr lang="en-US" altLang="en-US"/>
              <a:pPr/>
              <a:t>62</a:t>
            </a:fld>
            <a:endParaRPr lang="en-US" altLang="en-US"/>
          </a:p>
        </p:txBody>
      </p:sp>
      <p:sp>
        <p:nvSpPr>
          <p:cNvPr id="373762" name="Rectangle 2"/>
          <p:cNvSpPr>
            <a:spLocks noChangeArrowheads="1" noTextEdit="1"/>
          </p:cNvSpPr>
          <p:nvPr>
            <p:ph type="sldImg"/>
          </p:nvPr>
        </p:nvSpPr>
        <p:spPr>
          <a:ln/>
        </p:spPr>
      </p:sp>
      <p:sp>
        <p:nvSpPr>
          <p:cNvPr id="373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D62A8F-870C-472C-9C06-EE2129FE1295}" type="slidenum">
              <a:rPr lang="en-US" altLang="en-US"/>
              <a:pPr/>
              <a:t>63</a:t>
            </a:fld>
            <a:endParaRPr lang="en-US" altLang="en-US"/>
          </a:p>
        </p:txBody>
      </p:sp>
      <p:sp>
        <p:nvSpPr>
          <p:cNvPr id="375810" name="Rectangle 2"/>
          <p:cNvSpPr>
            <a:spLocks noChangeArrowheads="1" noTextEdit="1"/>
          </p:cNvSpPr>
          <p:nvPr>
            <p:ph type="sldImg"/>
          </p:nvPr>
        </p:nvSpPr>
        <p:spPr>
          <a:ln/>
        </p:spPr>
      </p:sp>
      <p:sp>
        <p:nvSpPr>
          <p:cNvPr id="375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9A7780-1DB2-48F2-ABA6-5B3FEC9EEAEB}" type="slidenum">
              <a:rPr lang="en-US" altLang="en-US"/>
              <a:pPr/>
              <a:t>64</a:t>
            </a:fld>
            <a:endParaRPr lang="en-US" altLang="en-US"/>
          </a:p>
        </p:txBody>
      </p:sp>
      <p:sp>
        <p:nvSpPr>
          <p:cNvPr id="377858" name="Rectangle 2"/>
          <p:cNvSpPr>
            <a:spLocks noChangeArrowheads="1" noTextEdit="1"/>
          </p:cNvSpPr>
          <p:nvPr>
            <p:ph type="sldImg"/>
          </p:nvPr>
        </p:nvSpPr>
        <p:spPr>
          <a:ln/>
        </p:spPr>
      </p:sp>
      <p:sp>
        <p:nvSpPr>
          <p:cNvPr id="377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4C9429-A9DF-4734-AC69-D4D824B374BC}" type="slidenum">
              <a:rPr lang="en-US" altLang="en-US"/>
              <a:pPr/>
              <a:t>65</a:t>
            </a:fld>
            <a:endParaRPr lang="en-US" altLang="en-US"/>
          </a:p>
        </p:txBody>
      </p:sp>
      <p:sp>
        <p:nvSpPr>
          <p:cNvPr id="379906" name="Rectangle 2"/>
          <p:cNvSpPr>
            <a:spLocks noChangeArrowheads="1" noTextEdit="1"/>
          </p:cNvSpPr>
          <p:nvPr>
            <p:ph type="sldImg"/>
          </p:nvPr>
        </p:nvSpPr>
        <p:spPr>
          <a:ln/>
        </p:spPr>
      </p:sp>
      <p:sp>
        <p:nvSpPr>
          <p:cNvPr id="379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8734A8-7DA6-4927-B1FC-5692CB3E74D6}" type="slidenum">
              <a:rPr lang="en-US" altLang="en-US"/>
              <a:pPr/>
              <a:t>66</a:t>
            </a:fld>
            <a:endParaRPr lang="en-US" alt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1E1B09-CC07-41F0-AF14-E4345B5E9EB1}" type="slidenum">
              <a:rPr lang="en-US" altLang="en-US"/>
              <a:pPr/>
              <a:t>67</a:t>
            </a:fld>
            <a:endParaRPr lang="en-US" altLang="en-US"/>
          </a:p>
        </p:txBody>
      </p:sp>
      <p:sp>
        <p:nvSpPr>
          <p:cNvPr id="381954" name="Rectangle 2"/>
          <p:cNvSpPr>
            <a:spLocks noChangeArrowheads="1" noTextEdit="1"/>
          </p:cNvSpPr>
          <p:nvPr>
            <p:ph type="sldImg"/>
          </p:nvPr>
        </p:nvSpPr>
        <p:spPr>
          <a:ln/>
        </p:spPr>
      </p:sp>
      <p:sp>
        <p:nvSpPr>
          <p:cNvPr id="381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405038-81E8-4E4F-9781-AA03609FA478}" type="slidenum">
              <a:rPr lang="en-US" altLang="en-US"/>
              <a:pPr/>
              <a:t>41</a:t>
            </a:fld>
            <a:endParaRPr lang="en-US" altLang="en-US"/>
          </a:p>
        </p:txBody>
      </p:sp>
      <p:sp>
        <p:nvSpPr>
          <p:cNvPr id="332802" name="Rectangle 2"/>
          <p:cNvSpPr>
            <a:spLocks noChangeArrowheads="1" noTextEdit="1"/>
          </p:cNvSpPr>
          <p:nvPr>
            <p:ph type="sldImg"/>
          </p:nvPr>
        </p:nvSpPr>
        <p:spPr>
          <a:ln/>
        </p:spPr>
      </p:sp>
      <p:sp>
        <p:nvSpPr>
          <p:cNvPr id="332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8A7295-5D50-4594-8016-66F1197CB551}" type="slidenum">
              <a:rPr lang="en-US" altLang="en-US"/>
              <a:pPr/>
              <a:t>68</a:t>
            </a:fld>
            <a:endParaRPr lang="en-US" altLang="en-US"/>
          </a:p>
        </p:txBody>
      </p:sp>
      <p:sp>
        <p:nvSpPr>
          <p:cNvPr id="609282" name="Rectangle 2"/>
          <p:cNvSpPr>
            <a:spLocks noChangeArrowheads="1" noTextEdit="1"/>
          </p:cNvSpPr>
          <p:nvPr>
            <p:ph type="sldImg"/>
          </p:nvPr>
        </p:nvSpPr>
        <p:spPr>
          <a:ln/>
        </p:spPr>
      </p:sp>
      <p:sp>
        <p:nvSpPr>
          <p:cNvPr id="609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1FB9C5-E935-4856-9FF6-ECAFE18687DB}" type="slidenum">
              <a:rPr lang="en-US" altLang="en-US"/>
              <a:pPr/>
              <a:t>69</a:t>
            </a:fld>
            <a:endParaRPr lang="en-US" altLang="en-US"/>
          </a:p>
        </p:txBody>
      </p:sp>
      <p:sp>
        <p:nvSpPr>
          <p:cNvPr id="392194" name="Rectangle 2"/>
          <p:cNvSpPr>
            <a:spLocks noChangeArrowheads="1" noTextEdit="1"/>
          </p:cNvSpPr>
          <p:nvPr>
            <p:ph type="sldImg"/>
          </p:nvPr>
        </p:nvSpPr>
        <p:spPr>
          <a:ln/>
        </p:spPr>
      </p:sp>
      <p:sp>
        <p:nvSpPr>
          <p:cNvPr id="392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8B6B0D-1D0C-443B-A984-7B389D4A5324}" type="slidenum">
              <a:rPr lang="en-US" altLang="en-US"/>
              <a:pPr/>
              <a:t>70</a:t>
            </a:fld>
            <a:endParaRPr lang="en-US" altLang="en-US"/>
          </a:p>
        </p:txBody>
      </p:sp>
      <p:sp>
        <p:nvSpPr>
          <p:cNvPr id="394242" name="Rectangle 2"/>
          <p:cNvSpPr>
            <a:spLocks noChangeArrowheads="1" noTextEdit="1"/>
          </p:cNvSpPr>
          <p:nvPr>
            <p:ph type="sldImg"/>
          </p:nvPr>
        </p:nvSpPr>
        <p:spPr>
          <a:ln/>
        </p:spPr>
      </p:sp>
      <p:sp>
        <p:nvSpPr>
          <p:cNvPr id="394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E59F94-115C-4310-B3A3-4F7504D1ACC0}" type="slidenum">
              <a:rPr lang="en-US" altLang="en-US"/>
              <a:pPr/>
              <a:t>71</a:t>
            </a:fld>
            <a:endParaRPr lang="en-US" altLang="en-US"/>
          </a:p>
        </p:txBody>
      </p:sp>
      <p:sp>
        <p:nvSpPr>
          <p:cNvPr id="384002" name="Rectangle 2"/>
          <p:cNvSpPr>
            <a:spLocks noChangeArrowheads="1" noTextEdit="1"/>
          </p:cNvSpPr>
          <p:nvPr>
            <p:ph type="sldImg"/>
          </p:nvPr>
        </p:nvSpPr>
        <p:spPr>
          <a:ln/>
        </p:spPr>
      </p:sp>
      <p:sp>
        <p:nvSpPr>
          <p:cNvPr id="384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28EE81-543D-46B6-9288-8F8212BD9D52}" type="slidenum">
              <a:rPr lang="en-US" altLang="en-US"/>
              <a:pPr/>
              <a:t>72</a:t>
            </a:fld>
            <a:endParaRPr lang="en-US" altLang="en-US"/>
          </a:p>
        </p:txBody>
      </p:sp>
      <p:sp>
        <p:nvSpPr>
          <p:cNvPr id="396290" name="Rectangle 2"/>
          <p:cNvSpPr>
            <a:spLocks noChangeArrowheads="1" noTextEdit="1"/>
          </p:cNvSpPr>
          <p:nvPr>
            <p:ph type="sldImg"/>
          </p:nvPr>
        </p:nvSpPr>
        <p:spPr>
          <a:ln/>
        </p:spPr>
      </p:sp>
      <p:sp>
        <p:nvSpPr>
          <p:cNvPr id="396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0CA2B7-76BE-40C4-998F-83C215FD17AE}" type="slidenum">
              <a:rPr lang="en-US" altLang="en-US"/>
              <a:pPr/>
              <a:t>73</a:t>
            </a:fld>
            <a:endParaRPr lang="en-US" altLang="en-US"/>
          </a:p>
        </p:txBody>
      </p:sp>
      <p:sp>
        <p:nvSpPr>
          <p:cNvPr id="401410" name="Rectangle 2"/>
          <p:cNvSpPr>
            <a:spLocks noChangeArrowheads="1" noTextEdit="1"/>
          </p:cNvSpPr>
          <p:nvPr>
            <p:ph type="sldImg"/>
          </p:nvPr>
        </p:nvSpPr>
        <p:spPr>
          <a:ln/>
        </p:spPr>
      </p:sp>
      <p:sp>
        <p:nvSpPr>
          <p:cNvPr id="4014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072E0C-959D-49B7-8682-F4F8ABD80DFC}" type="slidenum">
              <a:rPr lang="en-US" altLang="en-US"/>
              <a:pPr/>
              <a:t>74</a:t>
            </a:fld>
            <a:endParaRPr lang="en-US" altLang="en-US"/>
          </a:p>
        </p:txBody>
      </p:sp>
      <p:sp>
        <p:nvSpPr>
          <p:cNvPr id="403458" name="Rectangle 2"/>
          <p:cNvSpPr>
            <a:spLocks noChangeArrowheads="1" noTextEdit="1"/>
          </p:cNvSpPr>
          <p:nvPr>
            <p:ph type="sldImg"/>
          </p:nvPr>
        </p:nvSpPr>
        <p:spPr>
          <a:ln/>
        </p:spPr>
      </p:sp>
      <p:sp>
        <p:nvSpPr>
          <p:cNvPr id="403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FD30E0-2651-48D7-9A78-1C0DB025EC4A}" type="slidenum">
              <a:rPr lang="en-US" altLang="en-US"/>
              <a:pPr/>
              <a:t>75</a:t>
            </a:fld>
            <a:endParaRPr lang="en-US" altLang="en-US"/>
          </a:p>
        </p:txBody>
      </p:sp>
      <p:sp>
        <p:nvSpPr>
          <p:cNvPr id="405506" name="Rectangle 2"/>
          <p:cNvSpPr>
            <a:spLocks noChangeArrowheads="1" noTextEdit="1"/>
          </p:cNvSpPr>
          <p:nvPr>
            <p:ph type="sldImg"/>
          </p:nvPr>
        </p:nvSpPr>
        <p:spPr>
          <a:ln/>
        </p:spPr>
      </p:sp>
      <p:sp>
        <p:nvSpPr>
          <p:cNvPr id="4055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AA4858-B22A-4A76-A90C-89C466F3D42A}" type="slidenum">
              <a:rPr lang="en-US" altLang="en-US"/>
              <a:pPr/>
              <a:t>76</a:t>
            </a:fld>
            <a:endParaRPr lang="en-US" altLang="en-US"/>
          </a:p>
        </p:txBody>
      </p:sp>
      <p:sp>
        <p:nvSpPr>
          <p:cNvPr id="407554" name="Rectangle 2"/>
          <p:cNvSpPr>
            <a:spLocks noChangeArrowheads="1" noTextEdit="1"/>
          </p:cNvSpPr>
          <p:nvPr>
            <p:ph type="sldImg"/>
          </p:nvPr>
        </p:nvSpPr>
        <p:spPr>
          <a:ln/>
        </p:spPr>
      </p:sp>
      <p:sp>
        <p:nvSpPr>
          <p:cNvPr id="4075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4D8699-FDE2-4AD2-95B4-07ECBE141A16}" type="slidenum">
              <a:rPr lang="en-US" altLang="en-US"/>
              <a:pPr/>
              <a:t>77</a:t>
            </a:fld>
            <a:endParaRPr lang="en-US" altLang="en-US"/>
          </a:p>
        </p:txBody>
      </p:sp>
      <p:sp>
        <p:nvSpPr>
          <p:cNvPr id="409602" name="Rectangle 2"/>
          <p:cNvSpPr>
            <a:spLocks noChangeArrowheads="1" noTextEdit="1"/>
          </p:cNvSpPr>
          <p:nvPr>
            <p:ph type="sldImg"/>
          </p:nvPr>
        </p:nvSpPr>
        <p:spPr>
          <a:ln/>
        </p:spPr>
      </p:sp>
      <p:sp>
        <p:nvSpPr>
          <p:cNvPr id="409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A3CEF5-70FA-4819-A260-2B3EB7A0862C}" type="slidenum">
              <a:rPr lang="en-US" altLang="en-US"/>
              <a:pPr/>
              <a:t>42</a:t>
            </a:fld>
            <a:endParaRPr lang="en-US" altLang="en-US"/>
          </a:p>
        </p:txBody>
      </p:sp>
      <p:sp>
        <p:nvSpPr>
          <p:cNvPr id="334850" name="Rectangle 2"/>
          <p:cNvSpPr>
            <a:spLocks noChangeArrowheads="1" noTextEdit="1"/>
          </p:cNvSpPr>
          <p:nvPr>
            <p:ph type="sldImg"/>
          </p:nvPr>
        </p:nvSpPr>
        <p:spPr>
          <a:ln/>
        </p:spPr>
      </p:sp>
      <p:sp>
        <p:nvSpPr>
          <p:cNvPr id="334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7D2A6A-7E28-42D8-BE89-90356E81BE7C}" type="slidenum">
              <a:rPr lang="en-US" altLang="en-US"/>
              <a:pPr/>
              <a:t>78</a:t>
            </a:fld>
            <a:endParaRPr lang="en-US" altLang="en-US"/>
          </a:p>
        </p:txBody>
      </p:sp>
      <p:sp>
        <p:nvSpPr>
          <p:cNvPr id="411650" name="Rectangle 2"/>
          <p:cNvSpPr>
            <a:spLocks noChangeArrowheads="1" noTextEdit="1"/>
          </p:cNvSpPr>
          <p:nvPr>
            <p:ph type="sldImg"/>
          </p:nvPr>
        </p:nvSpPr>
        <p:spPr>
          <a:ln/>
        </p:spPr>
      </p:sp>
      <p:sp>
        <p:nvSpPr>
          <p:cNvPr id="411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063D00-FFC2-4C50-8177-F5B3FFD7BC74}" type="slidenum">
              <a:rPr lang="en-US" altLang="en-US"/>
              <a:pPr/>
              <a:t>79</a:t>
            </a:fld>
            <a:endParaRPr lang="en-US" altLang="en-US"/>
          </a:p>
        </p:txBody>
      </p:sp>
      <p:sp>
        <p:nvSpPr>
          <p:cNvPr id="413698" name="Rectangle 2"/>
          <p:cNvSpPr>
            <a:spLocks noChangeArrowheads="1" noTextEdit="1"/>
          </p:cNvSpPr>
          <p:nvPr>
            <p:ph type="sldImg"/>
          </p:nvPr>
        </p:nvSpPr>
        <p:spPr>
          <a:ln/>
        </p:spPr>
      </p:sp>
      <p:sp>
        <p:nvSpPr>
          <p:cNvPr id="413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A020E0-6757-4A29-AAF1-2589D4C1A560}" type="slidenum">
              <a:rPr lang="en-US" altLang="en-US"/>
              <a:pPr/>
              <a:t>80</a:t>
            </a:fld>
            <a:endParaRPr lang="en-US" altLang="en-US"/>
          </a:p>
        </p:txBody>
      </p:sp>
      <p:sp>
        <p:nvSpPr>
          <p:cNvPr id="415746" name="Rectangle 2"/>
          <p:cNvSpPr>
            <a:spLocks noChangeArrowheads="1" noTextEdit="1"/>
          </p:cNvSpPr>
          <p:nvPr>
            <p:ph type="sldImg"/>
          </p:nvPr>
        </p:nvSpPr>
        <p:spPr>
          <a:ln/>
        </p:spPr>
      </p:sp>
      <p:sp>
        <p:nvSpPr>
          <p:cNvPr id="4157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533B6-8595-4959-901C-F22CE6940A65}" type="slidenum">
              <a:rPr lang="en-US" altLang="en-US"/>
              <a:pPr/>
              <a:t>81</a:t>
            </a:fld>
            <a:endParaRPr lang="en-US" altLang="en-US"/>
          </a:p>
        </p:txBody>
      </p:sp>
      <p:sp>
        <p:nvSpPr>
          <p:cNvPr id="417794" name="Rectangle 2"/>
          <p:cNvSpPr>
            <a:spLocks noChangeArrowheads="1" noTextEdit="1"/>
          </p:cNvSpPr>
          <p:nvPr>
            <p:ph type="sldImg"/>
          </p:nvPr>
        </p:nvSpPr>
        <p:spPr>
          <a:ln/>
        </p:spPr>
      </p:sp>
      <p:sp>
        <p:nvSpPr>
          <p:cNvPr id="417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28109B-C685-475F-BAEF-D24094099386}" type="slidenum">
              <a:rPr lang="en-US" altLang="en-US"/>
              <a:pPr/>
              <a:t>82</a:t>
            </a:fld>
            <a:endParaRPr lang="en-US" altLang="en-US"/>
          </a:p>
        </p:txBody>
      </p:sp>
      <p:sp>
        <p:nvSpPr>
          <p:cNvPr id="419842" name="Rectangle 2"/>
          <p:cNvSpPr>
            <a:spLocks noChangeArrowheads="1" noTextEdit="1"/>
          </p:cNvSpPr>
          <p:nvPr>
            <p:ph type="sldImg"/>
          </p:nvPr>
        </p:nvSpPr>
        <p:spPr>
          <a:ln/>
        </p:spPr>
      </p:sp>
      <p:sp>
        <p:nvSpPr>
          <p:cNvPr id="419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01C928-EEBD-4A44-AF15-FA1092E103C9}" type="slidenum">
              <a:rPr lang="en-US" altLang="en-US"/>
              <a:pPr/>
              <a:t>83</a:t>
            </a:fld>
            <a:endParaRPr lang="en-US" altLang="en-US"/>
          </a:p>
        </p:txBody>
      </p:sp>
      <p:sp>
        <p:nvSpPr>
          <p:cNvPr id="423938" name="Rectangle 2"/>
          <p:cNvSpPr>
            <a:spLocks noChangeArrowheads="1" noTextEdit="1"/>
          </p:cNvSpPr>
          <p:nvPr>
            <p:ph type="sldImg"/>
          </p:nvPr>
        </p:nvSpPr>
        <p:spPr>
          <a:ln/>
        </p:spPr>
      </p:sp>
      <p:sp>
        <p:nvSpPr>
          <p:cNvPr id="423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D10152-D4C6-463F-89EA-6FA7EBAD0DED}" type="slidenum">
              <a:rPr lang="en-US" altLang="en-US"/>
              <a:pPr/>
              <a:t>84</a:t>
            </a:fld>
            <a:endParaRPr lang="en-US" altLang="en-US"/>
          </a:p>
        </p:txBody>
      </p:sp>
      <p:sp>
        <p:nvSpPr>
          <p:cNvPr id="425986" name="Rectangle 2"/>
          <p:cNvSpPr>
            <a:spLocks noChangeArrowheads="1" noTextEdit="1"/>
          </p:cNvSpPr>
          <p:nvPr>
            <p:ph type="sldImg"/>
          </p:nvPr>
        </p:nvSpPr>
        <p:spPr>
          <a:ln/>
        </p:spPr>
      </p:sp>
      <p:sp>
        <p:nvSpPr>
          <p:cNvPr id="4259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2F7487-09DB-42A3-97E0-C2886B86F945}" type="slidenum">
              <a:rPr lang="en-US" altLang="en-US"/>
              <a:pPr/>
              <a:t>85</a:t>
            </a:fld>
            <a:endParaRPr lang="en-US" altLang="en-US"/>
          </a:p>
        </p:txBody>
      </p:sp>
      <p:sp>
        <p:nvSpPr>
          <p:cNvPr id="428034" name="Rectangle 2"/>
          <p:cNvSpPr>
            <a:spLocks noChangeArrowheads="1" noTextEdit="1"/>
          </p:cNvSpPr>
          <p:nvPr>
            <p:ph type="sldImg"/>
          </p:nvPr>
        </p:nvSpPr>
        <p:spPr>
          <a:ln/>
        </p:spPr>
      </p:sp>
      <p:sp>
        <p:nvSpPr>
          <p:cNvPr id="4280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3BC0AA-0CAF-468C-A102-7AAF4AF496CE}" type="slidenum">
              <a:rPr lang="en-US" altLang="en-US"/>
              <a:pPr/>
              <a:t>86</a:t>
            </a:fld>
            <a:endParaRPr lang="en-US" altLang="en-US"/>
          </a:p>
        </p:txBody>
      </p:sp>
      <p:sp>
        <p:nvSpPr>
          <p:cNvPr id="430082" name="Rectangle 2"/>
          <p:cNvSpPr>
            <a:spLocks noChangeArrowheads="1" noTextEdit="1"/>
          </p:cNvSpPr>
          <p:nvPr>
            <p:ph type="sldImg"/>
          </p:nvPr>
        </p:nvSpPr>
        <p:spPr>
          <a:ln/>
        </p:spPr>
      </p:sp>
      <p:sp>
        <p:nvSpPr>
          <p:cNvPr id="4300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AFD47A-C42B-4691-9394-20A765C2FE12}" type="slidenum">
              <a:rPr lang="en-US" altLang="en-US"/>
              <a:pPr/>
              <a:t>87</a:t>
            </a:fld>
            <a:endParaRPr lang="en-US" altLang="en-US"/>
          </a:p>
        </p:txBody>
      </p:sp>
      <p:sp>
        <p:nvSpPr>
          <p:cNvPr id="432130" name="Rectangle 2"/>
          <p:cNvSpPr>
            <a:spLocks noChangeArrowheads="1" noTextEdit="1"/>
          </p:cNvSpPr>
          <p:nvPr>
            <p:ph type="sldImg"/>
          </p:nvPr>
        </p:nvSpPr>
        <p:spPr>
          <a:ln/>
        </p:spPr>
      </p:sp>
      <p:sp>
        <p:nvSpPr>
          <p:cNvPr id="4321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8052BD-0260-4373-BE30-7B494765DE5B}" type="slidenum">
              <a:rPr lang="en-US" altLang="en-US"/>
              <a:pPr/>
              <a:t>43</a:t>
            </a:fld>
            <a:endParaRPr lang="en-US" altLang="en-US"/>
          </a:p>
        </p:txBody>
      </p:sp>
      <p:sp>
        <p:nvSpPr>
          <p:cNvPr id="336898" name="Rectangle 2"/>
          <p:cNvSpPr>
            <a:spLocks noChangeArrowheads="1" noTextEdit="1"/>
          </p:cNvSpPr>
          <p:nvPr>
            <p:ph type="sldImg"/>
          </p:nvPr>
        </p:nvSpPr>
        <p:spPr>
          <a:ln/>
        </p:spPr>
      </p:sp>
      <p:sp>
        <p:nvSpPr>
          <p:cNvPr id="336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CB0251-3D25-48B4-A2C5-FF83B09CC899}" type="slidenum">
              <a:rPr lang="en-US" altLang="en-US"/>
              <a:pPr/>
              <a:t>88</a:t>
            </a:fld>
            <a:endParaRPr lang="en-US" altLang="en-US"/>
          </a:p>
        </p:txBody>
      </p:sp>
      <p:sp>
        <p:nvSpPr>
          <p:cNvPr id="442370" name="Rectangle 2"/>
          <p:cNvSpPr>
            <a:spLocks noChangeArrowheads="1" noTextEdit="1"/>
          </p:cNvSpPr>
          <p:nvPr>
            <p:ph type="sldImg"/>
          </p:nvPr>
        </p:nvSpPr>
        <p:spPr>
          <a:ln/>
        </p:spPr>
      </p:sp>
      <p:sp>
        <p:nvSpPr>
          <p:cNvPr id="442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A4153D-0781-4D9B-BA26-23D102E0E8B5}" type="slidenum">
              <a:rPr lang="en-US" altLang="en-US"/>
              <a:pPr/>
              <a:t>89</a:t>
            </a:fld>
            <a:endParaRPr lang="en-US" altLang="en-US"/>
          </a:p>
        </p:txBody>
      </p:sp>
      <p:sp>
        <p:nvSpPr>
          <p:cNvPr id="444418" name="Rectangle 2"/>
          <p:cNvSpPr>
            <a:spLocks noChangeArrowheads="1" noTextEdit="1"/>
          </p:cNvSpPr>
          <p:nvPr>
            <p:ph type="sldImg"/>
          </p:nvPr>
        </p:nvSpPr>
        <p:spPr>
          <a:ln/>
        </p:spPr>
      </p:sp>
      <p:sp>
        <p:nvSpPr>
          <p:cNvPr id="444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CC302D-9FE8-4816-805D-336A9B227EBD}" type="slidenum">
              <a:rPr lang="en-US" altLang="en-US"/>
              <a:pPr/>
              <a:t>90</a:t>
            </a:fld>
            <a:endParaRPr lang="en-US" altLang="en-US"/>
          </a:p>
        </p:txBody>
      </p:sp>
      <p:sp>
        <p:nvSpPr>
          <p:cNvPr id="446466" name="Rectangle 2"/>
          <p:cNvSpPr>
            <a:spLocks noChangeArrowheads="1" noTextEdit="1"/>
          </p:cNvSpPr>
          <p:nvPr>
            <p:ph type="sldImg"/>
          </p:nvPr>
        </p:nvSpPr>
        <p:spPr>
          <a:ln/>
        </p:spPr>
      </p:sp>
      <p:sp>
        <p:nvSpPr>
          <p:cNvPr id="446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122F9-CF01-4629-9218-B5CC9C62D5E8}" type="slidenum">
              <a:rPr lang="en-US" altLang="en-US"/>
              <a:pPr/>
              <a:t>91</a:t>
            </a:fld>
            <a:endParaRPr lang="en-US" altLang="en-US"/>
          </a:p>
        </p:txBody>
      </p:sp>
      <p:sp>
        <p:nvSpPr>
          <p:cNvPr id="448514" name="Rectangle 2"/>
          <p:cNvSpPr>
            <a:spLocks noChangeArrowheads="1" noTextEdit="1"/>
          </p:cNvSpPr>
          <p:nvPr>
            <p:ph type="sldImg"/>
          </p:nvPr>
        </p:nvSpPr>
        <p:spPr>
          <a:ln/>
        </p:spPr>
      </p:sp>
      <p:sp>
        <p:nvSpPr>
          <p:cNvPr id="448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35D98A-1996-46F5-B71F-58569818CCE5}" type="slidenum">
              <a:rPr lang="en-US" altLang="en-US"/>
              <a:pPr/>
              <a:t>92</a:t>
            </a:fld>
            <a:endParaRPr lang="en-US" altLang="en-US"/>
          </a:p>
        </p:txBody>
      </p:sp>
      <p:sp>
        <p:nvSpPr>
          <p:cNvPr id="450562" name="Rectangle 2"/>
          <p:cNvSpPr>
            <a:spLocks noChangeArrowheads="1" noTextEdit="1"/>
          </p:cNvSpPr>
          <p:nvPr>
            <p:ph type="sldImg"/>
          </p:nvPr>
        </p:nvSpPr>
        <p:spPr>
          <a:ln/>
        </p:spPr>
      </p:sp>
      <p:sp>
        <p:nvSpPr>
          <p:cNvPr id="450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B466FB-F9A1-415D-8D90-E78506491349}" type="slidenum">
              <a:rPr lang="en-US" altLang="en-US"/>
              <a:pPr/>
              <a:t>93</a:t>
            </a:fld>
            <a:endParaRPr lang="en-US" altLang="en-US"/>
          </a:p>
        </p:txBody>
      </p:sp>
      <p:sp>
        <p:nvSpPr>
          <p:cNvPr id="452610" name="Rectangle 2"/>
          <p:cNvSpPr>
            <a:spLocks noChangeArrowheads="1" noTextEdit="1"/>
          </p:cNvSpPr>
          <p:nvPr>
            <p:ph type="sldImg"/>
          </p:nvPr>
        </p:nvSpPr>
        <p:spPr>
          <a:ln/>
        </p:spPr>
      </p:sp>
      <p:sp>
        <p:nvSpPr>
          <p:cNvPr id="452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AB0292-B859-4DC5-829B-7FF49C645E0A}" type="slidenum">
              <a:rPr lang="en-US" altLang="en-US"/>
              <a:pPr/>
              <a:t>94</a:t>
            </a:fld>
            <a:endParaRPr lang="en-US" altLang="en-US"/>
          </a:p>
        </p:txBody>
      </p:sp>
      <p:sp>
        <p:nvSpPr>
          <p:cNvPr id="456706" name="Rectangle 2"/>
          <p:cNvSpPr>
            <a:spLocks noChangeArrowheads="1" noTextEdit="1"/>
          </p:cNvSpPr>
          <p:nvPr>
            <p:ph type="sldImg"/>
          </p:nvPr>
        </p:nvSpPr>
        <p:spPr>
          <a:ln/>
        </p:spPr>
      </p:sp>
      <p:sp>
        <p:nvSpPr>
          <p:cNvPr id="456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4EB4A9-FE72-47E3-95E5-390DA1DAE694}" type="slidenum">
              <a:rPr lang="en-US" altLang="en-US"/>
              <a:pPr/>
              <a:t>95</a:t>
            </a:fld>
            <a:endParaRPr lang="en-US" altLang="en-US"/>
          </a:p>
        </p:txBody>
      </p:sp>
      <p:sp>
        <p:nvSpPr>
          <p:cNvPr id="454658" name="Rectangle 2"/>
          <p:cNvSpPr>
            <a:spLocks noChangeArrowheads="1" noTextEdit="1"/>
          </p:cNvSpPr>
          <p:nvPr>
            <p:ph type="sldImg"/>
          </p:nvPr>
        </p:nvSpPr>
        <p:spPr>
          <a:ln/>
        </p:spPr>
      </p:sp>
      <p:sp>
        <p:nvSpPr>
          <p:cNvPr id="454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10F922-453D-4964-BB44-0C6ACC3E242A}" type="slidenum">
              <a:rPr lang="en-US" altLang="en-US"/>
              <a:pPr/>
              <a:t>96</a:t>
            </a:fld>
            <a:endParaRPr lang="en-US" altLang="en-US"/>
          </a:p>
        </p:txBody>
      </p:sp>
      <p:sp>
        <p:nvSpPr>
          <p:cNvPr id="458754" name="Rectangle 2"/>
          <p:cNvSpPr>
            <a:spLocks noChangeArrowheads="1" noTextEdit="1"/>
          </p:cNvSpPr>
          <p:nvPr>
            <p:ph type="sldImg"/>
          </p:nvPr>
        </p:nvSpPr>
        <p:spPr>
          <a:ln/>
        </p:spPr>
      </p:sp>
      <p:sp>
        <p:nvSpPr>
          <p:cNvPr id="458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8817F1-B702-4CC5-90E3-4CBD0D8800BE}" type="slidenum">
              <a:rPr lang="en-US" altLang="en-US"/>
              <a:pPr/>
              <a:t>97</a:t>
            </a:fld>
            <a:endParaRPr lang="en-US" altLang="en-US"/>
          </a:p>
        </p:txBody>
      </p:sp>
      <p:sp>
        <p:nvSpPr>
          <p:cNvPr id="460802" name="Rectangle 2"/>
          <p:cNvSpPr>
            <a:spLocks noChangeArrowheads="1" noTextEdit="1"/>
          </p:cNvSpPr>
          <p:nvPr>
            <p:ph type="sldImg"/>
          </p:nvPr>
        </p:nvSpPr>
        <p:spPr>
          <a:ln/>
        </p:spPr>
      </p:sp>
      <p:sp>
        <p:nvSpPr>
          <p:cNvPr id="460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9E5076-F735-452B-BD43-B47E644E55FA}" type="slidenum">
              <a:rPr lang="en-US" altLang="en-US"/>
              <a:pPr/>
              <a:t>44</a:t>
            </a:fld>
            <a:endParaRPr lang="en-US" altLang="en-US"/>
          </a:p>
        </p:txBody>
      </p:sp>
      <p:sp>
        <p:nvSpPr>
          <p:cNvPr id="338946" name="Rectangle 2"/>
          <p:cNvSpPr>
            <a:spLocks noChangeArrowheads="1" noTextEdit="1"/>
          </p:cNvSpPr>
          <p:nvPr>
            <p:ph type="sldImg"/>
          </p:nvPr>
        </p:nvSpPr>
        <p:spPr>
          <a:ln/>
        </p:spPr>
      </p:sp>
      <p:sp>
        <p:nvSpPr>
          <p:cNvPr id="338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DB1C1A-7796-47F8-A84A-3BAB0A7AF7F7}" type="slidenum">
              <a:rPr lang="en-US" altLang="en-US"/>
              <a:pPr/>
              <a:t>98</a:t>
            </a:fld>
            <a:endParaRPr lang="en-US" altLang="en-US"/>
          </a:p>
        </p:txBody>
      </p:sp>
      <p:sp>
        <p:nvSpPr>
          <p:cNvPr id="462850" name="Rectangle 2"/>
          <p:cNvSpPr>
            <a:spLocks noChangeArrowheads="1" noTextEdit="1"/>
          </p:cNvSpPr>
          <p:nvPr>
            <p:ph type="sldImg"/>
          </p:nvPr>
        </p:nvSpPr>
        <p:spPr>
          <a:ln/>
        </p:spPr>
      </p:sp>
      <p:sp>
        <p:nvSpPr>
          <p:cNvPr id="462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4792DC-32F3-4FB7-A85F-DA7911B61DCA}" type="slidenum">
              <a:rPr lang="en-US" altLang="en-US"/>
              <a:pPr/>
              <a:t>99</a:t>
            </a:fld>
            <a:endParaRPr lang="en-US" altLang="en-US"/>
          </a:p>
        </p:txBody>
      </p:sp>
      <p:sp>
        <p:nvSpPr>
          <p:cNvPr id="479234" name="Rectangle 2"/>
          <p:cNvSpPr>
            <a:spLocks noChangeArrowheads="1" noTextEdit="1"/>
          </p:cNvSpPr>
          <p:nvPr>
            <p:ph type="sldImg"/>
          </p:nvPr>
        </p:nvSpPr>
        <p:spPr>
          <a:ln/>
        </p:spPr>
      </p:sp>
      <p:sp>
        <p:nvSpPr>
          <p:cNvPr id="479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BBDA3A-386B-4632-8EB6-E9A00C78F1E9}" type="slidenum">
              <a:rPr lang="en-US" altLang="en-US"/>
              <a:pPr/>
              <a:t>100</a:t>
            </a:fld>
            <a:endParaRPr lang="en-US" altLang="en-US"/>
          </a:p>
        </p:txBody>
      </p:sp>
      <p:sp>
        <p:nvSpPr>
          <p:cNvPr id="481282" name="Rectangle 2"/>
          <p:cNvSpPr>
            <a:spLocks noChangeArrowheads="1" noTextEdit="1"/>
          </p:cNvSpPr>
          <p:nvPr>
            <p:ph type="sldImg"/>
          </p:nvPr>
        </p:nvSpPr>
        <p:spPr>
          <a:ln/>
        </p:spPr>
      </p:sp>
      <p:sp>
        <p:nvSpPr>
          <p:cNvPr id="481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C704FA-F091-44B2-BD45-7FB5681DB6B9}" type="slidenum">
              <a:rPr lang="en-US" altLang="en-US"/>
              <a:pPr/>
              <a:t>101</a:t>
            </a:fld>
            <a:endParaRPr lang="en-US" altLang="en-US"/>
          </a:p>
        </p:txBody>
      </p:sp>
      <p:sp>
        <p:nvSpPr>
          <p:cNvPr id="483330" name="Rectangle 2"/>
          <p:cNvSpPr>
            <a:spLocks noChangeArrowheads="1" noTextEdit="1"/>
          </p:cNvSpPr>
          <p:nvPr>
            <p:ph type="sldImg"/>
          </p:nvPr>
        </p:nvSpPr>
        <p:spPr>
          <a:ln/>
        </p:spPr>
      </p:sp>
      <p:sp>
        <p:nvSpPr>
          <p:cNvPr id="483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677F11-D8E6-43C1-AA08-429979C0C669}" type="slidenum">
              <a:rPr lang="en-US" altLang="en-US"/>
              <a:pPr/>
              <a:t>102</a:t>
            </a:fld>
            <a:endParaRPr lang="en-US" altLang="en-US"/>
          </a:p>
        </p:txBody>
      </p:sp>
      <p:sp>
        <p:nvSpPr>
          <p:cNvPr id="485378" name="Rectangle 2"/>
          <p:cNvSpPr>
            <a:spLocks noChangeArrowheads="1" noTextEdit="1"/>
          </p:cNvSpPr>
          <p:nvPr>
            <p:ph type="sldImg"/>
          </p:nvPr>
        </p:nvSpPr>
        <p:spPr>
          <a:ln/>
        </p:spPr>
      </p:sp>
      <p:sp>
        <p:nvSpPr>
          <p:cNvPr id="485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4CC9E2-905E-46BD-B22A-CA1488EE6386}" type="slidenum">
              <a:rPr lang="en-US" altLang="en-US"/>
              <a:pPr/>
              <a:t>103</a:t>
            </a:fld>
            <a:endParaRPr lang="en-US" altLang="en-US"/>
          </a:p>
        </p:txBody>
      </p:sp>
      <p:sp>
        <p:nvSpPr>
          <p:cNvPr id="487426" name="Rectangle 2"/>
          <p:cNvSpPr>
            <a:spLocks noChangeArrowheads="1" noTextEdit="1"/>
          </p:cNvSpPr>
          <p:nvPr>
            <p:ph type="sldImg"/>
          </p:nvPr>
        </p:nvSpPr>
        <p:spPr>
          <a:ln/>
        </p:spPr>
      </p:sp>
      <p:sp>
        <p:nvSpPr>
          <p:cNvPr id="487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5FFA23-350B-483C-8BC3-F614C763F2E9}" type="slidenum">
              <a:rPr lang="en-US" altLang="en-US"/>
              <a:pPr/>
              <a:t>104</a:t>
            </a:fld>
            <a:endParaRPr lang="en-US" altLang="en-US"/>
          </a:p>
        </p:txBody>
      </p:sp>
      <p:sp>
        <p:nvSpPr>
          <p:cNvPr id="489474" name="Rectangle 2"/>
          <p:cNvSpPr>
            <a:spLocks noChangeArrowheads="1" noTextEdit="1"/>
          </p:cNvSpPr>
          <p:nvPr>
            <p:ph type="sldImg"/>
          </p:nvPr>
        </p:nvSpPr>
        <p:spPr>
          <a:ln/>
        </p:spPr>
      </p:sp>
      <p:sp>
        <p:nvSpPr>
          <p:cNvPr id="489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6B9D28-95F3-4C64-8BF3-835EB47E3C62}" type="slidenum">
              <a:rPr lang="en-US" altLang="en-US"/>
              <a:pPr/>
              <a:t>105</a:t>
            </a:fld>
            <a:endParaRPr lang="en-US" altLang="en-US"/>
          </a:p>
        </p:txBody>
      </p:sp>
      <p:sp>
        <p:nvSpPr>
          <p:cNvPr id="491522" name="Rectangle 2"/>
          <p:cNvSpPr>
            <a:spLocks noChangeArrowheads="1" noTextEdit="1"/>
          </p:cNvSpPr>
          <p:nvPr>
            <p:ph type="sldImg"/>
          </p:nvPr>
        </p:nvSpPr>
        <p:spPr>
          <a:ln/>
        </p:spPr>
      </p:sp>
      <p:sp>
        <p:nvSpPr>
          <p:cNvPr id="4915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30A712-B7FA-4D51-8B4D-63BF684B250C}" type="slidenum">
              <a:rPr lang="en-US" altLang="en-US"/>
              <a:pPr/>
              <a:t>106</a:t>
            </a:fld>
            <a:endParaRPr lang="en-US" altLang="en-US"/>
          </a:p>
        </p:txBody>
      </p:sp>
      <p:sp>
        <p:nvSpPr>
          <p:cNvPr id="493570" name="Rectangle 2"/>
          <p:cNvSpPr>
            <a:spLocks noChangeArrowheads="1" noTextEdit="1"/>
          </p:cNvSpPr>
          <p:nvPr>
            <p:ph type="sldImg"/>
          </p:nvPr>
        </p:nvSpPr>
        <p:spPr>
          <a:ln/>
        </p:spPr>
      </p:sp>
      <p:sp>
        <p:nvSpPr>
          <p:cNvPr id="4935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621DE4-BC73-4267-9007-0EC23BE9A83F}" type="slidenum">
              <a:rPr lang="en-US" altLang="en-US"/>
              <a:pPr/>
              <a:t>107</a:t>
            </a:fld>
            <a:endParaRPr lang="en-US" altLang="en-US"/>
          </a:p>
        </p:txBody>
      </p:sp>
      <p:sp>
        <p:nvSpPr>
          <p:cNvPr id="495618" name="Rectangle 2"/>
          <p:cNvSpPr>
            <a:spLocks noChangeArrowheads="1" noTextEdit="1"/>
          </p:cNvSpPr>
          <p:nvPr>
            <p:ph type="sldImg"/>
          </p:nvPr>
        </p:nvSpPr>
        <p:spPr>
          <a:ln/>
        </p:spPr>
      </p:sp>
      <p:sp>
        <p:nvSpPr>
          <p:cNvPr id="495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1A6AE4-26EA-4FD5-B47E-E981B3CEC794}" type="slidenum">
              <a:rPr lang="en-US" altLang="en-US"/>
              <a:pPr/>
              <a:t>45</a:t>
            </a:fld>
            <a:endParaRPr lang="en-US" altLang="en-US"/>
          </a:p>
        </p:txBody>
      </p:sp>
      <p:sp>
        <p:nvSpPr>
          <p:cNvPr id="340994" name="Rectangle 2"/>
          <p:cNvSpPr>
            <a:spLocks noChangeArrowheads="1" noTextEdit="1"/>
          </p:cNvSpPr>
          <p:nvPr>
            <p:ph type="sldImg"/>
          </p:nvPr>
        </p:nvSpPr>
        <p:spPr>
          <a:ln/>
        </p:spPr>
      </p:sp>
      <p:sp>
        <p:nvSpPr>
          <p:cNvPr id="3409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C5C1EC-0999-4425-B8C7-C5309642FE89}" type="slidenum">
              <a:rPr lang="en-US" altLang="en-US"/>
              <a:pPr/>
              <a:t>108</a:t>
            </a:fld>
            <a:endParaRPr lang="en-US" altLang="en-US"/>
          </a:p>
        </p:txBody>
      </p:sp>
      <p:sp>
        <p:nvSpPr>
          <p:cNvPr id="497666" name="Rectangle 2"/>
          <p:cNvSpPr>
            <a:spLocks noChangeArrowheads="1" noTextEdit="1"/>
          </p:cNvSpPr>
          <p:nvPr>
            <p:ph type="sldImg"/>
          </p:nvPr>
        </p:nvSpPr>
        <p:spPr>
          <a:ln/>
        </p:spPr>
      </p:sp>
      <p:sp>
        <p:nvSpPr>
          <p:cNvPr id="497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E24B44-E3AE-4D3E-B387-BE2C287BAEEA}" type="slidenum">
              <a:rPr lang="en-US" altLang="en-US"/>
              <a:pPr/>
              <a:t>109</a:t>
            </a:fld>
            <a:endParaRPr lang="en-US" altLang="en-US"/>
          </a:p>
        </p:txBody>
      </p:sp>
      <p:sp>
        <p:nvSpPr>
          <p:cNvPr id="499714" name="Rectangle 2"/>
          <p:cNvSpPr>
            <a:spLocks noChangeArrowheads="1" noTextEdit="1"/>
          </p:cNvSpPr>
          <p:nvPr>
            <p:ph type="sldImg"/>
          </p:nvPr>
        </p:nvSpPr>
        <p:spPr>
          <a:ln/>
        </p:spPr>
      </p:sp>
      <p:sp>
        <p:nvSpPr>
          <p:cNvPr id="499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CBEC56-8804-4145-835D-D38E3C4541B7}" type="slidenum">
              <a:rPr lang="en-US" altLang="en-US"/>
              <a:pPr/>
              <a:t>110</a:t>
            </a:fld>
            <a:endParaRPr lang="en-US" altLang="en-US"/>
          </a:p>
        </p:txBody>
      </p:sp>
      <p:sp>
        <p:nvSpPr>
          <p:cNvPr id="505858" name="Rectangle 2"/>
          <p:cNvSpPr>
            <a:spLocks noChangeArrowheads="1" noTextEdit="1"/>
          </p:cNvSpPr>
          <p:nvPr>
            <p:ph type="sldImg"/>
          </p:nvPr>
        </p:nvSpPr>
        <p:spPr>
          <a:ln/>
        </p:spPr>
      </p:sp>
      <p:sp>
        <p:nvSpPr>
          <p:cNvPr id="505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AC2F43-B119-4BC7-AF73-67C839E739EC}" type="slidenum">
              <a:rPr lang="en-US" altLang="en-US"/>
              <a:pPr/>
              <a:t>111</a:t>
            </a:fld>
            <a:endParaRPr lang="en-US" altLang="en-US"/>
          </a:p>
        </p:txBody>
      </p:sp>
      <p:sp>
        <p:nvSpPr>
          <p:cNvPr id="501762" name="Rectangle 2"/>
          <p:cNvSpPr>
            <a:spLocks noChangeArrowheads="1" noTextEdit="1"/>
          </p:cNvSpPr>
          <p:nvPr>
            <p:ph type="sldImg"/>
          </p:nvPr>
        </p:nvSpPr>
        <p:spPr>
          <a:ln/>
        </p:spPr>
      </p:sp>
      <p:sp>
        <p:nvSpPr>
          <p:cNvPr id="501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A4B03D-EF6F-4395-9A23-82BA74A6E863}" type="slidenum">
              <a:rPr lang="en-US" altLang="en-US"/>
              <a:pPr/>
              <a:t>112</a:t>
            </a:fld>
            <a:endParaRPr lang="en-US" altLang="en-US"/>
          </a:p>
        </p:txBody>
      </p:sp>
      <p:sp>
        <p:nvSpPr>
          <p:cNvPr id="503810" name="Rectangle 2"/>
          <p:cNvSpPr>
            <a:spLocks noChangeArrowheads="1" noTextEdit="1"/>
          </p:cNvSpPr>
          <p:nvPr>
            <p:ph type="sldImg"/>
          </p:nvPr>
        </p:nvSpPr>
        <p:spPr>
          <a:ln/>
        </p:spPr>
      </p:sp>
      <p:sp>
        <p:nvSpPr>
          <p:cNvPr id="503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88DD6A-B38E-4A84-8798-BC78E1A43DE1}" type="slidenum">
              <a:rPr lang="en-US" altLang="en-US"/>
              <a:pPr/>
              <a:t>113</a:t>
            </a:fld>
            <a:endParaRPr lang="en-US" altLang="en-US"/>
          </a:p>
        </p:txBody>
      </p:sp>
      <p:sp>
        <p:nvSpPr>
          <p:cNvPr id="507906" name="Rectangle 2"/>
          <p:cNvSpPr>
            <a:spLocks noChangeArrowheads="1" noTextEdit="1"/>
          </p:cNvSpPr>
          <p:nvPr>
            <p:ph type="sldImg"/>
          </p:nvPr>
        </p:nvSpPr>
        <p:spPr>
          <a:ln/>
        </p:spPr>
      </p:sp>
      <p:sp>
        <p:nvSpPr>
          <p:cNvPr id="507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9D41A6-D4E2-48E7-A132-A71942E7588E}" type="slidenum">
              <a:rPr lang="en-US" altLang="en-US"/>
              <a:pPr/>
              <a:t>114</a:t>
            </a:fld>
            <a:endParaRPr lang="en-US" altLang="en-US"/>
          </a:p>
        </p:txBody>
      </p:sp>
      <p:sp>
        <p:nvSpPr>
          <p:cNvPr id="512002" name="Rectangle 2"/>
          <p:cNvSpPr>
            <a:spLocks noChangeArrowheads="1" noTextEdit="1"/>
          </p:cNvSpPr>
          <p:nvPr>
            <p:ph type="sldImg"/>
          </p:nvPr>
        </p:nvSpPr>
        <p:spPr>
          <a:ln/>
        </p:spPr>
      </p:sp>
      <p:sp>
        <p:nvSpPr>
          <p:cNvPr id="512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C69AFA-757F-4C28-98CA-CECD3A9C4819}" type="slidenum">
              <a:rPr lang="en-US" altLang="en-US"/>
              <a:pPr/>
              <a:t>115</a:t>
            </a:fld>
            <a:endParaRPr lang="en-US" altLang="en-US"/>
          </a:p>
        </p:txBody>
      </p:sp>
      <p:sp>
        <p:nvSpPr>
          <p:cNvPr id="514050" name="Rectangle 2"/>
          <p:cNvSpPr>
            <a:spLocks noChangeArrowheads="1" noTextEdit="1"/>
          </p:cNvSpPr>
          <p:nvPr>
            <p:ph type="sldImg"/>
          </p:nvPr>
        </p:nvSpPr>
        <p:spPr>
          <a:ln/>
        </p:spPr>
      </p:sp>
      <p:sp>
        <p:nvSpPr>
          <p:cNvPr id="514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ACDB3D-4DA8-449B-918B-70A98B441638}" type="slidenum">
              <a:rPr lang="en-US" altLang="en-US"/>
              <a:pPr/>
              <a:t>116</a:t>
            </a:fld>
            <a:endParaRPr lang="en-US" altLang="en-US"/>
          </a:p>
        </p:txBody>
      </p:sp>
      <p:sp>
        <p:nvSpPr>
          <p:cNvPr id="509954" name="Rectangle 2"/>
          <p:cNvSpPr>
            <a:spLocks noChangeArrowheads="1" noTextEdit="1"/>
          </p:cNvSpPr>
          <p:nvPr>
            <p:ph type="sldImg"/>
          </p:nvPr>
        </p:nvSpPr>
        <p:spPr>
          <a:ln/>
        </p:spPr>
      </p:sp>
      <p:sp>
        <p:nvSpPr>
          <p:cNvPr id="509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ADF040-4202-416C-9607-4B901A05B0E4}" type="slidenum">
              <a:rPr lang="en-US" altLang="en-US"/>
              <a:pPr/>
              <a:t>117</a:t>
            </a:fld>
            <a:endParaRPr lang="en-US" altLang="en-US"/>
          </a:p>
        </p:txBody>
      </p:sp>
      <p:sp>
        <p:nvSpPr>
          <p:cNvPr id="516098" name="Rectangle 2"/>
          <p:cNvSpPr>
            <a:spLocks noChangeArrowheads="1" noTextEdit="1"/>
          </p:cNvSpPr>
          <p:nvPr>
            <p:ph type="sldImg"/>
          </p:nvPr>
        </p:nvSpPr>
        <p:spPr>
          <a:ln/>
        </p:spPr>
      </p:sp>
      <p:sp>
        <p:nvSpPr>
          <p:cNvPr id="516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C7133B-045B-4C06-831C-D095A04855FB}" type="slidenum">
              <a:rPr lang="en-US" altLang="en-US"/>
              <a:pPr/>
              <a:t>46</a:t>
            </a:fld>
            <a:endParaRPr lang="en-US" altLang="en-US"/>
          </a:p>
        </p:txBody>
      </p:sp>
      <p:sp>
        <p:nvSpPr>
          <p:cNvPr id="343042" name="Rectangle 2"/>
          <p:cNvSpPr>
            <a:spLocks noChangeArrowheads="1" noTextEdit="1"/>
          </p:cNvSpPr>
          <p:nvPr>
            <p:ph type="sldImg"/>
          </p:nvPr>
        </p:nvSpPr>
        <p:spPr>
          <a:ln/>
        </p:spPr>
      </p:sp>
      <p:sp>
        <p:nvSpPr>
          <p:cNvPr id="343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9D3BC5-0017-4FE8-A449-C6F21E3E5ECD}" type="slidenum">
              <a:rPr lang="en-US" altLang="en-US"/>
              <a:pPr/>
              <a:t>118</a:t>
            </a:fld>
            <a:endParaRPr lang="en-US" altLang="en-US"/>
          </a:p>
        </p:txBody>
      </p:sp>
      <p:sp>
        <p:nvSpPr>
          <p:cNvPr id="518146" name="Rectangle 2"/>
          <p:cNvSpPr>
            <a:spLocks noChangeArrowheads="1" noTextEdit="1"/>
          </p:cNvSpPr>
          <p:nvPr>
            <p:ph type="sldImg"/>
          </p:nvPr>
        </p:nvSpPr>
        <p:spPr>
          <a:ln/>
        </p:spPr>
      </p:sp>
      <p:sp>
        <p:nvSpPr>
          <p:cNvPr id="518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46B72D-4D80-4BAB-AB9E-DB400A344A1F}" type="slidenum">
              <a:rPr lang="en-US" altLang="en-US"/>
              <a:pPr/>
              <a:t>119</a:t>
            </a:fld>
            <a:endParaRPr lang="en-US" altLang="en-US"/>
          </a:p>
        </p:txBody>
      </p:sp>
      <p:sp>
        <p:nvSpPr>
          <p:cNvPr id="522242" name="Rectangle 2"/>
          <p:cNvSpPr>
            <a:spLocks noChangeArrowheads="1" noTextEdit="1"/>
          </p:cNvSpPr>
          <p:nvPr>
            <p:ph type="sldImg"/>
          </p:nvPr>
        </p:nvSpPr>
        <p:spPr>
          <a:ln/>
        </p:spPr>
      </p:sp>
      <p:sp>
        <p:nvSpPr>
          <p:cNvPr id="522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DA14C7-57D0-4DF9-8C85-53D09D47860D}" type="slidenum">
              <a:rPr lang="en-US" altLang="en-US"/>
              <a:pPr/>
              <a:t>120</a:t>
            </a:fld>
            <a:endParaRPr lang="en-US" altLang="en-US"/>
          </a:p>
        </p:txBody>
      </p:sp>
      <p:sp>
        <p:nvSpPr>
          <p:cNvPr id="520194" name="Rectangle 2"/>
          <p:cNvSpPr>
            <a:spLocks noChangeArrowheads="1" noTextEdit="1"/>
          </p:cNvSpPr>
          <p:nvPr>
            <p:ph type="sldImg"/>
          </p:nvPr>
        </p:nvSpPr>
        <p:spPr>
          <a:ln/>
        </p:spPr>
      </p:sp>
      <p:sp>
        <p:nvSpPr>
          <p:cNvPr id="520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A6CB0E-0A22-48FA-B8B3-73D065E742A2}" type="slidenum">
              <a:rPr lang="en-US" altLang="en-US"/>
              <a:pPr/>
              <a:t>121</a:t>
            </a:fld>
            <a:endParaRPr lang="en-US" altLang="en-US"/>
          </a:p>
        </p:txBody>
      </p:sp>
      <p:sp>
        <p:nvSpPr>
          <p:cNvPr id="526338" name="Rectangle 2"/>
          <p:cNvSpPr>
            <a:spLocks noChangeArrowheads="1" noTextEdit="1"/>
          </p:cNvSpPr>
          <p:nvPr>
            <p:ph type="sldImg"/>
          </p:nvPr>
        </p:nvSpPr>
        <p:spPr>
          <a:ln/>
        </p:spPr>
      </p:sp>
      <p:sp>
        <p:nvSpPr>
          <p:cNvPr id="526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A98771-D80E-4954-8BC2-3F7A9908D940}" type="slidenum">
              <a:rPr lang="en-US" altLang="en-US"/>
              <a:pPr/>
              <a:t>122</a:t>
            </a:fld>
            <a:endParaRPr lang="en-US" altLang="en-US"/>
          </a:p>
        </p:txBody>
      </p:sp>
      <p:sp>
        <p:nvSpPr>
          <p:cNvPr id="528386" name="Rectangle 2"/>
          <p:cNvSpPr>
            <a:spLocks noChangeArrowheads="1" noTextEdit="1"/>
          </p:cNvSpPr>
          <p:nvPr>
            <p:ph type="sldImg"/>
          </p:nvPr>
        </p:nvSpPr>
        <p:spPr>
          <a:ln/>
        </p:spPr>
      </p:sp>
      <p:sp>
        <p:nvSpPr>
          <p:cNvPr id="528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FE417C-1750-4094-9CE4-F7F7C5E83A58}" type="slidenum">
              <a:rPr lang="en-US" altLang="en-US"/>
              <a:pPr/>
              <a:t>123</a:t>
            </a:fld>
            <a:endParaRPr lang="en-US" altLang="en-US"/>
          </a:p>
        </p:txBody>
      </p:sp>
      <p:sp>
        <p:nvSpPr>
          <p:cNvPr id="532482" name="Rectangle 2"/>
          <p:cNvSpPr>
            <a:spLocks noChangeArrowheads="1" noTextEdit="1"/>
          </p:cNvSpPr>
          <p:nvPr>
            <p:ph type="sldImg"/>
          </p:nvPr>
        </p:nvSpPr>
        <p:spPr>
          <a:ln/>
        </p:spPr>
      </p:sp>
      <p:sp>
        <p:nvSpPr>
          <p:cNvPr id="532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5F34D2-CA3A-4F66-916C-6C8675C723AE}" type="slidenum">
              <a:rPr lang="en-US" altLang="en-US"/>
              <a:pPr/>
              <a:t>124</a:t>
            </a:fld>
            <a:endParaRPr lang="en-US" altLang="en-US"/>
          </a:p>
        </p:txBody>
      </p:sp>
      <p:sp>
        <p:nvSpPr>
          <p:cNvPr id="534530" name="Rectangle 2"/>
          <p:cNvSpPr>
            <a:spLocks noChangeArrowheads="1" noTextEdit="1"/>
          </p:cNvSpPr>
          <p:nvPr>
            <p:ph type="sldImg"/>
          </p:nvPr>
        </p:nvSpPr>
        <p:spPr>
          <a:ln/>
        </p:spPr>
      </p:sp>
      <p:sp>
        <p:nvSpPr>
          <p:cNvPr id="534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088E44-D9A3-48C4-8200-44E8D2D7B91E}" type="slidenum">
              <a:rPr lang="en-US" altLang="en-US"/>
              <a:pPr/>
              <a:t>125</a:t>
            </a:fld>
            <a:endParaRPr lang="en-US" altLang="en-US"/>
          </a:p>
        </p:txBody>
      </p:sp>
      <p:sp>
        <p:nvSpPr>
          <p:cNvPr id="530434" name="Rectangle 2"/>
          <p:cNvSpPr>
            <a:spLocks noChangeArrowheads="1" noTextEdit="1"/>
          </p:cNvSpPr>
          <p:nvPr>
            <p:ph type="sldImg"/>
          </p:nvPr>
        </p:nvSpPr>
        <p:spPr>
          <a:ln/>
        </p:spPr>
      </p:sp>
      <p:sp>
        <p:nvSpPr>
          <p:cNvPr id="530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F5329A-32A2-4BA1-8872-B0F5E8F276A4}" type="slidenum">
              <a:rPr lang="en-US" altLang="en-US"/>
              <a:pPr/>
              <a:t>126</a:t>
            </a:fld>
            <a:endParaRPr lang="en-US" altLang="en-US"/>
          </a:p>
        </p:txBody>
      </p:sp>
      <p:sp>
        <p:nvSpPr>
          <p:cNvPr id="67586" name="Rectangle 2"/>
          <p:cNvSpPr>
            <a:spLocks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AB0E31-7EBF-4BFC-9D38-C048C081FD83}" type="slidenum">
              <a:rPr lang="en-US" altLang="en-US"/>
              <a:pPr/>
              <a:t>127</a:t>
            </a:fld>
            <a:endParaRPr lang="en-US" altLang="en-US"/>
          </a:p>
        </p:txBody>
      </p:sp>
      <p:sp>
        <p:nvSpPr>
          <p:cNvPr id="216066" name="Rectangle 2"/>
          <p:cNvSpPr>
            <a:spLocks noChangeArrowheads="1" noTextEdit="1"/>
          </p:cNvSpPr>
          <p:nvPr>
            <p:ph type="sldImg"/>
          </p:nvPr>
        </p:nvSpPr>
        <p:spPr>
          <a:ln/>
        </p:spPr>
      </p:sp>
      <p:sp>
        <p:nvSpPr>
          <p:cNvPr id="216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0603D0-7EB2-4F12-B4DE-FB414B6A1802}" type="slidenum">
              <a:rPr lang="en-US" altLang="en-US"/>
              <a:pPr/>
              <a:t>47</a:t>
            </a:fld>
            <a:endParaRPr lang="en-US" altLang="en-US"/>
          </a:p>
        </p:txBody>
      </p:sp>
      <p:sp>
        <p:nvSpPr>
          <p:cNvPr id="345090" name="Rectangle 2"/>
          <p:cNvSpPr>
            <a:spLocks noChangeArrowheads="1" noTextEdit="1"/>
          </p:cNvSpPr>
          <p:nvPr>
            <p:ph type="sldImg"/>
          </p:nvPr>
        </p:nvSpPr>
        <p:spPr>
          <a:ln/>
        </p:spPr>
      </p:sp>
      <p:sp>
        <p:nvSpPr>
          <p:cNvPr id="345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44E55E-2F20-4538-893B-2020E0F106B5}" type="slidenum">
              <a:rPr lang="en-US" altLang="en-US"/>
              <a:pPr/>
              <a:t>128</a:t>
            </a:fld>
            <a:endParaRPr lang="en-US" altLang="en-US"/>
          </a:p>
        </p:txBody>
      </p:sp>
      <p:sp>
        <p:nvSpPr>
          <p:cNvPr id="69634" name="Rectangle 2"/>
          <p:cNvSpPr>
            <a:spLocks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2652AD-58BF-4546-8711-D040C3B00F68}" type="slidenum">
              <a:rPr lang="en-US" altLang="en-US"/>
              <a:pPr/>
              <a:t>129</a:t>
            </a:fld>
            <a:endParaRPr lang="en-US" altLang="en-US"/>
          </a:p>
        </p:txBody>
      </p:sp>
      <p:sp>
        <p:nvSpPr>
          <p:cNvPr id="218114" name="Rectangle 2"/>
          <p:cNvSpPr>
            <a:spLocks noChangeArrowheads="1" noTextEdit="1"/>
          </p:cNvSpPr>
          <p:nvPr>
            <p:ph type="sldImg"/>
          </p:nvPr>
        </p:nvSpPr>
        <p:spPr>
          <a:ln/>
        </p:spPr>
      </p:sp>
      <p:sp>
        <p:nvSpPr>
          <p:cNvPr id="2181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324009-45CC-4B6A-A7CE-0B5AD6384864}" type="slidenum">
              <a:rPr lang="en-US" altLang="en-US"/>
              <a:pPr/>
              <a:t>130</a:t>
            </a:fld>
            <a:endParaRPr lang="en-US" altLang="en-US"/>
          </a:p>
        </p:txBody>
      </p:sp>
      <p:sp>
        <p:nvSpPr>
          <p:cNvPr id="220162" name="Rectangle 2"/>
          <p:cNvSpPr>
            <a:spLocks noChangeArrowheads="1" noTextEdit="1"/>
          </p:cNvSpPr>
          <p:nvPr>
            <p:ph type="sldImg"/>
          </p:nvPr>
        </p:nvSpPr>
        <p:spPr>
          <a:ln/>
        </p:spPr>
      </p:sp>
      <p:sp>
        <p:nvSpPr>
          <p:cNvPr id="2201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6C8AFA-7B9F-4833-82E6-725A8AD48C8F}" type="slidenum">
              <a:rPr lang="en-US" altLang="en-US"/>
              <a:pPr/>
              <a:t>131</a:t>
            </a:fld>
            <a:endParaRPr lang="en-US" altLang="en-US"/>
          </a:p>
        </p:txBody>
      </p:sp>
      <p:sp>
        <p:nvSpPr>
          <p:cNvPr id="536578" name="Rectangle 2"/>
          <p:cNvSpPr>
            <a:spLocks noChangeArrowheads="1" noTextEdit="1"/>
          </p:cNvSpPr>
          <p:nvPr>
            <p:ph type="sldImg"/>
          </p:nvPr>
        </p:nvSpPr>
        <p:spPr>
          <a:ln/>
        </p:spPr>
      </p:sp>
      <p:sp>
        <p:nvSpPr>
          <p:cNvPr id="536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272535-D953-4367-BC89-0975B47D2104}" type="slidenum">
              <a:rPr lang="en-US" altLang="en-US"/>
              <a:pPr/>
              <a:t>132</a:t>
            </a:fld>
            <a:endParaRPr lang="en-US" altLang="en-US"/>
          </a:p>
        </p:txBody>
      </p:sp>
      <p:sp>
        <p:nvSpPr>
          <p:cNvPr id="538626" name="Rectangle 2"/>
          <p:cNvSpPr>
            <a:spLocks noChangeArrowheads="1" noTextEdit="1"/>
          </p:cNvSpPr>
          <p:nvPr>
            <p:ph type="sldImg"/>
          </p:nvPr>
        </p:nvSpPr>
        <p:spPr>
          <a:ln/>
        </p:spPr>
      </p:sp>
      <p:sp>
        <p:nvSpPr>
          <p:cNvPr id="538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132317-2965-4B2E-B191-6C4FB33392AB}" type="slidenum">
              <a:rPr lang="en-US" altLang="en-US"/>
              <a:pPr/>
              <a:t>133</a:t>
            </a:fld>
            <a:endParaRPr lang="en-US" altLang="en-US"/>
          </a:p>
        </p:txBody>
      </p:sp>
      <p:sp>
        <p:nvSpPr>
          <p:cNvPr id="542722" name="Rectangle 2"/>
          <p:cNvSpPr>
            <a:spLocks noChangeArrowheads="1" noTextEdit="1"/>
          </p:cNvSpPr>
          <p:nvPr>
            <p:ph type="sldImg"/>
          </p:nvPr>
        </p:nvSpPr>
        <p:spPr>
          <a:ln/>
        </p:spPr>
      </p:sp>
      <p:sp>
        <p:nvSpPr>
          <p:cNvPr id="542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A639BB-F20B-4264-8CA7-6243BC63D8AE}" type="slidenum">
              <a:rPr lang="en-US" altLang="en-US"/>
              <a:pPr/>
              <a:t>134</a:t>
            </a:fld>
            <a:endParaRPr lang="en-US" altLang="en-US"/>
          </a:p>
        </p:txBody>
      </p:sp>
      <p:sp>
        <p:nvSpPr>
          <p:cNvPr id="544770" name="Rectangle 2"/>
          <p:cNvSpPr>
            <a:spLocks noChangeArrowheads="1" noTextEdit="1"/>
          </p:cNvSpPr>
          <p:nvPr>
            <p:ph type="sldImg"/>
          </p:nvPr>
        </p:nvSpPr>
        <p:spPr>
          <a:ln/>
        </p:spPr>
      </p:sp>
      <p:sp>
        <p:nvSpPr>
          <p:cNvPr id="544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53A01E-EB14-4EC4-9DBD-786F9CFFE259}" type="slidenum">
              <a:rPr lang="en-US" altLang="en-US"/>
              <a:pPr/>
              <a:t>135</a:t>
            </a:fld>
            <a:endParaRPr lang="en-US" altLang="en-US"/>
          </a:p>
        </p:txBody>
      </p:sp>
      <p:sp>
        <p:nvSpPr>
          <p:cNvPr id="546818" name="Rectangle 2"/>
          <p:cNvSpPr>
            <a:spLocks noChangeArrowheads="1" noTextEdit="1"/>
          </p:cNvSpPr>
          <p:nvPr>
            <p:ph type="sldImg"/>
          </p:nvPr>
        </p:nvSpPr>
        <p:spPr>
          <a:ln/>
        </p:spPr>
      </p:sp>
      <p:sp>
        <p:nvSpPr>
          <p:cNvPr id="5468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9CAAC6-1BC0-46F9-B77D-C3FC1D6E18DF}" type="slidenum">
              <a:rPr lang="en-US" altLang="en-US"/>
              <a:pPr/>
              <a:t>136</a:t>
            </a:fld>
            <a:endParaRPr lang="en-US" altLang="en-US"/>
          </a:p>
        </p:txBody>
      </p:sp>
      <p:sp>
        <p:nvSpPr>
          <p:cNvPr id="548866" name="Rectangle 2"/>
          <p:cNvSpPr>
            <a:spLocks noChangeArrowheads="1" noTextEdit="1"/>
          </p:cNvSpPr>
          <p:nvPr>
            <p:ph type="sldImg"/>
          </p:nvPr>
        </p:nvSpPr>
        <p:spPr>
          <a:ln/>
        </p:spPr>
      </p:sp>
      <p:sp>
        <p:nvSpPr>
          <p:cNvPr id="548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4CA779-4843-4C4E-914C-B2B92F0458EA}" type="slidenum">
              <a:rPr lang="en-US" altLang="en-US"/>
              <a:pPr/>
              <a:t>137</a:t>
            </a:fld>
            <a:endParaRPr lang="en-US" altLang="en-US"/>
          </a:p>
        </p:txBody>
      </p:sp>
      <p:sp>
        <p:nvSpPr>
          <p:cNvPr id="550914" name="Rectangle 2"/>
          <p:cNvSpPr>
            <a:spLocks noChangeArrowheads="1" noTextEdit="1"/>
          </p:cNvSpPr>
          <p:nvPr>
            <p:ph type="sldImg"/>
          </p:nvPr>
        </p:nvSpPr>
        <p:spPr>
          <a:ln/>
        </p:spPr>
      </p:sp>
      <p:sp>
        <p:nvSpPr>
          <p:cNvPr id="550915"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BF62A0F-F4E4-4697-B4BA-6B976C407B4E}" type="slidenum">
              <a:rPr lang="en-US" altLang="en-US"/>
              <a:pPr/>
              <a:t>‹#›</a:t>
            </a:fld>
            <a:endParaRPr lang="en-US" altLang="en-US"/>
          </a:p>
        </p:txBody>
      </p:sp>
    </p:spTree>
    <p:extLst>
      <p:ext uri="{BB962C8B-B14F-4D97-AF65-F5344CB8AC3E}">
        <p14:creationId xmlns:p14="http://schemas.microsoft.com/office/powerpoint/2010/main" val="1270664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A7D4DF7-C961-4055-B421-7DAD238F401A}" type="slidenum">
              <a:rPr lang="en-US" altLang="en-US"/>
              <a:pPr/>
              <a:t>‹#›</a:t>
            </a:fld>
            <a:endParaRPr lang="en-US" altLang="en-US"/>
          </a:p>
        </p:txBody>
      </p:sp>
    </p:spTree>
    <p:extLst>
      <p:ext uri="{BB962C8B-B14F-4D97-AF65-F5344CB8AC3E}">
        <p14:creationId xmlns:p14="http://schemas.microsoft.com/office/powerpoint/2010/main" val="1428766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7456BB1-28FC-40FF-8F84-8724E3483CCC}" type="slidenum">
              <a:rPr lang="en-US" altLang="en-US"/>
              <a:pPr/>
              <a:t>‹#›</a:t>
            </a:fld>
            <a:endParaRPr lang="en-US" altLang="en-US"/>
          </a:p>
        </p:txBody>
      </p:sp>
    </p:spTree>
    <p:extLst>
      <p:ext uri="{BB962C8B-B14F-4D97-AF65-F5344CB8AC3E}">
        <p14:creationId xmlns:p14="http://schemas.microsoft.com/office/powerpoint/2010/main" val="846550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92A08F5-0926-4BE1-9D6D-000D10B91582}" type="slidenum">
              <a:rPr lang="en-US" altLang="en-US"/>
              <a:pPr/>
              <a:t>‹#›</a:t>
            </a:fld>
            <a:endParaRPr lang="en-US" altLang="en-US"/>
          </a:p>
        </p:txBody>
      </p:sp>
    </p:spTree>
    <p:extLst>
      <p:ext uri="{BB962C8B-B14F-4D97-AF65-F5344CB8AC3E}">
        <p14:creationId xmlns:p14="http://schemas.microsoft.com/office/powerpoint/2010/main" val="4123463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CC694E7-7A02-4E34-A053-829B0C7A8C86}" type="slidenum">
              <a:rPr lang="en-US" altLang="en-US"/>
              <a:pPr/>
              <a:t>‹#›</a:t>
            </a:fld>
            <a:endParaRPr lang="en-US" altLang="en-US"/>
          </a:p>
        </p:txBody>
      </p:sp>
    </p:spTree>
    <p:extLst>
      <p:ext uri="{BB962C8B-B14F-4D97-AF65-F5344CB8AC3E}">
        <p14:creationId xmlns:p14="http://schemas.microsoft.com/office/powerpoint/2010/main" val="2781566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3E42F30-3E75-44D5-A81F-232D63FC0495}" type="slidenum">
              <a:rPr lang="en-US" altLang="en-US"/>
              <a:pPr/>
              <a:t>‹#›</a:t>
            </a:fld>
            <a:endParaRPr lang="en-US" altLang="en-US"/>
          </a:p>
        </p:txBody>
      </p:sp>
    </p:spTree>
    <p:extLst>
      <p:ext uri="{BB962C8B-B14F-4D97-AF65-F5344CB8AC3E}">
        <p14:creationId xmlns:p14="http://schemas.microsoft.com/office/powerpoint/2010/main" val="3189991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3E48450F-8071-40C6-83B8-F7EAFC879EE1}" type="slidenum">
              <a:rPr lang="en-US" altLang="en-US"/>
              <a:pPr/>
              <a:t>‹#›</a:t>
            </a:fld>
            <a:endParaRPr lang="en-US" altLang="en-US"/>
          </a:p>
        </p:txBody>
      </p:sp>
    </p:spTree>
    <p:extLst>
      <p:ext uri="{BB962C8B-B14F-4D97-AF65-F5344CB8AC3E}">
        <p14:creationId xmlns:p14="http://schemas.microsoft.com/office/powerpoint/2010/main" val="1892962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2DDE6F3-069A-4612-B641-D86D92C43ACF}" type="slidenum">
              <a:rPr lang="en-US" altLang="en-US"/>
              <a:pPr/>
              <a:t>‹#›</a:t>
            </a:fld>
            <a:endParaRPr lang="en-US" altLang="en-US"/>
          </a:p>
        </p:txBody>
      </p:sp>
    </p:spTree>
    <p:extLst>
      <p:ext uri="{BB962C8B-B14F-4D97-AF65-F5344CB8AC3E}">
        <p14:creationId xmlns:p14="http://schemas.microsoft.com/office/powerpoint/2010/main" val="2617281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35574221-4A1F-4453-912E-87B360BA3B12}" type="slidenum">
              <a:rPr lang="en-US" altLang="en-US"/>
              <a:pPr/>
              <a:t>‹#›</a:t>
            </a:fld>
            <a:endParaRPr lang="en-US" altLang="en-US"/>
          </a:p>
        </p:txBody>
      </p:sp>
    </p:spTree>
    <p:extLst>
      <p:ext uri="{BB962C8B-B14F-4D97-AF65-F5344CB8AC3E}">
        <p14:creationId xmlns:p14="http://schemas.microsoft.com/office/powerpoint/2010/main" val="2293382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750FAC9-8745-4AD9-84DB-1147D55F1E4C}" type="slidenum">
              <a:rPr lang="en-US" altLang="en-US"/>
              <a:pPr/>
              <a:t>‹#›</a:t>
            </a:fld>
            <a:endParaRPr lang="en-US" altLang="en-US"/>
          </a:p>
        </p:txBody>
      </p:sp>
    </p:spTree>
    <p:extLst>
      <p:ext uri="{BB962C8B-B14F-4D97-AF65-F5344CB8AC3E}">
        <p14:creationId xmlns:p14="http://schemas.microsoft.com/office/powerpoint/2010/main" val="77435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46BB208-0D11-4B5F-8231-5D2CB6E76B1A}" type="slidenum">
              <a:rPr lang="en-US" altLang="en-US"/>
              <a:pPr/>
              <a:t>‹#›</a:t>
            </a:fld>
            <a:endParaRPr lang="en-US" altLang="en-US"/>
          </a:p>
        </p:txBody>
      </p:sp>
    </p:spTree>
    <p:extLst>
      <p:ext uri="{BB962C8B-B14F-4D97-AF65-F5344CB8AC3E}">
        <p14:creationId xmlns:p14="http://schemas.microsoft.com/office/powerpoint/2010/main" val="125970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92929"/>
            </a:gs>
            <a:gs pos="50000">
              <a:srgbClr val="008000"/>
            </a:gs>
            <a:gs pos="100000">
              <a:srgbClr val="29292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12BF9007-3DE4-47E2-853F-1251297FC78F}"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r>
              <a:rPr lang="en-US" altLang="en-US" sz="6600">
                <a:solidFill>
                  <a:srgbClr val="FFFF00"/>
                </a:solidFill>
                <a:effectLst>
                  <a:outerShdw blurRad="38100" dist="38100" dir="2700000" algn="tl">
                    <a:srgbClr val="000000"/>
                  </a:outerShdw>
                </a:effectLst>
                <a:latin typeface="Arial" charset="0"/>
              </a:rPr>
              <a:t>God’s Perfect Plan</a:t>
            </a:r>
            <a:endParaRPr lang="en-US" altLang="en-US" sz="6600">
              <a:effectLst>
                <a:outerShdw blurRad="38100" dist="38100" dir="2700000" algn="tl">
                  <a:srgbClr val="000000"/>
                </a:outerShdw>
              </a:effectLst>
              <a:latin typeface="Arial" charset="0"/>
            </a:endParaRPr>
          </a:p>
        </p:txBody>
      </p:sp>
      <p:sp>
        <p:nvSpPr>
          <p:cNvPr id="2051" name="Rectangle 3"/>
          <p:cNvSpPr>
            <a:spLocks noGrp="1" noChangeArrowheads="1"/>
          </p:cNvSpPr>
          <p:nvPr>
            <p:ph type="subTitle" idx="1"/>
          </p:nvPr>
        </p:nvSpPr>
        <p:spPr>
          <a:xfrm>
            <a:off x="1371600" y="3886200"/>
            <a:ext cx="6400800" cy="2514600"/>
          </a:xfrm>
        </p:spPr>
        <p:txBody>
          <a:bodyPr/>
          <a:lstStyle/>
          <a:p>
            <a:r>
              <a:rPr lang="en-US" altLang="en-US" sz="3600">
                <a:solidFill>
                  <a:srgbClr val="FFFFFF"/>
                </a:solidFill>
                <a:effectLst>
                  <a:outerShdw blurRad="38100" dist="38100" dir="2700000" algn="tl">
                    <a:srgbClr val="000000"/>
                  </a:outerShdw>
                </a:effectLst>
              </a:rPr>
              <a:t>Overview of the Bible</a:t>
            </a:r>
          </a:p>
          <a:p>
            <a:endParaRPr lang="en-US" altLang="en-US" sz="2400">
              <a:solidFill>
                <a:srgbClr val="FFFFFF"/>
              </a:solidFill>
              <a:effectLst>
                <a:outerShdw blurRad="38100" dist="38100" dir="2700000" algn="tl">
                  <a:srgbClr val="000000"/>
                </a:outerShdw>
              </a:effectLst>
            </a:endParaRPr>
          </a:p>
          <a:p>
            <a:r>
              <a:rPr lang="en-US" altLang="en-US" sz="1000">
                <a:solidFill>
                  <a:srgbClr val="FFFFFF"/>
                </a:solidFill>
                <a:effectLst>
                  <a:outerShdw blurRad="38100" dist="38100" dir="2700000" algn="tl">
                    <a:srgbClr val="000000"/>
                  </a:outerShdw>
                </a:effectLst>
                <a:latin typeface="Arial" charset="0"/>
              </a:rPr>
              <a:t>By David Dann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304131"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The Bible communicates the will of God to mankind.</a:t>
            </a:r>
          </a:p>
          <a:p>
            <a:pPr>
              <a:spcBef>
                <a:spcPct val="50000"/>
              </a:spcBef>
            </a:pPr>
            <a:r>
              <a:rPr lang="en-US" altLang="en-US">
                <a:effectLst>
                  <a:outerShdw blurRad="38100" dist="38100" dir="2700000" algn="tl">
                    <a:srgbClr val="000000"/>
                  </a:outerShdw>
                </a:effectLst>
                <a:latin typeface="Arial" charset="0"/>
              </a:rPr>
              <a:t>The Bible answers our most important questions in life.</a:t>
            </a:r>
          </a:p>
          <a:p>
            <a:pPr lvl="1"/>
            <a:r>
              <a:rPr lang="en-US" altLang="en-US">
                <a:solidFill>
                  <a:srgbClr val="FFFF00"/>
                </a:solidFill>
                <a:effectLst>
                  <a:outerShdw blurRad="38100" dist="38100" dir="2700000" algn="tl">
                    <a:srgbClr val="000000"/>
                  </a:outerShdw>
                </a:effectLst>
                <a:latin typeface="Arial" charset="0"/>
              </a:rPr>
              <a:t>Why are we here?</a:t>
            </a:r>
          </a:p>
          <a:p>
            <a:pPr lvl="1"/>
            <a:r>
              <a:rPr lang="en-US" altLang="en-US">
                <a:solidFill>
                  <a:srgbClr val="FFFF00"/>
                </a:solidFill>
                <a:effectLst>
                  <a:outerShdw blurRad="38100" dist="38100" dir="2700000" algn="tl">
                    <a:srgbClr val="000000"/>
                  </a:outerShdw>
                </a:effectLst>
                <a:latin typeface="Arial" charset="0"/>
              </a:rPr>
              <a:t>How did we get here?</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025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80259"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prophets foretold the coming of Jesus Christ, the Savior.</a:t>
            </a:r>
          </a:p>
        </p:txBody>
      </p:sp>
      <p:sp>
        <p:nvSpPr>
          <p:cNvPr id="480260" name="Rectangle 4"/>
          <p:cNvSpPr>
            <a:spLocks noChangeArrowheads="1"/>
          </p:cNvSpPr>
          <p:nvPr/>
        </p:nvSpPr>
        <p:spPr bwMode="auto">
          <a:xfrm>
            <a:off x="1752600" y="2590800"/>
            <a:ext cx="5715000" cy="3581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you, Bethlehem Ephrathah, though you are little among the thousands of Judah, yet out of you shall come forth to Me the One to be ruler in Israel, whose goings forth have been from of old, from everlasting”  (Micah 5:2).</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82307"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prophets foretold the coming of Jesus Christ, the Savior.</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435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84355"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prophets foretold the coming of Jesus Christ, the Savior.</a:t>
            </a:r>
          </a:p>
        </p:txBody>
      </p:sp>
      <p:sp>
        <p:nvSpPr>
          <p:cNvPr id="484356" name="Rectangle 4"/>
          <p:cNvSpPr>
            <a:spLocks noChangeArrowheads="1"/>
          </p:cNvSpPr>
          <p:nvPr/>
        </p:nvSpPr>
        <p:spPr bwMode="auto">
          <a:xfrm>
            <a:off x="1066800" y="1676400"/>
            <a:ext cx="7010400" cy="4953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rgbClr val="000000"/>
                </a:solidFill>
              </a:rPr>
              <a:t>“</a:t>
            </a:r>
            <a:r>
              <a:rPr lang="en-US" altLang="en-US" i="1">
                <a:solidFill>
                  <a:srgbClr val="000000"/>
                </a:solidFill>
              </a:rPr>
              <a:t>I am poured out like water, And all My bones</a:t>
            </a:r>
          </a:p>
          <a:p>
            <a:pPr algn="ctr"/>
            <a:r>
              <a:rPr lang="en-US" altLang="en-US" i="1">
                <a:solidFill>
                  <a:srgbClr val="000000"/>
                </a:solidFill>
              </a:rPr>
              <a:t> are out of joint; My heart is like wax;</a:t>
            </a:r>
          </a:p>
          <a:p>
            <a:pPr algn="ctr"/>
            <a:r>
              <a:rPr lang="en-US" altLang="en-US" i="1">
                <a:solidFill>
                  <a:srgbClr val="000000"/>
                </a:solidFill>
              </a:rPr>
              <a:t> It has melted within Me. My strength is</a:t>
            </a:r>
          </a:p>
          <a:p>
            <a:pPr algn="ctr"/>
            <a:r>
              <a:rPr lang="en-US" altLang="en-US" i="1">
                <a:solidFill>
                  <a:srgbClr val="000000"/>
                </a:solidFill>
              </a:rPr>
              <a:t> dried up like a potsherd, And My tongue</a:t>
            </a:r>
          </a:p>
          <a:p>
            <a:pPr algn="ctr"/>
            <a:r>
              <a:rPr lang="en-US" altLang="en-US" i="1">
                <a:solidFill>
                  <a:srgbClr val="000000"/>
                </a:solidFill>
              </a:rPr>
              <a:t> clings to My jaws; You have brought Me</a:t>
            </a:r>
          </a:p>
          <a:p>
            <a:pPr algn="ctr"/>
            <a:r>
              <a:rPr lang="en-US" altLang="en-US" i="1">
                <a:solidFill>
                  <a:srgbClr val="000000"/>
                </a:solidFill>
              </a:rPr>
              <a:t> to the dust of death. For dogs have</a:t>
            </a:r>
          </a:p>
          <a:p>
            <a:pPr algn="ctr"/>
            <a:r>
              <a:rPr lang="en-US" altLang="en-US" i="1">
                <a:solidFill>
                  <a:srgbClr val="000000"/>
                </a:solidFill>
              </a:rPr>
              <a:t> surrounded Me; The congregation of the wicked</a:t>
            </a:r>
          </a:p>
          <a:p>
            <a:pPr algn="ctr"/>
            <a:r>
              <a:rPr lang="en-US" altLang="en-US" i="1">
                <a:solidFill>
                  <a:srgbClr val="000000"/>
                </a:solidFill>
              </a:rPr>
              <a:t> has enclosed Me. They pierced My hands</a:t>
            </a:r>
          </a:p>
          <a:p>
            <a:pPr algn="ctr"/>
            <a:r>
              <a:rPr lang="en-US" altLang="en-US" i="1">
                <a:solidFill>
                  <a:srgbClr val="000000"/>
                </a:solidFill>
              </a:rPr>
              <a:t> and My feet; I can count all My bones.</a:t>
            </a:r>
          </a:p>
          <a:p>
            <a:pPr algn="ctr"/>
            <a:r>
              <a:rPr lang="en-US" altLang="en-US" i="1">
                <a:solidFill>
                  <a:srgbClr val="000000"/>
                </a:solidFill>
              </a:rPr>
              <a:t> They look and stare at Me. They divide</a:t>
            </a:r>
          </a:p>
          <a:p>
            <a:pPr algn="ctr"/>
            <a:r>
              <a:rPr lang="en-US" altLang="en-US" i="1">
                <a:solidFill>
                  <a:srgbClr val="000000"/>
                </a:solidFill>
              </a:rPr>
              <a:t> My garments among them, And for My</a:t>
            </a:r>
          </a:p>
          <a:p>
            <a:pPr algn="ctr"/>
            <a:r>
              <a:rPr lang="en-US" altLang="en-US" i="1">
                <a:solidFill>
                  <a:srgbClr val="000000"/>
                </a:solidFill>
              </a:rPr>
              <a:t> clothing they cast lots</a:t>
            </a:r>
            <a:r>
              <a:rPr lang="en-US" altLang="en-US" sz="2800" i="1">
                <a:solidFill>
                  <a:srgbClr val="000000"/>
                </a:solidFill>
              </a:rPr>
              <a:t>”</a:t>
            </a:r>
            <a:r>
              <a:rPr lang="en-US" altLang="en-US" sz="2800" i="1">
                <a:solidFill>
                  <a:schemeClr val="bg2"/>
                </a:solidFill>
              </a:rPr>
              <a:t> </a:t>
            </a:r>
            <a:r>
              <a:rPr lang="en-US" altLang="en-US" i="1">
                <a:solidFill>
                  <a:schemeClr val="bg2"/>
                </a:solidFill>
              </a:rPr>
              <a:t>(Psalm 22:14-18).</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86403"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prophets foretold the coming of Jesus Christ, the Savior.</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845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88451"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prophets foretold the coming of Jesus Christ, the Savior.</a:t>
            </a:r>
          </a:p>
        </p:txBody>
      </p:sp>
      <p:sp>
        <p:nvSpPr>
          <p:cNvPr id="488452" name="Rectangle 4"/>
          <p:cNvSpPr>
            <a:spLocks noChangeArrowheads="1"/>
          </p:cNvSpPr>
          <p:nvPr/>
        </p:nvSpPr>
        <p:spPr bwMode="auto">
          <a:xfrm>
            <a:off x="1066800" y="1676400"/>
            <a:ext cx="7086600" cy="4953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rgbClr val="000000"/>
                </a:solidFill>
              </a:rPr>
              <a:t>“But He was wounded for our </a:t>
            </a:r>
          </a:p>
          <a:p>
            <a:pPr algn="ctr"/>
            <a:r>
              <a:rPr lang="en-US" altLang="en-US" sz="2800" i="1">
                <a:solidFill>
                  <a:srgbClr val="000000"/>
                </a:solidFill>
              </a:rPr>
              <a:t>transgressions, He was bruised for</a:t>
            </a:r>
          </a:p>
          <a:p>
            <a:pPr algn="ctr"/>
            <a:r>
              <a:rPr lang="en-US" altLang="en-US" sz="2800" i="1">
                <a:solidFill>
                  <a:srgbClr val="000000"/>
                </a:solidFill>
              </a:rPr>
              <a:t> our iniquities; The chastisement for our</a:t>
            </a:r>
          </a:p>
          <a:p>
            <a:pPr algn="ctr"/>
            <a:r>
              <a:rPr lang="en-US" altLang="en-US" sz="2800" i="1">
                <a:solidFill>
                  <a:srgbClr val="000000"/>
                </a:solidFill>
              </a:rPr>
              <a:t> peace was upon Him, And by His stripes</a:t>
            </a:r>
          </a:p>
          <a:p>
            <a:pPr algn="ctr"/>
            <a:r>
              <a:rPr lang="en-US" altLang="en-US" sz="2800" i="1">
                <a:solidFill>
                  <a:srgbClr val="000000"/>
                </a:solidFill>
              </a:rPr>
              <a:t> we are healed. All we like sheep</a:t>
            </a:r>
          </a:p>
          <a:p>
            <a:pPr algn="ctr"/>
            <a:r>
              <a:rPr lang="en-US" altLang="en-US" sz="2800" i="1">
                <a:solidFill>
                  <a:srgbClr val="000000"/>
                </a:solidFill>
              </a:rPr>
              <a:t> have gone astray; We have turned,</a:t>
            </a:r>
          </a:p>
          <a:p>
            <a:pPr algn="ctr"/>
            <a:r>
              <a:rPr lang="en-US" altLang="en-US" sz="2800" i="1">
                <a:solidFill>
                  <a:srgbClr val="000000"/>
                </a:solidFill>
              </a:rPr>
              <a:t> every one, to his own way; And the</a:t>
            </a:r>
          </a:p>
          <a:p>
            <a:pPr algn="ctr"/>
            <a:r>
              <a:rPr lang="en-US" altLang="en-US" sz="2800" i="1">
                <a:solidFill>
                  <a:srgbClr val="000000"/>
                </a:solidFill>
              </a:rPr>
              <a:t> LORD has laid on Him the iniquity of us all”</a:t>
            </a:r>
          </a:p>
          <a:p>
            <a:pPr algn="ctr"/>
            <a:r>
              <a:rPr lang="en-US" altLang="en-US" sz="2800" i="1">
                <a:solidFill>
                  <a:srgbClr val="000000"/>
                </a:solidFill>
              </a:rPr>
              <a:t>(Isaiah 53:5-6).</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049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90499"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prophets foretold the coming of Jesus Christ, the Savior.</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254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92548" name="Rectangle 4"/>
          <p:cNvSpPr>
            <a:spLocks noGrp="1" noChangeArrowheads="1"/>
          </p:cNvSpPr>
          <p:nvPr>
            <p:ph type="body" idx="1"/>
          </p:nvPr>
        </p:nvSpPr>
        <p:spPr/>
        <p:txBody>
          <a:bodyPr/>
          <a:lstStyle/>
          <a:p>
            <a:endParaRPr lang="en-US" altLang="en-US"/>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459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94595"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664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96643"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Jesus was born into the world as a descendant of Abraham and as God in the flesh.</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869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98691"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Jesus was born into the world as a descendant of Abraham and as God in the flesh.</a:t>
            </a:r>
          </a:p>
        </p:txBody>
      </p:sp>
      <p:sp>
        <p:nvSpPr>
          <p:cNvPr id="498692" name="Rectangle 4"/>
          <p:cNvSpPr>
            <a:spLocks noChangeArrowheads="1"/>
          </p:cNvSpPr>
          <p:nvPr/>
        </p:nvSpPr>
        <p:spPr bwMode="auto">
          <a:xfrm>
            <a:off x="1752600" y="4267200"/>
            <a:ext cx="5715000" cy="2286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 book of the genealogy of Jesus Christ, the Son of David, the Son of Abraham”</a:t>
            </a:r>
          </a:p>
          <a:p>
            <a:pPr algn="ctr"/>
            <a:r>
              <a:rPr lang="en-US" altLang="en-US" sz="2800" i="1">
                <a:solidFill>
                  <a:schemeClr val="bg2"/>
                </a:solidFill>
              </a:rPr>
              <a:t> (Matthew 1:1).</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305155"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The Bible communicates the will of God to mankind.</a:t>
            </a:r>
          </a:p>
          <a:p>
            <a:pPr>
              <a:spcBef>
                <a:spcPct val="50000"/>
              </a:spcBef>
            </a:pPr>
            <a:r>
              <a:rPr lang="en-US" altLang="en-US">
                <a:effectLst>
                  <a:outerShdw blurRad="38100" dist="38100" dir="2700000" algn="tl">
                    <a:srgbClr val="000000"/>
                  </a:outerShdw>
                </a:effectLst>
                <a:latin typeface="Arial" charset="0"/>
              </a:rPr>
              <a:t>The Bible answers our most important questions in life.</a:t>
            </a:r>
          </a:p>
          <a:p>
            <a:pPr lvl="1"/>
            <a:r>
              <a:rPr lang="en-US" altLang="en-US">
                <a:solidFill>
                  <a:srgbClr val="FFFF00"/>
                </a:solidFill>
                <a:effectLst>
                  <a:outerShdw blurRad="38100" dist="38100" dir="2700000" algn="tl">
                    <a:srgbClr val="000000"/>
                  </a:outerShdw>
                </a:effectLst>
                <a:latin typeface="Arial" charset="0"/>
              </a:rPr>
              <a:t>Why are we here?</a:t>
            </a:r>
          </a:p>
          <a:p>
            <a:pPr lvl="1"/>
            <a:r>
              <a:rPr lang="en-US" altLang="en-US">
                <a:solidFill>
                  <a:srgbClr val="FFFF00"/>
                </a:solidFill>
                <a:effectLst>
                  <a:outerShdw blurRad="38100" dist="38100" dir="2700000" algn="tl">
                    <a:srgbClr val="000000"/>
                  </a:outerShdw>
                </a:effectLst>
                <a:latin typeface="Arial" charset="0"/>
              </a:rPr>
              <a:t>How did we get here?</a:t>
            </a:r>
          </a:p>
          <a:p>
            <a:pPr lvl="1"/>
            <a:r>
              <a:rPr lang="en-US" altLang="en-US">
                <a:solidFill>
                  <a:srgbClr val="FFFF00"/>
                </a:solidFill>
                <a:effectLst>
                  <a:outerShdw blurRad="38100" dist="38100" dir="2700000" algn="tl">
                    <a:srgbClr val="000000"/>
                  </a:outerShdw>
                </a:effectLst>
                <a:latin typeface="Arial" charset="0"/>
              </a:rPr>
              <a:t>What is our purpose on earth?</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483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04835"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Jesus was born into the world as a descendant of Abraham and as God in the flesh.</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073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00739"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Jesus was born into the world as a descendant of Abraham and as God in the flesh.</a:t>
            </a:r>
          </a:p>
        </p:txBody>
      </p:sp>
      <p:sp>
        <p:nvSpPr>
          <p:cNvPr id="500741" name="Rectangle 5"/>
          <p:cNvSpPr>
            <a:spLocks noChangeArrowheads="1"/>
          </p:cNvSpPr>
          <p:nvPr/>
        </p:nvSpPr>
        <p:spPr bwMode="auto">
          <a:xfrm>
            <a:off x="1828800" y="3276600"/>
            <a:ext cx="5715000" cy="3581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“In the beginning was the Word, and the Word was with God, and the Word was God…And the Word became flesh and dwelt among us, and we beheld His glory, the glory as of the only begotten of the Father, full of grace and truth” (John 1:1, 14).</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278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02787"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Jesus was born into the world as a descendant of Abraham and as God in the flesh.</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688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06883"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10979"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He came as “the Lamb of God who takes away the sin of the world” (John 1:29).</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302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13027"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He came as “the Lamb of God who takes away the sin of the world” (John 1:29).</a:t>
            </a:r>
          </a:p>
          <a:p>
            <a:pPr marL="990600" lvl="1" indent="-533400"/>
            <a:r>
              <a:rPr lang="en-US" altLang="en-US">
                <a:solidFill>
                  <a:srgbClr val="FFFF00"/>
                </a:solidFill>
                <a:effectLst>
                  <a:outerShdw blurRad="38100" dist="38100" dir="2700000" algn="tl">
                    <a:srgbClr val="000000"/>
                  </a:outerShdw>
                </a:effectLst>
                <a:latin typeface="Arial" charset="0"/>
              </a:rPr>
              <a:t>Just as the prophets foretold, He was born of a virgin in the city of Bethlehem as the fulfillment of God’s plan (Matthew 1:18; 2:1).</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08931"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He came as “the Lamb of God who takes away the sin of the world” (John 1:29).</a:t>
            </a:r>
          </a:p>
          <a:p>
            <a:pPr marL="990600" lvl="1" indent="-533400"/>
            <a:r>
              <a:rPr lang="en-US" altLang="en-US">
                <a:solidFill>
                  <a:srgbClr val="FFFF00"/>
                </a:solidFill>
                <a:effectLst>
                  <a:outerShdw blurRad="38100" dist="38100" dir="2700000" algn="tl">
                    <a:srgbClr val="000000"/>
                  </a:outerShdw>
                </a:effectLst>
                <a:latin typeface="Arial" charset="0"/>
              </a:rPr>
              <a:t>Just as the prophets foretold, He was born of a virgin in the city of Bethlehem as the fulfillment of God’s plan (Matthew 1:18; 2:1).</a:t>
            </a:r>
          </a:p>
          <a:p>
            <a:pPr marL="990600" lvl="1" indent="-533400"/>
            <a:r>
              <a:rPr lang="en-US" altLang="en-US">
                <a:solidFill>
                  <a:srgbClr val="FFFF00"/>
                </a:solidFill>
                <a:effectLst>
                  <a:outerShdw blurRad="38100" dist="38100" dir="2700000" algn="tl">
                    <a:srgbClr val="000000"/>
                  </a:outerShdw>
                </a:effectLst>
                <a:latin typeface="Arial" charset="0"/>
              </a:rPr>
              <a:t>He began His public ministry at about thirty years of age &amp; miraculously healed the sick, gave sight to the blind, raised the dead, and taught people how they could receive salvation and eternal life.</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507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15075" name="Rectangle 3"/>
          <p:cNvSpPr>
            <a:spLocks noGrp="1" noChangeArrowheads="1"/>
          </p:cNvSpPr>
          <p:nvPr>
            <p:ph type="body" idx="1"/>
          </p:nvPr>
        </p:nvSpPr>
        <p:spPr>
          <a:xfrm>
            <a:off x="685800" y="1524000"/>
            <a:ext cx="81534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712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17123" name="Rectangle 3"/>
          <p:cNvSpPr>
            <a:spLocks noGrp="1" noChangeArrowheads="1"/>
          </p:cNvSpPr>
          <p:nvPr>
            <p:ph type="body" idx="1"/>
          </p:nvPr>
        </p:nvSpPr>
        <p:spPr>
          <a:xfrm>
            <a:off x="685800" y="1524000"/>
            <a:ext cx="81534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He was rejected by His countrymen and was crucified, killed, and buried in a sealed tomb (Matthew 27:35, 50, 57-60).</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121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21219" name="Rectangle 3"/>
          <p:cNvSpPr>
            <a:spLocks noGrp="1" noChangeArrowheads="1"/>
          </p:cNvSpPr>
          <p:nvPr>
            <p:ph type="body" idx="1"/>
          </p:nvPr>
        </p:nvSpPr>
        <p:spPr>
          <a:xfrm>
            <a:off x="685800" y="1524000"/>
            <a:ext cx="81534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He was rejected by His countrymen and was crucified, killed, and buried in a sealed tomb (Matthew 27:35, 50, 57-60).</a:t>
            </a:r>
          </a:p>
          <a:p>
            <a:pPr marL="990600" lvl="1" indent="-533400"/>
            <a:r>
              <a:rPr lang="en-US" altLang="en-US">
                <a:solidFill>
                  <a:srgbClr val="FFFF00"/>
                </a:solidFill>
                <a:effectLst>
                  <a:outerShdw blurRad="38100" dist="38100" dir="2700000" algn="tl">
                    <a:srgbClr val="000000"/>
                  </a:outerShdw>
                </a:effectLst>
                <a:latin typeface="Arial" charset="0"/>
              </a:rPr>
              <a:t>He served as the perfect sacrifice for man’s sins &amp; was resurrected from the grave the third day following His death (Matthew 28:1-8).</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306179"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The Bible communicates the will of God to mankind.</a:t>
            </a:r>
          </a:p>
          <a:p>
            <a:pPr>
              <a:spcBef>
                <a:spcPct val="50000"/>
              </a:spcBef>
            </a:pPr>
            <a:r>
              <a:rPr lang="en-US" altLang="en-US">
                <a:effectLst>
                  <a:outerShdw blurRad="38100" dist="38100" dir="2700000" algn="tl">
                    <a:srgbClr val="000000"/>
                  </a:outerShdw>
                </a:effectLst>
                <a:latin typeface="Arial" charset="0"/>
              </a:rPr>
              <a:t>The Bible answers our most important questions in life.</a:t>
            </a:r>
          </a:p>
          <a:p>
            <a:pPr lvl="1"/>
            <a:r>
              <a:rPr lang="en-US" altLang="en-US">
                <a:solidFill>
                  <a:srgbClr val="FFFF00"/>
                </a:solidFill>
                <a:effectLst>
                  <a:outerShdw blurRad="38100" dist="38100" dir="2700000" algn="tl">
                    <a:srgbClr val="000000"/>
                  </a:outerShdw>
                </a:effectLst>
                <a:latin typeface="Arial" charset="0"/>
              </a:rPr>
              <a:t>Why are we here?</a:t>
            </a:r>
          </a:p>
          <a:p>
            <a:pPr lvl="1"/>
            <a:r>
              <a:rPr lang="en-US" altLang="en-US">
                <a:solidFill>
                  <a:srgbClr val="FFFF00"/>
                </a:solidFill>
                <a:effectLst>
                  <a:outerShdw blurRad="38100" dist="38100" dir="2700000" algn="tl">
                    <a:srgbClr val="000000"/>
                  </a:outerShdw>
                </a:effectLst>
                <a:latin typeface="Arial" charset="0"/>
              </a:rPr>
              <a:t>How did we get here?</a:t>
            </a:r>
          </a:p>
          <a:p>
            <a:pPr lvl="1"/>
            <a:r>
              <a:rPr lang="en-US" altLang="en-US">
                <a:solidFill>
                  <a:srgbClr val="FFFF00"/>
                </a:solidFill>
                <a:effectLst>
                  <a:outerShdw blurRad="38100" dist="38100" dir="2700000" algn="tl">
                    <a:srgbClr val="000000"/>
                  </a:outerShdw>
                </a:effectLst>
                <a:latin typeface="Arial" charset="0"/>
              </a:rPr>
              <a:t>What is our purpose on earth?</a:t>
            </a:r>
          </a:p>
          <a:p>
            <a:pPr lvl="1"/>
            <a:r>
              <a:rPr lang="en-US" altLang="en-US">
                <a:solidFill>
                  <a:srgbClr val="FFFF00"/>
                </a:solidFill>
                <a:effectLst>
                  <a:outerShdw blurRad="38100" dist="38100" dir="2700000" algn="tl">
                    <a:srgbClr val="000000"/>
                  </a:outerShdw>
                </a:effectLst>
                <a:latin typeface="Arial" charset="0"/>
              </a:rPr>
              <a:t>Where are we going?</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917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19171" name="Rectangle 3"/>
          <p:cNvSpPr>
            <a:spLocks noGrp="1" noChangeArrowheads="1"/>
          </p:cNvSpPr>
          <p:nvPr>
            <p:ph type="body" idx="1"/>
          </p:nvPr>
        </p:nvSpPr>
        <p:spPr>
          <a:xfrm>
            <a:off x="685800" y="1524000"/>
            <a:ext cx="81534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He was rejected by His countrymen and was crucified, killed, and buried in a sealed tomb (Matthew 27:35, 50, 57-60).</a:t>
            </a:r>
          </a:p>
          <a:p>
            <a:pPr marL="990600" lvl="1" indent="-533400"/>
            <a:r>
              <a:rPr lang="en-US" altLang="en-US">
                <a:solidFill>
                  <a:srgbClr val="FFFF00"/>
                </a:solidFill>
                <a:effectLst>
                  <a:outerShdw blurRad="38100" dist="38100" dir="2700000" algn="tl">
                    <a:srgbClr val="000000"/>
                  </a:outerShdw>
                </a:effectLst>
                <a:latin typeface="Arial" charset="0"/>
              </a:rPr>
              <a:t>He served as the perfect sacrifice for man’s sins &amp; was resurrected from the grave the third day following His death (Matthew 28:1-8).</a:t>
            </a:r>
          </a:p>
          <a:p>
            <a:pPr marL="990600" lvl="1" indent="-533400"/>
            <a:r>
              <a:rPr lang="en-US" altLang="en-US">
                <a:solidFill>
                  <a:srgbClr val="FFFF00"/>
                </a:solidFill>
                <a:effectLst>
                  <a:outerShdw blurRad="38100" dist="38100" dir="2700000" algn="tl">
                    <a:srgbClr val="000000"/>
                  </a:outerShdw>
                </a:effectLst>
                <a:latin typeface="Arial" charset="0"/>
              </a:rPr>
              <a:t>Forty days after His resurrection He ascended to heaven where He reigns at the right hand of the Father (Acts 1:1-3, 9-11).</a:t>
            </a: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531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25315"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736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27363"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His miracles and His resurrection proved Him to be the Son of God.</a:t>
            </a: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145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31459"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His miracles and His resurrection proved Him to be the Son of God.</a:t>
            </a:r>
          </a:p>
        </p:txBody>
      </p:sp>
      <p:sp>
        <p:nvSpPr>
          <p:cNvPr id="531460" name="Rectangle 4"/>
          <p:cNvSpPr>
            <a:spLocks noChangeArrowheads="1"/>
          </p:cNvSpPr>
          <p:nvPr/>
        </p:nvSpPr>
        <p:spPr bwMode="auto">
          <a:xfrm>
            <a:off x="1447800" y="3124200"/>
            <a:ext cx="6400800" cy="37338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rgbClr val="000000"/>
                </a:solidFill>
              </a:rPr>
              <a:t>“And truly Jesus did many other signs in the presence of His disciples, which are not written in this book; but these are written that you may believe  that Jesus is the Christ, the Son of God, and that believing you may have life in His name” (John 20:30-31).</a:t>
            </a:r>
            <a:endParaRPr lang="en-US" altLang="en-US">
              <a:solidFill>
                <a:srgbClr val="000000"/>
              </a:solidFill>
            </a:endParaRP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350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33507"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His miracles and His resurrection proved Him to be the Son of God.</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941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529411"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was fulfilled in Jesus Christ.</a:t>
            </a:r>
          </a:p>
          <a:p>
            <a:pPr marL="990600" lvl="1" indent="-533400"/>
            <a:r>
              <a:rPr lang="en-US" altLang="en-US">
                <a:solidFill>
                  <a:srgbClr val="FFFF00"/>
                </a:solidFill>
                <a:effectLst>
                  <a:outerShdw blurRad="38100" dist="38100" dir="2700000" algn="tl">
                    <a:srgbClr val="000000"/>
                  </a:outerShdw>
                </a:effectLst>
                <a:latin typeface="Arial" charset="0"/>
              </a:rPr>
              <a:t>His miracles and His resurrection proved Him to be the Son of God.</a:t>
            </a:r>
          </a:p>
          <a:p>
            <a:pPr marL="990600" lvl="1" indent="-533400"/>
            <a:r>
              <a:rPr lang="en-US" altLang="en-US">
                <a:solidFill>
                  <a:srgbClr val="FFFF00"/>
                </a:solidFill>
                <a:effectLst>
                  <a:outerShdw blurRad="38100" dist="38100" dir="2700000" algn="tl">
                    <a:srgbClr val="000000"/>
                  </a:outerShdw>
                </a:effectLst>
                <a:latin typeface="Arial" charset="0"/>
              </a:rPr>
              <a:t>Ever since that time, salvation from sin has been made available to man through the blood of Jesus Christ!</a:t>
            </a: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66563" name="Rectangle 3"/>
          <p:cNvSpPr>
            <a:spLocks noGrp="1" noChangeArrowheads="1"/>
          </p:cNvSpPr>
          <p:nvPr>
            <p:ph type="body" idx="1"/>
          </p:nvPr>
        </p:nvSpPr>
        <p:spPr>
          <a:xfrm>
            <a:off x="685800" y="1524000"/>
            <a:ext cx="8153400" cy="533400"/>
          </a:xfrm>
        </p:spPr>
        <p:txBody>
          <a:bodyPr/>
          <a:lstStyle/>
          <a:p>
            <a:r>
              <a:rPr lang="en-US" altLang="en-US">
                <a:effectLst>
                  <a:outerShdw blurRad="38100" dist="38100" dir="2700000" algn="tl">
                    <a:srgbClr val="000000"/>
                  </a:outerShdw>
                </a:effectLst>
                <a:latin typeface="Arial" charset="0"/>
              </a:rPr>
              <a:t>Jesus takes away man’s sin.</a:t>
            </a:r>
          </a:p>
        </p:txBody>
      </p:sp>
      <p:sp>
        <p:nvSpPr>
          <p:cNvPr id="66564" name="Text Box 4"/>
          <p:cNvSpPr txBox="1">
            <a:spLocks noChangeArrowheads="1"/>
          </p:cNvSpPr>
          <p:nvPr/>
        </p:nvSpPr>
        <p:spPr bwMode="auto">
          <a:xfrm>
            <a:off x="1219200" y="27432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M</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A</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N</a:t>
            </a:r>
            <a:endParaRPr lang="en-US" altLang="en-US">
              <a:effectLst>
                <a:outerShdw blurRad="38100" dist="38100" dir="2700000" algn="tl">
                  <a:srgbClr val="000000"/>
                </a:outerShdw>
              </a:effectLst>
            </a:endParaRPr>
          </a:p>
        </p:txBody>
      </p:sp>
      <p:sp>
        <p:nvSpPr>
          <p:cNvPr id="66565" name="Text Box 5"/>
          <p:cNvSpPr txBox="1">
            <a:spLocks noChangeArrowheads="1"/>
          </p:cNvSpPr>
          <p:nvPr/>
        </p:nvSpPr>
        <p:spPr bwMode="auto">
          <a:xfrm>
            <a:off x="6553200" y="26670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G</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O</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D</a:t>
            </a:r>
            <a:endParaRPr lang="en-US" altLang="en-US">
              <a:effectLst>
                <a:outerShdw blurRad="38100" dist="38100" dir="2700000" algn="tl">
                  <a:srgbClr val="000000"/>
                </a:outerShdw>
              </a:effectLst>
            </a:endParaRPr>
          </a:p>
        </p:txBody>
      </p:sp>
      <p:sp>
        <p:nvSpPr>
          <p:cNvPr id="66566" name="AutoShape 6"/>
          <p:cNvSpPr>
            <a:spLocks noChangeArrowheads="1"/>
          </p:cNvSpPr>
          <p:nvPr/>
        </p:nvSpPr>
        <p:spPr bwMode="auto">
          <a:xfrm>
            <a:off x="2133600" y="2743200"/>
            <a:ext cx="4114800" cy="2209800"/>
          </a:xfrm>
          <a:prstGeom prst="irregularSeal2">
            <a:avLst/>
          </a:prstGeom>
          <a:solidFill>
            <a:schemeClr val="accent1"/>
          </a:solidFill>
          <a:ln w="952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400" i="1">
                <a:solidFill>
                  <a:schemeClr val="hlink"/>
                </a:solidFill>
                <a:effectLst>
                  <a:outerShdw blurRad="38100" dist="38100" dir="2700000" algn="tl">
                    <a:srgbClr val="000000"/>
                  </a:outerShdw>
                </a:effectLst>
              </a:rPr>
              <a:t>SIN</a:t>
            </a:r>
            <a:endParaRPr lang="en-US" altLang="en-US"/>
          </a:p>
        </p:txBody>
      </p:sp>
      <p:sp>
        <p:nvSpPr>
          <p:cNvPr id="66567" name="Text Box 7"/>
          <p:cNvSpPr txBox="1">
            <a:spLocks noChangeArrowheads="1"/>
          </p:cNvSpPr>
          <p:nvPr/>
        </p:nvSpPr>
        <p:spPr bwMode="auto">
          <a:xfrm>
            <a:off x="1676400" y="5638800"/>
            <a:ext cx="5349875" cy="94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i="1">
                <a:solidFill>
                  <a:srgbClr val="FFFF00"/>
                </a:solidFill>
                <a:effectLst>
                  <a:outerShdw blurRad="38100" dist="38100" dir="2700000" algn="tl">
                    <a:srgbClr val="000000"/>
                  </a:outerShdw>
                </a:effectLst>
              </a:rPr>
              <a:t>This is spiritual death!</a:t>
            </a:r>
            <a:endParaRPr lang="en-US" altLang="en-US" sz="3200">
              <a:solidFill>
                <a:srgbClr val="FFFF00"/>
              </a:solidFill>
              <a:effectLst>
                <a:outerShdw blurRad="38100" dist="38100" dir="2700000" algn="tl">
                  <a:srgbClr val="000000"/>
                </a:outerShdw>
              </a:effectLst>
            </a:endParaRPr>
          </a:p>
          <a:p>
            <a:pPr algn="ctr"/>
            <a:r>
              <a:rPr lang="en-US" altLang="en-US">
                <a:effectLst>
                  <a:outerShdw blurRad="38100" dist="38100" dir="2700000" algn="tl">
                    <a:srgbClr val="000000"/>
                  </a:outerShdw>
                </a:effectLst>
              </a:rPr>
              <a:t>(Ephesians 2:1)</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215043" name="Rectangle 3"/>
          <p:cNvSpPr>
            <a:spLocks noGrp="1" noChangeArrowheads="1"/>
          </p:cNvSpPr>
          <p:nvPr>
            <p:ph type="body" idx="1"/>
          </p:nvPr>
        </p:nvSpPr>
        <p:spPr>
          <a:xfrm>
            <a:off x="685800" y="1524000"/>
            <a:ext cx="8153400" cy="533400"/>
          </a:xfrm>
        </p:spPr>
        <p:txBody>
          <a:bodyPr/>
          <a:lstStyle/>
          <a:p>
            <a:r>
              <a:rPr lang="en-US" altLang="en-US">
                <a:effectLst>
                  <a:outerShdw blurRad="38100" dist="38100" dir="2700000" algn="tl">
                    <a:srgbClr val="000000"/>
                  </a:outerShdw>
                </a:effectLst>
                <a:latin typeface="Arial" charset="0"/>
              </a:rPr>
              <a:t>Jesus takes away man’s sin.</a:t>
            </a:r>
          </a:p>
        </p:txBody>
      </p:sp>
      <p:sp>
        <p:nvSpPr>
          <p:cNvPr id="215044" name="Text Box 4"/>
          <p:cNvSpPr txBox="1">
            <a:spLocks noChangeArrowheads="1"/>
          </p:cNvSpPr>
          <p:nvPr/>
        </p:nvSpPr>
        <p:spPr bwMode="auto">
          <a:xfrm>
            <a:off x="1219200" y="27432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M</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A</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N</a:t>
            </a:r>
            <a:endParaRPr lang="en-US" altLang="en-US">
              <a:effectLst>
                <a:outerShdw blurRad="38100" dist="38100" dir="2700000" algn="tl">
                  <a:srgbClr val="000000"/>
                </a:outerShdw>
              </a:effectLst>
            </a:endParaRPr>
          </a:p>
        </p:txBody>
      </p:sp>
      <p:sp>
        <p:nvSpPr>
          <p:cNvPr id="215045" name="Text Box 5"/>
          <p:cNvSpPr txBox="1">
            <a:spLocks noChangeArrowheads="1"/>
          </p:cNvSpPr>
          <p:nvPr/>
        </p:nvSpPr>
        <p:spPr bwMode="auto">
          <a:xfrm>
            <a:off x="6553200" y="26670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G</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O</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D</a:t>
            </a:r>
            <a:endParaRPr lang="en-US" altLang="en-US">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68611" name="Rectangle 3"/>
          <p:cNvSpPr>
            <a:spLocks noGrp="1" noChangeArrowheads="1"/>
          </p:cNvSpPr>
          <p:nvPr>
            <p:ph type="body" idx="1"/>
          </p:nvPr>
        </p:nvSpPr>
        <p:spPr>
          <a:xfrm>
            <a:off x="685800" y="1524000"/>
            <a:ext cx="8153400" cy="533400"/>
          </a:xfrm>
        </p:spPr>
        <p:txBody>
          <a:bodyPr/>
          <a:lstStyle/>
          <a:p>
            <a:r>
              <a:rPr lang="en-US" altLang="en-US">
                <a:effectLst>
                  <a:outerShdw blurRad="38100" dist="38100" dir="2700000" algn="tl">
                    <a:srgbClr val="000000"/>
                  </a:outerShdw>
                </a:effectLst>
                <a:latin typeface="Arial" charset="0"/>
              </a:rPr>
              <a:t>Jesus takes away man’s sin.</a:t>
            </a:r>
          </a:p>
        </p:txBody>
      </p:sp>
      <p:sp>
        <p:nvSpPr>
          <p:cNvPr id="68612" name="Text Box 4"/>
          <p:cNvSpPr txBox="1">
            <a:spLocks noChangeArrowheads="1"/>
          </p:cNvSpPr>
          <p:nvPr/>
        </p:nvSpPr>
        <p:spPr bwMode="auto">
          <a:xfrm>
            <a:off x="2743200" y="28194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M</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A</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N</a:t>
            </a:r>
            <a:endParaRPr lang="en-US" altLang="en-US">
              <a:effectLst>
                <a:outerShdw blurRad="38100" dist="38100" dir="2700000" algn="tl">
                  <a:srgbClr val="000000"/>
                </a:outerShdw>
              </a:effectLst>
            </a:endParaRPr>
          </a:p>
        </p:txBody>
      </p:sp>
      <p:sp>
        <p:nvSpPr>
          <p:cNvPr id="68613" name="Text Box 5"/>
          <p:cNvSpPr txBox="1">
            <a:spLocks noChangeArrowheads="1"/>
          </p:cNvSpPr>
          <p:nvPr/>
        </p:nvSpPr>
        <p:spPr bwMode="auto">
          <a:xfrm>
            <a:off x="5181600" y="28194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G</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O</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D</a:t>
            </a:r>
            <a:endParaRPr lang="en-US" altLang="en-US">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217091" name="Rectangle 3"/>
          <p:cNvSpPr>
            <a:spLocks noGrp="1" noChangeArrowheads="1"/>
          </p:cNvSpPr>
          <p:nvPr>
            <p:ph type="body" idx="1"/>
          </p:nvPr>
        </p:nvSpPr>
        <p:spPr>
          <a:xfrm>
            <a:off x="685800" y="1524000"/>
            <a:ext cx="8153400" cy="533400"/>
          </a:xfrm>
        </p:spPr>
        <p:txBody>
          <a:bodyPr/>
          <a:lstStyle/>
          <a:p>
            <a:r>
              <a:rPr lang="en-US" altLang="en-US">
                <a:effectLst>
                  <a:outerShdw blurRad="38100" dist="38100" dir="2700000" algn="tl">
                    <a:srgbClr val="000000"/>
                  </a:outerShdw>
                </a:effectLst>
                <a:latin typeface="Arial" charset="0"/>
              </a:rPr>
              <a:t>Jesus takes away man’s sin.</a:t>
            </a:r>
          </a:p>
        </p:txBody>
      </p:sp>
      <p:sp>
        <p:nvSpPr>
          <p:cNvPr id="217092" name="Text Box 4"/>
          <p:cNvSpPr txBox="1">
            <a:spLocks noChangeArrowheads="1"/>
          </p:cNvSpPr>
          <p:nvPr/>
        </p:nvSpPr>
        <p:spPr bwMode="auto">
          <a:xfrm>
            <a:off x="2743200" y="28194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M</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A</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N</a:t>
            </a:r>
            <a:endParaRPr lang="en-US" altLang="en-US">
              <a:effectLst>
                <a:outerShdw blurRad="38100" dist="38100" dir="2700000" algn="tl">
                  <a:srgbClr val="000000"/>
                </a:outerShdw>
              </a:effectLst>
            </a:endParaRPr>
          </a:p>
        </p:txBody>
      </p:sp>
      <p:sp>
        <p:nvSpPr>
          <p:cNvPr id="217093" name="Text Box 5"/>
          <p:cNvSpPr txBox="1">
            <a:spLocks noChangeArrowheads="1"/>
          </p:cNvSpPr>
          <p:nvPr/>
        </p:nvSpPr>
        <p:spPr bwMode="auto">
          <a:xfrm>
            <a:off x="5181600" y="28194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G</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O</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D</a:t>
            </a:r>
            <a:endParaRPr lang="en-US" altLang="en-US">
              <a:effectLst>
                <a:outerShdw blurRad="38100" dist="38100" dir="2700000" algn="tl">
                  <a:srgbClr val="000000"/>
                </a:outerShdw>
              </a:effectLst>
            </a:endParaRPr>
          </a:p>
        </p:txBody>
      </p:sp>
      <p:sp>
        <p:nvSpPr>
          <p:cNvPr id="217095" name="Text Box 7"/>
          <p:cNvSpPr txBox="1">
            <a:spLocks noChangeArrowheads="1"/>
          </p:cNvSpPr>
          <p:nvPr/>
        </p:nvSpPr>
        <p:spPr bwMode="auto">
          <a:xfrm>
            <a:off x="3505200" y="3352800"/>
            <a:ext cx="14049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n-US" i="1">
                <a:solidFill>
                  <a:srgbClr val="FFFF00"/>
                </a:solidFill>
                <a:effectLst>
                  <a:outerShdw blurRad="38100" dist="38100" dir="2700000" algn="tl">
                    <a:srgbClr val="000000"/>
                  </a:outerShdw>
                </a:effectLst>
              </a:rPr>
              <a:t>Together</a:t>
            </a:r>
          </a:p>
          <a:p>
            <a:pPr algn="ctr"/>
            <a:r>
              <a:rPr lang="en-US" altLang="en-US" i="1">
                <a:solidFill>
                  <a:srgbClr val="FFFF00"/>
                </a:solidFill>
                <a:effectLst>
                  <a:outerShdw blurRad="38100" dist="38100" dir="2700000" algn="tl">
                    <a:srgbClr val="000000"/>
                  </a:outerShdw>
                </a:effectLst>
              </a:rPr>
              <a:t>with</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5186"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605187"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The Bible communicates the will of God to mankind.</a:t>
            </a:r>
          </a:p>
          <a:p>
            <a:pPr>
              <a:spcBef>
                <a:spcPct val="50000"/>
              </a:spcBef>
            </a:pPr>
            <a:r>
              <a:rPr lang="en-US" altLang="en-US">
                <a:effectLst>
                  <a:outerShdw blurRad="38100" dist="38100" dir="2700000" algn="tl">
                    <a:srgbClr val="000000"/>
                  </a:outerShdw>
                </a:effectLst>
                <a:latin typeface="Arial" charset="0"/>
              </a:rPr>
              <a:t>The Bible answers our most important questions in life.</a:t>
            </a:r>
          </a:p>
          <a:p>
            <a:pPr lvl="1"/>
            <a:r>
              <a:rPr lang="en-US" altLang="en-US">
                <a:solidFill>
                  <a:srgbClr val="FFFF00"/>
                </a:solidFill>
                <a:effectLst>
                  <a:outerShdw blurRad="38100" dist="38100" dir="2700000" algn="tl">
                    <a:srgbClr val="000000"/>
                  </a:outerShdw>
                </a:effectLst>
                <a:latin typeface="Arial" charset="0"/>
              </a:rPr>
              <a:t>Why are we here?</a:t>
            </a:r>
          </a:p>
          <a:p>
            <a:pPr lvl="1"/>
            <a:r>
              <a:rPr lang="en-US" altLang="en-US">
                <a:solidFill>
                  <a:srgbClr val="FFFF00"/>
                </a:solidFill>
                <a:effectLst>
                  <a:outerShdw blurRad="38100" dist="38100" dir="2700000" algn="tl">
                    <a:srgbClr val="000000"/>
                  </a:outerShdw>
                </a:effectLst>
                <a:latin typeface="Arial" charset="0"/>
              </a:rPr>
              <a:t>How did we get here?</a:t>
            </a:r>
          </a:p>
          <a:p>
            <a:pPr lvl="1"/>
            <a:r>
              <a:rPr lang="en-US" altLang="en-US">
                <a:solidFill>
                  <a:srgbClr val="FFFF00"/>
                </a:solidFill>
                <a:effectLst>
                  <a:outerShdw blurRad="38100" dist="38100" dir="2700000" algn="tl">
                    <a:srgbClr val="000000"/>
                  </a:outerShdw>
                </a:effectLst>
                <a:latin typeface="Arial" charset="0"/>
              </a:rPr>
              <a:t>What is our purpose on earth?</a:t>
            </a:r>
          </a:p>
          <a:p>
            <a:pPr lvl="1"/>
            <a:r>
              <a:rPr lang="en-US" altLang="en-US">
                <a:solidFill>
                  <a:srgbClr val="FFFF00"/>
                </a:solidFill>
                <a:effectLst>
                  <a:outerShdw blurRad="38100" dist="38100" dir="2700000" algn="tl">
                    <a:srgbClr val="000000"/>
                  </a:outerShdw>
                </a:effectLst>
                <a:latin typeface="Arial" charset="0"/>
              </a:rPr>
              <a:t>Where are we going?</a:t>
            </a:r>
          </a:p>
          <a:p>
            <a:pPr lvl="1"/>
            <a:r>
              <a:rPr lang="en-US" altLang="en-US">
                <a:solidFill>
                  <a:schemeClr val="tx2"/>
                </a:solidFill>
                <a:effectLst>
                  <a:outerShdw blurRad="38100" dist="38100" dir="2700000" algn="tl">
                    <a:srgbClr val="000000"/>
                  </a:outerShdw>
                </a:effectLst>
                <a:latin typeface="Arial" charset="0"/>
              </a:rPr>
              <a:t>Only the Bible answers the most important questions of life!</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219139" name="Rectangle 3"/>
          <p:cNvSpPr>
            <a:spLocks noGrp="1" noChangeArrowheads="1"/>
          </p:cNvSpPr>
          <p:nvPr>
            <p:ph type="body" idx="1"/>
          </p:nvPr>
        </p:nvSpPr>
        <p:spPr>
          <a:xfrm>
            <a:off x="685800" y="1524000"/>
            <a:ext cx="8153400" cy="533400"/>
          </a:xfrm>
        </p:spPr>
        <p:txBody>
          <a:bodyPr/>
          <a:lstStyle/>
          <a:p>
            <a:r>
              <a:rPr lang="en-US" altLang="en-US">
                <a:effectLst>
                  <a:outerShdw blurRad="38100" dist="38100" dir="2700000" algn="tl">
                    <a:srgbClr val="000000"/>
                  </a:outerShdw>
                </a:effectLst>
                <a:latin typeface="Arial" charset="0"/>
              </a:rPr>
              <a:t>Jesus takes away man’s sin.</a:t>
            </a:r>
          </a:p>
        </p:txBody>
      </p:sp>
      <p:sp>
        <p:nvSpPr>
          <p:cNvPr id="219140" name="Text Box 4"/>
          <p:cNvSpPr txBox="1">
            <a:spLocks noChangeArrowheads="1"/>
          </p:cNvSpPr>
          <p:nvPr/>
        </p:nvSpPr>
        <p:spPr bwMode="auto">
          <a:xfrm>
            <a:off x="2743200" y="28194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M</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A</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N</a:t>
            </a:r>
            <a:endParaRPr lang="en-US" altLang="en-US">
              <a:effectLst>
                <a:outerShdw blurRad="38100" dist="38100" dir="2700000" algn="tl">
                  <a:srgbClr val="000000"/>
                </a:outerShdw>
              </a:effectLst>
            </a:endParaRPr>
          </a:p>
        </p:txBody>
      </p:sp>
      <p:sp>
        <p:nvSpPr>
          <p:cNvPr id="219141" name="Text Box 5"/>
          <p:cNvSpPr txBox="1">
            <a:spLocks noChangeArrowheads="1"/>
          </p:cNvSpPr>
          <p:nvPr/>
        </p:nvSpPr>
        <p:spPr bwMode="auto">
          <a:xfrm>
            <a:off x="5181600" y="28194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G</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O</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D</a:t>
            </a:r>
            <a:endParaRPr lang="en-US" altLang="en-US">
              <a:effectLst>
                <a:outerShdw blurRad="38100" dist="38100" dir="2700000" algn="tl">
                  <a:srgbClr val="000000"/>
                </a:outerShdw>
              </a:effectLst>
            </a:endParaRPr>
          </a:p>
        </p:txBody>
      </p:sp>
      <p:sp>
        <p:nvSpPr>
          <p:cNvPr id="219142" name="Text Box 6"/>
          <p:cNvSpPr txBox="1">
            <a:spLocks noChangeArrowheads="1"/>
          </p:cNvSpPr>
          <p:nvPr/>
        </p:nvSpPr>
        <p:spPr bwMode="auto">
          <a:xfrm>
            <a:off x="1676400" y="5638800"/>
            <a:ext cx="5349875" cy="94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i="1">
                <a:solidFill>
                  <a:srgbClr val="FFFF00"/>
                </a:solidFill>
                <a:effectLst>
                  <a:outerShdw blurRad="38100" dist="38100" dir="2700000" algn="tl">
                    <a:srgbClr val="000000"/>
                  </a:outerShdw>
                </a:effectLst>
              </a:rPr>
              <a:t>This is spiritual life!</a:t>
            </a:r>
            <a:endParaRPr lang="en-US" altLang="en-US" sz="3200">
              <a:solidFill>
                <a:srgbClr val="FFFF00"/>
              </a:solidFill>
              <a:effectLst>
                <a:outerShdw blurRad="38100" dist="38100" dir="2700000" algn="tl">
                  <a:srgbClr val="000000"/>
                </a:outerShdw>
              </a:effectLst>
            </a:endParaRPr>
          </a:p>
          <a:p>
            <a:pPr algn="ctr"/>
            <a:r>
              <a:rPr lang="en-US" altLang="en-US">
                <a:effectLst>
                  <a:outerShdw blurRad="38100" dist="38100" dir="2700000" algn="tl">
                    <a:srgbClr val="000000"/>
                  </a:outerShdw>
                </a:effectLst>
              </a:rPr>
              <a:t>(Ephesians 2:1)</a:t>
            </a:r>
          </a:p>
        </p:txBody>
      </p:sp>
      <p:sp>
        <p:nvSpPr>
          <p:cNvPr id="219143" name="Text Box 7"/>
          <p:cNvSpPr txBox="1">
            <a:spLocks noChangeArrowheads="1"/>
          </p:cNvSpPr>
          <p:nvPr/>
        </p:nvSpPr>
        <p:spPr bwMode="auto">
          <a:xfrm>
            <a:off x="3505200" y="3352800"/>
            <a:ext cx="14049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n-US" i="1">
                <a:solidFill>
                  <a:srgbClr val="FFFF00"/>
                </a:solidFill>
                <a:effectLst>
                  <a:outerShdw blurRad="38100" dist="38100" dir="2700000" algn="tl">
                    <a:srgbClr val="000000"/>
                  </a:outerShdw>
                </a:effectLst>
              </a:rPr>
              <a:t>Together</a:t>
            </a:r>
          </a:p>
          <a:p>
            <a:pPr algn="ctr"/>
            <a:r>
              <a:rPr lang="en-US" altLang="en-US" i="1">
                <a:solidFill>
                  <a:srgbClr val="FFFF00"/>
                </a:solidFill>
                <a:effectLst>
                  <a:outerShdw blurRad="38100" dist="38100" dir="2700000" algn="tl">
                    <a:srgbClr val="000000"/>
                  </a:outerShdw>
                </a:effectLst>
              </a:rPr>
              <a:t>with</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555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35556" name="Rectangle 4"/>
          <p:cNvSpPr>
            <a:spLocks noGrp="1" noChangeArrowheads="1"/>
          </p:cNvSpPr>
          <p:nvPr>
            <p:ph type="body" idx="1"/>
          </p:nvPr>
        </p:nvSpPr>
        <p:spPr/>
        <p:txBody>
          <a:bodyPr/>
          <a:lstStyle/>
          <a:p>
            <a:endParaRPr lang="en-US" altLang="en-US"/>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760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37603"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rooted in His love for mankind.</a:t>
            </a: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169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41699"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rooted in His love for mankind.</a:t>
            </a:r>
          </a:p>
        </p:txBody>
      </p:sp>
      <p:sp>
        <p:nvSpPr>
          <p:cNvPr id="541700" name="Rectangle 4"/>
          <p:cNvSpPr>
            <a:spLocks noChangeArrowheads="1"/>
          </p:cNvSpPr>
          <p:nvPr/>
        </p:nvSpPr>
        <p:spPr bwMode="auto">
          <a:xfrm>
            <a:off x="1752600" y="2819400"/>
            <a:ext cx="5715000" cy="33528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rgbClr val="000000"/>
                </a:solidFill>
              </a:rPr>
              <a:t>“For God so loved the world that He gave His only begotten Son, that whoever believes in Him should not perish but have everlasting life”</a:t>
            </a:r>
            <a:r>
              <a:rPr lang="en-US" altLang="en-US" sz="2800" i="1">
                <a:solidFill>
                  <a:schemeClr val="bg2"/>
                </a:solidFill>
              </a:rPr>
              <a:t> (John 3:16).</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374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43747"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rooted in His love for mankind.</a:t>
            </a: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579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45795"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rooted in His love for mankind.</a:t>
            </a:r>
          </a:p>
        </p:txBody>
      </p:sp>
      <p:sp>
        <p:nvSpPr>
          <p:cNvPr id="545796" name="Rectangle 4"/>
          <p:cNvSpPr>
            <a:spLocks noChangeArrowheads="1"/>
          </p:cNvSpPr>
          <p:nvPr/>
        </p:nvSpPr>
        <p:spPr bwMode="auto">
          <a:xfrm>
            <a:off x="1295400" y="2895600"/>
            <a:ext cx="6400800" cy="33528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“Enter by the narrow gate; for wide is the gate and broad is the way that leads to destruction, and there are many who go in by it. Because narrow is the gate and difficult is the way which leads to life, and there are few who find it” (Matthew 7:13-14).</a:t>
            </a: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784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47843"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rooted in His love for mankind.</a:t>
            </a: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989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49892" name="Rectangle 4"/>
          <p:cNvSpPr>
            <a:spLocks noGrp="1" noChangeArrowheads="1"/>
          </p:cNvSpPr>
          <p:nvPr>
            <p:ph type="body" idx="1"/>
          </p:nvPr>
        </p:nvSpPr>
        <p:spPr/>
        <p:txBody>
          <a:bodyPr/>
          <a:lstStyle/>
          <a:p>
            <a:endParaRPr lang="en-US" altLang="en-US"/>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398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53987"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965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39651"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a:p>
            <a:pPr marL="990600" lvl="1" indent="-533400"/>
            <a:r>
              <a:rPr lang="en-US" altLang="en-US">
                <a:solidFill>
                  <a:srgbClr val="FFFF00"/>
                </a:solidFill>
                <a:effectLst>
                  <a:outerShdw blurRad="38100" dist="38100" dir="2700000" algn="tl">
                    <a:srgbClr val="000000"/>
                  </a:outerShdw>
                </a:effectLst>
                <a:latin typeface="Arial" charset="0"/>
              </a:rPr>
              <a:t>Because of the perfect sacrifice of Christ and the perfect blood which He shed on the cross, man can have his sins taken away by Jesus.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307203"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The Bible communicates the will of God to mankind.</a:t>
            </a:r>
          </a:p>
          <a:p>
            <a:pPr>
              <a:spcBef>
                <a:spcPct val="50000"/>
              </a:spcBef>
            </a:pPr>
            <a:r>
              <a:rPr lang="en-US" altLang="en-US">
                <a:effectLst>
                  <a:outerShdw blurRad="38100" dist="38100" dir="2700000" algn="tl">
                    <a:srgbClr val="000000"/>
                  </a:outerShdw>
                </a:effectLst>
                <a:latin typeface="Arial" charset="0"/>
              </a:rPr>
              <a:t>The Bible answers our most important questions in life.</a:t>
            </a: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56035"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a:p>
            <a:pPr marL="990600" lvl="1" indent="-533400"/>
            <a:r>
              <a:rPr lang="en-US" altLang="en-US">
                <a:solidFill>
                  <a:srgbClr val="FFFF00"/>
                </a:solidFill>
                <a:effectLst>
                  <a:outerShdw blurRad="38100" dist="38100" dir="2700000" algn="tl">
                    <a:srgbClr val="000000"/>
                  </a:outerShdw>
                </a:effectLst>
                <a:latin typeface="Arial" charset="0"/>
              </a:rPr>
              <a:t>Because of the perfect sacrifice of Christ and the perfect blood which He shed on the cross, man can have his sins taken away by Jesus.</a:t>
            </a:r>
          </a:p>
          <a:p>
            <a:pPr marL="990600" lvl="1" indent="-533400"/>
            <a:r>
              <a:rPr lang="en-US" altLang="en-US">
                <a:solidFill>
                  <a:srgbClr val="FFFF00"/>
                </a:solidFill>
                <a:effectLst>
                  <a:outerShdw blurRad="38100" dist="38100" dir="2700000" algn="tl">
                    <a:srgbClr val="000000"/>
                  </a:outerShdw>
                </a:effectLst>
                <a:latin typeface="Arial" charset="0"/>
              </a:rPr>
              <a:t>But man must meet the Lord’s terms in order to receive forgiveness.</a:t>
            </a:r>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58083"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a:p>
            <a:pPr marL="990600" lvl="1" indent="-533400"/>
            <a:r>
              <a:rPr lang="en-US" altLang="en-US">
                <a:solidFill>
                  <a:srgbClr val="FFFF00"/>
                </a:solidFill>
                <a:effectLst>
                  <a:outerShdw blurRad="38100" dist="38100" dir="2700000" algn="tl">
                    <a:srgbClr val="000000"/>
                  </a:outerShdw>
                </a:effectLst>
                <a:latin typeface="Arial" charset="0"/>
              </a:rPr>
              <a:t>Because of the perfect sacrifice of Christ and the perfect blood which He shed on the cross, man can have his sins taken away by Jesus.</a:t>
            </a:r>
          </a:p>
          <a:p>
            <a:pPr marL="990600" lvl="1" indent="-533400"/>
            <a:r>
              <a:rPr lang="en-US" altLang="en-US">
                <a:solidFill>
                  <a:srgbClr val="FFFF00"/>
                </a:solidFill>
                <a:effectLst>
                  <a:outerShdw blurRad="38100" dist="38100" dir="2700000" algn="tl">
                    <a:srgbClr val="000000"/>
                  </a:outerShdw>
                </a:effectLst>
                <a:latin typeface="Arial" charset="0"/>
              </a:rPr>
              <a:t>But man must meet the Lord’s terms in order to receive forgiveness.</a:t>
            </a:r>
          </a:p>
        </p:txBody>
      </p:sp>
      <p:sp>
        <p:nvSpPr>
          <p:cNvPr id="558084" name="Rectangle 4"/>
          <p:cNvSpPr>
            <a:spLocks noChangeArrowheads="1"/>
          </p:cNvSpPr>
          <p:nvPr/>
        </p:nvSpPr>
        <p:spPr bwMode="auto">
          <a:xfrm>
            <a:off x="609600" y="2590800"/>
            <a:ext cx="8077200" cy="32766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said to them, ‘Go into all the world and preach the gospel to every creature. He who believes and is baptized will be saved; but he </a:t>
            </a:r>
          </a:p>
          <a:p>
            <a:pPr algn="ctr"/>
            <a:r>
              <a:rPr lang="en-US" altLang="en-US" sz="2800" i="1">
                <a:solidFill>
                  <a:schemeClr val="bg2"/>
                </a:solidFill>
              </a:rPr>
              <a:t>who does not believe will be condemned’” </a:t>
            </a:r>
          </a:p>
          <a:p>
            <a:pPr algn="ctr"/>
            <a:r>
              <a:rPr lang="en-US" altLang="en-US" sz="2800" i="1">
                <a:solidFill>
                  <a:schemeClr val="bg2"/>
                </a:solidFill>
              </a:rPr>
              <a:t>(Mark 16:15-16).</a:t>
            </a:r>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013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60131"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a:p>
            <a:pPr marL="990600" lvl="1" indent="-533400"/>
            <a:r>
              <a:rPr lang="en-US" altLang="en-US">
                <a:solidFill>
                  <a:srgbClr val="FFFF00"/>
                </a:solidFill>
                <a:effectLst>
                  <a:outerShdw blurRad="38100" dist="38100" dir="2700000" algn="tl">
                    <a:srgbClr val="000000"/>
                  </a:outerShdw>
                </a:effectLst>
                <a:latin typeface="Arial" charset="0"/>
              </a:rPr>
              <a:t>Because of the perfect sacrifice of Christ and the perfect blood which He shed on the cross, man can have his sins taken away by Jesus.</a:t>
            </a:r>
          </a:p>
          <a:p>
            <a:pPr marL="990600" lvl="1" indent="-533400"/>
            <a:r>
              <a:rPr lang="en-US" altLang="en-US">
                <a:solidFill>
                  <a:srgbClr val="FFFF00"/>
                </a:solidFill>
                <a:effectLst>
                  <a:outerShdw blurRad="38100" dist="38100" dir="2700000" algn="tl">
                    <a:srgbClr val="000000"/>
                  </a:outerShdw>
                </a:effectLst>
                <a:latin typeface="Arial" charset="0"/>
              </a:rPr>
              <a:t>But man must meet the Lord’s terms in order to receive forgiveness.</a:t>
            </a:r>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62179"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a:p>
            <a:pPr marL="990600" lvl="1" indent="-533400"/>
            <a:r>
              <a:rPr lang="en-US" altLang="en-US">
                <a:solidFill>
                  <a:srgbClr val="FFFF00"/>
                </a:solidFill>
                <a:effectLst>
                  <a:outerShdw blurRad="38100" dist="38100" dir="2700000" algn="tl">
                    <a:srgbClr val="000000"/>
                  </a:outerShdw>
                </a:effectLst>
                <a:latin typeface="Arial" charset="0"/>
              </a:rPr>
              <a:t>Because of the perfect sacrifice of Christ and the perfect blood which He shed on the cross, man can have his sins taken away by Jesus.</a:t>
            </a:r>
          </a:p>
          <a:p>
            <a:pPr marL="990600" lvl="1" indent="-533400"/>
            <a:r>
              <a:rPr lang="en-US" altLang="en-US">
                <a:solidFill>
                  <a:srgbClr val="FFFF00"/>
                </a:solidFill>
                <a:effectLst>
                  <a:outerShdw blurRad="38100" dist="38100" dir="2700000" algn="tl">
                    <a:srgbClr val="000000"/>
                  </a:outerShdw>
                </a:effectLst>
                <a:latin typeface="Arial" charset="0"/>
              </a:rPr>
              <a:t>But man must meet the Lord’s terms in order to receive forgiveness.</a:t>
            </a:r>
          </a:p>
        </p:txBody>
      </p:sp>
      <p:sp>
        <p:nvSpPr>
          <p:cNvPr id="562180" name="Rectangle 4"/>
          <p:cNvSpPr>
            <a:spLocks noChangeArrowheads="1"/>
          </p:cNvSpPr>
          <p:nvPr/>
        </p:nvSpPr>
        <p:spPr bwMode="auto">
          <a:xfrm>
            <a:off x="1295400" y="2819400"/>
            <a:ext cx="6477000" cy="3886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600" i="1">
                <a:solidFill>
                  <a:schemeClr val="bg2"/>
                </a:solidFill>
              </a:rPr>
              <a:t>“Now when they heard this, they were cut to the heart, and said to Peter and the rest of the apostles, ‘Men and brethren, what shall we do?’ Then Peter said to them, ‘Repent, and let every one of you be baptized in the name of Jesus Christ for the remission of sins; and you shall receive the gift of the Holy Spirit’” </a:t>
            </a:r>
          </a:p>
          <a:p>
            <a:pPr algn="ctr"/>
            <a:r>
              <a:rPr lang="en-US" altLang="en-US" sz="2600" i="1">
                <a:solidFill>
                  <a:schemeClr val="bg2"/>
                </a:solidFill>
              </a:rPr>
              <a:t>(Acts 2:37-38).</a:t>
            </a:r>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422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64227"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a:p>
            <a:pPr marL="990600" lvl="1" indent="-533400"/>
            <a:r>
              <a:rPr lang="en-US" altLang="en-US">
                <a:solidFill>
                  <a:srgbClr val="FFFF00"/>
                </a:solidFill>
                <a:effectLst>
                  <a:outerShdw blurRad="38100" dist="38100" dir="2700000" algn="tl">
                    <a:srgbClr val="000000"/>
                  </a:outerShdw>
                </a:effectLst>
                <a:latin typeface="Arial" charset="0"/>
              </a:rPr>
              <a:t>Because of the perfect sacrifice of Christ and the perfect blood which He shed on the cross, man can have his sins taken away by Jesus.</a:t>
            </a:r>
          </a:p>
          <a:p>
            <a:pPr marL="990600" lvl="1" indent="-533400"/>
            <a:r>
              <a:rPr lang="en-US" altLang="en-US">
                <a:solidFill>
                  <a:srgbClr val="FFFF00"/>
                </a:solidFill>
                <a:effectLst>
                  <a:outerShdw blurRad="38100" dist="38100" dir="2700000" algn="tl">
                    <a:srgbClr val="000000"/>
                  </a:outerShdw>
                </a:effectLst>
                <a:latin typeface="Arial" charset="0"/>
              </a:rPr>
              <a:t>But man must meet the Lord’s terms in order to receive forgiveness.</a:t>
            </a: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627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66275"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68323"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a:p>
            <a:pPr marL="990600" lvl="1" indent="-533400"/>
            <a:r>
              <a:rPr lang="en-US" altLang="en-US">
                <a:solidFill>
                  <a:srgbClr val="FFFF00"/>
                </a:solidFill>
                <a:effectLst>
                  <a:outerShdw blurRad="38100" dist="38100" dir="2700000" algn="tl">
                    <a:srgbClr val="000000"/>
                  </a:outerShdw>
                </a:effectLst>
                <a:latin typeface="Arial" charset="0"/>
              </a:rPr>
              <a:t>Those who believe in Jesus, repent of their sins, and are baptized (immersed) in water into Christ for the remission of their sins are promised salvation!</a:t>
            </a:r>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037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70371"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a:p>
            <a:pPr marL="990600" lvl="1" indent="-533400"/>
            <a:r>
              <a:rPr lang="en-US" altLang="en-US">
                <a:solidFill>
                  <a:srgbClr val="FFFF00"/>
                </a:solidFill>
                <a:effectLst>
                  <a:outerShdw blurRad="38100" dist="38100" dir="2700000" algn="tl">
                    <a:srgbClr val="000000"/>
                  </a:outerShdw>
                </a:effectLst>
                <a:latin typeface="Arial" charset="0"/>
              </a:rPr>
              <a:t>Those who believe in Jesus, repent of their sins, and are baptized (immersed) in water into Christ for the remission of their sins are promised salvation!</a:t>
            </a:r>
          </a:p>
          <a:p>
            <a:pPr marL="990600" lvl="1" indent="-533400"/>
            <a:r>
              <a:rPr lang="en-US" altLang="en-US">
                <a:solidFill>
                  <a:srgbClr val="FFFF00"/>
                </a:solidFill>
                <a:effectLst>
                  <a:outerShdw blurRad="38100" dist="38100" dir="2700000" algn="tl">
                    <a:srgbClr val="000000"/>
                  </a:outerShdw>
                </a:effectLst>
                <a:latin typeface="Arial" charset="0"/>
              </a:rPr>
              <a:t>Those who obey the gospel are added to the Lord’s church and are expected to live their lives faithful to Him and to His teachings.</a:t>
            </a:r>
            <a:endParaRPr lang="en-US" altLang="en-US">
              <a:solidFill>
                <a:srgbClr val="FFFF00"/>
              </a:solidFill>
              <a:latin typeface="Arial" charset="0"/>
            </a:endParaRP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241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72419"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a:p>
            <a:pPr marL="990600" lvl="1" indent="-533400"/>
            <a:r>
              <a:rPr lang="en-US" altLang="en-US">
                <a:solidFill>
                  <a:srgbClr val="FFFF00"/>
                </a:solidFill>
                <a:effectLst>
                  <a:outerShdw blurRad="38100" dist="38100" dir="2700000" algn="tl">
                    <a:srgbClr val="000000"/>
                  </a:outerShdw>
                </a:effectLst>
                <a:latin typeface="Arial" charset="0"/>
              </a:rPr>
              <a:t>Those who believe in Jesus, repent of their sins, and are baptized (immersed) in water into Christ for the remission of their sins are promised salvation!</a:t>
            </a:r>
          </a:p>
          <a:p>
            <a:pPr marL="990600" lvl="1" indent="-533400"/>
            <a:r>
              <a:rPr lang="en-US" altLang="en-US">
                <a:solidFill>
                  <a:srgbClr val="FFFF00"/>
                </a:solidFill>
                <a:effectLst>
                  <a:outerShdw blurRad="38100" dist="38100" dir="2700000" algn="tl">
                    <a:srgbClr val="000000"/>
                  </a:outerShdw>
                </a:effectLst>
                <a:latin typeface="Arial" charset="0"/>
              </a:rPr>
              <a:t>Those who obey the gospel are added to the Lord’s church and are expected to live their lives faithful to Him and to His teachings.</a:t>
            </a:r>
            <a:endParaRPr lang="en-US" altLang="en-US">
              <a:solidFill>
                <a:srgbClr val="FFFF00"/>
              </a:solidFill>
              <a:latin typeface="Arial" charset="0"/>
            </a:endParaRPr>
          </a:p>
        </p:txBody>
      </p:sp>
      <p:sp>
        <p:nvSpPr>
          <p:cNvPr id="572420" name="Rectangle 4"/>
          <p:cNvSpPr>
            <a:spLocks noChangeArrowheads="1"/>
          </p:cNvSpPr>
          <p:nvPr/>
        </p:nvSpPr>
        <p:spPr bwMode="auto">
          <a:xfrm>
            <a:off x="1295400" y="2819400"/>
            <a:ext cx="6477000" cy="32766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those who gladly received his word were baptized; and that day about three thousand souls were added to them…And the Lord added to the church daily those who were being saved” (Acts 2:41, 47).</a:t>
            </a: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446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74467"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 offers forgiveness and salvation through Jesus Christ.</a:t>
            </a:r>
          </a:p>
          <a:p>
            <a:pPr marL="990600" lvl="1" indent="-533400"/>
            <a:r>
              <a:rPr lang="en-US" altLang="en-US">
                <a:solidFill>
                  <a:srgbClr val="FFFF00"/>
                </a:solidFill>
                <a:effectLst>
                  <a:outerShdw blurRad="38100" dist="38100" dir="2700000" algn="tl">
                    <a:srgbClr val="000000"/>
                  </a:outerShdw>
                </a:effectLst>
                <a:latin typeface="Arial" charset="0"/>
              </a:rPr>
              <a:t>Those who believe in Jesus, repent of their sins, and are baptized (immersed) in water into Christ for the remission of their sins are promised salvation!</a:t>
            </a:r>
          </a:p>
          <a:p>
            <a:pPr marL="990600" lvl="1" indent="-533400"/>
            <a:r>
              <a:rPr lang="en-US" altLang="en-US">
                <a:solidFill>
                  <a:srgbClr val="FFFF00"/>
                </a:solidFill>
                <a:effectLst>
                  <a:outerShdw blurRad="38100" dist="38100" dir="2700000" algn="tl">
                    <a:srgbClr val="000000"/>
                  </a:outerShdw>
                </a:effectLst>
                <a:latin typeface="Arial" charset="0"/>
              </a:rPr>
              <a:t>Those who obey the gospel are added to the Lord’s church and are expected to live their lives faithful to Him and to His teachings.</a:t>
            </a:r>
            <a:endParaRPr lang="en-US" altLang="en-US">
              <a:solidFill>
                <a:srgbClr val="FFFF00"/>
              </a:solidFill>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6210"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606211"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The Bible communicates the will of God to mankind.</a:t>
            </a:r>
          </a:p>
          <a:p>
            <a:pPr>
              <a:spcBef>
                <a:spcPct val="50000"/>
              </a:spcBef>
            </a:pPr>
            <a:r>
              <a:rPr lang="en-US" altLang="en-US">
                <a:effectLst>
                  <a:outerShdw blurRad="38100" dist="38100" dir="2700000" algn="tl">
                    <a:srgbClr val="000000"/>
                  </a:outerShdw>
                </a:effectLst>
                <a:latin typeface="Arial" charset="0"/>
              </a:rPr>
              <a:t>The Bible answers our most important questions in life.</a:t>
            </a:r>
          </a:p>
          <a:p>
            <a:pPr>
              <a:spcBef>
                <a:spcPct val="50000"/>
              </a:spcBef>
            </a:pPr>
            <a:r>
              <a:rPr lang="en-US" altLang="en-US">
                <a:effectLst>
                  <a:outerShdw blurRad="38100" dist="38100" dir="2700000" algn="tl">
                    <a:srgbClr val="000000"/>
                  </a:outerShdw>
                </a:effectLst>
                <a:latin typeface="Arial" charset="0"/>
              </a:rPr>
              <a:t>The Bible presents God’s plan for mankind.</a:t>
            </a: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76516" name="Rectangle 4"/>
          <p:cNvSpPr>
            <a:spLocks noGrp="1" noChangeArrowheads="1"/>
          </p:cNvSpPr>
          <p:nvPr>
            <p:ph type="body" idx="1"/>
          </p:nvPr>
        </p:nvSpPr>
        <p:spPr/>
        <p:txBody>
          <a:bodyPr/>
          <a:lstStyle/>
          <a:p>
            <a:endParaRPr lang="en-US" altLang="en-US"/>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78563"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the only plan that works!</a:t>
            </a:r>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061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80611"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the only plan that works!</a:t>
            </a:r>
          </a:p>
          <a:p>
            <a:pPr marL="990600" lvl="1" indent="-533400"/>
            <a:r>
              <a:rPr lang="en-US" altLang="en-US">
                <a:solidFill>
                  <a:srgbClr val="FFFF00"/>
                </a:solidFill>
                <a:effectLst>
                  <a:outerShdw blurRad="38100" dist="38100" dir="2700000" algn="tl">
                    <a:srgbClr val="000000"/>
                  </a:outerShdw>
                </a:effectLst>
                <a:latin typeface="Arial" charset="0"/>
              </a:rPr>
              <a:t>Man has continued to sin and has tried to change &amp; corrupt God’s plan through the centuries.</a:t>
            </a: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82659"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the only plan that works!</a:t>
            </a:r>
          </a:p>
          <a:p>
            <a:pPr marL="990600" lvl="1" indent="-533400"/>
            <a:r>
              <a:rPr lang="en-US" altLang="en-US">
                <a:solidFill>
                  <a:srgbClr val="FFFF00"/>
                </a:solidFill>
                <a:effectLst>
                  <a:outerShdw blurRad="38100" dist="38100" dir="2700000" algn="tl">
                    <a:srgbClr val="000000"/>
                  </a:outerShdw>
                </a:effectLst>
                <a:latin typeface="Arial" charset="0"/>
              </a:rPr>
              <a:t>Man has continued to sin and has tried to change &amp; corrupt God’s plan through the centuries.</a:t>
            </a:r>
          </a:p>
          <a:p>
            <a:pPr marL="990600" lvl="1" indent="-533400"/>
            <a:r>
              <a:rPr lang="en-US" altLang="en-US">
                <a:solidFill>
                  <a:srgbClr val="FFFF00"/>
                </a:solidFill>
                <a:effectLst>
                  <a:outerShdw blurRad="38100" dist="38100" dir="2700000" algn="tl">
                    <a:srgbClr val="000000"/>
                  </a:outerShdw>
                </a:effectLst>
                <a:latin typeface="Arial" charset="0"/>
              </a:rPr>
              <a:t>But God’s perfect plan remains in place and it is the only plan for the salvation of mankind!</a:t>
            </a: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470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84707"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the only plan that works!</a:t>
            </a:r>
          </a:p>
          <a:p>
            <a:pPr marL="990600" lvl="1" indent="-533400"/>
            <a:r>
              <a:rPr lang="en-US" altLang="en-US">
                <a:solidFill>
                  <a:srgbClr val="FFFF00"/>
                </a:solidFill>
                <a:effectLst>
                  <a:outerShdw blurRad="38100" dist="38100" dir="2700000" algn="tl">
                    <a:srgbClr val="000000"/>
                  </a:outerShdw>
                </a:effectLst>
                <a:latin typeface="Arial" charset="0"/>
              </a:rPr>
              <a:t>Man has continued to sin and has tried to change &amp; corrupt God’s plan through the centuries.</a:t>
            </a:r>
          </a:p>
          <a:p>
            <a:pPr marL="990600" lvl="1" indent="-533400"/>
            <a:r>
              <a:rPr lang="en-US" altLang="en-US">
                <a:solidFill>
                  <a:srgbClr val="FFFF00"/>
                </a:solidFill>
                <a:effectLst>
                  <a:outerShdw blurRad="38100" dist="38100" dir="2700000" algn="tl">
                    <a:srgbClr val="000000"/>
                  </a:outerShdw>
                </a:effectLst>
                <a:latin typeface="Arial" charset="0"/>
              </a:rPr>
              <a:t>But God’s perfect plan remains in place and it is the only plan for the salvation of mankind!</a:t>
            </a:r>
          </a:p>
        </p:txBody>
      </p:sp>
      <p:sp>
        <p:nvSpPr>
          <p:cNvPr id="584708" name="Rectangle 4"/>
          <p:cNvSpPr>
            <a:spLocks noChangeArrowheads="1"/>
          </p:cNvSpPr>
          <p:nvPr/>
        </p:nvSpPr>
        <p:spPr bwMode="auto">
          <a:xfrm>
            <a:off x="1600200" y="4419600"/>
            <a:ext cx="6477000" cy="2286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Jesus said, “for if you do not believe that I am He, you will die in your sins”</a:t>
            </a:r>
          </a:p>
          <a:p>
            <a:pPr algn="ctr"/>
            <a:r>
              <a:rPr lang="en-US" altLang="en-US" sz="2800" i="1">
                <a:solidFill>
                  <a:schemeClr val="bg2"/>
                </a:solidFill>
              </a:rPr>
              <a:t>(John 8:24).</a:t>
            </a: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675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86755"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the only plan that works!</a:t>
            </a:r>
          </a:p>
          <a:p>
            <a:pPr marL="990600" lvl="1" indent="-533400"/>
            <a:r>
              <a:rPr lang="en-US" altLang="en-US">
                <a:solidFill>
                  <a:srgbClr val="FFFF00"/>
                </a:solidFill>
                <a:effectLst>
                  <a:outerShdw blurRad="38100" dist="38100" dir="2700000" algn="tl">
                    <a:srgbClr val="000000"/>
                  </a:outerShdw>
                </a:effectLst>
                <a:latin typeface="Arial" charset="0"/>
              </a:rPr>
              <a:t>Man has continued to sin and has tried to change &amp; corrupt God’s plan through the centuries.</a:t>
            </a:r>
          </a:p>
          <a:p>
            <a:pPr marL="990600" lvl="1" indent="-533400"/>
            <a:r>
              <a:rPr lang="en-US" altLang="en-US">
                <a:solidFill>
                  <a:srgbClr val="FFFF00"/>
                </a:solidFill>
                <a:effectLst>
                  <a:outerShdw blurRad="38100" dist="38100" dir="2700000" algn="tl">
                    <a:srgbClr val="000000"/>
                  </a:outerShdw>
                </a:effectLst>
                <a:latin typeface="Arial" charset="0"/>
              </a:rPr>
              <a:t>But God’s perfect plan remains in place and it is the only plan for the salvation of mankind!</a:t>
            </a: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880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88803"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the only plan that works!</a:t>
            </a:r>
          </a:p>
          <a:p>
            <a:pPr marL="990600" lvl="1" indent="-533400"/>
            <a:r>
              <a:rPr lang="en-US" altLang="en-US">
                <a:solidFill>
                  <a:srgbClr val="FFFF00"/>
                </a:solidFill>
                <a:effectLst>
                  <a:outerShdw blurRad="38100" dist="38100" dir="2700000" algn="tl">
                    <a:srgbClr val="000000"/>
                  </a:outerShdw>
                </a:effectLst>
                <a:latin typeface="Arial" charset="0"/>
              </a:rPr>
              <a:t>Man has continued to sin and has tried to change &amp; corrupt God’s plan through the centuries.</a:t>
            </a:r>
          </a:p>
          <a:p>
            <a:pPr marL="990600" lvl="1" indent="-533400"/>
            <a:r>
              <a:rPr lang="en-US" altLang="en-US">
                <a:solidFill>
                  <a:srgbClr val="FFFF00"/>
                </a:solidFill>
                <a:effectLst>
                  <a:outerShdw blurRad="38100" dist="38100" dir="2700000" algn="tl">
                    <a:srgbClr val="000000"/>
                  </a:outerShdw>
                </a:effectLst>
                <a:latin typeface="Arial" charset="0"/>
              </a:rPr>
              <a:t>But God’s perfect plan remains in place and it is the only plan for the salvation of mankind!</a:t>
            </a:r>
          </a:p>
        </p:txBody>
      </p:sp>
      <p:sp>
        <p:nvSpPr>
          <p:cNvPr id="588804" name="Rectangle 4"/>
          <p:cNvSpPr>
            <a:spLocks noChangeArrowheads="1"/>
          </p:cNvSpPr>
          <p:nvPr/>
        </p:nvSpPr>
        <p:spPr bwMode="auto">
          <a:xfrm>
            <a:off x="1676400" y="4419600"/>
            <a:ext cx="6477000" cy="2286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rgbClr val="000000"/>
                </a:solidFill>
              </a:rPr>
              <a:t>Jesus said to him, “I am the way, the truth, and the life. No one comes to the Father except through Me”</a:t>
            </a:r>
          </a:p>
          <a:p>
            <a:pPr algn="ctr"/>
            <a:r>
              <a:rPr lang="en-US" altLang="en-US" sz="2800" i="1">
                <a:solidFill>
                  <a:schemeClr val="bg2"/>
                </a:solidFill>
              </a:rPr>
              <a:t>(John 14:6).</a:t>
            </a: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90851"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the only plan that works!</a:t>
            </a:r>
          </a:p>
          <a:p>
            <a:pPr marL="990600" lvl="1" indent="-533400"/>
            <a:r>
              <a:rPr lang="en-US" altLang="en-US">
                <a:solidFill>
                  <a:srgbClr val="FFFF00"/>
                </a:solidFill>
                <a:effectLst>
                  <a:outerShdw blurRad="38100" dist="38100" dir="2700000" algn="tl">
                    <a:srgbClr val="000000"/>
                  </a:outerShdw>
                </a:effectLst>
                <a:latin typeface="Arial" charset="0"/>
              </a:rPr>
              <a:t>Man has continued to sin and has tried to change &amp; corrupt God’s plan through the centuries.</a:t>
            </a:r>
          </a:p>
          <a:p>
            <a:pPr marL="990600" lvl="1" indent="-533400"/>
            <a:r>
              <a:rPr lang="en-US" altLang="en-US">
                <a:solidFill>
                  <a:srgbClr val="FFFF00"/>
                </a:solidFill>
                <a:effectLst>
                  <a:outerShdw blurRad="38100" dist="38100" dir="2700000" algn="tl">
                    <a:srgbClr val="000000"/>
                  </a:outerShdw>
                </a:effectLst>
                <a:latin typeface="Arial" charset="0"/>
              </a:rPr>
              <a:t>But God’s perfect plan remains in place and it is the only plan for the salvation of mankind!</a:t>
            </a: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94947"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the only plan that works!</a:t>
            </a:r>
          </a:p>
          <a:p>
            <a:pPr marL="990600" lvl="1" indent="-533400"/>
            <a:r>
              <a:rPr lang="en-US" altLang="en-US">
                <a:solidFill>
                  <a:srgbClr val="FFFF00"/>
                </a:solidFill>
                <a:effectLst>
                  <a:outerShdw blurRad="38100" dist="38100" dir="2700000" algn="tl">
                    <a:srgbClr val="000000"/>
                  </a:outerShdw>
                </a:effectLst>
                <a:latin typeface="Arial" charset="0"/>
              </a:rPr>
              <a:t>Man has continued to sin and has tried to change &amp; corrupt God’s plan through the centuries.</a:t>
            </a:r>
          </a:p>
          <a:p>
            <a:pPr marL="990600" lvl="1" indent="-533400"/>
            <a:r>
              <a:rPr lang="en-US" altLang="en-US">
                <a:solidFill>
                  <a:srgbClr val="FFFF00"/>
                </a:solidFill>
                <a:effectLst>
                  <a:outerShdw blurRad="38100" dist="38100" dir="2700000" algn="tl">
                    <a:srgbClr val="000000"/>
                  </a:outerShdw>
                </a:effectLst>
                <a:latin typeface="Arial" charset="0"/>
              </a:rPr>
              <a:t>But God’s perfect plan remains in place and it is the only plan for the salvation of mankind!</a:t>
            </a:r>
          </a:p>
        </p:txBody>
      </p:sp>
      <p:sp>
        <p:nvSpPr>
          <p:cNvPr id="594948" name="Rectangle 4"/>
          <p:cNvSpPr>
            <a:spLocks noChangeArrowheads="1"/>
          </p:cNvSpPr>
          <p:nvPr/>
        </p:nvSpPr>
        <p:spPr bwMode="auto">
          <a:xfrm>
            <a:off x="1600200" y="4419600"/>
            <a:ext cx="6477000" cy="2286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rgbClr val="000000"/>
                </a:solidFill>
              </a:rPr>
              <a:t>“Nor is there salvation in any other, for there is no other name under heaven given among men by which we must </a:t>
            </a:r>
          </a:p>
          <a:p>
            <a:pPr algn="ctr"/>
            <a:r>
              <a:rPr lang="en-US" altLang="en-US" sz="2800" i="1">
                <a:solidFill>
                  <a:srgbClr val="000000"/>
                </a:solidFill>
              </a:rPr>
              <a:t>be saved” </a:t>
            </a:r>
            <a:r>
              <a:rPr lang="en-US" altLang="en-US" sz="2800" i="1">
                <a:solidFill>
                  <a:schemeClr val="bg2"/>
                </a:solidFill>
              </a:rPr>
              <a:t>(Acts 4:12).</a:t>
            </a:r>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92899"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the only plan that works!</a:t>
            </a:r>
          </a:p>
          <a:p>
            <a:pPr marL="990600" lvl="1" indent="-533400"/>
            <a:r>
              <a:rPr lang="en-US" altLang="en-US">
                <a:solidFill>
                  <a:srgbClr val="FFFF00"/>
                </a:solidFill>
                <a:effectLst>
                  <a:outerShdw blurRad="38100" dist="38100" dir="2700000" algn="tl">
                    <a:srgbClr val="000000"/>
                  </a:outerShdw>
                </a:effectLst>
                <a:latin typeface="Arial" charset="0"/>
              </a:rPr>
              <a:t>Man has continued to sin and has tried to change &amp; corrupt God’s plan through the centuries.</a:t>
            </a:r>
          </a:p>
          <a:p>
            <a:pPr marL="990600" lvl="1" indent="-533400"/>
            <a:r>
              <a:rPr lang="en-US" altLang="en-US">
                <a:solidFill>
                  <a:srgbClr val="FFFF00"/>
                </a:solidFill>
                <a:effectLst>
                  <a:outerShdw blurRad="38100" dist="38100" dir="2700000" algn="tl">
                    <a:srgbClr val="000000"/>
                  </a:outerShdw>
                </a:effectLst>
                <a:latin typeface="Arial" charset="0"/>
              </a:rPr>
              <a:t>But God’s perfect plan remains in place and it is the only plan for the salvation of mankind!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308227"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The Bible communicates the will of God to mankind.</a:t>
            </a:r>
          </a:p>
          <a:p>
            <a:pPr>
              <a:spcBef>
                <a:spcPct val="50000"/>
              </a:spcBef>
            </a:pPr>
            <a:r>
              <a:rPr lang="en-US" altLang="en-US">
                <a:effectLst>
                  <a:outerShdw blurRad="38100" dist="38100" dir="2700000" algn="tl">
                    <a:srgbClr val="000000"/>
                  </a:outerShdw>
                </a:effectLst>
                <a:latin typeface="Arial" charset="0"/>
              </a:rPr>
              <a:t>The Bible answers our most important questions in life.</a:t>
            </a:r>
          </a:p>
          <a:p>
            <a:pPr>
              <a:spcBef>
                <a:spcPct val="50000"/>
              </a:spcBef>
            </a:pPr>
            <a:r>
              <a:rPr lang="en-US" altLang="en-US">
                <a:effectLst>
                  <a:outerShdw blurRad="38100" dist="38100" dir="2700000" algn="tl">
                    <a:srgbClr val="000000"/>
                  </a:outerShdw>
                </a:effectLst>
                <a:latin typeface="Arial" charset="0"/>
              </a:rPr>
              <a:t>The Bible presents God’s plan for mankind.</a:t>
            </a:r>
          </a:p>
          <a:p>
            <a:pPr>
              <a:spcBef>
                <a:spcPct val="50000"/>
              </a:spcBef>
            </a:pPr>
            <a:r>
              <a:rPr lang="en-US" altLang="en-US">
                <a:effectLst>
                  <a:outerShdw blurRad="38100" dist="38100" dir="2700000" algn="tl">
                    <a:srgbClr val="000000"/>
                  </a:outerShdw>
                </a:effectLst>
                <a:latin typeface="Arial" charset="0"/>
              </a:rPr>
              <a:t>Consider the perfect plan of God.</a:t>
            </a: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699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96995"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the only plan that works!</a:t>
            </a:r>
          </a:p>
          <a:p>
            <a:pPr marL="990600" lvl="1" indent="-533400"/>
            <a:r>
              <a:rPr lang="en-US" altLang="en-US">
                <a:solidFill>
                  <a:srgbClr val="FFFF00"/>
                </a:solidFill>
                <a:effectLst>
                  <a:outerShdw blurRad="38100" dist="38100" dir="2700000" algn="tl">
                    <a:srgbClr val="000000"/>
                  </a:outerShdw>
                </a:effectLst>
                <a:latin typeface="Arial" charset="0"/>
              </a:rPr>
              <a:t>Man has continued to sin and has tried to change &amp; corrupt God’s plan through the centuries.</a:t>
            </a:r>
          </a:p>
          <a:p>
            <a:pPr marL="990600" lvl="1" indent="-533400"/>
            <a:r>
              <a:rPr lang="en-US" altLang="en-US">
                <a:solidFill>
                  <a:srgbClr val="FFFF00"/>
                </a:solidFill>
                <a:effectLst>
                  <a:outerShdw blurRad="38100" dist="38100" dir="2700000" algn="tl">
                    <a:srgbClr val="000000"/>
                  </a:outerShdw>
                </a:effectLst>
                <a:latin typeface="Arial" charset="0"/>
              </a:rPr>
              <a:t>But God’s perfect plan remains in place and it is the only plan for the salvation of mankind!</a:t>
            </a:r>
          </a:p>
        </p:txBody>
      </p:sp>
      <p:sp>
        <p:nvSpPr>
          <p:cNvPr id="596996" name="Rectangle 4"/>
          <p:cNvSpPr>
            <a:spLocks noChangeArrowheads="1"/>
          </p:cNvSpPr>
          <p:nvPr/>
        </p:nvSpPr>
        <p:spPr bwMode="auto">
          <a:xfrm>
            <a:off x="1447800" y="4419600"/>
            <a:ext cx="6781800" cy="22098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now why are you waiting? Arise and be baptized, and wash away your sins, calling on the name of the Lord” </a:t>
            </a:r>
          </a:p>
          <a:p>
            <a:pPr algn="ctr"/>
            <a:r>
              <a:rPr lang="en-US" altLang="en-US" sz="2800" i="1">
                <a:solidFill>
                  <a:schemeClr val="bg2"/>
                </a:solidFill>
              </a:rPr>
              <a:t>(Acts 22:16).</a:t>
            </a: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904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How Will You Respond?</a:t>
            </a:r>
          </a:p>
        </p:txBody>
      </p:sp>
      <p:sp>
        <p:nvSpPr>
          <p:cNvPr id="599043" name="Rectangle 3"/>
          <p:cNvSpPr>
            <a:spLocks noGrp="1" noChangeArrowheads="1"/>
          </p:cNvSpPr>
          <p:nvPr>
            <p:ph type="body" idx="1"/>
          </p:nvPr>
        </p:nvSpPr>
        <p:spPr>
          <a:xfrm>
            <a:off x="685800" y="1524000"/>
            <a:ext cx="8229600" cy="5334000"/>
          </a:xfrm>
        </p:spPr>
        <p:txBody>
          <a:bodyPr/>
          <a:lstStyle/>
          <a:p>
            <a:pPr marL="609600" indent="-609600"/>
            <a:r>
              <a:rPr lang="en-US" altLang="en-US">
                <a:effectLst>
                  <a:outerShdw blurRad="38100" dist="38100" dir="2700000" algn="tl">
                    <a:srgbClr val="000000"/>
                  </a:outerShdw>
                </a:effectLst>
                <a:latin typeface="Arial" charset="0"/>
              </a:rPr>
              <a:t>God’s plan is the only plan that works!</a:t>
            </a:r>
          </a:p>
          <a:p>
            <a:pPr marL="990600" lvl="1" indent="-533400"/>
            <a:r>
              <a:rPr lang="en-US" altLang="en-US">
                <a:solidFill>
                  <a:srgbClr val="FFFF00"/>
                </a:solidFill>
                <a:effectLst>
                  <a:outerShdw blurRad="38100" dist="38100" dir="2700000" algn="tl">
                    <a:srgbClr val="000000"/>
                  </a:outerShdw>
                </a:effectLst>
                <a:latin typeface="Arial" charset="0"/>
              </a:rPr>
              <a:t>Man has continued to sin and has tried to change &amp; corrupt God’s plan through the centuries.</a:t>
            </a:r>
          </a:p>
          <a:p>
            <a:pPr marL="990600" lvl="1" indent="-533400"/>
            <a:r>
              <a:rPr lang="en-US" altLang="en-US">
                <a:solidFill>
                  <a:srgbClr val="FFFF00"/>
                </a:solidFill>
                <a:effectLst>
                  <a:outerShdw blurRad="38100" dist="38100" dir="2700000" algn="tl">
                    <a:srgbClr val="000000"/>
                  </a:outerShdw>
                </a:effectLst>
                <a:latin typeface="Arial" charset="0"/>
              </a:rPr>
              <a:t>But God’s perfect plan remains in place and it is the only plan for the salvation of mankind!</a:t>
            </a:r>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2" name="Oval 2"/>
          <p:cNvSpPr>
            <a:spLocks noChangeArrowheads="1"/>
          </p:cNvSpPr>
          <p:nvPr/>
        </p:nvSpPr>
        <p:spPr bwMode="auto">
          <a:xfrm>
            <a:off x="228600" y="1371600"/>
            <a:ext cx="8686800" cy="4343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5400" b="1">
                <a:solidFill>
                  <a:srgbClr val="000000"/>
                </a:solidFill>
                <a:effectLst>
                  <a:outerShdw blurRad="38100" dist="38100" dir="2700000" algn="tl">
                    <a:srgbClr val="FFFFFF"/>
                  </a:outerShdw>
                </a:effectLst>
              </a:rPr>
              <a:t>Will you take advantage of God’s plan???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09251" name="Rectangle 3"/>
          <p:cNvSpPr>
            <a:spLocks noGrp="1" noChangeArrowheads="1"/>
          </p:cNvSpPr>
          <p:nvPr>
            <p:ph type="body" idx="1"/>
          </p:nvPr>
        </p:nvSpPr>
        <p:spPr>
          <a:xfrm>
            <a:off x="685800" y="1524000"/>
            <a:ext cx="7772400" cy="4953000"/>
          </a:xfrm>
        </p:spPr>
        <p:txBody>
          <a:bodyPr/>
          <a:lstStyle/>
          <a:p>
            <a:pPr>
              <a:spcBef>
                <a:spcPct val="5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10275"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11299"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p:txBody>
      </p:sp>
      <p:sp>
        <p:nvSpPr>
          <p:cNvPr id="311300" name="Rectangle 4"/>
          <p:cNvSpPr>
            <a:spLocks noChangeArrowheads="1"/>
          </p:cNvSpPr>
          <p:nvPr/>
        </p:nvSpPr>
        <p:spPr bwMode="auto">
          <a:xfrm>
            <a:off x="1981200" y="2514600"/>
            <a:ext cx="5181600" cy="25908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chemeClr val="bg2"/>
                </a:solidFill>
              </a:rPr>
              <a:t>“In the beginning God created</a:t>
            </a:r>
          </a:p>
          <a:p>
            <a:pPr algn="ctr"/>
            <a:r>
              <a:rPr lang="en-US" altLang="en-US" sz="2800" i="1">
                <a:solidFill>
                  <a:schemeClr val="bg2"/>
                </a:solidFill>
              </a:rPr>
              <a:t>the heavens and the earth”</a:t>
            </a:r>
          </a:p>
          <a:p>
            <a:pPr algn="ctr"/>
            <a:r>
              <a:rPr lang="en-US" altLang="en-US" sz="2800" i="1">
                <a:solidFill>
                  <a:schemeClr val="bg2"/>
                </a:solidFill>
              </a:rPr>
              <a:t>(Genesis 1:1).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endParaRPr lang="en-US" altLang="en-US" sz="5400">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12323"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14371"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p:txBody>
      </p:sp>
      <p:sp>
        <p:nvSpPr>
          <p:cNvPr id="314372" name="Rectangle 4"/>
          <p:cNvSpPr>
            <a:spLocks noChangeArrowheads="1"/>
          </p:cNvSpPr>
          <p:nvPr/>
        </p:nvSpPr>
        <p:spPr bwMode="auto">
          <a:xfrm>
            <a:off x="1600200" y="2743200"/>
            <a:ext cx="6019800" cy="3581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chemeClr val="bg2"/>
                </a:solidFill>
              </a:rPr>
              <a:t>“Then God said, ‘Let Us make man </a:t>
            </a:r>
          </a:p>
          <a:p>
            <a:pPr algn="ctr"/>
            <a:r>
              <a:rPr lang="en-US" altLang="en-US" sz="2800" i="1">
                <a:solidFill>
                  <a:schemeClr val="bg2"/>
                </a:solidFill>
              </a:rPr>
              <a:t>in Our image, according to Our </a:t>
            </a:r>
          </a:p>
          <a:p>
            <a:pPr algn="ctr"/>
            <a:r>
              <a:rPr lang="en-US" altLang="en-US" sz="2800" i="1">
                <a:solidFill>
                  <a:schemeClr val="bg2"/>
                </a:solidFill>
              </a:rPr>
              <a:t>likeness’…So God created</a:t>
            </a:r>
          </a:p>
          <a:p>
            <a:pPr algn="ctr"/>
            <a:r>
              <a:rPr lang="en-US" altLang="en-US" sz="2800" i="1">
                <a:solidFill>
                  <a:schemeClr val="bg2"/>
                </a:solidFill>
              </a:rPr>
              <a:t>man is His own image; in the image</a:t>
            </a:r>
          </a:p>
          <a:p>
            <a:pPr algn="ctr"/>
            <a:r>
              <a:rPr lang="en-US" altLang="en-US" sz="2800" i="1">
                <a:solidFill>
                  <a:schemeClr val="bg2"/>
                </a:solidFill>
              </a:rPr>
              <a:t>of God He created him; male and</a:t>
            </a:r>
          </a:p>
          <a:p>
            <a:pPr algn="ctr"/>
            <a:r>
              <a:rPr lang="en-US" altLang="en-US" sz="2800" i="1">
                <a:solidFill>
                  <a:schemeClr val="bg2"/>
                </a:solidFill>
              </a:rPr>
              <a:t>female He created them”</a:t>
            </a:r>
          </a:p>
          <a:p>
            <a:pPr algn="ctr"/>
            <a:r>
              <a:rPr lang="en-US" altLang="en-US" sz="2800" i="1">
                <a:solidFill>
                  <a:schemeClr val="bg2"/>
                </a:solidFill>
              </a:rPr>
              <a:t>(Genesis 1:26-27).</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3346"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13347"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15395"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p:txBody>
      </p:sp>
      <p:sp>
        <p:nvSpPr>
          <p:cNvPr id="315396" name="Rectangle 4"/>
          <p:cNvSpPr>
            <a:spLocks noChangeArrowheads="1"/>
          </p:cNvSpPr>
          <p:nvPr/>
        </p:nvSpPr>
        <p:spPr bwMode="auto">
          <a:xfrm>
            <a:off x="1752600" y="3048000"/>
            <a:ext cx="5943600" cy="2667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chemeClr val="bg2"/>
                </a:solidFill>
              </a:rPr>
              <a:t>“Then God saw everything that He</a:t>
            </a:r>
          </a:p>
          <a:p>
            <a:pPr algn="ctr"/>
            <a:r>
              <a:rPr lang="en-US" altLang="en-US" sz="2800" i="1">
                <a:solidFill>
                  <a:schemeClr val="bg2"/>
                </a:solidFill>
              </a:rPr>
              <a:t>had made, and indeed it was</a:t>
            </a:r>
          </a:p>
          <a:p>
            <a:pPr algn="ctr"/>
            <a:r>
              <a:rPr lang="en-US" altLang="en-US" sz="2800" i="1">
                <a:solidFill>
                  <a:schemeClr val="bg2"/>
                </a:solidFill>
              </a:rPr>
              <a:t>very good. So the evening and </a:t>
            </a:r>
          </a:p>
          <a:p>
            <a:pPr algn="ctr"/>
            <a:r>
              <a:rPr lang="en-US" altLang="en-US" sz="2800" i="1">
                <a:solidFill>
                  <a:schemeClr val="bg2"/>
                </a:solidFill>
              </a:rPr>
              <a:t>The morning were the sixth day”</a:t>
            </a:r>
          </a:p>
          <a:p>
            <a:pPr algn="ctr"/>
            <a:r>
              <a:rPr lang="en-US" altLang="en-US" sz="2800" i="1">
                <a:solidFill>
                  <a:schemeClr val="bg2"/>
                </a:solidFill>
              </a:rPr>
              <a:t>(Genesis 1:31).</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16419"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17443"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18467"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lvl="1">
              <a:lnSpc>
                <a:spcPct val="85000"/>
              </a:lnSpc>
              <a:spcBef>
                <a:spcPct val="50000"/>
              </a:spcBef>
            </a:pPr>
            <a:r>
              <a:rPr lang="en-US" altLang="en-US">
                <a:solidFill>
                  <a:srgbClr val="FFFF00"/>
                </a:solidFill>
                <a:effectLst>
                  <a:outerShdw blurRad="38100" dist="38100" dir="2700000" algn="tl">
                    <a:srgbClr val="000000"/>
                  </a:outerShdw>
                </a:effectLst>
                <a:latin typeface="Arial" charset="0"/>
              </a:rPr>
              <a:t>God placed the first man and woman in the Garden of Eden (Genesis 2:8-25).</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20515"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lvl="1">
              <a:lnSpc>
                <a:spcPct val="85000"/>
              </a:lnSpc>
              <a:spcBef>
                <a:spcPct val="50000"/>
              </a:spcBef>
            </a:pPr>
            <a:r>
              <a:rPr lang="en-US" altLang="en-US">
                <a:solidFill>
                  <a:srgbClr val="FFFF00"/>
                </a:solidFill>
                <a:effectLst>
                  <a:outerShdw blurRad="38100" dist="38100" dir="2700000" algn="tl">
                    <a:srgbClr val="000000"/>
                  </a:outerShdw>
                </a:effectLst>
                <a:latin typeface="Arial" charset="0"/>
              </a:rPr>
              <a:t>God placed the first man and woman in the Garden of Eden (Genesis 2:8-25).</a:t>
            </a:r>
          </a:p>
          <a:p>
            <a:pPr lvl="1">
              <a:lnSpc>
                <a:spcPct val="85000"/>
              </a:lnSpc>
              <a:spcBef>
                <a:spcPct val="50000"/>
              </a:spcBef>
            </a:pPr>
            <a:r>
              <a:rPr lang="en-US" altLang="en-US">
                <a:solidFill>
                  <a:srgbClr val="FFFF00"/>
                </a:solidFill>
                <a:effectLst>
                  <a:outerShdw blurRad="38100" dist="38100" dir="2700000" algn="tl">
                    <a:srgbClr val="000000"/>
                  </a:outerShdw>
                </a:effectLst>
                <a:latin typeface="Arial" charset="0"/>
              </a:rPr>
              <a:t>They enjoyed a perfect relationship with their Creator.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21539"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lvl="1">
              <a:lnSpc>
                <a:spcPct val="85000"/>
              </a:lnSpc>
              <a:spcBef>
                <a:spcPct val="50000"/>
              </a:spcBef>
            </a:pPr>
            <a:r>
              <a:rPr lang="en-US" altLang="en-US">
                <a:solidFill>
                  <a:srgbClr val="FFFF00"/>
                </a:solidFill>
                <a:effectLst>
                  <a:outerShdw blurRad="38100" dist="38100" dir="2700000" algn="tl">
                    <a:srgbClr val="000000"/>
                  </a:outerShdw>
                </a:effectLst>
                <a:latin typeface="Arial" charset="0"/>
              </a:rPr>
              <a:t>God placed the first man and woman in the Garden of Eden (Genesis 2:8-25).</a:t>
            </a:r>
          </a:p>
          <a:p>
            <a:pPr lvl="1">
              <a:lnSpc>
                <a:spcPct val="85000"/>
              </a:lnSpc>
              <a:spcBef>
                <a:spcPct val="50000"/>
              </a:spcBef>
            </a:pPr>
            <a:r>
              <a:rPr lang="en-US" altLang="en-US">
                <a:solidFill>
                  <a:srgbClr val="FFFF00"/>
                </a:solidFill>
                <a:effectLst>
                  <a:outerShdw blurRad="38100" dist="38100" dir="2700000" algn="tl">
                    <a:srgbClr val="000000"/>
                  </a:outerShdw>
                </a:effectLst>
                <a:latin typeface="Arial" charset="0"/>
              </a:rPr>
              <a:t>They enjoyed a perfect relationship with their Creator.</a:t>
            </a:r>
          </a:p>
          <a:p>
            <a:pPr lvl="1">
              <a:lnSpc>
                <a:spcPct val="85000"/>
              </a:lnSpc>
              <a:spcBef>
                <a:spcPct val="50000"/>
              </a:spcBef>
            </a:pPr>
            <a:r>
              <a:rPr lang="en-US" altLang="en-US">
                <a:solidFill>
                  <a:srgbClr val="FFFF00"/>
                </a:solidFill>
                <a:effectLst>
                  <a:outerShdw blurRad="38100" dist="38100" dir="2700000" algn="tl">
                    <a:srgbClr val="000000"/>
                  </a:outerShdw>
                </a:effectLst>
                <a:latin typeface="Arial" charset="0"/>
              </a:rPr>
              <a:t>All of their needs were taken care of.</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19491"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lvl="1">
              <a:lnSpc>
                <a:spcPct val="85000"/>
              </a:lnSpc>
              <a:spcBef>
                <a:spcPct val="50000"/>
              </a:spcBef>
            </a:pPr>
            <a:r>
              <a:rPr lang="en-US" altLang="en-US">
                <a:solidFill>
                  <a:srgbClr val="FFFF00"/>
                </a:solidFill>
                <a:effectLst>
                  <a:outerShdw blurRad="38100" dist="38100" dir="2700000" algn="tl">
                    <a:srgbClr val="000000"/>
                  </a:outerShdw>
                </a:effectLst>
                <a:latin typeface="Arial" charset="0"/>
              </a:rPr>
              <a:t>God placed the first man and woman in the Garden of Eden (Genesis 2:8-25).</a:t>
            </a:r>
          </a:p>
          <a:p>
            <a:pPr lvl="1">
              <a:lnSpc>
                <a:spcPct val="85000"/>
              </a:lnSpc>
              <a:spcBef>
                <a:spcPct val="50000"/>
              </a:spcBef>
            </a:pPr>
            <a:r>
              <a:rPr lang="en-US" altLang="en-US">
                <a:solidFill>
                  <a:srgbClr val="FFFF00"/>
                </a:solidFill>
                <a:effectLst>
                  <a:outerShdw blurRad="38100" dist="38100" dir="2700000" algn="tl">
                    <a:srgbClr val="000000"/>
                  </a:outerShdw>
                </a:effectLst>
                <a:latin typeface="Arial" charset="0"/>
              </a:rPr>
              <a:t>They enjoyed a perfect relationship with their Creator.</a:t>
            </a:r>
          </a:p>
          <a:p>
            <a:pPr lvl="1">
              <a:lnSpc>
                <a:spcPct val="85000"/>
              </a:lnSpc>
              <a:spcBef>
                <a:spcPct val="50000"/>
              </a:spcBef>
            </a:pPr>
            <a:r>
              <a:rPr lang="en-US" altLang="en-US">
                <a:solidFill>
                  <a:srgbClr val="FFFF00"/>
                </a:solidFill>
                <a:effectLst>
                  <a:outerShdw blurRad="38100" dist="38100" dir="2700000" algn="tl">
                    <a:srgbClr val="000000"/>
                  </a:outerShdw>
                </a:effectLst>
                <a:latin typeface="Arial" charset="0"/>
              </a:rPr>
              <a:t>All of their needs were taken care of.</a:t>
            </a:r>
          </a:p>
          <a:p>
            <a:pPr lvl="1">
              <a:lnSpc>
                <a:spcPct val="85000"/>
              </a:lnSpc>
              <a:spcBef>
                <a:spcPct val="50000"/>
              </a:spcBef>
            </a:pPr>
            <a:r>
              <a:rPr lang="en-US" altLang="en-US">
                <a:solidFill>
                  <a:srgbClr val="FFFF00"/>
                </a:solidFill>
                <a:effectLst>
                  <a:outerShdw blurRad="38100" dist="38100" dir="2700000" algn="tl">
                    <a:srgbClr val="000000"/>
                  </a:outerShdw>
                </a:effectLst>
                <a:latin typeface="Arial" charset="0"/>
              </a:rPr>
              <a:t>They lived in a perfect paradise in perfect fellowship with God.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284675" name="Rectangle 3"/>
          <p:cNvSpPr>
            <a:spLocks noGrp="1" noChangeArrowheads="1"/>
          </p:cNvSpPr>
          <p:nvPr>
            <p:ph type="body" idx="1"/>
          </p:nvPr>
        </p:nvSpPr>
        <p:spPr>
          <a:xfrm>
            <a:off x="685800" y="1524000"/>
            <a:ext cx="7772400" cy="4953000"/>
          </a:xfrm>
        </p:spPr>
        <p:txBody>
          <a:bodyPr/>
          <a:lstStyle/>
          <a:p>
            <a:r>
              <a:rPr lang="en-US" altLang="en-US">
                <a:effectLst>
                  <a:outerShdw blurRad="38100" dist="38100" dir="2700000" algn="tl">
                    <a:srgbClr val="000000"/>
                  </a:outerShdw>
                </a:effectLst>
                <a:latin typeface="Arial" charset="0"/>
              </a:rPr>
              <a:t>The Bible communicates the will of God to mankind.</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22563"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7234"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607235"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a:spcBef>
                <a:spcPct val="50000"/>
              </a:spcBef>
            </a:pPr>
            <a:r>
              <a:rPr lang="en-US" altLang="en-US">
                <a:effectLst>
                  <a:outerShdw blurRad="38100" dist="38100" dir="2700000" algn="tl">
                    <a:srgbClr val="000000"/>
                  </a:outerShdw>
                </a:effectLst>
                <a:latin typeface="Arial" charset="0"/>
              </a:rPr>
              <a:t>God gave man His law.</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23587"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a:spcBef>
                <a:spcPct val="50000"/>
              </a:spcBef>
            </a:pPr>
            <a:r>
              <a:rPr lang="en-US" altLang="en-US">
                <a:effectLst>
                  <a:outerShdw blurRad="38100" dist="38100" dir="2700000" algn="tl">
                    <a:srgbClr val="000000"/>
                  </a:outerShdw>
                </a:effectLst>
                <a:latin typeface="Arial" charset="0"/>
              </a:rPr>
              <a:t>God gave man His law.</a:t>
            </a:r>
          </a:p>
          <a:p>
            <a:pPr lvl="1"/>
            <a:r>
              <a:rPr lang="en-US" altLang="en-US">
                <a:solidFill>
                  <a:srgbClr val="FFFF00"/>
                </a:solidFill>
                <a:effectLst>
                  <a:outerShdw blurRad="38100" dist="38100" dir="2700000" algn="tl">
                    <a:srgbClr val="000000"/>
                  </a:outerShdw>
                </a:effectLst>
                <a:latin typeface="Arial" charset="0"/>
              </a:rPr>
              <a:t>There were two special trees in the garden.</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24611"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a:spcBef>
                <a:spcPct val="50000"/>
              </a:spcBef>
            </a:pPr>
            <a:r>
              <a:rPr lang="en-US" altLang="en-US">
                <a:effectLst>
                  <a:outerShdw blurRad="38100" dist="38100" dir="2700000" algn="tl">
                    <a:srgbClr val="000000"/>
                  </a:outerShdw>
                </a:effectLst>
                <a:latin typeface="Arial" charset="0"/>
              </a:rPr>
              <a:t>God gave man His law.</a:t>
            </a:r>
          </a:p>
          <a:p>
            <a:pPr lvl="1"/>
            <a:r>
              <a:rPr lang="en-US" altLang="en-US">
                <a:solidFill>
                  <a:srgbClr val="FFFF00"/>
                </a:solidFill>
                <a:effectLst>
                  <a:outerShdw blurRad="38100" dist="38100" dir="2700000" algn="tl">
                    <a:srgbClr val="000000"/>
                  </a:outerShdw>
                </a:effectLst>
                <a:latin typeface="Arial" charset="0"/>
              </a:rPr>
              <a:t>There were two special trees in the garden.</a:t>
            </a:r>
          </a:p>
          <a:p>
            <a:pPr lvl="1"/>
            <a:r>
              <a:rPr lang="en-US" altLang="en-US">
                <a:solidFill>
                  <a:srgbClr val="FFFF00"/>
                </a:solidFill>
                <a:effectLst>
                  <a:outerShdw blurRad="38100" dist="38100" dir="2700000" algn="tl">
                    <a:srgbClr val="000000"/>
                  </a:outerShdw>
                </a:effectLst>
                <a:latin typeface="Arial" charset="0"/>
              </a:rPr>
              <a:t>Man was allowed to eat of the Tree of Life.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25635"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a:spcBef>
                <a:spcPct val="50000"/>
              </a:spcBef>
            </a:pPr>
            <a:r>
              <a:rPr lang="en-US" altLang="en-US">
                <a:effectLst>
                  <a:outerShdw blurRad="38100" dist="38100" dir="2700000" algn="tl">
                    <a:srgbClr val="000000"/>
                  </a:outerShdw>
                </a:effectLst>
                <a:latin typeface="Arial" charset="0"/>
              </a:rPr>
              <a:t>God gave man His law.</a:t>
            </a:r>
          </a:p>
          <a:p>
            <a:pPr lvl="1"/>
            <a:r>
              <a:rPr lang="en-US" altLang="en-US">
                <a:solidFill>
                  <a:srgbClr val="FFFF00"/>
                </a:solidFill>
                <a:effectLst>
                  <a:outerShdw blurRad="38100" dist="38100" dir="2700000" algn="tl">
                    <a:srgbClr val="000000"/>
                  </a:outerShdw>
                </a:effectLst>
                <a:latin typeface="Arial" charset="0"/>
              </a:rPr>
              <a:t>There were two special trees in the garden.</a:t>
            </a:r>
          </a:p>
          <a:p>
            <a:pPr lvl="1"/>
            <a:r>
              <a:rPr lang="en-US" altLang="en-US">
                <a:solidFill>
                  <a:srgbClr val="FFFF00"/>
                </a:solidFill>
                <a:effectLst>
                  <a:outerShdw blurRad="38100" dist="38100" dir="2700000" algn="tl">
                    <a:srgbClr val="000000"/>
                  </a:outerShdw>
                </a:effectLst>
                <a:latin typeface="Arial" charset="0"/>
              </a:rPr>
              <a:t>Man was allowed to eat of the Tree of Life.</a:t>
            </a:r>
          </a:p>
          <a:p>
            <a:pPr lvl="1"/>
            <a:r>
              <a:rPr lang="en-US" altLang="en-US">
                <a:solidFill>
                  <a:srgbClr val="FFFF00"/>
                </a:solidFill>
                <a:effectLst>
                  <a:outerShdw blurRad="38100" dist="38100" dir="2700000" algn="tl">
                    <a:srgbClr val="000000"/>
                  </a:outerShdw>
                </a:effectLst>
                <a:latin typeface="Arial" charset="0"/>
              </a:rPr>
              <a:t>Man was not allowed to eat of the Tree of the Knowledge of Good and Evil.</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6658"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26659"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a:spcBef>
                <a:spcPct val="50000"/>
              </a:spcBef>
            </a:pPr>
            <a:r>
              <a:rPr lang="en-US" altLang="en-US">
                <a:effectLst>
                  <a:outerShdw blurRad="38100" dist="38100" dir="2700000" algn="tl">
                    <a:srgbClr val="000000"/>
                  </a:outerShdw>
                </a:effectLst>
                <a:latin typeface="Arial" charset="0"/>
              </a:rPr>
              <a:t>God gave man His law.</a:t>
            </a:r>
          </a:p>
          <a:p>
            <a:pPr lvl="1"/>
            <a:r>
              <a:rPr lang="en-US" altLang="en-US">
                <a:solidFill>
                  <a:srgbClr val="FFFF00"/>
                </a:solidFill>
                <a:effectLst>
                  <a:outerShdw blurRad="38100" dist="38100" dir="2700000" algn="tl">
                    <a:srgbClr val="000000"/>
                  </a:outerShdw>
                </a:effectLst>
                <a:latin typeface="Arial" charset="0"/>
              </a:rPr>
              <a:t>There were two special trees in the garden.</a:t>
            </a:r>
          </a:p>
          <a:p>
            <a:pPr lvl="1"/>
            <a:r>
              <a:rPr lang="en-US" altLang="en-US">
                <a:solidFill>
                  <a:srgbClr val="FFFF00"/>
                </a:solidFill>
                <a:effectLst>
                  <a:outerShdw blurRad="38100" dist="38100" dir="2700000" algn="tl">
                    <a:srgbClr val="000000"/>
                  </a:outerShdw>
                </a:effectLst>
                <a:latin typeface="Arial" charset="0"/>
              </a:rPr>
              <a:t>Man was allowed to eat of the Tree of Life.</a:t>
            </a:r>
          </a:p>
          <a:p>
            <a:pPr lvl="1"/>
            <a:r>
              <a:rPr lang="en-US" altLang="en-US">
                <a:solidFill>
                  <a:srgbClr val="FFFF00"/>
                </a:solidFill>
                <a:effectLst>
                  <a:outerShdw blurRad="38100" dist="38100" dir="2700000" algn="tl">
                    <a:srgbClr val="000000"/>
                  </a:outerShdw>
                </a:effectLst>
                <a:latin typeface="Arial" charset="0"/>
              </a:rPr>
              <a:t>Man was not allowed to eat of the Tree of the Knowledge of Good and Evil.</a:t>
            </a:r>
            <a:endParaRPr lang="en-US" altLang="en-US">
              <a:effectLst>
                <a:outerShdw blurRad="38100" dist="38100" dir="2700000" algn="tl">
                  <a:srgbClr val="000000"/>
                </a:outerShdw>
              </a:effectLst>
              <a:latin typeface="Arial" charset="0"/>
            </a:endParaRPr>
          </a:p>
        </p:txBody>
      </p:sp>
      <p:sp>
        <p:nvSpPr>
          <p:cNvPr id="326660" name="Rectangle 4"/>
          <p:cNvSpPr>
            <a:spLocks noChangeArrowheads="1"/>
          </p:cNvSpPr>
          <p:nvPr/>
        </p:nvSpPr>
        <p:spPr bwMode="auto">
          <a:xfrm>
            <a:off x="1143000" y="2438400"/>
            <a:ext cx="7010400" cy="3810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a:solidFill>
                <a:schemeClr val="bg2"/>
              </a:solidFill>
            </a:endParaRPr>
          </a:p>
          <a:p>
            <a:pPr algn="ctr"/>
            <a:r>
              <a:rPr lang="en-US" altLang="en-US" sz="2800" i="1">
                <a:solidFill>
                  <a:schemeClr val="bg2"/>
                </a:solidFill>
              </a:rPr>
              <a:t>“And the LORD God commanded the</a:t>
            </a:r>
          </a:p>
          <a:p>
            <a:pPr algn="ctr"/>
            <a:r>
              <a:rPr lang="en-US" altLang="en-US" sz="2800" i="1">
                <a:solidFill>
                  <a:schemeClr val="bg2"/>
                </a:solidFill>
              </a:rPr>
              <a:t>man, saying, ‘Of every tree of the garden </a:t>
            </a:r>
          </a:p>
          <a:p>
            <a:pPr algn="ctr"/>
            <a:r>
              <a:rPr lang="en-US" altLang="en-US" sz="2800" i="1">
                <a:solidFill>
                  <a:schemeClr val="bg2"/>
                </a:solidFill>
              </a:rPr>
              <a:t>you may freely eat; but of the tree</a:t>
            </a:r>
          </a:p>
          <a:p>
            <a:pPr algn="ctr"/>
            <a:r>
              <a:rPr lang="en-US" altLang="en-US" sz="2800" i="1">
                <a:solidFill>
                  <a:schemeClr val="bg2"/>
                </a:solidFill>
              </a:rPr>
              <a:t>of the knowledge of good and evil</a:t>
            </a:r>
          </a:p>
          <a:p>
            <a:pPr algn="ctr"/>
            <a:r>
              <a:rPr lang="en-US" altLang="en-US" sz="2800" i="1">
                <a:solidFill>
                  <a:schemeClr val="bg2"/>
                </a:solidFill>
              </a:rPr>
              <a:t>you shall not eat, for in the day that</a:t>
            </a:r>
          </a:p>
          <a:p>
            <a:pPr algn="ctr"/>
            <a:r>
              <a:rPr lang="en-US" altLang="en-US" sz="2800" i="1">
                <a:solidFill>
                  <a:schemeClr val="bg2"/>
                </a:solidFill>
              </a:rPr>
              <a:t>you eat of it you shall surely die”</a:t>
            </a:r>
          </a:p>
          <a:p>
            <a:pPr algn="ctr"/>
            <a:r>
              <a:rPr lang="en-US" altLang="en-US" sz="2800" i="1">
                <a:solidFill>
                  <a:schemeClr val="bg2"/>
                </a:solidFill>
              </a:rPr>
              <a:t> (Genesis 2:16-17).</a:t>
            </a:r>
          </a:p>
          <a:p>
            <a:pPr algn="ctr"/>
            <a:endParaRPr lang="en-US" altLang="en-US" sz="2800" i="1">
              <a:solidFill>
                <a:schemeClr val="bg2"/>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27683"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a:spcBef>
                <a:spcPct val="50000"/>
              </a:spcBef>
            </a:pPr>
            <a:r>
              <a:rPr lang="en-US" altLang="en-US">
                <a:effectLst>
                  <a:outerShdw blurRad="38100" dist="38100" dir="2700000" algn="tl">
                    <a:srgbClr val="000000"/>
                  </a:outerShdw>
                </a:effectLst>
                <a:latin typeface="Arial" charset="0"/>
              </a:rPr>
              <a:t>God gave man His law.</a:t>
            </a:r>
          </a:p>
          <a:p>
            <a:pPr lvl="1"/>
            <a:r>
              <a:rPr lang="en-US" altLang="en-US">
                <a:solidFill>
                  <a:srgbClr val="FFFF00"/>
                </a:solidFill>
                <a:effectLst>
                  <a:outerShdw blurRad="38100" dist="38100" dir="2700000" algn="tl">
                    <a:srgbClr val="000000"/>
                  </a:outerShdw>
                </a:effectLst>
                <a:latin typeface="Arial" charset="0"/>
              </a:rPr>
              <a:t>There were two special trees in the garden.</a:t>
            </a:r>
          </a:p>
          <a:p>
            <a:pPr lvl="1"/>
            <a:r>
              <a:rPr lang="en-US" altLang="en-US">
                <a:solidFill>
                  <a:srgbClr val="FFFF00"/>
                </a:solidFill>
                <a:effectLst>
                  <a:outerShdw blurRad="38100" dist="38100" dir="2700000" algn="tl">
                    <a:srgbClr val="000000"/>
                  </a:outerShdw>
                </a:effectLst>
                <a:latin typeface="Arial" charset="0"/>
              </a:rPr>
              <a:t>Man was allowed to eat of the Tree of Life.</a:t>
            </a:r>
          </a:p>
          <a:p>
            <a:pPr lvl="1"/>
            <a:r>
              <a:rPr lang="en-US" altLang="en-US">
                <a:solidFill>
                  <a:srgbClr val="FFFF00"/>
                </a:solidFill>
                <a:effectLst>
                  <a:outerShdw blurRad="38100" dist="38100" dir="2700000" algn="tl">
                    <a:srgbClr val="000000"/>
                  </a:outerShdw>
                </a:effectLst>
                <a:latin typeface="Arial" charset="0"/>
              </a:rPr>
              <a:t>Man was not allowed to eat of the Tree of the Knowledge of Good and Evil.</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30755"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a:spcBef>
                <a:spcPct val="50000"/>
              </a:spcBef>
            </a:pPr>
            <a:r>
              <a:rPr lang="en-US" altLang="en-US">
                <a:effectLst>
                  <a:outerShdw blurRad="38100" dist="38100" dir="2700000" algn="tl">
                    <a:srgbClr val="000000"/>
                  </a:outerShdw>
                </a:effectLst>
                <a:latin typeface="Arial" charset="0"/>
              </a:rPr>
              <a:t>God gave man His law.</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a:xfrm>
            <a:off x="685800" y="304800"/>
            <a:ext cx="7772400" cy="1143000"/>
          </a:xfrm>
        </p:spPr>
        <p:txBody>
          <a:bodyPr/>
          <a:lstStyle/>
          <a:p>
            <a:r>
              <a:rPr lang="en-US" altLang="en-US" sz="4200">
                <a:effectLst>
                  <a:outerShdw blurRad="38100" dist="38100" dir="2700000" algn="tl">
                    <a:srgbClr val="000000"/>
                  </a:outerShdw>
                </a:effectLst>
                <a:latin typeface="Arial" charset="0"/>
              </a:rPr>
              <a:t>God Created Everything Perfect</a:t>
            </a:r>
          </a:p>
        </p:txBody>
      </p:sp>
      <p:sp>
        <p:nvSpPr>
          <p:cNvPr id="329731" name="Rectangle 3"/>
          <p:cNvSpPr>
            <a:spLocks noGrp="1" noChangeArrowheads="1"/>
          </p:cNvSpPr>
          <p:nvPr>
            <p:ph type="body" idx="1"/>
          </p:nvPr>
        </p:nvSpPr>
        <p:spPr>
          <a:xfrm>
            <a:off x="685800" y="1524000"/>
            <a:ext cx="7772400" cy="5334000"/>
          </a:xfrm>
        </p:spPr>
        <p:txBody>
          <a:bodyPr/>
          <a:lstStyle/>
          <a:p>
            <a:pPr>
              <a:spcBef>
                <a:spcPct val="50000"/>
              </a:spcBef>
            </a:pPr>
            <a:r>
              <a:rPr lang="en-US" altLang="en-US">
                <a:effectLst>
                  <a:outerShdw blurRad="38100" dist="38100" dir="2700000" algn="tl">
                    <a:srgbClr val="000000"/>
                  </a:outerShdw>
                </a:effectLst>
                <a:latin typeface="Arial" charset="0"/>
              </a:rPr>
              <a:t>God created everything in six days.</a:t>
            </a:r>
          </a:p>
          <a:p>
            <a:pPr>
              <a:spcBef>
                <a:spcPct val="50000"/>
              </a:spcBef>
            </a:pPr>
            <a:r>
              <a:rPr lang="en-US" altLang="en-US">
                <a:effectLst>
                  <a:outerShdw blurRad="38100" dist="38100" dir="2700000" algn="tl">
                    <a:srgbClr val="000000"/>
                  </a:outerShdw>
                </a:effectLst>
                <a:latin typeface="Arial" charset="0"/>
              </a:rPr>
              <a:t>Man enjoyed a perfect relationship with God.</a:t>
            </a:r>
          </a:p>
          <a:p>
            <a:pPr>
              <a:spcBef>
                <a:spcPct val="50000"/>
              </a:spcBef>
            </a:pPr>
            <a:r>
              <a:rPr lang="en-US" altLang="en-US">
                <a:effectLst>
                  <a:outerShdw blurRad="38100" dist="38100" dir="2700000" algn="tl">
                    <a:srgbClr val="000000"/>
                  </a:outerShdw>
                </a:effectLst>
                <a:latin typeface="Arial" charset="0"/>
              </a:rPr>
              <a:t>God gave man His law.</a:t>
            </a:r>
          </a:p>
        </p:txBody>
      </p:sp>
      <p:sp>
        <p:nvSpPr>
          <p:cNvPr id="329732" name="Text Box 4"/>
          <p:cNvSpPr txBox="1">
            <a:spLocks noChangeArrowheads="1"/>
          </p:cNvSpPr>
          <p:nvPr/>
        </p:nvSpPr>
        <p:spPr bwMode="auto">
          <a:xfrm>
            <a:off x="1143000" y="5105400"/>
            <a:ext cx="7391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3200">
                <a:solidFill>
                  <a:srgbClr val="FFFF00"/>
                </a:solidFill>
                <a:effectLst>
                  <a:outerShdw blurRad="38100" dist="38100" dir="2700000" algn="tl">
                    <a:srgbClr val="000000"/>
                  </a:outerShdw>
                </a:effectLst>
              </a:rPr>
              <a:t>Man was created with the freedom to choose to obey or disobey God’s law!</a:t>
            </a:r>
            <a:endParaRPr lang="en-US" altLang="en-US" sz="3200">
              <a:solidFill>
                <a:srgbClr val="FFFF00"/>
              </a:solidFill>
              <a:effectLst>
                <a:outerShdw blurRad="38100" dist="38100" dir="2700000" algn="tl">
                  <a:srgbClr val="000000"/>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296963" name="Rectangle 3"/>
          <p:cNvSpPr>
            <a:spLocks noGrp="1" noChangeArrowheads="1"/>
          </p:cNvSpPr>
          <p:nvPr>
            <p:ph type="body" idx="1"/>
          </p:nvPr>
        </p:nvSpPr>
        <p:spPr>
          <a:xfrm>
            <a:off x="685800" y="1524000"/>
            <a:ext cx="7772400" cy="4953000"/>
          </a:xfrm>
        </p:spPr>
        <p:txBody>
          <a:bodyPr/>
          <a:lstStyle/>
          <a:p>
            <a:r>
              <a:rPr lang="en-US" altLang="en-US">
                <a:effectLst>
                  <a:outerShdw blurRad="38100" dist="38100" dir="2700000" algn="tl">
                    <a:srgbClr val="000000"/>
                  </a:outerShdw>
                </a:effectLst>
                <a:latin typeface="Arial" charset="0"/>
              </a:rPr>
              <a:t>The Bible communicates the will of God to mankind.</a:t>
            </a:r>
          </a:p>
        </p:txBody>
      </p:sp>
      <p:sp>
        <p:nvSpPr>
          <p:cNvPr id="296964" name="Rectangle 4"/>
          <p:cNvSpPr>
            <a:spLocks noChangeArrowheads="1"/>
          </p:cNvSpPr>
          <p:nvPr/>
        </p:nvSpPr>
        <p:spPr bwMode="auto">
          <a:xfrm>
            <a:off x="1524000" y="2743200"/>
            <a:ext cx="6172200" cy="36576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rgbClr val="000000"/>
                </a:solidFill>
              </a:rPr>
              <a:t>“All Scripture is given by inspiration </a:t>
            </a:r>
          </a:p>
          <a:p>
            <a:pPr algn="ctr"/>
            <a:r>
              <a:rPr lang="en-US" altLang="en-US" sz="2800" i="1">
                <a:solidFill>
                  <a:srgbClr val="000000"/>
                </a:solidFill>
              </a:rPr>
              <a:t>of God, and is profitable for doctrine,</a:t>
            </a:r>
          </a:p>
          <a:p>
            <a:pPr algn="ctr"/>
            <a:r>
              <a:rPr lang="en-US" altLang="en-US" sz="2800" i="1">
                <a:solidFill>
                  <a:srgbClr val="000000"/>
                </a:solidFill>
              </a:rPr>
              <a:t> for reproof, for correction,</a:t>
            </a:r>
          </a:p>
          <a:p>
            <a:pPr algn="ctr"/>
            <a:r>
              <a:rPr lang="en-US" altLang="en-US" sz="2800" i="1">
                <a:solidFill>
                  <a:srgbClr val="000000"/>
                </a:solidFill>
              </a:rPr>
              <a:t> for instruction in righteousness,</a:t>
            </a:r>
          </a:p>
          <a:p>
            <a:pPr algn="ctr"/>
            <a:r>
              <a:rPr lang="en-US" altLang="en-US" sz="2800" i="1">
                <a:solidFill>
                  <a:srgbClr val="000000"/>
                </a:solidFill>
              </a:rPr>
              <a:t>that the man of God may be</a:t>
            </a:r>
          </a:p>
          <a:p>
            <a:pPr algn="ctr"/>
            <a:r>
              <a:rPr lang="en-US" altLang="en-US" sz="2800" i="1">
                <a:solidFill>
                  <a:srgbClr val="000000"/>
                </a:solidFill>
              </a:rPr>
              <a:t> complete, thoroughly equipped</a:t>
            </a:r>
          </a:p>
          <a:p>
            <a:pPr algn="ctr"/>
            <a:r>
              <a:rPr lang="en-US" altLang="en-US" sz="2800" i="1">
                <a:solidFill>
                  <a:srgbClr val="000000"/>
                </a:solidFill>
              </a:rPr>
              <a:t> for every good work”</a:t>
            </a:r>
          </a:p>
          <a:p>
            <a:pPr algn="ctr"/>
            <a:r>
              <a:rPr lang="en-US" altLang="en-US" sz="2800" i="1">
                <a:solidFill>
                  <a:schemeClr val="bg2"/>
                </a:solidFill>
              </a:rPr>
              <a:t>(2 Timothy 3:16-17).</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147459"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The first man and woman sinned against God.</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31779"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The first man and woman sinned against God.</a:t>
            </a:r>
          </a:p>
          <a:p>
            <a:pPr lvl="1"/>
            <a:r>
              <a:rPr lang="en-US" altLang="en-US">
                <a:solidFill>
                  <a:srgbClr val="FFFF00"/>
                </a:solidFill>
                <a:effectLst>
                  <a:outerShdw blurRad="38100" dist="38100" dir="2700000" algn="tl">
                    <a:srgbClr val="000000"/>
                  </a:outerShdw>
                </a:effectLst>
                <a:latin typeface="Arial" charset="0"/>
              </a:rPr>
              <a:t>Satan tempted the woman through a serpent to eat the forbidden fruit.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382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33827"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The first man and woman sinned against God.</a:t>
            </a:r>
          </a:p>
          <a:p>
            <a:pPr lvl="1"/>
            <a:r>
              <a:rPr lang="en-US" altLang="en-US">
                <a:solidFill>
                  <a:srgbClr val="FFFF00"/>
                </a:solidFill>
                <a:effectLst>
                  <a:outerShdw blurRad="38100" dist="38100" dir="2700000" algn="tl">
                    <a:srgbClr val="000000"/>
                  </a:outerShdw>
                </a:effectLst>
                <a:latin typeface="Arial" charset="0"/>
              </a:rPr>
              <a:t>Satan tempted the woman through a serpent to eat the forbidden fruit.</a:t>
            </a:r>
          </a:p>
          <a:p>
            <a:pPr lvl="1"/>
            <a:r>
              <a:rPr lang="en-US" altLang="en-US">
                <a:solidFill>
                  <a:srgbClr val="FFFF00"/>
                </a:solidFill>
                <a:effectLst>
                  <a:outerShdw blurRad="38100" dist="38100" dir="2700000" algn="tl">
                    <a:srgbClr val="000000"/>
                  </a:outerShdw>
                </a:effectLst>
                <a:latin typeface="Arial" charset="0"/>
              </a:rPr>
              <a:t>The man and woman both sinned against God by eating the forbidden fruit!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587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35875"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The first man and woman sinned against God.</a:t>
            </a:r>
          </a:p>
          <a:p>
            <a:pPr lvl="1"/>
            <a:r>
              <a:rPr lang="en-US" altLang="en-US">
                <a:solidFill>
                  <a:srgbClr val="FFFF00"/>
                </a:solidFill>
                <a:effectLst>
                  <a:outerShdw blurRad="38100" dist="38100" dir="2700000" algn="tl">
                    <a:srgbClr val="000000"/>
                  </a:outerShdw>
                </a:effectLst>
                <a:latin typeface="Arial" charset="0"/>
              </a:rPr>
              <a:t>Satan tempted the woman through a serpent to eat the forbidden fruit.</a:t>
            </a:r>
          </a:p>
          <a:p>
            <a:pPr lvl="1"/>
            <a:r>
              <a:rPr lang="en-US" altLang="en-US">
                <a:solidFill>
                  <a:srgbClr val="FFFF00"/>
                </a:solidFill>
                <a:effectLst>
                  <a:outerShdw blurRad="38100" dist="38100" dir="2700000" algn="tl">
                    <a:srgbClr val="000000"/>
                  </a:outerShdw>
                </a:effectLst>
                <a:latin typeface="Arial" charset="0"/>
              </a:rPr>
              <a:t>The man and woman both sinned against God by eating the forbidden fruit!</a:t>
            </a:r>
          </a:p>
        </p:txBody>
      </p:sp>
      <p:sp>
        <p:nvSpPr>
          <p:cNvPr id="335876" name="Rectangle 4"/>
          <p:cNvSpPr>
            <a:spLocks noChangeArrowheads="1"/>
          </p:cNvSpPr>
          <p:nvPr/>
        </p:nvSpPr>
        <p:spPr bwMode="auto">
          <a:xfrm>
            <a:off x="990600" y="2286000"/>
            <a:ext cx="7010400" cy="3810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800" i="1">
              <a:solidFill>
                <a:schemeClr val="bg2"/>
              </a:solidFill>
            </a:endParaRPr>
          </a:p>
          <a:p>
            <a:pPr algn="ctr"/>
            <a:r>
              <a:rPr lang="en-US" altLang="en-US" sz="2800" i="1">
                <a:solidFill>
                  <a:schemeClr val="bg2"/>
                </a:solidFill>
              </a:rPr>
              <a:t>“So when the woman saw that the tree</a:t>
            </a:r>
          </a:p>
          <a:p>
            <a:pPr algn="ctr"/>
            <a:r>
              <a:rPr lang="en-US" altLang="en-US" sz="2800" i="1">
                <a:solidFill>
                  <a:schemeClr val="bg2"/>
                </a:solidFill>
              </a:rPr>
              <a:t>was good for food, that is was pleasant</a:t>
            </a:r>
          </a:p>
          <a:p>
            <a:pPr algn="ctr"/>
            <a:r>
              <a:rPr lang="en-US" altLang="en-US" sz="2800" i="1">
                <a:solidFill>
                  <a:schemeClr val="bg2"/>
                </a:solidFill>
              </a:rPr>
              <a:t>to the eyes, and a tree desirable to make</a:t>
            </a:r>
          </a:p>
          <a:p>
            <a:pPr algn="ctr"/>
            <a:r>
              <a:rPr lang="en-US" altLang="en-US" sz="2800" i="1">
                <a:solidFill>
                  <a:schemeClr val="bg2"/>
                </a:solidFill>
              </a:rPr>
              <a:t>one wise, she took of its fruit and ate.</a:t>
            </a:r>
          </a:p>
          <a:p>
            <a:pPr algn="ctr"/>
            <a:r>
              <a:rPr lang="en-US" altLang="en-US" sz="2800" i="1">
                <a:solidFill>
                  <a:schemeClr val="bg2"/>
                </a:solidFill>
              </a:rPr>
              <a:t>She also gave to her husband with her</a:t>
            </a:r>
          </a:p>
          <a:p>
            <a:pPr algn="ctr"/>
            <a:r>
              <a:rPr lang="en-US" altLang="en-US" sz="2800" i="1">
                <a:solidFill>
                  <a:schemeClr val="bg2"/>
                </a:solidFill>
              </a:rPr>
              <a:t>and he ate” (Genesis 3:6).</a:t>
            </a:r>
          </a:p>
          <a:p>
            <a:pPr algn="ctr"/>
            <a:endParaRPr lang="en-US" altLang="en-US" sz="2800" i="1">
              <a:solidFill>
                <a:schemeClr val="bg2"/>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2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37923"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The first man and woman sinned against God.</a:t>
            </a:r>
          </a:p>
          <a:p>
            <a:pPr lvl="1"/>
            <a:r>
              <a:rPr lang="en-US" altLang="en-US">
                <a:solidFill>
                  <a:srgbClr val="FFFF00"/>
                </a:solidFill>
                <a:effectLst>
                  <a:outerShdw blurRad="38100" dist="38100" dir="2700000" algn="tl">
                    <a:srgbClr val="000000"/>
                  </a:outerShdw>
                </a:effectLst>
                <a:latin typeface="Arial" charset="0"/>
              </a:rPr>
              <a:t>Satan tempted the woman through a serpent to eat the forbidden fruit.</a:t>
            </a:r>
          </a:p>
          <a:p>
            <a:pPr lvl="1"/>
            <a:r>
              <a:rPr lang="en-US" altLang="en-US">
                <a:solidFill>
                  <a:srgbClr val="FFFF00"/>
                </a:solidFill>
                <a:effectLst>
                  <a:outerShdw blurRad="38100" dist="38100" dir="2700000" algn="tl">
                    <a:srgbClr val="000000"/>
                  </a:outerShdw>
                </a:effectLst>
                <a:latin typeface="Arial" charset="0"/>
              </a:rPr>
              <a:t>The man and woman both sinned against God by eating the forbidden fruit!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997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39972" name="Rectangle 4"/>
          <p:cNvSpPr>
            <a:spLocks noGrp="1" noChangeArrowheads="1"/>
          </p:cNvSpPr>
          <p:nvPr>
            <p:ph type="body" idx="1"/>
          </p:nvPr>
        </p:nvSpPr>
        <p:spPr/>
        <p:txBody>
          <a:bodyPr/>
          <a:lstStyle/>
          <a:p>
            <a:endParaRPr lang="en-US" alt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201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42019"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Sin separates man from God.</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406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44067"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Sin separates man from God.</a:t>
            </a:r>
          </a:p>
          <a:p>
            <a:pPr lvl="1"/>
            <a:r>
              <a:rPr lang="en-US" altLang="en-US">
                <a:solidFill>
                  <a:srgbClr val="FFFF00"/>
                </a:solidFill>
                <a:effectLst>
                  <a:outerShdw blurRad="38100" dist="38100" dir="2700000" algn="tl">
                    <a:srgbClr val="000000"/>
                  </a:outerShdw>
                </a:effectLst>
                <a:latin typeface="Arial" charset="0"/>
              </a:rPr>
              <a:t>Sin is the violation of God’s law (1 John 3:4).</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46115"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Sin separates man from God.</a:t>
            </a:r>
          </a:p>
          <a:p>
            <a:pPr lvl="1"/>
            <a:r>
              <a:rPr lang="en-US" altLang="en-US">
                <a:solidFill>
                  <a:srgbClr val="FFFF00"/>
                </a:solidFill>
                <a:effectLst>
                  <a:outerShdw blurRad="38100" dist="38100" dir="2700000" algn="tl">
                    <a:srgbClr val="000000"/>
                  </a:outerShdw>
                </a:effectLst>
                <a:latin typeface="Arial" charset="0"/>
              </a:rPr>
              <a:t>Sin is the violation of God’s law (1 John 3:4).</a:t>
            </a:r>
          </a:p>
          <a:p>
            <a:pPr lvl="1"/>
            <a:r>
              <a:rPr lang="en-US" altLang="en-US">
                <a:solidFill>
                  <a:srgbClr val="FFFF00"/>
                </a:solidFill>
                <a:effectLst>
                  <a:outerShdw blurRad="38100" dist="38100" dir="2700000" algn="tl">
                    <a:srgbClr val="000000"/>
                  </a:outerShdw>
                </a:effectLst>
                <a:latin typeface="Arial" charset="0"/>
              </a:rPr>
              <a:t>When man breaks God’s law, he sins and destroys his relationship with God.</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169988" name="Text Box 4"/>
          <p:cNvSpPr txBox="1">
            <a:spLocks noChangeArrowheads="1"/>
          </p:cNvSpPr>
          <p:nvPr/>
        </p:nvSpPr>
        <p:spPr bwMode="auto">
          <a:xfrm>
            <a:off x="1524000" y="40386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M</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A</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N</a:t>
            </a:r>
            <a:endParaRPr lang="en-US" altLang="en-US">
              <a:effectLst>
                <a:outerShdw blurRad="38100" dist="38100" dir="2700000" algn="tl">
                  <a:srgbClr val="000000"/>
                </a:outerShdw>
              </a:effectLst>
            </a:endParaRPr>
          </a:p>
        </p:txBody>
      </p:sp>
      <p:sp>
        <p:nvSpPr>
          <p:cNvPr id="169989" name="Text Box 5"/>
          <p:cNvSpPr txBox="1">
            <a:spLocks noChangeArrowheads="1"/>
          </p:cNvSpPr>
          <p:nvPr/>
        </p:nvSpPr>
        <p:spPr bwMode="auto">
          <a:xfrm>
            <a:off x="6629400" y="40386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G</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O</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D</a:t>
            </a:r>
            <a:endParaRPr lang="en-US" altLang="en-US">
              <a:effectLst>
                <a:outerShdw blurRad="38100" dist="38100" dir="2700000" algn="tl">
                  <a:srgbClr val="000000"/>
                </a:outerShdw>
              </a:effectLst>
            </a:endParaRPr>
          </a:p>
        </p:txBody>
      </p:sp>
      <p:sp>
        <p:nvSpPr>
          <p:cNvPr id="169993" name="Rectangle 9"/>
          <p:cNvSpPr>
            <a:spLocks noGrp="1" noChangeArrowheads="1"/>
          </p:cNvSpPr>
          <p:nvPr>
            <p:ph type="body" idx="1"/>
          </p:nvPr>
        </p:nvSpPr>
        <p:spPr>
          <a:xfrm>
            <a:off x="685800" y="1524000"/>
            <a:ext cx="7772400" cy="4191000"/>
          </a:xfrm>
        </p:spPr>
        <p:txBody>
          <a:bodyPr/>
          <a:lstStyle/>
          <a:p>
            <a:r>
              <a:rPr lang="en-US" altLang="en-US">
                <a:effectLst>
                  <a:outerShdw blurRad="38100" dist="38100" dir="2700000" algn="tl">
                    <a:srgbClr val="000000"/>
                  </a:outerShdw>
                </a:effectLst>
                <a:latin typeface="Arial" charset="0"/>
              </a:rPr>
              <a:t>Sin separates man from God.</a:t>
            </a:r>
          </a:p>
          <a:p>
            <a:pPr lvl="1"/>
            <a:r>
              <a:rPr lang="en-US" altLang="en-US">
                <a:solidFill>
                  <a:srgbClr val="FFFF00"/>
                </a:solidFill>
                <a:effectLst>
                  <a:outerShdw blurRad="38100" dist="38100" dir="2700000" algn="tl">
                    <a:srgbClr val="000000"/>
                  </a:outerShdw>
                </a:effectLst>
                <a:latin typeface="Arial" charset="0"/>
              </a:rPr>
              <a:t>Sin is the violation of God’s law (1 John 3:4).</a:t>
            </a:r>
          </a:p>
          <a:p>
            <a:pPr lvl="1"/>
            <a:r>
              <a:rPr lang="en-US" altLang="en-US">
                <a:solidFill>
                  <a:srgbClr val="FFFF00"/>
                </a:solidFill>
                <a:effectLst>
                  <a:outerShdw blurRad="38100" dist="38100" dir="2700000" algn="tl">
                    <a:srgbClr val="000000"/>
                  </a:outerShdw>
                </a:effectLst>
                <a:latin typeface="Arial" charset="0"/>
              </a:rPr>
              <a:t>When man breaks God’s law, he sins and destroys his relationship with God.</a:t>
            </a:r>
          </a:p>
          <a:p>
            <a:endParaRPr lang="en-US"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297987" name="Rectangle 3"/>
          <p:cNvSpPr>
            <a:spLocks noGrp="1" noChangeArrowheads="1"/>
          </p:cNvSpPr>
          <p:nvPr>
            <p:ph type="body" idx="1"/>
          </p:nvPr>
        </p:nvSpPr>
        <p:spPr>
          <a:xfrm>
            <a:off x="685800" y="1524000"/>
            <a:ext cx="7772400" cy="4953000"/>
          </a:xfrm>
        </p:spPr>
        <p:txBody>
          <a:bodyPr/>
          <a:lstStyle/>
          <a:p>
            <a:r>
              <a:rPr lang="en-US" altLang="en-US">
                <a:effectLst>
                  <a:outerShdw blurRad="38100" dist="38100" dir="2700000" algn="tl">
                    <a:srgbClr val="000000"/>
                  </a:outerShdw>
                </a:effectLst>
                <a:latin typeface="Arial" charset="0"/>
              </a:rPr>
              <a:t>The Bible communicates the will of God to mankind.</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6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48163" name="Text Box 3"/>
          <p:cNvSpPr txBox="1">
            <a:spLocks noChangeArrowheads="1"/>
          </p:cNvSpPr>
          <p:nvPr/>
        </p:nvSpPr>
        <p:spPr bwMode="auto">
          <a:xfrm>
            <a:off x="1524000" y="40386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M</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A</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N</a:t>
            </a:r>
            <a:endParaRPr lang="en-US" altLang="en-US">
              <a:effectLst>
                <a:outerShdw blurRad="38100" dist="38100" dir="2700000" algn="tl">
                  <a:srgbClr val="000000"/>
                </a:outerShdw>
              </a:effectLst>
            </a:endParaRPr>
          </a:p>
        </p:txBody>
      </p:sp>
      <p:sp>
        <p:nvSpPr>
          <p:cNvPr id="348164" name="Text Box 4"/>
          <p:cNvSpPr txBox="1">
            <a:spLocks noChangeArrowheads="1"/>
          </p:cNvSpPr>
          <p:nvPr/>
        </p:nvSpPr>
        <p:spPr bwMode="auto">
          <a:xfrm>
            <a:off x="6629400" y="40386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G</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O</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D</a:t>
            </a:r>
            <a:endParaRPr lang="en-US" altLang="en-US">
              <a:effectLst>
                <a:outerShdw blurRad="38100" dist="38100" dir="2700000" algn="tl">
                  <a:srgbClr val="000000"/>
                </a:outerShdw>
              </a:effectLst>
            </a:endParaRPr>
          </a:p>
        </p:txBody>
      </p:sp>
      <p:sp>
        <p:nvSpPr>
          <p:cNvPr id="348165" name="Rectangle 5"/>
          <p:cNvSpPr>
            <a:spLocks noGrp="1" noChangeArrowheads="1"/>
          </p:cNvSpPr>
          <p:nvPr>
            <p:ph type="body" idx="1"/>
          </p:nvPr>
        </p:nvSpPr>
        <p:spPr>
          <a:xfrm>
            <a:off x="685800" y="1524000"/>
            <a:ext cx="7772400" cy="4191000"/>
          </a:xfrm>
        </p:spPr>
        <p:txBody>
          <a:bodyPr/>
          <a:lstStyle/>
          <a:p>
            <a:r>
              <a:rPr lang="en-US" altLang="en-US">
                <a:effectLst>
                  <a:outerShdw blurRad="38100" dist="38100" dir="2700000" algn="tl">
                    <a:srgbClr val="000000"/>
                  </a:outerShdw>
                </a:effectLst>
                <a:latin typeface="Arial" charset="0"/>
              </a:rPr>
              <a:t>Sin separates man from God.</a:t>
            </a:r>
          </a:p>
          <a:p>
            <a:pPr lvl="1"/>
            <a:r>
              <a:rPr lang="en-US" altLang="en-US">
                <a:solidFill>
                  <a:srgbClr val="FFFF00"/>
                </a:solidFill>
                <a:effectLst>
                  <a:outerShdw blurRad="38100" dist="38100" dir="2700000" algn="tl">
                    <a:srgbClr val="000000"/>
                  </a:outerShdw>
                </a:effectLst>
                <a:latin typeface="Arial" charset="0"/>
              </a:rPr>
              <a:t>Sin is the violation of God’s law (1 John 3:4).</a:t>
            </a:r>
          </a:p>
          <a:p>
            <a:pPr lvl="1"/>
            <a:r>
              <a:rPr lang="en-US" altLang="en-US">
                <a:solidFill>
                  <a:srgbClr val="FFFF00"/>
                </a:solidFill>
                <a:effectLst>
                  <a:outerShdw blurRad="38100" dist="38100" dir="2700000" algn="tl">
                    <a:srgbClr val="000000"/>
                  </a:outerShdw>
                </a:effectLst>
                <a:latin typeface="Arial" charset="0"/>
              </a:rPr>
              <a:t>When man breaks God’s law, he sins and destroys his relationship with God.</a:t>
            </a:r>
          </a:p>
          <a:p>
            <a:endParaRPr lang="en-US" altLang="en-US"/>
          </a:p>
        </p:txBody>
      </p:sp>
      <p:sp>
        <p:nvSpPr>
          <p:cNvPr id="348167" name="AutoShape 7"/>
          <p:cNvSpPr>
            <a:spLocks noChangeArrowheads="1"/>
          </p:cNvSpPr>
          <p:nvPr/>
        </p:nvSpPr>
        <p:spPr bwMode="auto">
          <a:xfrm>
            <a:off x="2590800" y="4038600"/>
            <a:ext cx="3810000" cy="1828800"/>
          </a:xfrm>
          <a:prstGeom prst="irregularSeal2">
            <a:avLst/>
          </a:prstGeom>
          <a:solidFill>
            <a:schemeClr val="accent1"/>
          </a:solidFill>
          <a:ln w="952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400" i="1">
                <a:solidFill>
                  <a:schemeClr val="hlink"/>
                </a:solidFill>
                <a:effectLst>
                  <a:outerShdw blurRad="38100" dist="38100" dir="2700000" algn="tl">
                    <a:srgbClr val="000000"/>
                  </a:outerShdw>
                </a:effectLst>
              </a:rPr>
              <a:t>SIN</a:t>
            </a:r>
            <a:endParaRPr lang="en-US" alt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021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50211" name="Text Box 3"/>
          <p:cNvSpPr txBox="1">
            <a:spLocks noChangeArrowheads="1"/>
          </p:cNvSpPr>
          <p:nvPr/>
        </p:nvSpPr>
        <p:spPr bwMode="auto">
          <a:xfrm>
            <a:off x="1524000" y="40386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M</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A</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N</a:t>
            </a:r>
            <a:endParaRPr lang="en-US" altLang="en-US">
              <a:effectLst>
                <a:outerShdw blurRad="38100" dist="38100" dir="2700000" algn="tl">
                  <a:srgbClr val="000000"/>
                </a:outerShdw>
              </a:effectLst>
            </a:endParaRPr>
          </a:p>
        </p:txBody>
      </p:sp>
      <p:sp>
        <p:nvSpPr>
          <p:cNvPr id="350212" name="Text Box 4"/>
          <p:cNvSpPr txBox="1">
            <a:spLocks noChangeArrowheads="1"/>
          </p:cNvSpPr>
          <p:nvPr/>
        </p:nvSpPr>
        <p:spPr bwMode="auto">
          <a:xfrm>
            <a:off x="6629400" y="4038600"/>
            <a:ext cx="738188"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a:effectLst>
                  <a:outerShdw blurRad="38100" dist="38100" dir="2700000" algn="tl">
                    <a:srgbClr val="000000"/>
                  </a:outerShdw>
                </a:effectLst>
              </a:rPr>
              <a:t>G</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O</a:t>
            </a:r>
            <a:endParaRPr lang="en-US" altLang="en-US">
              <a:effectLst>
                <a:outerShdw blurRad="38100" dist="38100" dir="2700000" algn="tl">
                  <a:srgbClr val="000000"/>
                </a:outerShdw>
              </a:effectLst>
            </a:endParaRPr>
          </a:p>
          <a:p>
            <a:r>
              <a:rPr lang="en-US" altLang="en-US" sz="4400">
                <a:effectLst>
                  <a:outerShdw blurRad="38100" dist="38100" dir="2700000" algn="tl">
                    <a:srgbClr val="000000"/>
                  </a:outerShdw>
                </a:effectLst>
              </a:rPr>
              <a:t>D</a:t>
            </a:r>
            <a:endParaRPr lang="en-US" altLang="en-US">
              <a:effectLst>
                <a:outerShdw blurRad="38100" dist="38100" dir="2700000" algn="tl">
                  <a:srgbClr val="000000"/>
                </a:outerShdw>
              </a:effectLst>
            </a:endParaRPr>
          </a:p>
        </p:txBody>
      </p:sp>
      <p:sp>
        <p:nvSpPr>
          <p:cNvPr id="350213" name="Rectangle 5"/>
          <p:cNvSpPr>
            <a:spLocks noGrp="1" noChangeArrowheads="1"/>
          </p:cNvSpPr>
          <p:nvPr>
            <p:ph type="body" idx="1"/>
          </p:nvPr>
        </p:nvSpPr>
        <p:spPr>
          <a:xfrm>
            <a:off x="685800" y="1524000"/>
            <a:ext cx="7772400" cy="4191000"/>
          </a:xfrm>
        </p:spPr>
        <p:txBody>
          <a:bodyPr/>
          <a:lstStyle/>
          <a:p>
            <a:r>
              <a:rPr lang="en-US" altLang="en-US">
                <a:effectLst>
                  <a:outerShdw blurRad="38100" dist="38100" dir="2700000" algn="tl">
                    <a:srgbClr val="000000"/>
                  </a:outerShdw>
                </a:effectLst>
                <a:latin typeface="Arial" charset="0"/>
              </a:rPr>
              <a:t>Sin separates man from God.</a:t>
            </a:r>
          </a:p>
          <a:p>
            <a:pPr lvl="1"/>
            <a:r>
              <a:rPr lang="en-US" altLang="en-US">
                <a:solidFill>
                  <a:srgbClr val="FFFF00"/>
                </a:solidFill>
                <a:effectLst>
                  <a:outerShdw blurRad="38100" dist="38100" dir="2700000" algn="tl">
                    <a:srgbClr val="000000"/>
                  </a:outerShdw>
                </a:effectLst>
                <a:latin typeface="Arial" charset="0"/>
              </a:rPr>
              <a:t>Sin is the violation of God’s law (1 John 3:4).</a:t>
            </a:r>
          </a:p>
          <a:p>
            <a:pPr lvl="1"/>
            <a:r>
              <a:rPr lang="en-US" altLang="en-US">
                <a:solidFill>
                  <a:srgbClr val="FFFF00"/>
                </a:solidFill>
                <a:effectLst>
                  <a:outerShdw blurRad="38100" dist="38100" dir="2700000" algn="tl">
                    <a:srgbClr val="000000"/>
                  </a:outerShdw>
                </a:effectLst>
                <a:latin typeface="Arial" charset="0"/>
              </a:rPr>
              <a:t>When man breaks God’s law, he sins and destroys his relationship with God.</a:t>
            </a:r>
          </a:p>
          <a:p>
            <a:endParaRPr lang="en-US" altLang="en-US"/>
          </a:p>
        </p:txBody>
      </p:sp>
      <p:sp>
        <p:nvSpPr>
          <p:cNvPr id="350214" name="AutoShape 6"/>
          <p:cNvSpPr>
            <a:spLocks noChangeArrowheads="1"/>
          </p:cNvSpPr>
          <p:nvPr/>
        </p:nvSpPr>
        <p:spPr bwMode="auto">
          <a:xfrm>
            <a:off x="2590800" y="4038600"/>
            <a:ext cx="3810000" cy="1828800"/>
          </a:xfrm>
          <a:prstGeom prst="irregularSeal2">
            <a:avLst/>
          </a:prstGeom>
          <a:solidFill>
            <a:schemeClr val="accent1"/>
          </a:solidFill>
          <a:ln w="952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400" i="1">
                <a:solidFill>
                  <a:schemeClr val="hlink"/>
                </a:solidFill>
                <a:effectLst>
                  <a:outerShdw blurRad="38100" dist="38100" dir="2700000" algn="tl">
                    <a:srgbClr val="000000"/>
                  </a:outerShdw>
                </a:effectLst>
              </a:rPr>
              <a:t>SIN</a:t>
            </a:r>
            <a:endParaRPr lang="en-US" altLang="en-US"/>
          </a:p>
        </p:txBody>
      </p:sp>
      <p:sp>
        <p:nvSpPr>
          <p:cNvPr id="350215" name="Text Box 7"/>
          <p:cNvSpPr txBox="1">
            <a:spLocks noChangeArrowheads="1"/>
          </p:cNvSpPr>
          <p:nvPr/>
        </p:nvSpPr>
        <p:spPr bwMode="auto">
          <a:xfrm>
            <a:off x="1676400" y="5913438"/>
            <a:ext cx="5349875"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i="1">
                <a:solidFill>
                  <a:srgbClr val="FFFF00"/>
                </a:solidFill>
                <a:effectLst>
                  <a:outerShdw blurRad="38100" dist="38100" dir="2700000" algn="tl">
                    <a:srgbClr val="000000"/>
                  </a:outerShdw>
                </a:effectLst>
              </a:rPr>
              <a:t>This is spiritual death!</a:t>
            </a:r>
            <a:endParaRPr lang="en-US" altLang="en-US" sz="3200">
              <a:solidFill>
                <a:srgbClr val="FFFF00"/>
              </a:solidFill>
              <a:effectLst>
                <a:outerShdw blurRad="38100" dist="38100" dir="2700000" algn="tl">
                  <a:srgbClr val="000000"/>
                </a:outerShdw>
              </a:effectLst>
            </a:endParaRPr>
          </a:p>
          <a:p>
            <a:pPr algn="ctr"/>
            <a:r>
              <a:rPr lang="en-US" altLang="en-US">
                <a:effectLst>
                  <a:outerShdw blurRad="38100" dist="38100" dir="2700000" algn="tl">
                    <a:srgbClr val="000000"/>
                  </a:outerShdw>
                </a:effectLst>
              </a:rPr>
              <a:t>(Ephesians 2:1)</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54307"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Sin separates man from God.</a:t>
            </a:r>
          </a:p>
          <a:p>
            <a:pPr lvl="1"/>
            <a:r>
              <a:rPr lang="en-US" altLang="en-US">
                <a:solidFill>
                  <a:srgbClr val="FFFF00"/>
                </a:solidFill>
                <a:effectLst>
                  <a:outerShdw blurRad="38100" dist="38100" dir="2700000" algn="tl">
                    <a:srgbClr val="000000"/>
                  </a:outerShdw>
                </a:effectLst>
                <a:latin typeface="Arial" charset="0"/>
              </a:rPr>
              <a:t>Sin is the violation of God’s law (1 John 3:4).</a:t>
            </a:r>
          </a:p>
          <a:p>
            <a:pPr lvl="1"/>
            <a:r>
              <a:rPr lang="en-US" altLang="en-US">
                <a:solidFill>
                  <a:srgbClr val="FFFF00"/>
                </a:solidFill>
                <a:effectLst>
                  <a:outerShdw blurRad="38100" dist="38100" dir="2700000" algn="tl">
                    <a:srgbClr val="000000"/>
                  </a:outerShdw>
                </a:effectLst>
                <a:latin typeface="Arial" charset="0"/>
              </a:rPr>
              <a:t>When man breaks God’s law, he sins and destroys his relationship with God.</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225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52259"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Sin separates man from God.</a:t>
            </a:r>
          </a:p>
          <a:p>
            <a:pPr lvl="1"/>
            <a:r>
              <a:rPr lang="en-US" altLang="en-US">
                <a:solidFill>
                  <a:srgbClr val="FFFF00"/>
                </a:solidFill>
                <a:effectLst>
                  <a:outerShdw blurRad="38100" dist="38100" dir="2700000" algn="tl">
                    <a:srgbClr val="000000"/>
                  </a:outerShdw>
                </a:effectLst>
                <a:latin typeface="Arial" charset="0"/>
              </a:rPr>
              <a:t>Sin is the violation of God’s law (1 John 3:4).</a:t>
            </a:r>
          </a:p>
          <a:p>
            <a:pPr lvl="1"/>
            <a:r>
              <a:rPr lang="en-US" altLang="en-US">
                <a:solidFill>
                  <a:srgbClr val="FFFF00"/>
                </a:solidFill>
                <a:effectLst>
                  <a:outerShdw blurRad="38100" dist="38100" dir="2700000" algn="tl">
                    <a:srgbClr val="000000"/>
                  </a:outerShdw>
                </a:effectLst>
                <a:latin typeface="Arial" charset="0"/>
              </a:rPr>
              <a:t>When man breaks God’s law, he sins and destroys his relationship with God.</a:t>
            </a:r>
          </a:p>
          <a:p>
            <a:pPr lvl="1"/>
            <a:r>
              <a:rPr lang="en-US" altLang="en-US">
                <a:solidFill>
                  <a:srgbClr val="FFFF00"/>
                </a:solidFill>
                <a:effectLst>
                  <a:outerShdw blurRad="38100" dist="38100" dir="2700000" algn="tl">
                    <a:srgbClr val="000000"/>
                  </a:outerShdw>
                </a:effectLst>
                <a:latin typeface="Arial" charset="0"/>
              </a:rPr>
              <a:t>Adam and Eve died spiritually, being separated from God, and began dying physically because they lost access to the Tree of Life.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635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56355"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Sin separates man from God.</a:t>
            </a:r>
          </a:p>
          <a:p>
            <a:pPr lvl="1"/>
            <a:r>
              <a:rPr lang="en-US" altLang="en-US">
                <a:solidFill>
                  <a:srgbClr val="FFFF00"/>
                </a:solidFill>
                <a:effectLst>
                  <a:outerShdw blurRad="38100" dist="38100" dir="2700000" algn="tl">
                    <a:srgbClr val="000000"/>
                  </a:outerShdw>
                </a:effectLst>
                <a:latin typeface="Arial" charset="0"/>
              </a:rPr>
              <a:t>Sin is the violation of God’s law (1 John 3:4).</a:t>
            </a:r>
          </a:p>
          <a:p>
            <a:pPr lvl="1"/>
            <a:r>
              <a:rPr lang="en-US" altLang="en-US">
                <a:solidFill>
                  <a:srgbClr val="FFFF00"/>
                </a:solidFill>
                <a:effectLst>
                  <a:outerShdw blurRad="38100" dist="38100" dir="2700000" algn="tl">
                    <a:srgbClr val="000000"/>
                  </a:outerShdw>
                </a:effectLst>
                <a:latin typeface="Arial" charset="0"/>
              </a:rPr>
              <a:t>When man breaks God’s law, he sins and destroys his relationship with God.</a:t>
            </a:r>
          </a:p>
          <a:p>
            <a:pPr lvl="1"/>
            <a:r>
              <a:rPr lang="en-US" altLang="en-US">
                <a:solidFill>
                  <a:srgbClr val="FFFF00"/>
                </a:solidFill>
                <a:effectLst>
                  <a:outerShdw blurRad="38100" dist="38100" dir="2700000" algn="tl">
                    <a:srgbClr val="000000"/>
                  </a:outerShdw>
                </a:effectLst>
                <a:latin typeface="Arial" charset="0"/>
              </a:rPr>
              <a:t>Adam and Eve died spiritually, being separated from God, and began dying physically because they lost access to the Tree of Life.</a:t>
            </a:r>
          </a:p>
        </p:txBody>
      </p:sp>
      <p:sp>
        <p:nvSpPr>
          <p:cNvPr id="356356" name="Rectangle 4"/>
          <p:cNvSpPr>
            <a:spLocks noChangeArrowheads="1"/>
          </p:cNvSpPr>
          <p:nvPr/>
        </p:nvSpPr>
        <p:spPr bwMode="auto">
          <a:xfrm>
            <a:off x="1828800" y="3048000"/>
            <a:ext cx="5943600" cy="3124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chemeClr val="bg2"/>
                </a:solidFill>
              </a:rPr>
              <a:t>“‘And now, lest he put out his hand</a:t>
            </a:r>
          </a:p>
          <a:p>
            <a:pPr algn="ctr"/>
            <a:r>
              <a:rPr lang="en-US" altLang="en-US" sz="2800" i="1">
                <a:solidFill>
                  <a:schemeClr val="bg2"/>
                </a:solidFill>
              </a:rPr>
              <a:t>and take also of the tree of life, and</a:t>
            </a:r>
          </a:p>
          <a:p>
            <a:pPr algn="ctr"/>
            <a:r>
              <a:rPr lang="en-US" altLang="en-US" sz="2800" i="1">
                <a:solidFill>
                  <a:schemeClr val="bg2"/>
                </a:solidFill>
              </a:rPr>
              <a:t>eat, and live forever’-- therefore </a:t>
            </a:r>
          </a:p>
          <a:p>
            <a:pPr algn="ctr"/>
            <a:r>
              <a:rPr lang="en-US" altLang="en-US" sz="2800" i="1">
                <a:solidFill>
                  <a:schemeClr val="bg2"/>
                </a:solidFill>
              </a:rPr>
              <a:t>the LORD God sent him out of the</a:t>
            </a:r>
          </a:p>
          <a:p>
            <a:pPr algn="ctr"/>
            <a:r>
              <a:rPr lang="en-US" altLang="en-US" sz="2800" i="1">
                <a:solidFill>
                  <a:schemeClr val="bg2"/>
                </a:solidFill>
              </a:rPr>
              <a:t> garden of Eden” (Genesis 3:22-23).</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0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58403"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Sin separates man from God.</a:t>
            </a:r>
          </a:p>
          <a:p>
            <a:pPr lvl="1"/>
            <a:r>
              <a:rPr lang="en-US" altLang="en-US">
                <a:solidFill>
                  <a:srgbClr val="FFFF00"/>
                </a:solidFill>
                <a:effectLst>
                  <a:outerShdw blurRad="38100" dist="38100" dir="2700000" algn="tl">
                    <a:srgbClr val="000000"/>
                  </a:outerShdw>
                </a:effectLst>
                <a:latin typeface="Arial" charset="0"/>
              </a:rPr>
              <a:t>Sin is the violation of God’s law (1 John 3:4).</a:t>
            </a:r>
          </a:p>
          <a:p>
            <a:pPr lvl="1"/>
            <a:r>
              <a:rPr lang="en-US" altLang="en-US">
                <a:solidFill>
                  <a:srgbClr val="FFFF00"/>
                </a:solidFill>
                <a:effectLst>
                  <a:outerShdw blurRad="38100" dist="38100" dir="2700000" algn="tl">
                    <a:srgbClr val="000000"/>
                  </a:outerShdw>
                </a:effectLst>
                <a:latin typeface="Arial" charset="0"/>
              </a:rPr>
              <a:t>When man breaks God’s law, he sins and destroys his relationship with God.</a:t>
            </a:r>
          </a:p>
          <a:p>
            <a:pPr lvl="1"/>
            <a:r>
              <a:rPr lang="en-US" altLang="en-US">
                <a:solidFill>
                  <a:srgbClr val="FFFF00"/>
                </a:solidFill>
                <a:effectLst>
                  <a:outerShdw blurRad="38100" dist="38100" dir="2700000" algn="tl">
                    <a:srgbClr val="000000"/>
                  </a:outerShdw>
                </a:effectLst>
                <a:latin typeface="Arial" charset="0"/>
              </a:rPr>
              <a:t>Adam and Eve died spiritually, being separated from God, and began dying physically because they lost access to the Tree of Life.</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045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60451" name="Rectangle 3"/>
          <p:cNvSpPr>
            <a:spLocks noGrp="1" noChangeArrowheads="1"/>
          </p:cNvSpPr>
          <p:nvPr>
            <p:ph type="body" idx="1"/>
          </p:nvPr>
        </p:nvSpPr>
        <p:spPr>
          <a:xfrm>
            <a:off x="685800" y="1524000"/>
            <a:ext cx="7772400" cy="5334000"/>
          </a:xfrm>
        </p:spPr>
        <p:txBody>
          <a:bodyPr/>
          <a:lstStyle/>
          <a:p>
            <a:r>
              <a:rPr lang="en-US" altLang="en-US">
                <a:effectLst>
                  <a:outerShdw blurRad="38100" dist="38100" dir="2700000" algn="tl">
                    <a:srgbClr val="000000"/>
                  </a:outerShdw>
                </a:effectLst>
                <a:latin typeface="Arial" charset="0"/>
              </a:rPr>
              <a:t>Sin separates man from God.</a:t>
            </a:r>
          </a:p>
          <a:p>
            <a:pPr lvl="1"/>
            <a:r>
              <a:rPr lang="en-US" altLang="en-US">
                <a:solidFill>
                  <a:srgbClr val="FFFF00"/>
                </a:solidFill>
                <a:effectLst>
                  <a:outerShdw blurRad="38100" dist="38100" dir="2700000" algn="tl">
                    <a:srgbClr val="000000"/>
                  </a:outerShdw>
                </a:effectLst>
                <a:latin typeface="Arial" charset="0"/>
              </a:rPr>
              <a:t>Sin is the violation of God’s law (1 John 3:4).</a:t>
            </a:r>
          </a:p>
          <a:p>
            <a:pPr lvl="1"/>
            <a:r>
              <a:rPr lang="en-US" altLang="en-US">
                <a:solidFill>
                  <a:srgbClr val="FFFF00"/>
                </a:solidFill>
                <a:effectLst>
                  <a:outerShdw blurRad="38100" dist="38100" dir="2700000" algn="tl">
                    <a:srgbClr val="000000"/>
                  </a:outerShdw>
                </a:effectLst>
                <a:latin typeface="Arial" charset="0"/>
              </a:rPr>
              <a:t>When man breaks God’s law, he sins and destroys his relationship with God.</a:t>
            </a:r>
          </a:p>
          <a:p>
            <a:pPr lvl="1"/>
            <a:r>
              <a:rPr lang="en-US" altLang="en-US">
                <a:solidFill>
                  <a:srgbClr val="FFFF00"/>
                </a:solidFill>
                <a:effectLst>
                  <a:outerShdw blurRad="38100" dist="38100" dir="2700000" algn="tl">
                    <a:srgbClr val="000000"/>
                  </a:outerShdw>
                </a:effectLst>
                <a:latin typeface="Arial" charset="0"/>
              </a:rPr>
              <a:t>Adam and Eve died spiritually, being separated from God, and began dying physically because they lost access to the Tree of Life.</a:t>
            </a:r>
          </a:p>
          <a:p>
            <a:pPr lvl="1"/>
            <a:r>
              <a:rPr lang="en-US" altLang="en-US">
                <a:solidFill>
                  <a:srgbClr val="FFFF00"/>
                </a:solidFill>
                <a:effectLst>
                  <a:outerShdw blurRad="38100" dist="38100" dir="2700000" algn="tl">
                    <a:srgbClr val="000000"/>
                  </a:outerShdw>
                </a:effectLst>
                <a:latin typeface="Arial" charset="0"/>
              </a:rPr>
              <a:t>Man continues to die physically ever since that time.</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249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62500" name="Rectangle 4"/>
          <p:cNvSpPr>
            <a:spLocks noGrp="1" noChangeArrowheads="1"/>
          </p:cNvSpPr>
          <p:nvPr>
            <p:ph type="body" idx="1"/>
          </p:nvPr>
        </p:nvSpPr>
        <p:spPr/>
        <p:txBody>
          <a:bodyPr/>
          <a:lstStyle/>
          <a:p>
            <a:endParaRPr lang="en-US" alt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64547"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Every capable person has committed sin.</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659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66595"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Every capable person has committed sin.</a:t>
            </a:r>
          </a:p>
          <a:p>
            <a:pPr lvl="1"/>
            <a:r>
              <a:rPr lang="en-US" altLang="en-US">
                <a:solidFill>
                  <a:srgbClr val="FFFF00"/>
                </a:solidFill>
                <a:effectLst>
                  <a:outerShdw blurRad="38100" dist="38100" dir="2700000" algn="tl">
                    <a:srgbClr val="000000"/>
                  </a:outerShdw>
                </a:effectLst>
                <a:latin typeface="Arial" charset="0"/>
              </a:rPr>
              <a:t>We do not suffer spiritual death because of Adam’s sin—it is impossible to inherit sin.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299011" name="Rectangle 3"/>
          <p:cNvSpPr>
            <a:spLocks noGrp="1" noChangeArrowheads="1"/>
          </p:cNvSpPr>
          <p:nvPr>
            <p:ph type="body" idx="1"/>
          </p:nvPr>
        </p:nvSpPr>
        <p:spPr>
          <a:xfrm>
            <a:off x="685800" y="1524000"/>
            <a:ext cx="7772400" cy="4953000"/>
          </a:xfrm>
        </p:spPr>
        <p:txBody>
          <a:bodyPr/>
          <a:lstStyle/>
          <a:p>
            <a:r>
              <a:rPr lang="en-US" altLang="en-US">
                <a:effectLst>
                  <a:outerShdw blurRad="38100" dist="38100" dir="2700000" algn="tl">
                    <a:srgbClr val="000000"/>
                  </a:outerShdw>
                </a:effectLst>
                <a:latin typeface="Arial" charset="0"/>
              </a:rPr>
              <a:t>The Bible communicates the will of God to mankind.</a:t>
            </a:r>
          </a:p>
        </p:txBody>
      </p:sp>
      <p:sp>
        <p:nvSpPr>
          <p:cNvPr id="299012" name="Rectangle 4"/>
          <p:cNvSpPr>
            <a:spLocks noChangeArrowheads="1"/>
          </p:cNvSpPr>
          <p:nvPr/>
        </p:nvSpPr>
        <p:spPr bwMode="auto">
          <a:xfrm>
            <a:off x="1447800" y="2743200"/>
            <a:ext cx="6324600" cy="36576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rgbClr val="000000"/>
                </a:solidFill>
              </a:rPr>
              <a:t>“…knowing this first, that no prophecy </a:t>
            </a:r>
          </a:p>
          <a:p>
            <a:pPr algn="ctr"/>
            <a:r>
              <a:rPr lang="en-US" altLang="en-US" sz="2800" i="1">
                <a:solidFill>
                  <a:srgbClr val="000000"/>
                </a:solidFill>
              </a:rPr>
              <a:t>of Scripture is of any private</a:t>
            </a:r>
          </a:p>
          <a:p>
            <a:pPr algn="ctr"/>
            <a:r>
              <a:rPr lang="en-US" altLang="en-US" sz="2800" i="1">
                <a:solidFill>
                  <a:srgbClr val="000000"/>
                </a:solidFill>
              </a:rPr>
              <a:t> interpretation, for prophecy never</a:t>
            </a:r>
          </a:p>
          <a:p>
            <a:pPr algn="ctr"/>
            <a:r>
              <a:rPr lang="en-US" altLang="en-US" sz="2800" i="1">
                <a:solidFill>
                  <a:srgbClr val="000000"/>
                </a:solidFill>
              </a:rPr>
              <a:t> came by the will of man,</a:t>
            </a:r>
          </a:p>
          <a:p>
            <a:pPr algn="ctr"/>
            <a:r>
              <a:rPr lang="en-US" altLang="en-US" sz="2800" i="1">
                <a:solidFill>
                  <a:srgbClr val="000000"/>
                </a:solidFill>
              </a:rPr>
              <a:t> but holy men of God spoke as</a:t>
            </a:r>
          </a:p>
          <a:p>
            <a:pPr algn="ctr"/>
            <a:r>
              <a:rPr lang="en-US" altLang="en-US" sz="2800" i="1">
                <a:solidFill>
                  <a:srgbClr val="000000"/>
                </a:solidFill>
              </a:rPr>
              <a:t> they were moved by the Holy Spirit”</a:t>
            </a:r>
          </a:p>
          <a:p>
            <a:pPr algn="ctr"/>
            <a:r>
              <a:rPr lang="en-US" altLang="en-US" sz="2800" i="1">
                <a:solidFill>
                  <a:schemeClr val="bg2"/>
                </a:solidFill>
              </a:rPr>
              <a:t>(2 Peter 1:20-21).</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4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68643"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Every capable person has committed sin.</a:t>
            </a:r>
          </a:p>
          <a:p>
            <a:pPr lvl="1"/>
            <a:r>
              <a:rPr lang="en-US" altLang="en-US">
                <a:solidFill>
                  <a:srgbClr val="FFFF00"/>
                </a:solidFill>
                <a:effectLst>
                  <a:outerShdw blurRad="38100" dist="38100" dir="2700000" algn="tl">
                    <a:srgbClr val="000000"/>
                  </a:outerShdw>
                </a:effectLst>
                <a:latin typeface="Arial" charset="0"/>
              </a:rPr>
              <a:t>We do not suffer spiritual death because of Adam’s sin—it is impossible to inherit sin.</a:t>
            </a:r>
          </a:p>
          <a:p>
            <a:pPr lvl="1"/>
            <a:r>
              <a:rPr lang="en-US" altLang="en-US">
                <a:solidFill>
                  <a:srgbClr val="FFFF00"/>
                </a:solidFill>
                <a:effectLst>
                  <a:outerShdw blurRad="38100" dist="38100" dir="2700000" algn="tl">
                    <a:srgbClr val="000000"/>
                  </a:outerShdw>
                </a:effectLst>
                <a:latin typeface="Arial" charset="0"/>
              </a:rPr>
              <a:t>Each person is responsible for his own sins.</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069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70691"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Every capable person has committed sin.</a:t>
            </a:r>
          </a:p>
          <a:p>
            <a:pPr lvl="1"/>
            <a:r>
              <a:rPr lang="en-US" altLang="en-US">
                <a:solidFill>
                  <a:srgbClr val="FFFF00"/>
                </a:solidFill>
                <a:effectLst>
                  <a:outerShdw blurRad="38100" dist="38100" dir="2700000" algn="tl">
                    <a:srgbClr val="000000"/>
                  </a:outerShdw>
                </a:effectLst>
                <a:latin typeface="Arial" charset="0"/>
              </a:rPr>
              <a:t>We do not suffer spiritual death because of Adam’s sin—it is impossible to inherit sin.</a:t>
            </a:r>
          </a:p>
          <a:p>
            <a:pPr lvl="1"/>
            <a:r>
              <a:rPr lang="en-US" altLang="en-US">
                <a:solidFill>
                  <a:srgbClr val="FFFF00"/>
                </a:solidFill>
                <a:effectLst>
                  <a:outerShdw blurRad="38100" dist="38100" dir="2700000" algn="tl">
                    <a:srgbClr val="000000"/>
                  </a:outerShdw>
                </a:effectLst>
                <a:latin typeface="Arial" charset="0"/>
              </a:rPr>
              <a:t>Each person is responsible for his own sins.</a:t>
            </a:r>
          </a:p>
        </p:txBody>
      </p:sp>
      <p:sp>
        <p:nvSpPr>
          <p:cNvPr id="370692" name="Rectangle 4"/>
          <p:cNvSpPr>
            <a:spLocks noChangeArrowheads="1"/>
          </p:cNvSpPr>
          <p:nvPr/>
        </p:nvSpPr>
        <p:spPr bwMode="auto">
          <a:xfrm>
            <a:off x="1828800" y="3048000"/>
            <a:ext cx="5943600" cy="3124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chemeClr val="bg2"/>
                </a:solidFill>
              </a:rPr>
              <a:t>“The soul who sins shall die. The</a:t>
            </a:r>
          </a:p>
          <a:p>
            <a:pPr algn="ctr"/>
            <a:r>
              <a:rPr lang="en-US" altLang="en-US" sz="2800" i="1">
                <a:solidFill>
                  <a:schemeClr val="bg2"/>
                </a:solidFill>
              </a:rPr>
              <a:t>son shall not bear the guilt of the</a:t>
            </a:r>
          </a:p>
          <a:p>
            <a:pPr algn="ctr"/>
            <a:r>
              <a:rPr lang="en-US" altLang="en-US" sz="2800" i="1">
                <a:solidFill>
                  <a:schemeClr val="bg2"/>
                </a:solidFill>
              </a:rPr>
              <a:t>father, nor the father bear the </a:t>
            </a:r>
          </a:p>
          <a:p>
            <a:pPr algn="ctr"/>
            <a:r>
              <a:rPr lang="en-US" altLang="en-US" sz="2800" i="1">
                <a:solidFill>
                  <a:schemeClr val="bg2"/>
                </a:solidFill>
              </a:rPr>
              <a:t>guilt of the son” (Ezekiel 18:20).</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273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72739"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Every capable person has committed sin.</a:t>
            </a:r>
          </a:p>
          <a:p>
            <a:pPr lvl="1"/>
            <a:r>
              <a:rPr lang="en-US" altLang="en-US">
                <a:solidFill>
                  <a:srgbClr val="FFFF00"/>
                </a:solidFill>
                <a:effectLst>
                  <a:outerShdw blurRad="38100" dist="38100" dir="2700000" algn="tl">
                    <a:srgbClr val="000000"/>
                  </a:outerShdw>
                </a:effectLst>
                <a:latin typeface="Arial" charset="0"/>
              </a:rPr>
              <a:t>We do not suffer spiritual death because of Adam’s sin—it is impossible to inherit sin.</a:t>
            </a:r>
          </a:p>
          <a:p>
            <a:pPr lvl="1"/>
            <a:r>
              <a:rPr lang="en-US" altLang="en-US">
                <a:solidFill>
                  <a:srgbClr val="FFFF00"/>
                </a:solidFill>
                <a:effectLst>
                  <a:outerShdw blurRad="38100" dist="38100" dir="2700000" algn="tl">
                    <a:srgbClr val="000000"/>
                  </a:outerShdw>
                </a:effectLst>
                <a:latin typeface="Arial" charset="0"/>
              </a:rPr>
              <a:t>Each person is responsible for his own sins.</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74787"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Every capable person has committed sin.</a:t>
            </a:r>
          </a:p>
          <a:p>
            <a:pPr lvl="1"/>
            <a:r>
              <a:rPr lang="en-US" altLang="en-US">
                <a:solidFill>
                  <a:srgbClr val="FFFF00"/>
                </a:solidFill>
                <a:effectLst>
                  <a:outerShdw blurRad="38100" dist="38100" dir="2700000" algn="tl">
                    <a:srgbClr val="000000"/>
                  </a:outerShdw>
                </a:effectLst>
                <a:latin typeface="Arial" charset="0"/>
              </a:rPr>
              <a:t>We do not suffer spiritual death because of Adam’s sin—it is impossible to inherit sin.</a:t>
            </a:r>
          </a:p>
          <a:p>
            <a:pPr lvl="1"/>
            <a:r>
              <a:rPr lang="en-US" altLang="en-US">
                <a:solidFill>
                  <a:srgbClr val="FFFF00"/>
                </a:solidFill>
                <a:effectLst>
                  <a:outerShdw blurRad="38100" dist="38100" dir="2700000" algn="tl">
                    <a:srgbClr val="000000"/>
                  </a:outerShdw>
                </a:effectLst>
                <a:latin typeface="Arial" charset="0"/>
              </a:rPr>
              <a:t>Each person is responsible for his own sins.</a:t>
            </a:r>
          </a:p>
          <a:p>
            <a:pPr lvl="1"/>
            <a:r>
              <a:rPr lang="en-US" altLang="en-US">
                <a:solidFill>
                  <a:srgbClr val="FFFF00"/>
                </a:solidFill>
                <a:effectLst>
                  <a:outerShdw blurRad="38100" dist="38100" dir="2700000" algn="tl">
                    <a:srgbClr val="000000"/>
                  </a:outerShdw>
                </a:effectLst>
                <a:latin typeface="Arial" charset="0"/>
              </a:rPr>
              <a:t>Man has continued to commit sin so that all have become guilty sinners.</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683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76835"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Every capable person has committed sin.</a:t>
            </a:r>
          </a:p>
          <a:p>
            <a:pPr lvl="1"/>
            <a:r>
              <a:rPr lang="en-US" altLang="en-US">
                <a:solidFill>
                  <a:srgbClr val="FFFF00"/>
                </a:solidFill>
                <a:effectLst>
                  <a:outerShdw blurRad="38100" dist="38100" dir="2700000" algn="tl">
                    <a:srgbClr val="000000"/>
                  </a:outerShdw>
                </a:effectLst>
                <a:latin typeface="Arial" charset="0"/>
              </a:rPr>
              <a:t>We do not suffer spiritual death because of Adam’s sin—it is impossible to inherit sin.</a:t>
            </a:r>
          </a:p>
          <a:p>
            <a:pPr lvl="1"/>
            <a:r>
              <a:rPr lang="en-US" altLang="en-US">
                <a:solidFill>
                  <a:srgbClr val="FFFF00"/>
                </a:solidFill>
                <a:effectLst>
                  <a:outerShdw blurRad="38100" dist="38100" dir="2700000" algn="tl">
                    <a:srgbClr val="000000"/>
                  </a:outerShdw>
                </a:effectLst>
                <a:latin typeface="Arial" charset="0"/>
              </a:rPr>
              <a:t>Each person is responsible for his own sins.</a:t>
            </a:r>
          </a:p>
          <a:p>
            <a:pPr lvl="1"/>
            <a:r>
              <a:rPr lang="en-US" altLang="en-US">
                <a:solidFill>
                  <a:srgbClr val="FFFF00"/>
                </a:solidFill>
                <a:effectLst>
                  <a:outerShdw blurRad="38100" dist="38100" dir="2700000" algn="tl">
                    <a:srgbClr val="000000"/>
                  </a:outerShdw>
                </a:effectLst>
                <a:latin typeface="Arial" charset="0"/>
              </a:rPr>
              <a:t>Man has continued to commit sin so that all have become guilty sinners.</a:t>
            </a:r>
          </a:p>
        </p:txBody>
      </p:sp>
      <p:sp>
        <p:nvSpPr>
          <p:cNvPr id="376836" name="Rectangle 4"/>
          <p:cNvSpPr>
            <a:spLocks noChangeArrowheads="1"/>
          </p:cNvSpPr>
          <p:nvPr/>
        </p:nvSpPr>
        <p:spPr bwMode="auto">
          <a:xfrm>
            <a:off x="1828800" y="3048000"/>
            <a:ext cx="5943600" cy="3124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chemeClr val="bg2"/>
                </a:solidFill>
              </a:rPr>
              <a:t>“…for all have sinned</a:t>
            </a:r>
          </a:p>
          <a:p>
            <a:pPr algn="ctr"/>
            <a:r>
              <a:rPr lang="en-US" altLang="en-US" sz="2800" i="1">
                <a:solidFill>
                  <a:schemeClr val="bg2"/>
                </a:solidFill>
              </a:rPr>
              <a:t> and fall short of the </a:t>
            </a:r>
          </a:p>
          <a:p>
            <a:pPr algn="ctr"/>
            <a:r>
              <a:rPr lang="en-US" altLang="en-US" sz="2800" i="1">
                <a:solidFill>
                  <a:schemeClr val="bg2"/>
                </a:solidFill>
              </a:rPr>
              <a:t>glory of God” </a:t>
            </a:r>
          </a:p>
          <a:p>
            <a:pPr algn="ctr"/>
            <a:r>
              <a:rPr lang="en-US" altLang="en-US" sz="2800" i="1">
                <a:solidFill>
                  <a:schemeClr val="bg2"/>
                </a:solidFill>
              </a:rPr>
              <a:t>(Romans 3:23).</a:t>
            </a:r>
            <a:endParaRPr lang="en-US" alt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Sin Entered The World</a:t>
            </a:r>
            <a:endParaRPr lang="en-US" altLang="en-US"/>
          </a:p>
        </p:txBody>
      </p:sp>
      <p:sp>
        <p:nvSpPr>
          <p:cNvPr id="378883" name="Rectangle 3"/>
          <p:cNvSpPr>
            <a:spLocks noGrp="1" noChangeArrowheads="1"/>
          </p:cNvSpPr>
          <p:nvPr>
            <p:ph type="body" idx="1"/>
          </p:nvPr>
        </p:nvSpPr>
        <p:spPr>
          <a:xfrm>
            <a:off x="685800" y="1524000"/>
            <a:ext cx="7772400" cy="4800600"/>
          </a:xfrm>
        </p:spPr>
        <p:txBody>
          <a:bodyPr/>
          <a:lstStyle/>
          <a:p>
            <a:r>
              <a:rPr lang="en-US" altLang="en-US">
                <a:effectLst>
                  <a:outerShdw blurRad="38100" dist="38100" dir="2700000" algn="tl">
                    <a:srgbClr val="000000"/>
                  </a:outerShdw>
                </a:effectLst>
                <a:latin typeface="Arial" charset="0"/>
              </a:rPr>
              <a:t>Every capable person has committed sin.</a:t>
            </a:r>
          </a:p>
          <a:p>
            <a:pPr lvl="1"/>
            <a:r>
              <a:rPr lang="en-US" altLang="en-US">
                <a:solidFill>
                  <a:srgbClr val="FFFF00"/>
                </a:solidFill>
                <a:effectLst>
                  <a:outerShdw blurRad="38100" dist="38100" dir="2700000" algn="tl">
                    <a:srgbClr val="000000"/>
                  </a:outerShdw>
                </a:effectLst>
                <a:latin typeface="Arial" charset="0"/>
              </a:rPr>
              <a:t>We do not suffer spiritual death because of Adam’s sin—it is impossible to inherit sin.</a:t>
            </a:r>
          </a:p>
          <a:p>
            <a:pPr lvl="1"/>
            <a:r>
              <a:rPr lang="en-US" altLang="en-US">
                <a:solidFill>
                  <a:srgbClr val="FFFF00"/>
                </a:solidFill>
                <a:effectLst>
                  <a:outerShdw blurRad="38100" dist="38100" dir="2700000" algn="tl">
                    <a:srgbClr val="000000"/>
                  </a:outerShdw>
                </a:effectLst>
                <a:latin typeface="Arial" charset="0"/>
              </a:rPr>
              <a:t>Each person is responsible for his own sins.</a:t>
            </a:r>
          </a:p>
          <a:p>
            <a:pPr lvl="1"/>
            <a:r>
              <a:rPr lang="en-US" altLang="en-US">
                <a:solidFill>
                  <a:srgbClr val="FFFF00"/>
                </a:solidFill>
                <a:effectLst>
                  <a:outerShdw blurRad="38100" dist="38100" dir="2700000" algn="tl">
                    <a:srgbClr val="000000"/>
                  </a:outerShdw>
                </a:effectLst>
                <a:latin typeface="Arial" charset="0"/>
              </a:rPr>
              <a:t>Man has continued to commit sin so that all have become guilty sinners.</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endParaRPr lang="en-US" alt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380931"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planned to provide a solution to the problem of sin.</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825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608259"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planned to provide a solution to the problem of sin.</a:t>
            </a:r>
          </a:p>
          <a:p>
            <a:pPr marL="990600" lvl="1" indent="-533400"/>
            <a:r>
              <a:rPr lang="en-US" altLang="en-US">
                <a:solidFill>
                  <a:srgbClr val="FFFF00"/>
                </a:solidFill>
                <a:effectLst>
                  <a:outerShdw blurRad="38100" dist="38100" dir="2700000" algn="tl">
                    <a:srgbClr val="000000"/>
                  </a:outerShdw>
                </a:effectLst>
                <a:latin typeface="Arial" charset="0"/>
              </a:rPr>
              <a:t>All who sin are cut off from God and are doomed to eternal destruction.</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391171"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planned to provide a solution to the problem of sin.</a:t>
            </a:r>
          </a:p>
          <a:p>
            <a:pPr marL="990600" lvl="1" indent="-533400"/>
            <a:r>
              <a:rPr lang="en-US" altLang="en-US">
                <a:solidFill>
                  <a:srgbClr val="FFFF00"/>
                </a:solidFill>
                <a:effectLst>
                  <a:outerShdw blurRad="38100" dist="38100" dir="2700000" algn="tl">
                    <a:srgbClr val="000000"/>
                  </a:outerShdw>
                </a:effectLst>
                <a:latin typeface="Arial" charset="0"/>
              </a:rPr>
              <a:t>All who sin are cut off from God and are doomed to eternal destruction.</a:t>
            </a:r>
          </a:p>
        </p:txBody>
      </p:sp>
      <p:sp>
        <p:nvSpPr>
          <p:cNvPr id="391172" name="Rectangle 4"/>
          <p:cNvSpPr>
            <a:spLocks noChangeArrowheads="1"/>
          </p:cNvSpPr>
          <p:nvPr/>
        </p:nvSpPr>
        <p:spPr bwMode="auto">
          <a:xfrm>
            <a:off x="1752600" y="3581400"/>
            <a:ext cx="5943600" cy="3124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rgbClr val="000000"/>
                </a:solidFill>
              </a:rPr>
              <a:t>“For the wages of sin is death,</a:t>
            </a:r>
          </a:p>
          <a:p>
            <a:pPr algn="ctr"/>
            <a:r>
              <a:rPr lang="en-US" altLang="en-US" sz="2800" i="1">
                <a:solidFill>
                  <a:srgbClr val="000000"/>
                </a:solidFill>
              </a:rPr>
              <a:t> but the gift of God is eternal</a:t>
            </a:r>
          </a:p>
          <a:p>
            <a:pPr algn="ctr"/>
            <a:r>
              <a:rPr lang="en-US" altLang="en-US" sz="2800" i="1">
                <a:solidFill>
                  <a:srgbClr val="000000"/>
                </a:solidFill>
              </a:rPr>
              <a:t> life in Christ Jesus our Lord”</a:t>
            </a:r>
          </a:p>
          <a:p>
            <a:pPr algn="ctr"/>
            <a:r>
              <a:rPr lang="en-US" altLang="en-US" sz="2800" i="1">
                <a:solidFill>
                  <a:schemeClr val="bg2"/>
                </a:solidFill>
              </a:rPr>
              <a:t>(Romans 6:23).</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300035" name="Rectangle 3"/>
          <p:cNvSpPr>
            <a:spLocks noGrp="1" noChangeArrowheads="1"/>
          </p:cNvSpPr>
          <p:nvPr>
            <p:ph type="body" idx="1"/>
          </p:nvPr>
        </p:nvSpPr>
        <p:spPr>
          <a:xfrm>
            <a:off x="685800" y="1524000"/>
            <a:ext cx="7772400" cy="4953000"/>
          </a:xfrm>
        </p:spPr>
        <p:txBody>
          <a:bodyPr/>
          <a:lstStyle/>
          <a:p>
            <a:r>
              <a:rPr lang="en-US" altLang="en-US">
                <a:effectLst>
                  <a:outerShdw blurRad="38100" dist="38100" dir="2700000" algn="tl">
                    <a:srgbClr val="000000"/>
                  </a:outerShdw>
                </a:effectLst>
                <a:latin typeface="Arial" charset="0"/>
              </a:rPr>
              <a:t>The Bible communicates the will of God to mankind.</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321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393219"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planned to provide a solution to the problem of sin.</a:t>
            </a:r>
          </a:p>
          <a:p>
            <a:pPr marL="990600" lvl="1" indent="-533400"/>
            <a:r>
              <a:rPr lang="en-US" altLang="en-US">
                <a:solidFill>
                  <a:srgbClr val="FFFF00"/>
                </a:solidFill>
                <a:effectLst>
                  <a:outerShdw blurRad="38100" dist="38100" dir="2700000" algn="tl">
                    <a:srgbClr val="000000"/>
                  </a:outerShdw>
                </a:effectLst>
                <a:latin typeface="Arial" charset="0"/>
              </a:rPr>
              <a:t>All who sin are cut off from God and are doomed to eternal destruction.</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297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382979"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planned to provide a solution to the problem of sin.</a:t>
            </a:r>
          </a:p>
          <a:p>
            <a:pPr marL="990600" lvl="1" indent="-533400"/>
            <a:r>
              <a:rPr lang="en-US" altLang="en-US">
                <a:solidFill>
                  <a:srgbClr val="FFFF00"/>
                </a:solidFill>
                <a:effectLst>
                  <a:outerShdw blurRad="38100" dist="38100" dir="2700000" algn="tl">
                    <a:srgbClr val="000000"/>
                  </a:outerShdw>
                </a:effectLst>
                <a:latin typeface="Arial" charset="0"/>
              </a:rPr>
              <a:t>All who sin are cut off from God and are doomed to eternal destruction.</a:t>
            </a:r>
          </a:p>
          <a:p>
            <a:pPr marL="990600" lvl="1" indent="-533400"/>
            <a:r>
              <a:rPr lang="en-US" altLang="en-US" i="1">
                <a:solidFill>
                  <a:srgbClr val="FFFF00"/>
                </a:solidFill>
                <a:effectLst>
                  <a:outerShdw blurRad="38100" dist="38100" dir="2700000" algn="tl">
                    <a:srgbClr val="000000"/>
                  </a:outerShdw>
                </a:effectLst>
                <a:latin typeface="Arial" charset="0"/>
              </a:rPr>
              <a:t>Illustration: Sin is like having a debt you cannot pay.</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526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395267"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planned to provide a solution to the problem of sin.</a:t>
            </a:r>
          </a:p>
          <a:p>
            <a:pPr marL="990600" lvl="1" indent="-533400"/>
            <a:r>
              <a:rPr lang="en-US" altLang="en-US">
                <a:solidFill>
                  <a:srgbClr val="FFFF00"/>
                </a:solidFill>
                <a:effectLst>
                  <a:outerShdw blurRad="38100" dist="38100" dir="2700000" algn="tl">
                    <a:srgbClr val="000000"/>
                  </a:outerShdw>
                </a:effectLst>
                <a:latin typeface="Arial" charset="0"/>
              </a:rPr>
              <a:t>All who sin are cut off from God and are doomed to eternal destruction.</a:t>
            </a:r>
          </a:p>
          <a:p>
            <a:pPr marL="990600" lvl="1" indent="-533400"/>
            <a:r>
              <a:rPr lang="en-US" altLang="en-US" i="1">
                <a:solidFill>
                  <a:srgbClr val="FFFF00"/>
                </a:solidFill>
                <a:effectLst>
                  <a:outerShdw blurRad="38100" dist="38100" dir="2700000" algn="tl">
                    <a:srgbClr val="000000"/>
                  </a:outerShdw>
                </a:effectLst>
                <a:latin typeface="Arial" charset="0"/>
              </a:rPr>
              <a:t>Illustration: Sin is like having a debt you cannot pay.</a:t>
            </a:r>
          </a:p>
          <a:p>
            <a:pPr marL="990600" lvl="1" indent="-533400"/>
            <a:r>
              <a:rPr lang="en-US" altLang="en-US">
                <a:solidFill>
                  <a:srgbClr val="FFFF00"/>
                </a:solidFill>
                <a:effectLst>
                  <a:outerShdw blurRad="38100" dist="38100" dir="2700000" algn="tl">
                    <a:srgbClr val="000000"/>
                  </a:outerShdw>
                </a:effectLst>
                <a:latin typeface="Arial" charset="0"/>
              </a:rPr>
              <a:t>But God had a plan do provide man with a Savior who would crush the head of the serpent and free man from sin.</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038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00387"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planned to provide a solution to the problem of sin.</a:t>
            </a:r>
          </a:p>
          <a:p>
            <a:pPr marL="990600" lvl="1" indent="-533400"/>
            <a:r>
              <a:rPr lang="en-US" altLang="en-US">
                <a:solidFill>
                  <a:srgbClr val="FFFF00"/>
                </a:solidFill>
                <a:effectLst>
                  <a:outerShdw blurRad="38100" dist="38100" dir="2700000" algn="tl">
                    <a:srgbClr val="000000"/>
                  </a:outerShdw>
                </a:effectLst>
                <a:latin typeface="Arial" charset="0"/>
              </a:rPr>
              <a:t>All who sin are cut off from God and are doomed to eternal destruction.</a:t>
            </a:r>
          </a:p>
          <a:p>
            <a:pPr marL="990600" lvl="1" indent="-533400"/>
            <a:r>
              <a:rPr lang="en-US" altLang="en-US" i="1">
                <a:solidFill>
                  <a:srgbClr val="FFFF00"/>
                </a:solidFill>
                <a:effectLst>
                  <a:outerShdw blurRad="38100" dist="38100" dir="2700000" algn="tl">
                    <a:srgbClr val="000000"/>
                  </a:outerShdw>
                </a:effectLst>
                <a:latin typeface="Arial" charset="0"/>
              </a:rPr>
              <a:t>Illustration: Sin is like having a debt you cannot pay.</a:t>
            </a:r>
          </a:p>
          <a:p>
            <a:pPr marL="990600" lvl="1" indent="-533400"/>
            <a:r>
              <a:rPr lang="en-US" altLang="en-US">
                <a:solidFill>
                  <a:srgbClr val="FFFF00"/>
                </a:solidFill>
                <a:effectLst>
                  <a:outerShdw blurRad="38100" dist="38100" dir="2700000" algn="tl">
                    <a:srgbClr val="000000"/>
                  </a:outerShdw>
                </a:effectLst>
                <a:latin typeface="Arial" charset="0"/>
              </a:rPr>
              <a:t>But God had a plan do provide man with a Savior who would crush the head of the serpent and free man from sin.</a:t>
            </a:r>
          </a:p>
        </p:txBody>
      </p:sp>
      <p:sp>
        <p:nvSpPr>
          <p:cNvPr id="400388" name="Rectangle 4"/>
          <p:cNvSpPr>
            <a:spLocks noChangeArrowheads="1"/>
          </p:cNvSpPr>
          <p:nvPr/>
        </p:nvSpPr>
        <p:spPr bwMode="auto">
          <a:xfrm>
            <a:off x="1828800" y="3505200"/>
            <a:ext cx="5943600" cy="3124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rgbClr val="000000"/>
                </a:solidFill>
              </a:rPr>
              <a:t>“And I will put enmity between</a:t>
            </a:r>
          </a:p>
          <a:p>
            <a:pPr algn="ctr"/>
            <a:r>
              <a:rPr lang="en-US" altLang="en-US" sz="2800" i="1">
                <a:solidFill>
                  <a:srgbClr val="000000"/>
                </a:solidFill>
              </a:rPr>
              <a:t> you and the woman,</a:t>
            </a:r>
          </a:p>
          <a:p>
            <a:pPr algn="ctr"/>
            <a:r>
              <a:rPr lang="en-US" altLang="en-US" sz="2800" i="1">
                <a:solidFill>
                  <a:srgbClr val="000000"/>
                </a:solidFill>
              </a:rPr>
              <a:t> and between your seed</a:t>
            </a:r>
          </a:p>
          <a:p>
            <a:pPr algn="ctr"/>
            <a:r>
              <a:rPr lang="en-US" altLang="en-US" sz="2800" i="1">
                <a:solidFill>
                  <a:srgbClr val="000000"/>
                </a:solidFill>
              </a:rPr>
              <a:t> and her Seed;</a:t>
            </a:r>
          </a:p>
          <a:p>
            <a:pPr algn="ctr"/>
            <a:r>
              <a:rPr lang="en-US" altLang="en-US" sz="2800" i="1">
                <a:solidFill>
                  <a:srgbClr val="000000"/>
                </a:solidFill>
              </a:rPr>
              <a:t> He shall bruise your head,</a:t>
            </a:r>
          </a:p>
          <a:p>
            <a:pPr algn="ctr"/>
            <a:r>
              <a:rPr lang="en-US" altLang="en-US" sz="2800" i="1">
                <a:solidFill>
                  <a:srgbClr val="000000"/>
                </a:solidFill>
              </a:rPr>
              <a:t> and you shall bruise His heel”</a:t>
            </a:r>
            <a:r>
              <a:rPr lang="en-US" altLang="en-US" sz="2800" i="1">
                <a:solidFill>
                  <a:schemeClr val="bg2"/>
                </a:solidFill>
              </a:rPr>
              <a:t> </a:t>
            </a:r>
          </a:p>
          <a:p>
            <a:pPr algn="ctr"/>
            <a:r>
              <a:rPr lang="en-US" altLang="en-US" sz="2800" i="1">
                <a:solidFill>
                  <a:schemeClr val="bg2"/>
                </a:solidFill>
              </a:rPr>
              <a:t>(Genesis 3:15).</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243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02435"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planned to provide a solution to the problem of sin.</a:t>
            </a:r>
          </a:p>
          <a:p>
            <a:pPr marL="990600" lvl="1" indent="-533400"/>
            <a:r>
              <a:rPr lang="en-US" altLang="en-US">
                <a:solidFill>
                  <a:srgbClr val="FFFF00"/>
                </a:solidFill>
                <a:effectLst>
                  <a:outerShdw blurRad="38100" dist="38100" dir="2700000" algn="tl">
                    <a:srgbClr val="000000"/>
                  </a:outerShdw>
                </a:effectLst>
                <a:latin typeface="Arial" charset="0"/>
              </a:rPr>
              <a:t>All who sin are cut off from God and are doomed to eternal destruction.</a:t>
            </a:r>
          </a:p>
          <a:p>
            <a:pPr marL="990600" lvl="1" indent="-533400"/>
            <a:r>
              <a:rPr lang="en-US" altLang="en-US" i="1">
                <a:solidFill>
                  <a:srgbClr val="FFFF00"/>
                </a:solidFill>
                <a:effectLst>
                  <a:outerShdw blurRad="38100" dist="38100" dir="2700000" algn="tl">
                    <a:srgbClr val="000000"/>
                  </a:outerShdw>
                </a:effectLst>
                <a:latin typeface="Arial" charset="0"/>
              </a:rPr>
              <a:t>Illustration: Sin is like having a debt you cannot pay.</a:t>
            </a:r>
          </a:p>
          <a:p>
            <a:pPr marL="990600" lvl="1" indent="-533400"/>
            <a:r>
              <a:rPr lang="en-US" altLang="en-US">
                <a:solidFill>
                  <a:srgbClr val="FFFF00"/>
                </a:solidFill>
                <a:effectLst>
                  <a:outerShdw blurRad="38100" dist="38100" dir="2700000" algn="tl">
                    <a:srgbClr val="000000"/>
                  </a:outerShdw>
                </a:effectLst>
                <a:latin typeface="Arial" charset="0"/>
              </a:rPr>
              <a:t>But God had a plan do provide man with a Savior who would crush the head of the serpent and free man from sin.</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448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04484" name="Rectangle 4"/>
          <p:cNvSpPr>
            <a:spLocks noGrp="1" noChangeArrowheads="1"/>
          </p:cNvSpPr>
          <p:nvPr>
            <p:ph type="body" idx="1"/>
          </p:nvPr>
        </p:nvSpPr>
        <p:spPr/>
        <p:txBody>
          <a:bodyPr/>
          <a:lstStyle/>
          <a:p>
            <a:endParaRPr lang="en-US" altLang="en-US"/>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653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06531"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08579"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990600" lvl="1" indent="-533400"/>
            <a:r>
              <a:rPr lang="en-US" altLang="en-US">
                <a:solidFill>
                  <a:srgbClr val="FFFF00"/>
                </a:solidFill>
                <a:effectLst>
                  <a:outerShdw blurRad="38100" dist="38100" dir="2700000" algn="tl">
                    <a:srgbClr val="000000"/>
                  </a:outerShdw>
                </a:effectLst>
                <a:latin typeface="Arial" charset="0"/>
              </a:rPr>
              <a:t>God made three promises to Abraham in connection with this plan (Genesis 12:1-3).</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62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10627"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990600" lvl="1" indent="-533400"/>
            <a:r>
              <a:rPr lang="en-US" altLang="en-US">
                <a:solidFill>
                  <a:srgbClr val="FFFF00"/>
                </a:solidFill>
                <a:effectLst>
                  <a:outerShdw blurRad="38100" dist="38100" dir="2700000" algn="tl">
                    <a:srgbClr val="000000"/>
                  </a:outerShdw>
                </a:effectLst>
                <a:latin typeface="Arial" charset="0"/>
              </a:rPr>
              <a:t>God made three promises to Abraham in connection with this plan (Genesis 12:1-3).</a:t>
            </a:r>
          </a:p>
        </p:txBody>
      </p:sp>
      <p:sp>
        <p:nvSpPr>
          <p:cNvPr id="410628" name="Rectangle 4"/>
          <p:cNvSpPr>
            <a:spLocks noChangeArrowheads="1"/>
          </p:cNvSpPr>
          <p:nvPr/>
        </p:nvSpPr>
        <p:spPr bwMode="auto">
          <a:xfrm>
            <a:off x="1066800" y="1676400"/>
            <a:ext cx="7010400" cy="4953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chemeClr val="bg2"/>
                </a:solidFill>
              </a:rPr>
              <a:t>“Now the LORD had said to Abram:</a:t>
            </a:r>
          </a:p>
          <a:p>
            <a:pPr algn="ctr"/>
            <a:r>
              <a:rPr lang="en-US" altLang="en-US" sz="2800" i="1">
                <a:solidFill>
                  <a:schemeClr val="bg2"/>
                </a:solidFill>
              </a:rPr>
              <a:t>‘Get out of your country, from your</a:t>
            </a:r>
          </a:p>
          <a:p>
            <a:pPr algn="ctr"/>
            <a:r>
              <a:rPr lang="en-US" altLang="en-US" sz="2800" i="1">
                <a:solidFill>
                  <a:schemeClr val="bg2"/>
                </a:solidFill>
              </a:rPr>
              <a:t>kindred and from your father’s house,</a:t>
            </a:r>
          </a:p>
          <a:p>
            <a:pPr algn="ctr"/>
            <a:r>
              <a:rPr lang="en-US" altLang="en-US" sz="2800" i="1">
                <a:solidFill>
                  <a:schemeClr val="bg2"/>
                </a:solidFill>
              </a:rPr>
              <a:t>to a land that I will show you. I will </a:t>
            </a:r>
          </a:p>
          <a:p>
            <a:pPr algn="ctr"/>
            <a:r>
              <a:rPr lang="en-US" altLang="en-US" sz="2800" i="1">
                <a:solidFill>
                  <a:schemeClr val="bg2"/>
                </a:solidFill>
              </a:rPr>
              <a:t>make you a great nation; I will bless</a:t>
            </a:r>
          </a:p>
          <a:p>
            <a:pPr algn="ctr"/>
            <a:r>
              <a:rPr lang="en-US" altLang="en-US" sz="2800" i="1">
                <a:solidFill>
                  <a:schemeClr val="bg2"/>
                </a:solidFill>
              </a:rPr>
              <a:t>you and make your name great; and</a:t>
            </a:r>
          </a:p>
          <a:p>
            <a:pPr algn="ctr"/>
            <a:r>
              <a:rPr lang="en-US" altLang="en-US" sz="2800" i="1">
                <a:solidFill>
                  <a:schemeClr val="bg2"/>
                </a:solidFill>
              </a:rPr>
              <a:t>you shall be a blessing. I will bless</a:t>
            </a:r>
          </a:p>
          <a:p>
            <a:pPr algn="ctr"/>
            <a:r>
              <a:rPr lang="en-US" altLang="en-US" sz="2800" i="1">
                <a:solidFill>
                  <a:schemeClr val="bg2"/>
                </a:solidFill>
              </a:rPr>
              <a:t>those who bless you, and I will curse</a:t>
            </a:r>
          </a:p>
          <a:p>
            <a:pPr algn="ctr"/>
            <a:r>
              <a:rPr lang="en-US" altLang="en-US" sz="2800" i="1">
                <a:solidFill>
                  <a:schemeClr val="bg2"/>
                </a:solidFill>
              </a:rPr>
              <a:t>those who curse you; and in you all</a:t>
            </a:r>
          </a:p>
          <a:p>
            <a:pPr algn="ctr"/>
            <a:r>
              <a:rPr lang="en-US" altLang="en-US" sz="2800" i="1">
                <a:solidFill>
                  <a:schemeClr val="bg2"/>
                </a:solidFill>
              </a:rPr>
              <a:t>the families of the earth shall be </a:t>
            </a:r>
          </a:p>
          <a:p>
            <a:pPr algn="ctr"/>
            <a:r>
              <a:rPr lang="en-US" altLang="en-US" sz="2800" i="1">
                <a:solidFill>
                  <a:schemeClr val="bg2"/>
                </a:solidFill>
              </a:rPr>
              <a:t>blessed’” (Genesis 12:1-3).</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267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12675"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990600" lvl="1" indent="-533400"/>
            <a:r>
              <a:rPr lang="en-US" altLang="en-US">
                <a:solidFill>
                  <a:srgbClr val="FFFF00"/>
                </a:solidFill>
                <a:effectLst>
                  <a:outerShdw blurRad="38100" dist="38100" dir="2700000" algn="tl">
                    <a:srgbClr val="000000"/>
                  </a:outerShdw>
                </a:effectLst>
                <a:latin typeface="Arial" charset="0"/>
              </a:rPr>
              <a:t>God made three promises to Abraham in connection with this plan (Genesis 12:1-3).</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301059"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The Bible communicates the will of God to mankind.</a:t>
            </a:r>
          </a:p>
          <a:p>
            <a:pPr>
              <a:spcBef>
                <a:spcPct val="50000"/>
              </a:spcBef>
            </a:pPr>
            <a:r>
              <a:rPr lang="en-US" altLang="en-US">
                <a:effectLst>
                  <a:outerShdw blurRad="38100" dist="38100" dir="2700000" algn="tl">
                    <a:srgbClr val="000000"/>
                  </a:outerShdw>
                </a:effectLst>
                <a:latin typeface="Arial" charset="0"/>
              </a:rPr>
              <a:t>The Bible answers our most important questions in life.</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472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14723"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990600" lvl="1" indent="-533400"/>
            <a:r>
              <a:rPr lang="en-US" altLang="en-US">
                <a:solidFill>
                  <a:srgbClr val="FFFF00"/>
                </a:solidFill>
                <a:effectLst>
                  <a:outerShdw blurRad="38100" dist="38100" dir="2700000" algn="tl">
                    <a:srgbClr val="000000"/>
                  </a:outerShdw>
                </a:effectLst>
                <a:latin typeface="Arial" charset="0"/>
              </a:rPr>
              <a:t>God made three promises to Abraham in connection with this plan (Genesis 12:1-3).</a:t>
            </a:r>
          </a:p>
          <a:p>
            <a:pPr marL="1371600" lvl="2" indent="-457200"/>
            <a:r>
              <a:rPr lang="en-US" altLang="en-US">
                <a:effectLst>
                  <a:outerShdw blurRad="38100" dist="38100" dir="2700000" algn="tl">
                    <a:srgbClr val="000000"/>
                  </a:outerShdw>
                </a:effectLst>
                <a:latin typeface="Arial" charset="0"/>
              </a:rPr>
              <a:t>Nation (v. 2).</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677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16771"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990600" lvl="1" indent="-533400"/>
            <a:r>
              <a:rPr lang="en-US" altLang="en-US">
                <a:solidFill>
                  <a:srgbClr val="FFFF00"/>
                </a:solidFill>
                <a:effectLst>
                  <a:outerShdw blurRad="38100" dist="38100" dir="2700000" algn="tl">
                    <a:srgbClr val="000000"/>
                  </a:outerShdw>
                </a:effectLst>
                <a:latin typeface="Arial" charset="0"/>
              </a:rPr>
              <a:t>God made three promises to Abraham in connection with this plan (Genesis 12:1-3).</a:t>
            </a:r>
          </a:p>
          <a:p>
            <a:pPr marL="1371600" lvl="2" indent="-457200"/>
            <a:r>
              <a:rPr lang="en-US" altLang="en-US">
                <a:effectLst>
                  <a:outerShdw blurRad="38100" dist="38100" dir="2700000" algn="tl">
                    <a:srgbClr val="000000"/>
                  </a:outerShdw>
                </a:effectLst>
                <a:latin typeface="Arial" charset="0"/>
              </a:rPr>
              <a:t>Nation (v. 2).</a:t>
            </a:r>
          </a:p>
          <a:p>
            <a:pPr marL="1371600" lvl="2" indent="-457200"/>
            <a:r>
              <a:rPr lang="en-US" altLang="en-US">
                <a:effectLst>
                  <a:outerShdw blurRad="38100" dist="38100" dir="2700000" algn="tl">
                    <a:srgbClr val="000000"/>
                  </a:outerShdw>
                </a:effectLst>
                <a:latin typeface="Arial" charset="0"/>
              </a:rPr>
              <a:t>Land (v. 1).</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18819"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990600" lvl="1" indent="-533400"/>
            <a:r>
              <a:rPr lang="en-US" altLang="en-US">
                <a:solidFill>
                  <a:srgbClr val="FFFF00"/>
                </a:solidFill>
                <a:effectLst>
                  <a:outerShdw blurRad="38100" dist="38100" dir="2700000" algn="tl">
                    <a:srgbClr val="000000"/>
                  </a:outerShdw>
                </a:effectLst>
                <a:latin typeface="Arial" charset="0"/>
              </a:rPr>
              <a:t>God made three promises to Abraham in connection with this plan (Genesis 12:1-3).</a:t>
            </a:r>
          </a:p>
          <a:p>
            <a:pPr marL="1371600" lvl="2" indent="-457200"/>
            <a:r>
              <a:rPr lang="en-US" altLang="en-US">
                <a:effectLst>
                  <a:outerShdw blurRad="38100" dist="38100" dir="2700000" algn="tl">
                    <a:srgbClr val="000000"/>
                  </a:outerShdw>
                </a:effectLst>
                <a:latin typeface="Arial" charset="0"/>
              </a:rPr>
              <a:t>Nation (v. 2).</a:t>
            </a:r>
          </a:p>
          <a:p>
            <a:pPr marL="1371600" lvl="2" indent="-457200"/>
            <a:r>
              <a:rPr lang="en-US" altLang="en-US">
                <a:effectLst>
                  <a:outerShdw blurRad="38100" dist="38100" dir="2700000" algn="tl">
                    <a:srgbClr val="000000"/>
                  </a:outerShdw>
                </a:effectLst>
                <a:latin typeface="Arial" charset="0"/>
              </a:rPr>
              <a:t>Land (v. 1).</a:t>
            </a:r>
          </a:p>
          <a:p>
            <a:pPr marL="1371600" lvl="2" indent="-457200"/>
            <a:r>
              <a:rPr lang="en-US" altLang="en-US">
                <a:effectLst>
                  <a:outerShdw blurRad="38100" dist="38100" dir="2700000" algn="tl">
                    <a:srgbClr val="000000"/>
                  </a:outerShdw>
                </a:effectLst>
                <a:latin typeface="Arial" charset="0"/>
              </a:rPr>
              <a:t>Blessing for everyone in the world through Abraham’s family (v. 3).</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291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22915"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990600" lvl="1" indent="-533400"/>
            <a:r>
              <a:rPr lang="en-US" altLang="en-US">
                <a:solidFill>
                  <a:srgbClr val="FFFF00"/>
                </a:solidFill>
                <a:effectLst>
                  <a:outerShdw blurRad="38100" dist="38100" dir="2700000" algn="tl">
                    <a:srgbClr val="000000"/>
                  </a:outerShdw>
                </a:effectLst>
                <a:latin typeface="Arial" charset="0"/>
              </a:rPr>
              <a:t>God made three promises to Abraham in connection with this plan (Genesis 12:1-3).</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496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24963" name="Rectangle 3"/>
          <p:cNvSpPr>
            <a:spLocks noGrp="1" noChangeArrowheads="1"/>
          </p:cNvSpPr>
          <p:nvPr>
            <p:ph type="body" idx="1"/>
          </p:nvPr>
        </p:nvSpPr>
        <p:spPr>
          <a:xfrm>
            <a:off x="685800" y="1524000"/>
            <a:ext cx="8229600" cy="51816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990600" lvl="1" indent="-533400"/>
            <a:r>
              <a:rPr lang="en-US" altLang="en-US">
                <a:solidFill>
                  <a:srgbClr val="FFFF00"/>
                </a:solidFill>
                <a:effectLst>
                  <a:outerShdw blurRad="38100" dist="38100" dir="2700000" algn="tl">
                    <a:srgbClr val="000000"/>
                  </a:outerShdw>
                </a:effectLst>
                <a:latin typeface="Arial" charset="0"/>
              </a:rPr>
              <a:t>God made three promises to Abraham in connection with this plan (Genesis 12:1-3).</a:t>
            </a:r>
          </a:p>
          <a:p>
            <a:pPr marL="990600" lvl="1" indent="-533400"/>
            <a:r>
              <a:rPr lang="en-US" altLang="en-US">
                <a:solidFill>
                  <a:srgbClr val="FFFF00"/>
                </a:solidFill>
                <a:effectLst>
                  <a:outerShdw blurRad="38100" dist="38100" dir="2700000" algn="tl">
                    <a:srgbClr val="000000"/>
                  </a:outerShdw>
                </a:effectLst>
                <a:latin typeface="Arial" charset="0"/>
              </a:rPr>
              <a:t>The blessing for all nations would be the Savior, Jesus Christ, who would come into the world as a descendant of Abraham.</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27011" name="Rectangle 3"/>
          <p:cNvSpPr>
            <a:spLocks noGrp="1" noChangeArrowheads="1"/>
          </p:cNvSpPr>
          <p:nvPr>
            <p:ph type="body" idx="1"/>
          </p:nvPr>
        </p:nvSpPr>
        <p:spPr>
          <a:xfrm>
            <a:off x="685800" y="1524000"/>
            <a:ext cx="8229600" cy="51816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990600" lvl="1" indent="-533400"/>
            <a:r>
              <a:rPr lang="en-US" altLang="en-US">
                <a:solidFill>
                  <a:srgbClr val="FFFF00"/>
                </a:solidFill>
                <a:effectLst>
                  <a:outerShdw blurRad="38100" dist="38100" dir="2700000" algn="tl">
                    <a:srgbClr val="000000"/>
                  </a:outerShdw>
                </a:effectLst>
                <a:latin typeface="Arial" charset="0"/>
              </a:rPr>
              <a:t>God made three promises to Abraham in connection with this plan (Genesis 12:1-3).</a:t>
            </a:r>
          </a:p>
          <a:p>
            <a:pPr marL="990600" lvl="1" indent="-533400"/>
            <a:r>
              <a:rPr lang="en-US" altLang="en-US">
                <a:solidFill>
                  <a:srgbClr val="FFFF00"/>
                </a:solidFill>
                <a:effectLst>
                  <a:outerShdw blurRad="38100" dist="38100" dir="2700000" algn="tl">
                    <a:srgbClr val="000000"/>
                  </a:outerShdw>
                </a:effectLst>
                <a:latin typeface="Arial" charset="0"/>
              </a:rPr>
              <a:t>The blessing for all nations would be the Savior, Jesus Christ, who would come into the world as a descendant of Abraham.</a:t>
            </a:r>
          </a:p>
          <a:p>
            <a:pPr marL="990600" lvl="1" indent="-533400"/>
            <a:r>
              <a:rPr lang="en-US" altLang="en-US">
                <a:solidFill>
                  <a:srgbClr val="FFFF00"/>
                </a:solidFill>
                <a:effectLst>
                  <a:outerShdw blurRad="38100" dist="38100" dir="2700000" algn="tl">
                    <a:srgbClr val="000000"/>
                  </a:outerShdw>
                </a:effectLst>
                <a:latin typeface="Arial" charset="0"/>
              </a:rPr>
              <a:t>The key to understanding the message of the Bible is to understand that the rest of the Bible follows the fulfillment of these promises God made to Abraham!</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905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29059"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110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31107" name="Rectangle 3"/>
          <p:cNvSpPr>
            <a:spLocks noGrp="1" noChangeArrowheads="1"/>
          </p:cNvSpPr>
          <p:nvPr>
            <p:ph type="body" idx="1"/>
          </p:nvPr>
        </p:nvSpPr>
        <p:spPr>
          <a:xfrm>
            <a:off x="685800" y="1524000"/>
            <a:ext cx="8229600" cy="51816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609600" indent="-609600"/>
            <a:r>
              <a:rPr lang="en-US" altLang="en-US">
                <a:effectLst>
                  <a:outerShdw blurRad="38100" dist="38100" dir="2700000" algn="tl">
                    <a:srgbClr val="000000"/>
                  </a:outerShdw>
                </a:effectLst>
                <a:latin typeface="Arial" charset="0"/>
              </a:rPr>
              <a:t>Abraham’s descendants became the nation of Israel, and God made a covenant with them at Mt. Sinai through Moses (Exodus 19-20).</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134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41347" name="Rectangle 3"/>
          <p:cNvSpPr>
            <a:spLocks noGrp="1" noChangeArrowheads="1"/>
          </p:cNvSpPr>
          <p:nvPr>
            <p:ph type="body" idx="1"/>
          </p:nvPr>
        </p:nvSpPr>
        <p:spPr>
          <a:xfrm>
            <a:off x="685800" y="1524000"/>
            <a:ext cx="8229600" cy="51816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609600" indent="-609600"/>
            <a:r>
              <a:rPr lang="en-US" altLang="en-US">
                <a:effectLst>
                  <a:outerShdw blurRad="38100" dist="38100" dir="2700000" algn="tl">
                    <a:srgbClr val="000000"/>
                  </a:outerShdw>
                </a:effectLst>
                <a:latin typeface="Arial" charset="0"/>
              </a:rPr>
              <a:t>Abraham’s descendants became the nation of Israel, and God made a covenant with them at Mt. Sinai through Moses (Exodus 19-20).</a:t>
            </a:r>
          </a:p>
          <a:p>
            <a:pPr marL="609600" indent="-609600"/>
            <a:r>
              <a:rPr lang="en-US" altLang="en-US">
                <a:effectLst>
                  <a:outerShdw blurRad="38100" dist="38100" dir="2700000" algn="tl">
                    <a:srgbClr val="000000"/>
                  </a:outerShdw>
                </a:effectLst>
                <a:latin typeface="Arial" charset="0"/>
              </a:rPr>
              <a:t>God instructed them to shed the blood of perfect lambs and sacrifice them to atone for their sins.</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339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43395" name="Rectangle 3"/>
          <p:cNvSpPr>
            <a:spLocks noGrp="1" noChangeArrowheads="1"/>
          </p:cNvSpPr>
          <p:nvPr>
            <p:ph type="body" idx="1"/>
          </p:nvPr>
        </p:nvSpPr>
        <p:spPr>
          <a:xfrm>
            <a:off x="685800" y="1524000"/>
            <a:ext cx="8229600" cy="51816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609600" indent="-609600"/>
            <a:r>
              <a:rPr lang="en-US" altLang="en-US">
                <a:effectLst>
                  <a:outerShdw blurRad="38100" dist="38100" dir="2700000" algn="tl">
                    <a:srgbClr val="000000"/>
                  </a:outerShdw>
                </a:effectLst>
                <a:latin typeface="Arial" charset="0"/>
              </a:rPr>
              <a:t>Abraham’s descendants became the nation of Israel, and God made a covenant with them at Mt. Sinai through Moses (Exodus 19-20).</a:t>
            </a:r>
          </a:p>
          <a:p>
            <a:pPr marL="609600" indent="-609600"/>
            <a:r>
              <a:rPr lang="en-US" altLang="en-US">
                <a:effectLst>
                  <a:outerShdw blurRad="38100" dist="38100" dir="2700000" algn="tl">
                    <a:srgbClr val="000000"/>
                  </a:outerShdw>
                </a:effectLst>
                <a:latin typeface="Arial" charset="0"/>
              </a:rPr>
              <a:t>God instructed them to shed the blood of perfect lambs and sacrifice them to atone for their sins.</a:t>
            </a:r>
          </a:p>
        </p:txBody>
      </p:sp>
      <p:sp>
        <p:nvSpPr>
          <p:cNvPr id="443396" name="Rectangle 4"/>
          <p:cNvSpPr>
            <a:spLocks noChangeArrowheads="1"/>
          </p:cNvSpPr>
          <p:nvPr/>
        </p:nvSpPr>
        <p:spPr bwMode="auto">
          <a:xfrm>
            <a:off x="1828800" y="2743200"/>
            <a:ext cx="5943600" cy="3429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rgbClr val="000000"/>
                </a:solidFill>
              </a:rPr>
              <a:t>“And you shall say to them,</a:t>
            </a:r>
          </a:p>
          <a:p>
            <a:pPr algn="ctr"/>
            <a:r>
              <a:rPr lang="en-US" altLang="en-US" sz="2800" i="1">
                <a:solidFill>
                  <a:srgbClr val="000000"/>
                </a:solidFill>
              </a:rPr>
              <a:t> ‘This is the offering made by fire</a:t>
            </a:r>
          </a:p>
          <a:p>
            <a:pPr algn="ctr"/>
            <a:r>
              <a:rPr lang="en-US" altLang="en-US" sz="2800" i="1">
                <a:solidFill>
                  <a:srgbClr val="000000"/>
                </a:solidFill>
              </a:rPr>
              <a:t> which you shall offer to the LORD:</a:t>
            </a:r>
          </a:p>
          <a:p>
            <a:pPr algn="ctr"/>
            <a:r>
              <a:rPr lang="en-US" altLang="en-US" sz="2800" i="1">
                <a:solidFill>
                  <a:srgbClr val="000000"/>
                </a:solidFill>
              </a:rPr>
              <a:t> two male lambs in their first year</a:t>
            </a:r>
          </a:p>
          <a:p>
            <a:pPr algn="ctr"/>
            <a:r>
              <a:rPr lang="en-US" altLang="en-US" sz="2800" i="1">
                <a:solidFill>
                  <a:srgbClr val="000000"/>
                </a:solidFill>
              </a:rPr>
              <a:t> without blemish, day by day,</a:t>
            </a:r>
          </a:p>
          <a:p>
            <a:pPr algn="ctr"/>
            <a:r>
              <a:rPr lang="en-US" altLang="en-US" sz="2800" i="1">
                <a:solidFill>
                  <a:srgbClr val="000000"/>
                </a:solidFill>
              </a:rPr>
              <a:t> as a regular burnt offering’”</a:t>
            </a:r>
          </a:p>
          <a:p>
            <a:pPr algn="ctr"/>
            <a:r>
              <a:rPr lang="en-US" altLang="en-US" sz="2800" i="1">
                <a:solidFill>
                  <a:schemeClr val="bg2"/>
                </a:solidFill>
              </a:rPr>
              <a:t>(Numbers 28:3).</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685800" y="304800"/>
            <a:ext cx="7772400" cy="1143000"/>
          </a:xfrm>
        </p:spPr>
        <p:txBody>
          <a:bodyPr/>
          <a:lstStyle/>
          <a:p>
            <a:r>
              <a:rPr lang="en-US" altLang="en-US" sz="5400">
                <a:effectLst>
                  <a:outerShdw blurRad="38100" dist="38100" dir="2700000" algn="tl">
                    <a:srgbClr val="000000"/>
                  </a:outerShdw>
                </a:effectLst>
                <a:latin typeface="Arial" charset="0"/>
              </a:rPr>
              <a:t>God’s Perfect Plan</a:t>
            </a:r>
          </a:p>
        </p:txBody>
      </p:sp>
      <p:sp>
        <p:nvSpPr>
          <p:cNvPr id="303107" name="Rectangle 3"/>
          <p:cNvSpPr>
            <a:spLocks noGrp="1" noChangeArrowheads="1"/>
          </p:cNvSpPr>
          <p:nvPr>
            <p:ph type="body" idx="1"/>
          </p:nvPr>
        </p:nvSpPr>
        <p:spPr>
          <a:xfrm>
            <a:off x="685800" y="1524000"/>
            <a:ext cx="7772400" cy="4953000"/>
          </a:xfrm>
        </p:spPr>
        <p:txBody>
          <a:bodyPr/>
          <a:lstStyle/>
          <a:p>
            <a:pPr>
              <a:spcBef>
                <a:spcPct val="50000"/>
              </a:spcBef>
            </a:pPr>
            <a:r>
              <a:rPr lang="en-US" altLang="en-US">
                <a:effectLst>
                  <a:outerShdw blurRad="38100" dist="38100" dir="2700000" algn="tl">
                    <a:srgbClr val="000000"/>
                  </a:outerShdw>
                </a:effectLst>
                <a:latin typeface="Arial" charset="0"/>
              </a:rPr>
              <a:t>The Bible communicates the will of God to mankind.</a:t>
            </a:r>
          </a:p>
          <a:p>
            <a:pPr>
              <a:spcBef>
                <a:spcPct val="50000"/>
              </a:spcBef>
            </a:pPr>
            <a:r>
              <a:rPr lang="en-US" altLang="en-US">
                <a:effectLst>
                  <a:outerShdw blurRad="38100" dist="38100" dir="2700000" algn="tl">
                    <a:srgbClr val="000000"/>
                  </a:outerShdw>
                </a:effectLst>
                <a:latin typeface="Arial" charset="0"/>
              </a:rPr>
              <a:t>The Bible answers our most important questions in life.</a:t>
            </a:r>
          </a:p>
          <a:p>
            <a:pPr lvl="1"/>
            <a:r>
              <a:rPr lang="en-US" altLang="en-US">
                <a:solidFill>
                  <a:srgbClr val="FFFF00"/>
                </a:solidFill>
                <a:effectLst>
                  <a:outerShdw blurRad="38100" dist="38100" dir="2700000" algn="tl">
                    <a:srgbClr val="000000"/>
                  </a:outerShdw>
                </a:effectLst>
                <a:latin typeface="Arial" charset="0"/>
              </a:rPr>
              <a:t>Why are we here?</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45443" name="Rectangle 3"/>
          <p:cNvSpPr>
            <a:spLocks noGrp="1" noChangeArrowheads="1"/>
          </p:cNvSpPr>
          <p:nvPr>
            <p:ph type="body" idx="1"/>
          </p:nvPr>
        </p:nvSpPr>
        <p:spPr>
          <a:xfrm>
            <a:off x="685800" y="1524000"/>
            <a:ext cx="8229600" cy="51816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609600" indent="-609600"/>
            <a:r>
              <a:rPr lang="en-US" altLang="en-US">
                <a:effectLst>
                  <a:outerShdw blurRad="38100" dist="38100" dir="2700000" algn="tl">
                    <a:srgbClr val="000000"/>
                  </a:outerShdw>
                </a:effectLst>
                <a:latin typeface="Arial" charset="0"/>
              </a:rPr>
              <a:t>Abraham’s descendants became the nation of Israel, and God made a covenant with them at Mt. Sinai through Moses (Exodus 19-20).</a:t>
            </a:r>
          </a:p>
          <a:p>
            <a:pPr marL="609600" indent="-609600"/>
            <a:r>
              <a:rPr lang="en-US" altLang="en-US">
                <a:effectLst>
                  <a:outerShdw blurRad="38100" dist="38100" dir="2700000" algn="tl">
                    <a:srgbClr val="000000"/>
                  </a:outerShdw>
                </a:effectLst>
                <a:latin typeface="Arial" charset="0"/>
              </a:rPr>
              <a:t>God instructed them to shed the blood of perfect lambs and sacrifice them to atone for their sins.</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749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47491" name="Rectangle 3"/>
          <p:cNvSpPr>
            <a:spLocks noGrp="1" noChangeArrowheads="1"/>
          </p:cNvSpPr>
          <p:nvPr>
            <p:ph type="body" idx="1"/>
          </p:nvPr>
        </p:nvSpPr>
        <p:spPr>
          <a:xfrm>
            <a:off x="685800" y="1524000"/>
            <a:ext cx="8229600" cy="51816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609600" indent="-609600"/>
            <a:r>
              <a:rPr lang="en-US" altLang="en-US">
                <a:effectLst>
                  <a:outerShdw blurRad="38100" dist="38100" dir="2700000" algn="tl">
                    <a:srgbClr val="000000"/>
                  </a:outerShdw>
                </a:effectLst>
                <a:latin typeface="Arial" charset="0"/>
              </a:rPr>
              <a:t>Abraham’s descendants became the nation of Israel, and God made a covenant with them at Mt. Sinai through Moses (Exodus 19-20).</a:t>
            </a:r>
          </a:p>
          <a:p>
            <a:pPr marL="609600" indent="-609600"/>
            <a:r>
              <a:rPr lang="en-US" altLang="en-US">
                <a:effectLst>
                  <a:outerShdw blurRad="38100" dist="38100" dir="2700000" algn="tl">
                    <a:srgbClr val="000000"/>
                  </a:outerShdw>
                </a:effectLst>
                <a:latin typeface="Arial" charset="0"/>
              </a:rPr>
              <a:t>God instructed them to shed the blood of perfect lambs and sacrifice them to atone for their sins.</a:t>
            </a:r>
          </a:p>
        </p:txBody>
      </p:sp>
      <p:sp>
        <p:nvSpPr>
          <p:cNvPr id="447492" name="Rectangle 4"/>
          <p:cNvSpPr>
            <a:spLocks noChangeArrowheads="1"/>
          </p:cNvSpPr>
          <p:nvPr/>
        </p:nvSpPr>
        <p:spPr bwMode="auto">
          <a:xfrm>
            <a:off x="1828800" y="2743200"/>
            <a:ext cx="5943600" cy="34290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800" i="1">
                <a:solidFill>
                  <a:srgbClr val="000000"/>
                </a:solidFill>
              </a:rPr>
              <a:t>“'For the life of the flesh</a:t>
            </a:r>
          </a:p>
          <a:p>
            <a:pPr algn="ctr"/>
            <a:r>
              <a:rPr lang="en-US" altLang="en-US" sz="2800" i="1">
                <a:solidFill>
                  <a:srgbClr val="000000"/>
                </a:solidFill>
              </a:rPr>
              <a:t> is in the blood, and I</a:t>
            </a:r>
          </a:p>
          <a:p>
            <a:pPr algn="ctr"/>
            <a:r>
              <a:rPr lang="en-US" altLang="en-US" sz="2800" i="1">
                <a:solidFill>
                  <a:srgbClr val="000000"/>
                </a:solidFill>
              </a:rPr>
              <a:t> have given it to you upon</a:t>
            </a:r>
          </a:p>
          <a:p>
            <a:pPr algn="ctr"/>
            <a:r>
              <a:rPr lang="en-US" altLang="en-US" sz="2800" i="1">
                <a:solidFill>
                  <a:srgbClr val="000000"/>
                </a:solidFill>
              </a:rPr>
              <a:t> the altar to make atonement</a:t>
            </a:r>
          </a:p>
          <a:p>
            <a:pPr algn="ctr"/>
            <a:r>
              <a:rPr lang="en-US" altLang="en-US" sz="2800" i="1">
                <a:solidFill>
                  <a:srgbClr val="000000"/>
                </a:solidFill>
              </a:rPr>
              <a:t> for your souls; for it is the blood</a:t>
            </a:r>
          </a:p>
          <a:p>
            <a:pPr algn="ctr"/>
            <a:r>
              <a:rPr lang="en-US" altLang="en-US" sz="2800" i="1">
                <a:solidFill>
                  <a:srgbClr val="000000"/>
                </a:solidFill>
              </a:rPr>
              <a:t> that makes atonement for the soul”</a:t>
            </a:r>
            <a:r>
              <a:rPr lang="en-US" altLang="en-US" sz="2800" i="1">
                <a:solidFill>
                  <a:schemeClr val="bg2"/>
                </a:solidFill>
              </a:rPr>
              <a:t> </a:t>
            </a:r>
          </a:p>
          <a:p>
            <a:pPr algn="ctr"/>
            <a:r>
              <a:rPr lang="en-US" altLang="en-US" sz="2800" i="1">
                <a:solidFill>
                  <a:schemeClr val="bg2"/>
                </a:solidFill>
              </a:rPr>
              <a:t>(Leviticus 17:11).</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953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49539" name="Rectangle 3"/>
          <p:cNvSpPr>
            <a:spLocks noGrp="1" noChangeArrowheads="1"/>
          </p:cNvSpPr>
          <p:nvPr>
            <p:ph type="body" idx="1"/>
          </p:nvPr>
        </p:nvSpPr>
        <p:spPr>
          <a:xfrm>
            <a:off x="685800" y="1524000"/>
            <a:ext cx="8229600" cy="51816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609600" indent="-609600"/>
            <a:r>
              <a:rPr lang="en-US" altLang="en-US">
                <a:effectLst>
                  <a:outerShdw blurRad="38100" dist="38100" dir="2700000" algn="tl">
                    <a:srgbClr val="000000"/>
                  </a:outerShdw>
                </a:effectLst>
                <a:latin typeface="Arial" charset="0"/>
              </a:rPr>
              <a:t>Abraham’s descendants became the nation of Israel, and God made a covenant with them at Mt. Sinai through Moses (Exodus 19-20).</a:t>
            </a:r>
          </a:p>
          <a:p>
            <a:pPr marL="609600" indent="-609600"/>
            <a:r>
              <a:rPr lang="en-US" altLang="en-US">
                <a:effectLst>
                  <a:outerShdw blurRad="38100" dist="38100" dir="2700000" algn="tl">
                    <a:srgbClr val="000000"/>
                  </a:outerShdw>
                </a:effectLst>
                <a:latin typeface="Arial" charset="0"/>
              </a:rPr>
              <a:t>God instructed them to shed the blood of perfect lambs and sacrifice them to atone for their sins.</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158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51587" name="Rectangle 3"/>
          <p:cNvSpPr>
            <a:spLocks noGrp="1" noChangeArrowheads="1"/>
          </p:cNvSpPr>
          <p:nvPr>
            <p:ph type="body" idx="1"/>
          </p:nvPr>
        </p:nvSpPr>
        <p:spPr>
          <a:xfrm>
            <a:off x="685800" y="1524000"/>
            <a:ext cx="8229600" cy="5181600"/>
          </a:xfrm>
        </p:spPr>
        <p:txBody>
          <a:bodyPr/>
          <a:lstStyle/>
          <a:p>
            <a:pPr marL="609600" indent="-609600"/>
            <a:r>
              <a:rPr lang="en-US" altLang="en-US">
                <a:effectLst>
                  <a:outerShdw blurRad="38100" dist="38100" dir="2700000" algn="tl">
                    <a:srgbClr val="000000"/>
                  </a:outerShdw>
                </a:effectLst>
                <a:latin typeface="Arial" charset="0"/>
              </a:rPr>
              <a:t>God began unfolding His plan through Abraham.</a:t>
            </a:r>
          </a:p>
          <a:p>
            <a:pPr marL="609600" indent="-609600"/>
            <a:r>
              <a:rPr lang="en-US" altLang="en-US">
                <a:effectLst>
                  <a:outerShdw blurRad="38100" dist="38100" dir="2700000" algn="tl">
                    <a:srgbClr val="000000"/>
                  </a:outerShdw>
                </a:effectLst>
                <a:latin typeface="Arial" charset="0"/>
              </a:rPr>
              <a:t>Abraham’s descendants became the nation of Israel, and God made a covenant with them at Mt. Sinai through Moses (Exodus 19-20).</a:t>
            </a:r>
          </a:p>
          <a:p>
            <a:pPr marL="609600" indent="-609600"/>
            <a:r>
              <a:rPr lang="en-US" altLang="en-US">
                <a:effectLst>
                  <a:outerShdw blurRad="38100" dist="38100" dir="2700000" algn="tl">
                    <a:srgbClr val="000000"/>
                  </a:outerShdw>
                </a:effectLst>
                <a:latin typeface="Arial" charset="0"/>
              </a:rPr>
              <a:t>God instructed them to shed the blood of perfect lambs and sacrifice them to atone for their sins.</a:t>
            </a:r>
          </a:p>
        </p:txBody>
      </p:sp>
      <p:sp>
        <p:nvSpPr>
          <p:cNvPr id="451588" name="Text Box 4"/>
          <p:cNvSpPr txBox="1">
            <a:spLocks noChangeArrowheads="1"/>
          </p:cNvSpPr>
          <p:nvPr/>
        </p:nvSpPr>
        <p:spPr bwMode="auto">
          <a:xfrm>
            <a:off x="1143000" y="6278563"/>
            <a:ext cx="7391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solidFill>
                  <a:srgbClr val="FFFF00"/>
                </a:solidFill>
                <a:effectLst>
                  <a:outerShdw blurRad="38100" dist="38100" dir="2700000" algn="tl">
                    <a:srgbClr val="000000"/>
                  </a:outerShdw>
                </a:effectLst>
              </a:rPr>
              <a:t>This foreshadowed Jesus!</a:t>
            </a:r>
            <a:endParaRPr lang="en-US" altLang="en-US" sz="3200">
              <a:solidFill>
                <a:srgbClr val="FFFF00"/>
              </a:solidFill>
              <a:effectLst>
                <a:outerShdw blurRad="38100" dist="38100" dir="2700000" algn="tl">
                  <a:srgbClr val="000000"/>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5682"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55684" name="Rectangle 4"/>
          <p:cNvSpPr>
            <a:spLocks noGrp="1" noChangeArrowheads="1"/>
          </p:cNvSpPr>
          <p:nvPr>
            <p:ph type="body" idx="1"/>
          </p:nvPr>
        </p:nvSpPr>
        <p:spPr/>
        <p:txBody>
          <a:bodyPr/>
          <a:lstStyle/>
          <a:p>
            <a:endParaRPr lang="en-US" altLang="en-US"/>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3634"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53635"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prophets foretold the coming of Jesus Christ, the Savior.</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773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57731"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prophets foretold the coming of Jesus Christ, the Savior.</a:t>
            </a:r>
          </a:p>
        </p:txBody>
      </p:sp>
      <p:sp>
        <p:nvSpPr>
          <p:cNvPr id="457732" name="Rectangle 4"/>
          <p:cNvSpPr>
            <a:spLocks noChangeArrowheads="1"/>
          </p:cNvSpPr>
          <p:nvPr/>
        </p:nvSpPr>
        <p:spPr bwMode="auto">
          <a:xfrm>
            <a:off x="1752600" y="2590800"/>
            <a:ext cx="5715000" cy="3581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“Therefore the Lord Himself will give you a sign: Behold, the virgin shall conceive and bear a Son, and shall call His name Immanuel”  (Isaiah 7:14).</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9778"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59779"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prophets foretold the coming of Jesus Christ, the Savior.</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1826"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61827"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prophets foretold the coming of Jesus Christ, the Savior.</a:t>
            </a:r>
          </a:p>
        </p:txBody>
      </p:sp>
      <p:sp>
        <p:nvSpPr>
          <p:cNvPr id="461828" name="Rectangle 4"/>
          <p:cNvSpPr>
            <a:spLocks noChangeArrowheads="1"/>
          </p:cNvSpPr>
          <p:nvPr/>
        </p:nvSpPr>
        <p:spPr bwMode="auto">
          <a:xfrm>
            <a:off x="838200" y="2514600"/>
            <a:ext cx="7696200" cy="43434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unto us a Child is born, unto us a Son is given; and the government will be upon His shoulder. And His name will be called Wonderful, Counselor, Mighty God, Everlasting Father, Prince of Peace. Of the increase of His government and peace there will be no end, upon the throne of David and over His kingdom, to order it and establish it with judgment and justice from that time forward even forever”  (Isaiah 9:6-7).</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8210" name="Rectangle 2"/>
          <p:cNvSpPr>
            <a:spLocks noGrp="1" noChangeArrowheads="1"/>
          </p:cNvSpPr>
          <p:nvPr>
            <p:ph type="title"/>
          </p:nvPr>
        </p:nvSpPr>
        <p:spPr>
          <a:xfrm>
            <a:off x="304800" y="304800"/>
            <a:ext cx="8458200" cy="1143000"/>
          </a:xfrm>
        </p:spPr>
        <p:txBody>
          <a:bodyPr/>
          <a:lstStyle/>
          <a:p>
            <a:r>
              <a:rPr lang="en-US" altLang="en-US">
                <a:effectLst>
                  <a:outerShdw blurRad="38100" dist="38100" dir="2700000" algn="tl">
                    <a:srgbClr val="000000"/>
                  </a:outerShdw>
                </a:effectLst>
                <a:latin typeface="Arial" charset="0"/>
              </a:rPr>
              <a:t>God Planned To Send A Savior</a:t>
            </a:r>
          </a:p>
        </p:txBody>
      </p:sp>
      <p:sp>
        <p:nvSpPr>
          <p:cNvPr id="478211" name="Rectangle 3"/>
          <p:cNvSpPr>
            <a:spLocks noGrp="1" noChangeArrowheads="1"/>
          </p:cNvSpPr>
          <p:nvPr>
            <p:ph type="body" idx="1"/>
          </p:nvPr>
        </p:nvSpPr>
        <p:spPr>
          <a:xfrm>
            <a:off x="685800" y="1524000"/>
            <a:ext cx="8229600" cy="4648200"/>
          </a:xfrm>
        </p:spPr>
        <p:txBody>
          <a:bodyPr/>
          <a:lstStyle/>
          <a:p>
            <a:pPr marL="609600" indent="-609600"/>
            <a:r>
              <a:rPr lang="en-US" altLang="en-US">
                <a:effectLst>
                  <a:outerShdw blurRad="38100" dist="38100" dir="2700000" algn="tl">
                    <a:srgbClr val="000000"/>
                  </a:outerShdw>
                </a:effectLst>
                <a:latin typeface="Arial" charset="0"/>
              </a:rPr>
              <a:t>God’s prophets foretold the coming of Jesus Christ, the Savior.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845</TotalTime>
  <Words>7188</Words>
  <Application>Microsoft Office PowerPoint</Application>
  <PresentationFormat>On-screen Show (4:3)</PresentationFormat>
  <Paragraphs>859</Paragraphs>
  <Slides>163</Slides>
  <Notes>123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163</vt:i4>
      </vt:variant>
    </vt:vector>
  </HeadingPairs>
  <TitlesOfParts>
    <vt:vector size="166" baseType="lpstr">
      <vt:lpstr>Times New Roman</vt:lpstr>
      <vt:lpstr>Arial</vt:lpstr>
      <vt:lpstr>Default Design</vt:lpstr>
      <vt:lpstr>God’s Perfect Plan</vt:lpstr>
      <vt:lpstr>God’s Perfect Plan</vt:lpstr>
      <vt:lpstr>God’s Perfect Plan</vt:lpstr>
      <vt:lpstr>God’s Perfect Plan</vt:lpstr>
      <vt:lpstr>God’s Perfect Plan</vt:lpstr>
      <vt:lpstr>God’s Perfect Plan</vt:lpstr>
      <vt:lpstr>God’s Perfect Plan</vt:lpstr>
      <vt:lpstr>God’s Perfect Plan</vt:lpstr>
      <vt:lpstr>God’s Perfect Plan</vt:lpstr>
      <vt:lpstr>God’s Perfect Plan</vt:lpstr>
      <vt:lpstr>God’s Perfect Plan</vt:lpstr>
      <vt:lpstr>God’s Perfect Plan</vt:lpstr>
      <vt:lpstr>God’s Perfect Plan</vt:lpstr>
      <vt:lpstr>God’s Perfect Plan</vt:lpstr>
      <vt:lpstr>God’s Perfect Plan</vt:lpstr>
      <vt:lpstr>God’s Perfect Plan</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God Created Everything Perfect</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Sin Entered The World</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God Planned To Send A Savior</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How Will You Respond?</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David Dann</dc:creator>
  <cp:lastModifiedBy>Kevin Carlile</cp:lastModifiedBy>
  <cp:revision>72</cp:revision>
  <dcterms:created xsi:type="dcterms:W3CDTF">2004-03-11T22:01:36Z</dcterms:created>
  <dcterms:modified xsi:type="dcterms:W3CDTF">2016-09-12T16:40:06Z</dcterms:modified>
</cp:coreProperties>
</file>