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9" r:id="rId4"/>
    <p:sldId id="260" r:id="rId5"/>
    <p:sldId id="261" r:id="rId6"/>
    <p:sldId id="262" r:id="rId7"/>
    <p:sldId id="263" r:id="rId8"/>
    <p:sldId id="264" r:id="rId9"/>
    <p:sldId id="265" r:id="rId10"/>
    <p:sldId id="266" r:id="rId11"/>
    <p:sldId id="269"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4E23A0-4FD4-4D49-8B24-96714FB686B6}" v="2" dt="2025-09-23T19:30:43.2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7" autoAdjust="0"/>
    <p:restoredTop sz="64964" autoAdjust="0"/>
  </p:normalViewPr>
  <p:slideViewPr>
    <p:cSldViewPr snapToGrid="0">
      <p:cViewPr varScale="1">
        <p:scale>
          <a:sx n="48" d="100"/>
          <a:sy n="48" d="100"/>
        </p:scale>
        <p:origin x="1360" y="32"/>
      </p:cViewPr>
      <p:guideLst/>
    </p:cSldViewPr>
  </p:slideViewPr>
  <p:notesTextViewPr>
    <p:cViewPr>
      <p:scale>
        <a:sx n="1" d="1"/>
        <a:sy n="1" d="1"/>
      </p:scale>
      <p:origin x="0" y="-17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wart Coffman" userId="10797e79-903d-49a4-8914-5c82e8eb39c1" providerId="ADAL" clId="{4F4E23A0-4FD4-4D49-8B24-96714FB686B6}"/>
    <pc:docChg chg="undo custSel modSld">
      <pc:chgData name="Stewart Coffman" userId="10797e79-903d-49a4-8914-5c82e8eb39c1" providerId="ADAL" clId="{4F4E23A0-4FD4-4D49-8B24-96714FB686B6}" dt="2025-09-23T23:08:36.466" v="4911" actId="20577"/>
      <pc:docMkLst>
        <pc:docMk/>
      </pc:docMkLst>
      <pc:sldChg chg="modSp mod">
        <pc:chgData name="Stewart Coffman" userId="10797e79-903d-49a4-8914-5c82e8eb39c1" providerId="ADAL" clId="{4F4E23A0-4FD4-4D49-8B24-96714FB686B6}" dt="2025-09-23T16:20:39.128" v="6" actId="20577"/>
        <pc:sldMkLst>
          <pc:docMk/>
          <pc:sldMk cId="4106416509" sldId="257"/>
        </pc:sldMkLst>
        <pc:spChg chg="mod">
          <ac:chgData name="Stewart Coffman" userId="10797e79-903d-49a4-8914-5c82e8eb39c1" providerId="ADAL" clId="{4F4E23A0-4FD4-4D49-8B24-96714FB686B6}" dt="2025-09-23T16:20:39.128" v="6" actId="20577"/>
          <ac:spMkLst>
            <pc:docMk/>
            <pc:sldMk cId="4106416509" sldId="257"/>
            <ac:spMk id="3" creationId="{AF788F2B-B3A2-0A7C-39D4-5CEB62463D24}"/>
          </ac:spMkLst>
        </pc:spChg>
      </pc:sldChg>
      <pc:sldChg chg="modNotesTx">
        <pc:chgData name="Stewart Coffman" userId="10797e79-903d-49a4-8914-5c82e8eb39c1" providerId="ADAL" clId="{4F4E23A0-4FD4-4D49-8B24-96714FB686B6}" dt="2025-09-23T18:56:12.160" v="1180" actId="20577"/>
        <pc:sldMkLst>
          <pc:docMk/>
          <pc:sldMk cId="1050493690" sldId="263"/>
        </pc:sldMkLst>
      </pc:sldChg>
      <pc:sldChg chg="modNotesTx">
        <pc:chgData name="Stewart Coffman" userId="10797e79-903d-49a4-8914-5c82e8eb39c1" providerId="ADAL" clId="{4F4E23A0-4FD4-4D49-8B24-96714FB686B6}" dt="2025-09-23T19:12:00.954" v="2143" actId="20577"/>
        <pc:sldMkLst>
          <pc:docMk/>
          <pc:sldMk cId="2124060598" sldId="264"/>
        </pc:sldMkLst>
      </pc:sldChg>
      <pc:sldChg chg="modNotesTx">
        <pc:chgData name="Stewart Coffman" userId="10797e79-903d-49a4-8914-5c82e8eb39c1" providerId="ADAL" clId="{4F4E23A0-4FD4-4D49-8B24-96714FB686B6}" dt="2025-09-23T23:07:26.253" v="4905" actId="20577"/>
        <pc:sldMkLst>
          <pc:docMk/>
          <pc:sldMk cId="3750608941" sldId="265"/>
        </pc:sldMkLst>
      </pc:sldChg>
      <pc:sldChg chg="modNotesTx">
        <pc:chgData name="Stewart Coffman" userId="10797e79-903d-49a4-8914-5c82e8eb39c1" providerId="ADAL" clId="{4F4E23A0-4FD4-4D49-8B24-96714FB686B6}" dt="2025-09-23T23:08:36.466" v="4911" actId="20577"/>
        <pc:sldMkLst>
          <pc:docMk/>
          <pc:sldMk cId="3883861006" sldId="266"/>
        </pc:sldMkLst>
      </pc:sldChg>
      <pc:sldChg chg="modNotesTx">
        <pc:chgData name="Stewart Coffman" userId="10797e79-903d-49a4-8914-5c82e8eb39c1" providerId="ADAL" clId="{4F4E23A0-4FD4-4D49-8B24-96714FB686B6}" dt="2025-09-23T22:59:38.049" v="4585" actId="20577"/>
        <pc:sldMkLst>
          <pc:docMk/>
          <pc:sldMk cId="3862843160" sldId="26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11C2DA-607F-4C24-AF4D-4099C018AD9F}" type="doc">
      <dgm:prSet loTypeId="urn:microsoft.com/office/officeart/2009/3/layout/HorizontalOrganizationChart" loCatId="hierarchy" qsTypeId="urn:microsoft.com/office/officeart/2005/8/quickstyle/simple4" qsCatId="simple" csTypeId="urn:microsoft.com/office/officeart/2005/8/colors/colorful1" csCatId="colorful"/>
      <dgm:spPr/>
      <dgm:t>
        <a:bodyPr/>
        <a:lstStyle/>
        <a:p>
          <a:endParaRPr lang="en-US"/>
        </a:p>
      </dgm:t>
    </dgm:pt>
    <dgm:pt modelId="{C348C554-1DA4-40F4-BB60-F854254AAEC7}">
      <dgm:prSet/>
      <dgm:spPr/>
      <dgm:t>
        <a:bodyPr/>
        <a:lstStyle/>
        <a:p>
          <a:r>
            <a:rPr lang="en-US"/>
            <a:t>Shortly before His crucifixion</a:t>
          </a:r>
        </a:p>
      </dgm:t>
    </dgm:pt>
    <dgm:pt modelId="{DF71DD9C-C993-4446-86DF-642D3192391D}" type="parTrans" cxnId="{7DFFACA7-E4AD-4A06-A6DC-B46A8CC721A0}">
      <dgm:prSet/>
      <dgm:spPr/>
      <dgm:t>
        <a:bodyPr/>
        <a:lstStyle/>
        <a:p>
          <a:endParaRPr lang="en-US"/>
        </a:p>
      </dgm:t>
    </dgm:pt>
    <dgm:pt modelId="{8024F3A4-4126-4D86-87F6-929AC66885DA}" type="sibTrans" cxnId="{7DFFACA7-E4AD-4A06-A6DC-B46A8CC721A0}">
      <dgm:prSet/>
      <dgm:spPr/>
      <dgm:t>
        <a:bodyPr/>
        <a:lstStyle/>
        <a:p>
          <a:endParaRPr lang="en-US"/>
        </a:p>
      </dgm:t>
    </dgm:pt>
    <dgm:pt modelId="{F07DFCD2-63BB-4A58-AC9F-C2AF0323DFE3}">
      <dgm:prSet/>
      <dgm:spPr/>
      <dgm:t>
        <a:bodyPr/>
        <a:lstStyle/>
        <a:p>
          <a:r>
            <a:rPr lang="en-US"/>
            <a:t>Disciples comment about the beautiful temple</a:t>
          </a:r>
        </a:p>
      </dgm:t>
    </dgm:pt>
    <dgm:pt modelId="{54744E7B-2288-416E-BF4D-9A53A653C894}" type="parTrans" cxnId="{4BEBB0B8-B0D9-4CE9-BB30-C6073B8FF9AE}">
      <dgm:prSet/>
      <dgm:spPr/>
      <dgm:t>
        <a:bodyPr/>
        <a:lstStyle/>
        <a:p>
          <a:endParaRPr lang="en-US"/>
        </a:p>
      </dgm:t>
    </dgm:pt>
    <dgm:pt modelId="{3095BB66-82CF-4854-B910-7EEB4403F02A}" type="sibTrans" cxnId="{4BEBB0B8-B0D9-4CE9-BB30-C6073B8FF9AE}">
      <dgm:prSet/>
      <dgm:spPr/>
      <dgm:t>
        <a:bodyPr/>
        <a:lstStyle/>
        <a:p>
          <a:endParaRPr lang="en-US"/>
        </a:p>
      </dgm:t>
    </dgm:pt>
    <dgm:pt modelId="{3F6653FA-A199-47FD-BB5A-6FBC883F6EF4}">
      <dgm:prSet/>
      <dgm:spPr/>
      <dgm:t>
        <a:bodyPr/>
        <a:lstStyle/>
        <a:p>
          <a:r>
            <a:rPr lang="en-US"/>
            <a:t>Not a public discourse (Mark 13:3)</a:t>
          </a:r>
        </a:p>
      </dgm:t>
    </dgm:pt>
    <dgm:pt modelId="{616F44C5-1BA7-40DD-B61E-C551A63C0F5C}" type="parTrans" cxnId="{4B00C8F8-17AE-4947-BCAA-E09A0C706F3A}">
      <dgm:prSet/>
      <dgm:spPr/>
      <dgm:t>
        <a:bodyPr/>
        <a:lstStyle/>
        <a:p>
          <a:endParaRPr lang="en-US"/>
        </a:p>
      </dgm:t>
    </dgm:pt>
    <dgm:pt modelId="{37CF84F0-65D5-4176-B375-E0D55ED36E3E}" type="sibTrans" cxnId="{4B00C8F8-17AE-4947-BCAA-E09A0C706F3A}">
      <dgm:prSet/>
      <dgm:spPr/>
      <dgm:t>
        <a:bodyPr/>
        <a:lstStyle/>
        <a:p>
          <a:endParaRPr lang="en-US"/>
        </a:p>
      </dgm:t>
    </dgm:pt>
    <dgm:pt modelId="{2B910BF4-0BAE-4ACC-8A4F-B3D1E53499D6}">
      <dgm:prSet/>
      <dgm:spPr/>
      <dgm:t>
        <a:bodyPr/>
        <a:lstStyle/>
        <a:p>
          <a:r>
            <a:rPr lang="en-US"/>
            <a:t>When will Jerusalem and the temple be destroyed?</a:t>
          </a:r>
        </a:p>
      </dgm:t>
    </dgm:pt>
    <dgm:pt modelId="{1CA6E230-9309-403D-ACCB-7163D7D042F1}" type="parTrans" cxnId="{AD60A30B-1AEC-4183-9CC9-7DD3A34FB943}">
      <dgm:prSet/>
      <dgm:spPr/>
      <dgm:t>
        <a:bodyPr/>
        <a:lstStyle/>
        <a:p>
          <a:endParaRPr lang="en-US"/>
        </a:p>
      </dgm:t>
    </dgm:pt>
    <dgm:pt modelId="{A0009628-73CB-4FA2-BB85-61C0495C6221}" type="sibTrans" cxnId="{AD60A30B-1AEC-4183-9CC9-7DD3A34FB943}">
      <dgm:prSet/>
      <dgm:spPr/>
      <dgm:t>
        <a:bodyPr/>
        <a:lstStyle/>
        <a:p>
          <a:endParaRPr lang="en-US"/>
        </a:p>
      </dgm:t>
    </dgm:pt>
    <dgm:pt modelId="{CBE879BF-16CA-4EF8-AE41-77C18B98B69F}">
      <dgm:prSet/>
      <dgm:spPr/>
      <dgm:t>
        <a:bodyPr/>
        <a:lstStyle/>
        <a:p>
          <a:r>
            <a:rPr lang="en-US"/>
            <a:t>What will be the sign of your coming and of the end of the age?</a:t>
          </a:r>
        </a:p>
      </dgm:t>
    </dgm:pt>
    <dgm:pt modelId="{09F41A4A-5F4A-4B8C-B30A-B52F922899D8}" type="parTrans" cxnId="{98097377-1261-4E6B-B399-889B0D0EF67F}">
      <dgm:prSet/>
      <dgm:spPr/>
      <dgm:t>
        <a:bodyPr/>
        <a:lstStyle/>
        <a:p>
          <a:endParaRPr lang="en-US"/>
        </a:p>
      </dgm:t>
    </dgm:pt>
    <dgm:pt modelId="{366698B6-CA61-4444-BD27-CBBB3E72407B}" type="sibTrans" cxnId="{98097377-1261-4E6B-B399-889B0D0EF67F}">
      <dgm:prSet/>
      <dgm:spPr/>
      <dgm:t>
        <a:bodyPr/>
        <a:lstStyle/>
        <a:p>
          <a:endParaRPr lang="en-US"/>
        </a:p>
      </dgm:t>
    </dgm:pt>
    <dgm:pt modelId="{9A0457D5-33F4-4457-819A-A6A99C8FE8E1}" type="pres">
      <dgm:prSet presAssocID="{4A11C2DA-607F-4C24-AF4D-4099C018AD9F}" presName="hierChild1" presStyleCnt="0">
        <dgm:presLayoutVars>
          <dgm:orgChart val="1"/>
          <dgm:chPref val="1"/>
          <dgm:dir/>
          <dgm:animOne val="branch"/>
          <dgm:animLvl val="lvl"/>
          <dgm:resizeHandles/>
        </dgm:presLayoutVars>
      </dgm:prSet>
      <dgm:spPr/>
    </dgm:pt>
    <dgm:pt modelId="{5D2BABF8-46FC-4717-B5FF-FAD30B14697D}" type="pres">
      <dgm:prSet presAssocID="{C348C554-1DA4-40F4-BB60-F854254AAEC7}" presName="hierRoot1" presStyleCnt="0">
        <dgm:presLayoutVars>
          <dgm:hierBranch val="init"/>
        </dgm:presLayoutVars>
      </dgm:prSet>
      <dgm:spPr/>
    </dgm:pt>
    <dgm:pt modelId="{97393C85-F361-40C6-A9B7-03C29D9F169C}" type="pres">
      <dgm:prSet presAssocID="{C348C554-1DA4-40F4-BB60-F854254AAEC7}" presName="rootComposite1" presStyleCnt="0"/>
      <dgm:spPr/>
    </dgm:pt>
    <dgm:pt modelId="{2C390AD8-910A-453C-B437-600DE68D9B6D}" type="pres">
      <dgm:prSet presAssocID="{C348C554-1DA4-40F4-BB60-F854254AAEC7}" presName="rootText1" presStyleLbl="node0" presStyleIdx="0" presStyleCnt="3">
        <dgm:presLayoutVars>
          <dgm:chPref val="3"/>
        </dgm:presLayoutVars>
      </dgm:prSet>
      <dgm:spPr/>
    </dgm:pt>
    <dgm:pt modelId="{98E961D7-70F3-4D97-A98F-985E61DD580D}" type="pres">
      <dgm:prSet presAssocID="{C348C554-1DA4-40F4-BB60-F854254AAEC7}" presName="rootConnector1" presStyleLbl="node1" presStyleIdx="0" presStyleCnt="0"/>
      <dgm:spPr/>
    </dgm:pt>
    <dgm:pt modelId="{3CEC53B6-A5C6-4DB4-B546-40354820CCDF}" type="pres">
      <dgm:prSet presAssocID="{C348C554-1DA4-40F4-BB60-F854254AAEC7}" presName="hierChild2" presStyleCnt="0"/>
      <dgm:spPr/>
    </dgm:pt>
    <dgm:pt modelId="{8F419C66-E4D6-494F-B136-3DE32039FCAF}" type="pres">
      <dgm:prSet presAssocID="{C348C554-1DA4-40F4-BB60-F854254AAEC7}" presName="hierChild3" presStyleCnt="0"/>
      <dgm:spPr/>
    </dgm:pt>
    <dgm:pt modelId="{781F7696-14E1-469F-8C0C-37A93BED185F}" type="pres">
      <dgm:prSet presAssocID="{F07DFCD2-63BB-4A58-AC9F-C2AF0323DFE3}" presName="hierRoot1" presStyleCnt="0">
        <dgm:presLayoutVars>
          <dgm:hierBranch val="init"/>
        </dgm:presLayoutVars>
      </dgm:prSet>
      <dgm:spPr/>
    </dgm:pt>
    <dgm:pt modelId="{EB23A94D-6295-4E5D-8913-35B0ED52E8C2}" type="pres">
      <dgm:prSet presAssocID="{F07DFCD2-63BB-4A58-AC9F-C2AF0323DFE3}" presName="rootComposite1" presStyleCnt="0"/>
      <dgm:spPr/>
    </dgm:pt>
    <dgm:pt modelId="{5F9331C2-0DAE-458A-8840-F2FB207FCDA4}" type="pres">
      <dgm:prSet presAssocID="{F07DFCD2-63BB-4A58-AC9F-C2AF0323DFE3}" presName="rootText1" presStyleLbl="node0" presStyleIdx="1" presStyleCnt="3">
        <dgm:presLayoutVars>
          <dgm:chPref val="3"/>
        </dgm:presLayoutVars>
      </dgm:prSet>
      <dgm:spPr/>
    </dgm:pt>
    <dgm:pt modelId="{BE7E621D-0F36-467E-88AA-99CCAA7631FF}" type="pres">
      <dgm:prSet presAssocID="{F07DFCD2-63BB-4A58-AC9F-C2AF0323DFE3}" presName="rootConnector1" presStyleLbl="node1" presStyleIdx="0" presStyleCnt="0"/>
      <dgm:spPr/>
    </dgm:pt>
    <dgm:pt modelId="{B3DFA33A-111A-4BF8-BB0F-BC500C5648C8}" type="pres">
      <dgm:prSet presAssocID="{F07DFCD2-63BB-4A58-AC9F-C2AF0323DFE3}" presName="hierChild2" presStyleCnt="0"/>
      <dgm:spPr/>
    </dgm:pt>
    <dgm:pt modelId="{8911B023-3D17-4515-986C-CCEA9C16D3AE}" type="pres">
      <dgm:prSet presAssocID="{F07DFCD2-63BB-4A58-AC9F-C2AF0323DFE3}" presName="hierChild3" presStyleCnt="0"/>
      <dgm:spPr/>
    </dgm:pt>
    <dgm:pt modelId="{F16D89B2-6483-4570-A1CE-AFD7F0D02BA8}" type="pres">
      <dgm:prSet presAssocID="{3F6653FA-A199-47FD-BB5A-6FBC883F6EF4}" presName="hierRoot1" presStyleCnt="0">
        <dgm:presLayoutVars>
          <dgm:hierBranch val="init"/>
        </dgm:presLayoutVars>
      </dgm:prSet>
      <dgm:spPr/>
    </dgm:pt>
    <dgm:pt modelId="{1F6DE42F-1B6A-4A06-A390-87B1E6B37AF4}" type="pres">
      <dgm:prSet presAssocID="{3F6653FA-A199-47FD-BB5A-6FBC883F6EF4}" presName="rootComposite1" presStyleCnt="0"/>
      <dgm:spPr/>
    </dgm:pt>
    <dgm:pt modelId="{2866EA5B-9B87-4AB5-9FCE-0DD5AA2044BA}" type="pres">
      <dgm:prSet presAssocID="{3F6653FA-A199-47FD-BB5A-6FBC883F6EF4}" presName="rootText1" presStyleLbl="node0" presStyleIdx="2" presStyleCnt="3">
        <dgm:presLayoutVars>
          <dgm:chPref val="3"/>
        </dgm:presLayoutVars>
      </dgm:prSet>
      <dgm:spPr/>
    </dgm:pt>
    <dgm:pt modelId="{5C9BEBC7-2736-4E0D-A465-68215D48D606}" type="pres">
      <dgm:prSet presAssocID="{3F6653FA-A199-47FD-BB5A-6FBC883F6EF4}" presName="rootConnector1" presStyleLbl="node1" presStyleIdx="0" presStyleCnt="0"/>
      <dgm:spPr/>
    </dgm:pt>
    <dgm:pt modelId="{27AFE86B-94B7-49AB-BBDB-E36AEC4EF755}" type="pres">
      <dgm:prSet presAssocID="{3F6653FA-A199-47FD-BB5A-6FBC883F6EF4}" presName="hierChild2" presStyleCnt="0"/>
      <dgm:spPr/>
    </dgm:pt>
    <dgm:pt modelId="{1E5374FE-FD76-4289-9778-E4BCC8CD126D}" type="pres">
      <dgm:prSet presAssocID="{1CA6E230-9309-403D-ACCB-7163D7D042F1}" presName="Name64" presStyleLbl="parChTrans1D2" presStyleIdx="0" presStyleCnt="2"/>
      <dgm:spPr/>
    </dgm:pt>
    <dgm:pt modelId="{4E271F86-566F-494D-AD80-AD04F8AC9B64}" type="pres">
      <dgm:prSet presAssocID="{2B910BF4-0BAE-4ACC-8A4F-B3D1E53499D6}" presName="hierRoot2" presStyleCnt="0">
        <dgm:presLayoutVars>
          <dgm:hierBranch val="init"/>
        </dgm:presLayoutVars>
      </dgm:prSet>
      <dgm:spPr/>
    </dgm:pt>
    <dgm:pt modelId="{7CBBEA66-ECA0-4E14-9DD5-670451C5C64D}" type="pres">
      <dgm:prSet presAssocID="{2B910BF4-0BAE-4ACC-8A4F-B3D1E53499D6}" presName="rootComposite" presStyleCnt="0"/>
      <dgm:spPr/>
    </dgm:pt>
    <dgm:pt modelId="{CA485CCF-C752-462C-9F64-7F2EB68CAEEF}" type="pres">
      <dgm:prSet presAssocID="{2B910BF4-0BAE-4ACC-8A4F-B3D1E53499D6}" presName="rootText" presStyleLbl="node2" presStyleIdx="0" presStyleCnt="2">
        <dgm:presLayoutVars>
          <dgm:chPref val="3"/>
        </dgm:presLayoutVars>
      </dgm:prSet>
      <dgm:spPr/>
    </dgm:pt>
    <dgm:pt modelId="{DB4FB73C-998B-45F4-A7AA-98EEEE7F69B1}" type="pres">
      <dgm:prSet presAssocID="{2B910BF4-0BAE-4ACC-8A4F-B3D1E53499D6}" presName="rootConnector" presStyleLbl="node2" presStyleIdx="0" presStyleCnt="2"/>
      <dgm:spPr/>
    </dgm:pt>
    <dgm:pt modelId="{05D14B9F-CD59-44FC-8440-2B0CAE44E017}" type="pres">
      <dgm:prSet presAssocID="{2B910BF4-0BAE-4ACC-8A4F-B3D1E53499D6}" presName="hierChild4" presStyleCnt="0"/>
      <dgm:spPr/>
    </dgm:pt>
    <dgm:pt modelId="{EAE2AB7C-A57B-4655-A908-3D1EE73AA74B}" type="pres">
      <dgm:prSet presAssocID="{2B910BF4-0BAE-4ACC-8A4F-B3D1E53499D6}" presName="hierChild5" presStyleCnt="0"/>
      <dgm:spPr/>
    </dgm:pt>
    <dgm:pt modelId="{463774FC-7F30-4E3A-8301-BD98ADDDE64E}" type="pres">
      <dgm:prSet presAssocID="{09F41A4A-5F4A-4B8C-B30A-B52F922899D8}" presName="Name64" presStyleLbl="parChTrans1D2" presStyleIdx="1" presStyleCnt="2"/>
      <dgm:spPr/>
    </dgm:pt>
    <dgm:pt modelId="{2ADD6135-1FA6-4A1C-A564-8C1209B164A9}" type="pres">
      <dgm:prSet presAssocID="{CBE879BF-16CA-4EF8-AE41-77C18B98B69F}" presName="hierRoot2" presStyleCnt="0">
        <dgm:presLayoutVars>
          <dgm:hierBranch val="init"/>
        </dgm:presLayoutVars>
      </dgm:prSet>
      <dgm:spPr/>
    </dgm:pt>
    <dgm:pt modelId="{001ECC92-87EC-4E47-A23C-2E98C1E1E46C}" type="pres">
      <dgm:prSet presAssocID="{CBE879BF-16CA-4EF8-AE41-77C18B98B69F}" presName="rootComposite" presStyleCnt="0"/>
      <dgm:spPr/>
    </dgm:pt>
    <dgm:pt modelId="{7683BF69-4390-4B4A-80B0-04AE5A1B3BF9}" type="pres">
      <dgm:prSet presAssocID="{CBE879BF-16CA-4EF8-AE41-77C18B98B69F}" presName="rootText" presStyleLbl="node2" presStyleIdx="1" presStyleCnt="2">
        <dgm:presLayoutVars>
          <dgm:chPref val="3"/>
        </dgm:presLayoutVars>
      </dgm:prSet>
      <dgm:spPr/>
    </dgm:pt>
    <dgm:pt modelId="{FC36A8DE-1471-46C7-A5C1-A8BAA91E5291}" type="pres">
      <dgm:prSet presAssocID="{CBE879BF-16CA-4EF8-AE41-77C18B98B69F}" presName="rootConnector" presStyleLbl="node2" presStyleIdx="1" presStyleCnt="2"/>
      <dgm:spPr/>
    </dgm:pt>
    <dgm:pt modelId="{9F3FC819-98C2-4DC9-A938-DA810564BF9B}" type="pres">
      <dgm:prSet presAssocID="{CBE879BF-16CA-4EF8-AE41-77C18B98B69F}" presName="hierChild4" presStyleCnt="0"/>
      <dgm:spPr/>
    </dgm:pt>
    <dgm:pt modelId="{9A929A65-017E-45B9-B0C6-153C61104B91}" type="pres">
      <dgm:prSet presAssocID="{CBE879BF-16CA-4EF8-AE41-77C18B98B69F}" presName="hierChild5" presStyleCnt="0"/>
      <dgm:spPr/>
    </dgm:pt>
    <dgm:pt modelId="{CDFC7C1A-1C9B-4F62-8A8A-0959DE039380}" type="pres">
      <dgm:prSet presAssocID="{3F6653FA-A199-47FD-BB5A-6FBC883F6EF4}" presName="hierChild3" presStyleCnt="0"/>
      <dgm:spPr/>
    </dgm:pt>
  </dgm:ptLst>
  <dgm:cxnLst>
    <dgm:cxn modelId="{AD60A30B-1AEC-4183-9CC9-7DD3A34FB943}" srcId="{3F6653FA-A199-47FD-BB5A-6FBC883F6EF4}" destId="{2B910BF4-0BAE-4ACC-8A4F-B3D1E53499D6}" srcOrd="0" destOrd="0" parTransId="{1CA6E230-9309-403D-ACCB-7163D7D042F1}" sibTransId="{A0009628-73CB-4FA2-BB85-61C0495C6221}"/>
    <dgm:cxn modelId="{E026B82C-EE11-4556-B0CE-F37149FCBC72}" type="presOf" srcId="{CBE879BF-16CA-4EF8-AE41-77C18B98B69F}" destId="{FC36A8DE-1471-46C7-A5C1-A8BAA91E5291}" srcOrd="1" destOrd="0" presId="urn:microsoft.com/office/officeart/2009/3/layout/HorizontalOrganizationChart"/>
    <dgm:cxn modelId="{4F63AE65-1706-477B-9816-431D3EAE61E1}" type="presOf" srcId="{C348C554-1DA4-40F4-BB60-F854254AAEC7}" destId="{98E961D7-70F3-4D97-A98F-985E61DD580D}" srcOrd="1" destOrd="0" presId="urn:microsoft.com/office/officeart/2009/3/layout/HorizontalOrganizationChart"/>
    <dgm:cxn modelId="{FDBA5567-507C-4B38-9DB7-31588F5C6A52}" type="presOf" srcId="{09F41A4A-5F4A-4B8C-B30A-B52F922899D8}" destId="{463774FC-7F30-4E3A-8301-BD98ADDDE64E}" srcOrd="0" destOrd="0" presId="urn:microsoft.com/office/officeart/2009/3/layout/HorizontalOrganizationChart"/>
    <dgm:cxn modelId="{F9D68E6E-5C29-4444-9FE2-3B75B2618817}" type="presOf" srcId="{2B910BF4-0BAE-4ACC-8A4F-B3D1E53499D6}" destId="{DB4FB73C-998B-45F4-A7AA-98EEEE7F69B1}" srcOrd="1" destOrd="0" presId="urn:microsoft.com/office/officeart/2009/3/layout/HorizontalOrganizationChart"/>
    <dgm:cxn modelId="{022FA350-EA43-4E22-9C32-2A9296C61704}" type="presOf" srcId="{2B910BF4-0BAE-4ACC-8A4F-B3D1E53499D6}" destId="{CA485CCF-C752-462C-9F64-7F2EB68CAEEF}" srcOrd="0" destOrd="0" presId="urn:microsoft.com/office/officeart/2009/3/layout/HorizontalOrganizationChart"/>
    <dgm:cxn modelId="{2580AF50-FEFD-4972-A048-1EC33C921C68}" type="presOf" srcId="{F07DFCD2-63BB-4A58-AC9F-C2AF0323DFE3}" destId="{5F9331C2-0DAE-458A-8840-F2FB207FCDA4}" srcOrd="0" destOrd="0" presId="urn:microsoft.com/office/officeart/2009/3/layout/HorizontalOrganizationChart"/>
    <dgm:cxn modelId="{5E785B72-637C-47C3-AD66-7280DA04128B}" type="presOf" srcId="{1CA6E230-9309-403D-ACCB-7163D7D042F1}" destId="{1E5374FE-FD76-4289-9778-E4BCC8CD126D}" srcOrd="0" destOrd="0" presId="urn:microsoft.com/office/officeart/2009/3/layout/HorizontalOrganizationChart"/>
    <dgm:cxn modelId="{1B15E872-102A-4234-8B1D-7D3D42780F95}" type="presOf" srcId="{C348C554-1DA4-40F4-BB60-F854254AAEC7}" destId="{2C390AD8-910A-453C-B437-600DE68D9B6D}" srcOrd="0" destOrd="0" presId="urn:microsoft.com/office/officeart/2009/3/layout/HorizontalOrganizationChart"/>
    <dgm:cxn modelId="{98097377-1261-4E6B-B399-889B0D0EF67F}" srcId="{3F6653FA-A199-47FD-BB5A-6FBC883F6EF4}" destId="{CBE879BF-16CA-4EF8-AE41-77C18B98B69F}" srcOrd="1" destOrd="0" parTransId="{09F41A4A-5F4A-4B8C-B30A-B52F922899D8}" sibTransId="{366698B6-CA61-4444-BD27-CBBB3E72407B}"/>
    <dgm:cxn modelId="{6B19E993-1CC4-4A21-9FBD-C647B94A7989}" type="presOf" srcId="{CBE879BF-16CA-4EF8-AE41-77C18B98B69F}" destId="{7683BF69-4390-4B4A-80B0-04AE5A1B3BF9}" srcOrd="0" destOrd="0" presId="urn:microsoft.com/office/officeart/2009/3/layout/HorizontalOrganizationChart"/>
    <dgm:cxn modelId="{7DFFACA7-E4AD-4A06-A6DC-B46A8CC721A0}" srcId="{4A11C2DA-607F-4C24-AF4D-4099C018AD9F}" destId="{C348C554-1DA4-40F4-BB60-F854254AAEC7}" srcOrd="0" destOrd="0" parTransId="{DF71DD9C-C993-4446-86DF-642D3192391D}" sibTransId="{8024F3A4-4126-4D86-87F6-929AC66885DA}"/>
    <dgm:cxn modelId="{9325E7AB-9D04-476D-8B8A-BEB58AFFA5A8}" type="presOf" srcId="{F07DFCD2-63BB-4A58-AC9F-C2AF0323DFE3}" destId="{BE7E621D-0F36-467E-88AA-99CCAA7631FF}" srcOrd="1" destOrd="0" presId="urn:microsoft.com/office/officeart/2009/3/layout/HorizontalOrganizationChart"/>
    <dgm:cxn modelId="{4BEBB0B8-B0D9-4CE9-BB30-C6073B8FF9AE}" srcId="{4A11C2DA-607F-4C24-AF4D-4099C018AD9F}" destId="{F07DFCD2-63BB-4A58-AC9F-C2AF0323DFE3}" srcOrd="1" destOrd="0" parTransId="{54744E7B-2288-416E-BF4D-9A53A653C894}" sibTransId="{3095BB66-82CF-4854-B910-7EEB4403F02A}"/>
    <dgm:cxn modelId="{14A46DB9-5243-4B41-A799-98EB707907B1}" type="presOf" srcId="{4A11C2DA-607F-4C24-AF4D-4099C018AD9F}" destId="{9A0457D5-33F4-4457-819A-A6A99C8FE8E1}" srcOrd="0" destOrd="0" presId="urn:microsoft.com/office/officeart/2009/3/layout/HorizontalOrganizationChart"/>
    <dgm:cxn modelId="{E05EA7C0-193B-4765-91C0-1BD61093CFF9}" type="presOf" srcId="{3F6653FA-A199-47FD-BB5A-6FBC883F6EF4}" destId="{2866EA5B-9B87-4AB5-9FCE-0DD5AA2044BA}" srcOrd="0" destOrd="0" presId="urn:microsoft.com/office/officeart/2009/3/layout/HorizontalOrganizationChart"/>
    <dgm:cxn modelId="{CE2D6EE2-8BB3-4CDA-9DF0-AD97463518A7}" type="presOf" srcId="{3F6653FA-A199-47FD-BB5A-6FBC883F6EF4}" destId="{5C9BEBC7-2736-4E0D-A465-68215D48D606}" srcOrd="1" destOrd="0" presId="urn:microsoft.com/office/officeart/2009/3/layout/HorizontalOrganizationChart"/>
    <dgm:cxn modelId="{4B00C8F8-17AE-4947-BCAA-E09A0C706F3A}" srcId="{4A11C2DA-607F-4C24-AF4D-4099C018AD9F}" destId="{3F6653FA-A199-47FD-BB5A-6FBC883F6EF4}" srcOrd="2" destOrd="0" parTransId="{616F44C5-1BA7-40DD-B61E-C551A63C0F5C}" sibTransId="{37CF84F0-65D5-4176-B375-E0D55ED36E3E}"/>
    <dgm:cxn modelId="{8B232A0B-37AE-49FD-8838-4FBEEFFDB011}" type="presParOf" srcId="{9A0457D5-33F4-4457-819A-A6A99C8FE8E1}" destId="{5D2BABF8-46FC-4717-B5FF-FAD30B14697D}" srcOrd="0" destOrd="0" presId="urn:microsoft.com/office/officeart/2009/3/layout/HorizontalOrganizationChart"/>
    <dgm:cxn modelId="{FB2FF5DC-3A07-4B34-ADE9-CAED87F9B95B}" type="presParOf" srcId="{5D2BABF8-46FC-4717-B5FF-FAD30B14697D}" destId="{97393C85-F361-40C6-A9B7-03C29D9F169C}" srcOrd="0" destOrd="0" presId="urn:microsoft.com/office/officeart/2009/3/layout/HorizontalOrganizationChart"/>
    <dgm:cxn modelId="{B7CC4FCA-F5AC-468A-8859-A4BB48D24D1E}" type="presParOf" srcId="{97393C85-F361-40C6-A9B7-03C29D9F169C}" destId="{2C390AD8-910A-453C-B437-600DE68D9B6D}" srcOrd="0" destOrd="0" presId="urn:microsoft.com/office/officeart/2009/3/layout/HorizontalOrganizationChart"/>
    <dgm:cxn modelId="{35808E05-8E07-4686-97F6-C588C1799C20}" type="presParOf" srcId="{97393C85-F361-40C6-A9B7-03C29D9F169C}" destId="{98E961D7-70F3-4D97-A98F-985E61DD580D}" srcOrd="1" destOrd="0" presId="urn:microsoft.com/office/officeart/2009/3/layout/HorizontalOrganizationChart"/>
    <dgm:cxn modelId="{AAC56D60-C551-48CE-86AE-BC471EB8C274}" type="presParOf" srcId="{5D2BABF8-46FC-4717-B5FF-FAD30B14697D}" destId="{3CEC53B6-A5C6-4DB4-B546-40354820CCDF}" srcOrd="1" destOrd="0" presId="urn:microsoft.com/office/officeart/2009/3/layout/HorizontalOrganizationChart"/>
    <dgm:cxn modelId="{1065401C-5828-4E8F-9FED-3238DB599AEB}" type="presParOf" srcId="{5D2BABF8-46FC-4717-B5FF-FAD30B14697D}" destId="{8F419C66-E4D6-494F-B136-3DE32039FCAF}" srcOrd="2" destOrd="0" presId="urn:microsoft.com/office/officeart/2009/3/layout/HorizontalOrganizationChart"/>
    <dgm:cxn modelId="{35C0FA4E-9AAF-4CD0-9FDC-6EA76A033BB9}" type="presParOf" srcId="{9A0457D5-33F4-4457-819A-A6A99C8FE8E1}" destId="{781F7696-14E1-469F-8C0C-37A93BED185F}" srcOrd="1" destOrd="0" presId="urn:microsoft.com/office/officeart/2009/3/layout/HorizontalOrganizationChart"/>
    <dgm:cxn modelId="{B218E260-A6EB-4445-87E1-54E227ABB59B}" type="presParOf" srcId="{781F7696-14E1-469F-8C0C-37A93BED185F}" destId="{EB23A94D-6295-4E5D-8913-35B0ED52E8C2}" srcOrd="0" destOrd="0" presId="urn:microsoft.com/office/officeart/2009/3/layout/HorizontalOrganizationChart"/>
    <dgm:cxn modelId="{272F6216-2844-4709-8E02-B032EDDD49FF}" type="presParOf" srcId="{EB23A94D-6295-4E5D-8913-35B0ED52E8C2}" destId="{5F9331C2-0DAE-458A-8840-F2FB207FCDA4}" srcOrd="0" destOrd="0" presId="urn:microsoft.com/office/officeart/2009/3/layout/HorizontalOrganizationChart"/>
    <dgm:cxn modelId="{541652F9-14CF-46AD-AA8F-FE4CDBD44CB6}" type="presParOf" srcId="{EB23A94D-6295-4E5D-8913-35B0ED52E8C2}" destId="{BE7E621D-0F36-467E-88AA-99CCAA7631FF}" srcOrd="1" destOrd="0" presId="urn:microsoft.com/office/officeart/2009/3/layout/HorizontalOrganizationChart"/>
    <dgm:cxn modelId="{1D17B8F1-2867-4FE1-88F4-A6A36AA606AB}" type="presParOf" srcId="{781F7696-14E1-469F-8C0C-37A93BED185F}" destId="{B3DFA33A-111A-4BF8-BB0F-BC500C5648C8}" srcOrd="1" destOrd="0" presId="urn:microsoft.com/office/officeart/2009/3/layout/HorizontalOrganizationChart"/>
    <dgm:cxn modelId="{F72113CC-3EE7-4525-A6E6-D3AFC194BC26}" type="presParOf" srcId="{781F7696-14E1-469F-8C0C-37A93BED185F}" destId="{8911B023-3D17-4515-986C-CCEA9C16D3AE}" srcOrd="2" destOrd="0" presId="urn:microsoft.com/office/officeart/2009/3/layout/HorizontalOrganizationChart"/>
    <dgm:cxn modelId="{BC70541A-E53C-4689-BEA4-15F0F700251D}" type="presParOf" srcId="{9A0457D5-33F4-4457-819A-A6A99C8FE8E1}" destId="{F16D89B2-6483-4570-A1CE-AFD7F0D02BA8}" srcOrd="2" destOrd="0" presId="urn:microsoft.com/office/officeart/2009/3/layout/HorizontalOrganizationChart"/>
    <dgm:cxn modelId="{3837D7E4-5B2A-4290-97A3-0C0391596CD4}" type="presParOf" srcId="{F16D89B2-6483-4570-A1CE-AFD7F0D02BA8}" destId="{1F6DE42F-1B6A-4A06-A390-87B1E6B37AF4}" srcOrd="0" destOrd="0" presId="urn:microsoft.com/office/officeart/2009/3/layout/HorizontalOrganizationChart"/>
    <dgm:cxn modelId="{E63F39FF-03C9-4D6C-BBE4-33EF972BE5EB}" type="presParOf" srcId="{1F6DE42F-1B6A-4A06-A390-87B1E6B37AF4}" destId="{2866EA5B-9B87-4AB5-9FCE-0DD5AA2044BA}" srcOrd="0" destOrd="0" presId="urn:microsoft.com/office/officeart/2009/3/layout/HorizontalOrganizationChart"/>
    <dgm:cxn modelId="{63700C0C-A60E-440C-92D8-6B03E70C95C8}" type="presParOf" srcId="{1F6DE42F-1B6A-4A06-A390-87B1E6B37AF4}" destId="{5C9BEBC7-2736-4E0D-A465-68215D48D606}" srcOrd="1" destOrd="0" presId="urn:microsoft.com/office/officeart/2009/3/layout/HorizontalOrganizationChart"/>
    <dgm:cxn modelId="{71EEE842-53D0-4937-B560-6C50582C4D37}" type="presParOf" srcId="{F16D89B2-6483-4570-A1CE-AFD7F0D02BA8}" destId="{27AFE86B-94B7-49AB-BBDB-E36AEC4EF755}" srcOrd="1" destOrd="0" presId="urn:microsoft.com/office/officeart/2009/3/layout/HorizontalOrganizationChart"/>
    <dgm:cxn modelId="{C1DF6ACA-41AD-44DF-89CB-87F532B30DE0}" type="presParOf" srcId="{27AFE86B-94B7-49AB-BBDB-E36AEC4EF755}" destId="{1E5374FE-FD76-4289-9778-E4BCC8CD126D}" srcOrd="0" destOrd="0" presId="urn:microsoft.com/office/officeart/2009/3/layout/HorizontalOrganizationChart"/>
    <dgm:cxn modelId="{9DA821BC-0DA8-4D99-9A0F-727078DF23A3}" type="presParOf" srcId="{27AFE86B-94B7-49AB-BBDB-E36AEC4EF755}" destId="{4E271F86-566F-494D-AD80-AD04F8AC9B64}" srcOrd="1" destOrd="0" presId="urn:microsoft.com/office/officeart/2009/3/layout/HorizontalOrganizationChart"/>
    <dgm:cxn modelId="{BA53A711-7BB5-45FF-82BF-6B11D3F054AA}" type="presParOf" srcId="{4E271F86-566F-494D-AD80-AD04F8AC9B64}" destId="{7CBBEA66-ECA0-4E14-9DD5-670451C5C64D}" srcOrd="0" destOrd="0" presId="urn:microsoft.com/office/officeart/2009/3/layout/HorizontalOrganizationChart"/>
    <dgm:cxn modelId="{E57BA7D2-34EA-4688-9533-EB0C7EFC835A}" type="presParOf" srcId="{7CBBEA66-ECA0-4E14-9DD5-670451C5C64D}" destId="{CA485CCF-C752-462C-9F64-7F2EB68CAEEF}" srcOrd="0" destOrd="0" presId="urn:microsoft.com/office/officeart/2009/3/layout/HorizontalOrganizationChart"/>
    <dgm:cxn modelId="{5F9B84CB-7996-460E-99AC-D167183DF39C}" type="presParOf" srcId="{7CBBEA66-ECA0-4E14-9DD5-670451C5C64D}" destId="{DB4FB73C-998B-45F4-A7AA-98EEEE7F69B1}" srcOrd="1" destOrd="0" presId="urn:microsoft.com/office/officeart/2009/3/layout/HorizontalOrganizationChart"/>
    <dgm:cxn modelId="{21187421-F15A-4A8F-80FF-3A36AC7F0627}" type="presParOf" srcId="{4E271F86-566F-494D-AD80-AD04F8AC9B64}" destId="{05D14B9F-CD59-44FC-8440-2B0CAE44E017}" srcOrd="1" destOrd="0" presId="urn:microsoft.com/office/officeart/2009/3/layout/HorizontalOrganizationChart"/>
    <dgm:cxn modelId="{234F8623-3D57-456F-BE63-6E84C6F52A03}" type="presParOf" srcId="{4E271F86-566F-494D-AD80-AD04F8AC9B64}" destId="{EAE2AB7C-A57B-4655-A908-3D1EE73AA74B}" srcOrd="2" destOrd="0" presId="urn:microsoft.com/office/officeart/2009/3/layout/HorizontalOrganizationChart"/>
    <dgm:cxn modelId="{8815ED7C-D792-47FC-89CE-A5DC021171F7}" type="presParOf" srcId="{27AFE86B-94B7-49AB-BBDB-E36AEC4EF755}" destId="{463774FC-7F30-4E3A-8301-BD98ADDDE64E}" srcOrd="2" destOrd="0" presId="urn:microsoft.com/office/officeart/2009/3/layout/HorizontalOrganizationChart"/>
    <dgm:cxn modelId="{4F97A4B0-6593-4919-8947-F53DD2247B19}" type="presParOf" srcId="{27AFE86B-94B7-49AB-BBDB-E36AEC4EF755}" destId="{2ADD6135-1FA6-4A1C-A564-8C1209B164A9}" srcOrd="3" destOrd="0" presId="urn:microsoft.com/office/officeart/2009/3/layout/HorizontalOrganizationChart"/>
    <dgm:cxn modelId="{627C6C7C-7C2B-4C43-9CFB-1EE5E2965A38}" type="presParOf" srcId="{2ADD6135-1FA6-4A1C-A564-8C1209B164A9}" destId="{001ECC92-87EC-4E47-A23C-2E98C1E1E46C}" srcOrd="0" destOrd="0" presId="urn:microsoft.com/office/officeart/2009/3/layout/HorizontalOrganizationChart"/>
    <dgm:cxn modelId="{0839D399-7232-463A-9977-665CC8B186A9}" type="presParOf" srcId="{001ECC92-87EC-4E47-A23C-2E98C1E1E46C}" destId="{7683BF69-4390-4B4A-80B0-04AE5A1B3BF9}" srcOrd="0" destOrd="0" presId="urn:microsoft.com/office/officeart/2009/3/layout/HorizontalOrganizationChart"/>
    <dgm:cxn modelId="{1C6ACD4F-A5F4-499F-87C6-990A56C60675}" type="presParOf" srcId="{001ECC92-87EC-4E47-A23C-2E98C1E1E46C}" destId="{FC36A8DE-1471-46C7-A5C1-A8BAA91E5291}" srcOrd="1" destOrd="0" presId="urn:microsoft.com/office/officeart/2009/3/layout/HorizontalOrganizationChart"/>
    <dgm:cxn modelId="{6FEB3B00-266E-40E8-B088-7D4C3B28D4C8}" type="presParOf" srcId="{2ADD6135-1FA6-4A1C-A564-8C1209B164A9}" destId="{9F3FC819-98C2-4DC9-A938-DA810564BF9B}" srcOrd="1" destOrd="0" presId="urn:microsoft.com/office/officeart/2009/3/layout/HorizontalOrganizationChart"/>
    <dgm:cxn modelId="{3144360E-026A-4F24-8E58-A3D64340784D}" type="presParOf" srcId="{2ADD6135-1FA6-4A1C-A564-8C1209B164A9}" destId="{9A929A65-017E-45B9-B0C6-153C61104B91}" srcOrd="2" destOrd="0" presId="urn:microsoft.com/office/officeart/2009/3/layout/HorizontalOrganizationChart"/>
    <dgm:cxn modelId="{81FF03C7-A1CD-492B-B9B8-980AB291B6E4}" type="presParOf" srcId="{F16D89B2-6483-4570-A1CE-AFD7F0D02BA8}" destId="{CDFC7C1A-1C9B-4F62-8A8A-0959DE039380}" srcOrd="2" destOrd="0" presId="urn:microsoft.com/office/officeart/2009/3/layout/HorizontalOrganizationChar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668A50-FC3C-4C1A-9993-75E8F4B9A66F}"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9AB94E53-E3E0-411A-8E22-A21909113AA3}">
      <dgm:prSet/>
      <dgm:spPr/>
      <dgm:t>
        <a:bodyPr/>
        <a:lstStyle/>
        <a:p>
          <a:r>
            <a:rPr lang="en-US"/>
            <a:t>End of the age</a:t>
          </a:r>
        </a:p>
      </dgm:t>
    </dgm:pt>
    <dgm:pt modelId="{2D2F8E63-BA62-434B-A8A6-B55CEEA06839}" type="parTrans" cxnId="{E7C9A2A1-C891-49B5-B431-28663833C485}">
      <dgm:prSet/>
      <dgm:spPr/>
      <dgm:t>
        <a:bodyPr/>
        <a:lstStyle/>
        <a:p>
          <a:endParaRPr lang="en-US"/>
        </a:p>
      </dgm:t>
    </dgm:pt>
    <dgm:pt modelId="{B84E4249-6CD5-4684-840E-40A101F706F4}" type="sibTrans" cxnId="{E7C9A2A1-C891-49B5-B431-28663833C485}">
      <dgm:prSet/>
      <dgm:spPr/>
      <dgm:t>
        <a:bodyPr/>
        <a:lstStyle/>
        <a:p>
          <a:endParaRPr lang="en-US"/>
        </a:p>
      </dgm:t>
    </dgm:pt>
    <dgm:pt modelId="{47F90D41-F8B9-47C4-92C6-4D0CAA05CDD2}">
      <dgm:prSet/>
      <dgm:spPr/>
      <dgm:t>
        <a:bodyPr/>
        <a:lstStyle/>
        <a:p>
          <a:r>
            <a:rPr lang="en-US"/>
            <a:t>Matt 13:39-40</a:t>
          </a:r>
        </a:p>
      </dgm:t>
    </dgm:pt>
    <dgm:pt modelId="{9C554091-DBD4-46DB-B836-7B0EFE18B80F}" type="parTrans" cxnId="{AD62FA08-B2DD-4921-A61A-9E7428F4F3EC}">
      <dgm:prSet/>
      <dgm:spPr/>
      <dgm:t>
        <a:bodyPr/>
        <a:lstStyle/>
        <a:p>
          <a:endParaRPr lang="en-US"/>
        </a:p>
      </dgm:t>
    </dgm:pt>
    <dgm:pt modelId="{5C02DA23-E8C2-41FA-89D2-31CD83548CAD}" type="sibTrans" cxnId="{AD62FA08-B2DD-4921-A61A-9E7428F4F3EC}">
      <dgm:prSet/>
      <dgm:spPr/>
      <dgm:t>
        <a:bodyPr/>
        <a:lstStyle/>
        <a:p>
          <a:endParaRPr lang="en-US"/>
        </a:p>
      </dgm:t>
    </dgm:pt>
    <dgm:pt modelId="{80474AD8-B004-4129-8C75-E22A45B28066}">
      <dgm:prSet/>
      <dgm:spPr/>
      <dgm:t>
        <a:bodyPr/>
        <a:lstStyle/>
        <a:p>
          <a:r>
            <a:rPr lang="en-US"/>
            <a:t>Matt 13:49</a:t>
          </a:r>
        </a:p>
      </dgm:t>
    </dgm:pt>
    <dgm:pt modelId="{7EDDE695-2423-4B8B-93C9-EDC03295EC75}" type="parTrans" cxnId="{D092AC07-76D7-436F-B17F-EFB0BB0B322C}">
      <dgm:prSet/>
      <dgm:spPr/>
      <dgm:t>
        <a:bodyPr/>
        <a:lstStyle/>
        <a:p>
          <a:endParaRPr lang="en-US"/>
        </a:p>
      </dgm:t>
    </dgm:pt>
    <dgm:pt modelId="{C0829779-5851-4B1E-8F49-04B18A1CE54E}" type="sibTrans" cxnId="{D092AC07-76D7-436F-B17F-EFB0BB0B322C}">
      <dgm:prSet/>
      <dgm:spPr/>
      <dgm:t>
        <a:bodyPr/>
        <a:lstStyle/>
        <a:p>
          <a:endParaRPr lang="en-US"/>
        </a:p>
      </dgm:t>
    </dgm:pt>
    <dgm:pt modelId="{E73E9266-94B3-4451-BF98-276803481338}">
      <dgm:prSet/>
      <dgm:spPr/>
      <dgm:t>
        <a:bodyPr/>
        <a:lstStyle/>
        <a:p>
          <a:r>
            <a:rPr lang="en-US"/>
            <a:t>Matt 28:20</a:t>
          </a:r>
        </a:p>
      </dgm:t>
    </dgm:pt>
    <dgm:pt modelId="{AC767F38-6F48-409C-9775-3F0768ECD0F6}" type="parTrans" cxnId="{FBAFF24E-84C4-49DB-B164-3549EF582BC1}">
      <dgm:prSet/>
      <dgm:spPr/>
      <dgm:t>
        <a:bodyPr/>
        <a:lstStyle/>
        <a:p>
          <a:endParaRPr lang="en-US"/>
        </a:p>
      </dgm:t>
    </dgm:pt>
    <dgm:pt modelId="{936E0970-D7D5-42E1-A3CB-C746914027B2}" type="sibTrans" cxnId="{FBAFF24E-84C4-49DB-B164-3549EF582BC1}">
      <dgm:prSet/>
      <dgm:spPr/>
      <dgm:t>
        <a:bodyPr/>
        <a:lstStyle/>
        <a:p>
          <a:endParaRPr lang="en-US"/>
        </a:p>
      </dgm:t>
    </dgm:pt>
    <dgm:pt modelId="{8E6154DF-0076-4CED-AC57-3E9F6064436B}">
      <dgm:prSet/>
      <dgm:spPr/>
      <dgm:t>
        <a:bodyPr/>
        <a:lstStyle/>
        <a:p>
          <a:r>
            <a:rPr lang="en-US"/>
            <a:t>Sign of your coming</a:t>
          </a:r>
        </a:p>
      </dgm:t>
    </dgm:pt>
    <dgm:pt modelId="{3CB87F7D-5DAC-48CA-9333-1297130C79C3}" type="parTrans" cxnId="{B4A9C235-FF3A-418F-A8AA-F02341F5F5A1}">
      <dgm:prSet/>
      <dgm:spPr/>
      <dgm:t>
        <a:bodyPr/>
        <a:lstStyle/>
        <a:p>
          <a:endParaRPr lang="en-US"/>
        </a:p>
      </dgm:t>
    </dgm:pt>
    <dgm:pt modelId="{A2A345BF-B137-40CB-97FD-755EE73CFBCC}" type="sibTrans" cxnId="{B4A9C235-FF3A-418F-A8AA-F02341F5F5A1}">
      <dgm:prSet/>
      <dgm:spPr/>
      <dgm:t>
        <a:bodyPr/>
        <a:lstStyle/>
        <a:p>
          <a:endParaRPr lang="en-US"/>
        </a:p>
      </dgm:t>
    </dgm:pt>
    <dgm:pt modelId="{25C0940D-A12D-4D3B-A0E7-1A8B938587F6}">
      <dgm:prSet/>
      <dgm:spPr/>
      <dgm:t>
        <a:bodyPr/>
        <a:lstStyle/>
        <a:p>
          <a:r>
            <a:rPr lang="en-US" i="1"/>
            <a:t>Parousia</a:t>
          </a:r>
          <a:r>
            <a:rPr lang="en-US"/>
            <a:t> – presence or location</a:t>
          </a:r>
        </a:p>
      </dgm:t>
    </dgm:pt>
    <dgm:pt modelId="{E8714D1E-9DF1-46BD-820A-108AE069B5BF}" type="parTrans" cxnId="{298B6CFB-5417-48C7-8D4A-1BBE6A452C71}">
      <dgm:prSet/>
      <dgm:spPr/>
      <dgm:t>
        <a:bodyPr/>
        <a:lstStyle/>
        <a:p>
          <a:endParaRPr lang="en-US"/>
        </a:p>
      </dgm:t>
    </dgm:pt>
    <dgm:pt modelId="{204CA383-075F-4BAC-9CF6-05514B7BD840}" type="sibTrans" cxnId="{298B6CFB-5417-48C7-8D4A-1BBE6A452C71}">
      <dgm:prSet/>
      <dgm:spPr/>
      <dgm:t>
        <a:bodyPr/>
        <a:lstStyle/>
        <a:p>
          <a:endParaRPr lang="en-US"/>
        </a:p>
      </dgm:t>
    </dgm:pt>
    <dgm:pt modelId="{637F25F8-4314-4402-BBE9-679CAAF589CF}">
      <dgm:prSet/>
      <dgm:spPr/>
      <dgm:t>
        <a:bodyPr/>
        <a:lstStyle/>
        <a:p>
          <a:r>
            <a:rPr lang="en-US"/>
            <a:t>Phil 2:12, 2 Cor 10:10</a:t>
          </a:r>
        </a:p>
      </dgm:t>
    </dgm:pt>
    <dgm:pt modelId="{099B0E01-464E-45FD-8D50-C517B0929184}" type="parTrans" cxnId="{375D8074-44F7-4246-B403-45174A4D1CCD}">
      <dgm:prSet/>
      <dgm:spPr/>
      <dgm:t>
        <a:bodyPr/>
        <a:lstStyle/>
        <a:p>
          <a:endParaRPr lang="en-US"/>
        </a:p>
      </dgm:t>
    </dgm:pt>
    <dgm:pt modelId="{1EEB6F0F-F564-4017-8213-4042418DB487}" type="sibTrans" cxnId="{375D8074-44F7-4246-B403-45174A4D1CCD}">
      <dgm:prSet/>
      <dgm:spPr/>
      <dgm:t>
        <a:bodyPr/>
        <a:lstStyle/>
        <a:p>
          <a:endParaRPr lang="en-US"/>
        </a:p>
      </dgm:t>
    </dgm:pt>
    <dgm:pt modelId="{1DAA2A81-EB32-45D1-BAC0-14A4A3A1A145}">
      <dgm:prSet/>
      <dgm:spPr/>
      <dgm:t>
        <a:bodyPr/>
        <a:lstStyle/>
        <a:p>
          <a:r>
            <a:rPr lang="en-US"/>
            <a:t>Greek literature overwhelming use for presence</a:t>
          </a:r>
        </a:p>
      </dgm:t>
    </dgm:pt>
    <dgm:pt modelId="{FDC27652-15D7-4AA3-91A6-AB7E870D583A}" type="parTrans" cxnId="{5F4FAA5A-3ED6-4C56-9F28-4529A49D0EA4}">
      <dgm:prSet/>
      <dgm:spPr/>
      <dgm:t>
        <a:bodyPr/>
        <a:lstStyle/>
        <a:p>
          <a:endParaRPr lang="en-US"/>
        </a:p>
      </dgm:t>
    </dgm:pt>
    <dgm:pt modelId="{D7351C39-5A89-4B83-A34A-388785651840}" type="sibTrans" cxnId="{5F4FAA5A-3ED6-4C56-9F28-4529A49D0EA4}">
      <dgm:prSet/>
      <dgm:spPr/>
      <dgm:t>
        <a:bodyPr/>
        <a:lstStyle/>
        <a:p>
          <a:endParaRPr lang="en-US"/>
        </a:p>
      </dgm:t>
    </dgm:pt>
    <dgm:pt modelId="{D8F783F9-9267-4527-9211-3CC6B6E95C23}">
      <dgm:prSet/>
      <dgm:spPr/>
      <dgm:t>
        <a:bodyPr/>
        <a:lstStyle/>
        <a:p>
          <a:r>
            <a:rPr lang="en-US"/>
            <a:t>Implications for disciples’ questions</a:t>
          </a:r>
        </a:p>
      </dgm:t>
    </dgm:pt>
    <dgm:pt modelId="{6E80A7BB-7AD9-4144-8A3A-9CC1E8CEF7F3}" type="parTrans" cxnId="{FA0B78D9-B675-481A-B403-8AC1DD4D22D5}">
      <dgm:prSet/>
      <dgm:spPr/>
      <dgm:t>
        <a:bodyPr/>
        <a:lstStyle/>
        <a:p>
          <a:endParaRPr lang="en-US"/>
        </a:p>
      </dgm:t>
    </dgm:pt>
    <dgm:pt modelId="{E70F4D4D-BFAA-44C3-BA55-22848D8CA2F0}" type="sibTrans" cxnId="{FA0B78D9-B675-481A-B403-8AC1DD4D22D5}">
      <dgm:prSet/>
      <dgm:spPr/>
      <dgm:t>
        <a:bodyPr/>
        <a:lstStyle/>
        <a:p>
          <a:endParaRPr lang="en-US"/>
        </a:p>
      </dgm:t>
    </dgm:pt>
    <dgm:pt modelId="{B1FEF1F4-2AE7-4F51-90D2-644D89842008}" type="pres">
      <dgm:prSet presAssocID="{2F668A50-FC3C-4C1A-9993-75E8F4B9A66F}" presName="linear" presStyleCnt="0">
        <dgm:presLayoutVars>
          <dgm:dir/>
          <dgm:animLvl val="lvl"/>
          <dgm:resizeHandles val="exact"/>
        </dgm:presLayoutVars>
      </dgm:prSet>
      <dgm:spPr/>
    </dgm:pt>
    <dgm:pt modelId="{F3F57BE4-E58A-4F56-AD45-655802F7DAD9}" type="pres">
      <dgm:prSet presAssocID="{9AB94E53-E3E0-411A-8E22-A21909113AA3}" presName="parentLin" presStyleCnt="0"/>
      <dgm:spPr/>
    </dgm:pt>
    <dgm:pt modelId="{419C6E5D-4749-43DA-B645-8C777A18F070}" type="pres">
      <dgm:prSet presAssocID="{9AB94E53-E3E0-411A-8E22-A21909113AA3}" presName="parentLeftMargin" presStyleLbl="node1" presStyleIdx="0" presStyleCnt="2"/>
      <dgm:spPr/>
    </dgm:pt>
    <dgm:pt modelId="{26056C1C-AF2D-49AF-A985-A78008AE732D}" type="pres">
      <dgm:prSet presAssocID="{9AB94E53-E3E0-411A-8E22-A21909113AA3}" presName="parentText" presStyleLbl="node1" presStyleIdx="0" presStyleCnt="2">
        <dgm:presLayoutVars>
          <dgm:chMax val="0"/>
          <dgm:bulletEnabled val="1"/>
        </dgm:presLayoutVars>
      </dgm:prSet>
      <dgm:spPr/>
    </dgm:pt>
    <dgm:pt modelId="{CCC8CA1B-48AB-4085-B6F5-92A218D7D50B}" type="pres">
      <dgm:prSet presAssocID="{9AB94E53-E3E0-411A-8E22-A21909113AA3}" presName="negativeSpace" presStyleCnt="0"/>
      <dgm:spPr/>
    </dgm:pt>
    <dgm:pt modelId="{A8B4A4A2-C1EC-466E-9C8A-A766C75B4ADE}" type="pres">
      <dgm:prSet presAssocID="{9AB94E53-E3E0-411A-8E22-A21909113AA3}" presName="childText" presStyleLbl="conFgAcc1" presStyleIdx="0" presStyleCnt="2">
        <dgm:presLayoutVars>
          <dgm:bulletEnabled val="1"/>
        </dgm:presLayoutVars>
      </dgm:prSet>
      <dgm:spPr/>
    </dgm:pt>
    <dgm:pt modelId="{E86D6993-4564-4B25-B6A9-E5878C5D9EC3}" type="pres">
      <dgm:prSet presAssocID="{B84E4249-6CD5-4684-840E-40A101F706F4}" presName="spaceBetweenRectangles" presStyleCnt="0"/>
      <dgm:spPr/>
    </dgm:pt>
    <dgm:pt modelId="{470AD458-1E62-484F-BEB3-B17AD4E71276}" type="pres">
      <dgm:prSet presAssocID="{8E6154DF-0076-4CED-AC57-3E9F6064436B}" presName="parentLin" presStyleCnt="0"/>
      <dgm:spPr/>
    </dgm:pt>
    <dgm:pt modelId="{5628C2CE-F0FB-4031-B822-B1A731249BB3}" type="pres">
      <dgm:prSet presAssocID="{8E6154DF-0076-4CED-AC57-3E9F6064436B}" presName="parentLeftMargin" presStyleLbl="node1" presStyleIdx="0" presStyleCnt="2"/>
      <dgm:spPr/>
    </dgm:pt>
    <dgm:pt modelId="{D7BEFEC6-C1CA-4F6B-A800-AB0537BF85F4}" type="pres">
      <dgm:prSet presAssocID="{8E6154DF-0076-4CED-AC57-3E9F6064436B}" presName="parentText" presStyleLbl="node1" presStyleIdx="1" presStyleCnt="2">
        <dgm:presLayoutVars>
          <dgm:chMax val="0"/>
          <dgm:bulletEnabled val="1"/>
        </dgm:presLayoutVars>
      </dgm:prSet>
      <dgm:spPr/>
    </dgm:pt>
    <dgm:pt modelId="{3CD43E1E-38C7-4B97-AE59-741336778A56}" type="pres">
      <dgm:prSet presAssocID="{8E6154DF-0076-4CED-AC57-3E9F6064436B}" presName="negativeSpace" presStyleCnt="0"/>
      <dgm:spPr/>
    </dgm:pt>
    <dgm:pt modelId="{8E35148F-35FD-482F-839B-4AB16B21C0BD}" type="pres">
      <dgm:prSet presAssocID="{8E6154DF-0076-4CED-AC57-3E9F6064436B}" presName="childText" presStyleLbl="conFgAcc1" presStyleIdx="1" presStyleCnt="2">
        <dgm:presLayoutVars>
          <dgm:bulletEnabled val="1"/>
        </dgm:presLayoutVars>
      </dgm:prSet>
      <dgm:spPr/>
    </dgm:pt>
  </dgm:ptLst>
  <dgm:cxnLst>
    <dgm:cxn modelId="{D092AC07-76D7-436F-B17F-EFB0BB0B322C}" srcId="{9AB94E53-E3E0-411A-8E22-A21909113AA3}" destId="{80474AD8-B004-4129-8C75-E22A45B28066}" srcOrd="1" destOrd="0" parTransId="{7EDDE695-2423-4B8B-93C9-EDC03295EC75}" sibTransId="{C0829779-5851-4B1E-8F49-04B18A1CE54E}"/>
    <dgm:cxn modelId="{AD62FA08-B2DD-4921-A61A-9E7428F4F3EC}" srcId="{9AB94E53-E3E0-411A-8E22-A21909113AA3}" destId="{47F90D41-F8B9-47C4-92C6-4D0CAA05CDD2}" srcOrd="0" destOrd="0" parTransId="{9C554091-DBD4-46DB-B836-7B0EFE18B80F}" sibTransId="{5C02DA23-E8C2-41FA-89D2-31CD83548CAD}"/>
    <dgm:cxn modelId="{C3116013-13B2-42B3-9833-CF0AD9CDB1D6}" type="presOf" srcId="{637F25F8-4314-4402-BBE9-679CAAF589CF}" destId="{8E35148F-35FD-482F-839B-4AB16B21C0BD}" srcOrd="0" destOrd="1" presId="urn:microsoft.com/office/officeart/2005/8/layout/list1"/>
    <dgm:cxn modelId="{B4A9C235-FF3A-418F-A8AA-F02341F5F5A1}" srcId="{2F668A50-FC3C-4C1A-9993-75E8F4B9A66F}" destId="{8E6154DF-0076-4CED-AC57-3E9F6064436B}" srcOrd="1" destOrd="0" parTransId="{3CB87F7D-5DAC-48CA-9333-1297130C79C3}" sibTransId="{A2A345BF-B137-40CB-97FD-755EE73CFBCC}"/>
    <dgm:cxn modelId="{3A75B938-BDA3-47FB-AF44-C46886F246D0}" type="presOf" srcId="{1DAA2A81-EB32-45D1-BAC0-14A4A3A1A145}" destId="{8E35148F-35FD-482F-839B-4AB16B21C0BD}" srcOrd="0" destOrd="2" presId="urn:microsoft.com/office/officeart/2005/8/layout/list1"/>
    <dgm:cxn modelId="{B115396B-65A0-4523-A263-EDA336F1B117}" type="presOf" srcId="{8E6154DF-0076-4CED-AC57-3E9F6064436B}" destId="{D7BEFEC6-C1CA-4F6B-A800-AB0537BF85F4}" srcOrd="1" destOrd="0" presId="urn:microsoft.com/office/officeart/2005/8/layout/list1"/>
    <dgm:cxn modelId="{FBAFF24E-84C4-49DB-B164-3549EF582BC1}" srcId="{9AB94E53-E3E0-411A-8E22-A21909113AA3}" destId="{E73E9266-94B3-4451-BF98-276803481338}" srcOrd="2" destOrd="0" parTransId="{AC767F38-6F48-409C-9775-3F0768ECD0F6}" sibTransId="{936E0970-D7D5-42E1-A3CB-C746914027B2}"/>
    <dgm:cxn modelId="{C7012B70-DE41-4134-B01C-BDE76C55A059}" type="presOf" srcId="{80474AD8-B004-4129-8C75-E22A45B28066}" destId="{A8B4A4A2-C1EC-466E-9C8A-A766C75B4ADE}" srcOrd="0" destOrd="1" presId="urn:microsoft.com/office/officeart/2005/8/layout/list1"/>
    <dgm:cxn modelId="{375D8074-44F7-4246-B403-45174A4D1CCD}" srcId="{8E6154DF-0076-4CED-AC57-3E9F6064436B}" destId="{637F25F8-4314-4402-BBE9-679CAAF589CF}" srcOrd="1" destOrd="0" parTransId="{099B0E01-464E-45FD-8D50-C517B0929184}" sibTransId="{1EEB6F0F-F564-4017-8213-4042418DB487}"/>
    <dgm:cxn modelId="{5F4FAA5A-3ED6-4C56-9F28-4529A49D0EA4}" srcId="{8E6154DF-0076-4CED-AC57-3E9F6064436B}" destId="{1DAA2A81-EB32-45D1-BAC0-14A4A3A1A145}" srcOrd="2" destOrd="0" parTransId="{FDC27652-15D7-4AA3-91A6-AB7E870D583A}" sibTransId="{D7351C39-5A89-4B83-A34A-388785651840}"/>
    <dgm:cxn modelId="{37E90F81-4284-45BF-B0C7-5AF5B9C1269F}" type="presOf" srcId="{2F668A50-FC3C-4C1A-9993-75E8F4B9A66F}" destId="{B1FEF1F4-2AE7-4F51-90D2-644D89842008}" srcOrd="0" destOrd="0" presId="urn:microsoft.com/office/officeart/2005/8/layout/list1"/>
    <dgm:cxn modelId="{E459818A-DD79-423F-97B3-0D76C2513DC4}" type="presOf" srcId="{E73E9266-94B3-4451-BF98-276803481338}" destId="{A8B4A4A2-C1EC-466E-9C8A-A766C75B4ADE}" srcOrd="0" destOrd="2" presId="urn:microsoft.com/office/officeart/2005/8/layout/list1"/>
    <dgm:cxn modelId="{FEDFD095-E694-4D7F-B233-35598DF10F6F}" type="presOf" srcId="{9AB94E53-E3E0-411A-8E22-A21909113AA3}" destId="{419C6E5D-4749-43DA-B645-8C777A18F070}" srcOrd="0" destOrd="0" presId="urn:microsoft.com/office/officeart/2005/8/layout/list1"/>
    <dgm:cxn modelId="{E7C9A2A1-C891-49B5-B431-28663833C485}" srcId="{2F668A50-FC3C-4C1A-9993-75E8F4B9A66F}" destId="{9AB94E53-E3E0-411A-8E22-A21909113AA3}" srcOrd="0" destOrd="0" parTransId="{2D2F8E63-BA62-434B-A8A6-B55CEEA06839}" sibTransId="{B84E4249-6CD5-4684-840E-40A101F706F4}"/>
    <dgm:cxn modelId="{7B975ECA-3FE4-40C9-BFCF-FF7AB7D1581B}" type="presOf" srcId="{D8F783F9-9267-4527-9211-3CC6B6E95C23}" destId="{8E35148F-35FD-482F-839B-4AB16B21C0BD}" srcOrd="0" destOrd="3" presId="urn:microsoft.com/office/officeart/2005/8/layout/list1"/>
    <dgm:cxn modelId="{DC9F84D5-153B-4DB3-8EAD-0CD9F0E17B68}" type="presOf" srcId="{8E6154DF-0076-4CED-AC57-3E9F6064436B}" destId="{5628C2CE-F0FB-4031-B822-B1A731249BB3}" srcOrd="0" destOrd="0" presId="urn:microsoft.com/office/officeart/2005/8/layout/list1"/>
    <dgm:cxn modelId="{FA0B78D9-B675-481A-B403-8AC1DD4D22D5}" srcId="{8E6154DF-0076-4CED-AC57-3E9F6064436B}" destId="{D8F783F9-9267-4527-9211-3CC6B6E95C23}" srcOrd="3" destOrd="0" parTransId="{6E80A7BB-7AD9-4144-8A3A-9CC1E8CEF7F3}" sibTransId="{E70F4D4D-BFAA-44C3-BA55-22848D8CA2F0}"/>
    <dgm:cxn modelId="{204E40E2-B264-4E89-9186-82BF2C51CFC2}" type="presOf" srcId="{25C0940D-A12D-4D3B-A0E7-1A8B938587F6}" destId="{8E35148F-35FD-482F-839B-4AB16B21C0BD}" srcOrd="0" destOrd="0" presId="urn:microsoft.com/office/officeart/2005/8/layout/list1"/>
    <dgm:cxn modelId="{764B86ED-972D-4B3A-BA2E-93B71A0552C7}" type="presOf" srcId="{47F90D41-F8B9-47C4-92C6-4D0CAA05CDD2}" destId="{A8B4A4A2-C1EC-466E-9C8A-A766C75B4ADE}" srcOrd="0" destOrd="0" presId="urn:microsoft.com/office/officeart/2005/8/layout/list1"/>
    <dgm:cxn modelId="{9D2743F8-16EC-4ABA-B6B8-F7AE56EC5881}" type="presOf" srcId="{9AB94E53-E3E0-411A-8E22-A21909113AA3}" destId="{26056C1C-AF2D-49AF-A985-A78008AE732D}" srcOrd="1" destOrd="0" presId="urn:microsoft.com/office/officeart/2005/8/layout/list1"/>
    <dgm:cxn modelId="{298B6CFB-5417-48C7-8D4A-1BBE6A452C71}" srcId="{8E6154DF-0076-4CED-AC57-3E9F6064436B}" destId="{25C0940D-A12D-4D3B-A0E7-1A8B938587F6}" srcOrd="0" destOrd="0" parTransId="{E8714D1E-9DF1-46BD-820A-108AE069B5BF}" sibTransId="{204CA383-075F-4BAC-9CF6-05514B7BD840}"/>
    <dgm:cxn modelId="{C4841F8F-B6AD-4564-9159-CE97E98582F1}" type="presParOf" srcId="{B1FEF1F4-2AE7-4F51-90D2-644D89842008}" destId="{F3F57BE4-E58A-4F56-AD45-655802F7DAD9}" srcOrd="0" destOrd="0" presId="urn:microsoft.com/office/officeart/2005/8/layout/list1"/>
    <dgm:cxn modelId="{3FDDF45C-E557-41B5-B36F-4E697F310DD3}" type="presParOf" srcId="{F3F57BE4-E58A-4F56-AD45-655802F7DAD9}" destId="{419C6E5D-4749-43DA-B645-8C777A18F070}" srcOrd="0" destOrd="0" presId="urn:microsoft.com/office/officeart/2005/8/layout/list1"/>
    <dgm:cxn modelId="{6BCFEABB-5DFC-4408-ABFE-233319A44123}" type="presParOf" srcId="{F3F57BE4-E58A-4F56-AD45-655802F7DAD9}" destId="{26056C1C-AF2D-49AF-A985-A78008AE732D}" srcOrd="1" destOrd="0" presId="urn:microsoft.com/office/officeart/2005/8/layout/list1"/>
    <dgm:cxn modelId="{54A98CEC-B02D-467E-8C8E-23B36324AE89}" type="presParOf" srcId="{B1FEF1F4-2AE7-4F51-90D2-644D89842008}" destId="{CCC8CA1B-48AB-4085-B6F5-92A218D7D50B}" srcOrd="1" destOrd="0" presId="urn:microsoft.com/office/officeart/2005/8/layout/list1"/>
    <dgm:cxn modelId="{DFFBEF3F-CD0A-4FD8-9E45-152B7C84DB23}" type="presParOf" srcId="{B1FEF1F4-2AE7-4F51-90D2-644D89842008}" destId="{A8B4A4A2-C1EC-466E-9C8A-A766C75B4ADE}" srcOrd="2" destOrd="0" presId="urn:microsoft.com/office/officeart/2005/8/layout/list1"/>
    <dgm:cxn modelId="{ED246ACF-0FCE-43F4-AC31-DAA3759076B7}" type="presParOf" srcId="{B1FEF1F4-2AE7-4F51-90D2-644D89842008}" destId="{E86D6993-4564-4B25-B6A9-E5878C5D9EC3}" srcOrd="3" destOrd="0" presId="urn:microsoft.com/office/officeart/2005/8/layout/list1"/>
    <dgm:cxn modelId="{68DA1A25-740D-4B17-A1DF-791F7532F6AE}" type="presParOf" srcId="{B1FEF1F4-2AE7-4F51-90D2-644D89842008}" destId="{470AD458-1E62-484F-BEB3-B17AD4E71276}" srcOrd="4" destOrd="0" presId="urn:microsoft.com/office/officeart/2005/8/layout/list1"/>
    <dgm:cxn modelId="{A420A4EB-3A60-4AAE-876E-A0E0BF82F62F}" type="presParOf" srcId="{470AD458-1E62-484F-BEB3-B17AD4E71276}" destId="{5628C2CE-F0FB-4031-B822-B1A731249BB3}" srcOrd="0" destOrd="0" presId="urn:microsoft.com/office/officeart/2005/8/layout/list1"/>
    <dgm:cxn modelId="{FF518938-23EB-4DF8-979E-84AFC625843E}" type="presParOf" srcId="{470AD458-1E62-484F-BEB3-B17AD4E71276}" destId="{D7BEFEC6-C1CA-4F6B-A800-AB0537BF85F4}" srcOrd="1" destOrd="0" presId="urn:microsoft.com/office/officeart/2005/8/layout/list1"/>
    <dgm:cxn modelId="{F42988FF-D9CA-47C2-9EA2-BDBC074E4078}" type="presParOf" srcId="{B1FEF1F4-2AE7-4F51-90D2-644D89842008}" destId="{3CD43E1E-38C7-4B97-AE59-741336778A56}" srcOrd="5" destOrd="0" presId="urn:microsoft.com/office/officeart/2005/8/layout/list1"/>
    <dgm:cxn modelId="{2AB5D48B-97E2-4055-ADAF-B9E82773DDD0}" type="presParOf" srcId="{B1FEF1F4-2AE7-4F51-90D2-644D89842008}" destId="{8E35148F-35FD-482F-839B-4AB16B21C0BD}" srcOrd="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0F5C1F-74ED-4D85-A61C-BE4AAE8F974C}"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3F421712-20C3-4186-845E-EC48363E8986}">
      <dgm:prSet/>
      <dgm:spPr/>
      <dgm:t>
        <a:bodyPr/>
        <a:lstStyle/>
        <a:p>
          <a:r>
            <a:rPr lang="en-US" dirty="0"/>
            <a:t>Servant (24:45-51)</a:t>
          </a:r>
        </a:p>
      </dgm:t>
    </dgm:pt>
    <dgm:pt modelId="{8F392A96-018E-40AE-9A97-6A4346AD6644}" type="parTrans" cxnId="{B1F2E639-1234-44FA-AEA0-C6ED6CAF1669}">
      <dgm:prSet/>
      <dgm:spPr/>
      <dgm:t>
        <a:bodyPr/>
        <a:lstStyle/>
        <a:p>
          <a:endParaRPr lang="en-US"/>
        </a:p>
      </dgm:t>
    </dgm:pt>
    <dgm:pt modelId="{6F4397E5-F981-4AE8-B978-CD25E9775982}" type="sibTrans" cxnId="{B1F2E639-1234-44FA-AEA0-C6ED6CAF1669}">
      <dgm:prSet/>
      <dgm:spPr/>
      <dgm:t>
        <a:bodyPr/>
        <a:lstStyle/>
        <a:p>
          <a:endParaRPr lang="en-US"/>
        </a:p>
      </dgm:t>
    </dgm:pt>
    <dgm:pt modelId="{92F8A538-19FD-459A-B897-DCDCD4BD56E6}">
      <dgm:prSet/>
      <dgm:spPr/>
      <dgm:t>
        <a:bodyPr/>
        <a:lstStyle/>
        <a:p>
          <a:r>
            <a:rPr lang="en-US"/>
            <a:t>Master is gone</a:t>
          </a:r>
        </a:p>
      </dgm:t>
    </dgm:pt>
    <dgm:pt modelId="{C5CC54E3-3911-48A2-8BEF-5125B077CA64}" type="parTrans" cxnId="{267A80A0-2E6F-4AF6-8AAE-25CA7265D85D}">
      <dgm:prSet/>
      <dgm:spPr/>
      <dgm:t>
        <a:bodyPr/>
        <a:lstStyle/>
        <a:p>
          <a:endParaRPr lang="en-US"/>
        </a:p>
      </dgm:t>
    </dgm:pt>
    <dgm:pt modelId="{A735E245-CFAF-4096-A4EF-6E794948985D}" type="sibTrans" cxnId="{267A80A0-2E6F-4AF6-8AAE-25CA7265D85D}">
      <dgm:prSet/>
      <dgm:spPr/>
      <dgm:t>
        <a:bodyPr/>
        <a:lstStyle/>
        <a:p>
          <a:endParaRPr lang="en-US"/>
        </a:p>
      </dgm:t>
    </dgm:pt>
    <dgm:pt modelId="{C585061D-FCD7-4357-A3E9-72732BAC16EC}">
      <dgm:prSet/>
      <dgm:spPr/>
      <dgm:t>
        <a:bodyPr/>
        <a:lstStyle/>
        <a:p>
          <a:r>
            <a:rPr lang="en-US" dirty="0"/>
            <a:t>Servant not prepared</a:t>
          </a:r>
        </a:p>
      </dgm:t>
    </dgm:pt>
    <dgm:pt modelId="{B06C828A-FBB9-4487-AB01-ACC4A91A9DBC}" type="parTrans" cxnId="{2B25D237-135A-4834-BE2A-5832C6068AA5}">
      <dgm:prSet/>
      <dgm:spPr/>
      <dgm:t>
        <a:bodyPr/>
        <a:lstStyle/>
        <a:p>
          <a:endParaRPr lang="en-US"/>
        </a:p>
      </dgm:t>
    </dgm:pt>
    <dgm:pt modelId="{757683E2-ADB1-42DA-BFD8-882747C03998}" type="sibTrans" cxnId="{2B25D237-135A-4834-BE2A-5832C6068AA5}">
      <dgm:prSet/>
      <dgm:spPr/>
      <dgm:t>
        <a:bodyPr/>
        <a:lstStyle/>
        <a:p>
          <a:endParaRPr lang="en-US"/>
        </a:p>
      </dgm:t>
    </dgm:pt>
    <dgm:pt modelId="{D403FB4A-BA97-491B-8D08-CE755E0F8AC8}">
      <dgm:prSet/>
      <dgm:spPr/>
      <dgm:t>
        <a:bodyPr/>
        <a:lstStyle/>
        <a:p>
          <a:r>
            <a:rPr lang="en-US"/>
            <a:t>Cast out when he comes unexpectedly</a:t>
          </a:r>
        </a:p>
      </dgm:t>
    </dgm:pt>
    <dgm:pt modelId="{70031112-55A6-4E7A-A798-DCA1DF63ACCA}" type="parTrans" cxnId="{451C3BED-303C-4207-805C-24EBE3850D24}">
      <dgm:prSet/>
      <dgm:spPr/>
      <dgm:t>
        <a:bodyPr/>
        <a:lstStyle/>
        <a:p>
          <a:endParaRPr lang="en-US"/>
        </a:p>
      </dgm:t>
    </dgm:pt>
    <dgm:pt modelId="{3C3B95F4-0AD7-4119-804F-62234A21DA29}" type="sibTrans" cxnId="{451C3BED-303C-4207-805C-24EBE3850D24}">
      <dgm:prSet/>
      <dgm:spPr/>
      <dgm:t>
        <a:bodyPr/>
        <a:lstStyle/>
        <a:p>
          <a:endParaRPr lang="en-US"/>
        </a:p>
      </dgm:t>
    </dgm:pt>
    <dgm:pt modelId="{9545EE38-4CE5-4F3F-A3AF-30A9ADA5FE44}">
      <dgm:prSet/>
      <dgm:spPr/>
      <dgm:t>
        <a:bodyPr/>
        <a:lstStyle/>
        <a:p>
          <a:r>
            <a:rPr lang="en-US"/>
            <a:t>Be prepared and constantly ready</a:t>
          </a:r>
        </a:p>
      </dgm:t>
    </dgm:pt>
    <dgm:pt modelId="{81D91793-3D01-43F9-96F1-7D98870332A7}" type="parTrans" cxnId="{4C82C130-8CA6-48A8-A9E3-7DFC88B76CE4}">
      <dgm:prSet/>
      <dgm:spPr/>
      <dgm:t>
        <a:bodyPr/>
        <a:lstStyle/>
        <a:p>
          <a:endParaRPr lang="en-US"/>
        </a:p>
      </dgm:t>
    </dgm:pt>
    <dgm:pt modelId="{90F0C0CB-0540-4B10-8855-7DA66B5CA025}" type="sibTrans" cxnId="{4C82C130-8CA6-48A8-A9E3-7DFC88B76CE4}">
      <dgm:prSet/>
      <dgm:spPr/>
      <dgm:t>
        <a:bodyPr/>
        <a:lstStyle/>
        <a:p>
          <a:endParaRPr lang="en-US"/>
        </a:p>
      </dgm:t>
    </dgm:pt>
    <dgm:pt modelId="{12C17146-26BB-4A8E-B835-CD2360D45171}">
      <dgm:prSet/>
      <dgm:spPr/>
      <dgm:t>
        <a:bodyPr/>
        <a:lstStyle/>
        <a:p>
          <a:r>
            <a:rPr lang="en-US"/>
            <a:t>Virgins (25:1-13)</a:t>
          </a:r>
        </a:p>
      </dgm:t>
    </dgm:pt>
    <dgm:pt modelId="{EB4C42E0-2D40-4DD4-B5AE-D97E39FBC36B}" type="parTrans" cxnId="{51DD5141-DBEB-4A99-A7A0-2788B379E4C5}">
      <dgm:prSet/>
      <dgm:spPr/>
      <dgm:t>
        <a:bodyPr/>
        <a:lstStyle/>
        <a:p>
          <a:endParaRPr lang="en-US"/>
        </a:p>
      </dgm:t>
    </dgm:pt>
    <dgm:pt modelId="{985410F8-AA8E-44C0-8743-B89B6ADF5D89}" type="sibTrans" cxnId="{51DD5141-DBEB-4A99-A7A0-2788B379E4C5}">
      <dgm:prSet/>
      <dgm:spPr/>
      <dgm:t>
        <a:bodyPr/>
        <a:lstStyle/>
        <a:p>
          <a:endParaRPr lang="en-US"/>
        </a:p>
      </dgm:t>
    </dgm:pt>
    <dgm:pt modelId="{B5A1D60D-7264-4523-B7AD-87435A2AD465}">
      <dgm:prSet/>
      <dgm:spPr/>
      <dgm:t>
        <a:bodyPr/>
        <a:lstStyle/>
        <a:p>
          <a:r>
            <a:rPr lang="en-US" dirty="0"/>
            <a:t>5 wise and 5 foolish – all wanted to go in</a:t>
          </a:r>
        </a:p>
      </dgm:t>
    </dgm:pt>
    <dgm:pt modelId="{CAA2A622-6E05-4EA0-BCAC-8F1381832105}" type="parTrans" cxnId="{F03C530C-A27C-44E4-9C35-B6FA755687F2}">
      <dgm:prSet/>
      <dgm:spPr/>
      <dgm:t>
        <a:bodyPr/>
        <a:lstStyle/>
        <a:p>
          <a:endParaRPr lang="en-US"/>
        </a:p>
      </dgm:t>
    </dgm:pt>
    <dgm:pt modelId="{4D75BDDE-8DA1-4086-AF71-569F5709FE9B}" type="sibTrans" cxnId="{F03C530C-A27C-44E4-9C35-B6FA755687F2}">
      <dgm:prSet/>
      <dgm:spPr/>
      <dgm:t>
        <a:bodyPr/>
        <a:lstStyle/>
        <a:p>
          <a:endParaRPr lang="en-US"/>
        </a:p>
      </dgm:t>
    </dgm:pt>
    <dgm:pt modelId="{3EF4662B-C036-425F-9F78-4F127A593160}">
      <dgm:prSet/>
      <dgm:spPr/>
      <dgm:t>
        <a:bodyPr/>
        <a:lstStyle/>
        <a:p>
          <a:r>
            <a:rPr lang="en-US"/>
            <a:t>Partial preparation</a:t>
          </a:r>
        </a:p>
      </dgm:t>
    </dgm:pt>
    <dgm:pt modelId="{539241A6-90A9-493C-8A9F-D22BDF9A5062}" type="parTrans" cxnId="{FA0116D3-DD0D-48E6-8FEB-A38D732785AB}">
      <dgm:prSet/>
      <dgm:spPr/>
      <dgm:t>
        <a:bodyPr/>
        <a:lstStyle/>
        <a:p>
          <a:endParaRPr lang="en-US"/>
        </a:p>
      </dgm:t>
    </dgm:pt>
    <dgm:pt modelId="{34A47518-D017-4CB6-9DC4-B23F0E39C968}" type="sibTrans" cxnId="{FA0116D3-DD0D-48E6-8FEB-A38D732785AB}">
      <dgm:prSet/>
      <dgm:spPr/>
      <dgm:t>
        <a:bodyPr/>
        <a:lstStyle/>
        <a:p>
          <a:endParaRPr lang="en-US"/>
        </a:p>
      </dgm:t>
    </dgm:pt>
    <dgm:pt modelId="{348ECA55-3B01-4478-84C3-093C2750C537}">
      <dgm:prSet/>
      <dgm:spPr/>
      <dgm:t>
        <a:bodyPr/>
        <a:lstStyle/>
        <a:p>
          <a:r>
            <a:rPr lang="en-US"/>
            <a:t>Foolish…just getting by, not prepared to stay</a:t>
          </a:r>
        </a:p>
      </dgm:t>
    </dgm:pt>
    <dgm:pt modelId="{B9C87276-19E0-495A-9A13-9DB1B333384F}" type="parTrans" cxnId="{1339F6E9-6D2C-446D-ADFF-811629E78B0F}">
      <dgm:prSet/>
      <dgm:spPr/>
      <dgm:t>
        <a:bodyPr/>
        <a:lstStyle/>
        <a:p>
          <a:endParaRPr lang="en-US"/>
        </a:p>
      </dgm:t>
    </dgm:pt>
    <dgm:pt modelId="{E6647A02-7C80-40C6-A87F-202C98A4343B}" type="sibTrans" cxnId="{1339F6E9-6D2C-446D-ADFF-811629E78B0F}">
      <dgm:prSet/>
      <dgm:spPr/>
      <dgm:t>
        <a:bodyPr/>
        <a:lstStyle/>
        <a:p>
          <a:endParaRPr lang="en-US"/>
        </a:p>
      </dgm:t>
    </dgm:pt>
    <dgm:pt modelId="{3C751FBD-CB55-4C12-86BC-238E82538299}" type="pres">
      <dgm:prSet presAssocID="{590F5C1F-74ED-4D85-A61C-BE4AAE8F974C}" presName="linear" presStyleCnt="0">
        <dgm:presLayoutVars>
          <dgm:dir/>
          <dgm:animLvl val="lvl"/>
          <dgm:resizeHandles val="exact"/>
        </dgm:presLayoutVars>
      </dgm:prSet>
      <dgm:spPr/>
    </dgm:pt>
    <dgm:pt modelId="{08D1C96A-E693-4FD6-B4AF-DA18B07F1CD7}" type="pres">
      <dgm:prSet presAssocID="{3F421712-20C3-4186-845E-EC48363E8986}" presName="parentLin" presStyleCnt="0"/>
      <dgm:spPr/>
    </dgm:pt>
    <dgm:pt modelId="{6AA18A68-66C4-4B69-BD89-FAA6718AB437}" type="pres">
      <dgm:prSet presAssocID="{3F421712-20C3-4186-845E-EC48363E8986}" presName="parentLeftMargin" presStyleLbl="node1" presStyleIdx="0" presStyleCnt="2"/>
      <dgm:spPr/>
    </dgm:pt>
    <dgm:pt modelId="{D59A6EF7-8BC5-4FE0-ABC4-78C36886BFE4}" type="pres">
      <dgm:prSet presAssocID="{3F421712-20C3-4186-845E-EC48363E8986}" presName="parentText" presStyleLbl="node1" presStyleIdx="0" presStyleCnt="2">
        <dgm:presLayoutVars>
          <dgm:chMax val="0"/>
          <dgm:bulletEnabled val="1"/>
        </dgm:presLayoutVars>
      </dgm:prSet>
      <dgm:spPr/>
    </dgm:pt>
    <dgm:pt modelId="{4D4D317B-DDCF-416D-834E-1DCA4330EFF3}" type="pres">
      <dgm:prSet presAssocID="{3F421712-20C3-4186-845E-EC48363E8986}" presName="negativeSpace" presStyleCnt="0"/>
      <dgm:spPr/>
    </dgm:pt>
    <dgm:pt modelId="{43D0939F-6FCD-4813-90FB-DCB7C6404E80}" type="pres">
      <dgm:prSet presAssocID="{3F421712-20C3-4186-845E-EC48363E8986}" presName="childText" presStyleLbl="conFgAcc1" presStyleIdx="0" presStyleCnt="2">
        <dgm:presLayoutVars>
          <dgm:bulletEnabled val="1"/>
        </dgm:presLayoutVars>
      </dgm:prSet>
      <dgm:spPr/>
    </dgm:pt>
    <dgm:pt modelId="{1F99ACAD-8FB6-4148-9594-BEE0FA750658}" type="pres">
      <dgm:prSet presAssocID="{6F4397E5-F981-4AE8-B978-CD25E9775982}" presName="spaceBetweenRectangles" presStyleCnt="0"/>
      <dgm:spPr/>
    </dgm:pt>
    <dgm:pt modelId="{158C2B3B-DD6D-40CA-BBC0-4797B474E152}" type="pres">
      <dgm:prSet presAssocID="{12C17146-26BB-4A8E-B835-CD2360D45171}" presName="parentLin" presStyleCnt="0"/>
      <dgm:spPr/>
    </dgm:pt>
    <dgm:pt modelId="{09913E3E-9C65-47AC-9960-63B6B2040CFA}" type="pres">
      <dgm:prSet presAssocID="{12C17146-26BB-4A8E-B835-CD2360D45171}" presName="parentLeftMargin" presStyleLbl="node1" presStyleIdx="0" presStyleCnt="2"/>
      <dgm:spPr/>
    </dgm:pt>
    <dgm:pt modelId="{724807DA-C86F-42F3-B08C-D3226241F145}" type="pres">
      <dgm:prSet presAssocID="{12C17146-26BB-4A8E-B835-CD2360D45171}" presName="parentText" presStyleLbl="node1" presStyleIdx="1" presStyleCnt="2">
        <dgm:presLayoutVars>
          <dgm:chMax val="0"/>
          <dgm:bulletEnabled val="1"/>
        </dgm:presLayoutVars>
      </dgm:prSet>
      <dgm:spPr/>
    </dgm:pt>
    <dgm:pt modelId="{B3E621C1-4009-4F43-80DF-9877C959BF2B}" type="pres">
      <dgm:prSet presAssocID="{12C17146-26BB-4A8E-B835-CD2360D45171}" presName="negativeSpace" presStyleCnt="0"/>
      <dgm:spPr/>
    </dgm:pt>
    <dgm:pt modelId="{BA42A545-FD9A-4444-BF40-E9E383ADC6AF}" type="pres">
      <dgm:prSet presAssocID="{12C17146-26BB-4A8E-B835-CD2360D45171}" presName="childText" presStyleLbl="conFgAcc1" presStyleIdx="1" presStyleCnt="2">
        <dgm:presLayoutVars>
          <dgm:bulletEnabled val="1"/>
        </dgm:presLayoutVars>
      </dgm:prSet>
      <dgm:spPr/>
    </dgm:pt>
  </dgm:ptLst>
  <dgm:cxnLst>
    <dgm:cxn modelId="{F03C530C-A27C-44E4-9C35-B6FA755687F2}" srcId="{12C17146-26BB-4A8E-B835-CD2360D45171}" destId="{B5A1D60D-7264-4523-B7AD-87435A2AD465}" srcOrd="0" destOrd="0" parTransId="{CAA2A622-6E05-4EA0-BCAC-8F1381832105}" sibTransId="{4D75BDDE-8DA1-4086-AF71-569F5709FE9B}"/>
    <dgm:cxn modelId="{E0912412-0F26-4859-86CF-E43C1D0B8517}" type="presOf" srcId="{92F8A538-19FD-459A-B897-DCDCD4BD56E6}" destId="{43D0939F-6FCD-4813-90FB-DCB7C6404E80}" srcOrd="0" destOrd="0" presId="urn:microsoft.com/office/officeart/2005/8/layout/list1"/>
    <dgm:cxn modelId="{18820A22-1519-443E-B98C-8AE0A2EEDBC8}" type="presOf" srcId="{348ECA55-3B01-4478-84C3-093C2750C537}" destId="{BA42A545-FD9A-4444-BF40-E9E383ADC6AF}" srcOrd="0" destOrd="2" presId="urn:microsoft.com/office/officeart/2005/8/layout/list1"/>
    <dgm:cxn modelId="{951F5B2E-1709-446C-9F80-D7F8864DF7FC}" type="presOf" srcId="{B5A1D60D-7264-4523-B7AD-87435A2AD465}" destId="{BA42A545-FD9A-4444-BF40-E9E383ADC6AF}" srcOrd="0" destOrd="0" presId="urn:microsoft.com/office/officeart/2005/8/layout/list1"/>
    <dgm:cxn modelId="{4C82C130-8CA6-48A8-A9E3-7DFC88B76CE4}" srcId="{3F421712-20C3-4186-845E-EC48363E8986}" destId="{9545EE38-4CE5-4F3F-A3AF-30A9ADA5FE44}" srcOrd="3" destOrd="0" parTransId="{81D91793-3D01-43F9-96F1-7D98870332A7}" sibTransId="{90F0C0CB-0540-4B10-8855-7DA66B5CA025}"/>
    <dgm:cxn modelId="{2B25D237-135A-4834-BE2A-5832C6068AA5}" srcId="{3F421712-20C3-4186-845E-EC48363E8986}" destId="{C585061D-FCD7-4357-A3E9-72732BAC16EC}" srcOrd="1" destOrd="0" parTransId="{B06C828A-FBB9-4487-AB01-ACC4A91A9DBC}" sibTransId="{757683E2-ADB1-42DA-BFD8-882747C03998}"/>
    <dgm:cxn modelId="{B1F2E639-1234-44FA-AEA0-C6ED6CAF1669}" srcId="{590F5C1F-74ED-4D85-A61C-BE4AAE8F974C}" destId="{3F421712-20C3-4186-845E-EC48363E8986}" srcOrd="0" destOrd="0" parTransId="{8F392A96-018E-40AE-9A97-6A4346AD6644}" sibTransId="{6F4397E5-F981-4AE8-B978-CD25E9775982}"/>
    <dgm:cxn modelId="{51DD5141-DBEB-4A99-A7A0-2788B379E4C5}" srcId="{590F5C1F-74ED-4D85-A61C-BE4AAE8F974C}" destId="{12C17146-26BB-4A8E-B835-CD2360D45171}" srcOrd="1" destOrd="0" parTransId="{EB4C42E0-2D40-4DD4-B5AE-D97E39FBC36B}" sibTransId="{985410F8-AA8E-44C0-8743-B89B6ADF5D89}"/>
    <dgm:cxn modelId="{2ACF5F51-4790-4B34-A034-A6D580C40322}" type="presOf" srcId="{12C17146-26BB-4A8E-B835-CD2360D45171}" destId="{09913E3E-9C65-47AC-9960-63B6B2040CFA}" srcOrd="0" destOrd="0" presId="urn:microsoft.com/office/officeart/2005/8/layout/list1"/>
    <dgm:cxn modelId="{59CD918F-7BD1-4F90-9070-80D93577AF60}" type="presOf" srcId="{C585061D-FCD7-4357-A3E9-72732BAC16EC}" destId="{43D0939F-6FCD-4813-90FB-DCB7C6404E80}" srcOrd="0" destOrd="1" presId="urn:microsoft.com/office/officeart/2005/8/layout/list1"/>
    <dgm:cxn modelId="{5344F798-F973-4EF3-95B7-1F29BD40CA1A}" type="presOf" srcId="{12C17146-26BB-4A8E-B835-CD2360D45171}" destId="{724807DA-C86F-42F3-B08C-D3226241F145}" srcOrd="1" destOrd="0" presId="urn:microsoft.com/office/officeart/2005/8/layout/list1"/>
    <dgm:cxn modelId="{5C6F0E9A-E1F2-48A1-B771-941C965099A9}" type="presOf" srcId="{9545EE38-4CE5-4F3F-A3AF-30A9ADA5FE44}" destId="{43D0939F-6FCD-4813-90FB-DCB7C6404E80}" srcOrd="0" destOrd="3" presId="urn:microsoft.com/office/officeart/2005/8/layout/list1"/>
    <dgm:cxn modelId="{267A80A0-2E6F-4AF6-8AAE-25CA7265D85D}" srcId="{3F421712-20C3-4186-845E-EC48363E8986}" destId="{92F8A538-19FD-459A-B897-DCDCD4BD56E6}" srcOrd="0" destOrd="0" parTransId="{C5CC54E3-3911-48A2-8BEF-5125B077CA64}" sibTransId="{A735E245-CFAF-4096-A4EF-6E794948985D}"/>
    <dgm:cxn modelId="{FA0116D3-DD0D-48E6-8FEB-A38D732785AB}" srcId="{12C17146-26BB-4A8E-B835-CD2360D45171}" destId="{3EF4662B-C036-425F-9F78-4F127A593160}" srcOrd="1" destOrd="0" parTransId="{539241A6-90A9-493C-8A9F-D22BDF9A5062}" sibTransId="{34A47518-D017-4CB6-9DC4-B23F0E39C968}"/>
    <dgm:cxn modelId="{ABDEFFDB-9104-45F0-B80B-E3793E44D0AA}" type="presOf" srcId="{3EF4662B-C036-425F-9F78-4F127A593160}" destId="{BA42A545-FD9A-4444-BF40-E9E383ADC6AF}" srcOrd="0" destOrd="1" presId="urn:microsoft.com/office/officeart/2005/8/layout/list1"/>
    <dgm:cxn modelId="{1339F6E9-6D2C-446D-ADFF-811629E78B0F}" srcId="{12C17146-26BB-4A8E-B835-CD2360D45171}" destId="{348ECA55-3B01-4478-84C3-093C2750C537}" srcOrd="2" destOrd="0" parTransId="{B9C87276-19E0-495A-9A13-9DB1B333384F}" sibTransId="{E6647A02-7C80-40C6-A87F-202C98A4343B}"/>
    <dgm:cxn modelId="{4B3B59EA-3011-4BB4-822D-930B3ED3B810}" type="presOf" srcId="{3F421712-20C3-4186-845E-EC48363E8986}" destId="{D59A6EF7-8BC5-4FE0-ABC4-78C36886BFE4}" srcOrd="1" destOrd="0" presId="urn:microsoft.com/office/officeart/2005/8/layout/list1"/>
    <dgm:cxn modelId="{451C3BED-303C-4207-805C-24EBE3850D24}" srcId="{3F421712-20C3-4186-845E-EC48363E8986}" destId="{D403FB4A-BA97-491B-8D08-CE755E0F8AC8}" srcOrd="2" destOrd="0" parTransId="{70031112-55A6-4E7A-A798-DCA1DF63ACCA}" sibTransId="{3C3B95F4-0AD7-4119-804F-62234A21DA29}"/>
    <dgm:cxn modelId="{DF72F9F6-A4A0-45C7-A8D5-7FBCEC5E4D84}" type="presOf" srcId="{3F421712-20C3-4186-845E-EC48363E8986}" destId="{6AA18A68-66C4-4B69-BD89-FAA6718AB437}" srcOrd="0" destOrd="0" presId="urn:microsoft.com/office/officeart/2005/8/layout/list1"/>
    <dgm:cxn modelId="{2DAE39F9-5E68-4D7E-83C1-3D9678DAF3A5}" type="presOf" srcId="{590F5C1F-74ED-4D85-A61C-BE4AAE8F974C}" destId="{3C751FBD-CB55-4C12-86BC-238E82538299}" srcOrd="0" destOrd="0" presId="urn:microsoft.com/office/officeart/2005/8/layout/list1"/>
    <dgm:cxn modelId="{B7D913FD-6218-4FC9-B09A-4FE294B6C3DF}" type="presOf" srcId="{D403FB4A-BA97-491B-8D08-CE755E0F8AC8}" destId="{43D0939F-6FCD-4813-90FB-DCB7C6404E80}" srcOrd="0" destOrd="2" presId="urn:microsoft.com/office/officeart/2005/8/layout/list1"/>
    <dgm:cxn modelId="{31534ADF-35CC-4C4E-9B59-148FDDD52D7F}" type="presParOf" srcId="{3C751FBD-CB55-4C12-86BC-238E82538299}" destId="{08D1C96A-E693-4FD6-B4AF-DA18B07F1CD7}" srcOrd="0" destOrd="0" presId="urn:microsoft.com/office/officeart/2005/8/layout/list1"/>
    <dgm:cxn modelId="{6B1343A1-5D41-4617-96B0-B8325E2C5B82}" type="presParOf" srcId="{08D1C96A-E693-4FD6-B4AF-DA18B07F1CD7}" destId="{6AA18A68-66C4-4B69-BD89-FAA6718AB437}" srcOrd="0" destOrd="0" presId="urn:microsoft.com/office/officeart/2005/8/layout/list1"/>
    <dgm:cxn modelId="{990CE538-857D-4DF5-BB81-F7A5AC5FA41B}" type="presParOf" srcId="{08D1C96A-E693-4FD6-B4AF-DA18B07F1CD7}" destId="{D59A6EF7-8BC5-4FE0-ABC4-78C36886BFE4}" srcOrd="1" destOrd="0" presId="urn:microsoft.com/office/officeart/2005/8/layout/list1"/>
    <dgm:cxn modelId="{73D73F25-BE95-40E4-A6A5-2FF68FB1F564}" type="presParOf" srcId="{3C751FBD-CB55-4C12-86BC-238E82538299}" destId="{4D4D317B-DDCF-416D-834E-1DCA4330EFF3}" srcOrd="1" destOrd="0" presId="urn:microsoft.com/office/officeart/2005/8/layout/list1"/>
    <dgm:cxn modelId="{1DF342B6-A5A5-4A60-A0B4-456668073791}" type="presParOf" srcId="{3C751FBD-CB55-4C12-86BC-238E82538299}" destId="{43D0939F-6FCD-4813-90FB-DCB7C6404E80}" srcOrd="2" destOrd="0" presId="urn:microsoft.com/office/officeart/2005/8/layout/list1"/>
    <dgm:cxn modelId="{F54660A3-B9C4-4520-A1FF-4DC7CEBD8028}" type="presParOf" srcId="{3C751FBD-CB55-4C12-86BC-238E82538299}" destId="{1F99ACAD-8FB6-4148-9594-BEE0FA750658}" srcOrd="3" destOrd="0" presId="urn:microsoft.com/office/officeart/2005/8/layout/list1"/>
    <dgm:cxn modelId="{00E2B3BC-3559-42D5-A8BF-F7806A9E352E}" type="presParOf" srcId="{3C751FBD-CB55-4C12-86BC-238E82538299}" destId="{158C2B3B-DD6D-40CA-BBC0-4797B474E152}" srcOrd="4" destOrd="0" presId="urn:microsoft.com/office/officeart/2005/8/layout/list1"/>
    <dgm:cxn modelId="{27CB5996-77DD-4345-9060-49A018669932}" type="presParOf" srcId="{158C2B3B-DD6D-40CA-BBC0-4797B474E152}" destId="{09913E3E-9C65-47AC-9960-63B6B2040CFA}" srcOrd="0" destOrd="0" presId="urn:microsoft.com/office/officeart/2005/8/layout/list1"/>
    <dgm:cxn modelId="{AF2ED723-BC41-41B2-9CD5-EE1D4146D7FF}" type="presParOf" srcId="{158C2B3B-DD6D-40CA-BBC0-4797B474E152}" destId="{724807DA-C86F-42F3-B08C-D3226241F145}" srcOrd="1" destOrd="0" presId="urn:microsoft.com/office/officeart/2005/8/layout/list1"/>
    <dgm:cxn modelId="{E93098BA-CB76-4981-8F1A-8D188E6856B7}" type="presParOf" srcId="{3C751FBD-CB55-4C12-86BC-238E82538299}" destId="{B3E621C1-4009-4F43-80DF-9877C959BF2B}" srcOrd="5" destOrd="0" presId="urn:microsoft.com/office/officeart/2005/8/layout/list1"/>
    <dgm:cxn modelId="{8F8FD5A5-54B3-46C2-A017-D1E9B7F4AF85}" type="presParOf" srcId="{3C751FBD-CB55-4C12-86BC-238E82538299}" destId="{BA42A545-FD9A-4444-BF40-E9E383ADC6AF}" srcOrd="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0F5C1F-74ED-4D85-A61C-BE4AAE8F974C}"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3F421712-20C3-4186-845E-EC48363E8986}">
      <dgm:prSet custT="1"/>
      <dgm:spPr/>
      <dgm:t>
        <a:bodyPr/>
        <a:lstStyle/>
        <a:p>
          <a:r>
            <a:rPr lang="en-US" sz="2100" dirty="0"/>
            <a:t>Talents (25:14-29)</a:t>
          </a:r>
        </a:p>
      </dgm:t>
    </dgm:pt>
    <dgm:pt modelId="{8F392A96-018E-40AE-9A97-6A4346AD6644}" type="parTrans" cxnId="{B1F2E639-1234-44FA-AEA0-C6ED6CAF1669}">
      <dgm:prSet/>
      <dgm:spPr/>
      <dgm:t>
        <a:bodyPr/>
        <a:lstStyle/>
        <a:p>
          <a:endParaRPr lang="en-US"/>
        </a:p>
      </dgm:t>
    </dgm:pt>
    <dgm:pt modelId="{6F4397E5-F981-4AE8-B978-CD25E9775982}" type="sibTrans" cxnId="{B1F2E639-1234-44FA-AEA0-C6ED6CAF1669}">
      <dgm:prSet/>
      <dgm:spPr/>
      <dgm:t>
        <a:bodyPr/>
        <a:lstStyle/>
        <a:p>
          <a:endParaRPr lang="en-US"/>
        </a:p>
      </dgm:t>
    </dgm:pt>
    <dgm:pt modelId="{92F8A538-19FD-459A-B897-DCDCD4BD56E6}">
      <dgm:prSet custT="1"/>
      <dgm:spPr/>
      <dgm:t>
        <a:bodyPr/>
        <a:lstStyle/>
        <a:p>
          <a:r>
            <a:rPr lang="en-US" sz="2100" dirty="0"/>
            <a:t>Work</a:t>
          </a:r>
        </a:p>
      </dgm:t>
    </dgm:pt>
    <dgm:pt modelId="{C5CC54E3-3911-48A2-8BEF-5125B077CA64}" type="parTrans" cxnId="{267A80A0-2E6F-4AF6-8AAE-25CA7265D85D}">
      <dgm:prSet/>
      <dgm:spPr/>
      <dgm:t>
        <a:bodyPr/>
        <a:lstStyle/>
        <a:p>
          <a:endParaRPr lang="en-US"/>
        </a:p>
      </dgm:t>
    </dgm:pt>
    <dgm:pt modelId="{A735E245-CFAF-4096-A4EF-6E794948985D}" type="sibTrans" cxnId="{267A80A0-2E6F-4AF6-8AAE-25CA7265D85D}">
      <dgm:prSet/>
      <dgm:spPr/>
      <dgm:t>
        <a:bodyPr/>
        <a:lstStyle/>
        <a:p>
          <a:endParaRPr lang="en-US"/>
        </a:p>
      </dgm:t>
    </dgm:pt>
    <dgm:pt modelId="{740DE4F9-EA28-4D04-92A3-2249C5B3FA29}">
      <dgm:prSet custT="1"/>
      <dgm:spPr/>
      <dgm:t>
        <a:bodyPr/>
        <a:lstStyle/>
        <a:p>
          <a:r>
            <a:rPr lang="en-US" sz="2100" dirty="0"/>
            <a:t>Be active</a:t>
          </a:r>
        </a:p>
      </dgm:t>
    </dgm:pt>
    <dgm:pt modelId="{0F59282F-4136-4D5D-9223-ACEEEBCD3EA3}" type="parTrans" cxnId="{73160B22-4156-4998-B857-89F30DD7C66A}">
      <dgm:prSet/>
      <dgm:spPr/>
      <dgm:t>
        <a:bodyPr/>
        <a:lstStyle/>
        <a:p>
          <a:endParaRPr lang="en-US"/>
        </a:p>
      </dgm:t>
    </dgm:pt>
    <dgm:pt modelId="{08E2F370-9653-4CA4-ACCC-2CFA9E05F4CF}" type="sibTrans" cxnId="{73160B22-4156-4998-B857-89F30DD7C66A}">
      <dgm:prSet/>
      <dgm:spPr/>
      <dgm:t>
        <a:bodyPr/>
        <a:lstStyle/>
        <a:p>
          <a:endParaRPr lang="en-US"/>
        </a:p>
      </dgm:t>
    </dgm:pt>
    <dgm:pt modelId="{4045FD24-6610-49FB-B17B-D083D744DC05}">
      <dgm:prSet custT="1"/>
      <dgm:spPr/>
      <dgm:t>
        <a:bodyPr/>
        <a:lstStyle/>
        <a:p>
          <a:r>
            <a:rPr lang="en-US" sz="2100" dirty="0"/>
            <a:t>Be growing</a:t>
          </a:r>
        </a:p>
      </dgm:t>
    </dgm:pt>
    <dgm:pt modelId="{F83D5686-7A4A-4769-B327-DBB616A93E7E}" type="parTrans" cxnId="{F50961E8-29CE-4D01-8F67-7A280E60E2F7}">
      <dgm:prSet/>
      <dgm:spPr/>
      <dgm:t>
        <a:bodyPr/>
        <a:lstStyle/>
        <a:p>
          <a:endParaRPr lang="en-US"/>
        </a:p>
      </dgm:t>
    </dgm:pt>
    <dgm:pt modelId="{58EEE082-EBCA-4C75-9471-B81A66019D51}" type="sibTrans" cxnId="{F50961E8-29CE-4D01-8F67-7A280E60E2F7}">
      <dgm:prSet/>
      <dgm:spPr/>
      <dgm:t>
        <a:bodyPr/>
        <a:lstStyle/>
        <a:p>
          <a:endParaRPr lang="en-US"/>
        </a:p>
      </dgm:t>
    </dgm:pt>
    <dgm:pt modelId="{B0FE2AEB-89DD-4738-A14F-0CC6BA8CBF6D}">
      <dgm:prSet custT="1"/>
      <dgm:spPr/>
      <dgm:t>
        <a:bodyPr/>
        <a:lstStyle/>
        <a:p>
          <a:r>
            <a:rPr lang="en-US" sz="2100" dirty="0"/>
            <a:t>Be involved</a:t>
          </a:r>
        </a:p>
      </dgm:t>
    </dgm:pt>
    <dgm:pt modelId="{1873F237-4AEB-41A4-BDA1-3BE7A38C0901}" type="parTrans" cxnId="{F5C70055-AB77-49C2-9FF4-DA46808E7700}">
      <dgm:prSet/>
      <dgm:spPr/>
      <dgm:t>
        <a:bodyPr/>
        <a:lstStyle/>
        <a:p>
          <a:endParaRPr lang="en-US"/>
        </a:p>
      </dgm:t>
    </dgm:pt>
    <dgm:pt modelId="{BF23C795-3EC6-4485-B8B1-FCDF59312B0E}" type="sibTrans" cxnId="{F5C70055-AB77-49C2-9FF4-DA46808E7700}">
      <dgm:prSet/>
      <dgm:spPr/>
      <dgm:t>
        <a:bodyPr/>
        <a:lstStyle/>
        <a:p>
          <a:endParaRPr lang="en-US"/>
        </a:p>
      </dgm:t>
    </dgm:pt>
    <dgm:pt modelId="{3C751FBD-CB55-4C12-86BC-238E82538299}" type="pres">
      <dgm:prSet presAssocID="{590F5C1F-74ED-4D85-A61C-BE4AAE8F974C}" presName="linear" presStyleCnt="0">
        <dgm:presLayoutVars>
          <dgm:dir/>
          <dgm:animLvl val="lvl"/>
          <dgm:resizeHandles val="exact"/>
        </dgm:presLayoutVars>
      </dgm:prSet>
      <dgm:spPr/>
    </dgm:pt>
    <dgm:pt modelId="{08D1C96A-E693-4FD6-B4AF-DA18B07F1CD7}" type="pres">
      <dgm:prSet presAssocID="{3F421712-20C3-4186-845E-EC48363E8986}" presName="parentLin" presStyleCnt="0"/>
      <dgm:spPr/>
    </dgm:pt>
    <dgm:pt modelId="{6AA18A68-66C4-4B69-BD89-FAA6718AB437}" type="pres">
      <dgm:prSet presAssocID="{3F421712-20C3-4186-845E-EC48363E8986}" presName="parentLeftMargin" presStyleLbl="node1" presStyleIdx="0" presStyleCnt="1"/>
      <dgm:spPr/>
    </dgm:pt>
    <dgm:pt modelId="{D59A6EF7-8BC5-4FE0-ABC4-78C36886BFE4}" type="pres">
      <dgm:prSet presAssocID="{3F421712-20C3-4186-845E-EC48363E8986}" presName="parentText" presStyleLbl="node1" presStyleIdx="0" presStyleCnt="1">
        <dgm:presLayoutVars>
          <dgm:chMax val="0"/>
          <dgm:bulletEnabled val="1"/>
        </dgm:presLayoutVars>
      </dgm:prSet>
      <dgm:spPr/>
    </dgm:pt>
    <dgm:pt modelId="{4D4D317B-DDCF-416D-834E-1DCA4330EFF3}" type="pres">
      <dgm:prSet presAssocID="{3F421712-20C3-4186-845E-EC48363E8986}" presName="negativeSpace" presStyleCnt="0"/>
      <dgm:spPr/>
    </dgm:pt>
    <dgm:pt modelId="{43D0939F-6FCD-4813-90FB-DCB7C6404E80}" type="pres">
      <dgm:prSet presAssocID="{3F421712-20C3-4186-845E-EC48363E8986}" presName="childText" presStyleLbl="conFgAcc1" presStyleIdx="0" presStyleCnt="1">
        <dgm:presLayoutVars>
          <dgm:bulletEnabled val="1"/>
        </dgm:presLayoutVars>
      </dgm:prSet>
      <dgm:spPr/>
    </dgm:pt>
  </dgm:ptLst>
  <dgm:cxnLst>
    <dgm:cxn modelId="{E4BAA203-9284-4D53-BA79-88581AB4140D}" type="presOf" srcId="{B0FE2AEB-89DD-4738-A14F-0CC6BA8CBF6D}" destId="{43D0939F-6FCD-4813-90FB-DCB7C6404E80}" srcOrd="0" destOrd="3" presId="urn:microsoft.com/office/officeart/2005/8/layout/list1"/>
    <dgm:cxn modelId="{E0912412-0F26-4859-86CF-E43C1D0B8517}" type="presOf" srcId="{92F8A538-19FD-459A-B897-DCDCD4BD56E6}" destId="{43D0939F-6FCD-4813-90FB-DCB7C6404E80}" srcOrd="0" destOrd="0" presId="urn:microsoft.com/office/officeart/2005/8/layout/list1"/>
    <dgm:cxn modelId="{73160B22-4156-4998-B857-89F30DD7C66A}" srcId="{3F421712-20C3-4186-845E-EC48363E8986}" destId="{740DE4F9-EA28-4D04-92A3-2249C5B3FA29}" srcOrd="1" destOrd="0" parTransId="{0F59282F-4136-4D5D-9223-ACEEEBCD3EA3}" sibTransId="{08E2F370-9653-4CA4-ACCC-2CFA9E05F4CF}"/>
    <dgm:cxn modelId="{B1F2E639-1234-44FA-AEA0-C6ED6CAF1669}" srcId="{590F5C1F-74ED-4D85-A61C-BE4AAE8F974C}" destId="{3F421712-20C3-4186-845E-EC48363E8986}" srcOrd="0" destOrd="0" parTransId="{8F392A96-018E-40AE-9A97-6A4346AD6644}" sibTransId="{6F4397E5-F981-4AE8-B978-CD25E9775982}"/>
    <dgm:cxn modelId="{70F48265-4DB2-4B43-8412-6814601363E9}" type="presOf" srcId="{740DE4F9-EA28-4D04-92A3-2249C5B3FA29}" destId="{43D0939F-6FCD-4813-90FB-DCB7C6404E80}" srcOrd="0" destOrd="1" presId="urn:microsoft.com/office/officeart/2005/8/layout/list1"/>
    <dgm:cxn modelId="{F5C70055-AB77-49C2-9FF4-DA46808E7700}" srcId="{3F421712-20C3-4186-845E-EC48363E8986}" destId="{B0FE2AEB-89DD-4738-A14F-0CC6BA8CBF6D}" srcOrd="3" destOrd="0" parTransId="{1873F237-4AEB-41A4-BDA1-3BE7A38C0901}" sibTransId="{BF23C795-3EC6-4485-B8B1-FCDF59312B0E}"/>
    <dgm:cxn modelId="{618A198B-FC1A-49FC-949B-6148AF33D24A}" type="presOf" srcId="{4045FD24-6610-49FB-B17B-D083D744DC05}" destId="{43D0939F-6FCD-4813-90FB-DCB7C6404E80}" srcOrd="0" destOrd="2" presId="urn:microsoft.com/office/officeart/2005/8/layout/list1"/>
    <dgm:cxn modelId="{267A80A0-2E6F-4AF6-8AAE-25CA7265D85D}" srcId="{3F421712-20C3-4186-845E-EC48363E8986}" destId="{92F8A538-19FD-459A-B897-DCDCD4BD56E6}" srcOrd="0" destOrd="0" parTransId="{C5CC54E3-3911-48A2-8BEF-5125B077CA64}" sibTransId="{A735E245-CFAF-4096-A4EF-6E794948985D}"/>
    <dgm:cxn modelId="{F50961E8-29CE-4D01-8F67-7A280E60E2F7}" srcId="{3F421712-20C3-4186-845E-EC48363E8986}" destId="{4045FD24-6610-49FB-B17B-D083D744DC05}" srcOrd="2" destOrd="0" parTransId="{F83D5686-7A4A-4769-B327-DBB616A93E7E}" sibTransId="{58EEE082-EBCA-4C75-9471-B81A66019D51}"/>
    <dgm:cxn modelId="{4B3B59EA-3011-4BB4-822D-930B3ED3B810}" type="presOf" srcId="{3F421712-20C3-4186-845E-EC48363E8986}" destId="{D59A6EF7-8BC5-4FE0-ABC4-78C36886BFE4}" srcOrd="1" destOrd="0" presId="urn:microsoft.com/office/officeart/2005/8/layout/list1"/>
    <dgm:cxn modelId="{DF72F9F6-A4A0-45C7-A8D5-7FBCEC5E4D84}" type="presOf" srcId="{3F421712-20C3-4186-845E-EC48363E8986}" destId="{6AA18A68-66C4-4B69-BD89-FAA6718AB437}" srcOrd="0" destOrd="0" presId="urn:microsoft.com/office/officeart/2005/8/layout/list1"/>
    <dgm:cxn modelId="{2DAE39F9-5E68-4D7E-83C1-3D9678DAF3A5}" type="presOf" srcId="{590F5C1F-74ED-4D85-A61C-BE4AAE8F974C}" destId="{3C751FBD-CB55-4C12-86BC-238E82538299}" srcOrd="0" destOrd="0" presId="urn:microsoft.com/office/officeart/2005/8/layout/list1"/>
    <dgm:cxn modelId="{31534ADF-35CC-4C4E-9B59-148FDDD52D7F}" type="presParOf" srcId="{3C751FBD-CB55-4C12-86BC-238E82538299}" destId="{08D1C96A-E693-4FD6-B4AF-DA18B07F1CD7}" srcOrd="0" destOrd="0" presId="urn:microsoft.com/office/officeart/2005/8/layout/list1"/>
    <dgm:cxn modelId="{6B1343A1-5D41-4617-96B0-B8325E2C5B82}" type="presParOf" srcId="{08D1C96A-E693-4FD6-B4AF-DA18B07F1CD7}" destId="{6AA18A68-66C4-4B69-BD89-FAA6718AB437}" srcOrd="0" destOrd="0" presId="urn:microsoft.com/office/officeart/2005/8/layout/list1"/>
    <dgm:cxn modelId="{990CE538-857D-4DF5-BB81-F7A5AC5FA41B}" type="presParOf" srcId="{08D1C96A-E693-4FD6-B4AF-DA18B07F1CD7}" destId="{D59A6EF7-8BC5-4FE0-ABC4-78C36886BFE4}" srcOrd="1" destOrd="0" presId="urn:microsoft.com/office/officeart/2005/8/layout/list1"/>
    <dgm:cxn modelId="{73D73F25-BE95-40E4-A6A5-2FF68FB1F564}" type="presParOf" srcId="{3C751FBD-CB55-4C12-86BC-238E82538299}" destId="{4D4D317B-DDCF-416D-834E-1DCA4330EFF3}" srcOrd="1" destOrd="0" presId="urn:microsoft.com/office/officeart/2005/8/layout/list1"/>
    <dgm:cxn modelId="{1DF342B6-A5A5-4A60-A0B4-456668073791}" type="presParOf" srcId="{3C751FBD-CB55-4C12-86BC-238E82538299}" destId="{43D0939F-6FCD-4813-90FB-DCB7C6404E80}"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D1EE4C-C031-481F-B7B5-199A6288D6B8}"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F6980757-84A8-4970-B5CF-1AF8569A3EC2}">
      <dgm:prSet/>
      <dgm:spPr/>
      <dgm:t>
        <a:bodyPr/>
        <a:lstStyle/>
        <a:p>
          <a:r>
            <a:rPr lang="en-US" i="1"/>
            <a:t>Parousia</a:t>
          </a:r>
          <a:r>
            <a:rPr lang="en-US"/>
            <a:t> of the Son of Man</a:t>
          </a:r>
        </a:p>
      </dgm:t>
    </dgm:pt>
    <dgm:pt modelId="{BA28802A-8FF9-4D82-893F-10F8190492FE}" type="parTrans" cxnId="{69A1B6BB-6806-48FD-B716-432371DA5FB2}">
      <dgm:prSet/>
      <dgm:spPr/>
      <dgm:t>
        <a:bodyPr/>
        <a:lstStyle/>
        <a:p>
          <a:endParaRPr lang="en-US"/>
        </a:p>
      </dgm:t>
    </dgm:pt>
    <dgm:pt modelId="{57C7783C-484C-468C-B9CF-40BB2AD33503}" type="sibTrans" cxnId="{69A1B6BB-6806-48FD-B716-432371DA5FB2}">
      <dgm:prSet/>
      <dgm:spPr/>
      <dgm:t>
        <a:bodyPr/>
        <a:lstStyle/>
        <a:p>
          <a:endParaRPr lang="en-US"/>
        </a:p>
      </dgm:t>
    </dgm:pt>
    <dgm:pt modelId="{9A4F7B5F-7491-47E9-83E8-A66D9663D25E}">
      <dgm:prSet/>
      <dgm:spPr/>
      <dgm:t>
        <a:bodyPr/>
        <a:lstStyle/>
        <a:p>
          <a:r>
            <a:rPr lang="en-US"/>
            <a:t>Theme of Great Separation</a:t>
          </a:r>
        </a:p>
      </dgm:t>
    </dgm:pt>
    <dgm:pt modelId="{B322E8B6-296D-4C30-BAF0-44C3AA2C648B}" type="parTrans" cxnId="{D96F2A4C-980F-4B70-B3CB-B279C8A53E2F}">
      <dgm:prSet/>
      <dgm:spPr/>
      <dgm:t>
        <a:bodyPr/>
        <a:lstStyle/>
        <a:p>
          <a:endParaRPr lang="en-US"/>
        </a:p>
      </dgm:t>
    </dgm:pt>
    <dgm:pt modelId="{45BF8108-AD24-4F4A-B389-6C0F9A6493E9}" type="sibTrans" cxnId="{D96F2A4C-980F-4B70-B3CB-B279C8A53E2F}">
      <dgm:prSet/>
      <dgm:spPr/>
      <dgm:t>
        <a:bodyPr/>
        <a:lstStyle/>
        <a:p>
          <a:endParaRPr lang="en-US"/>
        </a:p>
      </dgm:t>
    </dgm:pt>
    <dgm:pt modelId="{4B8307A6-191D-41BC-A125-4644DE8D38E3}">
      <dgm:prSet/>
      <dgm:spPr/>
      <dgm:t>
        <a:bodyPr/>
        <a:lstStyle/>
        <a:p>
          <a:r>
            <a:rPr lang="en-US"/>
            <a:t>Difference between the two groups?</a:t>
          </a:r>
        </a:p>
      </dgm:t>
    </dgm:pt>
    <dgm:pt modelId="{73DC90AF-8FE1-427E-8A47-A0B0A088143C}" type="parTrans" cxnId="{332BB0BF-1C3D-4082-8CF0-027E21A0F3DF}">
      <dgm:prSet/>
      <dgm:spPr/>
      <dgm:t>
        <a:bodyPr/>
        <a:lstStyle/>
        <a:p>
          <a:endParaRPr lang="en-US"/>
        </a:p>
      </dgm:t>
    </dgm:pt>
    <dgm:pt modelId="{F35AEC8C-31EC-408B-9975-A212F9CEEA1F}" type="sibTrans" cxnId="{332BB0BF-1C3D-4082-8CF0-027E21A0F3DF}">
      <dgm:prSet/>
      <dgm:spPr/>
      <dgm:t>
        <a:bodyPr/>
        <a:lstStyle/>
        <a:p>
          <a:endParaRPr lang="en-US"/>
        </a:p>
      </dgm:t>
    </dgm:pt>
    <dgm:pt modelId="{A71197A8-23C2-4C33-8893-9C9AAFC46BC1}">
      <dgm:prSet/>
      <dgm:spPr/>
      <dgm:t>
        <a:bodyPr/>
        <a:lstStyle/>
        <a:p>
          <a:r>
            <a:rPr lang="en-US"/>
            <a:t>Serving, loving, helping others/strangers</a:t>
          </a:r>
        </a:p>
      </dgm:t>
    </dgm:pt>
    <dgm:pt modelId="{8DAEDCD2-0D0D-42A3-88B4-A78C19E41F1A}" type="parTrans" cxnId="{AA720084-AB0D-4605-A780-192E5938FD93}">
      <dgm:prSet/>
      <dgm:spPr/>
      <dgm:t>
        <a:bodyPr/>
        <a:lstStyle/>
        <a:p>
          <a:endParaRPr lang="en-US"/>
        </a:p>
      </dgm:t>
    </dgm:pt>
    <dgm:pt modelId="{A9CB1FB1-9598-420B-89A7-B3630BC1FA27}" type="sibTrans" cxnId="{AA720084-AB0D-4605-A780-192E5938FD93}">
      <dgm:prSet/>
      <dgm:spPr/>
      <dgm:t>
        <a:bodyPr/>
        <a:lstStyle/>
        <a:p>
          <a:endParaRPr lang="en-US"/>
        </a:p>
      </dgm:t>
    </dgm:pt>
    <dgm:pt modelId="{5930A66A-1AFD-4800-A6DE-797975A01602}" type="pres">
      <dgm:prSet presAssocID="{AAD1EE4C-C031-481F-B7B5-199A6288D6B8}" presName="linear" presStyleCnt="0">
        <dgm:presLayoutVars>
          <dgm:dir/>
          <dgm:animLvl val="lvl"/>
          <dgm:resizeHandles val="exact"/>
        </dgm:presLayoutVars>
      </dgm:prSet>
      <dgm:spPr/>
    </dgm:pt>
    <dgm:pt modelId="{CDA3A669-A118-4CA0-94A0-B615B96D9BCC}" type="pres">
      <dgm:prSet presAssocID="{F6980757-84A8-4970-B5CF-1AF8569A3EC2}" presName="parentLin" presStyleCnt="0"/>
      <dgm:spPr/>
    </dgm:pt>
    <dgm:pt modelId="{F1082FFB-91BB-4C52-A6B8-AB21FD603EA9}" type="pres">
      <dgm:prSet presAssocID="{F6980757-84A8-4970-B5CF-1AF8569A3EC2}" presName="parentLeftMargin" presStyleLbl="node1" presStyleIdx="0" presStyleCnt="2"/>
      <dgm:spPr/>
    </dgm:pt>
    <dgm:pt modelId="{F12EC9B0-B3FE-4A83-95EC-D34CC5D322EA}" type="pres">
      <dgm:prSet presAssocID="{F6980757-84A8-4970-B5CF-1AF8569A3EC2}" presName="parentText" presStyleLbl="node1" presStyleIdx="0" presStyleCnt="2">
        <dgm:presLayoutVars>
          <dgm:chMax val="0"/>
          <dgm:bulletEnabled val="1"/>
        </dgm:presLayoutVars>
      </dgm:prSet>
      <dgm:spPr/>
    </dgm:pt>
    <dgm:pt modelId="{78913927-8FE2-4EB4-A8EF-CF1781FD978A}" type="pres">
      <dgm:prSet presAssocID="{F6980757-84A8-4970-B5CF-1AF8569A3EC2}" presName="negativeSpace" presStyleCnt="0"/>
      <dgm:spPr/>
    </dgm:pt>
    <dgm:pt modelId="{9003F6CE-A1A3-44CB-ACC7-E31F5F02FD3F}" type="pres">
      <dgm:prSet presAssocID="{F6980757-84A8-4970-B5CF-1AF8569A3EC2}" presName="childText" presStyleLbl="conFgAcc1" presStyleIdx="0" presStyleCnt="2">
        <dgm:presLayoutVars>
          <dgm:bulletEnabled val="1"/>
        </dgm:presLayoutVars>
      </dgm:prSet>
      <dgm:spPr/>
    </dgm:pt>
    <dgm:pt modelId="{647E18FB-B771-4621-A611-E41DD6A21040}" type="pres">
      <dgm:prSet presAssocID="{57C7783C-484C-468C-B9CF-40BB2AD33503}" presName="spaceBetweenRectangles" presStyleCnt="0"/>
      <dgm:spPr/>
    </dgm:pt>
    <dgm:pt modelId="{A4A67F95-4E6F-405D-B113-36EE1E09249A}" type="pres">
      <dgm:prSet presAssocID="{9A4F7B5F-7491-47E9-83E8-A66D9663D25E}" presName="parentLin" presStyleCnt="0"/>
      <dgm:spPr/>
    </dgm:pt>
    <dgm:pt modelId="{59CBDE2B-B85A-4996-BFE1-A34282B5D00C}" type="pres">
      <dgm:prSet presAssocID="{9A4F7B5F-7491-47E9-83E8-A66D9663D25E}" presName="parentLeftMargin" presStyleLbl="node1" presStyleIdx="0" presStyleCnt="2"/>
      <dgm:spPr/>
    </dgm:pt>
    <dgm:pt modelId="{54E20D91-CEEC-41CC-A6B8-65CB35FC2CC8}" type="pres">
      <dgm:prSet presAssocID="{9A4F7B5F-7491-47E9-83E8-A66D9663D25E}" presName="parentText" presStyleLbl="node1" presStyleIdx="1" presStyleCnt="2">
        <dgm:presLayoutVars>
          <dgm:chMax val="0"/>
          <dgm:bulletEnabled val="1"/>
        </dgm:presLayoutVars>
      </dgm:prSet>
      <dgm:spPr/>
    </dgm:pt>
    <dgm:pt modelId="{046209EC-4F05-4A05-B676-A35223B7646C}" type="pres">
      <dgm:prSet presAssocID="{9A4F7B5F-7491-47E9-83E8-A66D9663D25E}" presName="negativeSpace" presStyleCnt="0"/>
      <dgm:spPr/>
    </dgm:pt>
    <dgm:pt modelId="{75470206-F872-44FF-9C7D-9E4C4AE3221D}" type="pres">
      <dgm:prSet presAssocID="{9A4F7B5F-7491-47E9-83E8-A66D9663D25E}" presName="childText" presStyleLbl="conFgAcc1" presStyleIdx="1" presStyleCnt="2">
        <dgm:presLayoutVars>
          <dgm:bulletEnabled val="1"/>
        </dgm:presLayoutVars>
      </dgm:prSet>
      <dgm:spPr/>
    </dgm:pt>
  </dgm:ptLst>
  <dgm:cxnLst>
    <dgm:cxn modelId="{313A611D-1D38-4EFF-97B8-274236E2EA88}" type="presOf" srcId="{A71197A8-23C2-4C33-8893-9C9AAFC46BC1}" destId="{75470206-F872-44FF-9C7D-9E4C4AE3221D}" srcOrd="0" destOrd="1" presId="urn:microsoft.com/office/officeart/2005/8/layout/list1"/>
    <dgm:cxn modelId="{82B61C3E-9474-4F69-A47B-16DE2A0E40EA}" type="presOf" srcId="{4B8307A6-191D-41BC-A125-4644DE8D38E3}" destId="{75470206-F872-44FF-9C7D-9E4C4AE3221D}" srcOrd="0" destOrd="0" presId="urn:microsoft.com/office/officeart/2005/8/layout/list1"/>
    <dgm:cxn modelId="{D96F2A4C-980F-4B70-B3CB-B279C8A53E2F}" srcId="{AAD1EE4C-C031-481F-B7B5-199A6288D6B8}" destId="{9A4F7B5F-7491-47E9-83E8-A66D9663D25E}" srcOrd="1" destOrd="0" parTransId="{B322E8B6-296D-4C30-BAF0-44C3AA2C648B}" sibTransId="{45BF8108-AD24-4F4A-B389-6C0F9A6493E9}"/>
    <dgm:cxn modelId="{49E73C6E-4B31-49E5-BD4F-F770AE0178A8}" type="presOf" srcId="{F6980757-84A8-4970-B5CF-1AF8569A3EC2}" destId="{F1082FFB-91BB-4C52-A6B8-AB21FD603EA9}" srcOrd="0" destOrd="0" presId="urn:microsoft.com/office/officeart/2005/8/layout/list1"/>
    <dgm:cxn modelId="{AA720084-AB0D-4605-A780-192E5938FD93}" srcId="{9A4F7B5F-7491-47E9-83E8-A66D9663D25E}" destId="{A71197A8-23C2-4C33-8893-9C9AAFC46BC1}" srcOrd="1" destOrd="0" parTransId="{8DAEDCD2-0D0D-42A3-88B4-A78C19E41F1A}" sibTransId="{A9CB1FB1-9598-420B-89A7-B3630BC1FA27}"/>
    <dgm:cxn modelId="{40A59299-2849-4403-91A5-E4022C4F79FB}" type="presOf" srcId="{F6980757-84A8-4970-B5CF-1AF8569A3EC2}" destId="{F12EC9B0-B3FE-4A83-95EC-D34CC5D322EA}" srcOrd="1" destOrd="0" presId="urn:microsoft.com/office/officeart/2005/8/layout/list1"/>
    <dgm:cxn modelId="{768C42B6-DD89-4DDC-BB1D-2BA887AEEE80}" type="presOf" srcId="{9A4F7B5F-7491-47E9-83E8-A66D9663D25E}" destId="{59CBDE2B-B85A-4996-BFE1-A34282B5D00C}" srcOrd="0" destOrd="0" presId="urn:microsoft.com/office/officeart/2005/8/layout/list1"/>
    <dgm:cxn modelId="{69A1B6BB-6806-48FD-B716-432371DA5FB2}" srcId="{AAD1EE4C-C031-481F-B7B5-199A6288D6B8}" destId="{F6980757-84A8-4970-B5CF-1AF8569A3EC2}" srcOrd="0" destOrd="0" parTransId="{BA28802A-8FF9-4D82-893F-10F8190492FE}" sibTransId="{57C7783C-484C-468C-B9CF-40BB2AD33503}"/>
    <dgm:cxn modelId="{332BB0BF-1C3D-4082-8CF0-027E21A0F3DF}" srcId="{9A4F7B5F-7491-47E9-83E8-A66D9663D25E}" destId="{4B8307A6-191D-41BC-A125-4644DE8D38E3}" srcOrd="0" destOrd="0" parTransId="{73DC90AF-8FE1-427E-8A47-A0B0A088143C}" sibTransId="{F35AEC8C-31EC-408B-9975-A212F9CEEA1F}"/>
    <dgm:cxn modelId="{7CACB7EC-A724-4DDB-8E1E-2D1D8689586E}" type="presOf" srcId="{AAD1EE4C-C031-481F-B7B5-199A6288D6B8}" destId="{5930A66A-1AFD-4800-A6DE-797975A01602}" srcOrd="0" destOrd="0" presId="urn:microsoft.com/office/officeart/2005/8/layout/list1"/>
    <dgm:cxn modelId="{6F2F9DFD-BE4D-4146-88EA-1123BD17D66E}" type="presOf" srcId="{9A4F7B5F-7491-47E9-83E8-A66D9663D25E}" destId="{54E20D91-CEEC-41CC-A6B8-65CB35FC2CC8}" srcOrd="1" destOrd="0" presId="urn:microsoft.com/office/officeart/2005/8/layout/list1"/>
    <dgm:cxn modelId="{6158B3F4-763D-407E-A91B-991B2FA4E345}" type="presParOf" srcId="{5930A66A-1AFD-4800-A6DE-797975A01602}" destId="{CDA3A669-A118-4CA0-94A0-B615B96D9BCC}" srcOrd="0" destOrd="0" presId="urn:microsoft.com/office/officeart/2005/8/layout/list1"/>
    <dgm:cxn modelId="{FFE7308A-4DD1-4C79-B348-4D2188252A66}" type="presParOf" srcId="{CDA3A669-A118-4CA0-94A0-B615B96D9BCC}" destId="{F1082FFB-91BB-4C52-A6B8-AB21FD603EA9}" srcOrd="0" destOrd="0" presId="urn:microsoft.com/office/officeart/2005/8/layout/list1"/>
    <dgm:cxn modelId="{50A97737-5A1B-4A6B-98AE-47B14678554A}" type="presParOf" srcId="{CDA3A669-A118-4CA0-94A0-B615B96D9BCC}" destId="{F12EC9B0-B3FE-4A83-95EC-D34CC5D322EA}" srcOrd="1" destOrd="0" presId="urn:microsoft.com/office/officeart/2005/8/layout/list1"/>
    <dgm:cxn modelId="{FF4A43C7-4F80-4042-ACEC-01FA4192DFEE}" type="presParOf" srcId="{5930A66A-1AFD-4800-A6DE-797975A01602}" destId="{78913927-8FE2-4EB4-A8EF-CF1781FD978A}" srcOrd="1" destOrd="0" presId="urn:microsoft.com/office/officeart/2005/8/layout/list1"/>
    <dgm:cxn modelId="{2DEA5476-EECA-4B61-8D3F-9B28CFF46535}" type="presParOf" srcId="{5930A66A-1AFD-4800-A6DE-797975A01602}" destId="{9003F6CE-A1A3-44CB-ACC7-E31F5F02FD3F}" srcOrd="2" destOrd="0" presId="urn:microsoft.com/office/officeart/2005/8/layout/list1"/>
    <dgm:cxn modelId="{B0FDD92A-0671-432D-9F8A-9FE8B78EBBF9}" type="presParOf" srcId="{5930A66A-1AFD-4800-A6DE-797975A01602}" destId="{647E18FB-B771-4621-A611-E41DD6A21040}" srcOrd="3" destOrd="0" presId="urn:microsoft.com/office/officeart/2005/8/layout/list1"/>
    <dgm:cxn modelId="{A498DD77-F221-4BE3-AAB1-3AB17A2217B1}" type="presParOf" srcId="{5930A66A-1AFD-4800-A6DE-797975A01602}" destId="{A4A67F95-4E6F-405D-B113-36EE1E09249A}" srcOrd="4" destOrd="0" presId="urn:microsoft.com/office/officeart/2005/8/layout/list1"/>
    <dgm:cxn modelId="{6D6961E0-7EBC-4771-AB99-5045AAABB06F}" type="presParOf" srcId="{A4A67F95-4E6F-405D-B113-36EE1E09249A}" destId="{59CBDE2B-B85A-4996-BFE1-A34282B5D00C}" srcOrd="0" destOrd="0" presId="urn:microsoft.com/office/officeart/2005/8/layout/list1"/>
    <dgm:cxn modelId="{C99C097D-C7F4-47A7-8A08-1E715D8AA68C}" type="presParOf" srcId="{A4A67F95-4E6F-405D-B113-36EE1E09249A}" destId="{54E20D91-CEEC-41CC-A6B8-65CB35FC2CC8}" srcOrd="1" destOrd="0" presId="urn:microsoft.com/office/officeart/2005/8/layout/list1"/>
    <dgm:cxn modelId="{150DD366-5684-4B5D-8330-818163974901}" type="presParOf" srcId="{5930A66A-1AFD-4800-A6DE-797975A01602}" destId="{046209EC-4F05-4A05-B676-A35223B7646C}" srcOrd="5" destOrd="0" presId="urn:microsoft.com/office/officeart/2005/8/layout/list1"/>
    <dgm:cxn modelId="{7D1990B4-44CF-4F06-A1F0-E63BE1A3F55D}" type="presParOf" srcId="{5930A66A-1AFD-4800-A6DE-797975A01602}" destId="{75470206-F872-44FF-9C7D-9E4C4AE3221D}" srcOrd="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3774FC-7F30-4E3A-8301-BD98ADDDE64E}">
      <dsp:nvSpPr>
        <dsp:cNvPr id="0" name=""/>
        <dsp:cNvSpPr/>
      </dsp:nvSpPr>
      <dsp:spPr>
        <a:xfrm>
          <a:off x="2911190" y="3481555"/>
          <a:ext cx="581612" cy="625233"/>
        </a:xfrm>
        <a:custGeom>
          <a:avLst/>
          <a:gdLst/>
          <a:ahLst/>
          <a:cxnLst/>
          <a:rect l="0" t="0" r="0" b="0"/>
          <a:pathLst>
            <a:path>
              <a:moveTo>
                <a:pt x="0" y="0"/>
              </a:moveTo>
              <a:lnTo>
                <a:pt x="290806" y="0"/>
              </a:lnTo>
              <a:lnTo>
                <a:pt x="290806" y="625233"/>
              </a:lnTo>
              <a:lnTo>
                <a:pt x="581612" y="625233"/>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E5374FE-FD76-4289-9778-E4BCC8CD126D}">
      <dsp:nvSpPr>
        <dsp:cNvPr id="0" name=""/>
        <dsp:cNvSpPr/>
      </dsp:nvSpPr>
      <dsp:spPr>
        <a:xfrm>
          <a:off x="2911190" y="2856321"/>
          <a:ext cx="581612" cy="625233"/>
        </a:xfrm>
        <a:custGeom>
          <a:avLst/>
          <a:gdLst/>
          <a:ahLst/>
          <a:cxnLst/>
          <a:rect l="0" t="0" r="0" b="0"/>
          <a:pathLst>
            <a:path>
              <a:moveTo>
                <a:pt x="0" y="625233"/>
              </a:moveTo>
              <a:lnTo>
                <a:pt x="290806" y="625233"/>
              </a:lnTo>
              <a:lnTo>
                <a:pt x="290806" y="0"/>
              </a:lnTo>
              <a:lnTo>
                <a:pt x="581612" y="0"/>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C390AD8-910A-453C-B437-600DE68D9B6D}">
      <dsp:nvSpPr>
        <dsp:cNvPr id="0" name=""/>
        <dsp:cNvSpPr/>
      </dsp:nvSpPr>
      <dsp:spPr>
        <a:xfrm>
          <a:off x="3126" y="537140"/>
          <a:ext cx="2908063" cy="886959"/>
        </a:xfrm>
        <a:prstGeom prst="rect">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t>Shortly before His crucifixion</a:t>
          </a:r>
        </a:p>
      </dsp:txBody>
      <dsp:txXfrm>
        <a:off x="3126" y="537140"/>
        <a:ext cx="2908063" cy="886959"/>
      </dsp:txXfrm>
    </dsp:sp>
    <dsp:sp modelId="{5F9331C2-0DAE-458A-8840-F2FB207FCDA4}">
      <dsp:nvSpPr>
        <dsp:cNvPr id="0" name=""/>
        <dsp:cNvSpPr/>
      </dsp:nvSpPr>
      <dsp:spPr>
        <a:xfrm>
          <a:off x="3126" y="1787607"/>
          <a:ext cx="2908063" cy="886959"/>
        </a:xfrm>
        <a:prstGeom prst="rect">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t>Disciples comment about the beautiful temple</a:t>
          </a:r>
        </a:p>
      </dsp:txBody>
      <dsp:txXfrm>
        <a:off x="3126" y="1787607"/>
        <a:ext cx="2908063" cy="886959"/>
      </dsp:txXfrm>
    </dsp:sp>
    <dsp:sp modelId="{2866EA5B-9B87-4AB5-9FCE-0DD5AA2044BA}">
      <dsp:nvSpPr>
        <dsp:cNvPr id="0" name=""/>
        <dsp:cNvSpPr/>
      </dsp:nvSpPr>
      <dsp:spPr>
        <a:xfrm>
          <a:off x="3126" y="3038075"/>
          <a:ext cx="2908063" cy="886959"/>
        </a:xfrm>
        <a:prstGeom prst="rect">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t>Not a public discourse (Mark 13:3)</a:t>
          </a:r>
        </a:p>
      </dsp:txBody>
      <dsp:txXfrm>
        <a:off x="3126" y="3038075"/>
        <a:ext cx="2908063" cy="886959"/>
      </dsp:txXfrm>
    </dsp:sp>
    <dsp:sp modelId="{CA485CCF-C752-462C-9F64-7F2EB68CAEEF}">
      <dsp:nvSpPr>
        <dsp:cNvPr id="0" name=""/>
        <dsp:cNvSpPr/>
      </dsp:nvSpPr>
      <dsp:spPr>
        <a:xfrm>
          <a:off x="3492803" y="2412841"/>
          <a:ext cx="2908063" cy="886959"/>
        </a:xfrm>
        <a:prstGeom prst="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t>When will Jerusalem and the temple be destroyed?</a:t>
          </a:r>
        </a:p>
      </dsp:txBody>
      <dsp:txXfrm>
        <a:off x="3492803" y="2412841"/>
        <a:ext cx="2908063" cy="886959"/>
      </dsp:txXfrm>
    </dsp:sp>
    <dsp:sp modelId="{7683BF69-4390-4B4A-80B0-04AE5A1B3BF9}">
      <dsp:nvSpPr>
        <dsp:cNvPr id="0" name=""/>
        <dsp:cNvSpPr/>
      </dsp:nvSpPr>
      <dsp:spPr>
        <a:xfrm>
          <a:off x="3492803" y="3663309"/>
          <a:ext cx="2908063" cy="886959"/>
        </a:xfrm>
        <a:prstGeom prst="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t>What will be the sign of your coming and of the end of the age?</a:t>
          </a:r>
        </a:p>
      </dsp:txBody>
      <dsp:txXfrm>
        <a:off x="3492803" y="3663309"/>
        <a:ext cx="2908063" cy="8869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B4A4A2-C1EC-466E-9C8A-A766C75B4ADE}">
      <dsp:nvSpPr>
        <dsp:cNvPr id="0" name=""/>
        <dsp:cNvSpPr/>
      </dsp:nvSpPr>
      <dsp:spPr>
        <a:xfrm>
          <a:off x="0" y="380554"/>
          <a:ext cx="6403994" cy="1738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7021" tIns="479044" rIns="497021"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a:t>Matt 13:39-40</a:t>
          </a:r>
        </a:p>
        <a:p>
          <a:pPr marL="228600" lvl="1" indent="-228600" algn="l" defTabSz="1022350">
            <a:lnSpc>
              <a:spcPct val="90000"/>
            </a:lnSpc>
            <a:spcBef>
              <a:spcPct val="0"/>
            </a:spcBef>
            <a:spcAft>
              <a:spcPct val="15000"/>
            </a:spcAft>
            <a:buChar char="•"/>
          </a:pPr>
          <a:r>
            <a:rPr lang="en-US" sz="2300" kern="1200"/>
            <a:t>Matt 13:49</a:t>
          </a:r>
        </a:p>
        <a:p>
          <a:pPr marL="228600" lvl="1" indent="-228600" algn="l" defTabSz="1022350">
            <a:lnSpc>
              <a:spcPct val="90000"/>
            </a:lnSpc>
            <a:spcBef>
              <a:spcPct val="0"/>
            </a:spcBef>
            <a:spcAft>
              <a:spcPct val="15000"/>
            </a:spcAft>
            <a:buChar char="•"/>
          </a:pPr>
          <a:r>
            <a:rPr lang="en-US" sz="2300" kern="1200"/>
            <a:t>Matt 28:20</a:t>
          </a:r>
        </a:p>
      </dsp:txBody>
      <dsp:txXfrm>
        <a:off x="0" y="380554"/>
        <a:ext cx="6403994" cy="1738800"/>
      </dsp:txXfrm>
    </dsp:sp>
    <dsp:sp modelId="{26056C1C-AF2D-49AF-A985-A78008AE732D}">
      <dsp:nvSpPr>
        <dsp:cNvPr id="0" name=""/>
        <dsp:cNvSpPr/>
      </dsp:nvSpPr>
      <dsp:spPr>
        <a:xfrm>
          <a:off x="320199" y="41074"/>
          <a:ext cx="4482795" cy="678960"/>
        </a:xfrm>
        <a:prstGeom prst="round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69439" tIns="0" rIns="169439" bIns="0" numCol="1" spcCol="1270" anchor="ctr" anchorCtr="0">
          <a:noAutofit/>
        </a:bodyPr>
        <a:lstStyle/>
        <a:p>
          <a:pPr marL="0" lvl="0" indent="0" algn="l" defTabSz="1022350">
            <a:lnSpc>
              <a:spcPct val="90000"/>
            </a:lnSpc>
            <a:spcBef>
              <a:spcPct val="0"/>
            </a:spcBef>
            <a:spcAft>
              <a:spcPct val="35000"/>
            </a:spcAft>
            <a:buNone/>
          </a:pPr>
          <a:r>
            <a:rPr lang="en-US" sz="2300" kern="1200"/>
            <a:t>End of the age</a:t>
          </a:r>
        </a:p>
      </dsp:txBody>
      <dsp:txXfrm>
        <a:off x="353343" y="74218"/>
        <a:ext cx="4416507" cy="612672"/>
      </dsp:txXfrm>
    </dsp:sp>
    <dsp:sp modelId="{8E35148F-35FD-482F-839B-4AB16B21C0BD}">
      <dsp:nvSpPr>
        <dsp:cNvPr id="0" name=""/>
        <dsp:cNvSpPr/>
      </dsp:nvSpPr>
      <dsp:spPr>
        <a:xfrm>
          <a:off x="0" y="2583034"/>
          <a:ext cx="6403994" cy="2463300"/>
        </a:xfrm>
        <a:prstGeom prst="rect">
          <a:avLst/>
        </a:prstGeom>
        <a:solidFill>
          <a:schemeClr val="lt1">
            <a:alpha val="90000"/>
            <a:hueOff val="0"/>
            <a:satOff val="0"/>
            <a:lumOff val="0"/>
            <a:alphaOff val="0"/>
          </a:schemeClr>
        </a:solidFill>
        <a:ln w="9525" cap="flat" cmpd="sng" algn="ctr">
          <a:solidFill>
            <a:schemeClr val="accent2">
              <a:hueOff val="1149490"/>
              <a:satOff val="-18772"/>
              <a:lumOff val="117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7021" tIns="479044" rIns="497021" bIns="163576" numCol="1" spcCol="1270" anchor="t" anchorCtr="0">
          <a:noAutofit/>
        </a:bodyPr>
        <a:lstStyle/>
        <a:p>
          <a:pPr marL="228600" lvl="1" indent="-228600" algn="l" defTabSz="1022350">
            <a:lnSpc>
              <a:spcPct val="90000"/>
            </a:lnSpc>
            <a:spcBef>
              <a:spcPct val="0"/>
            </a:spcBef>
            <a:spcAft>
              <a:spcPct val="15000"/>
            </a:spcAft>
            <a:buChar char="•"/>
          </a:pPr>
          <a:r>
            <a:rPr lang="en-US" sz="2300" i="1" kern="1200"/>
            <a:t>Parousia</a:t>
          </a:r>
          <a:r>
            <a:rPr lang="en-US" sz="2300" kern="1200"/>
            <a:t> – presence or location</a:t>
          </a:r>
        </a:p>
        <a:p>
          <a:pPr marL="228600" lvl="1" indent="-228600" algn="l" defTabSz="1022350">
            <a:lnSpc>
              <a:spcPct val="90000"/>
            </a:lnSpc>
            <a:spcBef>
              <a:spcPct val="0"/>
            </a:spcBef>
            <a:spcAft>
              <a:spcPct val="15000"/>
            </a:spcAft>
            <a:buChar char="•"/>
          </a:pPr>
          <a:r>
            <a:rPr lang="en-US" sz="2300" kern="1200"/>
            <a:t>Phil 2:12, 2 Cor 10:10</a:t>
          </a:r>
        </a:p>
        <a:p>
          <a:pPr marL="228600" lvl="1" indent="-228600" algn="l" defTabSz="1022350">
            <a:lnSpc>
              <a:spcPct val="90000"/>
            </a:lnSpc>
            <a:spcBef>
              <a:spcPct val="0"/>
            </a:spcBef>
            <a:spcAft>
              <a:spcPct val="15000"/>
            </a:spcAft>
            <a:buChar char="•"/>
          </a:pPr>
          <a:r>
            <a:rPr lang="en-US" sz="2300" kern="1200"/>
            <a:t>Greek literature overwhelming use for presence</a:t>
          </a:r>
        </a:p>
        <a:p>
          <a:pPr marL="228600" lvl="1" indent="-228600" algn="l" defTabSz="1022350">
            <a:lnSpc>
              <a:spcPct val="90000"/>
            </a:lnSpc>
            <a:spcBef>
              <a:spcPct val="0"/>
            </a:spcBef>
            <a:spcAft>
              <a:spcPct val="15000"/>
            </a:spcAft>
            <a:buChar char="•"/>
          </a:pPr>
          <a:r>
            <a:rPr lang="en-US" sz="2300" kern="1200"/>
            <a:t>Implications for disciples’ questions</a:t>
          </a:r>
        </a:p>
      </dsp:txBody>
      <dsp:txXfrm>
        <a:off x="0" y="2583034"/>
        <a:ext cx="6403994" cy="2463300"/>
      </dsp:txXfrm>
    </dsp:sp>
    <dsp:sp modelId="{D7BEFEC6-C1CA-4F6B-A800-AB0537BF85F4}">
      <dsp:nvSpPr>
        <dsp:cNvPr id="0" name=""/>
        <dsp:cNvSpPr/>
      </dsp:nvSpPr>
      <dsp:spPr>
        <a:xfrm>
          <a:off x="320199" y="2243554"/>
          <a:ext cx="4482795" cy="678960"/>
        </a:xfrm>
        <a:prstGeom prst="roundRect">
          <a:avLst/>
        </a:prstGeom>
        <a:gradFill rotWithShape="0">
          <a:gsLst>
            <a:gs pos="0">
              <a:schemeClr val="accent2">
                <a:hueOff val="1149490"/>
                <a:satOff val="-18772"/>
                <a:lumOff val="1176"/>
                <a:alphaOff val="0"/>
                <a:tint val="96000"/>
                <a:satMod val="100000"/>
                <a:lumMod val="104000"/>
              </a:schemeClr>
            </a:gs>
            <a:gs pos="78000">
              <a:schemeClr val="accent2">
                <a:hueOff val="1149490"/>
                <a:satOff val="-18772"/>
                <a:lumOff val="1176"/>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69439" tIns="0" rIns="169439" bIns="0" numCol="1" spcCol="1270" anchor="ctr" anchorCtr="0">
          <a:noAutofit/>
        </a:bodyPr>
        <a:lstStyle/>
        <a:p>
          <a:pPr marL="0" lvl="0" indent="0" algn="l" defTabSz="1022350">
            <a:lnSpc>
              <a:spcPct val="90000"/>
            </a:lnSpc>
            <a:spcBef>
              <a:spcPct val="0"/>
            </a:spcBef>
            <a:spcAft>
              <a:spcPct val="35000"/>
            </a:spcAft>
            <a:buNone/>
          </a:pPr>
          <a:r>
            <a:rPr lang="en-US" sz="2300" kern="1200"/>
            <a:t>Sign of your coming</a:t>
          </a:r>
        </a:p>
      </dsp:txBody>
      <dsp:txXfrm>
        <a:off x="353343" y="2276698"/>
        <a:ext cx="4416507" cy="6126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0939F-6FCD-4813-90FB-DCB7C6404E80}">
      <dsp:nvSpPr>
        <dsp:cNvPr id="0" name=""/>
        <dsp:cNvSpPr/>
      </dsp:nvSpPr>
      <dsp:spPr>
        <a:xfrm>
          <a:off x="0" y="436354"/>
          <a:ext cx="6403994" cy="191835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7021" tIns="437388" rIns="497021"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a:t>Master is gone</a:t>
          </a:r>
        </a:p>
        <a:p>
          <a:pPr marL="228600" lvl="1" indent="-228600" algn="l" defTabSz="933450">
            <a:lnSpc>
              <a:spcPct val="90000"/>
            </a:lnSpc>
            <a:spcBef>
              <a:spcPct val="0"/>
            </a:spcBef>
            <a:spcAft>
              <a:spcPct val="15000"/>
            </a:spcAft>
            <a:buChar char="•"/>
          </a:pPr>
          <a:r>
            <a:rPr lang="en-US" sz="2100" kern="1200" dirty="0"/>
            <a:t>Servant not prepared</a:t>
          </a:r>
        </a:p>
        <a:p>
          <a:pPr marL="228600" lvl="1" indent="-228600" algn="l" defTabSz="933450">
            <a:lnSpc>
              <a:spcPct val="90000"/>
            </a:lnSpc>
            <a:spcBef>
              <a:spcPct val="0"/>
            </a:spcBef>
            <a:spcAft>
              <a:spcPct val="15000"/>
            </a:spcAft>
            <a:buChar char="•"/>
          </a:pPr>
          <a:r>
            <a:rPr lang="en-US" sz="2100" kern="1200"/>
            <a:t>Cast out when he comes unexpectedly</a:t>
          </a:r>
        </a:p>
        <a:p>
          <a:pPr marL="228600" lvl="1" indent="-228600" algn="l" defTabSz="933450">
            <a:lnSpc>
              <a:spcPct val="90000"/>
            </a:lnSpc>
            <a:spcBef>
              <a:spcPct val="0"/>
            </a:spcBef>
            <a:spcAft>
              <a:spcPct val="15000"/>
            </a:spcAft>
            <a:buChar char="•"/>
          </a:pPr>
          <a:r>
            <a:rPr lang="en-US" sz="2100" kern="1200"/>
            <a:t>Be prepared and constantly ready</a:t>
          </a:r>
        </a:p>
      </dsp:txBody>
      <dsp:txXfrm>
        <a:off x="0" y="436354"/>
        <a:ext cx="6403994" cy="1918350"/>
      </dsp:txXfrm>
    </dsp:sp>
    <dsp:sp modelId="{D59A6EF7-8BC5-4FE0-ABC4-78C36886BFE4}">
      <dsp:nvSpPr>
        <dsp:cNvPr id="0" name=""/>
        <dsp:cNvSpPr/>
      </dsp:nvSpPr>
      <dsp:spPr>
        <a:xfrm>
          <a:off x="320199" y="126394"/>
          <a:ext cx="4482795" cy="619920"/>
        </a:xfrm>
        <a:prstGeom prst="round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69439" tIns="0" rIns="169439" bIns="0" numCol="1" spcCol="1270" anchor="ctr" anchorCtr="0">
          <a:noAutofit/>
        </a:bodyPr>
        <a:lstStyle/>
        <a:p>
          <a:pPr marL="0" lvl="0" indent="0" algn="l" defTabSz="933450">
            <a:lnSpc>
              <a:spcPct val="90000"/>
            </a:lnSpc>
            <a:spcBef>
              <a:spcPct val="0"/>
            </a:spcBef>
            <a:spcAft>
              <a:spcPct val="35000"/>
            </a:spcAft>
            <a:buNone/>
          </a:pPr>
          <a:r>
            <a:rPr lang="en-US" sz="2100" kern="1200" dirty="0"/>
            <a:t>Servant (24:45-51)</a:t>
          </a:r>
        </a:p>
      </dsp:txBody>
      <dsp:txXfrm>
        <a:off x="350461" y="156656"/>
        <a:ext cx="4422271" cy="559396"/>
      </dsp:txXfrm>
    </dsp:sp>
    <dsp:sp modelId="{BA42A545-FD9A-4444-BF40-E9E383ADC6AF}">
      <dsp:nvSpPr>
        <dsp:cNvPr id="0" name=""/>
        <dsp:cNvSpPr/>
      </dsp:nvSpPr>
      <dsp:spPr>
        <a:xfrm>
          <a:off x="0" y="2778064"/>
          <a:ext cx="6403994" cy="2182950"/>
        </a:xfrm>
        <a:prstGeom prst="rect">
          <a:avLst/>
        </a:prstGeom>
        <a:solidFill>
          <a:schemeClr val="lt1">
            <a:alpha val="90000"/>
            <a:hueOff val="0"/>
            <a:satOff val="0"/>
            <a:lumOff val="0"/>
            <a:alphaOff val="0"/>
          </a:schemeClr>
        </a:solidFill>
        <a:ln w="9525" cap="flat" cmpd="sng" algn="ctr">
          <a:solidFill>
            <a:schemeClr val="accent2">
              <a:hueOff val="1149490"/>
              <a:satOff val="-18772"/>
              <a:lumOff val="117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7021" tIns="437388" rIns="497021"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dirty="0"/>
            <a:t>5 wise and 5 foolish – all wanted to go in</a:t>
          </a:r>
        </a:p>
        <a:p>
          <a:pPr marL="228600" lvl="1" indent="-228600" algn="l" defTabSz="933450">
            <a:lnSpc>
              <a:spcPct val="90000"/>
            </a:lnSpc>
            <a:spcBef>
              <a:spcPct val="0"/>
            </a:spcBef>
            <a:spcAft>
              <a:spcPct val="15000"/>
            </a:spcAft>
            <a:buChar char="•"/>
          </a:pPr>
          <a:r>
            <a:rPr lang="en-US" sz="2100" kern="1200"/>
            <a:t>Partial preparation</a:t>
          </a:r>
        </a:p>
        <a:p>
          <a:pPr marL="228600" lvl="1" indent="-228600" algn="l" defTabSz="933450">
            <a:lnSpc>
              <a:spcPct val="90000"/>
            </a:lnSpc>
            <a:spcBef>
              <a:spcPct val="0"/>
            </a:spcBef>
            <a:spcAft>
              <a:spcPct val="15000"/>
            </a:spcAft>
            <a:buChar char="•"/>
          </a:pPr>
          <a:r>
            <a:rPr lang="en-US" sz="2100" kern="1200"/>
            <a:t>Foolish…just getting by, not prepared to stay</a:t>
          </a:r>
        </a:p>
      </dsp:txBody>
      <dsp:txXfrm>
        <a:off x="0" y="2778064"/>
        <a:ext cx="6403994" cy="2182950"/>
      </dsp:txXfrm>
    </dsp:sp>
    <dsp:sp modelId="{724807DA-C86F-42F3-B08C-D3226241F145}">
      <dsp:nvSpPr>
        <dsp:cNvPr id="0" name=""/>
        <dsp:cNvSpPr/>
      </dsp:nvSpPr>
      <dsp:spPr>
        <a:xfrm>
          <a:off x="320199" y="2468104"/>
          <a:ext cx="4482795" cy="619920"/>
        </a:xfrm>
        <a:prstGeom prst="roundRect">
          <a:avLst/>
        </a:prstGeom>
        <a:gradFill rotWithShape="0">
          <a:gsLst>
            <a:gs pos="0">
              <a:schemeClr val="accent2">
                <a:hueOff val="1149490"/>
                <a:satOff val="-18772"/>
                <a:lumOff val="1176"/>
                <a:alphaOff val="0"/>
                <a:tint val="96000"/>
                <a:satMod val="100000"/>
                <a:lumMod val="104000"/>
              </a:schemeClr>
            </a:gs>
            <a:gs pos="78000">
              <a:schemeClr val="accent2">
                <a:hueOff val="1149490"/>
                <a:satOff val="-18772"/>
                <a:lumOff val="1176"/>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69439" tIns="0" rIns="169439" bIns="0" numCol="1" spcCol="1270" anchor="ctr" anchorCtr="0">
          <a:noAutofit/>
        </a:bodyPr>
        <a:lstStyle/>
        <a:p>
          <a:pPr marL="0" lvl="0" indent="0" algn="l" defTabSz="933450">
            <a:lnSpc>
              <a:spcPct val="90000"/>
            </a:lnSpc>
            <a:spcBef>
              <a:spcPct val="0"/>
            </a:spcBef>
            <a:spcAft>
              <a:spcPct val="35000"/>
            </a:spcAft>
            <a:buNone/>
          </a:pPr>
          <a:r>
            <a:rPr lang="en-US" sz="2100" kern="1200"/>
            <a:t>Virgins (25:1-13)</a:t>
          </a:r>
        </a:p>
      </dsp:txBody>
      <dsp:txXfrm>
        <a:off x="350461" y="2498366"/>
        <a:ext cx="4422271" cy="559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0939F-6FCD-4813-90FB-DCB7C6404E80}">
      <dsp:nvSpPr>
        <dsp:cNvPr id="0" name=""/>
        <dsp:cNvSpPr/>
      </dsp:nvSpPr>
      <dsp:spPr>
        <a:xfrm>
          <a:off x="0" y="302181"/>
          <a:ext cx="5281202" cy="1885275"/>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9880" tIns="395732" rIns="409880"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dirty="0"/>
            <a:t>Work</a:t>
          </a:r>
        </a:p>
        <a:p>
          <a:pPr marL="228600" lvl="1" indent="-228600" algn="l" defTabSz="933450">
            <a:lnSpc>
              <a:spcPct val="90000"/>
            </a:lnSpc>
            <a:spcBef>
              <a:spcPct val="0"/>
            </a:spcBef>
            <a:spcAft>
              <a:spcPct val="15000"/>
            </a:spcAft>
            <a:buChar char="•"/>
          </a:pPr>
          <a:r>
            <a:rPr lang="en-US" sz="2100" kern="1200" dirty="0"/>
            <a:t>Be active</a:t>
          </a:r>
        </a:p>
        <a:p>
          <a:pPr marL="228600" lvl="1" indent="-228600" algn="l" defTabSz="933450">
            <a:lnSpc>
              <a:spcPct val="90000"/>
            </a:lnSpc>
            <a:spcBef>
              <a:spcPct val="0"/>
            </a:spcBef>
            <a:spcAft>
              <a:spcPct val="15000"/>
            </a:spcAft>
            <a:buChar char="•"/>
          </a:pPr>
          <a:r>
            <a:rPr lang="en-US" sz="2100" kern="1200" dirty="0"/>
            <a:t>Be growing</a:t>
          </a:r>
        </a:p>
        <a:p>
          <a:pPr marL="228600" lvl="1" indent="-228600" algn="l" defTabSz="933450">
            <a:lnSpc>
              <a:spcPct val="90000"/>
            </a:lnSpc>
            <a:spcBef>
              <a:spcPct val="0"/>
            </a:spcBef>
            <a:spcAft>
              <a:spcPct val="15000"/>
            </a:spcAft>
            <a:buChar char="•"/>
          </a:pPr>
          <a:r>
            <a:rPr lang="en-US" sz="2100" kern="1200" dirty="0"/>
            <a:t>Be involved</a:t>
          </a:r>
        </a:p>
      </dsp:txBody>
      <dsp:txXfrm>
        <a:off x="0" y="302181"/>
        <a:ext cx="5281202" cy="1885275"/>
      </dsp:txXfrm>
    </dsp:sp>
    <dsp:sp modelId="{D59A6EF7-8BC5-4FE0-ABC4-78C36886BFE4}">
      <dsp:nvSpPr>
        <dsp:cNvPr id="0" name=""/>
        <dsp:cNvSpPr/>
      </dsp:nvSpPr>
      <dsp:spPr>
        <a:xfrm>
          <a:off x="264060" y="21741"/>
          <a:ext cx="3696841" cy="560880"/>
        </a:xfrm>
        <a:prstGeom prst="round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39732" tIns="0" rIns="139732" bIns="0" numCol="1" spcCol="1270" anchor="ctr" anchorCtr="0">
          <a:noAutofit/>
        </a:bodyPr>
        <a:lstStyle/>
        <a:p>
          <a:pPr marL="0" lvl="0" indent="0" algn="l" defTabSz="933450">
            <a:lnSpc>
              <a:spcPct val="90000"/>
            </a:lnSpc>
            <a:spcBef>
              <a:spcPct val="0"/>
            </a:spcBef>
            <a:spcAft>
              <a:spcPct val="35000"/>
            </a:spcAft>
            <a:buNone/>
          </a:pPr>
          <a:r>
            <a:rPr lang="en-US" sz="2100" kern="1200" dirty="0"/>
            <a:t>Talents (25:14-29)</a:t>
          </a:r>
        </a:p>
      </dsp:txBody>
      <dsp:txXfrm>
        <a:off x="291440" y="49121"/>
        <a:ext cx="3642081" cy="5061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3F6CE-A1A3-44CB-ACC7-E31F5F02FD3F}">
      <dsp:nvSpPr>
        <dsp:cNvPr id="0" name=""/>
        <dsp:cNvSpPr/>
      </dsp:nvSpPr>
      <dsp:spPr>
        <a:xfrm>
          <a:off x="0" y="1137004"/>
          <a:ext cx="6403994" cy="604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12EC9B0-B3FE-4A83-95EC-D34CC5D322EA}">
      <dsp:nvSpPr>
        <dsp:cNvPr id="0" name=""/>
        <dsp:cNvSpPr/>
      </dsp:nvSpPr>
      <dsp:spPr>
        <a:xfrm>
          <a:off x="320199" y="782764"/>
          <a:ext cx="4482795" cy="708480"/>
        </a:xfrm>
        <a:prstGeom prst="round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69439" tIns="0" rIns="169439" bIns="0" numCol="1" spcCol="1270" anchor="ctr" anchorCtr="0">
          <a:noAutofit/>
        </a:bodyPr>
        <a:lstStyle/>
        <a:p>
          <a:pPr marL="0" lvl="0" indent="0" algn="l" defTabSz="1066800">
            <a:lnSpc>
              <a:spcPct val="90000"/>
            </a:lnSpc>
            <a:spcBef>
              <a:spcPct val="0"/>
            </a:spcBef>
            <a:spcAft>
              <a:spcPct val="35000"/>
            </a:spcAft>
            <a:buNone/>
          </a:pPr>
          <a:r>
            <a:rPr lang="en-US" sz="2400" i="1" kern="1200"/>
            <a:t>Parousia</a:t>
          </a:r>
          <a:r>
            <a:rPr lang="en-US" sz="2400" kern="1200"/>
            <a:t> of the Son of Man</a:t>
          </a:r>
        </a:p>
      </dsp:txBody>
      <dsp:txXfrm>
        <a:off x="354784" y="817349"/>
        <a:ext cx="4413625" cy="639310"/>
      </dsp:txXfrm>
    </dsp:sp>
    <dsp:sp modelId="{75470206-F872-44FF-9C7D-9E4C4AE3221D}">
      <dsp:nvSpPr>
        <dsp:cNvPr id="0" name=""/>
        <dsp:cNvSpPr/>
      </dsp:nvSpPr>
      <dsp:spPr>
        <a:xfrm>
          <a:off x="0" y="2225644"/>
          <a:ext cx="6403994" cy="2079000"/>
        </a:xfrm>
        <a:prstGeom prst="rect">
          <a:avLst/>
        </a:prstGeom>
        <a:solidFill>
          <a:schemeClr val="lt1">
            <a:alpha val="90000"/>
            <a:hueOff val="0"/>
            <a:satOff val="0"/>
            <a:lumOff val="0"/>
            <a:alphaOff val="0"/>
          </a:schemeClr>
        </a:solidFill>
        <a:ln w="9525" cap="flat" cmpd="sng" algn="ctr">
          <a:solidFill>
            <a:schemeClr val="accent2">
              <a:hueOff val="1149490"/>
              <a:satOff val="-18772"/>
              <a:lumOff val="117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7021" tIns="499872" rIns="497021"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a:t>Difference between the two groups?</a:t>
          </a:r>
        </a:p>
        <a:p>
          <a:pPr marL="228600" lvl="1" indent="-228600" algn="l" defTabSz="1066800">
            <a:lnSpc>
              <a:spcPct val="90000"/>
            </a:lnSpc>
            <a:spcBef>
              <a:spcPct val="0"/>
            </a:spcBef>
            <a:spcAft>
              <a:spcPct val="15000"/>
            </a:spcAft>
            <a:buChar char="•"/>
          </a:pPr>
          <a:r>
            <a:rPr lang="en-US" sz="2400" kern="1200"/>
            <a:t>Serving, loving, helping others/strangers</a:t>
          </a:r>
        </a:p>
      </dsp:txBody>
      <dsp:txXfrm>
        <a:off x="0" y="2225644"/>
        <a:ext cx="6403994" cy="2079000"/>
      </dsp:txXfrm>
    </dsp:sp>
    <dsp:sp modelId="{54E20D91-CEEC-41CC-A6B8-65CB35FC2CC8}">
      <dsp:nvSpPr>
        <dsp:cNvPr id="0" name=""/>
        <dsp:cNvSpPr/>
      </dsp:nvSpPr>
      <dsp:spPr>
        <a:xfrm>
          <a:off x="320199" y="1871404"/>
          <a:ext cx="4482795" cy="708480"/>
        </a:xfrm>
        <a:prstGeom prst="roundRect">
          <a:avLst/>
        </a:prstGeom>
        <a:gradFill rotWithShape="0">
          <a:gsLst>
            <a:gs pos="0">
              <a:schemeClr val="accent2">
                <a:hueOff val="1149490"/>
                <a:satOff val="-18772"/>
                <a:lumOff val="1176"/>
                <a:alphaOff val="0"/>
                <a:tint val="96000"/>
                <a:satMod val="100000"/>
                <a:lumMod val="104000"/>
              </a:schemeClr>
            </a:gs>
            <a:gs pos="78000">
              <a:schemeClr val="accent2">
                <a:hueOff val="1149490"/>
                <a:satOff val="-18772"/>
                <a:lumOff val="1176"/>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69439" tIns="0" rIns="169439" bIns="0" numCol="1" spcCol="1270" anchor="ctr" anchorCtr="0">
          <a:noAutofit/>
        </a:bodyPr>
        <a:lstStyle/>
        <a:p>
          <a:pPr marL="0" lvl="0" indent="0" algn="l" defTabSz="1066800">
            <a:lnSpc>
              <a:spcPct val="90000"/>
            </a:lnSpc>
            <a:spcBef>
              <a:spcPct val="0"/>
            </a:spcBef>
            <a:spcAft>
              <a:spcPct val="35000"/>
            </a:spcAft>
            <a:buNone/>
          </a:pPr>
          <a:r>
            <a:rPr lang="en-US" sz="2400" kern="1200"/>
            <a:t>Theme of Great Separation</a:t>
          </a:r>
        </a:p>
      </dsp:txBody>
      <dsp:txXfrm>
        <a:off x="354784" y="1905989"/>
        <a:ext cx="4413625" cy="639310"/>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2E1BFA-3D6C-4B59-A725-9F2F12709141}" type="datetimeFigureOut">
              <a:rPr lang="en-US" smtClean="0"/>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0429F1-45B1-42A6-AD0F-DA24888E07BE}" type="slidenum">
              <a:rPr lang="en-US" smtClean="0"/>
              <a:t>‹#›</a:t>
            </a:fld>
            <a:endParaRPr lang="en-US"/>
          </a:p>
        </p:txBody>
      </p:sp>
    </p:spTree>
    <p:extLst>
      <p:ext uri="{BB962C8B-B14F-4D97-AF65-F5344CB8AC3E}">
        <p14:creationId xmlns:p14="http://schemas.microsoft.com/office/powerpoint/2010/main" val="685571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make the case that the 3</a:t>
            </a:r>
            <a:r>
              <a:rPr lang="en-US" baseline="30000" dirty="0"/>
              <a:t>rd</a:t>
            </a:r>
            <a:r>
              <a:rPr lang="en-US" dirty="0"/>
              <a:t> possibility is the best conclusion.</a:t>
            </a:r>
          </a:p>
          <a:p>
            <a:endParaRPr lang="en-US" dirty="0"/>
          </a:p>
          <a:p>
            <a:r>
              <a:rPr lang="en-US" dirty="0"/>
              <a:t>If that’s the case then we also need to think about whether there is clear division in 24:34 between Jesus’ discussion of the destruction of Jerusalem and the Final Judgment or whether He moves between the destruction of Jerusalem and the Final Judgment to draw distinctions between the two.  </a:t>
            </a:r>
          </a:p>
          <a:p>
            <a:endParaRPr lang="en-US" dirty="0"/>
          </a:p>
          <a:p>
            <a:endParaRPr lang="en-US" dirty="0"/>
          </a:p>
        </p:txBody>
      </p:sp>
      <p:sp>
        <p:nvSpPr>
          <p:cNvPr id="4" name="Slide Number Placeholder 3"/>
          <p:cNvSpPr>
            <a:spLocks noGrp="1"/>
          </p:cNvSpPr>
          <p:nvPr>
            <p:ph type="sldNum" sz="quarter" idx="5"/>
          </p:nvPr>
        </p:nvSpPr>
        <p:spPr/>
        <p:txBody>
          <a:bodyPr/>
          <a:lstStyle/>
          <a:p>
            <a:fld id="{CE0429F1-45B1-42A6-AD0F-DA24888E07BE}" type="slidenum">
              <a:rPr lang="en-US" smtClean="0"/>
              <a:t>3</a:t>
            </a:fld>
            <a:endParaRPr lang="en-US"/>
          </a:p>
        </p:txBody>
      </p:sp>
    </p:spTree>
    <p:extLst>
      <p:ext uri="{BB962C8B-B14F-4D97-AF65-F5344CB8AC3E}">
        <p14:creationId xmlns:p14="http://schemas.microsoft.com/office/powerpoint/2010/main" val="3207702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Likely the Tuesday or Wednesday before His crucifixion</a:t>
            </a:r>
          </a:p>
          <a:p>
            <a:r>
              <a:rPr lang="en-US" dirty="0"/>
              <a:t>Leaving the temple after a long day of teaching and the disciples comment on the beauty of the temple</a:t>
            </a:r>
          </a:p>
          <a:p>
            <a:r>
              <a:rPr lang="en-US" dirty="0"/>
              <a:t>Later after they had come to the MOO, Jesus addresses Peter, Andrew, James and John privately regarding his comments…they had clearly troubled them.</a:t>
            </a:r>
          </a:p>
          <a:p>
            <a:r>
              <a:rPr lang="en-US" dirty="0"/>
              <a:t>Their first question clearly and contextually refers to the immediate prior discussion regarding the destruction of the temple and Jerusalem.</a:t>
            </a:r>
          </a:p>
        </p:txBody>
      </p:sp>
      <p:sp>
        <p:nvSpPr>
          <p:cNvPr id="4" name="Slide Number Placeholder 3"/>
          <p:cNvSpPr>
            <a:spLocks noGrp="1"/>
          </p:cNvSpPr>
          <p:nvPr>
            <p:ph type="sldNum" sz="quarter" idx="5"/>
          </p:nvPr>
        </p:nvSpPr>
        <p:spPr/>
        <p:txBody>
          <a:bodyPr/>
          <a:lstStyle/>
          <a:p>
            <a:fld id="{CE0429F1-45B1-42A6-AD0F-DA24888E07BE}" type="slidenum">
              <a:rPr lang="en-US" smtClean="0"/>
              <a:t>5</a:t>
            </a:fld>
            <a:endParaRPr lang="en-US"/>
          </a:p>
        </p:txBody>
      </p:sp>
    </p:spTree>
    <p:extLst>
      <p:ext uri="{BB962C8B-B14F-4D97-AF65-F5344CB8AC3E}">
        <p14:creationId xmlns:p14="http://schemas.microsoft.com/office/powerpoint/2010/main" val="2112376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question has two parts…the sign of your coming and the sign of the end of the age.  Let’s look at the 2</a:t>
            </a:r>
            <a:r>
              <a:rPr lang="en-US" baseline="30000" dirty="0"/>
              <a:t>nd</a:t>
            </a:r>
            <a:r>
              <a:rPr lang="en-US" dirty="0"/>
              <a:t> part first.</a:t>
            </a:r>
          </a:p>
          <a:p>
            <a:r>
              <a:rPr lang="en-US" dirty="0"/>
              <a:t>Matthew likely defines this term for us.  The term “end of the age” is used 5 times in Matthew- twice in the parable of the Wheat and Tares 13:39-40, once in the parable of the dragnet 13:49…In these cases it applies to a time when the Son of Man sends out His angels, when the tares will be burned with fire and the angels will separate the wicked from the just.  Jesus uses this phrase again in 28:20…”I am with you always, to the end of the age.”  Unless we are prepared to interpret all of those references as the destruction of Jerusalem, the most reasonable conclusion is that Matt 24:3, and the other references, refers to the final judgment. </a:t>
            </a:r>
          </a:p>
          <a:p>
            <a:endParaRPr lang="en-US" dirty="0"/>
          </a:p>
          <a:p>
            <a:r>
              <a:rPr lang="en-US" dirty="0"/>
              <a:t>Parousia used extensively in the Scriptures and in other Greek literature.  Emphasis on presence, less on movement.  Their question as to Jesus’ </a:t>
            </a:r>
            <a:r>
              <a:rPr lang="en-US" i="1" dirty="0"/>
              <a:t>Parousia</a:t>
            </a:r>
            <a:r>
              <a:rPr lang="en-US" dirty="0"/>
              <a:t> or presence to fulfill all these things (Destruction of Jerusalem, temple) would include everything he had talked about in the temple earlier…resurrection, condemnation…they wouldn’t have to understand He would ascend to Heaven and then return…the question was less about a movement from Heaven but about His presence when these things would take place.  </a:t>
            </a:r>
          </a:p>
          <a:p>
            <a:endParaRPr lang="en-US" dirty="0"/>
          </a:p>
          <a:p>
            <a:endParaRPr lang="en-US" dirty="0"/>
          </a:p>
        </p:txBody>
      </p:sp>
      <p:sp>
        <p:nvSpPr>
          <p:cNvPr id="4" name="Slide Number Placeholder 3"/>
          <p:cNvSpPr>
            <a:spLocks noGrp="1"/>
          </p:cNvSpPr>
          <p:nvPr>
            <p:ph type="sldNum" sz="quarter" idx="5"/>
          </p:nvPr>
        </p:nvSpPr>
        <p:spPr/>
        <p:txBody>
          <a:bodyPr/>
          <a:lstStyle/>
          <a:p>
            <a:fld id="{CE0429F1-45B1-42A6-AD0F-DA24888E07BE}" type="slidenum">
              <a:rPr lang="en-US" smtClean="0"/>
              <a:t>6</a:t>
            </a:fld>
            <a:endParaRPr lang="en-US"/>
          </a:p>
        </p:txBody>
      </p:sp>
    </p:spTree>
    <p:extLst>
      <p:ext uri="{BB962C8B-B14F-4D97-AF65-F5344CB8AC3E}">
        <p14:creationId xmlns:p14="http://schemas.microsoft.com/office/powerpoint/2010/main" val="437537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we’ve made the argument that the disciples’ questions encompass matters related to the destruction of the temple and events that would come well beyond that time…how is that born out in Jesus’ responses.</a:t>
            </a:r>
          </a:p>
          <a:p>
            <a:endParaRPr lang="en-US" dirty="0"/>
          </a:p>
          <a:p>
            <a:r>
              <a:rPr lang="en-US" dirty="0"/>
              <a:t>Jesus starts by telling them things they WILL see which do not signal the end or a sign of the end.  After listing all of those things that they will see but don’t represent the end or a sign of the end, but affirms that the gospel must be preached to all the world (v 14).  In this context he refers to “the end”, twice.  V13, the one who endures to the end will be saved”, and v 14b after the gospel is preached in all the world, “the end will come”.  I would contend that the gospel is STILL going throughout the world as does persecution, apostasy, and lawlessness…and this is well after AD 70.  Jesus seems to be saying simply that the word of God will go forth and some will accept and some will reject before “the end”.  </a:t>
            </a:r>
          </a:p>
        </p:txBody>
      </p:sp>
      <p:sp>
        <p:nvSpPr>
          <p:cNvPr id="4" name="Slide Number Placeholder 3"/>
          <p:cNvSpPr>
            <a:spLocks noGrp="1"/>
          </p:cNvSpPr>
          <p:nvPr>
            <p:ph type="sldNum" sz="quarter" idx="5"/>
          </p:nvPr>
        </p:nvSpPr>
        <p:spPr/>
        <p:txBody>
          <a:bodyPr/>
          <a:lstStyle/>
          <a:p>
            <a:fld id="{CE0429F1-45B1-42A6-AD0F-DA24888E07BE}" type="slidenum">
              <a:rPr lang="en-US" smtClean="0"/>
              <a:t>7</a:t>
            </a:fld>
            <a:endParaRPr lang="en-US"/>
          </a:p>
        </p:txBody>
      </p:sp>
    </p:spTree>
    <p:extLst>
      <p:ext uri="{BB962C8B-B14F-4D97-AF65-F5344CB8AC3E}">
        <p14:creationId xmlns:p14="http://schemas.microsoft.com/office/powerpoint/2010/main" val="85387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corresponding text in Luke is very helpful to provide clarity about this time stamp, if you will.</a:t>
            </a:r>
          </a:p>
          <a:p>
            <a:r>
              <a:rPr lang="en-US" dirty="0"/>
              <a:t>Luke 21:20-24…</a:t>
            </a:r>
          </a:p>
          <a:p>
            <a:r>
              <a:rPr lang="en-US" dirty="0"/>
              <a:t>Jesus is talking about the destruction of Jerusalem.  The 2</a:t>
            </a:r>
            <a:r>
              <a:rPr lang="en-US" baseline="30000" dirty="0"/>
              <a:t>nd</a:t>
            </a:r>
            <a:r>
              <a:rPr lang="en-US" dirty="0"/>
              <a:t> century author Eusebius, known widely as the father of church history, noted that when Christians saw these events unfolding, in obedience to Jesus’ teaching, they fled to the Perean city of Pella.</a:t>
            </a:r>
          </a:p>
          <a:p>
            <a:r>
              <a:rPr lang="en-US" dirty="0"/>
              <a:t>Jesus then offers his first use of the word </a:t>
            </a:r>
            <a:r>
              <a:rPr lang="en-US" i="1" dirty="0"/>
              <a:t>Parousia</a:t>
            </a:r>
            <a:r>
              <a:rPr lang="en-US" dirty="0"/>
              <a:t> in vs 27.  Don’t miss the contrast here…</a:t>
            </a:r>
          </a:p>
          <a:p>
            <a:r>
              <a:rPr lang="en-US" dirty="0"/>
              <a:t>False Christs can deceive but the actual </a:t>
            </a:r>
            <a:r>
              <a:rPr lang="en-US" i="1" dirty="0"/>
              <a:t>Parousia</a:t>
            </a:r>
            <a:r>
              <a:rPr lang="en-US" dirty="0"/>
              <a:t>, or presence of Christ will be something no one can miss, everyone will see it, and it will not be misunderstood.  It will be like lightning filling the entire sky.  </a:t>
            </a:r>
          </a:p>
          <a:p>
            <a:r>
              <a:rPr lang="en-US" dirty="0"/>
              <a:t>What’s about to happen is not the “coming of the Son of Man”….that </a:t>
            </a:r>
            <a:r>
              <a:rPr lang="en-US" i="1" dirty="0"/>
              <a:t>Parousia</a:t>
            </a:r>
            <a:r>
              <a:rPr lang="en-US" dirty="0"/>
              <a:t>/coming/presence, no one will miss.  This is probably one of the best places that argues against the AD 70 doctrine…if AD 70 was in fact, the </a:t>
            </a:r>
            <a:r>
              <a:rPr lang="en-US" i="1" dirty="0"/>
              <a:t>Parousia</a:t>
            </a:r>
            <a:r>
              <a:rPr lang="en-US" dirty="0"/>
              <a:t> or coming of Christ there would be no doubt.  The fact that we debate argues against it being the </a:t>
            </a:r>
            <a:r>
              <a:rPr lang="en-US" i="1" dirty="0"/>
              <a:t>Parousia</a:t>
            </a:r>
            <a:r>
              <a:rPr lang="en-US" dirty="0"/>
              <a:t> or coming of Christ.</a:t>
            </a:r>
          </a:p>
          <a:p>
            <a:r>
              <a:rPr lang="en-US" dirty="0"/>
              <a:t>Corpse and Eagles…Jerusalem and Roman army…events of AD 70,</a:t>
            </a:r>
          </a:p>
          <a:p>
            <a:endParaRPr lang="en-US" dirty="0"/>
          </a:p>
          <a:p>
            <a:endParaRPr lang="en-US" dirty="0"/>
          </a:p>
        </p:txBody>
      </p:sp>
      <p:sp>
        <p:nvSpPr>
          <p:cNvPr id="4" name="Slide Number Placeholder 3"/>
          <p:cNvSpPr>
            <a:spLocks noGrp="1"/>
          </p:cNvSpPr>
          <p:nvPr>
            <p:ph type="sldNum" sz="quarter" idx="5"/>
          </p:nvPr>
        </p:nvSpPr>
        <p:spPr/>
        <p:txBody>
          <a:bodyPr/>
          <a:lstStyle/>
          <a:p>
            <a:fld id="{CE0429F1-45B1-42A6-AD0F-DA24888E07BE}" type="slidenum">
              <a:rPr lang="en-US" smtClean="0"/>
              <a:t>8</a:t>
            </a:fld>
            <a:endParaRPr lang="en-US"/>
          </a:p>
        </p:txBody>
      </p:sp>
    </p:spTree>
    <p:extLst>
      <p:ext uri="{BB962C8B-B14F-4D97-AF65-F5344CB8AC3E}">
        <p14:creationId xmlns:p14="http://schemas.microsoft.com/office/powerpoint/2010/main" val="2425458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Almost like an aside…Hey…this is bad stuff coming…it’s going to be ugly.  When you see these things, hightail it out of Judea for the hills.  However, this tribulation ISN’T the coming of the Son of Man.  </a:t>
            </a:r>
          </a:p>
          <a:p>
            <a:endParaRPr lang="en-US" dirty="0"/>
          </a:p>
          <a:p>
            <a:r>
              <a:rPr lang="en-US" dirty="0"/>
              <a:t>“Immediately” as “But in those days” Mark 13:24, “And there will be” Luke 21:25</a:t>
            </a:r>
          </a:p>
          <a:p>
            <a:endParaRPr lang="en-US" dirty="0"/>
          </a:p>
          <a:p>
            <a:r>
              <a:rPr lang="en-US" dirty="0"/>
              <a:t>V27-29 This is one of those places that, if you take the position that 24:34 is a black and white dividing line between AD 70 events and Final Judgment, it’s tough to deal with this language.  You have to make a case for it being figurative here, but later in 25:31 and 26:64 you would want it to be literal.  The more reasonable conclusion is that in both cases, Jesus is looking ahead to what will ultimately happen when He returns in final judgment.  Paul’s teaching in 1 Thess reflects this very understanding of the wording Jesus uses here where Paul connects Jesus coming on the clouds, with the angels, the last trumpet, and the final judgment with the </a:t>
            </a:r>
            <a:r>
              <a:rPr lang="en-US" i="1" dirty="0"/>
              <a:t>Parousia</a:t>
            </a:r>
            <a:r>
              <a:rPr lang="en-US" dirty="0"/>
              <a:t> of Christ.  Look at 1 Thess 4:16-17, and 2 Thess 1:7-10.</a:t>
            </a:r>
          </a:p>
          <a:p>
            <a:r>
              <a:rPr lang="en-US" dirty="0"/>
              <a:t>Peter also associates cosmological events with the Parousia of Christ in 2 Pet 3:4-10.  In Rev 1:7, John records the promise as well.  All of these references mirror the very wording of Matt 24:30</a:t>
            </a:r>
          </a:p>
          <a:p>
            <a:endParaRPr lang="en-US" dirty="0"/>
          </a:p>
          <a:p>
            <a:endParaRPr lang="en-US" dirty="0"/>
          </a:p>
        </p:txBody>
      </p:sp>
      <p:sp>
        <p:nvSpPr>
          <p:cNvPr id="4" name="Slide Number Placeholder 3"/>
          <p:cNvSpPr>
            <a:spLocks noGrp="1"/>
          </p:cNvSpPr>
          <p:nvPr>
            <p:ph type="sldNum" sz="quarter" idx="5"/>
          </p:nvPr>
        </p:nvSpPr>
        <p:spPr/>
        <p:txBody>
          <a:bodyPr/>
          <a:lstStyle/>
          <a:p>
            <a:fld id="{CE0429F1-45B1-42A6-AD0F-DA24888E07BE}" type="slidenum">
              <a:rPr lang="en-US" smtClean="0"/>
              <a:t>9</a:t>
            </a:fld>
            <a:endParaRPr lang="en-US"/>
          </a:p>
        </p:txBody>
      </p:sp>
    </p:spTree>
    <p:extLst>
      <p:ext uri="{BB962C8B-B14F-4D97-AF65-F5344CB8AC3E}">
        <p14:creationId xmlns:p14="http://schemas.microsoft.com/office/powerpoint/2010/main" val="3467571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it’s tempting to grab 24:34 as a hard divider, it makes one have to jump between figurative and literal explanations and have to stretch to make things mean what you want them to mean.  You have to treat his coming in v27 and v30 as figurative and then turnaround in the same discourse and treat it as literal in v 37 and 39 and two days later when he uses the same wording with the High Priest after His arrest in Ch 26.  </a:t>
            </a:r>
          </a:p>
          <a:p>
            <a:endParaRPr lang="en-US" dirty="0"/>
          </a:p>
          <a:p>
            <a:r>
              <a:rPr lang="en-US" dirty="0"/>
              <a:t>If we understand Jesus to move from discussing one subject to the other throughout the discourse in order to distinguish the two, the events surrounding the  desolation could be seen, identified, and were intended to motivate His disciples to flee from the coming tribulation.  </a:t>
            </a:r>
          </a:p>
          <a:p>
            <a:endParaRPr lang="en-US" dirty="0"/>
          </a:p>
          <a:p>
            <a:r>
              <a:rPr lang="en-US" dirty="0"/>
              <a:t>The time of His Parousia or coming or presence could not be ascertained since “no one knows” that day, not even the angels of heaven but My Father only” 24:36.  </a:t>
            </a:r>
          </a:p>
          <a:p>
            <a:r>
              <a:rPr lang="en-US"/>
              <a:t>But the </a:t>
            </a:r>
            <a:r>
              <a:rPr lang="en-US" dirty="0"/>
              <a:t>overall lesson is the same…be prepared!  Jesus will then reinforce this principle in telling the last parables recorded of our Savior.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aren’t random parables…these are the last stories Jesus told.  Jesus is saying…”Before I go, there are 2 judgments coming and they are going to be catastrophic for the unprepared…let me tell you some stories.”</a:t>
            </a:r>
          </a:p>
          <a:p>
            <a:endParaRPr lang="en-US" dirty="0"/>
          </a:p>
        </p:txBody>
      </p:sp>
      <p:sp>
        <p:nvSpPr>
          <p:cNvPr id="4" name="Slide Number Placeholder 3"/>
          <p:cNvSpPr>
            <a:spLocks noGrp="1"/>
          </p:cNvSpPr>
          <p:nvPr>
            <p:ph type="sldNum" sz="quarter" idx="5"/>
          </p:nvPr>
        </p:nvSpPr>
        <p:spPr/>
        <p:txBody>
          <a:bodyPr/>
          <a:lstStyle/>
          <a:p>
            <a:fld id="{CE0429F1-45B1-42A6-AD0F-DA24888E07BE}" type="slidenum">
              <a:rPr lang="en-US" smtClean="0"/>
              <a:t>10</a:t>
            </a:fld>
            <a:endParaRPr lang="en-US"/>
          </a:p>
        </p:txBody>
      </p:sp>
    </p:spTree>
    <p:extLst>
      <p:ext uri="{BB962C8B-B14F-4D97-AF65-F5344CB8AC3E}">
        <p14:creationId xmlns:p14="http://schemas.microsoft.com/office/powerpoint/2010/main" val="2045688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Theme of separation…</a:t>
            </a:r>
          </a:p>
          <a:p>
            <a:pPr lvl="1"/>
            <a:r>
              <a:rPr lang="en-US" dirty="0"/>
              <a:t>5 virgins go in and 5 don’t who weren’t prepared</a:t>
            </a:r>
          </a:p>
          <a:p>
            <a:pPr lvl="1"/>
            <a:r>
              <a:rPr lang="en-US" dirty="0"/>
              <a:t>You have the Servants who worked and were active entered into the Joy of the Master</a:t>
            </a:r>
          </a:p>
          <a:p>
            <a:pPr lvl="1"/>
            <a:r>
              <a:rPr lang="en-US" dirty="0"/>
              <a:t>The Servant who was not active and did not grow was cast out</a:t>
            </a:r>
          </a:p>
          <a:p>
            <a:pPr lvl="1"/>
            <a:endParaRPr lang="en-US" dirty="0"/>
          </a:p>
          <a:p>
            <a:pPr lvl="1"/>
            <a:r>
              <a:rPr lang="en-US" dirty="0"/>
              <a:t>Now you have the Great Separation…25:31-46 </a:t>
            </a:r>
          </a:p>
          <a:p>
            <a:pPr lvl="1"/>
            <a:endParaRPr lang="en-US" dirty="0"/>
          </a:p>
          <a:p>
            <a:pPr lvl="1"/>
            <a:r>
              <a:rPr lang="en-US" dirty="0"/>
              <a:t>What’s the difference between these two groups?  One of the scariest passages I know.  It’s about serving and loving others…serving and loving strangers.</a:t>
            </a:r>
          </a:p>
          <a:p>
            <a:pPr lvl="1"/>
            <a:endParaRPr lang="en-US" dirty="0"/>
          </a:p>
          <a:p>
            <a:pPr lvl="1"/>
            <a:r>
              <a:rPr lang="en-US" dirty="0"/>
              <a:t>These parables emphasize that preparing for our Lord’s coming includes growing, learning, worshiping, service, loving others, helping others.  If we’re not doing those things, we’re not ready for the coming or presence of the Lord.</a:t>
            </a:r>
          </a:p>
          <a:p>
            <a:pPr lvl="1"/>
            <a:endParaRPr lang="en-US" dirty="0"/>
          </a:p>
          <a:p>
            <a:pPr lvl="1"/>
            <a:r>
              <a:rPr lang="en-US" dirty="0"/>
              <a:t>These parables tell us to Stay prepared, Be Ready, Be Active, Be Working, Be Helpful</a:t>
            </a:r>
          </a:p>
          <a:p>
            <a:pPr lvl="1"/>
            <a:endParaRPr lang="en-US" dirty="0"/>
          </a:p>
          <a:p>
            <a:pPr lvl="1"/>
            <a:r>
              <a:rPr lang="en-US" dirty="0"/>
              <a:t>Matt 24 and 25 tells us that we can’t afford not to be ready to see Jesus, to not be prepared and to be just getting by.  We should have a sense of urgency.  We are all subject to an immediate end where there will be no more time for preparing, no more chances to repent…when He comes, it’s over and we will be judged and separated like the sheep and goats. </a:t>
            </a:r>
          </a:p>
          <a:p>
            <a:endParaRPr lang="en-US" dirty="0"/>
          </a:p>
        </p:txBody>
      </p:sp>
      <p:sp>
        <p:nvSpPr>
          <p:cNvPr id="4" name="Slide Number Placeholder 3"/>
          <p:cNvSpPr>
            <a:spLocks noGrp="1"/>
          </p:cNvSpPr>
          <p:nvPr>
            <p:ph type="sldNum" sz="quarter" idx="5"/>
          </p:nvPr>
        </p:nvSpPr>
        <p:spPr/>
        <p:txBody>
          <a:bodyPr/>
          <a:lstStyle/>
          <a:p>
            <a:fld id="{CE0429F1-45B1-42A6-AD0F-DA24888E07BE}" type="slidenum">
              <a:rPr lang="en-US" smtClean="0"/>
              <a:t>12</a:t>
            </a:fld>
            <a:endParaRPr lang="en-US"/>
          </a:p>
        </p:txBody>
      </p:sp>
    </p:spTree>
    <p:extLst>
      <p:ext uri="{BB962C8B-B14F-4D97-AF65-F5344CB8AC3E}">
        <p14:creationId xmlns:p14="http://schemas.microsoft.com/office/powerpoint/2010/main" val="11256638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5334E2EE-98A3-4412-ADC6-C008D1959946}" type="datetimeFigureOut">
              <a:rPr lang="en-US" smtClean="0"/>
              <a:t>9/23/2025</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1434662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34E2EE-98A3-4412-ADC6-C008D1959946}"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282038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334E2EE-98A3-4412-ADC6-C008D1959946}" type="datetimeFigureOut">
              <a:rPr lang="en-US" smtClean="0"/>
              <a:t>9/23/2025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12668074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334E2EE-98A3-4412-ADC6-C008D1959946}" type="datetimeFigureOut">
              <a:rPr lang="en-US" smtClean="0"/>
              <a:t>9/23/2025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F18F894-5B76-4C4F-99B5-4CA643FE09E9}"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692472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5334E2EE-98A3-4412-ADC6-C008D1959946}" type="datetimeFigureOut">
              <a:rPr lang="en-US" smtClean="0"/>
              <a:t>9/23/2025</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3228650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334E2EE-98A3-4412-ADC6-C008D1959946}"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688201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334E2EE-98A3-4412-ADC6-C008D1959946}"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30542737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34E2EE-98A3-4412-ADC6-C008D1959946}"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21514982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5334E2EE-98A3-4412-ADC6-C008D1959946}" type="datetimeFigureOut">
              <a:rPr lang="en-US" smtClean="0"/>
              <a:t>9/23/2025</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1607763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34E2EE-98A3-4412-ADC6-C008D1959946}"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297762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5334E2EE-98A3-4412-ADC6-C008D1959946}" type="datetimeFigureOut">
              <a:rPr lang="en-US" smtClean="0"/>
              <a:t>9/23/2025</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2938892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34E2EE-98A3-4412-ADC6-C008D1959946}"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1051402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34E2EE-98A3-4412-ADC6-C008D1959946}"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2279429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34E2EE-98A3-4412-ADC6-C008D1959946}"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1253886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34E2EE-98A3-4412-ADC6-C008D1959946}"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2406709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34E2EE-98A3-4412-ADC6-C008D1959946}"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3247199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34E2EE-98A3-4412-ADC6-C008D1959946}"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8F894-5B76-4C4F-99B5-4CA643FE09E9}" type="slidenum">
              <a:rPr lang="en-US" smtClean="0"/>
              <a:t>‹#›</a:t>
            </a:fld>
            <a:endParaRPr lang="en-US"/>
          </a:p>
        </p:txBody>
      </p:sp>
    </p:spTree>
    <p:extLst>
      <p:ext uri="{BB962C8B-B14F-4D97-AF65-F5344CB8AC3E}">
        <p14:creationId xmlns:p14="http://schemas.microsoft.com/office/powerpoint/2010/main" val="2600746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334E2EE-98A3-4412-ADC6-C008D1959946}" type="datetimeFigureOut">
              <a:rPr lang="en-US" smtClean="0"/>
              <a:t>9/23/2025</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F18F894-5B76-4C4F-99B5-4CA643FE09E9}" type="slidenum">
              <a:rPr lang="en-US" smtClean="0"/>
              <a:t>‹#›</a:t>
            </a:fld>
            <a:endParaRPr lang="en-US"/>
          </a:p>
        </p:txBody>
      </p:sp>
    </p:spTree>
    <p:extLst>
      <p:ext uri="{BB962C8B-B14F-4D97-AF65-F5344CB8AC3E}">
        <p14:creationId xmlns:p14="http://schemas.microsoft.com/office/powerpoint/2010/main" val="148118513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2385B-8A6B-8C65-BE32-49FD3110CCD0}"/>
              </a:ext>
            </a:extLst>
          </p:cNvPr>
          <p:cNvSpPr>
            <a:spLocks noGrp="1"/>
          </p:cNvSpPr>
          <p:nvPr>
            <p:ph type="ctrTitle"/>
          </p:nvPr>
        </p:nvSpPr>
        <p:spPr/>
        <p:txBody>
          <a:bodyPr/>
          <a:lstStyle/>
          <a:p>
            <a:r>
              <a:rPr lang="en-US" dirty="0"/>
              <a:t>Matt 24-25</a:t>
            </a:r>
          </a:p>
        </p:txBody>
      </p:sp>
      <p:sp>
        <p:nvSpPr>
          <p:cNvPr id="3" name="Subtitle 2">
            <a:extLst>
              <a:ext uri="{FF2B5EF4-FFF2-40B4-BE49-F238E27FC236}">
                <a16:creationId xmlns:a16="http://schemas.microsoft.com/office/drawing/2014/main" id="{0F633A4F-1DF5-D75C-B375-5387A519E3A9}"/>
              </a:ext>
            </a:extLst>
          </p:cNvPr>
          <p:cNvSpPr>
            <a:spLocks noGrp="1"/>
          </p:cNvSpPr>
          <p:nvPr>
            <p:ph type="subTitle" idx="1"/>
          </p:nvPr>
        </p:nvSpPr>
        <p:spPr/>
        <p:txBody>
          <a:bodyPr>
            <a:normAutofit/>
          </a:bodyPr>
          <a:lstStyle/>
          <a:p>
            <a:r>
              <a:rPr lang="en-US" sz="2800" dirty="0"/>
              <a:t>What was Jesus saying?</a:t>
            </a:r>
          </a:p>
        </p:txBody>
      </p:sp>
    </p:spTree>
    <p:extLst>
      <p:ext uri="{BB962C8B-B14F-4D97-AF65-F5344CB8AC3E}">
        <p14:creationId xmlns:p14="http://schemas.microsoft.com/office/powerpoint/2010/main" val="2448888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D2399-7475-404C-BAC9-E55E16769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D748104-6E76-4AD9-9940-82154F97E7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A9299BBB-3857-4A6A-186F-EF58C4F5F2B3}"/>
              </a:ext>
            </a:extLst>
          </p:cNvPr>
          <p:cNvSpPr>
            <a:spLocks noGrp="1"/>
          </p:cNvSpPr>
          <p:nvPr>
            <p:ph type="title"/>
          </p:nvPr>
        </p:nvSpPr>
        <p:spPr>
          <a:xfrm>
            <a:off x="685800" y="1066163"/>
            <a:ext cx="3306744" cy="5148371"/>
          </a:xfrm>
        </p:spPr>
        <p:txBody>
          <a:bodyPr>
            <a:normAutofit/>
          </a:bodyPr>
          <a:lstStyle/>
          <a:p>
            <a:r>
              <a:rPr lang="en-US" sz="3200"/>
              <a:t>Parables</a:t>
            </a:r>
          </a:p>
        </p:txBody>
      </p:sp>
      <p:graphicFrame>
        <p:nvGraphicFramePr>
          <p:cNvPr id="5" name="Content Placeholder 2">
            <a:extLst>
              <a:ext uri="{FF2B5EF4-FFF2-40B4-BE49-F238E27FC236}">
                <a16:creationId xmlns:a16="http://schemas.microsoft.com/office/drawing/2014/main" id="{437179A8-5C59-8B23-43F8-7D462A84BCED}"/>
              </a:ext>
            </a:extLst>
          </p:cNvPr>
          <p:cNvGraphicFramePr>
            <a:graphicFrameLocks noGrp="1"/>
          </p:cNvGraphicFramePr>
          <p:nvPr>
            <p:ph idx="1"/>
            <p:extLst>
              <p:ext uri="{D42A27DB-BD31-4B8C-83A1-F6EECF244321}">
                <p14:modId xmlns:p14="http://schemas.microsoft.com/office/powerpoint/2010/main" val="1811678257"/>
              </p:ext>
            </p:extLst>
          </p:nvPr>
        </p:nvGraphicFramePr>
        <p:xfrm>
          <a:off x="4678344" y="1127125"/>
          <a:ext cx="6403994" cy="50874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83861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8B8C64-2094-F25C-4E58-ECFE7FFD5C8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816C535-206D-8594-B28D-7F6F8B44A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DF308239-B976-549E-8709-617EA5A445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F904EB17-6D1B-0F6D-494C-BEF58D2BFC47}"/>
              </a:ext>
            </a:extLst>
          </p:cNvPr>
          <p:cNvSpPr>
            <a:spLocks noGrp="1"/>
          </p:cNvSpPr>
          <p:nvPr>
            <p:ph type="title"/>
          </p:nvPr>
        </p:nvSpPr>
        <p:spPr>
          <a:xfrm>
            <a:off x="685800" y="1066163"/>
            <a:ext cx="3306744" cy="5148371"/>
          </a:xfrm>
        </p:spPr>
        <p:txBody>
          <a:bodyPr>
            <a:normAutofit/>
          </a:bodyPr>
          <a:lstStyle/>
          <a:p>
            <a:r>
              <a:rPr lang="en-US" sz="3200"/>
              <a:t>Parables</a:t>
            </a:r>
          </a:p>
        </p:txBody>
      </p:sp>
      <p:graphicFrame>
        <p:nvGraphicFramePr>
          <p:cNvPr id="5" name="Content Placeholder 2">
            <a:extLst>
              <a:ext uri="{FF2B5EF4-FFF2-40B4-BE49-F238E27FC236}">
                <a16:creationId xmlns:a16="http://schemas.microsoft.com/office/drawing/2014/main" id="{2BE74831-F4F3-75B3-9939-049E0F4E4EBD}"/>
              </a:ext>
            </a:extLst>
          </p:cNvPr>
          <p:cNvGraphicFramePr>
            <a:graphicFrameLocks noGrp="1"/>
          </p:cNvGraphicFramePr>
          <p:nvPr>
            <p:ph idx="1"/>
            <p:extLst>
              <p:ext uri="{D42A27DB-BD31-4B8C-83A1-F6EECF244321}">
                <p14:modId xmlns:p14="http://schemas.microsoft.com/office/powerpoint/2010/main" val="645086031"/>
              </p:ext>
            </p:extLst>
          </p:nvPr>
        </p:nvGraphicFramePr>
        <p:xfrm>
          <a:off x="4542420" y="2324401"/>
          <a:ext cx="5281202" cy="22091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8039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D2399-7475-404C-BAC9-E55E16769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D748104-6E76-4AD9-9940-82154F97E7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5EB9A6FF-F376-5C37-CAD1-B9D96FFED97A}"/>
              </a:ext>
            </a:extLst>
          </p:cNvPr>
          <p:cNvSpPr>
            <a:spLocks noGrp="1"/>
          </p:cNvSpPr>
          <p:nvPr>
            <p:ph type="title"/>
          </p:nvPr>
        </p:nvSpPr>
        <p:spPr>
          <a:xfrm>
            <a:off x="685800" y="1066163"/>
            <a:ext cx="3306744" cy="5148371"/>
          </a:xfrm>
        </p:spPr>
        <p:txBody>
          <a:bodyPr>
            <a:normAutofit/>
          </a:bodyPr>
          <a:lstStyle/>
          <a:p>
            <a:r>
              <a:rPr lang="en-US" sz="3200"/>
              <a:t>The Final Judgment </a:t>
            </a:r>
          </a:p>
        </p:txBody>
      </p:sp>
      <p:graphicFrame>
        <p:nvGraphicFramePr>
          <p:cNvPr id="5" name="Content Placeholder 2">
            <a:extLst>
              <a:ext uri="{FF2B5EF4-FFF2-40B4-BE49-F238E27FC236}">
                <a16:creationId xmlns:a16="http://schemas.microsoft.com/office/drawing/2014/main" id="{E6CA36F0-B860-C693-BEE9-7497A635CD99}"/>
              </a:ext>
            </a:extLst>
          </p:cNvPr>
          <p:cNvGraphicFramePr>
            <a:graphicFrameLocks noGrp="1"/>
          </p:cNvGraphicFramePr>
          <p:nvPr>
            <p:ph idx="1"/>
            <p:extLst>
              <p:ext uri="{D42A27DB-BD31-4B8C-83A1-F6EECF244321}">
                <p14:modId xmlns:p14="http://schemas.microsoft.com/office/powerpoint/2010/main" val="4241395686"/>
              </p:ext>
            </p:extLst>
          </p:nvPr>
        </p:nvGraphicFramePr>
        <p:xfrm>
          <a:off x="4678344" y="1127125"/>
          <a:ext cx="6403994" cy="50874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62843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B411B-18E5-4871-7DE8-CE92C6D89A85}"/>
              </a:ext>
            </a:extLst>
          </p:cNvPr>
          <p:cNvSpPr>
            <a:spLocks noGrp="1"/>
          </p:cNvSpPr>
          <p:nvPr>
            <p:ph type="title"/>
          </p:nvPr>
        </p:nvSpPr>
        <p:spPr/>
        <p:txBody>
          <a:bodyPr/>
          <a:lstStyle/>
          <a:p>
            <a:r>
              <a:rPr lang="en-US" dirty="0"/>
              <a:t>Context</a:t>
            </a:r>
          </a:p>
        </p:txBody>
      </p:sp>
      <p:sp>
        <p:nvSpPr>
          <p:cNvPr id="3" name="Content Placeholder 2">
            <a:extLst>
              <a:ext uri="{FF2B5EF4-FFF2-40B4-BE49-F238E27FC236}">
                <a16:creationId xmlns:a16="http://schemas.microsoft.com/office/drawing/2014/main" id="{AF788F2B-B3A2-0A7C-39D4-5CEB62463D24}"/>
              </a:ext>
            </a:extLst>
          </p:cNvPr>
          <p:cNvSpPr>
            <a:spLocks noGrp="1"/>
          </p:cNvSpPr>
          <p:nvPr>
            <p:ph idx="1"/>
          </p:nvPr>
        </p:nvSpPr>
        <p:spPr/>
        <p:txBody>
          <a:bodyPr>
            <a:normAutofit/>
          </a:bodyPr>
          <a:lstStyle/>
          <a:p>
            <a:r>
              <a:rPr lang="en-US" sz="2400" dirty="0"/>
              <a:t>Jesus is in Jerusalem for the last time (Matt 21:10)</a:t>
            </a:r>
          </a:p>
          <a:p>
            <a:r>
              <a:rPr lang="en-US" sz="2400" dirty="0"/>
              <a:t>Jewish leaders determined not to let him leave this time (Ch 22)</a:t>
            </a:r>
          </a:p>
          <a:p>
            <a:pPr lvl="1"/>
            <a:r>
              <a:rPr lang="en-US" sz="2400" dirty="0"/>
              <a:t>Herodians question him regarding taxes, Caesar, and money</a:t>
            </a:r>
          </a:p>
          <a:p>
            <a:pPr lvl="1"/>
            <a:r>
              <a:rPr lang="en-US" sz="2400" dirty="0"/>
              <a:t>Sadducees question him about marriage and resurrection</a:t>
            </a:r>
          </a:p>
          <a:p>
            <a:pPr lvl="1"/>
            <a:r>
              <a:rPr lang="en-US" sz="2400" dirty="0"/>
              <a:t>Pharisees try to find and expose some weakness in him</a:t>
            </a:r>
          </a:p>
          <a:p>
            <a:r>
              <a:rPr lang="en-US" sz="2400" dirty="0"/>
              <a:t>Jesus finally calls them out (Ch 23)</a:t>
            </a:r>
          </a:p>
          <a:p>
            <a:r>
              <a:rPr lang="en-US" sz="2400" dirty="0"/>
              <a:t>Jesus mourns for Jerusalem and their rejection (Ch 23:37-39)</a:t>
            </a:r>
          </a:p>
          <a:p>
            <a:pPr lvl="1"/>
            <a:r>
              <a:rPr lang="en-US" sz="2400" dirty="0"/>
              <a:t>Matt 21:9</a:t>
            </a:r>
          </a:p>
          <a:p>
            <a:pPr lvl="1"/>
            <a:r>
              <a:rPr lang="en-US" sz="2400" dirty="0"/>
              <a:t>Ps 118:26</a:t>
            </a:r>
          </a:p>
          <a:p>
            <a:endParaRPr lang="en-US" dirty="0"/>
          </a:p>
        </p:txBody>
      </p:sp>
    </p:spTree>
    <p:extLst>
      <p:ext uri="{BB962C8B-B14F-4D97-AF65-F5344CB8AC3E}">
        <p14:creationId xmlns:p14="http://schemas.microsoft.com/office/powerpoint/2010/main" val="410641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4227D-E8AB-501F-0A49-381ED34F9DEC}"/>
              </a:ext>
            </a:extLst>
          </p:cNvPr>
          <p:cNvSpPr>
            <a:spLocks noGrp="1"/>
          </p:cNvSpPr>
          <p:nvPr>
            <p:ph type="title"/>
          </p:nvPr>
        </p:nvSpPr>
        <p:spPr/>
        <p:txBody>
          <a:bodyPr/>
          <a:lstStyle/>
          <a:p>
            <a:r>
              <a:rPr lang="en-US" dirty="0"/>
              <a:t>Possibilities for Matt 24-25</a:t>
            </a:r>
          </a:p>
        </p:txBody>
      </p:sp>
      <p:sp>
        <p:nvSpPr>
          <p:cNvPr id="3" name="Content Placeholder 2">
            <a:extLst>
              <a:ext uri="{FF2B5EF4-FFF2-40B4-BE49-F238E27FC236}">
                <a16:creationId xmlns:a16="http://schemas.microsoft.com/office/drawing/2014/main" id="{53BE1066-BCCE-695E-BD32-23044CE850D9}"/>
              </a:ext>
            </a:extLst>
          </p:cNvPr>
          <p:cNvSpPr>
            <a:spLocks noGrp="1"/>
          </p:cNvSpPr>
          <p:nvPr>
            <p:ph idx="1"/>
          </p:nvPr>
        </p:nvSpPr>
        <p:spPr/>
        <p:txBody>
          <a:bodyPr>
            <a:normAutofit/>
          </a:bodyPr>
          <a:lstStyle/>
          <a:p>
            <a:pPr marL="514350" indent="-514350">
              <a:buAutoNum type="arabicPeriod"/>
            </a:pPr>
            <a:r>
              <a:rPr lang="en-US" sz="2400" dirty="0"/>
              <a:t>Addresses matters long after 1</a:t>
            </a:r>
            <a:r>
              <a:rPr lang="en-US" sz="2400" baseline="30000" dirty="0"/>
              <a:t>st</a:t>
            </a:r>
            <a:r>
              <a:rPr lang="en-US" sz="2400" dirty="0"/>
              <a:t> century and culminating in a final universal judgment</a:t>
            </a:r>
          </a:p>
          <a:p>
            <a:pPr marL="514350" indent="-514350">
              <a:buAutoNum type="arabicPeriod"/>
            </a:pPr>
            <a:r>
              <a:rPr lang="en-US" sz="2400" dirty="0"/>
              <a:t>Focuses only on the judgment upon Israel in the destruction of Jerusalem in AD 70</a:t>
            </a:r>
          </a:p>
          <a:p>
            <a:pPr marL="514350" indent="-514350">
              <a:buAutoNum type="arabicPeriod"/>
            </a:pPr>
            <a:r>
              <a:rPr lang="en-US" sz="2400" dirty="0"/>
              <a:t>Addresses both the destruction of Jerusalem in AD 70 and a future final universal judgment</a:t>
            </a:r>
          </a:p>
        </p:txBody>
      </p:sp>
    </p:spTree>
    <p:extLst>
      <p:ext uri="{BB962C8B-B14F-4D97-AF65-F5344CB8AC3E}">
        <p14:creationId xmlns:p14="http://schemas.microsoft.com/office/powerpoint/2010/main" val="2793627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09AC9-16F9-E045-3BF1-6E1672DD25CB}"/>
              </a:ext>
            </a:extLst>
          </p:cNvPr>
          <p:cNvSpPr>
            <a:spLocks noGrp="1"/>
          </p:cNvSpPr>
          <p:nvPr>
            <p:ph type="title"/>
          </p:nvPr>
        </p:nvSpPr>
        <p:spPr/>
        <p:txBody>
          <a:bodyPr/>
          <a:lstStyle/>
          <a:p>
            <a:r>
              <a:rPr lang="en-US" dirty="0"/>
              <a:t>The synoptic texts </a:t>
            </a:r>
          </a:p>
        </p:txBody>
      </p:sp>
      <p:sp>
        <p:nvSpPr>
          <p:cNvPr id="3" name="Content Placeholder 2">
            <a:extLst>
              <a:ext uri="{FF2B5EF4-FFF2-40B4-BE49-F238E27FC236}">
                <a16:creationId xmlns:a16="http://schemas.microsoft.com/office/drawing/2014/main" id="{DC889F89-8E41-177E-BDAB-906BF3F5E1D5}"/>
              </a:ext>
            </a:extLst>
          </p:cNvPr>
          <p:cNvSpPr>
            <a:spLocks noGrp="1"/>
          </p:cNvSpPr>
          <p:nvPr>
            <p:ph idx="1"/>
          </p:nvPr>
        </p:nvSpPr>
        <p:spPr/>
        <p:txBody>
          <a:bodyPr>
            <a:normAutofit/>
          </a:bodyPr>
          <a:lstStyle/>
          <a:p>
            <a:r>
              <a:rPr lang="en-US" sz="2400" dirty="0"/>
              <a:t>Matt 24-25</a:t>
            </a:r>
          </a:p>
          <a:p>
            <a:r>
              <a:rPr lang="en-US" sz="2400" dirty="0"/>
              <a:t>Mark 13:1-37</a:t>
            </a:r>
          </a:p>
          <a:p>
            <a:r>
              <a:rPr lang="en-US" sz="2400" dirty="0"/>
              <a:t>Luke 21:5-38</a:t>
            </a:r>
          </a:p>
        </p:txBody>
      </p:sp>
    </p:spTree>
    <p:extLst>
      <p:ext uri="{BB962C8B-B14F-4D97-AF65-F5344CB8AC3E}">
        <p14:creationId xmlns:p14="http://schemas.microsoft.com/office/powerpoint/2010/main" val="171613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D2399-7475-404C-BAC9-E55E16769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D748104-6E76-4AD9-9940-82154F97E7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0EEB19BF-A589-C938-EF08-69A829A8AD7B}"/>
              </a:ext>
            </a:extLst>
          </p:cNvPr>
          <p:cNvSpPr>
            <a:spLocks noGrp="1"/>
          </p:cNvSpPr>
          <p:nvPr>
            <p:ph type="title"/>
          </p:nvPr>
        </p:nvSpPr>
        <p:spPr>
          <a:xfrm>
            <a:off x="685800" y="1066163"/>
            <a:ext cx="3306744" cy="5148371"/>
          </a:xfrm>
        </p:spPr>
        <p:txBody>
          <a:bodyPr>
            <a:normAutofit/>
          </a:bodyPr>
          <a:lstStyle/>
          <a:p>
            <a:r>
              <a:rPr lang="en-US" sz="3200"/>
              <a:t>Comments and questions</a:t>
            </a:r>
          </a:p>
        </p:txBody>
      </p:sp>
      <p:graphicFrame>
        <p:nvGraphicFramePr>
          <p:cNvPr id="5" name="Content Placeholder 2">
            <a:extLst>
              <a:ext uri="{FF2B5EF4-FFF2-40B4-BE49-F238E27FC236}">
                <a16:creationId xmlns:a16="http://schemas.microsoft.com/office/drawing/2014/main" id="{A1D47B06-C1CF-C9AF-BB7A-B639DAFCE394}"/>
              </a:ext>
            </a:extLst>
          </p:cNvPr>
          <p:cNvGraphicFramePr>
            <a:graphicFrameLocks noGrp="1"/>
          </p:cNvGraphicFramePr>
          <p:nvPr>
            <p:ph idx="1"/>
            <p:extLst>
              <p:ext uri="{D42A27DB-BD31-4B8C-83A1-F6EECF244321}">
                <p14:modId xmlns:p14="http://schemas.microsoft.com/office/powerpoint/2010/main" val="3299102449"/>
              </p:ext>
            </p:extLst>
          </p:nvPr>
        </p:nvGraphicFramePr>
        <p:xfrm>
          <a:off x="4678344" y="1127125"/>
          <a:ext cx="6403994" cy="50874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3849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D2399-7475-404C-BAC9-E55E16769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D748104-6E76-4AD9-9940-82154F97E7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D1419A85-6BFA-C883-CA55-8CFC40DC326A}"/>
              </a:ext>
            </a:extLst>
          </p:cNvPr>
          <p:cNvSpPr>
            <a:spLocks noGrp="1"/>
          </p:cNvSpPr>
          <p:nvPr>
            <p:ph type="title"/>
          </p:nvPr>
        </p:nvSpPr>
        <p:spPr>
          <a:xfrm>
            <a:off x="685800" y="1066163"/>
            <a:ext cx="3306744" cy="5148371"/>
          </a:xfrm>
        </p:spPr>
        <p:txBody>
          <a:bodyPr>
            <a:normAutofit/>
          </a:bodyPr>
          <a:lstStyle/>
          <a:p>
            <a:r>
              <a:rPr lang="en-US" sz="3200" dirty="0"/>
              <a:t>What will be the sign of your coming and of the end of the age?</a:t>
            </a:r>
            <a:br>
              <a:rPr lang="en-US" sz="3200" dirty="0"/>
            </a:br>
            <a:endParaRPr lang="en-US" sz="3200" dirty="0"/>
          </a:p>
        </p:txBody>
      </p:sp>
      <p:graphicFrame>
        <p:nvGraphicFramePr>
          <p:cNvPr id="5" name="Content Placeholder 2">
            <a:extLst>
              <a:ext uri="{FF2B5EF4-FFF2-40B4-BE49-F238E27FC236}">
                <a16:creationId xmlns:a16="http://schemas.microsoft.com/office/drawing/2014/main" id="{3C6F2492-45A2-587B-E431-731B4F9F2DC9}"/>
              </a:ext>
            </a:extLst>
          </p:cNvPr>
          <p:cNvGraphicFramePr>
            <a:graphicFrameLocks noGrp="1"/>
          </p:cNvGraphicFramePr>
          <p:nvPr>
            <p:ph idx="1"/>
            <p:extLst>
              <p:ext uri="{D42A27DB-BD31-4B8C-83A1-F6EECF244321}">
                <p14:modId xmlns:p14="http://schemas.microsoft.com/office/powerpoint/2010/main" val="2510605803"/>
              </p:ext>
            </p:extLst>
          </p:nvPr>
        </p:nvGraphicFramePr>
        <p:xfrm>
          <a:off x="4678344" y="1127125"/>
          <a:ext cx="6403994" cy="50874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01189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37D78-1C23-6F41-0611-C34DE73CD80B}"/>
              </a:ext>
            </a:extLst>
          </p:cNvPr>
          <p:cNvSpPr>
            <a:spLocks noGrp="1"/>
          </p:cNvSpPr>
          <p:nvPr>
            <p:ph type="title"/>
          </p:nvPr>
        </p:nvSpPr>
        <p:spPr/>
        <p:txBody>
          <a:bodyPr/>
          <a:lstStyle/>
          <a:p>
            <a:r>
              <a:rPr lang="en-US" dirty="0"/>
              <a:t>Jesus answers…</a:t>
            </a:r>
          </a:p>
        </p:txBody>
      </p:sp>
      <p:sp>
        <p:nvSpPr>
          <p:cNvPr id="3" name="Content Placeholder 2">
            <a:extLst>
              <a:ext uri="{FF2B5EF4-FFF2-40B4-BE49-F238E27FC236}">
                <a16:creationId xmlns:a16="http://schemas.microsoft.com/office/drawing/2014/main" id="{EE4C1346-3F61-5A5F-F4F0-EA31508D7625}"/>
              </a:ext>
            </a:extLst>
          </p:cNvPr>
          <p:cNvSpPr>
            <a:spLocks noGrp="1"/>
          </p:cNvSpPr>
          <p:nvPr>
            <p:ph idx="1"/>
          </p:nvPr>
        </p:nvSpPr>
        <p:spPr/>
        <p:txBody>
          <a:bodyPr/>
          <a:lstStyle/>
          <a:p>
            <a:r>
              <a:rPr lang="en-US" sz="2400" dirty="0"/>
              <a:t>Things you will see that AREN’T a sign of the end but will occur</a:t>
            </a:r>
          </a:p>
          <a:p>
            <a:pPr lvl="1"/>
            <a:r>
              <a:rPr lang="en-US" sz="2400" dirty="0"/>
              <a:t>False teachers v5</a:t>
            </a:r>
          </a:p>
          <a:p>
            <a:pPr lvl="1"/>
            <a:r>
              <a:rPr lang="en-US" sz="2400" dirty="0"/>
              <a:t>Wars v6-7</a:t>
            </a:r>
          </a:p>
          <a:p>
            <a:pPr lvl="1"/>
            <a:r>
              <a:rPr lang="en-US" sz="2400" dirty="0"/>
              <a:t>Famine, pestilence, and earthquakes v7</a:t>
            </a:r>
          </a:p>
          <a:p>
            <a:pPr lvl="1"/>
            <a:r>
              <a:rPr lang="en-US" sz="2400" dirty="0"/>
              <a:t>Beginning of sorrows…birth pains…pay attention!!!</a:t>
            </a:r>
          </a:p>
          <a:p>
            <a:pPr lvl="1"/>
            <a:r>
              <a:rPr lang="en-US" sz="2400" dirty="0"/>
              <a:t>Persecution, apostasy, lawlessness v9-12</a:t>
            </a:r>
          </a:p>
          <a:p>
            <a:pPr lvl="1"/>
            <a:r>
              <a:rPr lang="en-US" sz="2400" dirty="0"/>
              <a:t>Endure even if it costs you your life v13</a:t>
            </a:r>
          </a:p>
          <a:p>
            <a:pPr marL="457200" lvl="1" indent="0">
              <a:buNone/>
            </a:pPr>
            <a:endParaRPr lang="en-US" dirty="0"/>
          </a:p>
        </p:txBody>
      </p:sp>
    </p:spTree>
    <p:extLst>
      <p:ext uri="{BB962C8B-B14F-4D97-AF65-F5344CB8AC3E}">
        <p14:creationId xmlns:p14="http://schemas.microsoft.com/office/powerpoint/2010/main" val="1050493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D4574-386D-8DC9-C6A6-96C3646E02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3C1C18-8E54-AFD5-99B5-576BB890AD4A}"/>
              </a:ext>
            </a:extLst>
          </p:cNvPr>
          <p:cNvSpPr>
            <a:spLocks noGrp="1"/>
          </p:cNvSpPr>
          <p:nvPr>
            <p:ph type="title"/>
          </p:nvPr>
        </p:nvSpPr>
        <p:spPr/>
        <p:txBody>
          <a:bodyPr/>
          <a:lstStyle/>
          <a:p>
            <a:r>
              <a:rPr lang="en-US" dirty="0"/>
              <a:t>Jesus answers…</a:t>
            </a:r>
          </a:p>
        </p:txBody>
      </p:sp>
      <p:sp>
        <p:nvSpPr>
          <p:cNvPr id="3" name="Content Placeholder 2">
            <a:extLst>
              <a:ext uri="{FF2B5EF4-FFF2-40B4-BE49-F238E27FC236}">
                <a16:creationId xmlns:a16="http://schemas.microsoft.com/office/drawing/2014/main" id="{C7B7D388-245B-E131-F312-7633DD6F400A}"/>
              </a:ext>
            </a:extLst>
          </p:cNvPr>
          <p:cNvSpPr>
            <a:spLocks noGrp="1"/>
          </p:cNvSpPr>
          <p:nvPr>
            <p:ph idx="1"/>
          </p:nvPr>
        </p:nvSpPr>
        <p:spPr/>
        <p:txBody>
          <a:bodyPr>
            <a:normAutofit fontScale="77500" lnSpcReduction="20000"/>
          </a:bodyPr>
          <a:lstStyle/>
          <a:p>
            <a:r>
              <a:rPr lang="en-US" sz="3400" dirty="0"/>
              <a:t>They will see</a:t>
            </a:r>
          </a:p>
          <a:p>
            <a:pPr lvl="1"/>
            <a:r>
              <a:rPr lang="en-US" sz="3400" dirty="0"/>
              <a:t>Abomination of Desolation v15 (Luke 21:20, Daniel 9:27, 11:31)</a:t>
            </a:r>
          </a:p>
          <a:p>
            <a:pPr lvl="1"/>
            <a:r>
              <a:rPr lang="en-US" sz="3400" dirty="0"/>
              <a:t>Specific location – Judea</a:t>
            </a:r>
          </a:p>
          <a:p>
            <a:pPr lvl="1"/>
            <a:r>
              <a:rPr lang="en-US" sz="3400" dirty="0"/>
              <a:t>When they see this…</a:t>
            </a:r>
          </a:p>
          <a:p>
            <a:pPr lvl="2"/>
            <a:r>
              <a:rPr lang="en-US" sz="3400" dirty="0"/>
              <a:t>Don’t retrieve your possessions v17-18</a:t>
            </a:r>
          </a:p>
          <a:p>
            <a:pPr lvl="2"/>
            <a:r>
              <a:rPr lang="en-US" sz="3400" dirty="0"/>
              <a:t>Hard time to be pregnant or nursing v19-20</a:t>
            </a:r>
          </a:p>
          <a:p>
            <a:pPr lvl="2"/>
            <a:r>
              <a:rPr lang="en-US" sz="3400" dirty="0"/>
              <a:t>Worst time ever! V21</a:t>
            </a:r>
          </a:p>
          <a:p>
            <a:pPr lvl="2"/>
            <a:r>
              <a:rPr lang="en-US" sz="3400" dirty="0"/>
              <a:t>Cut short for the sake of Christians v22</a:t>
            </a:r>
          </a:p>
          <a:p>
            <a:pPr lvl="1"/>
            <a:r>
              <a:rPr lang="en-US" sz="3400" dirty="0"/>
              <a:t>Luke 21:24 Fall by the sword, be led captive, and Jerusalem trampled by Gentiles</a:t>
            </a:r>
          </a:p>
          <a:p>
            <a:pPr lvl="1"/>
            <a:r>
              <a:rPr lang="en-US" sz="3400" dirty="0"/>
              <a:t>24:27 </a:t>
            </a:r>
            <a:r>
              <a:rPr lang="en-US" sz="3400" i="1" dirty="0"/>
              <a:t>Parousia</a:t>
            </a:r>
            <a:r>
              <a:rPr lang="en-US" sz="3400" dirty="0"/>
              <a:t> of the Son of Man</a:t>
            </a:r>
          </a:p>
          <a:p>
            <a:pPr lvl="1"/>
            <a:endParaRPr lang="en-US" dirty="0"/>
          </a:p>
          <a:p>
            <a:pPr marL="457200" lvl="1" indent="0">
              <a:buNone/>
            </a:pPr>
            <a:endParaRPr lang="en-US" dirty="0"/>
          </a:p>
        </p:txBody>
      </p:sp>
    </p:spTree>
    <p:extLst>
      <p:ext uri="{BB962C8B-B14F-4D97-AF65-F5344CB8AC3E}">
        <p14:creationId xmlns:p14="http://schemas.microsoft.com/office/powerpoint/2010/main" val="2124060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95655-8F7B-769D-57EE-A4529F94CB61}"/>
              </a:ext>
            </a:extLst>
          </p:cNvPr>
          <p:cNvSpPr>
            <a:spLocks noGrp="1"/>
          </p:cNvSpPr>
          <p:nvPr>
            <p:ph type="title"/>
          </p:nvPr>
        </p:nvSpPr>
        <p:spPr/>
        <p:txBody>
          <a:bodyPr/>
          <a:lstStyle/>
          <a:p>
            <a:r>
              <a:rPr lang="en-US" dirty="0"/>
              <a:t>After the tribulation…</a:t>
            </a:r>
          </a:p>
        </p:txBody>
      </p:sp>
      <p:sp>
        <p:nvSpPr>
          <p:cNvPr id="3" name="Content Placeholder 2">
            <a:extLst>
              <a:ext uri="{FF2B5EF4-FFF2-40B4-BE49-F238E27FC236}">
                <a16:creationId xmlns:a16="http://schemas.microsoft.com/office/drawing/2014/main" id="{2C7204D6-6C3F-618B-9703-D21939A5D2ED}"/>
              </a:ext>
            </a:extLst>
          </p:cNvPr>
          <p:cNvSpPr>
            <a:spLocks noGrp="1"/>
          </p:cNvSpPr>
          <p:nvPr>
            <p:ph idx="1"/>
          </p:nvPr>
        </p:nvSpPr>
        <p:spPr>
          <a:xfrm>
            <a:off x="838200" y="1825624"/>
            <a:ext cx="10515600" cy="4896451"/>
          </a:xfrm>
        </p:spPr>
        <p:txBody>
          <a:bodyPr>
            <a:normAutofit lnSpcReduction="10000"/>
          </a:bodyPr>
          <a:lstStyle/>
          <a:p>
            <a:r>
              <a:rPr lang="en-US" sz="2400" dirty="0"/>
              <a:t>After the tribulation (destruction of Jerusalem and the temple)</a:t>
            </a:r>
          </a:p>
          <a:p>
            <a:r>
              <a:rPr lang="en-US" sz="2400" dirty="0"/>
              <a:t>Timing </a:t>
            </a:r>
            <a:r>
              <a:rPr lang="en-US" sz="2400" i="1" dirty="0"/>
              <a:t>AFTER</a:t>
            </a:r>
            <a:r>
              <a:rPr lang="en-US" sz="2400" dirty="0"/>
              <a:t> AD 70 </a:t>
            </a:r>
          </a:p>
          <a:p>
            <a:r>
              <a:rPr lang="en-US" sz="2400" dirty="0"/>
              <a:t>First parable – Fig tree</a:t>
            </a:r>
          </a:p>
          <a:p>
            <a:pPr lvl="1"/>
            <a:r>
              <a:rPr lang="en-US" sz="2400" dirty="0"/>
              <a:t>Pay attention! </a:t>
            </a:r>
          </a:p>
          <a:p>
            <a:pPr lvl="1"/>
            <a:r>
              <a:rPr lang="en-US" sz="2400" dirty="0"/>
              <a:t>When you see what I’ve told you, the tribulation is at hand…get out!</a:t>
            </a:r>
          </a:p>
          <a:p>
            <a:pPr lvl="1"/>
            <a:r>
              <a:rPr lang="en-US" sz="2400" dirty="0"/>
              <a:t>This generation will not pass until the tribulation has occurred</a:t>
            </a:r>
          </a:p>
          <a:p>
            <a:r>
              <a:rPr lang="en-US" sz="2400" dirty="0"/>
              <a:t>Compare that to the </a:t>
            </a:r>
            <a:r>
              <a:rPr lang="en-US" sz="2400" i="1" dirty="0"/>
              <a:t>Parousia</a:t>
            </a:r>
            <a:r>
              <a:rPr lang="en-US" sz="2400" dirty="0"/>
              <a:t> of the Son of Man</a:t>
            </a:r>
          </a:p>
          <a:p>
            <a:pPr lvl="1"/>
            <a:r>
              <a:rPr lang="en-US" sz="2400" dirty="0"/>
              <a:t>No one knows when except God the Father v36</a:t>
            </a:r>
          </a:p>
          <a:p>
            <a:pPr lvl="1"/>
            <a:r>
              <a:rPr lang="en-US" sz="2400" dirty="0"/>
              <a:t>It will be a surprise</a:t>
            </a:r>
          </a:p>
          <a:p>
            <a:pPr lvl="1"/>
            <a:r>
              <a:rPr lang="en-US" sz="2400" dirty="0"/>
              <a:t>Stay awake…you don’t know when the Lord is coming v42</a:t>
            </a:r>
          </a:p>
          <a:p>
            <a:pPr lvl="1"/>
            <a:r>
              <a:rPr lang="en-US" sz="2400" dirty="0"/>
              <a:t>Good and Evil divided</a:t>
            </a:r>
          </a:p>
          <a:p>
            <a:pPr lvl="1"/>
            <a:r>
              <a:rPr lang="en-US" sz="2400" dirty="0"/>
              <a:t>Be ready v44</a:t>
            </a:r>
          </a:p>
          <a:p>
            <a:endParaRPr lang="en-US" dirty="0"/>
          </a:p>
          <a:p>
            <a:endParaRPr lang="en-US" dirty="0"/>
          </a:p>
        </p:txBody>
      </p:sp>
    </p:spTree>
    <p:extLst>
      <p:ext uri="{BB962C8B-B14F-4D97-AF65-F5344CB8AC3E}">
        <p14:creationId xmlns:p14="http://schemas.microsoft.com/office/powerpoint/2010/main" val="375060894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TM04033937[[fn=Vapor Trail]]</Template>
  <TotalTime>410</TotalTime>
  <Words>2099</Words>
  <Application>Microsoft Office PowerPoint</Application>
  <PresentationFormat>Widescreen</PresentationFormat>
  <Paragraphs>146</Paragraphs>
  <Slides>12</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Arial</vt:lpstr>
      <vt:lpstr>Century Gothic</vt:lpstr>
      <vt:lpstr>Vapor Trail</vt:lpstr>
      <vt:lpstr>Matt 24-25</vt:lpstr>
      <vt:lpstr>Context</vt:lpstr>
      <vt:lpstr>Possibilities for Matt 24-25</vt:lpstr>
      <vt:lpstr>The synoptic texts </vt:lpstr>
      <vt:lpstr>Comments and questions</vt:lpstr>
      <vt:lpstr>What will be the sign of your coming and of the end of the age? </vt:lpstr>
      <vt:lpstr>Jesus answers…</vt:lpstr>
      <vt:lpstr>Jesus answers…</vt:lpstr>
      <vt:lpstr>After the tribulation…</vt:lpstr>
      <vt:lpstr>Parables</vt:lpstr>
      <vt:lpstr>Parables</vt:lpstr>
      <vt:lpstr>The Final Judgment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Stewart Coffman</dc:creator>
  <cp:lastModifiedBy>Stewart Coffman</cp:lastModifiedBy>
  <cp:revision>1</cp:revision>
  <dcterms:created xsi:type="dcterms:W3CDTF">2025-09-22T00:51:24Z</dcterms:created>
  <dcterms:modified xsi:type="dcterms:W3CDTF">2025-09-23T23:08:41Z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5666707-0715-4041-9638-aabeabe69b0d_Enabled">
    <vt:lpwstr>true</vt:lpwstr>
  </property>
  <property fmtid="{D5CDD505-2E9C-101B-9397-08002B2CF9AE}" pid="3" name="MSIP_Label_05666707-0715-4041-9638-aabeabe69b0d_SetDate">
    <vt:lpwstr>2025-09-22T13:10:31Z</vt:lpwstr>
  </property>
  <property fmtid="{D5CDD505-2E9C-101B-9397-08002B2CF9AE}" pid="4" name="MSIP_Label_05666707-0715-4041-9638-aabeabe69b0d_Method">
    <vt:lpwstr>Standard</vt:lpwstr>
  </property>
  <property fmtid="{D5CDD505-2E9C-101B-9397-08002B2CF9AE}" pid="5" name="MSIP_Label_05666707-0715-4041-9638-aabeabe69b0d_Name">
    <vt:lpwstr>Internal Use Only</vt:lpwstr>
  </property>
  <property fmtid="{D5CDD505-2E9C-101B-9397-08002B2CF9AE}" pid="6" name="MSIP_Label_05666707-0715-4041-9638-aabeabe69b0d_SiteId">
    <vt:lpwstr>01539004-1e29-4991-ac20-0132e3bf8734</vt:lpwstr>
  </property>
  <property fmtid="{D5CDD505-2E9C-101B-9397-08002B2CF9AE}" pid="7" name="MSIP_Label_05666707-0715-4041-9638-aabeabe69b0d_ActionId">
    <vt:lpwstr>e9163c5f-db37-455b-b896-4d1eb6af9b47</vt:lpwstr>
  </property>
  <property fmtid="{D5CDD505-2E9C-101B-9397-08002B2CF9AE}" pid="8" name="MSIP_Label_05666707-0715-4041-9638-aabeabe69b0d_ContentBits">
    <vt:lpwstr>0</vt:lpwstr>
  </property>
  <property fmtid="{D5CDD505-2E9C-101B-9397-08002B2CF9AE}" pid="9" name="MSIP_Label_05666707-0715-4041-9638-aabeabe69b0d_Tag">
    <vt:lpwstr>10, 3, 0, 1</vt:lpwstr>
  </property>
</Properties>
</file>