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ppt/notesSlides/notesSlide183.xml" ContentType="application/vnd.openxmlformats-officedocument.presentationml.notesSlide+xml"/>
  <Override PartName="/ppt/notesSlides/notesSlide184.xml" ContentType="application/vnd.openxmlformats-officedocument.presentationml.notesSlide+xml"/>
  <Override PartName="/ppt/notesSlides/notesSlide185.xml" ContentType="application/vnd.openxmlformats-officedocument.presentationml.notesSlide+xml"/>
  <Override PartName="/ppt/notesSlides/notesSlide186.xml" ContentType="application/vnd.openxmlformats-officedocument.presentationml.notesSlide+xml"/>
  <Override PartName="/ppt/notesSlides/notesSlide187.xml" ContentType="application/vnd.openxmlformats-officedocument.presentationml.notesSlide+xml"/>
  <Override PartName="/ppt/notesSlides/notesSlide188.xml" ContentType="application/vnd.openxmlformats-officedocument.presentationml.notesSlide+xml"/>
  <Override PartName="/ppt/notesSlides/notesSlide189.xml" ContentType="application/vnd.openxmlformats-officedocument.presentationml.notesSlide+xml"/>
  <Override PartName="/ppt/notesSlides/notesSlide190.xml" ContentType="application/vnd.openxmlformats-officedocument.presentationml.notesSlide+xml"/>
  <Override PartName="/ppt/notesSlides/notesSlide191.xml" ContentType="application/vnd.openxmlformats-officedocument.presentationml.notesSlide+xml"/>
  <Override PartName="/ppt/notesSlides/notesSlide192.xml" ContentType="application/vnd.openxmlformats-officedocument.presentationml.notesSlide+xml"/>
  <Override PartName="/ppt/notesSlides/notesSlide193.xml" ContentType="application/vnd.openxmlformats-officedocument.presentationml.notesSlide+xml"/>
  <Override PartName="/ppt/notesSlides/notesSlide194.xml" ContentType="application/vnd.openxmlformats-officedocument.presentationml.notesSlide+xml"/>
  <Override PartName="/ppt/notesSlides/notesSlide195.xml" ContentType="application/vnd.openxmlformats-officedocument.presentationml.notesSlide+xml"/>
  <Override PartName="/ppt/notesSlides/notesSlide196.xml" ContentType="application/vnd.openxmlformats-officedocument.presentationml.notesSlide+xml"/>
  <Override PartName="/ppt/notesSlides/notesSlide197.xml" ContentType="application/vnd.openxmlformats-officedocument.presentationml.notesSlide+xml"/>
  <Override PartName="/ppt/notesSlides/notesSlide198.xml" ContentType="application/vnd.openxmlformats-officedocument.presentationml.notesSlide+xml"/>
  <Override PartName="/ppt/notesSlides/notesSlide199.xml" ContentType="application/vnd.openxmlformats-officedocument.presentationml.notesSlide+xml"/>
  <Override PartName="/ppt/notesSlides/notesSlide200.xml" ContentType="application/vnd.openxmlformats-officedocument.presentationml.notesSlide+xml"/>
  <Override PartName="/ppt/notesSlides/notesSlide201.xml" ContentType="application/vnd.openxmlformats-officedocument.presentationml.notesSlide+xml"/>
  <Override PartName="/ppt/notesSlides/notesSlide202.xml" ContentType="application/vnd.openxmlformats-officedocument.presentationml.notesSlide+xml"/>
  <Override PartName="/ppt/notesSlides/notesSlide203.xml" ContentType="application/vnd.openxmlformats-officedocument.presentationml.notesSlide+xml"/>
  <Override PartName="/ppt/notesSlides/notesSlide204.xml" ContentType="application/vnd.openxmlformats-officedocument.presentationml.notesSlide+xml"/>
  <Override PartName="/ppt/notesSlides/notesSlide205.xml" ContentType="application/vnd.openxmlformats-officedocument.presentationml.notesSlide+xml"/>
  <Override PartName="/ppt/notesSlides/notesSlide206.xml" ContentType="application/vnd.openxmlformats-officedocument.presentationml.notesSlide+xml"/>
  <Override PartName="/ppt/notesSlides/notesSlide207.xml" ContentType="application/vnd.openxmlformats-officedocument.presentationml.notesSlide+xml"/>
  <Override PartName="/ppt/notesSlides/notesSlide208.xml" ContentType="application/vnd.openxmlformats-officedocument.presentationml.notesSlide+xml"/>
  <Override PartName="/ppt/notesSlides/notesSlide209.xml" ContentType="application/vnd.openxmlformats-officedocument.presentationml.notesSlide+xml"/>
  <Override PartName="/ppt/notesSlides/notesSlide210.xml" ContentType="application/vnd.openxmlformats-officedocument.presentationml.notesSlide+xml"/>
  <Override PartName="/ppt/notesSlides/notesSlide211.xml" ContentType="application/vnd.openxmlformats-officedocument.presentationml.notesSlide+xml"/>
  <Override PartName="/ppt/notesSlides/notesSlide212.xml" ContentType="application/vnd.openxmlformats-officedocument.presentationml.notesSlide+xml"/>
  <Override PartName="/ppt/notesSlides/notesSlide213.xml" ContentType="application/vnd.openxmlformats-officedocument.presentationml.notesSlide+xml"/>
  <Override PartName="/ppt/notesSlides/notesSlide2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9"/>
  </p:notesMasterIdLst>
  <p:sldIdLst>
    <p:sldId id="256" r:id="rId2"/>
    <p:sldId id="552" r:id="rId3"/>
    <p:sldId id="972" r:id="rId4"/>
    <p:sldId id="973" r:id="rId5"/>
    <p:sldId id="974" r:id="rId6"/>
    <p:sldId id="908" r:id="rId7"/>
    <p:sldId id="975" r:id="rId8"/>
    <p:sldId id="909" r:id="rId9"/>
    <p:sldId id="976" r:id="rId10"/>
    <p:sldId id="977" r:id="rId11"/>
    <p:sldId id="978" r:id="rId12"/>
    <p:sldId id="979" r:id="rId13"/>
    <p:sldId id="980" r:id="rId14"/>
    <p:sldId id="981" r:id="rId15"/>
    <p:sldId id="982" r:id="rId16"/>
    <p:sldId id="983" r:id="rId17"/>
    <p:sldId id="910" r:id="rId18"/>
    <p:sldId id="984" r:id="rId19"/>
    <p:sldId id="985" r:id="rId20"/>
    <p:sldId id="986" r:id="rId21"/>
    <p:sldId id="987" r:id="rId22"/>
    <p:sldId id="911" r:id="rId23"/>
    <p:sldId id="988" r:id="rId24"/>
    <p:sldId id="989" r:id="rId25"/>
    <p:sldId id="990" r:id="rId26"/>
    <p:sldId id="991" r:id="rId27"/>
    <p:sldId id="992" r:id="rId28"/>
    <p:sldId id="912" r:id="rId29"/>
    <p:sldId id="993" r:id="rId30"/>
    <p:sldId id="994" r:id="rId31"/>
    <p:sldId id="995" r:id="rId32"/>
    <p:sldId id="996" r:id="rId33"/>
    <p:sldId id="997" r:id="rId34"/>
    <p:sldId id="824" r:id="rId35"/>
    <p:sldId id="998" r:id="rId36"/>
    <p:sldId id="999" r:id="rId37"/>
    <p:sldId id="913" r:id="rId38"/>
    <p:sldId id="1000" r:id="rId39"/>
    <p:sldId id="914" r:id="rId40"/>
    <p:sldId id="1001" r:id="rId41"/>
    <p:sldId id="915" r:id="rId42"/>
    <p:sldId id="1002" r:id="rId43"/>
    <p:sldId id="916" r:id="rId44"/>
    <p:sldId id="1003" r:id="rId45"/>
    <p:sldId id="917" r:id="rId46"/>
    <p:sldId id="1004" r:id="rId47"/>
    <p:sldId id="918" r:id="rId48"/>
    <p:sldId id="1005" r:id="rId49"/>
    <p:sldId id="1006" r:id="rId50"/>
    <p:sldId id="1007" r:id="rId51"/>
    <p:sldId id="919" r:id="rId52"/>
    <p:sldId id="1008" r:id="rId53"/>
    <p:sldId id="920" r:id="rId54"/>
    <p:sldId id="1009" r:id="rId55"/>
    <p:sldId id="921" r:id="rId56"/>
    <p:sldId id="1010" r:id="rId57"/>
    <p:sldId id="1011" r:id="rId58"/>
    <p:sldId id="922" r:id="rId59"/>
    <p:sldId id="1012" r:id="rId60"/>
    <p:sldId id="1013" r:id="rId61"/>
    <p:sldId id="1014" r:id="rId62"/>
    <p:sldId id="1015" r:id="rId63"/>
    <p:sldId id="923" r:id="rId64"/>
    <p:sldId id="1016" r:id="rId65"/>
    <p:sldId id="1017" r:id="rId66"/>
    <p:sldId id="924" r:id="rId67"/>
    <p:sldId id="1018" r:id="rId68"/>
    <p:sldId id="1019" r:id="rId69"/>
    <p:sldId id="1020" r:id="rId70"/>
    <p:sldId id="1021" r:id="rId71"/>
    <p:sldId id="925" r:id="rId72"/>
    <p:sldId id="926" r:id="rId73"/>
    <p:sldId id="1023" r:id="rId74"/>
    <p:sldId id="1024" r:id="rId75"/>
    <p:sldId id="1025" r:id="rId76"/>
    <p:sldId id="1026" r:id="rId77"/>
    <p:sldId id="1027" r:id="rId78"/>
    <p:sldId id="1028" r:id="rId79"/>
    <p:sldId id="1126" r:id="rId80"/>
    <p:sldId id="1029" r:id="rId81"/>
    <p:sldId id="1022" r:id="rId82"/>
    <p:sldId id="1030" r:id="rId83"/>
    <p:sldId id="1031" r:id="rId84"/>
    <p:sldId id="1032" r:id="rId85"/>
    <p:sldId id="1033" r:id="rId86"/>
    <p:sldId id="1034" r:id="rId87"/>
    <p:sldId id="1035" r:id="rId88"/>
    <p:sldId id="927" r:id="rId89"/>
    <p:sldId id="1036" r:id="rId90"/>
    <p:sldId id="1037" r:id="rId91"/>
    <p:sldId id="1038" r:id="rId92"/>
    <p:sldId id="928" r:id="rId93"/>
    <p:sldId id="1039" r:id="rId94"/>
    <p:sldId id="929" r:id="rId95"/>
    <p:sldId id="1040" r:id="rId96"/>
    <p:sldId id="1041" r:id="rId97"/>
    <p:sldId id="1042" r:id="rId98"/>
    <p:sldId id="930" r:id="rId99"/>
    <p:sldId id="1043" r:id="rId100"/>
    <p:sldId id="1044" r:id="rId101"/>
    <p:sldId id="1045" r:id="rId102"/>
    <p:sldId id="1046" r:id="rId103"/>
    <p:sldId id="1047" r:id="rId104"/>
    <p:sldId id="931" r:id="rId105"/>
    <p:sldId id="1048" r:id="rId106"/>
    <p:sldId id="1049" r:id="rId107"/>
    <p:sldId id="932" r:id="rId108"/>
    <p:sldId id="1050" r:id="rId109"/>
    <p:sldId id="1051" r:id="rId110"/>
    <p:sldId id="1052" r:id="rId111"/>
    <p:sldId id="1053" r:id="rId112"/>
    <p:sldId id="938" r:id="rId113"/>
    <p:sldId id="1054" r:id="rId114"/>
    <p:sldId id="1055" r:id="rId115"/>
    <p:sldId id="1056" r:id="rId116"/>
    <p:sldId id="1057" r:id="rId117"/>
    <p:sldId id="933" r:id="rId118"/>
    <p:sldId id="942" r:id="rId119"/>
    <p:sldId id="1141" r:id="rId120"/>
    <p:sldId id="1140" r:id="rId121"/>
    <p:sldId id="1139" r:id="rId122"/>
    <p:sldId id="1138" r:id="rId123"/>
    <p:sldId id="1137" r:id="rId124"/>
    <p:sldId id="1136" r:id="rId125"/>
    <p:sldId id="1135" r:id="rId126"/>
    <p:sldId id="1134" r:id="rId127"/>
    <p:sldId id="1133" r:id="rId128"/>
    <p:sldId id="1132" r:id="rId129"/>
    <p:sldId id="1131" r:id="rId130"/>
    <p:sldId id="1130" r:id="rId131"/>
    <p:sldId id="1128" r:id="rId132"/>
    <p:sldId id="1127" r:id="rId133"/>
    <p:sldId id="1069" r:id="rId134"/>
    <p:sldId id="1070" r:id="rId135"/>
    <p:sldId id="943" r:id="rId136"/>
    <p:sldId id="1071" r:id="rId137"/>
    <p:sldId id="1072" r:id="rId138"/>
    <p:sldId id="1073" r:id="rId139"/>
    <p:sldId id="1074" r:id="rId140"/>
    <p:sldId id="1075" r:id="rId141"/>
    <p:sldId id="944" r:id="rId142"/>
    <p:sldId id="1076" r:id="rId143"/>
    <p:sldId id="945" r:id="rId144"/>
    <p:sldId id="1077" r:id="rId145"/>
    <p:sldId id="1078" r:id="rId146"/>
    <p:sldId id="946" r:id="rId147"/>
    <p:sldId id="1079" r:id="rId148"/>
    <p:sldId id="947" r:id="rId149"/>
    <p:sldId id="1080" r:id="rId150"/>
    <p:sldId id="948" r:id="rId151"/>
    <p:sldId id="1081" r:id="rId152"/>
    <p:sldId id="949" r:id="rId153"/>
    <p:sldId id="1082" r:id="rId154"/>
    <p:sldId id="950" r:id="rId155"/>
    <p:sldId id="951" r:id="rId156"/>
    <p:sldId id="1083" r:id="rId157"/>
    <p:sldId id="952" r:id="rId158"/>
    <p:sldId id="953" r:id="rId159"/>
    <p:sldId id="1086" r:id="rId160"/>
    <p:sldId id="1085" r:id="rId161"/>
    <p:sldId id="954" r:id="rId162"/>
    <p:sldId id="1084" r:id="rId163"/>
    <p:sldId id="955" r:id="rId164"/>
    <p:sldId id="957" r:id="rId165"/>
    <p:sldId id="1124" r:id="rId166"/>
    <p:sldId id="1088" r:id="rId167"/>
    <p:sldId id="1090" r:id="rId168"/>
    <p:sldId id="1091" r:id="rId169"/>
    <p:sldId id="956" r:id="rId170"/>
    <p:sldId id="1092" r:id="rId171"/>
    <p:sldId id="958" r:id="rId172"/>
    <p:sldId id="1125" r:id="rId173"/>
    <p:sldId id="1095" r:id="rId174"/>
    <p:sldId id="1097" r:id="rId175"/>
    <p:sldId id="1096" r:id="rId176"/>
    <p:sldId id="1098" r:id="rId177"/>
    <p:sldId id="1099" r:id="rId178"/>
    <p:sldId id="1100" r:id="rId179"/>
    <p:sldId id="1101" r:id="rId180"/>
    <p:sldId id="1093" r:id="rId181"/>
    <p:sldId id="1102" r:id="rId182"/>
    <p:sldId id="1094" r:id="rId183"/>
    <p:sldId id="1103" r:id="rId184"/>
    <p:sldId id="1104" r:id="rId185"/>
    <p:sldId id="1105" r:id="rId186"/>
    <p:sldId id="1106" r:id="rId187"/>
    <p:sldId id="959" r:id="rId188"/>
    <p:sldId id="1107" r:id="rId189"/>
    <p:sldId id="960" r:id="rId190"/>
    <p:sldId id="1108" r:id="rId191"/>
    <p:sldId id="961" r:id="rId192"/>
    <p:sldId id="1109" r:id="rId193"/>
    <p:sldId id="962" r:id="rId194"/>
    <p:sldId id="1110" r:id="rId195"/>
    <p:sldId id="1111" r:id="rId196"/>
    <p:sldId id="1112" r:id="rId197"/>
    <p:sldId id="1113" r:id="rId198"/>
    <p:sldId id="963" r:id="rId199"/>
    <p:sldId id="1114" r:id="rId200"/>
    <p:sldId id="964" r:id="rId201"/>
    <p:sldId id="965" r:id="rId202"/>
    <p:sldId id="1115" r:id="rId203"/>
    <p:sldId id="1117" r:id="rId204"/>
    <p:sldId id="1116" r:id="rId205"/>
    <p:sldId id="1118" r:id="rId206"/>
    <p:sldId id="966" r:id="rId207"/>
    <p:sldId id="967" r:id="rId208"/>
    <p:sldId id="1119" r:id="rId209"/>
    <p:sldId id="968" r:id="rId210"/>
    <p:sldId id="969" r:id="rId211"/>
    <p:sldId id="1120" r:id="rId212"/>
    <p:sldId id="970" r:id="rId213"/>
    <p:sldId id="1121" r:id="rId214"/>
    <p:sldId id="971" r:id="rId215"/>
    <p:sldId id="1122" r:id="rId216"/>
    <p:sldId id="642" r:id="rId217"/>
    <p:sldId id="1123" r:id="rId218"/>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CC3300"/>
    <a:srgbClr val="003399"/>
    <a:srgbClr val="292929"/>
    <a:srgbClr val="660033"/>
    <a:srgbClr val="CC0000"/>
    <a:srgbClr val="1C1C1C"/>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47" autoAdjust="0"/>
    <p:restoredTop sz="94609" autoAdjust="0"/>
  </p:normalViewPr>
  <p:slideViewPr>
    <p:cSldViewPr>
      <p:cViewPr varScale="1">
        <p:scale>
          <a:sx n="103" d="100"/>
          <a:sy n="103" d="100"/>
        </p:scale>
        <p:origin x="-114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48"/>
    </p:cViewPr>
  </p:sorterViewPr>
  <p:notesViewPr>
    <p:cSldViewPr>
      <p:cViewPr varScale="1">
        <p:scale>
          <a:sx n="40" d="100"/>
          <a:sy n="40" d="100"/>
        </p:scale>
        <p:origin x="-148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11" Type="http://schemas.openxmlformats.org/officeDocument/2006/relationships/slide" Target="slides/slide210.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slide" Target="slides/slide205.xml"/><Relationship Id="rId201" Type="http://schemas.openxmlformats.org/officeDocument/2006/relationships/slide" Target="slides/slide200.xml"/><Relationship Id="rId222"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notesMaster" Target="notesMasters/notesMaster1.xml"/><Relationship Id="rId3" Type="http://schemas.openxmlformats.org/officeDocument/2006/relationships/slide" Target="slides/slide2.xml"/><Relationship Id="rId214" Type="http://schemas.openxmlformats.org/officeDocument/2006/relationships/slide" Target="slides/slide213.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presProps" Target="pres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viewProps" Target="viewProps.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defRPr sz="1300">
                <a:latin typeface="Times New Roman" pitchFamily="18" charset="0"/>
              </a:defRPr>
            </a:lvl1pPr>
          </a:lstStyle>
          <a:p>
            <a:endParaRPr lang="en-US" altLang="en-US"/>
          </a:p>
        </p:txBody>
      </p:sp>
      <p:sp>
        <p:nvSpPr>
          <p:cNvPr id="7171" name="Rectangle 3"/>
          <p:cNvSpPr>
            <a:spLocks noGrp="1" noChangeArrowheads="1"/>
          </p:cNvSpPr>
          <p:nvPr>
            <p:ph type="dt" idx="1"/>
          </p:nvPr>
        </p:nvSpPr>
        <p:spPr bwMode="auto">
          <a:xfrm>
            <a:off x="4145280" y="0"/>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a:defRPr sz="1300">
                <a:latin typeface="Times New Roman" pitchFamily="18" charset="0"/>
              </a:defRPr>
            </a:lvl1pPr>
          </a:lstStyle>
          <a:p>
            <a:endParaRPr lang="en-US" altLang="en-US"/>
          </a:p>
        </p:txBody>
      </p:sp>
      <p:sp>
        <p:nvSpPr>
          <p:cNvPr id="717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75360" y="4560570"/>
            <a:ext cx="5364480" cy="4320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4" name="Rectangle 6"/>
          <p:cNvSpPr>
            <a:spLocks noGrp="1" noChangeArrowheads="1"/>
          </p:cNvSpPr>
          <p:nvPr>
            <p:ph type="ftr" sz="quarter" idx="4"/>
          </p:nvPr>
        </p:nvSpPr>
        <p:spPr bwMode="auto">
          <a:xfrm>
            <a:off x="0" y="9121140"/>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defRPr sz="1300">
                <a:latin typeface="Times New Roman" pitchFamily="18" charset="0"/>
              </a:defRPr>
            </a:lvl1pPr>
          </a:lstStyle>
          <a:p>
            <a:endParaRPr lang="en-US" altLang="en-US"/>
          </a:p>
        </p:txBody>
      </p:sp>
      <p:sp>
        <p:nvSpPr>
          <p:cNvPr id="7175" name="Rectangle 7"/>
          <p:cNvSpPr>
            <a:spLocks noGrp="1" noChangeArrowheads="1"/>
          </p:cNvSpPr>
          <p:nvPr>
            <p:ph type="sldNum" sz="quarter" idx="5"/>
          </p:nvPr>
        </p:nvSpPr>
        <p:spPr bwMode="auto">
          <a:xfrm>
            <a:off x="4145280" y="9121140"/>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a:defRPr sz="1300">
                <a:latin typeface="Times New Roman" pitchFamily="18" charset="0"/>
              </a:defRPr>
            </a:lvl1pPr>
          </a:lstStyle>
          <a:p>
            <a:fld id="{FFD002EB-AAA2-4B63-8A7E-594016537C95}" type="slidenum">
              <a:rPr lang="en-US" altLang="en-US"/>
              <a:pPr/>
              <a:t>‹#›</a:t>
            </a:fld>
            <a:endParaRPr lang="en-US" altLang="en-US"/>
          </a:p>
        </p:txBody>
      </p:sp>
    </p:spTree>
    <p:extLst>
      <p:ext uri="{BB962C8B-B14F-4D97-AF65-F5344CB8AC3E}">
        <p14:creationId xmlns:p14="http://schemas.microsoft.com/office/powerpoint/2010/main" val="8222693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83.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84.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85.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6.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87.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88.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189.xml.rels><?xml version="1.0" encoding="UTF-8" standalone="yes"?>
<Relationships xmlns="http://schemas.openxmlformats.org/package/2006/relationships"><Relationship Id="rId2" Type="http://schemas.openxmlformats.org/officeDocument/2006/relationships/slide" Target="../slides/slide19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0.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191.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192.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193.xml.rels><?xml version="1.0" encoding="UTF-8" standalone="yes"?>
<Relationships xmlns="http://schemas.openxmlformats.org/package/2006/relationships"><Relationship Id="rId2" Type="http://schemas.openxmlformats.org/officeDocument/2006/relationships/slide" Target="../slides/slide194.xml"/><Relationship Id="rId1" Type="http://schemas.openxmlformats.org/officeDocument/2006/relationships/notesMaster" Target="../notesMasters/notesMaster1.xml"/></Relationships>
</file>

<file path=ppt/notesSlides/_rels/notesSlide194.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195.xml.rels><?xml version="1.0" encoding="UTF-8" standalone="yes"?>
<Relationships xmlns="http://schemas.openxmlformats.org/package/2006/relationships"><Relationship Id="rId2" Type="http://schemas.openxmlformats.org/officeDocument/2006/relationships/slide" Target="../slides/slide196.xml"/><Relationship Id="rId1" Type="http://schemas.openxmlformats.org/officeDocument/2006/relationships/notesMaster" Target="../notesMasters/notesMaster1.xml"/></Relationships>
</file>

<file path=ppt/notesSlides/_rels/notesSlide196.xml.rels><?xml version="1.0" encoding="UTF-8" standalone="yes"?>
<Relationships xmlns="http://schemas.openxmlformats.org/package/2006/relationships"><Relationship Id="rId2" Type="http://schemas.openxmlformats.org/officeDocument/2006/relationships/slide" Target="../slides/slide197.xml"/><Relationship Id="rId1" Type="http://schemas.openxmlformats.org/officeDocument/2006/relationships/notesMaster" Target="../notesMasters/notesMaster1.xml"/></Relationships>
</file>

<file path=ppt/notesSlides/_rels/notesSlide197.xml.rels><?xml version="1.0" encoding="UTF-8" standalone="yes"?>
<Relationships xmlns="http://schemas.openxmlformats.org/package/2006/relationships"><Relationship Id="rId2" Type="http://schemas.openxmlformats.org/officeDocument/2006/relationships/slide" Target="../slides/slide198.xml"/><Relationship Id="rId1" Type="http://schemas.openxmlformats.org/officeDocument/2006/relationships/notesMaster" Target="../notesMasters/notesMaster1.xml"/></Relationships>
</file>

<file path=ppt/notesSlides/_rels/notesSlide198.xml.rels><?xml version="1.0" encoding="UTF-8" standalone="yes"?>
<Relationships xmlns="http://schemas.openxmlformats.org/package/2006/relationships"><Relationship Id="rId2" Type="http://schemas.openxmlformats.org/officeDocument/2006/relationships/slide" Target="../slides/slide199.xml"/><Relationship Id="rId1" Type="http://schemas.openxmlformats.org/officeDocument/2006/relationships/notesMaster" Target="../notesMasters/notesMaster1.xml"/></Relationships>
</file>

<file path=ppt/notesSlides/_rels/notesSlide199.xml.rels><?xml version="1.0" encoding="UTF-8" standalone="yes"?>
<Relationships xmlns="http://schemas.openxmlformats.org/package/2006/relationships"><Relationship Id="rId2" Type="http://schemas.openxmlformats.org/officeDocument/2006/relationships/slide" Target="../slides/slide20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00.xml.rels><?xml version="1.0" encoding="UTF-8" standalone="yes"?>
<Relationships xmlns="http://schemas.openxmlformats.org/package/2006/relationships"><Relationship Id="rId2" Type="http://schemas.openxmlformats.org/officeDocument/2006/relationships/slide" Target="../slides/slide201.xml"/><Relationship Id="rId1" Type="http://schemas.openxmlformats.org/officeDocument/2006/relationships/notesMaster" Target="../notesMasters/notesMaster1.xml"/></Relationships>
</file>

<file path=ppt/notesSlides/_rels/notesSlide201.xml.rels><?xml version="1.0" encoding="UTF-8" standalone="yes"?>
<Relationships xmlns="http://schemas.openxmlformats.org/package/2006/relationships"><Relationship Id="rId2" Type="http://schemas.openxmlformats.org/officeDocument/2006/relationships/slide" Target="../slides/slide202.xml"/><Relationship Id="rId1" Type="http://schemas.openxmlformats.org/officeDocument/2006/relationships/notesMaster" Target="../notesMasters/notesMaster1.xml"/></Relationships>
</file>

<file path=ppt/notesSlides/_rels/notesSlide202.xml.rels><?xml version="1.0" encoding="UTF-8" standalone="yes"?>
<Relationships xmlns="http://schemas.openxmlformats.org/package/2006/relationships"><Relationship Id="rId2" Type="http://schemas.openxmlformats.org/officeDocument/2006/relationships/slide" Target="../slides/slide203.xml"/><Relationship Id="rId1" Type="http://schemas.openxmlformats.org/officeDocument/2006/relationships/notesMaster" Target="../notesMasters/notesMaster1.xml"/></Relationships>
</file>

<file path=ppt/notesSlides/_rels/notesSlide203.xml.rels><?xml version="1.0" encoding="UTF-8" standalone="yes"?>
<Relationships xmlns="http://schemas.openxmlformats.org/package/2006/relationships"><Relationship Id="rId2" Type="http://schemas.openxmlformats.org/officeDocument/2006/relationships/slide" Target="../slides/slide204.xml"/><Relationship Id="rId1" Type="http://schemas.openxmlformats.org/officeDocument/2006/relationships/notesMaster" Target="../notesMasters/notesMaster1.xml"/></Relationships>
</file>

<file path=ppt/notesSlides/_rels/notesSlide204.xml.rels><?xml version="1.0" encoding="UTF-8" standalone="yes"?>
<Relationships xmlns="http://schemas.openxmlformats.org/package/2006/relationships"><Relationship Id="rId2" Type="http://schemas.openxmlformats.org/officeDocument/2006/relationships/slide" Target="../slides/slide205.xml"/><Relationship Id="rId1" Type="http://schemas.openxmlformats.org/officeDocument/2006/relationships/notesMaster" Target="../notesMasters/notesMaster1.xml"/></Relationships>
</file>

<file path=ppt/notesSlides/_rels/notesSlide205.xml.rels><?xml version="1.0" encoding="UTF-8" standalone="yes"?>
<Relationships xmlns="http://schemas.openxmlformats.org/package/2006/relationships"><Relationship Id="rId2" Type="http://schemas.openxmlformats.org/officeDocument/2006/relationships/slide" Target="../slides/slide206.xml"/><Relationship Id="rId1" Type="http://schemas.openxmlformats.org/officeDocument/2006/relationships/notesMaster" Target="../notesMasters/notesMaster1.xml"/></Relationships>
</file>

<file path=ppt/notesSlides/_rels/notesSlide206.xml.rels><?xml version="1.0" encoding="UTF-8" standalone="yes"?>
<Relationships xmlns="http://schemas.openxmlformats.org/package/2006/relationships"><Relationship Id="rId2" Type="http://schemas.openxmlformats.org/officeDocument/2006/relationships/slide" Target="../slides/slide207.xml"/><Relationship Id="rId1" Type="http://schemas.openxmlformats.org/officeDocument/2006/relationships/notesMaster" Target="../notesMasters/notesMaster1.xml"/></Relationships>
</file>

<file path=ppt/notesSlides/_rels/notesSlide207.xml.rels><?xml version="1.0" encoding="UTF-8" standalone="yes"?>
<Relationships xmlns="http://schemas.openxmlformats.org/package/2006/relationships"><Relationship Id="rId2" Type="http://schemas.openxmlformats.org/officeDocument/2006/relationships/slide" Target="../slides/slide208.xml"/><Relationship Id="rId1" Type="http://schemas.openxmlformats.org/officeDocument/2006/relationships/notesMaster" Target="../notesMasters/notesMaster1.xml"/></Relationships>
</file>

<file path=ppt/notesSlides/_rels/notesSlide208.xml.rels><?xml version="1.0" encoding="UTF-8" standalone="yes"?>
<Relationships xmlns="http://schemas.openxmlformats.org/package/2006/relationships"><Relationship Id="rId2" Type="http://schemas.openxmlformats.org/officeDocument/2006/relationships/slide" Target="../slides/slide209.xml"/><Relationship Id="rId1" Type="http://schemas.openxmlformats.org/officeDocument/2006/relationships/notesMaster" Target="../notesMasters/notesMaster1.xml"/></Relationships>
</file>

<file path=ppt/notesSlides/_rels/notesSlide209.xml.rels><?xml version="1.0" encoding="UTF-8" standalone="yes"?>
<Relationships xmlns="http://schemas.openxmlformats.org/package/2006/relationships"><Relationship Id="rId2" Type="http://schemas.openxmlformats.org/officeDocument/2006/relationships/slide" Target="../slides/slide21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0.xml.rels><?xml version="1.0" encoding="UTF-8" standalone="yes"?>
<Relationships xmlns="http://schemas.openxmlformats.org/package/2006/relationships"><Relationship Id="rId2" Type="http://schemas.openxmlformats.org/officeDocument/2006/relationships/slide" Target="../slides/slide211.xml"/><Relationship Id="rId1" Type="http://schemas.openxmlformats.org/officeDocument/2006/relationships/notesMaster" Target="../notesMasters/notesMaster1.xml"/></Relationships>
</file>

<file path=ppt/notesSlides/_rels/notesSlide211.xml.rels><?xml version="1.0" encoding="UTF-8" standalone="yes"?>
<Relationships xmlns="http://schemas.openxmlformats.org/package/2006/relationships"><Relationship Id="rId2" Type="http://schemas.openxmlformats.org/officeDocument/2006/relationships/slide" Target="../slides/slide212.xml"/><Relationship Id="rId1" Type="http://schemas.openxmlformats.org/officeDocument/2006/relationships/notesMaster" Target="../notesMasters/notesMaster1.xml"/></Relationships>
</file>

<file path=ppt/notesSlides/_rels/notesSlide212.xml.rels><?xml version="1.0" encoding="UTF-8" standalone="yes"?>
<Relationships xmlns="http://schemas.openxmlformats.org/package/2006/relationships"><Relationship Id="rId2" Type="http://schemas.openxmlformats.org/officeDocument/2006/relationships/slide" Target="../slides/slide213.xml"/><Relationship Id="rId1" Type="http://schemas.openxmlformats.org/officeDocument/2006/relationships/notesMaster" Target="../notesMasters/notesMaster1.xml"/></Relationships>
</file>

<file path=ppt/notesSlides/_rels/notesSlide213.xml.rels><?xml version="1.0" encoding="UTF-8" standalone="yes"?>
<Relationships xmlns="http://schemas.openxmlformats.org/package/2006/relationships"><Relationship Id="rId2" Type="http://schemas.openxmlformats.org/officeDocument/2006/relationships/slide" Target="../slides/slide214.xml"/><Relationship Id="rId1" Type="http://schemas.openxmlformats.org/officeDocument/2006/relationships/notesMaster" Target="../notesMasters/notesMaster1.xml"/></Relationships>
</file>

<file path=ppt/notesSlides/_rels/notesSlide214.xml.rels><?xml version="1.0" encoding="UTF-8" standalone="yes"?>
<Relationships xmlns="http://schemas.openxmlformats.org/package/2006/relationships"><Relationship Id="rId2" Type="http://schemas.openxmlformats.org/officeDocument/2006/relationships/slide" Target="../slides/slide21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7903DA-375E-4CED-BEBC-53F2F80DE742}" type="slidenum">
              <a:rPr lang="en-US" altLang="en-US"/>
              <a:pPr/>
              <a:t>2</a:t>
            </a:fld>
            <a:endParaRPr lang="en-US" altLang="en-US"/>
          </a:p>
        </p:txBody>
      </p:sp>
      <p:sp>
        <p:nvSpPr>
          <p:cNvPr id="638978" name="Rectangle 2"/>
          <p:cNvSpPr>
            <a:spLocks noGrp="1" noRot="1" noChangeAspect="1" noChangeArrowheads="1" noTextEdit="1"/>
          </p:cNvSpPr>
          <p:nvPr>
            <p:ph type="sldImg"/>
          </p:nvPr>
        </p:nvSpPr>
        <p:spPr>
          <a:ln/>
        </p:spPr>
      </p:sp>
      <p:sp>
        <p:nvSpPr>
          <p:cNvPr id="638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3A7B35-3220-44A7-A21F-B1C81783E37B}" type="slidenum">
              <a:rPr lang="en-US" altLang="en-US"/>
              <a:pPr/>
              <a:t>11</a:t>
            </a:fld>
            <a:endParaRPr lang="en-US" altLang="en-US"/>
          </a:p>
        </p:txBody>
      </p:sp>
      <p:sp>
        <p:nvSpPr>
          <p:cNvPr id="1536002" name="Rectangle 2"/>
          <p:cNvSpPr>
            <a:spLocks noGrp="1" noRot="1" noChangeAspect="1" noChangeArrowheads="1" noTextEdit="1"/>
          </p:cNvSpPr>
          <p:nvPr>
            <p:ph type="sldImg"/>
          </p:nvPr>
        </p:nvSpPr>
        <p:spPr>
          <a:ln/>
        </p:spPr>
      </p:sp>
      <p:sp>
        <p:nvSpPr>
          <p:cNvPr id="1536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BCB35A-36E8-48FB-9EB2-0E8BE9E1E905}" type="slidenum">
              <a:rPr lang="en-US" altLang="en-US"/>
              <a:pPr/>
              <a:t>101</a:t>
            </a:fld>
            <a:endParaRPr lang="en-US" altLang="en-US"/>
          </a:p>
        </p:txBody>
      </p:sp>
      <p:sp>
        <p:nvSpPr>
          <p:cNvPr id="1675266" name="Rectangle 2"/>
          <p:cNvSpPr>
            <a:spLocks noGrp="1" noRot="1" noChangeAspect="1" noChangeArrowheads="1" noTextEdit="1"/>
          </p:cNvSpPr>
          <p:nvPr>
            <p:ph type="sldImg"/>
          </p:nvPr>
        </p:nvSpPr>
        <p:spPr>
          <a:ln/>
        </p:spPr>
      </p:sp>
      <p:sp>
        <p:nvSpPr>
          <p:cNvPr id="16752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56728E-612A-4CE5-84DB-1E42F6ACF375}" type="slidenum">
              <a:rPr lang="en-US" altLang="en-US"/>
              <a:pPr/>
              <a:t>102</a:t>
            </a:fld>
            <a:endParaRPr lang="en-US" altLang="en-US"/>
          </a:p>
        </p:txBody>
      </p:sp>
      <p:sp>
        <p:nvSpPr>
          <p:cNvPr id="1677314" name="Rectangle 2"/>
          <p:cNvSpPr>
            <a:spLocks noGrp="1" noRot="1" noChangeAspect="1" noChangeArrowheads="1" noTextEdit="1"/>
          </p:cNvSpPr>
          <p:nvPr>
            <p:ph type="sldImg"/>
          </p:nvPr>
        </p:nvSpPr>
        <p:spPr>
          <a:ln/>
        </p:spPr>
      </p:sp>
      <p:sp>
        <p:nvSpPr>
          <p:cNvPr id="16773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AA2412-4DEF-4F74-8C4A-DCD54C421112}" type="slidenum">
              <a:rPr lang="en-US" altLang="en-US"/>
              <a:pPr/>
              <a:t>103</a:t>
            </a:fld>
            <a:endParaRPr lang="en-US" altLang="en-US"/>
          </a:p>
        </p:txBody>
      </p:sp>
      <p:sp>
        <p:nvSpPr>
          <p:cNvPr id="1679362" name="Rectangle 2"/>
          <p:cNvSpPr>
            <a:spLocks noGrp="1" noRot="1" noChangeAspect="1" noChangeArrowheads="1" noTextEdit="1"/>
          </p:cNvSpPr>
          <p:nvPr>
            <p:ph type="sldImg"/>
          </p:nvPr>
        </p:nvSpPr>
        <p:spPr>
          <a:ln/>
        </p:spPr>
      </p:sp>
      <p:sp>
        <p:nvSpPr>
          <p:cNvPr id="16793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C2E24F-E077-4407-BD87-1302BB405FA1}" type="slidenum">
              <a:rPr lang="en-US" altLang="en-US"/>
              <a:pPr/>
              <a:t>104</a:t>
            </a:fld>
            <a:endParaRPr lang="en-US" altLang="en-US"/>
          </a:p>
        </p:txBody>
      </p:sp>
      <p:sp>
        <p:nvSpPr>
          <p:cNvPr id="1439746" name="Rectangle 2"/>
          <p:cNvSpPr>
            <a:spLocks noGrp="1" noRot="1" noChangeAspect="1" noChangeArrowheads="1" noTextEdit="1"/>
          </p:cNvSpPr>
          <p:nvPr>
            <p:ph type="sldImg"/>
          </p:nvPr>
        </p:nvSpPr>
        <p:spPr>
          <a:ln/>
        </p:spPr>
      </p:sp>
      <p:sp>
        <p:nvSpPr>
          <p:cNvPr id="14397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AC7B56-E1D1-4533-9EB0-0DC4220A9947}" type="slidenum">
              <a:rPr lang="en-US" altLang="en-US"/>
              <a:pPr/>
              <a:t>105</a:t>
            </a:fld>
            <a:endParaRPr lang="en-US" altLang="en-US"/>
          </a:p>
        </p:txBody>
      </p:sp>
      <p:sp>
        <p:nvSpPr>
          <p:cNvPr id="1681410" name="Rectangle 2"/>
          <p:cNvSpPr>
            <a:spLocks noGrp="1" noRot="1" noChangeAspect="1" noChangeArrowheads="1" noTextEdit="1"/>
          </p:cNvSpPr>
          <p:nvPr>
            <p:ph type="sldImg"/>
          </p:nvPr>
        </p:nvSpPr>
        <p:spPr>
          <a:ln/>
        </p:spPr>
      </p:sp>
      <p:sp>
        <p:nvSpPr>
          <p:cNvPr id="16814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D6C9F8-DDC4-40B2-813D-06EC5F6DB0DD}" type="slidenum">
              <a:rPr lang="en-US" altLang="en-US"/>
              <a:pPr/>
              <a:t>106</a:t>
            </a:fld>
            <a:endParaRPr lang="en-US" altLang="en-US"/>
          </a:p>
        </p:txBody>
      </p:sp>
      <p:sp>
        <p:nvSpPr>
          <p:cNvPr id="1683458" name="Rectangle 2"/>
          <p:cNvSpPr>
            <a:spLocks noGrp="1" noRot="1" noChangeAspect="1" noChangeArrowheads="1" noTextEdit="1"/>
          </p:cNvSpPr>
          <p:nvPr>
            <p:ph type="sldImg"/>
          </p:nvPr>
        </p:nvSpPr>
        <p:spPr>
          <a:ln/>
        </p:spPr>
      </p:sp>
      <p:sp>
        <p:nvSpPr>
          <p:cNvPr id="1683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927EB7-E9BB-4B4F-A9D8-391651AD4978}" type="slidenum">
              <a:rPr lang="en-US" altLang="en-US"/>
              <a:pPr/>
              <a:t>107</a:t>
            </a:fld>
            <a:endParaRPr lang="en-US" altLang="en-US"/>
          </a:p>
        </p:txBody>
      </p:sp>
      <p:sp>
        <p:nvSpPr>
          <p:cNvPr id="1441794" name="Rectangle 2"/>
          <p:cNvSpPr>
            <a:spLocks noGrp="1" noRot="1" noChangeAspect="1" noChangeArrowheads="1" noTextEdit="1"/>
          </p:cNvSpPr>
          <p:nvPr>
            <p:ph type="sldImg"/>
          </p:nvPr>
        </p:nvSpPr>
        <p:spPr>
          <a:ln/>
        </p:spPr>
      </p:sp>
      <p:sp>
        <p:nvSpPr>
          <p:cNvPr id="1441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AA8597-C368-45AB-ACB4-8DB02D24925D}" type="slidenum">
              <a:rPr lang="en-US" altLang="en-US"/>
              <a:pPr/>
              <a:t>108</a:t>
            </a:fld>
            <a:endParaRPr lang="en-US" altLang="en-US"/>
          </a:p>
        </p:txBody>
      </p:sp>
      <p:sp>
        <p:nvSpPr>
          <p:cNvPr id="1689602" name="Rectangle 2"/>
          <p:cNvSpPr>
            <a:spLocks noGrp="1" noRot="1" noChangeAspect="1" noChangeArrowheads="1" noTextEdit="1"/>
          </p:cNvSpPr>
          <p:nvPr>
            <p:ph type="sldImg"/>
          </p:nvPr>
        </p:nvSpPr>
        <p:spPr>
          <a:ln/>
        </p:spPr>
      </p:sp>
      <p:sp>
        <p:nvSpPr>
          <p:cNvPr id="1689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AF3CE7-37EE-4EF0-969A-B0D20B936CE1}" type="slidenum">
              <a:rPr lang="en-US" altLang="en-US"/>
              <a:pPr/>
              <a:t>109</a:t>
            </a:fld>
            <a:endParaRPr lang="en-US" altLang="en-US"/>
          </a:p>
        </p:txBody>
      </p:sp>
      <p:sp>
        <p:nvSpPr>
          <p:cNvPr id="1691650" name="Rectangle 2"/>
          <p:cNvSpPr>
            <a:spLocks noGrp="1" noRot="1" noChangeAspect="1" noChangeArrowheads="1" noTextEdit="1"/>
          </p:cNvSpPr>
          <p:nvPr>
            <p:ph type="sldImg"/>
          </p:nvPr>
        </p:nvSpPr>
        <p:spPr>
          <a:ln/>
        </p:spPr>
      </p:sp>
      <p:sp>
        <p:nvSpPr>
          <p:cNvPr id="1691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C0D815-85ED-422D-BD0A-300ED7ECC7D5}" type="slidenum">
              <a:rPr lang="en-US" altLang="en-US"/>
              <a:pPr/>
              <a:t>110</a:t>
            </a:fld>
            <a:endParaRPr lang="en-US" altLang="en-US"/>
          </a:p>
        </p:txBody>
      </p:sp>
      <p:sp>
        <p:nvSpPr>
          <p:cNvPr id="1693698" name="Rectangle 2"/>
          <p:cNvSpPr>
            <a:spLocks noGrp="1" noRot="1" noChangeAspect="1" noChangeArrowheads="1" noTextEdit="1"/>
          </p:cNvSpPr>
          <p:nvPr>
            <p:ph type="sldImg"/>
          </p:nvPr>
        </p:nvSpPr>
        <p:spPr>
          <a:ln/>
        </p:spPr>
      </p:sp>
      <p:sp>
        <p:nvSpPr>
          <p:cNvPr id="1693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B83B47-192F-42B8-80DA-97086CB9F7CD}" type="slidenum">
              <a:rPr lang="en-US" altLang="en-US"/>
              <a:pPr/>
              <a:t>12</a:t>
            </a:fld>
            <a:endParaRPr lang="en-US" altLang="en-US"/>
          </a:p>
        </p:txBody>
      </p:sp>
      <p:sp>
        <p:nvSpPr>
          <p:cNvPr id="1538050" name="Rectangle 2"/>
          <p:cNvSpPr>
            <a:spLocks noGrp="1" noRot="1" noChangeAspect="1" noChangeArrowheads="1" noTextEdit="1"/>
          </p:cNvSpPr>
          <p:nvPr>
            <p:ph type="sldImg"/>
          </p:nvPr>
        </p:nvSpPr>
        <p:spPr>
          <a:ln/>
        </p:spPr>
      </p:sp>
      <p:sp>
        <p:nvSpPr>
          <p:cNvPr id="1538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4A0ED7-76C0-458E-9B3B-9529129F21A6}" type="slidenum">
              <a:rPr lang="en-US" altLang="en-US"/>
              <a:pPr/>
              <a:t>111</a:t>
            </a:fld>
            <a:endParaRPr lang="en-US" altLang="en-US"/>
          </a:p>
        </p:txBody>
      </p:sp>
      <p:sp>
        <p:nvSpPr>
          <p:cNvPr id="1695746" name="Rectangle 2"/>
          <p:cNvSpPr>
            <a:spLocks noGrp="1" noRot="1" noChangeAspect="1" noChangeArrowheads="1" noTextEdit="1"/>
          </p:cNvSpPr>
          <p:nvPr>
            <p:ph type="sldImg"/>
          </p:nvPr>
        </p:nvSpPr>
        <p:spPr>
          <a:ln/>
        </p:spPr>
      </p:sp>
      <p:sp>
        <p:nvSpPr>
          <p:cNvPr id="16957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64A245-2FAF-4E6A-98FF-19C5A171E55D}" type="slidenum">
              <a:rPr lang="en-US" altLang="en-US"/>
              <a:pPr/>
              <a:t>112</a:t>
            </a:fld>
            <a:endParaRPr lang="en-US" altLang="en-US"/>
          </a:p>
        </p:txBody>
      </p:sp>
      <p:sp>
        <p:nvSpPr>
          <p:cNvPr id="1454082" name="Rectangle 2"/>
          <p:cNvSpPr>
            <a:spLocks noGrp="1" noRot="1" noChangeAspect="1" noChangeArrowheads="1" noTextEdit="1"/>
          </p:cNvSpPr>
          <p:nvPr>
            <p:ph type="sldImg"/>
          </p:nvPr>
        </p:nvSpPr>
        <p:spPr>
          <a:ln/>
        </p:spPr>
      </p:sp>
      <p:sp>
        <p:nvSpPr>
          <p:cNvPr id="14540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22BCA5-A889-4DDE-87EA-6330AC3A1570}" type="slidenum">
              <a:rPr lang="en-US" altLang="en-US"/>
              <a:pPr/>
              <a:t>113</a:t>
            </a:fld>
            <a:endParaRPr lang="en-US" altLang="en-US"/>
          </a:p>
        </p:txBody>
      </p:sp>
      <p:sp>
        <p:nvSpPr>
          <p:cNvPr id="1697794" name="Rectangle 2"/>
          <p:cNvSpPr>
            <a:spLocks noGrp="1" noRot="1" noChangeAspect="1" noChangeArrowheads="1" noTextEdit="1"/>
          </p:cNvSpPr>
          <p:nvPr>
            <p:ph type="sldImg"/>
          </p:nvPr>
        </p:nvSpPr>
        <p:spPr>
          <a:ln/>
        </p:spPr>
      </p:sp>
      <p:sp>
        <p:nvSpPr>
          <p:cNvPr id="1697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E0C10C-B468-43BF-868E-42DC8B6726DC}" type="slidenum">
              <a:rPr lang="en-US" altLang="en-US"/>
              <a:pPr/>
              <a:t>114</a:t>
            </a:fld>
            <a:endParaRPr lang="en-US" altLang="en-US"/>
          </a:p>
        </p:txBody>
      </p:sp>
      <p:sp>
        <p:nvSpPr>
          <p:cNvPr id="1699842" name="Rectangle 2"/>
          <p:cNvSpPr>
            <a:spLocks noGrp="1" noRot="1" noChangeAspect="1" noChangeArrowheads="1" noTextEdit="1"/>
          </p:cNvSpPr>
          <p:nvPr>
            <p:ph type="sldImg"/>
          </p:nvPr>
        </p:nvSpPr>
        <p:spPr>
          <a:ln/>
        </p:spPr>
      </p:sp>
      <p:sp>
        <p:nvSpPr>
          <p:cNvPr id="1699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1F4726-5795-4F79-B2F9-8B95B9241601}" type="slidenum">
              <a:rPr lang="en-US" altLang="en-US"/>
              <a:pPr/>
              <a:t>115</a:t>
            </a:fld>
            <a:endParaRPr lang="en-US" altLang="en-US"/>
          </a:p>
        </p:txBody>
      </p:sp>
      <p:sp>
        <p:nvSpPr>
          <p:cNvPr id="1701890" name="Rectangle 2"/>
          <p:cNvSpPr>
            <a:spLocks noGrp="1" noRot="1" noChangeAspect="1" noChangeArrowheads="1" noTextEdit="1"/>
          </p:cNvSpPr>
          <p:nvPr>
            <p:ph type="sldImg"/>
          </p:nvPr>
        </p:nvSpPr>
        <p:spPr>
          <a:ln/>
        </p:spPr>
      </p:sp>
      <p:sp>
        <p:nvSpPr>
          <p:cNvPr id="17018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631225-B918-4597-8D5B-42ACBD348DCD}" type="slidenum">
              <a:rPr lang="en-US" altLang="en-US"/>
              <a:pPr/>
              <a:t>116</a:t>
            </a:fld>
            <a:endParaRPr lang="en-US" altLang="en-US"/>
          </a:p>
        </p:txBody>
      </p:sp>
      <p:sp>
        <p:nvSpPr>
          <p:cNvPr id="1703938" name="Rectangle 2"/>
          <p:cNvSpPr>
            <a:spLocks noGrp="1" noRot="1" noChangeAspect="1" noChangeArrowheads="1" noTextEdit="1"/>
          </p:cNvSpPr>
          <p:nvPr>
            <p:ph type="sldImg"/>
          </p:nvPr>
        </p:nvSpPr>
        <p:spPr>
          <a:ln/>
        </p:spPr>
      </p:sp>
      <p:sp>
        <p:nvSpPr>
          <p:cNvPr id="1703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0016E1-E917-4081-A106-F819B02C2011}" type="slidenum">
              <a:rPr lang="en-US" altLang="en-US"/>
              <a:pPr/>
              <a:t>117</a:t>
            </a:fld>
            <a:endParaRPr lang="en-US" altLang="en-US"/>
          </a:p>
        </p:txBody>
      </p:sp>
      <p:sp>
        <p:nvSpPr>
          <p:cNvPr id="1443842" name="Rectangle 2"/>
          <p:cNvSpPr>
            <a:spLocks noGrp="1" noRot="1" noChangeAspect="1" noChangeArrowheads="1" noTextEdit="1"/>
          </p:cNvSpPr>
          <p:nvPr>
            <p:ph type="sldImg"/>
          </p:nvPr>
        </p:nvSpPr>
        <p:spPr>
          <a:ln/>
        </p:spPr>
      </p:sp>
      <p:sp>
        <p:nvSpPr>
          <p:cNvPr id="1443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118</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119</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120</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8FDBD0-A307-4626-9BD0-5D032A4C7C8D}" type="slidenum">
              <a:rPr lang="en-US" altLang="en-US"/>
              <a:pPr/>
              <a:t>13</a:t>
            </a:fld>
            <a:endParaRPr lang="en-US" altLang="en-US"/>
          </a:p>
        </p:txBody>
      </p:sp>
      <p:sp>
        <p:nvSpPr>
          <p:cNvPr id="1540098" name="Rectangle 2"/>
          <p:cNvSpPr>
            <a:spLocks noGrp="1" noRot="1" noChangeAspect="1" noChangeArrowheads="1" noTextEdit="1"/>
          </p:cNvSpPr>
          <p:nvPr>
            <p:ph type="sldImg"/>
          </p:nvPr>
        </p:nvSpPr>
        <p:spPr>
          <a:ln/>
        </p:spPr>
      </p:sp>
      <p:sp>
        <p:nvSpPr>
          <p:cNvPr id="1540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121</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122</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123</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124</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125</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126</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127</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128</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129</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130</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6CB2B5-8934-4610-AE58-AB7038C2236A}" type="slidenum">
              <a:rPr lang="en-US" altLang="en-US"/>
              <a:pPr/>
              <a:t>14</a:t>
            </a:fld>
            <a:endParaRPr lang="en-US" altLang="en-US"/>
          </a:p>
        </p:txBody>
      </p:sp>
      <p:sp>
        <p:nvSpPr>
          <p:cNvPr id="1542146" name="Rectangle 2"/>
          <p:cNvSpPr>
            <a:spLocks noGrp="1" noRot="1" noChangeAspect="1" noChangeArrowheads="1" noTextEdit="1"/>
          </p:cNvSpPr>
          <p:nvPr>
            <p:ph type="sldImg"/>
          </p:nvPr>
        </p:nvSpPr>
        <p:spPr>
          <a:ln/>
        </p:spPr>
      </p:sp>
      <p:sp>
        <p:nvSpPr>
          <p:cNvPr id="1542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131</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18EA-A5A8-4852-BECA-FAEEC7B2F62B}" type="slidenum">
              <a:rPr lang="en-US" altLang="en-US"/>
              <a:pPr/>
              <a:t>132</a:t>
            </a:fld>
            <a:endParaRPr lang="en-US" altLang="en-US"/>
          </a:p>
        </p:txBody>
      </p:sp>
      <p:sp>
        <p:nvSpPr>
          <p:cNvPr id="1462274" name="Rectangle 2"/>
          <p:cNvSpPr>
            <a:spLocks noGrp="1" noRot="1" noChangeAspect="1" noChangeArrowheads="1" noTextEdit="1"/>
          </p:cNvSpPr>
          <p:nvPr>
            <p:ph type="sldImg"/>
          </p:nvPr>
        </p:nvSpPr>
        <p:spPr>
          <a:ln/>
        </p:spPr>
      </p:sp>
      <p:sp>
        <p:nvSpPr>
          <p:cNvPr id="1462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6D9905-8CC0-433E-91FB-B2FA8E84F3B0}" type="slidenum">
              <a:rPr lang="en-US" altLang="en-US"/>
              <a:pPr/>
              <a:t>133</a:t>
            </a:fld>
            <a:endParaRPr lang="en-US" altLang="en-US"/>
          </a:p>
        </p:txBody>
      </p:sp>
      <p:sp>
        <p:nvSpPr>
          <p:cNvPr id="1732610" name="Rectangle 2"/>
          <p:cNvSpPr>
            <a:spLocks noGrp="1" noRot="1" noChangeAspect="1" noChangeArrowheads="1" noTextEdit="1"/>
          </p:cNvSpPr>
          <p:nvPr>
            <p:ph type="sldImg"/>
          </p:nvPr>
        </p:nvSpPr>
        <p:spPr>
          <a:ln/>
        </p:spPr>
      </p:sp>
      <p:sp>
        <p:nvSpPr>
          <p:cNvPr id="1732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D6735A-50B9-470E-A968-43665F9305DC}" type="slidenum">
              <a:rPr lang="en-US" altLang="en-US"/>
              <a:pPr/>
              <a:t>134</a:t>
            </a:fld>
            <a:endParaRPr lang="en-US" altLang="en-US"/>
          </a:p>
        </p:txBody>
      </p:sp>
      <p:sp>
        <p:nvSpPr>
          <p:cNvPr id="1734658" name="Rectangle 2"/>
          <p:cNvSpPr>
            <a:spLocks noGrp="1" noRot="1" noChangeAspect="1" noChangeArrowheads="1" noTextEdit="1"/>
          </p:cNvSpPr>
          <p:nvPr>
            <p:ph type="sldImg"/>
          </p:nvPr>
        </p:nvSpPr>
        <p:spPr>
          <a:ln/>
        </p:spPr>
      </p:sp>
      <p:sp>
        <p:nvSpPr>
          <p:cNvPr id="1734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335A66-6800-42CF-A07F-8DA9730BE4E0}" type="slidenum">
              <a:rPr lang="en-US" altLang="en-US"/>
              <a:pPr/>
              <a:t>135</a:t>
            </a:fld>
            <a:endParaRPr lang="en-US" altLang="en-US"/>
          </a:p>
        </p:txBody>
      </p:sp>
      <p:sp>
        <p:nvSpPr>
          <p:cNvPr id="1464322" name="Rectangle 2"/>
          <p:cNvSpPr>
            <a:spLocks noGrp="1" noRot="1" noChangeAspect="1" noChangeArrowheads="1" noTextEdit="1"/>
          </p:cNvSpPr>
          <p:nvPr>
            <p:ph type="sldImg"/>
          </p:nvPr>
        </p:nvSpPr>
        <p:spPr>
          <a:ln/>
        </p:spPr>
      </p:sp>
      <p:sp>
        <p:nvSpPr>
          <p:cNvPr id="14643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227DDF-97F2-4591-9109-BC180A328D49}" type="slidenum">
              <a:rPr lang="en-US" altLang="en-US"/>
              <a:pPr/>
              <a:t>136</a:t>
            </a:fld>
            <a:endParaRPr lang="en-US" altLang="en-US"/>
          </a:p>
        </p:txBody>
      </p:sp>
      <p:sp>
        <p:nvSpPr>
          <p:cNvPr id="1738754" name="Rectangle 2"/>
          <p:cNvSpPr>
            <a:spLocks noGrp="1" noRot="1" noChangeAspect="1" noChangeArrowheads="1" noTextEdit="1"/>
          </p:cNvSpPr>
          <p:nvPr>
            <p:ph type="sldImg"/>
          </p:nvPr>
        </p:nvSpPr>
        <p:spPr>
          <a:ln/>
        </p:spPr>
      </p:sp>
      <p:sp>
        <p:nvSpPr>
          <p:cNvPr id="1738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D3AF65-D72C-4A4F-AB94-23584CC9D35B}" type="slidenum">
              <a:rPr lang="en-US" altLang="en-US"/>
              <a:pPr/>
              <a:t>137</a:t>
            </a:fld>
            <a:endParaRPr lang="en-US" altLang="en-US"/>
          </a:p>
        </p:txBody>
      </p:sp>
      <p:sp>
        <p:nvSpPr>
          <p:cNvPr id="1740802" name="Rectangle 2"/>
          <p:cNvSpPr>
            <a:spLocks noGrp="1" noRot="1" noChangeAspect="1" noChangeArrowheads="1" noTextEdit="1"/>
          </p:cNvSpPr>
          <p:nvPr>
            <p:ph type="sldImg"/>
          </p:nvPr>
        </p:nvSpPr>
        <p:spPr>
          <a:ln/>
        </p:spPr>
      </p:sp>
      <p:sp>
        <p:nvSpPr>
          <p:cNvPr id="1740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69439C-BC75-4EA6-9392-76B5BB260CDD}" type="slidenum">
              <a:rPr lang="en-US" altLang="en-US"/>
              <a:pPr/>
              <a:t>138</a:t>
            </a:fld>
            <a:endParaRPr lang="en-US" altLang="en-US"/>
          </a:p>
        </p:txBody>
      </p:sp>
      <p:sp>
        <p:nvSpPr>
          <p:cNvPr id="1742850" name="Rectangle 2"/>
          <p:cNvSpPr>
            <a:spLocks noGrp="1" noRot="1" noChangeAspect="1" noChangeArrowheads="1" noTextEdit="1"/>
          </p:cNvSpPr>
          <p:nvPr>
            <p:ph type="sldImg"/>
          </p:nvPr>
        </p:nvSpPr>
        <p:spPr>
          <a:ln/>
        </p:spPr>
      </p:sp>
      <p:sp>
        <p:nvSpPr>
          <p:cNvPr id="1742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45E32-22A2-47ED-A437-DD42E77A00A1}" type="slidenum">
              <a:rPr lang="en-US" altLang="en-US"/>
              <a:pPr/>
              <a:t>139</a:t>
            </a:fld>
            <a:endParaRPr lang="en-US" altLang="en-US"/>
          </a:p>
        </p:txBody>
      </p:sp>
      <p:sp>
        <p:nvSpPr>
          <p:cNvPr id="1744898" name="Rectangle 2"/>
          <p:cNvSpPr>
            <a:spLocks noGrp="1" noRot="1" noChangeAspect="1" noChangeArrowheads="1" noTextEdit="1"/>
          </p:cNvSpPr>
          <p:nvPr>
            <p:ph type="sldImg"/>
          </p:nvPr>
        </p:nvSpPr>
        <p:spPr>
          <a:ln/>
        </p:spPr>
      </p:sp>
      <p:sp>
        <p:nvSpPr>
          <p:cNvPr id="1744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97A6C8-C133-4517-A631-BD9FAB30F315}" type="slidenum">
              <a:rPr lang="en-US" altLang="en-US"/>
              <a:pPr/>
              <a:t>140</a:t>
            </a:fld>
            <a:endParaRPr lang="en-US" altLang="en-US"/>
          </a:p>
        </p:txBody>
      </p:sp>
      <p:sp>
        <p:nvSpPr>
          <p:cNvPr id="1746946" name="Rectangle 2"/>
          <p:cNvSpPr>
            <a:spLocks noGrp="1" noRot="1" noChangeAspect="1" noChangeArrowheads="1" noTextEdit="1"/>
          </p:cNvSpPr>
          <p:nvPr>
            <p:ph type="sldImg"/>
          </p:nvPr>
        </p:nvSpPr>
        <p:spPr>
          <a:ln/>
        </p:spPr>
      </p:sp>
      <p:sp>
        <p:nvSpPr>
          <p:cNvPr id="1746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8FFAE6-FF1E-4F8A-AAED-17C28FDB974C}" type="slidenum">
              <a:rPr lang="en-US" altLang="en-US"/>
              <a:pPr/>
              <a:t>15</a:t>
            </a:fld>
            <a:endParaRPr lang="en-US" altLang="en-US"/>
          </a:p>
        </p:txBody>
      </p:sp>
      <p:sp>
        <p:nvSpPr>
          <p:cNvPr id="1544194" name="Rectangle 2"/>
          <p:cNvSpPr>
            <a:spLocks noGrp="1" noRot="1" noChangeAspect="1" noChangeArrowheads="1" noTextEdit="1"/>
          </p:cNvSpPr>
          <p:nvPr>
            <p:ph type="sldImg"/>
          </p:nvPr>
        </p:nvSpPr>
        <p:spPr>
          <a:ln/>
        </p:spPr>
      </p:sp>
      <p:sp>
        <p:nvSpPr>
          <p:cNvPr id="1544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4F397D-9C36-4057-999D-11769F773440}" type="slidenum">
              <a:rPr lang="en-US" altLang="en-US"/>
              <a:pPr/>
              <a:t>141</a:t>
            </a:fld>
            <a:endParaRPr lang="en-US" altLang="en-US"/>
          </a:p>
        </p:txBody>
      </p:sp>
      <p:sp>
        <p:nvSpPr>
          <p:cNvPr id="1466370" name="Rectangle 2"/>
          <p:cNvSpPr>
            <a:spLocks noGrp="1" noRot="1" noChangeAspect="1" noChangeArrowheads="1" noTextEdit="1"/>
          </p:cNvSpPr>
          <p:nvPr>
            <p:ph type="sldImg"/>
          </p:nvPr>
        </p:nvSpPr>
        <p:spPr>
          <a:ln/>
        </p:spPr>
      </p:sp>
      <p:sp>
        <p:nvSpPr>
          <p:cNvPr id="1466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85CE6E-1EB4-4F8F-BAAC-2F34FFEE79C1}" type="slidenum">
              <a:rPr lang="en-US" altLang="en-US"/>
              <a:pPr/>
              <a:t>142</a:t>
            </a:fld>
            <a:endParaRPr lang="en-US" altLang="en-US"/>
          </a:p>
        </p:txBody>
      </p:sp>
      <p:sp>
        <p:nvSpPr>
          <p:cNvPr id="1748994" name="Rectangle 2"/>
          <p:cNvSpPr>
            <a:spLocks noGrp="1" noRot="1" noChangeAspect="1" noChangeArrowheads="1" noTextEdit="1"/>
          </p:cNvSpPr>
          <p:nvPr>
            <p:ph type="sldImg"/>
          </p:nvPr>
        </p:nvSpPr>
        <p:spPr>
          <a:ln/>
        </p:spPr>
      </p:sp>
      <p:sp>
        <p:nvSpPr>
          <p:cNvPr id="17489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AF84F6-3575-401D-AE91-BF0594431379}" type="slidenum">
              <a:rPr lang="en-US" altLang="en-US"/>
              <a:pPr/>
              <a:t>143</a:t>
            </a:fld>
            <a:endParaRPr lang="en-US" altLang="en-US"/>
          </a:p>
        </p:txBody>
      </p:sp>
      <p:sp>
        <p:nvSpPr>
          <p:cNvPr id="1468418" name="Rectangle 2"/>
          <p:cNvSpPr>
            <a:spLocks noGrp="1" noRot="1" noChangeAspect="1" noChangeArrowheads="1" noTextEdit="1"/>
          </p:cNvSpPr>
          <p:nvPr>
            <p:ph type="sldImg"/>
          </p:nvPr>
        </p:nvSpPr>
        <p:spPr>
          <a:ln/>
        </p:spPr>
      </p:sp>
      <p:sp>
        <p:nvSpPr>
          <p:cNvPr id="1468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640335-AF32-4670-A66B-275AEE7CCEF7}" type="slidenum">
              <a:rPr lang="en-US" altLang="en-US"/>
              <a:pPr/>
              <a:t>144</a:t>
            </a:fld>
            <a:endParaRPr lang="en-US" altLang="en-US"/>
          </a:p>
        </p:txBody>
      </p:sp>
      <p:sp>
        <p:nvSpPr>
          <p:cNvPr id="1751042" name="Rectangle 2"/>
          <p:cNvSpPr>
            <a:spLocks noGrp="1" noRot="1" noChangeAspect="1" noChangeArrowheads="1" noTextEdit="1"/>
          </p:cNvSpPr>
          <p:nvPr>
            <p:ph type="sldImg"/>
          </p:nvPr>
        </p:nvSpPr>
        <p:spPr>
          <a:ln/>
        </p:spPr>
      </p:sp>
      <p:sp>
        <p:nvSpPr>
          <p:cNvPr id="1751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12E94E-7104-4165-8766-F6B7734FC63E}" type="slidenum">
              <a:rPr lang="en-US" altLang="en-US"/>
              <a:pPr/>
              <a:t>145</a:t>
            </a:fld>
            <a:endParaRPr lang="en-US" altLang="en-US"/>
          </a:p>
        </p:txBody>
      </p:sp>
      <p:sp>
        <p:nvSpPr>
          <p:cNvPr id="1753090" name="Rectangle 2"/>
          <p:cNvSpPr>
            <a:spLocks noGrp="1" noRot="1" noChangeAspect="1" noChangeArrowheads="1" noTextEdit="1"/>
          </p:cNvSpPr>
          <p:nvPr>
            <p:ph type="sldImg"/>
          </p:nvPr>
        </p:nvSpPr>
        <p:spPr>
          <a:ln/>
        </p:spPr>
      </p:sp>
      <p:sp>
        <p:nvSpPr>
          <p:cNvPr id="1753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26A243-4FB0-451A-8935-BC450C9CCC5D}" type="slidenum">
              <a:rPr lang="en-US" altLang="en-US"/>
              <a:pPr/>
              <a:t>146</a:t>
            </a:fld>
            <a:endParaRPr lang="en-US" altLang="en-US"/>
          </a:p>
        </p:txBody>
      </p:sp>
      <p:sp>
        <p:nvSpPr>
          <p:cNvPr id="1470466" name="Rectangle 2"/>
          <p:cNvSpPr>
            <a:spLocks noGrp="1" noRot="1" noChangeAspect="1" noChangeArrowheads="1" noTextEdit="1"/>
          </p:cNvSpPr>
          <p:nvPr>
            <p:ph type="sldImg"/>
          </p:nvPr>
        </p:nvSpPr>
        <p:spPr>
          <a:ln/>
        </p:spPr>
      </p:sp>
      <p:sp>
        <p:nvSpPr>
          <p:cNvPr id="1470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A8C573-FD21-471C-B297-751E8006EC20}" type="slidenum">
              <a:rPr lang="en-US" altLang="en-US"/>
              <a:pPr/>
              <a:t>147</a:t>
            </a:fld>
            <a:endParaRPr lang="en-US" altLang="en-US"/>
          </a:p>
        </p:txBody>
      </p:sp>
      <p:sp>
        <p:nvSpPr>
          <p:cNvPr id="1755138" name="Rectangle 2"/>
          <p:cNvSpPr>
            <a:spLocks noGrp="1" noRot="1" noChangeAspect="1" noChangeArrowheads="1" noTextEdit="1"/>
          </p:cNvSpPr>
          <p:nvPr>
            <p:ph type="sldImg"/>
          </p:nvPr>
        </p:nvSpPr>
        <p:spPr>
          <a:ln/>
        </p:spPr>
      </p:sp>
      <p:sp>
        <p:nvSpPr>
          <p:cNvPr id="1755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4C77D7-CD1C-445E-8EA7-CF7115051ECD}" type="slidenum">
              <a:rPr lang="en-US" altLang="en-US"/>
              <a:pPr/>
              <a:t>148</a:t>
            </a:fld>
            <a:endParaRPr lang="en-US" altLang="en-US"/>
          </a:p>
        </p:txBody>
      </p:sp>
      <p:sp>
        <p:nvSpPr>
          <p:cNvPr id="1472514" name="Rectangle 2"/>
          <p:cNvSpPr>
            <a:spLocks noGrp="1" noRot="1" noChangeAspect="1" noChangeArrowheads="1" noTextEdit="1"/>
          </p:cNvSpPr>
          <p:nvPr>
            <p:ph type="sldImg"/>
          </p:nvPr>
        </p:nvSpPr>
        <p:spPr>
          <a:ln/>
        </p:spPr>
      </p:sp>
      <p:sp>
        <p:nvSpPr>
          <p:cNvPr id="1472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A4DD0-053E-449C-9B46-EC53CE413DE2}" type="slidenum">
              <a:rPr lang="en-US" altLang="en-US"/>
              <a:pPr/>
              <a:t>149</a:t>
            </a:fld>
            <a:endParaRPr lang="en-US" altLang="en-US"/>
          </a:p>
        </p:txBody>
      </p:sp>
      <p:sp>
        <p:nvSpPr>
          <p:cNvPr id="1757186" name="Rectangle 2"/>
          <p:cNvSpPr>
            <a:spLocks noGrp="1" noRot="1" noChangeAspect="1" noChangeArrowheads="1" noTextEdit="1"/>
          </p:cNvSpPr>
          <p:nvPr>
            <p:ph type="sldImg"/>
          </p:nvPr>
        </p:nvSpPr>
        <p:spPr>
          <a:ln/>
        </p:spPr>
      </p:sp>
      <p:sp>
        <p:nvSpPr>
          <p:cNvPr id="1757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01640E-E830-4B9A-8BBA-C5496C98D0C5}" type="slidenum">
              <a:rPr lang="en-US" altLang="en-US"/>
              <a:pPr/>
              <a:t>150</a:t>
            </a:fld>
            <a:endParaRPr lang="en-US" altLang="en-US"/>
          </a:p>
        </p:txBody>
      </p:sp>
      <p:sp>
        <p:nvSpPr>
          <p:cNvPr id="1474562" name="Rectangle 2"/>
          <p:cNvSpPr>
            <a:spLocks noGrp="1" noRot="1" noChangeAspect="1" noChangeArrowheads="1" noTextEdit="1"/>
          </p:cNvSpPr>
          <p:nvPr>
            <p:ph type="sldImg"/>
          </p:nvPr>
        </p:nvSpPr>
        <p:spPr>
          <a:ln/>
        </p:spPr>
      </p:sp>
      <p:sp>
        <p:nvSpPr>
          <p:cNvPr id="1474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8D71CB-F23E-4EC3-BFEA-51D680E0496F}" type="slidenum">
              <a:rPr lang="en-US" altLang="en-US"/>
              <a:pPr/>
              <a:t>16</a:t>
            </a:fld>
            <a:endParaRPr lang="en-US" altLang="en-US"/>
          </a:p>
        </p:txBody>
      </p:sp>
      <p:sp>
        <p:nvSpPr>
          <p:cNvPr id="1546242" name="Rectangle 2"/>
          <p:cNvSpPr>
            <a:spLocks noGrp="1" noRot="1" noChangeAspect="1" noChangeArrowheads="1" noTextEdit="1"/>
          </p:cNvSpPr>
          <p:nvPr>
            <p:ph type="sldImg"/>
          </p:nvPr>
        </p:nvSpPr>
        <p:spPr>
          <a:ln/>
        </p:spPr>
      </p:sp>
      <p:sp>
        <p:nvSpPr>
          <p:cNvPr id="1546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64218E-8056-4779-A8DE-7592E6CF1E50}" type="slidenum">
              <a:rPr lang="en-US" altLang="en-US"/>
              <a:pPr/>
              <a:t>151</a:t>
            </a:fld>
            <a:endParaRPr lang="en-US" altLang="en-US"/>
          </a:p>
        </p:txBody>
      </p:sp>
      <p:sp>
        <p:nvSpPr>
          <p:cNvPr id="1759234" name="Rectangle 2"/>
          <p:cNvSpPr>
            <a:spLocks noGrp="1" noRot="1" noChangeAspect="1" noChangeArrowheads="1" noTextEdit="1"/>
          </p:cNvSpPr>
          <p:nvPr>
            <p:ph type="sldImg"/>
          </p:nvPr>
        </p:nvSpPr>
        <p:spPr>
          <a:ln/>
        </p:spPr>
      </p:sp>
      <p:sp>
        <p:nvSpPr>
          <p:cNvPr id="1759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8A3D1-41FB-4E49-A30A-C3E43D3E1FFD}" type="slidenum">
              <a:rPr lang="en-US" altLang="en-US"/>
              <a:pPr/>
              <a:t>152</a:t>
            </a:fld>
            <a:endParaRPr lang="en-US" altLang="en-US"/>
          </a:p>
        </p:txBody>
      </p:sp>
      <p:sp>
        <p:nvSpPr>
          <p:cNvPr id="1476610" name="Rectangle 2"/>
          <p:cNvSpPr>
            <a:spLocks noGrp="1" noRot="1" noChangeAspect="1" noChangeArrowheads="1" noTextEdit="1"/>
          </p:cNvSpPr>
          <p:nvPr>
            <p:ph type="sldImg"/>
          </p:nvPr>
        </p:nvSpPr>
        <p:spPr>
          <a:ln/>
        </p:spPr>
      </p:sp>
      <p:sp>
        <p:nvSpPr>
          <p:cNvPr id="1476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E4238F-932F-4C90-AC6B-FD256301983D}" type="slidenum">
              <a:rPr lang="en-US" altLang="en-US"/>
              <a:pPr/>
              <a:t>153</a:t>
            </a:fld>
            <a:endParaRPr lang="en-US" altLang="en-US"/>
          </a:p>
        </p:txBody>
      </p:sp>
      <p:sp>
        <p:nvSpPr>
          <p:cNvPr id="1761282" name="Rectangle 2"/>
          <p:cNvSpPr>
            <a:spLocks noGrp="1" noRot="1" noChangeAspect="1" noChangeArrowheads="1" noTextEdit="1"/>
          </p:cNvSpPr>
          <p:nvPr>
            <p:ph type="sldImg"/>
          </p:nvPr>
        </p:nvSpPr>
        <p:spPr>
          <a:ln/>
        </p:spPr>
      </p:sp>
      <p:sp>
        <p:nvSpPr>
          <p:cNvPr id="1761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F854D7-415B-4407-8483-CF1997D2882E}" type="slidenum">
              <a:rPr lang="en-US" altLang="en-US"/>
              <a:pPr/>
              <a:t>154</a:t>
            </a:fld>
            <a:endParaRPr lang="en-US" altLang="en-US"/>
          </a:p>
        </p:txBody>
      </p:sp>
      <p:sp>
        <p:nvSpPr>
          <p:cNvPr id="1478658" name="Rectangle 2"/>
          <p:cNvSpPr>
            <a:spLocks noGrp="1" noRot="1" noChangeAspect="1" noChangeArrowheads="1" noTextEdit="1"/>
          </p:cNvSpPr>
          <p:nvPr>
            <p:ph type="sldImg"/>
          </p:nvPr>
        </p:nvSpPr>
        <p:spPr>
          <a:ln/>
        </p:spPr>
      </p:sp>
      <p:sp>
        <p:nvSpPr>
          <p:cNvPr id="1478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6A4EDA-708E-458F-A2A5-6A07A8AD86BA}" type="slidenum">
              <a:rPr lang="en-US" altLang="en-US"/>
              <a:pPr/>
              <a:t>155</a:t>
            </a:fld>
            <a:endParaRPr lang="en-US" altLang="en-US"/>
          </a:p>
        </p:txBody>
      </p:sp>
      <p:sp>
        <p:nvSpPr>
          <p:cNvPr id="1480706" name="Rectangle 2"/>
          <p:cNvSpPr>
            <a:spLocks noGrp="1" noRot="1" noChangeAspect="1" noChangeArrowheads="1" noTextEdit="1"/>
          </p:cNvSpPr>
          <p:nvPr>
            <p:ph type="sldImg"/>
          </p:nvPr>
        </p:nvSpPr>
        <p:spPr>
          <a:ln/>
        </p:spPr>
      </p:sp>
      <p:sp>
        <p:nvSpPr>
          <p:cNvPr id="1480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DC32FB-62EB-4493-9C06-CCC021B46DD0}" type="slidenum">
              <a:rPr lang="en-US" altLang="en-US"/>
              <a:pPr/>
              <a:t>156</a:t>
            </a:fld>
            <a:endParaRPr lang="en-US" altLang="en-US"/>
          </a:p>
        </p:txBody>
      </p:sp>
      <p:sp>
        <p:nvSpPr>
          <p:cNvPr id="1763330" name="Rectangle 2"/>
          <p:cNvSpPr>
            <a:spLocks noGrp="1" noRot="1" noChangeAspect="1" noChangeArrowheads="1" noTextEdit="1"/>
          </p:cNvSpPr>
          <p:nvPr>
            <p:ph type="sldImg"/>
          </p:nvPr>
        </p:nvSpPr>
        <p:spPr>
          <a:ln/>
        </p:spPr>
      </p:sp>
      <p:sp>
        <p:nvSpPr>
          <p:cNvPr id="1763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332F1B-90D3-41FF-A359-617794AA2C90}" type="slidenum">
              <a:rPr lang="en-US" altLang="en-US"/>
              <a:pPr/>
              <a:t>157</a:t>
            </a:fld>
            <a:endParaRPr lang="en-US" altLang="en-US"/>
          </a:p>
        </p:txBody>
      </p:sp>
      <p:sp>
        <p:nvSpPr>
          <p:cNvPr id="1482754" name="Rectangle 2"/>
          <p:cNvSpPr>
            <a:spLocks noGrp="1" noRot="1" noChangeAspect="1" noChangeArrowheads="1" noTextEdit="1"/>
          </p:cNvSpPr>
          <p:nvPr>
            <p:ph type="sldImg"/>
          </p:nvPr>
        </p:nvSpPr>
        <p:spPr>
          <a:ln/>
        </p:spPr>
      </p:sp>
      <p:sp>
        <p:nvSpPr>
          <p:cNvPr id="1482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4CD284-2767-4F30-ABA0-67086007D810}" type="slidenum">
              <a:rPr lang="en-US" altLang="en-US"/>
              <a:pPr/>
              <a:t>158</a:t>
            </a:fld>
            <a:endParaRPr lang="en-US" altLang="en-US"/>
          </a:p>
        </p:txBody>
      </p:sp>
      <p:sp>
        <p:nvSpPr>
          <p:cNvPr id="1484802" name="Rectangle 2"/>
          <p:cNvSpPr>
            <a:spLocks noGrp="1" noRot="1" noChangeAspect="1" noChangeArrowheads="1" noTextEdit="1"/>
          </p:cNvSpPr>
          <p:nvPr>
            <p:ph type="sldImg"/>
          </p:nvPr>
        </p:nvSpPr>
        <p:spPr>
          <a:ln/>
        </p:spPr>
      </p:sp>
      <p:sp>
        <p:nvSpPr>
          <p:cNvPr id="1484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F05F63-A31C-472E-B21F-BDA5A11B820B}" type="slidenum">
              <a:rPr lang="en-US" altLang="en-US"/>
              <a:pPr/>
              <a:t>159</a:t>
            </a:fld>
            <a:endParaRPr lang="en-US" altLang="en-US"/>
          </a:p>
        </p:txBody>
      </p:sp>
      <p:sp>
        <p:nvSpPr>
          <p:cNvPr id="1769474" name="Rectangle 2"/>
          <p:cNvSpPr>
            <a:spLocks noGrp="1" noRot="1" noChangeAspect="1" noChangeArrowheads="1" noTextEdit="1"/>
          </p:cNvSpPr>
          <p:nvPr>
            <p:ph type="sldImg"/>
          </p:nvPr>
        </p:nvSpPr>
        <p:spPr>
          <a:ln/>
        </p:spPr>
      </p:sp>
      <p:sp>
        <p:nvSpPr>
          <p:cNvPr id="1769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B1EC0F-B4FC-4796-A56B-CF877C816D0A}" type="slidenum">
              <a:rPr lang="en-US" altLang="en-US"/>
              <a:pPr/>
              <a:t>160</a:t>
            </a:fld>
            <a:endParaRPr lang="en-US" altLang="en-US"/>
          </a:p>
        </p:txBody>
      </p:sp>
      <p:sp>
        <p:nvSpPr>
          <p:cNvPr id="1767426" name="Rectangle 2"/>
          <p:cNvSpPr>
            <a:spLocks noGrp="1" noRot="1" noChangeAspect="1" noChangeArrowheads="1" noTextEdit="1"/>
          </p:cNvSpPr>
          <p:nvPr>
            <p:ph type="sldImg"/>
          </p:nvPr>
        </p:nvSpPr>
        <p:spPr>
          <a:ln/>
        </p:spPr>
      </p:sp>
      <p:sp>
        <p:nvSpPr>
          <p:cNvPr id="1767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874685-CDDB-45B3-8734-8013A778D19A}" type="slidenum">
              <a:rPr lang="en-US" altLang="en-US"/>
              <a:pPr/>
              <a:t>17</a:t>
            </a:fld>
            <a:endParaRPr lang="en-US" altLang="en-US"/>
          </a:p>
        </p:txBody>
      </p:sp>
      <p:sp>
        <p:nvSpPr>
          <p:cNvPr id="1395714" name="Rectangle 2"/>
          <p:cNvSpPr>
            <a:spLocks noGrp="1" noRot="1" noChangeAspect="1" noChangeArrowheads="1" noTextEdit="1"/>
          </p:cNvSpPr>
          <p:nvPr>
            <p:ph type="sldImg"/>
          </p:nvPr>
        </p:nvSpPr>
        <p:spPr>
          <a:ln/>
        </p:spPr>
      </p:sp>
      <p:sp>
        <p:nvSpPr>
          <p:cNvPr id="1395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E354A7-038B-4673-A009-F0230E99BA79}" type="slidenum">
              <a:rPr lang="en-US" altLang="en-US"/>
              <a:pPr/>
              <a:t>161</a:t>
            </a:fld>
            <a:endParaRPr lang="en-US" altLang="en-US"/>
          </a:p>
        </p:txBody>
      </p:sp>
      <p:sp>
        <p:nvSpPr>
          <p:cNvPr id="1486850" name="Rectangle 2"/>
          <p:cNvSpPr>
            <a:spLocks noGrp="1" noRot="1" noChangeAspect="1" noChangeArrowheads="1" noTextEdit="1"/>
          </p:cNvSpPr>
          <p:nvPr>
            <p:ph type="sldImg"/>
          </p:nvPr>
        </p:nvSpPr>
        <p:spPr>
          <a:ln/>
        </p:spPr>
      </p:sp>
      <p:sp>
        <p:nvSpPr>
          <p:cNvPr id="1486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438F37-D1EA-4554-A725-229F268C8067}" type="slidenum">
              <a:rPr lang="en-US" altLang="en-US"/>
              <a:pPr/>
              <a:t>162</a:t>
            </a:fld>
            <a:endParaRPr lang="en-US" altLang="en-US"/>
          </a:p>
        </p:txBody>
      </p:sp>
      <p:sp>
        <p:nvSpPr>
          <p:cNvPr id="1765378" name="Rectangle 2"/>
          <p:cNvSpPr>
            <a:spLocks noGrp="1" noRot="1" noChangeAspect="1" noChangeArrowheads="1" noTextEdit="1"/>
          </p:cNvSpPr>
          <p:nvPr>
            <p:ph type="sldImg"/>
          </p:nvPr>
        </p:nvSpPr>
        <p:spPr>
          <a:ln/>
        </p:spPr>
      </p:sp>
      <p:sp>
        <p:nvSpPr>
          <p:cNvPr id="1765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7C43B1-F4C5-4728-9B54-869139B6B72F}" type="slidenum">
              <a:rPr lang="en-US" altLang="en-US"/>
              <a:pPr/>
              <a:t>163</a:t>
            </a:fld>
            <a:endParaRPr lang="en-US" altLang="en-US"/>
          </a:p>
        </p:txBody>
      </p:sp>
      <p:sp>
        <p:nvSpPr>
          <p:cNvPr id="1488898" name="Rectangle 2"/>
          <p:cNvSpPr>
            <a:spLocks noGrp="1" noRot="1" noChangeAspect="1" noChangeArrowheads="1" noTextEdit="1"/>
          </p:cNvSpPr>
          <p:nvPr>
            <p:ph type="sldImg"/>
          </p:nvPr>
        </p:nvSpPr>
        <p:spPr>
          <a:ln/>
        </p:spPr>
      </p:sp>
      <p:sp>
        <p:nvSpPr>
          <p:cNvPr id="1488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95BA94-8FF1-491B-8590-E3013CDD25B2}" type="slidenum">
              <a:rPr lang="en-US" altLang="en-US"/>
              <a:pPr/>
              <a:t>164</a:t>
            </a:fld>
            <a:endParaRPr lang="en-US" altLang="en-US"/>
          </a:p>
        </p:txBody>
      </p:sp>
      <p:sp>
        <p:nvSpPr>
          <p:cNvPr id="1492994" name="Rectangle 2"/>
          <p:cNvSpPr>
            <a:spLocks noGrp="1" noRot="1" noChangeAspect="1" noChangeArrowheads="1" noTextEdit="1"/>
          </p:cNvSpPr>
          <p:nvPr>
            <p:ph type="sldImg"/>
          </p:nvPr>
        </p:nvSpPr>
        <p:spPr>
          <a:ln/>
        </p:spPr>
      </p:sp>
      <p:sp>
        <p:nvSpPr>
          <p:cNvPr id="14929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B8F1D3-D70F-4FE8-9F60-92A2CDE34A8D}" type="slidenum">
              <a:rPr lang="en-US" altLang="en-US"/>
              <a:pPr/>
              <a:t>165</a:t>
            </a:fld>
            <a:endParaRPr lang="en-US" altLang="en-US"/>
          </a:p>
        </p:txBody>
      </p:sp>
      <p:sp>
        <p:nvSpPr>
          <p:cNvPr id="1848322" name="Rectangle 2"/>
          <p:cNvSpPr>
            <a:spLocks noGrp="1" noRot="1" noChangeAspect="1" noChangeArrowheads="1" noTextEdit="1"/>
          </p:cNvSpPr>
          <p:nvPr>
            <p:ph type="sldImg"/>
          </p:nvPr>
        </p:nvSpPr>
        <p:spPr>
          <a:ln/>
        </p:spPr>
      </p:sp>
      <p:sp>
        <p:nvSpPr>
          <p:cNvPr id="18483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F90C89-8119-4707-B37A-31ECDC963B81}" type="slidenum">
              <a:rPr lang="en-US" altLang="en-US"/>
              <a:pPr/>
              <a:t>166</a:t>
            </a:fld>
            <a:endParaRPr lang="en-US" altLang="en-US"/>
          </a:p>
        </p:txBody>
      </p:sp>
      <p:sp>
        <p:nvSpPr>
          <p:cNvPr id="1773570" name="Rectangle 2"/>
          <p:cNvSpPr>
            <a:spLocks noGrp="1" noRot="1" noChangeAspect="1" noChangeArrowheads="1" noTextEdit="1"/>
          </p:cNvSpPr>
          <p:nvPr>
            <p:ph type="sldImg"/>
          </p:nvPr>
        </p:nvSpPr>
        <p:spPr>
          <a:ln/>
        </p:spPr>
      </p:sp>
      <p:sp>
        <p:nvSpPr>
          <p:cNvPr id="17735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C663C1-97D4-4C82-855F-F1E0683063ED}" type="slidenum">
              <a:rPr lang="en-US" altLang="en-US"/>
              <a:pPr/>
              <a:t>167</a:t>
            </a:fld>
            <a:endParaRPr lang="en-US" altLang="en-US"/>
          </a:p>
        </p:txBody>
      </p:sp>
      <p:sp>
        <p:nvSpPr>
          <p:cNvPr id="1777666" name="Rectangle 2"/>
          <p:cNvSpPr>
            <a:spLocks noGrp="1" noRot="1" noChangeAspect="1" noChangeArrowheads="1" noTextEdit="1"/>
          </p:cNvSpPr>
          <p:nvPr>
            <p:ph type="sldImg"/>
          </p:nvPr>
        </p:nvSpPr>
        <p:spPr>
          <a:ln/>
        </p:spPr>
      </p:sp>
      <p:sp>
        <p:nvSpPr>
          <p:cNvPr id="1777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C0F7CA-5EA6-44BD-B75C-0D5298F35373}" type="slidenum">
              <a:rPr lang="en-US" altLang="en-US"/>
              <a:pPr/>
              <a:t>168</a:t>
            </a:fld>
            <a:endParaRPr lang="en-US" altLang="en-US"/>
          </a:p>
        </p:txBody>
      </p:sp>
      <p:sp>
        <p:nvSpPr>
          <p:cNvPr id="1779714" name="Rectangle 2"/>
          <p:cNvSpPr>
            <a:spLocks noGrp="1" noRot="1" noChangeAspect="1" noChangeArrowheads="1" noTextEdit="1"/>
          </p:cNvSpPr>
          <p:nvPr>
            <p:ph type="sldImg"/>
          </p:nvPr>
        </p:nvSpPr>
        <p:spPr>
          <a:ln/>
        </p:spPr>
      </p:sp>
      <p:sp>
        <p:nvSpPr>
          <p:cNvPr id="1779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738DF0-95FA-46B7-B257-563AD8B036C2}" type="slidenum">
              <a:rPr lang="en-US" altLang="en-US"/>
              <a:pPr/>
              <a:t>169</a:t>
            </a:fld>
            <a:endParaRPr lang="en-US" altLang="en-US"/>
          </a:p>
        </p:txBody>
      </p:sp>
      <p:sp>
        <p:nvSpPr>
          <p:cNvPr id="1490946" name="Rectangle 2"/>
          <p:cNvSpPr>
            <a:spLocks noGrp="1" noRot="1" noChangeAspect="1" noChangeArrowheads="1" noTextEdit="1"/>
          </p:cNvSpPr>
          <p:nvPr>
            <p:ph type="sldImg"/>
          </p:nvPr>
        </p:nvSpPr>
        <p:spPr>
          <a:ln/>
        </p:spPr>
      </p:sp>
      <p:sp>
        <p:nvSpPr>
          <p:cNvPr id="1490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73344-DF19-4860-ADE5-C7407FABD8E2}" type="slidenum">
              <a:rPr lang="en-US" altLang="en-US"/>
              <a:pPr/>
              <a:t>170</a:t>
            </a:fld>
            <a:endParaRPr lang="en-US" altLang="en-US"/>
          </a:p>
        </p:txBody>
      </p:sp>
      <p:sp>
        <p:nvSpPr>
          <p:cNvPr id="1781762" name="Rectangle 2"/>
          <p:cNvSpPr>
            <a:spLocks noGrp="1" noRot="1" noChangeAspect="1" noChangeArrowheads="1" noTextEdit="1"/>
          </p:cNvSpPr>
          <p:nvPr>
            <p:ph type="sldImg"/>
          </p:nvPr>
        </p:nvSpPr>
        <p:spPr>
          <a:ln/>
        </p:spPr>
      </p:sp>
      <p:sp>
        <p:nvSpPr>
          <p:cNvPr id="1781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E18A07-B25A-4FF7-9AA2-DA08870D782B}" type="slidenum">
              <a:rPr lang="en-US" altLang="en-US"/>
              <a:pPr/>
              <a:t>18</a:t>
            </a:fld>
            <a:endParaRPr lang="en-US" altLang="en-US"/>
          </a:p>
        </p:txBody>
      </p:sp>
      <p:sp>
        <p:nvSpPr>
          <p:cNvPr id="1548290" name="Rectangle 2"/>
          <p:cNvSpPr>
            <a:spLocks noGrp="1" noRot="1" noChangeAspect="1" noChangeArrowheads="1" noTextEdit="1"/>
          </p:cNvSpPr>
          <p:nvPr>
            <p:ph type="sldImg"/>
          </p:nvPr>
        </p:nvSpPr>
        <p:spPr>
          <a:ln/>
        </p:spPr>
      </p:sp>
      <p:sp>
        <p:nvSpPr>
          <p:cNvPr id="1548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EA36DD-9CDC-4C16-AFBE-AB5A9FD24008}" type="slidenum">
              <a:rPr lang="en-US" altLang="en-US"/>
              <a:pPr/>
              <a:t>171</a:t>
            </a:fld>
            <a:endParaRPr lang="en-US" altLang="en-US"/>
          </a:p>
        </p:txBody>
      </p:sp>
      <p:sp>
        <p:nvSpPr>
          <p:cNvPr id="1495042" name="Rectangle 2"/>
          <p:cNvSpPr>
            <a:spLocks noGrp="1" noRot="1" noChangeAspect="1" noChangeArrowheads="1" noTextEdit="1"/>
          </p:cNvSpPr>
          <p:nvPr>
            <p:ph type="sldImg"/>
          </p:nvPr>
        </p:nvSpPr>
        <p:spPr>
          <a:ln/>
        </p:spPr>
      </p:sp>
      <p:sp>
        <p:nvSpPr>
          <p:cNvPr id="1495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844880-70A3-4D54-AC0B-2D5D843C2B31}" type="slidenum">
              <a:rPr lang="en-US" altLang="en-US"/>
              <a:pPr/>
              <a:t>172</a:t>
            </a:fld>
            <a:endParaRPr lang="en-US" altLang="en-US"/>
          </a:p>
        </p:txBody>
      </p:sp>
      <p:sp>
        <p:nvSpPr>
          <p:cNvPr id="1850370" name="Rectangle 2"/>
          <p:cNvSpPr>
            <a:spLocks noGrp="1" noRot="1" noChangeAspect="1" noChangeArrowheads="1" noTextEdit="1"/>
          </p:cNvSpPr>
          <p:nvPr>
            <p:ph type="sldImg"/>
          </p:nvPr>
        </p:nvSpPr>
        <p:spPr>
          <a:ln/>
        </p:spPr>
      </p:sp>
      <p:sp>
        <p:nvSpPr>
          <p:cNvPr id="1850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06BE1A-C54F-453D-BA53-A193FF45849C}" type="slidenum">
              <a:rPr lang="en-US" altLang="en-US"/>
              <a:pPr/>
              <a:t>173</a:t>
            </a:fld>
            <a:endParaRPr lang="en-US" altLang="en-US"/>
          </a:p>
        </p:txBody>
      </p:sp>
      <p:sp>
        <p:nvSpPr>
          <p:cNvPr id="1789954" name="Rectangle 2"/>
          <p:cNvSpPr>
            <a:spLocks noGrp="1" noRot="1" noChangeAspect="1" noChangeArrowheads="1" noTextEdit="1"/>
          </p:cNvSpPr>
          <p:nvPr>
            <p:ph type="sldImg"/>
          </p:nvPr>
        </p:nvSpPr>
        <p:spPr>
          <a:ln/>
        </p:spPr>
      </p:sp>
      <p:sp>
        <p:nvSpPr>
          <p:cNvPr id="1789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0421C3-FA4F-46BF-B031-14DC536E3148}" type="slidenum">
              <a:rPr lang="en-US" altLang="en-US"/>
              <a:pPr/>
              <a:t>174</a:t>
            </a:fld>
            <a:endParaRPr lang="en-US" altLang="en-US"/>
          </a:p>
        </p:txBody>
      </p:sp>
      <p:sp>
        <p:nvSpPr>
          <p:cNvPr id="1794050" name="Rectangle 2"/>
          <p:cNvSpPr>
            <a:spLocks noGrp="1" noRot="1" noChangeAspect="1" noChangeArrowheads="1" noTextEdit="1"/>
          </p:cNvSpPr>
          <p:nvPr>
            <p:ph type="sldImg"/>
          </p:nvPr>
        </p:nvSpPr>
        <p:spPr>
          <a:ln/>
        </p:spPr>
      </p:sp>
      <p:sp>
        <p:nvSpPr>
          <p:cNvPr id="1794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D9033E-9E24-4A9F-8700-5C36C18CA9CA}" type="slidenum">
              <a:rPr lang="en-US" altLang="en-US"/>
              <a:pPr/>
              <a:t>175</a:t>
            </a:fld>
            <a:endParaRPr lang="en-US" altLang="en-US"/>
          </a:p>
        </p:txBody>
      </p:sp>
      <p:sp>
        <p:nvSpPr>
          <p:cNvPr id="1792002" name="Rectangle 2"/>
          <p:cNvSpPr>
            <a:spLocks noGrp="1" noRot="1" noChangeAspect="1" noChangeArrowheads="1" noTextEdit="1"/>
          </p:cNvSpPr>
          <p:nvPr>
            <p:ph type="sldImg"/>
          </p:nvPr>
        </p:nvSpPr>
        <p:spPr>
          <a:ln/>
        </p:spPr>
      </p:sp>
      <p:sp>
        <p:nvSpPr>
          <p:cNvPr id="1792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E079FE-C74A-447B-9184-DAF3F9DC9ADD}" type="slidenum">
              <a:rPr lang="en-US" altLang="en-US"/>
              <a:pPr/>
              <a:t>176</a:t>
            </a:fld>
            <a:endParaRPr lang="en-US" altLang="en-US"/>
          </a:p>
        </p:txBody>
      </p:sp>
      <p:sp>
        <p:nvSpPr>
          <p:cNvPr id="1796098" name="Rectangle 2"/>
          <p:cNvSpPr>
            <a:spLocks noGrp="1" noRot="1" noChangeAspect="1" noChangeArrowheads="1" noTextEdit="1"/>
          </p:cNvSpPr>
          <p:nvPr>
            <p:ph type="sldImg"/>
          </p:nvPr>
        </p:nvSpPr>
        <p:spPr>
          <a:ln/>
        </p:spPr>
      </p:sp>
      <p:sp>
        <p:nvSpPr>
          <p:cNvPr id="1796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F2C5FC-64F5-46D5-91E1-B2F1C1FDBA10}" type="slidenum">
              <a:rPr lang="en-US" altLang="en-US"/>
              <a:pPr/>
              <a:t>177</a:t>
            </a:fld>
            <a:endParaRPr lang="en-US" altLang="en-US"/>
          </a:p>
        </p:txBody>
      </p:sp>
      <p:sp>
        <p:nvSpPr>
          <p:cNvPr id="1798146" name="Rectangle 2"/>
          <p:cNvSpPr>
            <a:spLocks noGrp="1" noRot="1" noChangeAspect="1" noChangeArrowheads="1" noTextEdit="1"/>
          </p:cNvSpPr>
          <p:nvPr>
            <p:ph type="sldImg"/>
          </p:nvPr>
        </p:nvSpPr>
        <p:spPr>
          <a:ln/>
        </p:spPr>
      </p:sp>
      <p:sp>
        <p:nvSpPr>
          <p:cNvPr id="1798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0C3B67-94D0-4DB8-BE22-ACBF460DDEBC}" type="slidenum">
              <a:rPr lang="en-US" altLang="en-US"/>
              <a:pPr/>
              <a:t>178</a:t>
            </a:fld>
            <a:endParaRPr lang="en-US" altLang="en-US"/>
          </a:p>
        </p:txBody>
      </p:sp>
      <p:sp>
        <p:nvSpPr>
          <p:cNvPr id="1800194" name="Rectangle 2"/>
          <p:cNvSpPr>
            <a:spLocks noGrp="1" noRot="1" noChangeAspect="1" noChangeArrowheads="1" noTextEdit="1"/>
          </p:cNvSpPr>
          <p:nvPr>
            <p:ph type="sldImg"/>
          </p:nvPr>
        </p:nvSpPr>
        <p:spPr>
          <a:ln/>
        </p:spPr>
      </p:sp>
      <p:sp>
        <p:nvSpPr>
          <p:cNvPr id="1800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654023-482C-4C0A-B098-23FD23FBDEF2}" type="slidenum">
              <a:rPr lang="en-US" altLang="en-US"/>
              <a:pPr/>
              <a:t>179</a:t>
            </a:fld>
            <a:endParaRPr lang="en-US" altLang="en-US"/>
          </a:p>
        </p:txBody>
      </p:sp>
      <p:sp>
        <p:nvSpPr>
          <p:cNvPr id="1802242" name="Rectangle 2"/>
          <p:cNvSpPr>
            <a:spLocks noGrp="1" noRot="1" noChangeAspect="1" noChangeArrowheads="1" noTextEdit="1"/>
          </p:cNvSpPr>
          <p:nvPr>
            <p:ph type="sldImg"/>
          </p:nvPr>
        </p:nvSpPr>
        <p:spPr>
          <a:ln/>
        </p:spPr>
      </p:sp>
      <p:sp>
        <p:nvSpPr>
          <p:cNvPr id="1802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A7EF1A-D874-47CC-A74B-804133E6C728}" type="slidenum">
              <a:rPr lang="en-US" altLang="en-US"/>
              <a:pPr/>
              <a:t>180</a:t>
            </a:fld>
            <a:endParaRPr lang="en-US" altLang="en-US"/>
          </a:p>
        </p:txBody>
      </p:sp>
      <p:sp>
        <p:nvSpPr>
          <p:cNvPr id="1785858" name="Rectangle 2"/>
          <p:cNvSpPr>
            <a:spLocks noGrp="1" noRot="1" noChangeAspect="1" noChangeArrowheads="1" noTextEdit="1"/>
          </p:cNvSpPr>
          <p:nvPr>
            <p:ph type="sldImg"/>
          </p:nvPr>
        </p:nvSpPr>
        <p:spPr>
          <a:ln/>
        </p:spPr>
      </p:sp>
      <p:sp>
        <p:nvSpPr>
          <p:cNvPr id="1785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F79993-1482-47EF-BACA-F572FBE5AF54}" type="slidenum">
              <a:rPr lang="en-US" altLang="en-US"/>
              <a:pPr/>
              <a:t>19</a:t>
            </a:fld>
            <a:endParaRPr lang="en-US" altLang="en-US"/>
          </a:p>
        </p:txBody>
      </p:sp>
      <p:sp>
        <p:nvSpPr>
          <p:cNvPr id="1550338" name="Rectangle 2"/>
          <p:cNvSpPr>
            <a:spLocks noGrp="1" noRot="1" noChangeAspect="1" noChangeArrowheads="1" noTextEdit="1"/>
          </p:cNvSpPr>
          <p:nvPr>
            <p:ph type="sldImg"/>
          </p:nvPr>
        </p:nvSpPr>
        <p:spPr>
          <a:ln/>
        </p:spPr>
      </p:sp>
      <p:sp>
        <p:nvSpPr>
          <p:cNvPr id="1550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FB06BD-1118-4BDE-85EC-1F501EB588C1}" type="slidenum">
              <a:rPr lang="en-US" altLang="en-US"/>
              <a:pPr/>
              <a:t>181</a:t>
            </a:fld>
            <a:endParaRPr lang="en-US" altLang="en-US"/>
          </a:p>
        </p:txBody>
      </p:sp>
      <p:sp>
        <p:nvSpPr>
          <p:cNvPr id="1804290" name="Rectangle 2"/>
          <p:cNvSpPr>
            <a:spLocks noGrp="1" noRot="1" noChangeAspect="1" noChangeArrowheads="1" noTextEdit="1"/>
          </p:cNvSpPr>
          <p:nvPr>
            <p:ph type="sldImg"/>
          </p:nvPr>
        </p:nvSpPr>
        <p:spPr>
          <a:ln/>
        </p:spPr>
      </p:sp>
      <p:sp>
        <p:nvSpPr>
          <p:cNvPr id="1804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ECE907-AD29-4EBF-B4E8-D1A175B3A629}" type="slidenum">
              <a:rPr lang="en-US" altLang="en-US"/>
              <a:pPr/>
              <a:t>182</a:t>
            </a:fld>
            <a:endParaRPr lang="en-US" altLang="en-US"/>
          </a:p>
        </p:txBody>
      </p:sp>
      <p:sp>
        <p:nvSpPr>
          <p:cNvPr id="1787906" name="Rectangle 2"/>
          <p:cNvSpPr>
            <a:spLocks noGrp="1" noRot="1" noChangeAspect="1" noChangeArrowheads="1" noTextEdit="1"/>
          </p:cNvSpPr>
          <p:nvPr>
            <p:ph type="sldImg"/>
          </p:nvPr>
        </p:nvSpPr>
        <p:spPr>
          <a:ln/>
        </p:spPr>
      </p:sp>
      <p:sp>
        <p:nvSpPr>
          <p:cNvPr id="1787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CF1A72-0D3E-447F-9A0D-86B6E5776CEE}" type="slidenum">
              <a:rPr lang="en-US" altLang="en-US"/>
              <a:pPr/>
              <a:t>183</a:t>
            </a:fld>
            <a:endParaRPr lang="en-US" altLang="en-US"/>
          </a:p>
        </p:txBody>
      </p:sp>
      <p:sp>
        <p:nvSpPr>
          <p:cNvPr id="1806338" name="Rectangle 2"/>
          <p:cNvSpPr>
            <a:spLocks noGrp="1" noRot="1" noChangeAspect="1" noChangeArrowheads="1" noTextEdit="1"/>
          </p:cNvSpPr>
          <p:nvPr>
            <p:ph type="sldImg"/>
          </p:nvPr>
        </p:nvSpPr>
        <p:spPr>
          <a:ln/>
        </p:spPr>
      </p:sp>
      <p:sp>
        <p:nvSpPr>
          <p:cNvPr id="1806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DF50CD-537D-43D9-B2BE-BA139C8066BE}" type="slidenum">
              <a:rPr lang="en-US" altLang="en-US"/>
              <a:pPr/>
              <a:t>184</a:t>
            </a:fld>
            <a:endParaRPr lang="en-US" altLang="en-US"/>
          </a:p>
        </p:txBody>
      </p:sp>
      <p:sp>
        <p:nvSpPr>
          <p:cNvPr id="1808386" name="Rectangle 2"/>
          <p:cNvSpPr>
            <a:spLocks noGrp="1" noRot="1" noChangeAspect="1" noChangeArrowheads="1" noTextEdit="1"/>
          </p:cNvSpPr>
          <p:nvPr>
            <p:ph type="sldImg"/>
          </p:nvPr>
        </p:nvSpPr>
        <p:spPr>
          <a:ln/>
        </p:spPr>
      </p:sp>
      <p:sp>
        <p:nvSpPr>
          <p:cNvPr id="1808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5E5C5E-0E77-41B4-8D66-371D15AAA4FC}" type="slidenum">
              <a:rPr lang="en-US" altLang="en-US"/>
              <a:pPr/>
              <a:t>185</a:t>
            </a:fld>
            <a:endParaRPr lang="en-US" altLang="en-US"/>
          </a:p>
        </p:txBody>
      </p:sp>
      <p:sp>
        <p:nvSpPr>
          <p:cNvPr id="1810434" name="Rectangle 2"/>
          <p:cNvSpPr>
            <a:spLocks noGrp="1" noRot="1" noChangeAspect="1" noChangeArrowheads="1" noTextEdit="1"/>
          </p:cNvSpPr>
          <p:nvPr>
            <p:ph type="sldImg"/>
          </p:nvPr>
        </p:nvSpPr>
        <p:spPr>
          <a:ln/>
        </p:spPr>
      </p:sp>
      <p:sp>
        <p:nvSpPr>
          <p:cNvPr id="1810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96B535-D6DF-4B15-BCFF-A4170C17B982}" type="slidenum">
              <a:rPr lang="en-US" altLang="en-US"/>
              <a:pPr/>
              <a:t>186</a:t>
            </a:fld>
            <a:endParaRPr lang="en-US" altLang="en-US"/>
          </a:p>
        </p:txBody>
      </p:sp>
      <p:sp>
        <p:nvSpPr>
          <p:cNvPr id="1812482" name="Rectangle 2"/>
          <p:cNvSpPr>
            <a:spLocks noGrp="1" noRot="1" noChangeAspect="1" noChangeArrowheads="1" noTextEdit="1"/>
          </p:cNvSpPr>
          <p:nvPr>
            <p:ph type="sldImg"/>
          </p:nvPr>
        </p:nvSpPr>
        <p:spPr>
          <a:ln/>
        </p:spPr>
      </p:sp>
      <p:sp>
        <p:nvSpPr>
          <p:cNvPr id="1812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98FCCE-E302-4588-A66E-F3036CB3491B}" type="slidenum">
              <a:rPr lang="en-US" altLang="en-US"/>
              <a:pPr/>
              <a:t>187</a:t>
            </a:fld>
            <a:endParaRPr lang="en-US" altLang="en-US"/>
          </a:p>
        </p:txBody>
      </p:sp>
      <p:sp>
        <p:nvSpPr>
          <p:cNvPr id="1497090" name="Rectangle 2"/>
          <p:cNvSpPr>
            <a:spLocks noGrp="1" noRot="1" noChangeAspect="1" noChangeArrowheads="1" noTextEdit="1"/>
          </p:cNvSpPr>
          <p:nvPr>
            <p:ph type="sldImg"/>
          </p:nvPr>
        </p:nvSpPr>
        <p:spPr>
          <a:ln/>
        </p:spPr>
      </p:sp>
      <p:sp>
        <p:nvSpPr>
          <p:cNvPr id="1497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F3F6D8-337D-4360-B33C-B4E70B4739F1}" type="slidenum">
              <a:rPr lang="en-US" altLang="en-US"/>
              <a:pPr/>
              <a:t>188</a:t>
            </a:fld>
            <a:endParaRPr lang="en-US" altLang="en-US"/>
          </a:p>
        </p:txBody>
      </p:sp>
      <p:sp>
        <p:nvSpPr>
          <p:cNvPr id="1814530" name="Rectangle 2"/>
          <p:cNvSpPr>
            <a:spLocks noGrp="1" noRot="1" noChangeAspect="1" noChangeArrowheads="1" noTextEdit="1"/>
          </p:cNvSpPr>
          <p:nvPr>
            <p:ph type="sldImg"/>
          </p:nvPr>
        </p:nvSpPr>
        <p:spPr>
          <a:ln/>
        </p:spPr>
      </p:sp>
      <p:sp>
        <p:nvSpPr>
          <p:cNvPr id="1814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D0B661-1C95-49A4-8061-12B1F4187B64}" type="slidenum">
              <a:rPr lang="en-US" altLang="en-US"/>
              <a:pPr/>
              <a:t>189</a:t>
            </a:fld>
            <a:endParaRPr lang="en-US" altLang="en-US"/>
          </a:p>
        </p:txBody>
      </p:sp>
      <p:sp>
        <p:nvSpPr>
          <p:cNvPr id="1499138" name="Rectangle 2"/>
          <p:cNvSpPr>
            <a:spLocks noGrp="1" noRot="1" noChangeAspect="1" noChangeArrowheads="1" noTextEdit="1"/>
          </p:cNvSpPr>
          <p:nvPr>
            <p:ph type="sldImg"/>
          </p:nvPr>
        </p:nvSpPr>
        <p:spPr>
          <a:ln/>
        </p:spPr>
      </p:sp>
      <p:sp>
        <p:nvSpPr>
          <p:cNvPr id="1499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6B7405-FA24-4A5A-9386-E79A4ABFB28A}" type="slidenum">
              <a:rPr lang="en-US" altLang="en-US"/>
              <a:pPr/>
              <a:t>190</a:t>
            </a:fld>
            <a:endParaRPr lang="en-US" altLang="en-US"/>
          </a:p>
        </p:txBody>
      </p:sp>
      <p:sp>
        <p:nvSpPr>
          <p:cNvPr id="1816578" name="Rectangle 2"/>
          <p:cNvSpPr>
            <a:spLocks noGrp="1" noRot="1" noChangeAspect="1" noChangeArrowheads="1" noTextEdit="1"/>
          </p:cNvSpPr>
          <p:nvPr>
            <p:ph type="sldImg"/>
          </p:nvPr>
        </p:nvSpPr>
        <p:spPr>
          <a:ln/>
        </p:spPr>
      </p:sp>
      <p:sp>
        <p:nvSpPr>
          <p:cNvPr id="1816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3762A3-08D3-42D4-9631-F4026CFC21A1}" type="slidenum">
              <a:rPr lang="en-US" altLang="en-US"/>
              <a:pPr/>
              <a:t>20</a:t>
            </a:fld>
            <a:endParaRPr lang="en-US" altLang="en-US"/>
          </a:p>
        </p:txBody>
      </p:sp>
      <p:sp>
        <p:nvSpPr>
          <p:cNvPr id="1552386" name="Rectangle 2"/>
          <p:cNvSpPr>
            <a:spLocks noGrp="1" noRot="1" noChangeAspect="1" noChangeArrowheads="1" noTextEdit="1"/>
          </p:cNvSpPr>
          <p:nvPr>
            <p:ph type="sldImg"/>
          </p:nvPr>
        </p:nvSpPr>
        <p:spPr>
          <a:ln/>
        </p:spPr>
      </p:sp>
      <p:sp>
        <p:nvSpPr>
          <p:cNvPr id="1552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4610FC-2E28-4D62-A03F-484EA297DAEA}" type="slidenum">
              <a:rPr lang="en-US" altLang="en-US"/>
              <a:pPr/>
              <a:t>191</a:t>
            </a:fld>
            <a:endParaRPr lang="en-US" altLang="en-US"/>
          </a:p>
        </p:txBody>
      </p:sp>
      <p:sp>
        <p:nvSpPr>
          <p:cNvPr id="1501186" name="Rectangle 2"/>
          <p:cNvSpPr>
            <a:spLocks noGrp="1" noRot="1" noChangeAspect="1" noChangeArrowheads="1" noTextEdit="1"/>
          </p:cNvSpPr>
          <p:nvPr>
            <p:ph type="sldImg"/>
          </p:nvPr>
        </p:nvSpPr>
        <p:spPr>
          <a:ln/>
        </p:spPr>
      </p:sp>
      <p:sp>
        <p:nvSpPr>
          <p:cNvPr id="1501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5D9B82-D050-4276-8BA2-92AD93155D19}" type="slidenum">
              <a:rPr lang="en-US" altLang="en-US"/>
              <a:pPr/>
              <a:t>192</a:t>
            </a:fld>
            <a:endParaRPr lang="en-US" altLang="en-US"/>
          </a:p>
        </p:txBody>
      </p:sp>
      <p:sp>
        <p:nvSpPr>
          <p:cNvPr id="1818626" name="Rectangle 2"/>
          <p:cNvSpPr>
            <a:spLocks noGrp="1" noRot="1" noChangeAspect="1" noChangeArrowheads="1" noTextEdit="1"/>
          </p:cNvSpPr>
          <p:nvPr>
            <p:ph type="sldImg"/>
          </p:nvPr>
        </p:nvSpPr>
        <p:spPr>
          <a:ln/>
        </p:spPr>
      </p:sp>
      <p:sp>
        <p:nvSpPr>
          <p:cNvPr id="1818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BB00E7-76C5-4758-AC4C-DE355C5AAE61}" type="slidenum">
              <a:rPr lang="en-US" altLang="en-US"/>
              <a:pPr/>
              <a:t>193</a:t>
            </a:fld>
            <a:endParaRPr lang="en-US" altLang="en-US"/>
          </a:p>
        </p:txBody>
      </p:sp>
      <p:sp>
        <p:nvSpPr>
          <p:cNvPr id="1503234" name="Rectangle 2"/>
          <p:cNvSpPr>
            <a:spLocks noGrp="1" noRot="1" noChangeAspect="1" noChangeArrowheads="1" noTextEdit="1"/>
          </p:cNvSpPr>
          <p:nvPr>
            <p:ph type="sldImg"/>
          </p:nvPr>
        </p:nvSpPr>
        <p:spPr>
          <a:ln/>
        </p:spPr>
      </p:sp>
      <p:sp>
        <p:nvSpPr>
          <p:cNvPr id="1503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27F62D-A3EE-4F33-B710-7C7AAE557A2A}" type="slidenum">
              <a:rPr lang="en-US" altLang="en-US"/>
              <a:pPr/>
              <a:t>194</a:t>
            </a:fld>
            <a:endParaRPr lang="en-US" altLang="en-US"/>
          </a:p>
        </p:txBody>
      </p:sp>
      <p:sp>
        <p:nvSpPr>
          <p:cNvPr id="1820674" name="Rectangle 2"/>
          <p:cNvSpPr>
            <a:spLocks noGrp="1" noRot="1" noChangeAspect="1" noChangeArrowheads="1" noTextEdit="1"/>
          </p:cNvSpPr>
          <p:nvPr>
            <p:ph type="sldImg"/>
          </p:nvPr>
        </p:nvSpPr>
        <p:spPr>
          <a:ln/>
        </p:spPr>
      </p:sp>
      <p:sp>
        <p:nvSpPr>
          <p:cNvPr id="1820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E347DF-E410-48CD-A3B4-62D6C17DC69F}" type="slidenum">
              <a:rPr lang="en-US" altLang="en-US"/>
              <a:pPr/>
              <a:t>195</a:t>
            </a:fld>
            <a:endParaRPr lang="en-US" altLang="en-US"/>
          </a:p>
        </p:txBody>
      </p:sp>
      <p:sp>
        <p:nvSpPr>
          <p:cNvPr id="1822722" name="Rectangle 2"/>
          <p:cNvSpPr>
            <a:spLocks noGrp="1" noRot="1" noChangeAspect="1" noChangeArrowheads="1" noTextEdit="1"/>
          </p:cNvSpPr>
          <p:nvPr>
            <p:ph type="sldImg"/>
          </p:nvPr>
        </p:nvSpPr>
        <p:spPr>
          <a:ln/>
        </p:spPr>
      </p:sp>
      <p:sp>
        <p:nvSpPr>
          <p:cNvPr id="1822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06C987-A636-4621-9F56-080B4D5A8C5B}" type="slidenum">
              <a:rPr lang="en-US" altLang="en-US"/>
              <a:pPr/>
              <a:t>196</a:t>
            </a:fld>
            <a:endParaRPr lang="en-US" altLang="en-US"/>
          </a:p>
        </p:txBody>
      </p:sp>
      <p:sp>
        <p:nvSpPr>
          <p:cNvPr id="1824770" name="Rectangle 2"/>
          <p:cNvSpPr>
            <a:spLocks noGrp="1" noRot="1" noChangeAspect="1" noChangeArrowheads="1" noTextEdit="1"/>
          </p:cNvSpPr>
          <p:nvPr>
            <p:ph type="sldImg"/>
          </p:nvPr>
        </p:nvSpPr>
        <p:spPr>
          <a:ln/>
        </p:spPr>
      </p:sp>
      <p:sp>
        <p:nvSpPr>
          <p:cNvPr id="1824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D633D9-935D-4CC6-A4AD-016C0305EAED}" type="slidenum">
              <a:rPr lang="en-US" altLang="en-US"/>
              <a:pPr/>
              <a:t>197</a:t>
            </a:fld>
            <a:endParaRPr lang="en-US" altLang="en-US"/>
          </a:p>
        </p:txBody>
      </p:sp>
      <p:sp>
        <p:nvSpPr>
          <p:cNvPr id="1826818" name="Rectangle 2"/>
          <p:cNvSpPr>
            <a:spLocks noGrp="1" noRot="1" noChangeAspect="1" noChangeArrowheads="1" noTextEdit="1"/>
          </p:cNvSpPr>
          <p:nvPr>
            <p:ph type="sldImg"/>
          </p:nvPr>
        </p:nvSpPr>
        <p:spPr>
          <a:ln/>
        </p:spPr>
      </p:sp>
      <p:sp>
        <p:nvSpPr>
          <p:cNvPr id="18268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6B96C8-2A8D-4D50-9CCE-70962B3A3F4C}" type="slidenum">
              <a:rPr lang="en-US" altLang="en-US"/>
              <a:pPr/>
              <a:t>198</a:t>
            </a:fld>
            <a:endParaRPr lang="en-US" altLang="en-US"/>
          </a:p>
        </p:txBody>
      </p:sp>
      <p:sp>
        <p:nvSpPr>
          <p:cNvPr id="1505282" name="Rectangle 2"/>
          <p:cNvSpPr>
            <a:spLocks noGrp="1" noRot="1" noChangeAspect="1" noChangeArrowheads="1" noTextEdit="1"/>
          </p:cNvSpPr>
          <p:nvPr>
            <p:ph type="sldImg"/>
          </p:nvPr>
        </p:nvSpPr>
        <p:spPr>
          <a:ln/>
        </p:spPr>
      </p:sp>
      <p:sp>
        <p:nvSpPr>
          <p:cNvPr id="1505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ADCCEF-D1F8-4151-AA26-1EDFB3B48CDD}" type="slidenum">
              <a:rPr lang="en-US" altLang="en-US"/>
              <a:pPr/>
              <a:t>199</a:t>
            </a:fld>
            <a:endParaRPr lang="en-US" altLang="en-US"/>
          </a:p>
        </p:txBody>
      </p:sp>
      <p:sp>
        <p:nvSpPr>
          <p:cNvPr id="1828866" name="Rectangle 2"/>
          <p:cNvSpPr>
            <a:spLocks noGrp="1" noRot="1" noChangeAspect="1" noChangeArrowheads="1" noTextEdit="1"/>
          </p:cNvSpPr>
          <p:nvPr>
            <p:ph type="sldImg"/>
          </p:nvPr>
        </p:nvSpPr>
        <p:spPr>
          <a:ln/>
        </p:spPr>
      </p:sp>
      <p:sp>
        <p:nvSpPr>
          <p:cNvPr id="1828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6C0D46-19D7-4F17-BEF3-5F5DCFD20CD6}" type="slidenum">
              <a:rPr lang="en-US" altLang="en-US"/>
              <a:pPr/>
              <a:t>200</a:t>
            </a:fld>
            <a:endParaRPr lang="en-US" altLang="en-US"/>
          </a:p>
        </p:txBody>
      </p:sp>
      <p:sp>
        <p:nvSpPr>
          <p:cNvPr id="1507330" name="Rectangle 2"/>
          <p:cNvSpPr>
            <a:spLocks noGrp="1" noRot="1" noChangeAspect="1" noChangeArrowheads="1" noTextEdit="1"/>
          </p:cNvSpPr>
          <p:nvPr>
            <p:ph type="sldImg"/>
          </p:nvPr>
        </p:nvSpPr>
        <p:spPr>
          <a:ln/>
        </p:spPr>
      </p:sp>
      <p:sp>
        <p:nvSpPr>
          <p:cNvPr id="1507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1D5E1B-A12C-47A9-8805-5CA4B0C9D655}" type="slidenum">
              <a:rPr lang="en-US" altLang="en-US"/>
              <a:pPr/>
              <a:t>3</a:t>
            </a:fld>
            <a:endParaRPr lang="en-US" altLang="en-US"/>
          </a:p>
        </p:txBody>
      </p:sp>
      <p:sp>
        <p:nvSpPr>
          <p:cNvPr id="1523714" name="Rectangle 2"/>
          <p:cNvSpPr>
            <a:spLocks noGrp="1" noRot="1" noChangeAspect="1" noChangeArrowheads="1" noTextEdit="1"/>
          </p:cNvSpPr>
          <p:nvPr>
            <p:ph type="sldImg"/>
          </p:nvPr>
        </p:nvSpPr>
        <p:spPr>
          <a:ln/>
        </p:spPr>
      </p:sp>
      <p:sp>
        <p:nvSpPr>
          <p:cNvPr id="1523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9BE21B-15A8-4C91-B7C4-D198E8284E56}" type="slidenum">
              <a:rPr lang="en-US" altLang="en-US"/>
              <a:pPr/>
              <a:t>21</a:t>
            </a:fld>
            <a:endParaRPr lang="en-US" altLang="en-US"/>
          </a:p>
        </p:txBody>
      </p:sp>
      <p:sp>
        <p:nvSpPr>
          <p:cNvPr id="1554434" name="Rectangle 2"/>
          <p:cNvSpPr>
            <a:spLocks noGrp="1" noRot="1" noChangeAspect="1" noChangeArrowheads="1" noTextEdit="1"/>
          </p:cNvSpPr>
          <p:nvPr>
            <p:ph type="sldImg"/>
          </p:nvPr>
        </p:nvSpPr>
        <p:spPr>
          <a:ln/>
        </p:spPr>
      </p:sp>
      <p:sp>
        <p:nvSpPr>
          <p:cNvPr id="1554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D2F8CD-9E0F-4B20-AAC1-87F701B290B7}" type="slidenum">
              <a:rPr lang="en-US" altLang="en-US"/>
              <a:pPr/>
              <a:t>201</a:t>
            </a:fld>
            <a:endParaRPr lang="en-US" altLang="en-US"/>
          </a:p>
        </p:txBody>
      </p:sp>
      <p:sp>
        <p:nvSpPr>
          <p:cNvPr id="1509378" name="Rectangle 2"/>
          <p:cNvSpPr>
            <a:spLocks noGrp="1" noRot="1" noChangeAspect="1" noChangeArrowheads="1" noTextEdit="1"/>
          </p:cNvSpPr>
          <p:nvPr>
            <p:ph type="sldImg"/>
          </p:nvPr>
        </p:nvSpPr>
        <p:spPr>
          <a:ln/>
        </p:spPr>
      </p:sp>
      <p:sp>
        <p:nvSpPr>
          <p:cNvPr id="1509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2B210D-D469-4AF5-BFB2-F823E0005C30}" type="slidenum">
              <a:rPr lang="en-US" altLang="en-US"/>
              <a:pPr/>
              <a:t>202</a:t>
            </a:fld>
            <a:endParaRPr lang="en-US" altLang="en-US"/>
          </a:p>
        </p:txBody>
      </p:sp>
      <p:sp>
        <p:nvSpPr>
          <p:cNvPr id="1830914" name="Rectangle 2"/>
          <p:cNvSpPr>
            <a:spLocks noGrp="1" noRot="1" noChangeAspect="1" noChangeArrowheads="1" noTextEdit="1"/>
          </p:cNvSpPr>
          <p:nvPr>
            <p:ph type="sldImg"/>
          </p:nvPr>
        </p:nvSpPr>
        <p:spPr>
          <a:ln/>
        </p:spPr>
      </p:sp>
      <p:sp>
        <p:nvSpPr>
          <p:cNvPr id="18309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C49656-9F90-45C3-83CA-16210440A9B5}" type="slidenum">
              <a:rPr lang="en-US" altLang="en-US"/>
              <a:pPr/>
              <a:t>203</a:t>
            </a:fld>
            <a:endParaRPr lang="en-US" altLang="en-US"/>
          </a:p>
        </p:txBody>
      </p:sp>
      <p:sp>
        <p:nvSpPr>
          <p:cNvPr id="1835010" name="Rectangle 2"/>
          <p:cNvSpPr>
            <a:spLocks noGrp="1" noRot="1" noChangeAspect="1" noChangeArrowheads="1" noTextEdit="1"/>
          </p:cNvSpPr>
          <p:nvPr>
            <p:ph type="sldImg"/>
          </p:nvPr>
        </p:nvSpPr>
        <p:spPr>
          <a:ln/>
        </p:spPr>
      </p:sp>
      <p:sp>
        <p:nvSpPr>
          <p:cNvPr id="1835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289D7C-1B88-4C27-8A02-84C752629C86}" type="slidenum">
              <a:rPr lang="en-US" altLang="en-US"/>
              <a:pPr/>
              <a:t>204</a:t>
            </a:fld>
            <a:endParaRPr lang="en-US" altLang="en-US"/>
          </a:p>
        </p:txBody>
      </p:sp>
      <p:sp>
        <p:nvSpPr>
          <p:cNvPr id="1832962" name="Rectangle 2"/>
          <p:cNvSpPr>
            <a:spLocks noGrp="1" noRot="1" noChangeAspect="1" noChangeArrowheads="1" noTextEdit="1"/>
          </p:cNvSpPr>
          <p:nvPr>
            <p:ph type="sldImg"/>
          </p:nvPr>
        </p:nvSpPr>
        <p:spPr>
          <a:ln/>
        </p:spPr>
      </p:sp>
      <p:sp>
        <p:nvSpPr>
          <p:cNvPr id="1832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5D736A-4680-4835-ADC5-A629D7E59E25}" type="slidenum">
              <a:rPr lang="en-US" altLang="en-US"/>
              <a:pPr/>
              <a:t>205</a:t>
            </a:fld>
            <a:endParaRPr lang="en-US" altLang="en-US"/>
          </a:p>
        </p:txBody>
      </p:sp>
      <p:sp>
        <p:nvSpPr>
          <p:cNvPr id="1837058" name="Rectangle 2"/>
          <p:cNvSpPr>
            <a:spLocks noGrp="1" noRot="1" noChangeAspect="1" noChangeArrowheads="1" noTextEdit="1"/>
          </p:cNvSpPr>
          <p:nvPr>
            <p:ph type="sldImg"/>
          </p:nvPr>
        </p:nvSpPr>
        <p:spPr>
          <a:ln/>
        </p:spPr>
      </p:sp>
      <p:sp>
        <p:nvSpPr>
          <p:cNvPr id="1837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8D3704-ED48-433F-BB6F-A2C0396D8A7C}" type="slidenum">
              <a:rPr lang="en-US" altLang="en-US"/>
              <a:pPr/>
              <a:t>206</a:t>
            </a:fld>
            <a:endParaRPr lang="en-US" altLang="en-US"/>
          </a:p>
        </p:txBody>
      </p:sp>
      <p:sp>
        <p:nvSpPr>
          <p:cNvPr id="1511426" name="Rectangle 2"/>
          <p:cNvSpPr>
            <a:spLocks noGrp="1" noRot="1" noChangeAspect="1" noChangeArrowheads="1" noTextEdit="1"/>
          </p:cNvSpPr>
          <p:nvPr>
            <p:ph type="sldImg"/>
          </p:nvPr>
        </p:nvSpPr>
        <p:spPr>
          <a:ln/>
        </p:spPr>
      </p:sp>
      <p:sp>
        <p:nvSpPr>
          <p:cNvPr id="1511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733ADE-8B0F-4216-9FCE-0E567B5C513B}" type="slidenum">
              <a:rPr lang="en-US" altLang="en-US"/>
              <a:pPr/>
              <a:t>207</a:t>
            </a:fld>
            <a:endParaRPr lang="en-US" altLang="en-US"/>
          </a:p>
        </p:txBody>
      </p:sp>
      <p:sp>
        <p:nvSpPr>
          <p:cNvPr id="1513474" name="Rectangle 2"/>
          <p:cNvSpPr>
            <a:spLocks noGrp="1" noRot="1" noChangeAspect="1" noChangeArrowheads="1" noTextEdit="1"/>
          </p:cNvSpPr>
          <p:nvPr>
            <p:ph type="sldImg"/>
          </p:nvPr>
        </p:nvSpPr>
        <p:spPr>
          <a:ln/>
        </p:spPr>
      </p:sp>
      <p:sp>
        <p:nvSpPr>
          <p:cNvPr id="1513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36590A-72C8-4893-B197-D75842C442D8}" type="slidenum">
              <a:rPr lang="en-US" altLang="en-US"/>
              <a:pPr/>
              <a:t>208</a:t>
            </a:fld>
            <a:endParaRPr lang="en-US" altLang="en-US"/>
          </a:p>
        </p:txBody>
      </p:sp>
      <p:sp>
        <p:nvSpPr>
          <p:cNvPr id="1839106" name="Rectangle 2"/>
          <p:cNvSpPr>
            <a:spLocks noGrp="1" noRot="1" noChangeAspect="1" noChangeArrowheads="1" noTextEdit="1"/>
          </p:cNvSpPr>
          <p:nvPr>
            <p:ph type="sldImg"/>
          </p:nvPr>
        </p:nvSpPr>
        <p:spPr>
          <a:ln/>
        </p:spPr>
      </p:sp>
      <p:sp>
        <p:nvSpPr>
          <p:cNvPr id="1839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133509-058E-4DAD-83A3-1102556B46C3}" type="slidenum">
              <a:rPr lang="en-US" altLang="en-US"/>
              <a:pPr/>
              <a:t>209</a:t>
            </a:fld>
            <a:endParaRPr lang="en-US" altLang="en-US"/>
          </a:p>
        </p:txBody>
      </p:sp>
      <p:sp>
        <p:nvSpPr>
          <p:cNvPr id="1515522" name="Rectangle 2"/>
          <p:cNvSpPr>
            <a:spLocks noGrp="1" noRot="1" noChangeAspect="1" noChangeArrowheads="1" noTextEdit="1"/>
          </p:cNvSpPr>
          <p:nvPr>
            <p:ph type="sldImg"/>
          </p:nvPr>
        </p:nvSpPr>
        <p:spPr>
          <a:ln/>
        </p:spPr>
      </p:sp>
      <p:sp>
        <p:nvSpPr>
          <p:cNvPr id="15155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B225FE-56B9-467B-A6ED-311B38DC185B}" type="slidenum">
              <a:rPr lang="en-US" altLang="en-US"/>
              <a:pPr/>
              <a:t>210</a:t>
            </a:fld>
            <a:endParaRPr lang="en-US" altLang="en-US"/>
          </a:p>
        </p:txBody>
      </p:sp>
      <p:sp>
        <p:nvSpPr>
          <p:cNvPr id="1517570" name="Rectangle 2"/>
          <p:cNvSpPr>
            <a:spLocks noGrp="1" noRot="1" noChangeAspect="1" noChangeArrowheads="1" noTextEdit="1"/>
          </p:cNvSpPr>
          <p:nvPr>
            <p:ph type="sldImg"/>
          </p:nvPr>
        </p:nvSpPr>
        <p:spPr>
          <a:ln/>
        </p:spPr>
      </p:sp>
      <p:sp>
        <p:nvSpPr>
          <p:cNvPr id="15175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F4C594-5189-4AD2-85FA-E6F4620CA049}" type="slidenum">
              <a:rPr lang="en-US" altLang="en-US"/>
              <a:pPr/>
              <a:t>22</a:t>
            </a:fld>
            <a:endParaRPr lang="en-US" altLang="en-US"/>
          </a:p>
        </p:txBody>
      </p:sp>
      <p:sp>
        <p:nvSpPr>
          <p:cNvPr id="1397762" name="Rectangle 2"/>
          <p:cNvSpPr>
            <a:spLocks noGrp="1" noRot="1" noChangeAspect="1" noChangeArrowheads="1" noTextEdit="1"/>
          </p:cNvSpPr>
          <p:nvPr>
            <p:ph type="sldImg"/>
          </p:nvPr>
        </p:nvSpPr>
        <p:spPr>
          <a:ln/>
        </p:spPr>
      </p:sp>
      <p:sp>
        <p:nvSpPr>
          <p:cNvPr id="1397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2F231D-C8B9-4C26-8406-F474D09815F8}" type="slidenum">
              <a:rPr lang="en-US" altLang="en-US"/>
              <a:pPr/>
              <a:t>211</a:t>
            </a:fld>
            <a:endParaRPr lang="en-US" altLang="en-US"/>
          </a:p>
        </p:txBody>
      </p:sp>
      <p:sp>
        <p:nvSpPr>
          <p:cNvPr id="1841154" name="Rectangle 2"/>
          <p:cNvSpPr>
            <a:spLocks noGrp="1" noRot="1" noChangeAspect="1" noChangeArrowheads="1" noTextEdit="1"/>
          </p:cNvSpPr>
          <p:nvPr>
            <p:ph type="sldImg"/>
          </p:nvPr>
        </p:nvSpPr>
        <p:spPr>
          <a:ln/>
        </p:spPr>
      </p:sp>
      <p:sp>
        <p:nvSpPr>
          <p:cNvPr id="1841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11D077-0E8C-40ED-93B2-1BBA691E6FB7}" type="slidenum">
              <a:rPr lang="en-US" altLang="en-US"/>
              <a:pPr/>
              <a:t>212</a:t>
            </a:fld>
            <a:endParaRPr lang="en-US" altLang="en-US"/>
          </a:p>
        </p:txBody>
      </p:sp>
      <p:sp>
        <p:nvSpPr>
          <p:cNvPr id="1519618" name="Rectangle 2"/>
          <p:cNvSpPr>
            <a:spLocks noGrp="1" noRot="1" noChangeAspect="1" noChangeArrowheads="1" noTextEdit="1"/>
          </p:cNvSpPr>
          <p:nvPr>
            <p:ph type="sldImg"/>
          </p:nvPr>
        </p:nvSpPr>
        <p:spPr>
          <a:ln/>
        </p:spPr>
      </p:sp>
      <p:sp>
        <p:nvSpPr>
          <p:cNvPr id="1519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532DA1-7C9E-4A13-9464-DD879FA17C13}" type="slidenum">
              <a:rPr lang="en-US" altLang="en-US"/>
              <a:pPr/>
              <a:t>213</a:t>
            </a:fld>
            <a:endParaRPr lang="en-US" altLang="en-US"/>
          </a:p>
        </p:txBody>
      </p:sp>
      <p:sp>
        <p:nvSpPr>
          <p:cNvPr id="1843202" name="Rectangle 2"/>
          <p:cNvSpPr>
            <a:spLocks noGrp="1" noRot="1" noChangeAspect="1" noChangeArrowheads="1" noTextEdit="1"/>
          </p:cNvSpPr>
          <p:nvPr>
            <p:ph type="sldImg"/>
          </p:nvPr>
        </p:nvSpPr>
        <p:spPr>
          <a:ln/>
        </p:spPr>
      </p:sp>
      <p:sp>
        <p:nvSpPr>
          <p:cNvPr id="18432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F76F58-330F-4250-AF4B-4416C232A84E}" type="slidenum">
              <a:rPr lang="en-US" altLang="en-US"/>
              <a:pPr/>
              <a:t>214</a:t>
            </a:fld>
            <a:endParaRPr lang="en-US" altLang="en-US"/>
          </a:p>
        </p:txBody>
      </p:sp>
      <p:sp>
        <p:nvSpPr>
          <p:cNvPr id="1521666" name="Rectangle 2"/>
          <p:cNvSpPr>
            <a:spLocks noGrp="1" noRot="1" noChangeAspect="1" noChangeArrowheads="1" noTextEdit="1"/>
          </p:cNvSpPr>
          <p:nvPr>
            <p:ph type="sldImg"/>
          </p:nvPr>
        </p:nvSpPr>
        <p:spPr>
          <a:ln/>
        </p:spPr>
      </p:sp>
      <p:sp>
        <p:nvSpPr>
          <p:cNvPr id="1521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365368-917D-4511-9669-96E17D9C284F}" type="slidenum">
              <a:rPr lang="en-US" altLang="en-US"/>
              <a:pPr/>
              <a:t>215</a:t>
            </a:fld>
            <a:endParaRPr lang="en-US" altLang="en-US"/>
          </a:p>
        </p:txBody>
      </p:sp>
      <p:sp>
        <p:nvSpPr>
          <p:cNvPr id="1845250" name="Rectangle 2"/>
          <p:cNvSpPr>
            <a:spLocks noGrp="1" noRot="1" noChangeAspect="1" noChangeArrowheads="1" noTextEdit="1"/>
          </p:cNvSpPr>
          <p:nvPr>
            <p:ph type="sldImg"/>
          </p:nvPr>
        </p:nvSpPr>
        <p:spPr>
          <a:ln/>
        </p:spPr>
      </p:sp>
      <p:sp>
        <p:nvSpPr>
          <p:cNvPr id="18452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342260-9DF8-4A50-8085-B8FE2650F569}" type="slidenum">
              <a:rPr lang="en-US" altLang="en-US"/>
              <a:pPr/>
              <a:t>23</a:t>
            </a:fld>
            <a:endParaRPr lang="en-US" altLang="en-US"/>
          </a:p>
        </p:txBody>
      </p:sp>
      <p:sp>
        <p:nvSpPr>
          <p:cNvPr id="1556482" name="Rectangle 2"/>
          <p:cNvSpPr>
            <a:spLocks noGrp="1" noRot="1" noChangeAspect="1" noChangeArrowheads="1" noTextEdit="1"/>
          </p:cNvSpPr>
          <p:nvPr>
            <p:ph type="sldImg"/>
          </p:nvPr>
        </p:nvSpPr>
        <p:spPr>
          <a:ln/>
        </p:spPr>
      </p:sp>
      <p:sp>
        <p:nvSpPr>
          <p:cNvPr id="1556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4EF218-E133-4CC7-91C8-B451466AB034}" type="slidenum">
              <a:rPr lang="en-US" altLang="en-US"/>
              <a:pPr/>
              <a:t>24</a:t>
            </a:fld>
            <a:endParaRPr lang="en-US" altLang="en-US"/>
          </a:p>
        </p:txBody>
      </p:sp>
      <p:sp>
        <p:nvSpPr>
          <p:cNvPr id="1558530" name="Rectangle 2"/>
          <p:cNvSpPr>
            <a:spLocks noGrp="1" noRot="1" noChangeAspect="1" noChangeArrowheads="1" noTextEdit="1"/>
          </p:cNvSpPr>
          <p:nvPr>
            <p:ph type="sldImg"/>
          </p:nvPr>
        </p:nvSpPr>
        <p:spPr>
          <a:ln/>
        </p:spPr>
      </p:sp>
      <p:sp>
        <p:nvSpPr>
          <p:cNvPr id="1558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817A81-0AEB-4086-A2D2-BC9991556201}" type="slidenum">
              <a:rPr lang="en-US" altLang="en-US"/>
              <a:pPr/>
              <a:t>25</a:t>
            </a:fld>
            <a:endParaRPr lang="en-US" altLang="en-US"/>
          </a:p>
        </p:txBody>
      </p:sp>
      <p:sp>
        <p:nvSpPr>
          <p:cNvPr id="1560578" name="Rectangle 2"/>
          <p:cNvSpPr>
            <a:spLocks noGrp="1" noRot="1" noChangeAspect="1" noChangeArrowheads="1" noTextEdit="1"/>
          </p:cNvSpPr>
          <p:nvPr>
            <p:ph type="sldImg"/>
          </p:nvPr>
        </p:nvSpPr>
        <p:spPr>
          <a:ln/>
        </p:spPr>
      </p:sp>
      <p:sp>
        <p:nvSpPr>
          <p:cNvPr id="1560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E2D0DE-DBFB-4AF0-AA97-0E010A8C9585}" type="slidenum">
              <a:rPr lang="en-US" altLang="en-US"/>
              <a:pPr/>
              <a:t>26</a:t>
            </a:fld>
            <a:endParaRPr lang="en-US" altLang="en-US"/>
          </a:p>
        </p:txBody>
      </p:sp>
      <p:sp>
        <p:nvSpPr>
          <p:cNvPr id="1562626" name="Rectangle 2"/>
          <p:cNvSpPr>
            <a:spLocks noGrp="1" noRot="1" noChangeAspect="1" noChangeArrowheads="1" noTextEdit="1"/>
          </p:cNvSpPr>
          <p:nvPr>
            <p:ph type="sldImg"/>
          </p:nvPr>
        </p:nvSpPr>
        <p:spPr>
          <a:ln/>
        </p:spPr>
      </p:sp>
      <p:sp>
        <p:nvSpPr>
          <p:cNvPr id="1562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FDE5D9-3B45-4933-986C-66D65BF3D114}" type="slidenum">
              <a:rPr lang="en-US" altLang="en-US"/>
              <a:pPr/>
              <a:t>27</a:t>
            </a:fld>
            <a:endParaRPr lang="en-US" altLang="en-US"/>
          </a:p>
        </p:txBody>
      </p:sp>
      <p:sp>
        <p:nvSpPr>
          <p:cNvPr id="1564674" name="Rectangle 2"/>
          <p:cNvSpPr>
            <a:spLocks noGrp="1" noRot="1" noChangeAspect="1" noChangeArrowheads="1" noTextEdit="1"/>
          </p:cNvSpPr>
          <p:nvPr>
            <p:ph type="sldImg"/>
          </p:nvPr>
        </p:nvSpPr>
        <p:spPr>
          <a:ln/>
        </p:spPr>
      </p:sp>
      <p:sp>
        <p:nvSpPr>
          <p:cNvPr id="1564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54D95E-1539-493C-8C2B-B841FE46FF58}" type="slidenum">
              <a:rPr lang="en-US" altLang="en-US"/>
              <a:pPr/>
              <a:t>28</a:t>
            </a:fld>
            <a:endParaRPr lang="en-US" altLang="en-US"/>
          </a:p>
        </p:txBody>
      </p:sp>
      <p:sp>
        <p:nvSpPr>
          <p:cNvPr id="1399810" name="Rectangle 2"/>
          <p:cNvSpPr>
            <a:spLocks noGrp="1" noRot="1" noChangeAspect="1" noChangeArrowheads="1" noTextEdit="1"/>
          </p:cNvSpPr>
          <p:nvPr>
            <p:ph type="sldImg"/>
          </p:nvPr>
        </p:nvSpPr>
        <p:spPr>
          <a:ln/>
        </p:spPr>
      </p:sp>
      <p:sp>
        <p:nvSpPr>
          <p:cNvPr id="1399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F3DF45-3DE3-4420-A831-65F46EDB0CBE}" type="slidenum">
              <a:rPr lang="en-US" altLang="en-US"/>
              <a:pPr/>
              <a:t>29</a:t>
            </a:fld>
            <a:endParaRPr lang="en-US" altLang="en-US"/>
          </a:p>
        </p:txBody>
      </p:sp>
      <p:sp>
        <p:nvSpPr>
          <p:cNvPr id="1566722" name="Rectangle 2"/>
          <p:cNvSpPr>
            <a:spLocks noGrp="1" noRot="1" noChangeAspect="1" noChangeArrowheads="1" noTextEdit="1"/>
          </p:cNvSpPr>
          <p:nvPr>
            <p:ph type="sldImg"/>
          </p:nvPr>
        </p:nvSpPr>
        <p:spPr>
          <a:ln/>
        </p:spPr>
      </p:sp>
      <p:sp>
        <p:nvSpPr>
          <p:cNvPr id="1566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5FFF5D-0F35-4064-92AD-72CD2A218578}" type="slidenum">
              <a:rPr lang="en-US" altLang="en-US"/>
              <a:pPr/>
              <a:t>30</a:t>
            </a:fld>
            <a:endParaRPr lang="en-US" altLang="en-US"/>
          </a:p>
        </p:txBody>
      </p:sp>
      <p:sp>
        <p:nvSpPr>
          <p:cNvPr id="1568770" name="Rectangle 2"/>
          <p:cNvSpPr>
            <a:spLocks noGrp="1" noRot="1" noChangeAspect="1" noChangeArrowheads="1" noTextEdit="1"/>
          </p:cNvSpPr>
          <p:nvPr>
            <p:ph type="sldImg"/>
          </p:nvPr>
        </p:nvSpPr>
        <p:spPr>
          <a:ln/>
        </p:spPr>
      </p:sp>
      <p:sp>
        <p:nvSpPr>
          <p:cNvPr id="1568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301EB9-39D3-475A-9E81-9D3C0134E557}" type="slidenum">
              <a:rPr lang="en-US" altLang="en-US"/>
              <a:pPr/>
              <a:t>4</a:t>
            </a:fld>
            <a:endParaRPr lang="en-US" altLang="en-US"/>
          </a:p>
        </p:txBody>
      </p:sp>
      <p:sp>
        <p:nvSpPr>
          <p:cNvPr id="1525762" name="Rectangle 2"/>
          <p:cNvSpPr>
            <a:spLocks noGrp="1" noRot="1" noChangeAspect="1" noChangeArrowheads="1" noTextEdit="1"/>
          </p:cNvSpPr>
          <p:nvPr>
            <p:ph type="sldImg"/>
          </p:nvPr>
        </p:nvSpPr>
        <p:spPr>
          <a:ln/>
        </p:spPr>
      </p:sp>
      <p:sp>
        <p:nvSpPr>
          <p:cNvPr id="1525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BFDCDE-D141-4BDD-8B1F-527286025397}" type="slidenum">
              <a:rPr lang="en-US" altLang="en-US"/>
              <a:pPr/>
              <a:t>31</a:t>
            </a:fld>
            <a:endParaRPr lang="en-US" altLang="en-US"/>
          </a:p>
        </p:txBody>
      </p:sp>
      <p:sp>
        <p:nvSpPr>
          <p:cNvPr id="1570818" name="Rectangle 2"/>
          <p:cNvSpPr>
            <a:spLocks noGrp="1" noRot="1" noChangeAspect="1" noChangeArrowheads="1" noTextEdit="1"/>
          </p:cNvSpPr>
          <p:nvPr>
            <p:ph type="sldImg"/>
          </p:nvPr>
        </p:nvSpPr>
        <p:spPr>
          <a:ln/>
        </p:spPr>
      </p:sp>
      <p:sp>
        <p:nvSpPr>
          <p:cNvPr id="15708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7DDC44-E23C-4492-BBAF-E5F0787939FA}" type="slidenum">
              <a:rPr lang="en-US" altLang="en-US"/>
              <a:pPr/>
              <a:t>32</a:t>
            </a:fld>
            <a:endParaRPr lang="en-US" altLang="en-US"/>
          </a:p>
        </p:txBody>
      </p:sp>
      <p:sp>
        <p:nvSpPr>
          <p:cNvPr id="1572866" name="Rectangle 2"/>
          <p:cNvSpPr>
            <a:spLocks noGrp="1" noRot="1" noChangeAspect="1" noChangeArrowheads="1" noTextEdit="1"/>
          </p:cNvSpPr>
          <p:nvPr>
            <p:ph type="sldImg"/>
          </p:nvPr>
        </p:nvSpPr>
        <p:spPr>
          <a:ln/>
        </p:spPr>
      </p:sp>
      <p:sp>
        <p:nvSpPr>
          <p:cNvPr id="1572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F2606E-7391-4AD5-B631-AB16562E5979}" type="slidenum">
              <a:rPr lang="en-US" altLang="en-US"/>
              <a:pPr/>
              <a:t>33</a:t>
            </a:fld>
            <a:endParaRPr lang="en-US" altLang="en-US"/>
          </a:p>
        </p:txBody>
      </p:sp>
      <p:sp>
        <p:nvSpPr>
          <p:cNvPr id="1574914" name="Rectangle 2"/>
          <p:cNvSpPr>
            <a:spLocks noGrp="1" noRot="1" noChangeAspect="1" noChangeArrowheads="1" noTextEdit="1"/>
          </p:cNvSpPr>
          <p:nvPr>
            <p:ph type="sldImg"/>
          </p:nvPr>
        </p:nvSpPr>
        <p:spPr>
          <a:ln/>
        </p:spPr>
      </p:sp>
      <p:sp>
        <p:nvSpPr>
          <p:cNvPr id="15749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21F0A-8914-4D60-AB4E-EAC9B8747E66}" type="slidenum">
              <a:rPr lang="en-US" altLang="en-US"/>
              <a:pPr/>
              <a:t>34</a:t>
            </a:fld>
            <a:endParaRPr lang="en-US" altLang="en-US"/>
          </a:p>
        </p:txBody>
      </p:sp>
      <p:sp>
        <p:nvSpPr>
          <p:cNvPr id="1207298" name="Rectangle 2"/>
          <p:cNvSpPr>
            <a:spLocks noGrp="1" noRot="1" noChangeAspect="1" noChangeArrowheads="1" noTextEdit="1"/>
          </p:cNvSpPr>
          <p:nvPr>
            <p:ph type="sldImg"/>
          </p:nvPr>
        </p:nvSpPr>
        <p:spPr>
          <a:ln/>
        </p:spPr>
      </p:sp>
      <p:sp>
        <p:nvSpPr>
          <p:cNvPr id="1207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E3A457-2B56-43E2-9833-C89C913A32A9}" type="slidenum">
              <a:rPr lang="en-US" altLang="en-US"/>
              <a:pPr/>
              <a:t>35</a:t>
            </a:fld>
            <a:endParaRPr lang="en-US" altLang="en-US"/>
          </a:p>
        </p:txBody>
      </p:sp>
      <p:sp>
        <p:nvSpPr>
          <p:cNvPr id="1576962" name="Rectangle 2"/>
          <p:cNvSpPr>
            <a:spLocks noGrp="1" noRot="1" noChangeAspect="1" noChangeArrowheads="1" noTextEdit="1"/>
          </p:cNvSpPr>
          <p:nvPr>
            <p:ph type="sldImg"/>
          </p:nvPr>
        </p:nvSpPr>
        <p:spPr>
          <a:ln/>
        </p:spPr>
      </p:sp>
      <p:sp>
        <p:nvSpPr>
          <p:cNvPr id="1576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0FAE1B-13AB-4F8D-8B5C-B5E77AF49872}" type="slidenum">
              <a:rPr lang="en-US" altLang="en-US"/>
              <a:pPr/>
              <a:t>36</a:t>
            </a:fld>
            <a:endParaRPr lang="en-US" altLang="en-US"/>
          </a:p>
        </p:txBody>
      </p:sp>
      <p:sp>
        <p:nvSpPr>
          <p:cNvPr id="1579010" name="Rectangle 2"/>
          <p:cNvSpPr>
            <a:spLocks noGrp="1" noRot="1" noChangeAspect="1" noChangeArrowheads="1" noTextEdit="1"/>
          </p:cNvSpPr>
          <p:nvPr>
            <p:ph type="sldImg"/>
          </p:nvPr>
        </p:nvSpPr>
        <p:spPr>
          <a:ln/>
        </p:spPr>
      </p:sp>
      <p:sp>
        <p:nvSpPr>
          <p:cNvPr id="1579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5FA4A9-2277-4531-B970-21405AB4B2E0}" type="slidenum">
              <a:rPr lang="en-US" altLang="en-US"/>
              <a:pPr/>
              <a:t>37</a:t>
            </a:fld>
            <a:endParaRPr lang="en-US" altLang="en-US"/>
          </a:p>
        </p:txBody>
      </p:sp>
      <p:sp>
        <p:nvSpPr>
          <p:cNvPr id="1401858" name="Rectangle 2"/>
          <p:cNvSpPr>
            <a:spLocks noGrp="1" noRot="1" noChangeAspect="1" noChangeArrowheads="1" noTextEdit="1"/>
          </p:cNvSpPr>
          <p:nvPr>
            <p:ph type="sldImg"/>
          </p:nvPr>
        </p:nvSpPr>
        <p:spPr>
          <a:ln/>
        </p:spPr>
      </p:sp>
      <p:sp>
        <p:nvSpPr>
          <p:cNvPr id="1401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68BB40-8AA1-44B1-94EE-AA80AF70377C}" type="slidenum">
              <a:rPr lang="en-US" altLang="en-US"/>
              <a:pPr/>
              <a:t>38</a:t>
            </a:fld>
            <a:endParaRPr lang="en-US" altLang="en-US"/>
          </a:p>
        </p:txBody>
      </p:sp>
      <p:sp>
        <p:nvSpPr>
          <p:cNvPr id="1581058" name="Rectangle 2"/>
          <p:cNvSpPr>
            <a:spLocks noGrp="1" noRot="1" noChangeAspect="1" noChangeArrowheads="1" noTextEdit="1"/>
          </p:cNvSpPr>
          <p:nvPr>
            <p:ph type="sldImg"/>
          </p:nvPr>
        </p:nvSpPr>
        <p:spPr>
          <a:ln/>
        </p:spPr>
      </p:sp>
      <p:sp>
        <p:nvSpPr>
          <p:cNvPr id="1581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72C533-EE6C-4032-9406-72AAF0FC8BA1}" type="slidenum">
              <a:rPr lang="en-US" altLang="en-US"/>
              <a:pPr/>
              <a:t>39</a:t>
            </a:fld>
            <a:endParaRPr lang="en-US" altLang="en-US"/>
          </a:p>
        </p:txBody>
      </p:sp>
      <p:sp>
        <p:nvSpPr>
          <p:cNvPr id="1403906" name="Rectangle 2"/>
          <p:cNvSpPr>
            <a:spLocks noGrp="1" noRot="1" noChangeAspect="1" noChangeArrowheads="1" noTextEdit="1"/>
          </p:cNvSpPr>
          <p:nvPr>
            <p:ph type="sldImg"/>
          </p:nvPr>
        </p:nvSpPr>
        <p:spPr>
          <a:ln/>
        </p:spPr>
      </p:sp>
      <p:sp>
        <p:nvSpPr>
          <p:cNvPr id="1403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EACB84-EB06-4713-866D-0D686EFDC905}" type="slidenum">
              <a:rPr lang="en-US" altLang="en-US"/>
              <a:pPr/>
              <a:t>40</a:t>
            </a:fld>
            <a:endParaRPr lang="en-US" altLang="en-US"/>
          </a:p>
        </p:txBody>
      </p:sp>
      <p:sp>
        <p:nvSpPr>
          <p:cNvPr id="1583106" name="Rectangle 2"/>
          <p:cNvSpPr>
            <a:spLocks noGrp="1" noRot="1" noChangeAspect="1" noChangeArrowheads="1" noTextEdit="1"/>
          </p:cNvSpPr>
          <p:nvPr>
            <p:ph type="sldImg"/>
          </p:nvPr>
        </p:nvSpPr>
        <p:spPr>
          <a:ln/>
        </p:spPr>
      </p:sp>
      <p:sp>
        <p:nvSpPr>
          <p:cNvPr id="1583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44D35A-D412-44B3-9644-ADED7F6AD5ED}" type="slidenum">
              <a:rPr lang="en-US" altLang="en-US"/>
              <a:pPr/>
              <a:t>5</a:t>
            </a:fld>
            <a:endParaRPr lang="en-US" altLang="en-US"/>
          </a:p>
        </p:txBody>
      </p:sp>
      <p:sp>
        <p:nvSpPr>
          <p:cNvPr id="1527810" name="Rectangle 2"/>
          <p:cNvSpPr>
            <a:spLocks noGrp="1" noRot="1" noChangeAspect="1" noChangeArrowheads="1" noTextEdit="1"/>
          </p:cNvSpPr>
          <p:nvPr>
            <p:ph type="sldImg"/>
          </p:nvPr>
        </p:nvSpPr>
        <p:spPr>
          <a:ln/>
        </p:spPr>
      </p:sp>
      <p:sp>
        <p:nvSpPr>
          <p:cNvPr id="1527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5A9FC0-02FC-41D0-8B5F-A9290C0F24C6}" type="slidenum">
              <a:rPr lang="en-US" altLang="en-US"/>
              <a:pPr/>
              <a:t>41</a:t>
            </a:fld>
            <a:endParaRPr lang="en-US" altLang="en-US"/>
          </a:p>
        </p:txBody>
      </p:sp>
      <p:sp>
        <p:nvSpPr>
          <p:cNvPr id="1405954" name="Rectangle 2"/>
          <p:cNvSpPr>
            <a:spLocks noGrp="1" noRot="1" noChangeAspect="1" noChangeArrowheads="1" noTextEdit="1"/>
          </p:cNvSpPr>
          <p:nvPr>
            <p:ph type="sldImg"/>
          </p:nvPr>
        </p:nvSpPr>
        <p:spPr>
          <a:ln/>
        </p:spPr>
      </p:sp>
      <p:sp>
        <p:nvSpPr>
          <p:cNvPr id="1405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B04906-0772-4F98-A3C9-672A4EFE7A53}" type="slidenum">
              <a:rPr lang="en-US" altLang="en-US"/>
              <a:pPr/>
              <a:t>42</a:t>
            </a:fld>
            <a:endParaRPr lang="en-US" altLang="en-US"/>
          </a:p>
        </p:txBody>
      </p:sp>
      <p:sp>
        <p:nvSpPr>
          <p:cNvPr id="1585154" name="Rectangle 2"/>
          <p:cNvSpPr>
            <a:spLocks noGrp="1" noRot="1" noChangeAspect="1" noChangeArrowheads="1" noTextEdit="1"/>
          </p:cNvSpPr>
          <p:nvPr>
            <p:ph type="sldImg"/>
          </p:nvPr>
        </p:nvSpPr>
        <p:spPr>
          <a:ln/>
        </p:spPr>
      </p:sp>
      <p:sp>
        <p:nvSpPr>
          <p:cNvPr id="1585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150D8D-F9A8-4D5D-918F-B5F23D6C13C4}" type="slidenum">
              <a:rPr lang="en-US" altLang="en-US"/>
              <a:pPr/>
              <a:t>43</a:t>
            </a:fld>
            <a:endParaRPr lang="en-US" altLang="en-US"/>
          </a:p>
        </p:txBody>
      </p:sp>
      <p:sp>
        <p:nvSpPr>
          <p:cNvPr id="1408002" name="Rectangle 2"/>
          <p:cNvSpPr>
            <a:spLocks noGrp="1" noRot="1" noChangeAspect="1" noChangeArrowheads="1" noTextEdit="1"/>
          </p:cNvSpPr>
          <p:nvPr>
            <p:ph type="sldImg"/>
          </p:nvPr>
        </p:nvSpPr>
        <p:spPr>
          <a:ln/>
        </p:spPr>
      </p:sp>
      <p:sp>
        <p:nvSpPr>
          <p:cNvPr id="1408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2C7E43-03C0-47A2-B90B-29818B58DA17}" type="slidenum">
              <a:rPr lang="en-US" altLang="en-US"/>
              <a:pPr/>
              <a:t>44</a:t>
            </a:fld>
            <a:endParaRPr lang="en-US" altLang="en-US"/>
          </a:p>
        </p:txBody>
      </p:sp>
      <p:sp>
        <p:nvSpPr>
          <p:cNvPr id="1587202" name="Rectangle 2"/>
          <p:cNvSpPr>
            <a:spLocks noGrp="1" noRot="1" noChangeAspect="1" noChangeArrowheads="1" noTextEdit="1"/>
          </p:cNvSpPr>
          <p:nvPr>
            <p:ph type="sldImg"/>
          </p:nvPr>
        </p:nvSpPr>
        <p:spPr>
          <a:ln/>
        </p:spPr>
      </p:sp>
      <p:sp>
        <p:nvSpPr>
          <p:cNvPr id="15872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B57948-ABCB-4486-9E98-6817452EC3FB}" type="slidenum">
              <a:rPr lang="en-US" altLang="en-US"/>
              <a:pPr/>
              <a:t>45</a:t>
            </a:fld>
            <a:endParaRPr lang="en-US" altLang="en-US"/>
          </a:p>
        </p:txBody>
      </p:sp>
      <p:sp>
        <p:nvSpPr>
          <p:cNvPr id="1410050" name="Rectangle 2"/>
          <p:cNvSpPr>
            <a:spLocks noGrp="1" noRot="1" noChangeAspect="1" noChangeArrowheads="1" noTextEdit="1"/>
          </p:cNvSpPr>
          <p:nvPr>
            <p:ph type="sldImg"/>
          </p:nvPr>
        </p:nvSpPr>
        <p:spPr>
          <a:ln/>
        </p:spPr>
      </p:sp>
      <p:sp>
        <p:nvSpPr>
          <p:cNvPr id="1410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341DBD-40BD-45CC-AB0C-68132B6E6D16}" type="slidenum">
              <a:rPr lang="en-US" altLang="en-US"/>
              <a:pPr/>
              <a:t>46</a:t>
            </a:fld>
            <a:endParaRPr lang="en-US" altLang="en-US"/>
          </a:p>
        </p:txBody>
      </p:sp>
      <p:sp>
        <p:nvSpPr>
          <p:cNvPr id="1589250" name="Rectangle 2"/>
          <p:cNvSpPr>
            <a:spLocks noGrp="1" noRot="1" noChangeAspect="1" noChangeArrowheads="1" noTextEdit="1"/>
          </p:cNvSpPr>
          <p:nvPr>
            <p:ph type="sldImg"/>
          </p:nvPr>
        </p:nvSpPr>
        <p:spPr>
          <a:ln/>
        </p:spPr>
      </p:sp>
      <p:sp>
        <p:nvSpPr>
          <p:cNvPr id="15892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0AB117-390B-4754-B329-1DEC31003A7A}" type="slidenum">
              <a:rPr lang="en-US" altLang="en-US"/>
              <a:pPr/>
              <a:t>47</a:t>
            </a:fld>
            <a:endParaRPr lang="en-US" altLang="en-US"/>
          </a:p>
        </p:txBody>
      </p:sp>
      <p:sp>
        <p:nvSpPr>
          <p:cNvPr id="1412098" name="Rectangle 2"/>
          <p:cNvSpPr>
            <a:spLocks noGrp="1" noRot="1" noChangeAspect="1" noChangeArrowheads="1" noTextEdit="1"/>
          </p:cNvSpPr>
          <p:nvPr>
            <p:ph type="sldImg"/>
          </p:nvPr>
        </p:nvSpPr>
        <p:spPr>
          <a:ln/>
        </p:spPr>
      </p:sp>
      <p:sp>
        <p:nvSpPr>
          <p:cNvPr id="1412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7C50A8-FFD6-4556-961D-5231B9D2F032}" type="slidenum">
              <a:rPr lang="en-US" altLang="en-US"/>
              <a:pPr/>
              <a:t>48</a:t>
            </a:fld>
            <a:endParaRPr lang="en-US" altLang="en-US"/>
          </a:p>
        </p:txBody>
      </p:sp>
      <p:sp>
        <p:nvSpPr>
          <p:cNvPr id="1591298" name="Rectangle 2"/>
          <p:cNvSpPr>
            <a:spLocks noGrp="1" noRot="1" noChangeAspect="1" noChangeArrowheads="1" noTextEdit="1"/>
          </p:cNvSpPr>
          <p:nvPr>
            <p:ph type="sldImg"/>
          </p:nvPr>
        </p:nvSpPr>
        <p:spPr>
          <a:ln/>
        </p:spPr>
      </p:sp>
      <p:sp>
        <p:nvSpPr>
          <p:cNvPr id="1591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5D37EA-F7B3-43E2-AC4C-428FDBB103C5}" type="slidenum">
              <a:rPr lang="en-US" altLang="en-US"/>
              <a:pPr/>
              <a:t>49</a:t>
            </a:fld>
            <a:endParaRPr lang="en-US" altLang="en-US"/>
          </a:p>
        </p:txBody>
      </p:sp>
      <p:sp>
        <p:nvSpPr>
          <p:cNvPr id="1593346" name="Rectangle 2"/>
          <p:cNvSpPr>
            <a:spLocks noGrp="1" noRot="1" noChangeAspect="1" noChangeArrowheads="1" noTextEdit="1"/>
          </p:cNvSpPr>
          <p:nvPr>
            <p:ph type="sldImg"/>
          </p:nvPr>
        </p:nvSpPr>
        <p:spPr>
          <a:ln/>
        </p:spPr>
      </p:sp>
      <p:sp>
        <p:nvSpPr>
          <p:cNvPr id="1593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9C0E2A-60BF-4459-95AB-F88FD21F2F3B}" type="slidenum">
              <a:rPr lang="en-US" altLang="en-US"/>
              <a:pPr/>
              <a:t>50</a:t>
            </a:fld>
            <a:endParaRPr lang="en-US" altLang="en-US"/>
          </a:p>
        </p:txBody>
      </p:sp>
      <p:sp>
        <p:nvSpPr>
          <p:cNvPr id="1595394" name="Rectangle 2"/>
          <p:cNvSpPr>
            <a:spLocks noGrp="1" noRot="1" noChangeAspect="1" noChangeArrowheads="1" noTextEdit="1"/>
          </p:cNvSpPr>
          <p:nvPr>
            <p:ph type="sldImg"/>
          </p:nvPr>
        </p:nvSpPr>
        <p:spPr>
          <a:ln/>
        </p:spPr>
      </p:sp>
      <p:sp>
        <p:nvSpPr>
          <p:cNvPr id="1595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6B6105-9B92-4F4B-8096-3D7AB1F1842D}" type="slidenum">
              <a:rPr lang="en-US" altLang="en-US"/>
              <a:pPr/>
              <a:t>6</a:t>
            </a:fld>
            <a:endParaRPr lang="en-US" altLang="en-US"/>
          </a:p>
        </p:txBody>
      </p:sp>
      <p:sp>
        <p:nvSpPr>
          <p:cNvPr id="1391618" name="Rectangle 2"/>
          <p:cNvSpPr>
            <a:spLocks noGrp="1" noRot="1" noChangeAspect="1" noChangeArrowheads="1" noTextEdit="1"/>
          </p:cNvSpPr>
          <p:nvPr>
            <p:ph type="sldImg"/>
          </p:nvPr>
        </p:nvSpPr>
        <p:spPr>
          <a:ln/>
        </p:spPr>
      </p:sp>
      <p:sp>
        <p:nvSpPr>
          <p:cNvPr id="1391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B8DCA1-C067-49C9-A3CC-3F8488210D37}" type="slidenum">
              <a:rPr lang="en-US" altLang="en-US"/>
              <a:pPr/>
              <a:t>51</a:t>
            </a:fld>
            <a:endParaRPr lang="en-US" altLang="en-US"/>
          </a:p>
        </p:txBody>
      </p:sp>
      <p:sp>
        <p:nvSpPr>
          <p:cNvPr id="1414146" name="Rectangle 2"/>
          <p:cNvSpPr>
            <a:spLocks noGrp="1" noRot="1" noChangeAspect="1" noChangeArrowheads="1" noTextEdit="1"/>
          </p:cNvSpPr>
          <p:nvPr>
            <p:ph type="sldImg"/>
          </p:nvPr>
        </p:nvSpPr>
        <p:spPr>
          <a:ln/>
        </p:spPr>
      </p:sp>
      <p:sp>
        <p:nvSpPr>
          <p:cNvPr id="1414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42A018-EC2B-4DF6-A7D5-6A2568E5C95B}" type="slidenum">
              <a:rPr lang="en-US" altLang="en-US"/>
              <a:pPr/>
              <a:t>52</a:t>
            </a:fld>
            <a:endParaRPr lang="en-US" altLang="en-US"/>
          </a:p>
        </p:txBody>
      </p:sp>
      <p:sp>
        <p:nvSpPr>
          <p:cNvPr id="1597442" name="Rectangle 2"/>
          <p:cNvSpPr>
            <a:spLocks noGrp="1" noRot="1" noChangeAspect="1" noChangeArrowheads="1" noTextEdit="1"/>
          </p:cNvSpPr>
          <p:nvPr>
            <p:ph type="sldImg"/>
          </p:nvPr>
        </p:nvSpPr>
        <p:spPr>
          <a:ln/>
        </p:spPr>
      </p:sp>
      <p:sp>
        <p:nvSpPr>
          <p:cNvPr id="1597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6677CE-3559-4233-AD83-C205A45F71BE}" type="slidenum">
              <a:rPr lang="en-US" altLang="en-US"/>
              <a:pPr/>
              <a:t>53</a:t>
            </a:fld>
            <a:endParaRPr lang="en-US" altLang="en-US"/>
          </a:p>
        </p:txBody>
      </p:sp>
      <p:sp>
        <p:nvSpPr>
          <p:cNvPr id="1416194" name="Rectangle 2"/>
          <p:cNvSpPr>
            <a:spLocks noGrp="1" noRot="1" noChangeAspect="1" noChangeArrowheads="1" noTextEdit="1"/>
          </p:cNvSpPr>
          <p:nvPr>
            <p:ph type="sldImg"/>
          </p:nvPr>
        </p:nvSpPr>
        <p:spPr>
          <a:ln/>
        </p:spPr>
      </p:sp>
      <p:sp>
        <p:nvSpPr>
          <p:cNvPr id="1416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58383D-BC84-4BAF-899B-C722EEFDB0A3}" type="slidenum">
              <a:rPr lang="en-US" altLang="en-US"/>
              <a:pPr/>
              <a:t>54</a:t>
            </a:fld>
            <a:endParaRPr lang="en-US" altLang="en-US"/>
          </a:p>
        </p:txBody>
      </p:sp>
      <p:sp>
        <p:nvSpPr>
          <p:cNvPr id="1599490" name="Rectangle 2"/>
          <p:cNvSpPr>
            <a:spLocks noGrp="1" noRot="1" noChangeAspect="1" noChangeArrowheads="1" noTextEdit="1"/>
          </p:cNvSpPr>
          <p:nvPr>
            <p:ph type="sldImg"/>
          </p:nvPr>
        </p:nvSpPr>
        <p:spPr>
          <a:ln/>
        </p:spPr>
      </p:sp>
      <p:sp>
        <p:nvSpPr>
          <p:cNvPr id="1599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4BA274-24B8-4B27-8217-1CF0AB79CE9B}" type="slidenum">
              <a:rPr lang="en-US" altLang="en-US"/>
              <a:pPr/>
              <a:t>55</a:t>
            </a:fld>
            <a:endParaRPr lang="en-US" altLang="en-US"/>
          </a:p>
        </p:txBody>
      </p:sp>
      <p:sp>
        <p:nvSpPr>
          <p:cNvPr id="1418242" name="Rectangle 2"/>
          <p:cNvSpPr>
            <a:spLocks noGrp="1" noRot="1" noChangeAspect="1" noChangeArrowheads="1" noTextEdit="1"/>
          </p:cNvSpPr>
          <p:nvPr>
            <p:ph type="sldImg"/>
          </p:nvPr>
        </p:nvSpPr>
        <p:spPr>
          <a:ln/>
        </p:spPr>
      </p:sp>
      <p:sp>
        <p:nvSpPr>
          <p:cNvPr id="1418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A434CF-BDA9-4A99-9DD7-65AC98A54382}" type="slidenum">
              <a:rPr lang="en-US" altLang="en-US"/>
              <a:pPr/>
              <a:t>56</a:t>
            </a:fld>
            <a:endParaRPr lang="en-US" altLang="en-US"/>
          </a:p>
        </p:txBody>
      </p:sp>
      <p:sp>
        <p:nvSpPr>
          <p:cNvPr id="1601538" name="Rectangle 2"/>
          <p:cNvSpPr>
            <a:spLocks noGrp="1" noRot="1" noChangeAspect="1" noChangeArrowheads="1" noTextEdit="1"/>
          </p:cNvSpPr>
          <p:nvPr>
            <p:ph type="sldImg"/>
          </p:nvPr>
        </p:nvSpPr>
        <p:spPr>
          <a:ln/>
        </p:spPr>
      </p:sp>
      <p:sp>
        <p:nvSpPr>
          <p:cNvPr id="1601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836CBF-C13E-4585-8C1B-8DCC2A9EF99A}" type="slidenum">
              <a:rPr lang="en-US" altLang="en-US"/>
              <a:pPr/>
              <a:t>57</a:t>
            </a:fld>
            <a:endParaRPr lang="en-US" altLang="en-US"/>
          </a:p>
        </p:txBody>
      </p:sp>
      <p:sp>
        <p:nvSpPr>
          <p:cNvPr id="1603586" name="Rectangle 2"/>
          <p:cNvSpPr>
            <a:spLocks noGrp="1" noRot="1" noChangeAspect="1" noChangeArrowheads="1" noTextEdit="1"/>
          </p:cNvSpPr>
          <p:nvPr>
            <p:ph type="sldImg"/>
          </p:nvPr>
        </p:nvSpPr>
        <p:spPr>
          <a:ln/>
        </p:spPr>
      </p:sp>
      <p:sp>
        <p:nvSpPr>
          <p:cNvPr id="1603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57C33C-846B-422C-9365-B37BF3E05B90}" type="slidenum">
              <a:rPr lang="en-US" altLang="en-US"/>
              <a:pPr/>
              <a:t>58</a:t>
            </a:fld>
            <a:endParaRPr lang="en-US" altLang="en-US"/>
          </a:p>
        </p:txBody>
      </p:sp>
      <p:sp>
        <p:nvSpPr>
          <p:cNvPr id="1420290" name="Rectangle 2"/>
          <p:cNvSpPr>
            <a:spLocks noGrp="1" noRot="1" noChangeAspect="1" noChangeArrowheads="1" noTextEdit="1"/>
          </p:cNvSpPr>
          <p:nvPr>
            <p:ph type="sldImg"/>
          </p:nvPr>
        </p:nvSpPr>
        <p:spPr>
          <a:ln/>
        </p:spPr>
      </p:sp>
      <p:sp>
        <p:nvSpPr>
          <p:cNvPr id="1420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1EC62E-6B49-4713-A538-13F9819D3D39}" type="slidenum">
              <a:rPr lang="en-US" altLang="en-US"/>
              <a:pPr/>
              <a:t>59</a:t>
            </a:fld>
            <a:endParaRPr lang="en-US" altLang="en-US"/>
          </a:p>
        </p:txBody>
      </p:sp>
      <p:sp>
        <p:nvSpPr>
          <p:cNvPr id="1605634" name="Rectangle 2"/>
          <p:cNvSpPr>
            <a:spLocks noGrp="1" noRot="1" noChangeAspect="1" noChangeArrowheads="1" noTextEdit="1"/>
          </p:cNvSpPr>
          <p:nvPr>
            <p:ph type="sldImg"/>
          </p:nvPr>
        </p:nvSpPr>
        <p:spPr>
          <a:ln/>
        </p:spPr>
      </p:sp>
      <p:sp>
        <p:nvSpPr>
          <p:cNvPr id="1605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D2A9D4-7FCA-4C95-9555-BAC3A31048F0}" type="slidenum">
              <a:rPr lang="en-US" altLang="en-US"/>
              <a:pPr/>
              <a:t>60</a:t>
            </a:fld>
            <a:endParaRPr lang="en-US" altLang="en-US"/>
          </a:p>
        </p:txBody>
      </p:sp>
      <p:sp>
        <p:nvSpPr>
          <p:cNvPr id="1607682" name="Rectangle 2"/>
          <p:cNvSpPr>
            <a:spLocks noGrp="1" noRot="1" noChangeAspect="1" noChangeArrowheads="1" noTextEdit="1"/>
          </p:cNvSpPr>
          <p:nvPr>
            <p:ph type="sldImg"/>
          </p:nvPr>
        </p:nvSpPr>
        <p:spPr>
          <a:ln/>
        </p:spPr>
      </p:sp>
      <p:sp>
        <p:nvSpPr>
          <p:cNvPr id="16076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2A691D-09CD-4789-BD78-3C1493549EC6}" type="slidenum">
              <a:rPr lang="en-US" altLang="en-US"/>
              <a:pPr/>
              <a:t>7</a:t>
            </a:fld>
            <a:endParaRPr lang="en-US" altLang="en-US"/>
          </a:p>
        </p:txBody>
      </p:sp>
      <p:sp>
        <p:nvSpPr>
          <p:cNvPr id="1529858" name="Rectangle 2"/>
          <p:cNvSpPr>
            <a:spLocks noGrp="1" noRot="1" noChangeAspect="1" noChangeArrowheads="1" noTextEdit="1"/>
          </p:cNvSpPr>
          <p:nvPr>
            <p:ph type="sldImg"/>
          </p:nvPr>
        </p:nvSpPr>
        <p:spPr>
          <a:ln/>
        </p:spPr>
      </p:sp>
      <p:sp>
        <p:nvSpPr>
          <p:cNvPr id="1529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7AE57F-61B5-4BF8-A7EE-972BF04B2058}" type="slidenum">
              <a:rPr lang="en-US" altLang="en-US"/>
              <a:pPr/>
              <a:t>61</a:t>
            </a:fld>
            <a:endParaRPr lang="en-US" altLang="en-US"/>
          </a:p>
        </p:txBody>
      </p:sp>
      <p:sp>
        <p:nvSpPr>
          <p:cNvPr id="1609730" name="Rectangle 2"/>
          <p:cNvSpPr>
            <a:spLocks noGrp="1" noRot="1" noChangeAspect="1" noChangeArrowheads="1" noTextEdit="1"/>
          </p:cNvSpPr>
          <p:nvPr>
            <p:ph type="sldImg"/>
          </p:nvPr>
        </p:nvSpPr>
        <p:spPr>
          <a:ln/>
        </p:spPr>
      </p:sp>
      <p:sp>
        <p:nvSpPr>
          <p:cNvPr id="16097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F39E27-1518-4882-885E-ADC0A78B4310}" type="slidenum">
              <a:rPr lang="en-US" altLang="en-US"/>
              <a:pPr/>
              <a:t>62</a:t>
            </a:fld>
            <a:endParaRPr lang="en-US" altLang="en-US"/>
          </a:p>
        </p:txBody>
      </p:sp>
      <p:sp>
        <p:nvSpPr>
          <p:cNvPr id="1611778" name="Rectangle 2"/>
          <p:cNvSpPr>
            <a:spLocks noGrp="1" noRot="1" noChangeAspect="1" noChangeArrowheads="1" noTextEdit="1"/>
          </p:cNvSpPr>
          <p:nvPr>
            <p:ph type="sldImg"/>
          </p:nvPr>
        </p:nvSpPr>
        <p:spPr>
          <a:ln/>
        </p:spPr>
      </p:sp>
      <p:sp>
        <p:nvSpPr>
          <p:cNvPr id="16117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43B92D-5E13-400D-A8EC-18F38C56819F}" type="slidenum">
              <a:rPr lang="en-US" altLang="en-US"/>
              <a:pPr/>
              <a:t>63</a:t>
            </a:fld>
            <a:endParaRPr lang="en-US" altLang="en-US"/>
          </a:p>
        </p:txBody>
      </p:sp>
      <p:sp>
        <p:nvSpPr>
          <p:cNvPr id="1422338" name="Rectangle 2"/>
          <p:cNvSpPr>
            <a:spLocks noGrp="1" noRot="1" noChangeAspect="1" noChangeArrowheads="1" noTextEdit="1"/>
          </p:cNvSpPr>
          <p:nvPr>
            <p:ph type="sldImg"/>
          </p:nvPr>
        </p:nvSpPr>
        <p:spPr>
          <a:ln/>
        </p:spPr>
      </p:sp>
      <p:sp>
        <p:nvSpPr>
          <p:cNvPr id="1422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616F02-19C6-4A39-BCE8-D9545BAE84A2}" type="slidenum">
              <a:rPr lang="en-US" altLang="en-US"/>
              <a:pPr/>
              <a:t>64</a:t>
            </a:fld>
            <a:endParaRPr lang="en-US" altLang="en-US"/>
          </a:p>
        </p:txBody>
      </p:sp>
      <p:sp>
        <p:nvSpPr>
          <p:cNvPr id="1613826" name="Rectangle 2"/>
          <p:cNvSpPr>
            <a:spLocks noGrp="1" noRot="1" noChangeAspect="1" noChangeArrowheads="1" noTextEdit="1"/>
          </p:cNvSpPr>
          <p:nvPr>
            <p:ph type="sldImg"/>
          </p:nvPr>
        </p:nvSpPr>
        <p:spPr>
          <a:ln/>
        </p:spPr>
      </p:sp>
      <p:sp>
        <p:nvSpPr>
          <p:cNvPr id="16138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0948C7-D8AC-41D5-B889-E2410A4FD37E}" type="slidenum">
              <a:rPr lang="en-US" altLang="en-US"/>
              <a:pPr/>
              <a:t>65</a:t>
            </a:fld>
            <a:endParaRPr lang="en-US" altLang="en-US"/>
          </a:p>
        </p:txBody>
      </p:sp>
      <p:sp>
        <p:nvSpPr>
          <p:cNvPr id="1615874" name="Rectangle 2"/>
          <p:cNvSpPr>
            <a:spLocks noGrp="1" noRot="1" noChangeAspect="1" noChangeArrowheads="1" noTextEdit="1"/>
          </p:cNvSpPr>
          <p:nvPr>
            <p:ph type="sldImg"/>
          </p:nvPr>
        </p:nvSpPr>
        <p:spPr>
          <a:ln/>
        </p:spPr>
      </p:sp>
      <p:sp>
        <p:nvSpPr>
          <p:cNvPr id="16158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B39068-EA2A-490C-88B6-049A9E789988}" type="slidenum">
              <a:rPr lang="en-US" altLang="en-US"/>
              <a:pPr/>
              <a:t>66</a:t>
            </a:fld>
            <a:endParaRPr lang="en-US" altLang="en-US"/>
          </a:p>
        </p:txBody>
      </p:sp>
      <p:sp>
        <p:nvSpPr>
          <p:cNvPr id="1424386" name="Rectangle 2"/>
          <p:cNvSpPr>
            <a:spLocks noGrp="1" noRot="1" noChangeAspect="1" noChangeArrowheads="1" noTextEdit="1"/>
          </p:cNvSpPr>
          <p:nvPr>
            <p:ph type="sldImg"/>
          </p:nvPr>
        </p:nvSpPr>
        <p:spPr>
          <a:ln/>
        </p:spPr>
      </p:sp>
      <p:sp>
        <p:nvSpPr>
          <p:cNvPr id="1424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133E7B-C95B-49FF-9742-1B04533DA65C}" type="slidenum">
              <a:rPr lang="en-US" altLang="en-US"/>
              <a:pPr/>
              <a:t>67</a:t>
            </a:fld>
            <a:endParaRPr lang="en-US" altLang="en-US"/>
          </a:p>
        </p:txBody>
      </p:sp>
      <p:sp>
        <p:nvSpPr>
          <p:cNvPr id="1619970" name="Rectangle 2"/>
          <p:cNvSpPr>
            <a:spLocks noGrp="1" noRot="1" noChangeAspect="1" noChangeArrowheads="1" noTextEdit="1"/>
          </p:cNvSpPr>
          <p:nvPr>
            <p:ph type="sldImg"/>
          </p:nvPr>
        </p:nvSpPr>
        <p:spPr>
          <a:ln/>
        </p:spPr>
      </p:sp>
      <p:sp>
        <p:nvSpPr>
          <p:cNvPr id="16199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636914-1C8F-489A-9936-DD61E7B5DE4F}" type="slidenum">
              <a:rPr lang="en-US" altLang="en-US"/>
              <a:pPr/>
              <a:t>68</a:t>
            </a:fld>
            <a:endParaRPr lang="en-US" altLang="en-US"/>
          </a:p>
        </p:txBody>
      </p:sp>
      <p:sp>
        <p:nvSpPr>
          <p:cNvPr id="1622018" name="Rectangle 2"/>
          <p:cNvSpPr>
            <a:spLocks noGrp="1" noRot="1" noChangeAspect="1" noChangeArrowheads="1" noTextEdit="1"/>
          </p:cNvSpPr>
          <p:nvPr>
            <p:ph type="sldImg"/>
          </p:nvPr>
        </p:nvSpPr>
        <p:spPr>
          <a:ln/>
        </p:spPr>
      </p:sp>
      <p:sp>
        <p:nvSpPr>
          <p:cNvPr id="16220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F7A912-EC9F-429B-8E27-61B0F40416DC}" type="slidenum">
              <a:rPr lang="en-US" altLang="en-US"/>
              <a:pPr/>
              <a:t>69</a:t>
            </a:fld>
            <a:endParaRPr lang="en-US" altLang="en-US"/>
          </a:p>
        </p:txBody>
      </p:sp>
      <p:sp>
        <p:nvSpPr>
          <p:cNvPr id="1624066" name="Rectangle 2"/>
          <p:cNvSpPr>
            <a:spLocks noGrp="1" noRot="1" noChangeAspect="1" noChangeArrowheads="1" noTextEdit="1"/>
          </p:cNvSpPr>
          <p:nvPr>
            <p:ph type="sldImg"/>
          </p:nvPr>
        </p:nvSpPr>
        <p:spPr>
          <a:ln/>
        </p:spPr>
      </p:sp>
      <p:sp>
        <p:nvSpPr>
          <p:cNvPr id="1624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294249-6B42-40B9-A364-0FF3D4637804}" type="slidenum">
              <a:rPr lang="en-US" altLang="en-US"/>
              <a:pPr/>
              <a:t>70</a:t>
            </a:fld>
            <a:endParaRPr lang="en-US" altLang="en-US"/>
          </a:p>
        </p:txBody>
      </p:sp>
      <p:sp>
        <p:nvSpPr>
          <p:cNvPr id="1626114" name="Rectangle 2"/>
          <p:cNvSpPr>
            <a:spLocks noGrp="1" noRot="1" noChangeAspect="1" noChangeArrowheads="1" noTextEdit="1"/>
          </p:cNvSpPr>
          <p:nvPr>
            <p:ph type="sldImg"/>
          </p:nvPr>
        </p:nvSpPr>
        <p:spPr>
          <a:ln/>
        </p:spPr>
      </p:sp>
      <p:sp>
        <p:nvSpPr>
          <p:cNvPr id="16261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5E6ADC-8A47-4031-B2D6-216941272241}" type="slidenum">
              <a:rPr lang="en-US" altLang="en-US"/>
              <a:pPr/>
              <a:t>8</a:t>
            </a:fld>
            <a:endParaRPr lang="en-US" altLang="en-US"/>
          </a:p>
        </p:txBody>
      </p:sp>
      <p:sp>
        <p:nvSpPr>
          <p:cNvPr id="1393666" name="Rectangle 2"/>
          <p:cNvSpPr>
            <a:spLocks noGrp="1" noRot="1" noChangeAspect="1" noChangeArrowheads="1" noTextEdit="1"/>
          </p:cNvSpPr>
          <p:nvPr>
            <p:ph type="sldImg"/>
          </p:nvPr>
        </p:nvSpPr>
        <p:spPr>
          <a:ln/>
        </p:spPr>
      </p:sp>
      <p:sp>
        <p:nvSpPr>
          <p:cNvPr id="1393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7743F7-E648-448F-AB18-F739DB495043}" type="slidenum">
              <a:rPr lang="en-US" altLang="en-US"/>
              <a:pPr/>
              <a:t>71</a:t>
            </a:fld>
            <a:endParaRPr lang="en-US" altLang="en-US"/>
          </a:p>
        </p:txBody>
      </p:sp>
      <p:sp>
        <p:nvSpPr>
          <p:cNvPr id="1426434" name="Rectangle 2"/>
          <p:cNvSpPr>
            <a:spLocks noGrp="1" noRot="1" noChangeAspect="1" noChangeArrowheads="1" noTextEdit="1"/>
          </p:cNvSpPr>
          <p:nvPr>
            <p:ph type="sldImg"/>
          </p:nvPr>
        </p:nvSpPr>
        <p:spPr>
          <a:ln/>
        </p:spPr>
      </p:sp>
      <p:sp>
        <p:nvSpPr>
          <p:cNvPr id="1426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580E6C-732E-476C-B4F3-0A52E079F8F9}" type="slidenum">
              <a:rPr lang="en-US" altLang="en-US"/>
              <a:pPr/>
              <a:t>72</a:t>
            </a:fld>
            <a:endParaRPr lang="en-US" altLang="en-US"/>
          </a:p>
        </p:txBody>
      </p:sp>
      <p:sp>
        <p:nvSpPr>
          <p:cNvPr id="1428482" name="Rectangle 2"/>
          <p:cNvSpPr>
            <a:spLocks noGrp="1" noRot="1" noChangeAspect="1" noChangeArrowheads="1" noTextEdit="1"/>
          </p:cNvSpPr>
          <p:nvPr>
            <p:ph type="sldImg"/>
          </p:nvPr>
        </p:nvSpPr>
        <p:spPr>
          <a:ln/>
        </p:spPr>
      </p:sp>
      <p:sp>
        <p:nvSpPr>
          <p:cNvPr id="1428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D867D0-7618-4473-9487-94623162EA07}" type="slidenum">
              <a:rPr lang="en-US" altLang="en-US"/>
              <a:pPr/>
              <a:t>73</a:t>
            </a:fld>
            <a:endParaRPr lang="en-US" altLang="en-US"/>
          </a:p>
        </p:txBody>
      </p:sp>
      <p:sp>
        <p:nvSpPr>
          <p:cNvPr id="1630210" name="Rectangle 2"/>
          <p:cNvSpPr>
            <a:spLocks noGrp="1" noRot="1" noChangeAspect="1" noChangeArrowheads="1" noTextEdit="1"/>
          </p:cNvSpPr>
          <p:nvPr>
            <p:ph type="sldImg"/>
          </p:nvPr>
        </p:nvSpPr>
        <p:spPr>
          <a:ln/>
        </p:spPr>
      </p:sp>
      <p:sp>
        <p:nvSpPr>
          <p:cNvPr id="16302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CCA2CC-95D4-4387-B184-16669F2A9FFE}" type="slidenum">
              <a:rPr lang="en-US" altLang="en-US"/>
              <a:pPr/>
              <a:t>74</a:t>
            </a:fld>
            <a:endParaRPr lang="en-US" altLang="en-US"/>
          </a:p>
        </p:txBody>
      </p:sp>
      <p:sp>
        <p:nvSpPr>
          <p:cNvPr id="1632258" name="Rectangle 2"/>
          <p:cNvSpPr>
            <a:spLocks noGrp="1" noRot="1" noChangeAspect="1" noChangeArrowheads="1" noTextEdit="1"/>
          </p:cNvSpPr>
          <p:nvPr>
            <p:ph type="sldImg"/>
          </p:nvPr>
        </p:nvSpPr>
        <p:spPr>
          <a:ln/>
        </p:spPr>
      </p:sp>
      <p:sp>
        <p:nvSpPr>
          <p:cNvPr id="1632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A82C05-488A-499E-AEAE-8BCB7B138AF9}" type="slidenum">
              <a:rPr lang="en-US" altLang="en-US"/>
              <a:pPr/>
              <a:t>75</a:t>
            </a:fld>
            <a:endParaRPr lang="en-US" altLang="en-US"/>
          </a:p>
        </p:txBody>
      </p:sp>
      <p:sp>
        <p:nvSpPr>
          <p:cNvPr id="1634306" name="Rectangle 2"/>
          <p:cNvSpPr>
            <a:spLocks noGrp="1" noRot="1" noChangeAspect="1" noChangeArrowheads="1" noTextEdit="1"/>
          </p:cNvSpPr>
          <p:nvPr>
            <p:ph type="sldImg"/>
          </p:nvPr>
        </p:nvSpPr>
        <p:spPr>
          <a:ln/>
        </p:spPr>
      </p:sp>
      <p:sp>
        <p:nvSpPr>
          <p:cNvPr id="16343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907205-7A21-4609-8219-5A07FA1DA656}" type="slidenum">
              <a:rPr lang="en-US" altLang="en-US"/>
              <a:pPr/>
              <a:t>76</a:t>
            </a:fld>
            <a:endParaRPr lang="en-US" altLang="en-US"/>
          </a:p>
        </p:txBody>
      </p:sp>
      <p:sp>
        <p:nvSpPr>
          <p:cNvPr id="1636354" name="Rectangle 2"/>
          <p:cNvSpPr>
            <a:spLocks noGrp="1" noRot="1" noChangeAspect="1" noChangeArrowheads="1" noTextEdit="1"/>
          </p:cNvSpPr>
          <p:nvPr>
            <p:ph type="sldImg"/>
          </p:nvPr>
        </p:nvSpPr>
        <p:spPr>
          <a:ln/>
        </p:spPr>
      </p:sp>
      <p:sp>
        <p:nvSpPr>
          <p:cNvPr id="16363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88BD4A-78CE-41D9-A587-52D997220FEE}" type="slidenum">
              <a:rPr lang="en-US" altLang="en-US"/>
              <a:pPr/>
              <a:t>77</a:t>
            </a:fld>
            <a:endParaRPr lang="en-US" altLang="en-US"/>
          </a:p>
        </p:txBody>
      </p:sp>
      <p:sp>
        <p:nvSpPr>
          <p:cNvPr id="1638402" name="Rectangle 2"/>
          <p:cNvSpPr>
            <a:spLocks noGrp="1" noRot="1" noChangeAspect="1" noChangeArrowheads="1" noTextEdit="1"/>
          </p:cNvSpPr>
          <p:nvPr>
            <p:ph type="sldImg"/>
          </p:nvPr>
        </p:nvSpPr>
        <p:spPr>
          <a:ln/>
        </p:spPr>
      </p:sp>
      <p:sp>
        <p:nvSpPr>
          <p:cNvPr id="16384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550A55-403B-45F6-9D36-4676183F7B14}" type="slidenum">
              <a:rPr lang="en-US" altLang="en-US"/>
              <a:pPr/>
              <a:t>78</a:t>
            </a:fld>
            <a:endParaRPr lang="en-US" altLang="en-US"/>
          </a:p>
        </p:txBody>
      </p:sp>
      <p:sp>
        <p:nvSpPr>
          <p:cNvPr id="1640450" name="Rectangle 2"/>
          <p:cNvSpPr>
            <a:spLocks noGrp="1" noRot="1" noChangeAspect="1" noChangeArrowheads="1" noTextEdit="1"/>
          </p:cNvSpPr>
          <p:nvPr>
            <p:ph type="sldImg"/>
          </p:nvPr>
        </p:nvSpPr>
        <p:spPr>
          <a:ln/>
        </p:spPr>
      </p:sp>
      <p:sp>
        <p:nvSpPr>
          <p:cNvPr id="16404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070EBC-E432-44B0-A3CD-9901DEE08B78}" type="slidenum">
              <a:rPr lang="en-US" altLang="en-US"/>
              <a:pPr/>
              <a:t>79</a:t>
            </a:fld>
            <a:endParaRPr lang="en-US" altLang="en-US"/>
          </a:p>
        </p:txBody>
      </p:sp>
      <p:sp>
        <p:nvSpPr>
          <p:cNvPr id="1852418" name="Rectangle 2"/>
          <p:cNvSpPr>
            <a:spLocks noGrp="1" noRot="1" noChangeAspect="1" noChangeArrowheads="1" noTextEdit="1"/>
          </p:cNvSpPr>
          <p:nvPr>
            <p:ph type="sldImg"/>
          </p:nvPr>
        </p:nvSpPr>
        <p:spPr>
          <a:ln/>
        </p:spPr>
      </p:sp>
      <p:sp>
        <p:nvSpPr>
          <p:cNvPr id="1852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67118E-B5CE-479F-A8C1-F737ABA42FBB}" type="slidenum">
              <a:rPr lang="en-US" altLang="en-US"/>
              <a:pPr/>
              <a:t>80</a:t>
            </a:fld>
            <a:endParaRPr lang="en-US" altLang="en-US"/>
          </a:p>
        </p:txBody>
      </p:sp>
      <p:sp>
        <p:nvSpPr>
          <p:cNvPr id="1642498" name="Rectangle 2"/>
          <p:cNvSpPr>
            <a:spLocks noGrp="1" noRot="1" noChangeAspect="1" noChangeArrowheads="1" noTextEdit="1"/>
          </p:cNvSpPr>
          <p:nvPr>
            <p:ph type="sldImg"/>
          </p:nvPr>
        </p:nvSpPr>
        <p:spPr>
          <a:ln/>
        </p:spPr>
      </p:sp>
      <p:sp>
        <p:nvSpPr>
          <p:cNvPr id="16424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9CD9EC-C4FE-4390-98FF-9E4454510B6F}" type="slidenum">
              <a:rPr lang="en-US" altLang="en-US"/>
              <a:pPr/>
              <a:t>9</a:t>
            </a:fld>
            <a:endParaRPr lang="en-US" altLang="en-US"/>
          </a:p>
        </p:txBody>
      </p:sp>
      <p:sp>
        <p:nvSpPr>
          <p:cNvPr id="1531906" name="Rectangle 2"/>
          <p:cNvSpPr>
            <a:spLocks noGrp="1" noRot="1" noChangeAspect="1" noChangeArrowheads="1" noTextEdit="1"/>
          </p:cNvSpPr>
          <p:nvPr>
            <p:ph type="sldImg"/>
          </p:nvPr>
        </p:nvSpPr>
        <p:spPr>
          <a:ln/>
        </p:spPr>
      </p:sp>
      <p:sp>
        <p:nvSpPr>
          <p:cNvPr id="1531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A0282F-36E6-417D-89A8-60E8C769020F}" type="slidenum">
              <a:rPr lang="en-US" altLang="en-US"/>
              <a:pPr/>
              <a:t>81</a:t>
            </a:fld>
            <a:endParaRPr lang="en-US" altLang="en-US"/>
          </a:p>
        </p:txBody>
      </p:sp>
      <p:sp>
        <p:nvSpPr>
          <p:cNvPr id="1628162" name="Rectangle 2"/>
          <p:cNvSpPr>
            <a:spLocks noGrp="1" noRot="1" noChangeAspect="1" noChangeArrowheads="1" noTextEdit="1"/>
          </p:cNvSpPr>
          <p:nvPr>
            <p:ph type="sldImg"/>
          </p:nvPr>
        </p:nvSpPr>
        <p:spPr>
          <a:ln/>
        </p:spPr>
      </p:sp>
      <p:sp>
        <p:nvSpPr>
          <p:cNvPr id="16281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9EF266-EA0E-4977-8D2C-EE1372B480AD}" type="slidenum">
              <a:rPr lang="en-US" altLang="en-US"/>
              <a:pPr/>
              <a:t>82</a:t>
            </a:fld>
            <a:endParaRPr lang="en-US" altLang="en-US"/>
          </a:p>
        </p:txBody>
      </p:sp>
      <p:sp>
        <p:nvSpPr>
          <p:cNvPr id="1644546" name="Rectangle 2"/>
          <p:cNvSpPr>
            <a:spLocks noGrp="1" noRot="1" noChangeAspect="1" noChangeArrowheads="1" noTextEdit="1"/>
          </p:cNvSpPr>
          <p:nvPr>
            <p:ph type="sldImg"/>
          </p:nvPr>
        </p:nvSpPr>
        <p:spPr>
          <a:ln/>
        </p:spPr>
      </p:sp>
      <p:sp>
        <p:nvSpPr>
          <p:cNvPr id="16445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9F6585-23F4-4E8C-8B42-DDCB42572BA8}" type="slidenum">
              <a:rPr lang="en-US" altLang="en-US"/>
              <a:pPr/>
              <a:t>83</a:t>
            </a:fld>
            <a:endParaRPr lang="en-US" altLang="en-US"/>
          </a:p>
        </p:txBody>
      </p:sp>
      <p:sp>
        <p:nvSpPr>
          <p:cNvPr id="1646594" name="Rectangle 2"/>
          <p:cNvSpPr>
            <a:spLocks noGrp="1" noRot="1" noChangeAspect="1" noChangeArrowheads="1" noTextEdit="1"/>
          </p:cNvSpPr>
          <p:nvPr>
            <p:ph type="sldImg"/>
          </p:nvPr>
        </p:nvSpPr>
        <p:spPr>
          <a:ln/>
        </p:spPr>
      </p:sp>
      <p:sp>
        <p:nvSpPr>
          <p:cNvPr id="16465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B69C39-54E8-4A6E-83A0-11A446B861D3}" type="slidenum">
              <a:rPr lang="en-US" altLang="en-US"/>
              <a:pPr/>
              <a:t>84</a:t>
            </a:fld>
            <a:endParaRPr lang="en-US" altLang="en-US"/>
          </a:p>
        </p:txBody>
      </p:sp>
      <p:sp>
        <p:nvSpPr>
          <p:cNvPr id="1648642" name="Rectangle 2"/>
          <p:cNvSpPr>
            <a:spLocks noGrp="1" noRot="1" noChangeAspect="1" noChangeArrowheads="1" noTextEdit="1"/>
          </p:cNvSpPr>
          <p:nvPr>
            <p:ph type="sldImg"/>
          </p:nvPr>
        </p:nvSpPr>
        <p:spPr>
          <a:ln/>
        </p:spPr>
      </p:sp>
      <p:sp>
        <p:nvSpPr>
          <p:cNvPr id="16486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98D576-2C2B-4FC7-A5AF-FE7069684B51}" type="slidenum">
              <a:rPr lang="en-US" altLang="en-US"/>
              <a:pPr/>
              <a:t>85</a:t>
            </a:fld>
            <a:endParaRPr lang="en-US" altLang="en-US"/>
          </a:p>
        </p:txBody>
      </p:sp>
      <p:sp>
        <p:nvSpPr>
          <p:cNvPr id="1650690" name="Rectangle 2"/>
          <p:cNvSpPr>
            <a:spLocks noGrp="1" noRot="1" noChangeAspect="1" noChangeArrowheads="1" noTextEdit="1"/>
          </p:cNvSpPr>
          <p:nvPr>
            <p:ph type="sldImg"/>
          </p:nvPr>
        </p:nvSpPr>
        <p:spPr>
          <a:ln/>
        </p:spPr>
      </p:sp>
      <p:sp>
        <p:nvSpPr>
          <p:cNvPr id="16506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A1236F-36A3-4C94-886D-C7BF14E86637}" type="slidenum">
              <a:rPr lang="en-US" altLang="en-US"/>
              <a:pPr/>
              <a:t>86</a:t>
            </a:fld>
            <a:endParaRPr lang="en-US" altLang="en-US"/>
          </a:p>
        </p:txBody>
      </p:sp>
      <p:sp>
        <p:nvSpPr>
          <p:cNvPr id="1652738" name="Rectangle 2"/>
          <p:cNvSpPr>
            <a:spLocks noGrp="1" noRot="1" noChangeAspect="1" noChangeArrowheads="1" noTextEdit="1"/>
          </p:cNvSpPr>
          <p:nvPr>
            <p:ph type="sldImg"/>
          </p:nvPr>
        </p:nvSpPr>
        <p:spPr>
          <a:ln/>
        </p:spPr>
      </p:sp>
      <p:sp>
        <p:nvSpPr>
          <p:cNvPr id="16527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3B81BA-16FC-4A9B-A8D3-BBA8C9BB82D9}" type="slidenum">
              <a:rPr lang="en-US" altLang="en-US"/>
              <a:pPr/>
              <a:t>87</a:t>
            </a:fld>
            <a:endParaRPr lang="en-US" altLang="en-US"/>
          </a:p>
        </p:txBody>
      </p:sp>
      <p:sp>
        <p:nvSpPr>
          <p:cNvPr id="1654786" name="Rectangle 2"/>
          <p:cNvSpPr>
            <a:spLocks noGrp="1" noRot="1" noChangeAspect="1" noChangeArrowheads="1" noTextEdit="1"/>
          </p:cNvSpPr>
          <p:nvPr>
            <p:ph type="sldImg"/>
          </p:nvPr>
        </p:nvSpPr>
        <p:spPr>
          <a:ln/>
        </p:spPr>
      </p:sp>
      <p:sp>
        <p:nvSpPr>
          <p:cNvPr id="16547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F19C35-87C3-45E7-972F-58E243DC6E2B}" type="slidenum">
              <a:rPr lang="en-US" altLang="en-US"/>
              <a:pPr/>
              <a:t>88</a:t>
            </a:fld>
            <a:endParaRPr lang="en-US" altLang="en-US"/>
          </a:p>
        </p:txBody>
      </p:sp>
      <p:sp>
        <p:nvSpPr>
          <p:cNvPr id="1431554" name="Rectangle 2"/>
          <p:cNvSpPr>
            <a:spLocks noGrp="1" noRot="1" noChangeAspect="1" noChangeArrowheads="1" noTextEdit="1"/>
          </p:cNvSpPr>
          <p:nvPr>
            <p:ph type="sldImg"/>
          </p:nvPr>
        </p:nvSpPr>
        <p:spPr>
          <a:ln/>
        </p:spPr>
      </p:sp>
      <p:sp>
        <p:nvSpPr>
          <p:cNvPr id="14315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61BCFD-D9B3-46CF-8F07-244092B41980}" type="slidenum">
              <a:rPr lang="en-US" altLang="en-US"/>
              <a:pPr/>
              <a:t>89</a:t>
            </a:fld>
            <a:endParaRPr lang="en-US" altLang="en-US"/>
          </a:p>
        </p:txBody>
      </p:sp>
      <p:sp>
        <p:nvSpPr>
          <p:cNvPr id="1656834" name="Rectangle 2"/>
          <p:cNvSpPr>
            <a:spLocks noGrp="1" noRot="1" noChangeAspect="1" noChangeArrowheads="1" noTextEdit="1"/>
          </p:cNvSpPr>
          <p:nvPr>
            <p:ph type="sldImg"/>
          </p:nvPr>
        </p:nvSpPr>
        <p:spPr>
          <a:ln/>
        </p:spPr>
      </p:sp>
      <p:sp>
        <p:nvSpPr>
          <p:cNvPr id="16568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E3F4F3-182C-47EF-9F9D-6A1D42F9E28B}" type="slidenum">
              <a:rPr lang="en-US" altLang="en-US"/>
              <a:pPr/>
              <a:t>90</a:t>
            </a:fld>
            <a:endParaRPr lang="en-US" altLang="en-US"/>
          </a:p>
        </p:txBody>
      </p:sp>
      <p:sp>
        <p:nvSpPr>
          <p:cNvPr id="1658882" name="Rectangle 2"/>
          <p:cNvSpPr>
            <a:spLocks noGrp="1" noRot="1" noChangeAspect="1" noChangeArrowheads="1" noTextEdit="1"/>
          </p:cNvSpPr>
          <p:nvPr>
            <p:ph type="sldImg"/>
          </p:nvPr>
        </p:nvSpPr>
        <p:spPr>
          <a:ln/>
        </p:spPr>
      </p:sp>
      <p:sp>
        <p:nvSpPr>
          <p:cNvPr id="16588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19AED1-FD36-47A5-A2B1-5D7E447D6865}" type="slidenum">
              <a:rPr lang="en-US" altLang="en-US"/>
              <a:pPr/>
              <a:t>10</a:t>
            </a:fld>
            <a:endParaRPr lang="en-US" altLang="en-US"/>
          </a:p>
        </p:txBody>
      </p:sp>
      <p:sp>
        <p:nvSpPr>
          <p:cNvPr id="1533954" name="Rectangle 2"/>
          <p:cNvSpPr>
            <a:spLocks noGrp="1" noRot="1" noChangeAspect="1" noChangeArrowheads="1" noTextEdit="1"/>
          </p:cNvSpPr>
          <p:nvPr>
            <p:ph type="sldImg"/>
          </p:nvPr>
        </p:nvSpPr>
        <p:spPr>
          <a:ln/>
        </p:spPr>
      </p:sp>
      <p:sp>
        <p:nvSpPr>
          <p:cNvPr id="1533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62CB45-0E24-4D46-9DE1-26D82AB3DD66}" type="slidenum">
              <a:rPr lang="en-US" altLang="en-US"/>
              <a:pPr/>
              <a:t>91</a:t>
            </a:fld>
            <a:endParaRPr lang="en-US" altLang="en-US"/>
          </a:p>
        </p:txBody>
      </p:sp>
      <p:sp>
        <p:nvSpPr>
          <p:cNvPr id="1660930" name="Rectangle 2"/>
          <p:cNvSpPr>
            <a:spLocks noGrp="1" noRot="1" noChangeAspect="1" noChangeArrowheads="1" noTextEdit="1"/>
          </p:cNvSpPr>
          <p:nvPr>
            <p:ph type="sldImg"/>
          </p:nvPr>
        </p:nvSpPr>
        <p:spPr>
          <a:ln/>
        </p:spPr>
      </p:sp>
      <p:sp>
        <p:nvSpPr>
          <p:cNvPr id="16609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EC18B0-DBE9-46F5-BB99-04583AF1E196}" type="slidenum">
              <a:rPr lang="en-US" altLang="en-US"/>
              <a:pPr/>
              <a:t>92</a:t>
            </a:fld>
            <a:endParaRPr lang="en-US" altLang="en-US"/>
          </a:p>
        </p:txBody>
      </p:sp>
      <p:sp>
        <p:nvSpPr>
          <p:cNvPr id="1433602" name="Rectangle 2"/>
          <p:cNvSpPr>
            <a:spLocks noGrp="1" noRot="1" noChangeAspect="1" noChangeArrowheads="1" noTextEdit="1"/>
          </p:cNvSpPr>
          <p:nvPr>
            <p:ph type="sldImg"/>
          </p:nvPr>
        </p:nvSpPr>
        <p:spPr>
          <a:ln/>
        </p:spPr>
      </p:sp>
      <p:sp>
        <p:nvSpPr>
          <p:cNvPr id="1433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537682-AF47-4B5D-AA91-A1D2A9377591}" type="slidenum">
              <a:rPr lang="en-US" altLang="en-US"/>
              <a:pPr/>
              <a:t>93</a:t>
            </a:fld>
            <a:endParaRPr lang="en-US" altLang="en-US"/>
          </a:p>
        </p:txBody>
      </p:sp>
      <p:sp>
        <p:nvSpPr>
          <p:cNvPr id="1662978" name="Rectangle 2"/>
          <p:cNvSpPr>
            <a:spLocks noGrp="1" noRot="1" noChangeAspect="1" noChangeArrowheads="1" noTextEdit="1"/>
          </p:cNvSpPr>
          <p:nvPr>
            <p:ph type="sldImg"/>
          </p:nvPr>
        </p:nvSpPr>
        <p:spPr>
          <a:ln/>
        </p:spPr>
      </p:sp>
      <p:sp>
        <p:nvSpPr>
          <p:cNvPr id="1662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71EF83-8C24-4B17-9AD2-14BEAA1FA3FD}" type="slidenum">
              <a:rPr lang="en-US" altLang="en-US"/>
              <a:pPr/>
              <a:t>94</a:t>
            </a:fld>
            <a:endParaRPr lang="en-US" altLang="en-US"/>
          </a:p>
        </p:txBody>
      </p:sp>
      <p:sp>
        <p:nvSpPr>
          <p:cNvPr id="1435650" name="Rectangle 2"/>
          <p:cNvSpPr>
            <a:spLocks noGrp="1" noRot="1" noChangeAspect="1" noChangeArrowheads="1" noTextEdit="1"/>
          </p:cNvSpPr>
          <p:nvPr>
            <p:ph type="sldImg"/>
          </p:nvPr>
        </p:nvSpPr>
        <p:spPr>
          <a:ln/>
        </p:spPr>
      </p:sp>
      <p:sp>
        <p:nvSpPr>
          <p:cNvPr id="1435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FBE23D-7A93-45EA-B769-0A03E4296CDE}" type="slidenum">
              <a:rPr lang="en-US" altLang="en-US"/>
              <a:pPr/>
              <a:t>95</a:t>
            </a:fld>
            <a:endParaRPr lang="en-US" altLang="en-US"/>
          </a:p>
        </p:txBody>
      </p:sp>
      <p:sp>
        <p:nvSpPr>
          <p:cNvPr id="1665026" name="Rectangle 2"/>
          <p:cNvSpPr>
            <a:spLocks noGrp="1" noRot="1" noChangeAspect="1" noChangeArrowheads="1" noTextEdit="1"/>
          </p:cNvSpPr>
          <p:nvPr>
            <p:ph type="sldImg"/>
          </p:nvPr>
        </p:nvSpPr>
        <p:spPr>
          <a:ln/>
        </p:spPr>
      </p:sp>
      <p:sp>
        <p:nvSpPr>
          <p:cNvPr id="16650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1393B4-1289-4CF4-AF62-336EFB9CF931}" type="slidenum">
              <a:rPr lang="en-US" altLang="en-US"/>
              <a:pPr/>
              <a:t>96</a:t>
            </a:fld>
            <a:endParaRPr lang="en-US" altLang="en-US"/>
          </a:p>
        </p:txBody>
      </p:sp>
      <p:sp>
        <p:nvSpPr>
          <p:cNvPr id="1667074" name="Rectangle 2"/>
          <p:cNvSpPr>
            <a:spLocks noGrp="1" noRot="1" noChangeAspect="1" noChangeArrowheads="1" noTextEdit="1"/>
          </p:cNvSpPr>
          <p:nvPr>
            <p:ph type="sldImg"/>
          </p:nvPr>
        </p:nvSpPr>
        <p:spPr>
          <a:ln/>
        </p:spPr>
      </p:sp>
      <p:sp>
        <p:nvSpPr>
          <p:cNvPr id="16670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E579F6-234C-4AC3-BA78-F1E1D5AE6E48}" type="slidenum">
              <a:rPr lang="en-US" altLang="en-US"/>
              <a:pPr/>
              <a:t>97</a:t>
            </a:fld>
            <a:endParaRPr lang="en-US" altLang="en-US"/>
          </a:p>
        </p:txBody>
      </p:sp>
      <p:sp>
        <p:nvSpPr>
          <p:cNvPr id="1669122" name="Rectangle 2"/>
          <p:cNvSpPr>
            <a:spLocks noGrp="1" noRot="1" noChangeAspect="1" noChangeArrowheads="1" noTextEdit="1"/>
          </p:cNvSpPr>
          <p:nvPr>
            <p:ph type="sldImg"/>
          </p:nvPr>
        </p:nvSpPr>
        <p:spPr>
          <a:ln/>
        </p:spPr>
      </p:sp>
      <p:sp>
        <p:nvSpPr>
          <p:cNvPr id="16691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909445-50A3-41F0-A7A4-EDD381FAA532}" type="slidenum">
              <a:rPr lang="en-US" altLang="en-US"/>
              <a:pPr/>
              <a:t>98</a:t>
            </a:fld>
            <a:endParaRPr lang="en-US" altLang="en-US"/>
          </a:p>
        </p:txBody>
      </p:sp>
      <p:sp>
        <p:nvSpPr>
          <p:cNvPr id="1437698" name="Rectangle 2"/>
          <p:cNvSpPr>
            <a:spLocks noGrp="1" noRot="1" noChangeAspect="1" noChangeArrowheads="1" noTextEdit="1"/>
          </p:cNvSpPr>
          <p:nvPr>
            <p:ph type="sldImg"/>
          </p:nvPr>
        </p:nvSpPr>
        <p:spPr>
          <a:ln/>
        </p:spPr>
      </p:sp>
      <p:sp>
        <p:nvSpPr>
          <p:cNvPr id="1437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AFECF3-A217-4020-9CC0-2D0F3C8FA297}" type="slidenum">
              <a:rPr lang="en-US" altLang="en-US"/>
              <a:pPr/>
              <a:t>99</a:t>
            </a:fld>
            <a:endParaRPr lang="en-US" altLang="en-US"/>
          </a:p>
        </p:txBody>
      </p:sp>
      <p:sp>
        <p:nvSpPr>
          <p:cNvPr id="1671170" name="Rectangle 2"/>
          <p:cNvSpPr>
            <a:spLocks noGrp="1" noRot="1" noChangeAspect="1" noChangeArrowheads="1" noTextEdit="1"/>
          </p:cNvSpPr>
          <p:nvPr>
            <p:ph type="sldImg"/>
          </p:nvPr>
        </p:nvSpPr>
        <p:spPr>
          <a:ln/>
        </p:spPr>
      </p:sp>
      <p:sp>
        <p:nvSpPr>
          <p:cNvPr id="16711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DFBFF9-7C86-4989-9EE3-9D67D4298C1D}" type="slidenum">
              <a:rPr lang="en-US" altLang="en-US"/>
              <a:pPr/>
              <a:t>100</a:t>
            </a:fld>
            <a:endParaRPr lang="en-US" altLang="en-US"/>
          </a:p>
        </p:txBody>
      </p:sp>
      <p:sp>
        <p:nvSpPr>
          <p:cNvPr id="1673218" name="Rectangle 2"/>
          <p:cNvSpPr>
            <a:spLocks noGrp="1" noRot="1" noChangeAspect="1" noChangeArrowheads="1" noTextEdit="1"/>
          </p:cNvSpPr>
          <p:nvPr>
            <p:ph type="sldImg"/>
          </p:nvPr>
        </p:nvSpPr>
        <p:spPr>
          <a:ln/>
        </p:spPr>
      </p:sp>
      <p:sp>
        <p:nvSpPr>
          <p:cNvPr id="167321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3A6458B-A928-43BB-BDE5-5136B25476C1}" type="slidenum">
              <a:rPr lang="en-US" altLang="en-US"/>
              <a:pPr/>
              <a:t>‹#›</a:t>
            </a:fld>
            <a:endParaRPr lang="en-US" altLang="en-US"/>
          </a:p>
        </p:txBody>
      </p:sp>
    </p:spTree>
    <p:extLst>
      <p:ext uri="{BB962C8B-B14F-4D97-AF65-F5344CB8AC3E}">
        <p14:creationId xmlns:p14="http://schemas.microsoft.com/office/powerpoint/2010/main" val="4280717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369A234-2114-4D82-9DCD-BDF8F13FB7F5}" type="slidenum">
              <a:rPr lang="en-US" altLang="en-US"/>
              <a:pPr/>
              <a:t>‹#›</a:t>
            </a:fld>
            <a:endParaRPr lang="en-US" altLang="en-US"/>
          </a:p>
        </p:txBody>
      </p:sp>
    </p:spTree>
    <p:extLst>
      <p:ext uri="{BB962C8B-B14F-4D97-AF65-F5344CB8AC3E}">
        <p14:creationId xmlns:p14="http://schemas.microsoft.com/office/powerpoint/2010/main" val="2251169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E18FEA3-8080-401C-AC09-DAA0DEBF9F5C}" type="slidenum">
              <a:rPr lang="en-US" altLang="en-US"/>
              <a:pPr/>
              <a:t>‹#›</a:t>
            </a:fld>
            <a:endParaRPr lang="en-US" altLang="en-US"/>
          </a:p>
        </p:txBody>
      </p:sp>
    </p:spTree>
    <p:extLst>
      <p:ext uri="{BB962C8B-B14F-4D97-AF65-F5344CB8AC3E}">
        <p14:creationId xmlns:p14="http://schemas.microsoft.com/office/powerpoint/2010/main" val="3501272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797497B-8A20-4C6E-B171-192F231101D3}" type="slidenum">
              <a:rPr lang="en-US" altLang="en-US"/>
              <a:pPr/>
              <a:t>‹#›</a:t>
            </a:fld>
            <a:endParaRPr lang="en-US" altLang="en-US"/>
          </a:p>
        </p:txBody>
      </p:sp>
    </p:spTree>
    <p:extLst>
      <p:ext uri="{BB962C8B-B14F-4D97-AF65-F5344CB8AC3E}">
        <p14:creationId xmlns:p14="http://schemas.microsoft.com/office/powerpoint/2010/main" val="3490202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7DEF6CC-F536-4D19-8A33-01B613EED9CF}" type="slidenum">
              <a:rPr lang="en-US" altLang="en-US"/>
              <a:pPr/>
              <a:t>‹#›</a:t>
            </a:fld>
            <a:endParaRPr lang="en-US" altLang="en-US"/>
          </a:p>
        </p:txBody>
      </p:sp>
    </p:spTree>
    <p:extLst>
      <p:ext uri="{BB962C8B-B14F-4D97-AF65-F5344CB8AC3E}">
        <p14:creationId xmlns:p14="http://schemas.microsoft.com/office/powerpoint/2010/main" val="2025495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85EFFC3-8F4D-4BF4-8361-C7B60B809708}" type="slidenum">
              <a:rPr lang="en-US" altLang="en-US"/>
              <a:pPr/>
              <a:t>‹#›</a:t>
            </a:fld>
            <a:endParaRPr lang="en-US" altLang="en-US"/>
          </a:p>
        </p:txBody>
      </p:sp>
    </p:spTree>
    <p:extLst>
      <p:ext uri="{BB962C8B-B14F-4D97-AF65-F5344CB8AC3E}">
        <p14:creationId xmlns:p14="http://schemas.microsoft.com/office/powerpoint/2010/main" val="1958051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32AB1D98-0E79-4BDD-98C1-6E186C0D786C}" type="slidenum">
              <a:rPr lang="en-US" altLang="en-US"/>
              <a:pPr/>
              <a:t>‹#›</a:t>
            </a:fld>
            <a:endParaRPr lang="en-US" altLang="en-US"/>
          </a:p>
        </p:txBody>
      </p:sp>
    </p:spTree>
    <p:extLst>
      <p:ext uri="{BB962C8B-B14F-4D97-AF65-F5344CB8AC3E}">
        <p14:creationId xmlns:p14="http://schemas.microsoft.com/office/powerpoint/2010/main" val="3226267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FD27621-6716-47C5-BABD-89F085B1EA66}" type="slidenum">
              <a:rPr lang="en-US" altLang="en-US"/>
              <a:pPr/>
              <a:t>‹#›</a:t>
            </a:fld>
            <a:endParaRPr lang="en-US" altLang="en-US"/>
          </a:p>
        </p:txBody>
      </p:sp>
    </p:spTree>
    <p:extLst>
      <p:ext uri="{BB962C8B-B14F-4D97-AF65-F5344CB8AC3E}">
        <p14:creationId xmlns:p14="http://schemas.microsoft.com/office/powerpoint/2010/main" val="330650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4C654247-9DA3-4E52-9C7E-72031BB7D121}" type="slidenum">
              <a:rPr lang="en-US" altLang="en-US"/>
              <a:pPr/>
              <a:t>‹#›</a:t>
            </a:fld>
            <a:endParaRPr lang="en-US" altLang="en-US"/>
          </a:p>
        </p:txBody>
      </p:sp>
    </p:spTree>
    <p:extLst>
      <p:ext uri="{BB962C8B-B14F-4D97-AF65-F5344CB8AC3E}">
        <p14:creationId xmlns:p14="http://schemas.microsoft.com/office/powerpoint/2010/main" val="2744905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28B77EE-6742-46B7-9292-1726ADF80387}" type="slidenum">
              <a:rPr lang="en-US" altLang="en-US"/>
              <a:pPr/>
              <a:t>‹#›</a:t>
            </a:fld>
            <a:endParaRPr lang="en-US" altLang="en-US"/>
          </a:p>
        </p:txBody>
      </p:sp>
    </p:spTree>
    <p:extLst>
      <p:ext uri="{BB962C8B-B14F-4D97-AF65-F5344CB8AC3E}">
        <p14:creationId xmlns:p14="http://schemas.microsoft.com/office/powerpoint/2010/main" val="2747567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65AB51A-4E82-42E2-B1F6-FD972BCB7C38}" type="slidenum">
              <a:rPr lang="en-US" altLang="en-US"/>
              <a:pPr/>
              <a:t>‹#›</a:t>
            </a:fld>
            <a:endParaRPr lang="en-US" altLang="en-US"/>
          </a:p>
        </p:txBody>
      </p:sp>
    </p:spTree>
    <p:extLst>
      <p:ext uri="{BB962C8B-B14F-4D97-AF65-F5344CB8AC3E}">
        <p14:creationId xmlns:p14="http://schemas.microsoft.com/office/powerpoint/2010/main" val="1220669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92929"/>
            </a:gs>
            <a:gs pos="50000">
              <a:srgbClr val="008000"/>
            </a:gs>
            <a:gs pos="100000">
              <a:srgbClr val="29292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24BEB4F2-AA26-4EF0-98EF-89ADA0306645}"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4.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4.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4.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4.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4.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4.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4.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4.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4.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4.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4.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4.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83.xml"/><Relationship Id="rId1" Type="http://schemas.openxmlformats.org/officeDocument/2006/relationships/slideLayout" Target="../slideLayouts/slideLayout4.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84.xml"/><Relationship Id="rId1" Type="http://schemas.openxmlformats.org/officeDocument/2006/relationships/slideLayout" Target="../slideLayouts/slideLayout4.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85.xml"/><Relationship Id="rId1" Type="http://schemas.openxmlformats.org/officeDocument/2006/relationships/slideLayout" Target="../slideLayouts/slideLayout4.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6.xml"/><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87.xml"/><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18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2" Type="http://schemas.openxmlformats.org/officeDocument/2006/relationships/notesSlide" Target="../notesSlides/notesSlide189.xml"/><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190.xml"/><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191.xml"/><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192.xml"/><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2" Type="http://schemas.openxmlformats.org/officeDocument/2006/relationships/notesSlide" Target="../notesSlides/notesSlide193.xml"/><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194.xml"/><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2" Type="http://schemas.openxmlformats.org/officeDocument/2006/relationships/notesSlide" Target="../notesSlides/notesSlide195.xml"/><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2" Type="http://schemas.openxmlformats.org/officeDocument/2006/relationships/notesSlide" Target="../notesSlides/notesSlide196.xml"/><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2" Type="http://schemas.openxmlformats.org/officeDocument/2006/relationships/notesSlide" Target="../notesSlides/notesSlide197.xml"/><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2" Type="http://schemas.openxmlformats.org/officeDocument/2006/relationships/notesSlide" Target="../notesSlides/notesSlide19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2" Type="http://schemas.openxmlformats.org/officeDocument/2006/relationships/notesSlide" Target="../notesSlides/notesSlide199.xml"/><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2" Type="http://schemas.openxmlformats.org/officeDocument/2006/relationships/notesSlide" Target="../notesSlides/notesSlide200.xml"/><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2" Type="http://schemas.openxmlformats.org/officeDocument/2006/relationships/notesSlide" Target="../notesSlides/notesSlide201.xml"/><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2" Type="http://schemas.openxmlformats.org/officeDocument/2006/relationships/notesSlide" Target="../notesSlides/notesSlide202.xml"/><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2" Type="http://schemas.openxmlformats.org/officeDocument/2006/relationships/notesSlide" Target="../notesSlides/notesSlide203.xml"/><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2" Type="http://schemas.openxmlformats.org/officeDocument/2006/relationships/notesSlide" Target="../notesSlides/notesSlide204.xml"/><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2" Type="http://schemas.openxmlformats.org/officeDocument/2006/relationships/notesSlide" Target="../notesSlides/notesSlide205.xml"/><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2" Type="http://schemas.openxmlformats.org/officeDocument/2006/relationships/notesSlide" Target="../notesSlides/notesSlide206.xml"/><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2" Type="http://schemas.openxmlformats.org/officeDocument/2006/relationships/notesSlide" Target="../notesSlides/notesSlide207.xml"/><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2" Type="http://schemas.openxmlformats.org/officeDocument/2006/relationships/notesSlide" Target="../notesSlides/notesSlide20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2" Type="http://schemas.openxmlformats.org/officeDocument/2006/relationships/notesSlide" Target="../notesSlides/notesSlide209.xml"/><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2" Type="http://schemas.openxmlformats.org/officeDocument/2006/relationships/notesSlide" Target="../notesSlides/notesSlide210.xml"/><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2" Type="http://schemas.openxmlformats.org/officeDocument/2006/relationships/notesSlide" Target="../notesSlides/notesSlide211.xml"/><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2" Type="http://schemas.openxmlformats.org/officeDocument/2006/relationships/notesSlide" Target="../notesSlides/notesSlide212.xml"/><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2" Type="http://schemas.openxmlformats.org/officeDocument/2006/relationships/notesSlide" Target="../notesSlides/notesSlide213.xml"/><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2" Type="http://schemas.openxmlformats.org/officeDocument/2006/relationships/notesSlide" Target="../notesSlides/notesSlide214.xml"/><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4.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4.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4.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4.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r>
              <a:rPr lang="en-US" altLang="en-US" sz="5400" b="1">
                <a:solidFill>
                  <a:srgbClr val="FFFF00"/>
                </a:solidFill>
                <a:effectLst>
                  <a:outerShdw blurRad="38100" dist="38100" dir="2700000" algn="tl">
                    <a:srgbClr val="000000"/>
                  </a:outerShdw>
                </a:effectLst>
                <a:latin typeface="Arial" charset="0"/>
              </a:rPr>
              <a:t>Denominationalism</a:t>
            </a:r>
            <a:endParaRPr lang="en-US" altLang="en-US" sz="5400" b="1">
              <a:effectLst>
                <a:outerShdw blurRad="38100" dist="38100" dir="2700000" algn="tl">
                  <a:srgbClr val="000000"/>
                </a:outerShdw>
              </a:effectLst>
              <a:latin typeface="Arial" charset="0"/>
            </a:endParaRPr>
          </a:p>
        </p:txBody>
      </p:sp>
      <p:sp>
        <p:nvSpPr>
          <p:cNvPr id="2051" name="Rectangle 3"/>
          <p:cNvSpPr>
            <a:spLocks noGrp="1" noChangeArrowheads="1"/>
          </p:cNvSpPr>
          <p:nvPr>
            <p:ph type="subTitle" idx="1"/>
          </p:nvPr>
        </p:nvSpPr>
        <p:spPr/>
        <p:txBody>
          <a:bodyPr/>
          <a:lstStyle/>
          <a:p>
            <a:endParaRPr lang="en-US" altLang="en-US">
              <a:solidFill>
                <a:srgbClr val="FFFFFF"/>
              </a:solidFill>
              <a:latin typeface="Arial" charset="0"/>
            </a:endParaRPr>
          </a:p>
          <a:p>
            <a:r>
              <a:rPr lang="en-US" altLang="en-US" sz="1000">
                <a:solidFill>
                  <a:srgbClr val="FFFFFF"/>
                </a:solidFill>
                <a:effectLst>
                  <a:outerShdw blurRad="38100" dist="38100" dir="2700000" algn="tl">
                    <a:srgbClr val="000000"/>
                  </a:outerShdw>
                </a:effectLst>
                <a:latin typeface="Arial" charset="0"/>
              </a:rPr>
              <a:t>By David Dann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293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32931" name="Rectangle 3"/>
          <p:cNvSpPr>
            <a:spLocks noGrp="1" noChangeArrowheads="1"/>
          </p:cNvSpPr>
          <p:nvPr>
            <p:ph type="body" idx="1"/>
          </p:nvPr>
        </p:nvSpPr>
        <p:spPr>
          <a:xfrm>
            <a:off x="381000" y="1371600"/>
            <a:ext cx="8534400" cy="5715000"/>
          </a:xfrm>
        </p:spPr>
        <p:txBody>
          <a:bodyPr/>
          <a:lstStyle/>
          <a:p>
            <a:pPr marL="609600" indent="-609600">
              <a:lnSpc>
                <a:spcPct val="90000"/>
              </a:lnSpc>
            </a:pPr>
            <a:r>
              <a:rPr lang="en-US" altLang="en-US" sz="2800">
                <a:effectLst>
                  <a:outerShdw blurRad="38100" dist="38100" dir="2700000" algn="tl">
                    <a:srgbClr val="000000"/>
                  </a:outerShdw>
                </a:effectLst>
                <a:latin typeface="Arial" charset="0"/>
              </a:rPr>
              <a:t>A denomination is defined as “a class, or society of individuals called by the same name; a sect” (</a:t>
            </a:r>
            <a:r>
              <a:rPr lang="en-US" altLang="en-US" sz="2800" i="1">
                <a:effectLst>
                  <a:outerShdw blurRad="38100" dist="38100" dir="2700000" algn="tl">
                    <a:srgbClr val="000000"/>
                  </a:outerShdw>
                </a:effectLst>
                <a:latin typeface="Arial" charset="0"/>
              </a:rPr>
              <a:t>Webster’s Dictionary</a:t>
            </a:r>
            <a:r>
              <a:rPr lang="en-US" altLang="en-US" sz="2800">
                <a:effectLst>
                  <a:outerShdw blurRad="38100" dist="38100" dir="2700000" algn="tl">
                    <a:srgbClr val="000000"/>
                  </a:outerShdw>
                </a:effectLst>
                <a:latin typeface="Arial" charset="0"/>
              </a:rPr>
              <a:t>).</a:t>
            </a:r>
          </a:p>
          <a:p>
            <a:pPr marL="609600" indent="-609600">
              <a:lnSpc>
                <a:spcPct val="90000"/>
              </a:lnSpc>
            </a:pPr>
            <a:r>
              <a:rPr lang="en-US" altLang="en-US" sz="2800">
                <a:effectLst>
                  <a:outerShdw blurRad="38100" dist="38100" dir="2700000" algn="tl">
                    <a:srgbClr val="000000"/>
                  </a:outerShdw>
                </a:effectLst>
                <a:latin typeface="Arial" charset="0"/>
              </a:rPr>
              <a:t>In a religious sense it is a religious group that is  represented by a collection of local churches.</a:t>
            </a:r>
            <a:endParaRPr lang="en-US" altLang="en-US" sz="2800">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219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Protestant Reformation</a:t>
            </a:r>
            <a:endParaRPr lang="en-US" altLang="en-US" sz="4800"/>
          </a:p>
        </p:txBody>
      </p:sp>
      <p:sp>
        <p:nvSpPr>
          <p:cNvPr id="167219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Martin Luther tried to reform (correct) the abuses of the Catholic Church. </a:t>
            </a:r>
          </a:p>
          <a:p>
            <a:pPr lvl="1">
              <a:spcBef>
                <a:spcPct val="40000"/>
              </a:spcBef>
            </a:pPr>
            <a:r>
              <a:rPr lang="en-US" altLang="en-US">
                <a:solidFill>
                  <a:schemeClr val="tx2"/>
                </a:solidFill>
                <a:effectLst>
                  <a:outerShdw blurRad="38100" dist="38100" dir="2700000" algn="tl">
                    <a:srgbClr val="000000"/>
                  </a:outerShdw>
                </a:effectLst>
                <a:latin typeface="Arial" charset="0"/>
              </a:rPr>
              <a:t>He rejected some Catholic doctrines and taught that man is saved by faith in Christ alone, and formed his own catechism (creed book).</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424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Protestant Reformation</a:t>
            </a:r>
            <a:endParaRPr lang="en-US" altLang="en-US" sz="4800"/>
          </a:p>
        </p:txBody>
      </p:sp>
      <p:sp>
        <p:nvSpPr>
          <p:cNvPr id="167424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Martin Luther tried to reform (correct) the abuses of the Catholic Church. </a:t>
            </a:r>
          </a:p>
          <a:p>
            <a:pPr lvl="1">
              <a:spcBef>
                <a:spcPct val="40000"/>
              </a:spcBef>
            </a:pPr>
            <a:r>
              <a:rPr lang="en-US" altLang="en-US">
                <a:solidFill>
                  <a:schemeClr val="tx2"/>
                </a:solidFill>
                <a:effectLst>
                  <a:outerShdw blurRad="38100" dist="38100" dir="2700000" algn="tl">
                    <a:srgbClr val="000000"/>
                  </a:outerShdw>
                </a:effectLst>
                <a:latin typeface="Arial" charset="0"/>
              </a:rPr>
              <a:t>He rejected some Catholic doctrines and taught that man is saved by faith in Christ alone, and formed his own catechism (creed book).</a:t>
            </a:r>
          </a:p>
          <a:p>
            <a:pPr lvl="1">
              <a:spcBef>
                <a:spcPct val="40000"/>
              </a:spcBef>
            </a:pPr>
            <a:r>
              <a:rPr lang="en-US" altLang="en-US">
                <a:solidFill>
                  <a:schemeClr val="tx2"/>
                </a:solidFill>
                <a:effectLst>
                  <a:outerShdw blurRad="38100" dist="38100" dir="2700000" algn="tl">
                    <a:srgbClr val="000000"/>
                  </a:outerShdw>
                </a:effectLst>
                <a:latin typeface="Arial" charset="0"/>
              </a:rPr>
              <a:t>He was excommunicated from the Catholic Church in 1530.</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629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Protestant Reformation</a:t>
            </a:r>
            <a:endParaRPr lang="en-US" altLang="en-US" sz="4800"/>
          </a:p>
        </p:txBody>
      </p:sp>
      <p:sp>
        <p:nvSpPr>
          <p:cNvPr id="167629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Martin Luther tried to reform (correct) the abuses of the Catholic Church. </a:t>
            </a:r>
          </a:p>
          <a:p>
            <a:pPr lvl="1">
              <a:spcBef>
                <a:spcPct val="40000"/>
              </a:spcBef>
            </a:pPr>
            <a:r>
              <a:rPr lang="en-US" altLang="en-US">
                <a:solidFill>
                  <a:schemeClr val="tx2"/>
                </a:solidFill>
                <a:effectLst>
                  <a:outerShdw blurRad="38100" dist="38100" dir="2700000" algn="tl">
                    <a:srgbClr val="000000"/>
                  </a:outerShdw>
                </a:effectLst>
                <a:latin typeface="Arial" charset="0"/>
              </a:rPr>
              <a:t>He rejected some Catholic doctrines and taught that man is saved by faith in Christ alone, and formed his own catechism (creed book).</a:t>
            </a:r>
          </a:p>
          <a:p>
            <a:pPr lvl="1">
              <a:spcBef>
                <a:spcPct val="40000"/>
              </a:spcBef>
            </a:pPr>
            <a:r>
              <a:rPr lang="en-US" altLang="en-US">
                <a:solidFill>
                  <a:schemeClr val="tx2"/>
                </a:solidFill>
                <a:effectLst>
                  <a:outerShdw blurRad="38100" dist="38100" dir="2700000" algn="tl">
                    <a:srgbClr val="000000"/>
                  </a:outerShdw>
                </a:effectLst>
                <a:latin typeface="Arial" charset="0"/>
              </a:rPr>
              <a:t>He was excommunicated from the Catholic Church in 1530.</a:t>
            </a:r>
          </a:p>
          <a:p>
            <a:pPr lvl="1">
              <a:spcBef>
                <a:spcPct val="40000"/>
              </a:spcBef>
            </a:pPr>
            <a:r>
              <a:rPr lang="en-US" altLang="en-US">
                <a:solidFill>
                  <a:schemeClr val="tx2"/>
                </a:solidFill>
                <a:effectLst>
                  <a:outerShdw blurRad="38100" dist="38100" dir="2700000" algn="tl">
                    <a:srgbClr val="000000"/>
                  </a:outerShdw>
                </a:effectLst>
                <a:latin typeface="Arial" charset="0"/>
              </a:rPr>
              <a:t>After his death his followers created the Lutheran Church.</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833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Protestant Reformation</a:t>
            </a:r>
            <a:endParaRPr lang="en-US" altLang="en-US" sz="4800"/>
          </a:p>
        </p:txBody>
      </p:sp>
      <p:sp>
        <p:nvSpPr>
          <p:cNvPr id="167833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Martin Luther tried to reform (correct) the abuses of the Catholic Church. </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872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Protestant Reformation</a:t>
            </a:r>
            <a:endParaRPr lang="en-US" altLang="en-US" sz="4800"/>
          </a:p>
        </p:txBody>
      </p:sp>
      <p:sp>
        <p:nvSpPr>
          <p:cNvPr id="1438723" name="Rectangle 3"/>
          <p:cNvSpPr>
            <a:spLocks noGrp="1" noChangeArrowheads="1"/>
          </p:cNvSpPr>
          <p:nvPr>
            <p:ph type="body" idx="1"/>
          </p:nvPr>
        </p:nvSpPr>
        <p:spPr>
          <a:xfrm>
            <a:off x="381000" y="13716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Martin Luther tried to reform (correct) the abuses of the Catholic Church. </a:t>
            </a:r>
          </a:p>
          <a:p>
            <a:pPr>
              <a:spcBef>
                <a:spcPct val="40000"/>
              </a:spcBef>
            </a:pPr>
            <a:r>
              <a:rPr lang="en-US" altLang="en-US">
                <a:effectLst>
                  <a:outerShdw blurRad="38100" dist="38100" dir="2700000" algn="tl">
                    <a:srgbClr val="000000"/>
                  </a:outerShdw>
                </a:effectLst>
                <a:latin typeface="Arial" charset="0"/>
              </a:rPr>
              <a:t>Others broke away from Rome at this time.</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038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Protestant Reformation</a:t>
            </a:r>
            <a:endParaRPr lang="en-US" altLang="en-US" sz="4800"/>
          </a:p>
        </p:txBody>
      </p:sp>
      <p:sp>
        <p:nvSpPr>
          <p:cNvPr id="1680387" name="Rectangle 3"/>
          <p:cNvSpPr>
            <a:spLocks noGrp="1" noChangeArrowheads="1"/>
          </p:cNvSpPr>
          <p:nvPr>
            <p:ph type="body" idx="1"/>
          </p:nvPr>
        </p:nvSpPr>
        <p:spPr>
          <a:xfrm>
            <a:off x="381000" y="13716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Martin Luther tried to reform (correct) the abuses of the Catholic Church. </a:t>
            </a:r>
          </a:p>
          <a:p>
            <a:pPr>
              <a:spcBef>
                <a:spcPct val="40000"/>
              </a:spcBef>
            </a:pPr>
            <a:r>
              <a:rPr lang="en-US" altLang="en-US">
                <a:effectLst>
                  <a:outerShdw blurRad="38100" dist="38100" dir="2700000" algn="tl">
                    <a:srgbClr val="000000"/>
                  </a:outerShdw>
                </a:effectLst>
                <a:latin typeface="Arial" charset="0"/>
              </a:rPr>
              <a:t>Others broke away from Rome at this time.</a:t>
            </a:r>
          </a:p>
          <a:p>
            <a:pPr lvl="1">
              <a:spcBef>
                <a:spcPct val="40000"/>
              </a:spcBef>
            </a:pPr>
            <a:r>
              <a:rPr lang="en-US" altLang="en-US">
                <a:solidFill>
                  <a:schemeClr val="tx2"/>
                </a:solidFill>
                <a:effectLst>
                  <a:outerShdw blurRad="38100" dist="38100" dir="2700000" algn="tl">
                    <a:srgbClr val="000000"/>
                  </a:outerShdw>
                </a:effectLst>
                <a:latin typeface="Arial" charset="0"/>
              </a:rPr>
              <a:t>King Henry VIII of England wanted to divorce his wife and marry another woman, but the Pope would not grant the divorce, so Henry had parliament make him head of the Church of England in 1534.</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243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Protestant Reformation</a:t>
            </a:r>
            <a:endParaRPr lang="en-US" altLang="en-US" sz="4800"/>
          </a:p>
        </p:txBody>
      </p:sp>
      <p:sp>
        <p:nvSpPr>
          <p:cNvPr id="1682435" name="Rectangle 3"/>
          <p:cNvSpPr>
            <a:spLocks noGrp="1" noChangeArrowheads="1"/>
          </p:cNvSpPr>
          <p:nvPr>
            <p:ph type="body" idx="1"/>
          </p:nvPr>
        </p:nvSpPr>
        <p:spPr>
          <a:xfrm>
            <a:off x="381000" y="1371600"/>
            <a:ext cx="8534400" cy="5638800"/>
          </a:xfrm>
        </p:spPr>
        <p:txBody>
          <a:bodyPr/>
          <a:lstStyle/>
          <a:p>
            <a:pPr>
              <a:spcBef>
                <a:spcPct val="40000"/>
              </a:spcBef>
            </a:pPr>
            <a:r>
              <a:rPr lang="en-US" altLang="en-US">
                <a:effectLst>
                  <a:outerShdw blurRad="38100" dist="38100" dir="2700000" algn="tl">
                    <a:srgbClr val="000000"/>
                  </a:outerShdw>
                </a:effectLst>
                <a:latin typeface="Arial" charset="0"/>
              </a:rPr>
              <a:t>Martin Luther tried to reform (correct) the abuses of the Catholic Church. </a:t>
            </a:r>
          </a:p>
          <a:p>
            <a:pPr>
              <a:spcBef>
                <a:spcPct val="40000"/>
              </a:spcBef>
            </a:pPr>
            <a:r>
              <a:rPr lang="en-US" altLang="en-US">
                <a:effectLst>
                  <a:outerShdw blurRad="38100" dist="38100" dir="2700000" algn="tl">
                    <a:srgbClr val="000000"/>
                  </a:outerShdw>
                </a:effectLst>
                <a:latin typeface="Arial" charset="0"/>
              </a:rPr>
              <a:t>Others broke away from Rome at this time.</a:t>
            </a:r>
          </a:p>
          <a:p>
            <a:pPr lvl="1">
              <a:spcBef>
                <a:spcPct val="40000"/>
              </a:spcBef>
            </a:pPr>
            <a:r>
              <a:rPr lang="en-US" altLang="en-US">
                <a:solidFill>
                  <a:schemeClr val="tx2"/>
                </a:solidFill>
                <a:effectLst>
                  <a:outerShdw blurRad="38100" dist="38100" dir="2700000" algn="tl">
                    <a:srgbClr val="000000"/>
                  </a:outerShdw>
                </a:effectLst>
                <a:latin typeface="Arial" charset="0"/>
              </a:rPr>
              <a:t>King Henry VIII of England wanted to divorce his wife and marry another woman, but the Pope would not grant the divorce, so Henry had parliament make him head of the Church of England in 1534.</a:t>
            </a:r>
          </a:p>
          <a:p>
            <a:pPr lvl="1">
              <a:spcBef>
                <a:spcPct val="40000"/>
              </a:spcBef>
            </a:pPr>
            <a:r>
              <a:rPr lang="en-US" altLang="en-US">
                <a:solidFill>
                  <a:schemeClr val="tx2"/>
                </a:solidFill>
                <a:effectLst>
                  <a:outerShdw blurRad="38100" dist="38100" dir="2700000" algn="tl">
                    <a:srgbClr val="000000"/>
                  </a:outerShdw>
                </a:effectLst>
                <a:latin typeface="Arial" charset="0"/>
              </a:rPr>
              <a:t>The work of John Calvin and John Knox led to the formation of the Presbyterian Church in 1536.</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077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More Denominations Began</a:t>
            </a:r>
            <a:endParaRPr lang="en-US" altLang="en-US" sz="480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857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More Denominations Began</a:t>
            </a:r>
            <a:endParaRPr lang="en-US" altLang="en-US" sz="4800"/>
          </a:p>
        </p:txBody>
      </p:sp>
      <p:sp>
        <p:nvSpPr>
          <p:cNvPr id="1688579" name="Rectangle 3"/>
          <p:cNvSpPr>
            <a:spLocks noGrp="1" noChangeArrowheads="1"/>
          </p:cNvSpPr>
          <p:nvPr>
            <p:ph type="body" idx="1"/>
          </p:nvPr>
        </p:nvSpPr>
        <p:spPr>
          <a:xfrm>
            <a:off x="381000" y="1371600"/>
            <a:ext cx="8534400" cy="5638800"/>
          </a:xfrm>
        </p:spPr>
        <p:txBody>
          <a:bodyPr/>
          <a:lstStyle/>
          <a:p>
            <a:pPr>
              <a:lnSpc>
                <a:spcPct val="90000"/>
              </a:lnSpc>
              <a:spcBef>
                <a:spcPct val="40000"/>
              </a:spcBef>
            </a:pPr>
            <a:r>
              <a:rPr lang="en-US" altLang="en-US" sz="2800">
                <a:effectLst>
                  <a:outerShdw blurRad="38100" dist="38100" dir="2700000" algn="tl">
                    <a:srgbClr val="000000"/>
                  </a:outerShdw>
                </a:effectLst>
                <a:latin typeface="Arial" charset="0"/>
              </a:rPr>
              <a:t>Some in the Church of England felt the need for more independence, so they started the Congregational Church in 1608.</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062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More Denominations Began</a:t>
            </a:r>
            <a:endParaRPr lang="en-US" altLang="en-US" sz="4800"/>
          </a:p>
        </p:txBody>
      </p:sp>
      <p:sp>
        <p:nvSpPr>
          <p:cNvPr id="1690627" name="Rectangle 3"/>
          <p:cNvSpPr>
            <a:spLocks noGrp="1" noChangeArrowheads="1"/>
          </p:cNvSpPr>
          <p:nvPr>
            <p:ph type="body" idx="1"/>
          </p:nvPr>
        </p:nvSpPr>
        <p:spPr>
          <a:xfrm>
            <a:off x="381000" y="1371600"/>
            <a:ext cx="8534400" cy="5638800"/>
          </a:xfrm>
        </p:spPr>
        <p:txBody>
          <a:bodyPr/>
          <a:lstStyle/>
          <a:p>
            <a:pPr>
              <a:lnSpc>
                <a:spcPct val="90000"/>
              </a:lnSpc>
              <a:spcBef>
                <a:spcPct val="40000"/>
              </a:spcBef>
            </a:pPr>
            <a:r>
              <a:rPr lang="en-US" altLang="en-US" sz="2800">
                <a:effectLst>
                  <a:outerShdw blurRad="38100" dist="38100" dir="2700000" algn="tl">
                    <a:srgbClr val="000000"/>
                  </a:outerShdw>
                </a:effectLst>
                <a:latin typeface="Arial" charset="0"/>
              </a:rPr>
              <a:t>Some in the Church of England felt the need for more independence, so they started the Congregational Church in 1608</a:t>
            </a:r>
          </a:p>
          <a:p>
            <a:pPr>
              <a:lnSpc>
                <a:spcPct val="90000"/>
              </a:lnSpc>
              <a:spcBef>
                <a:spcPct val="40000"/>
              </a:spcBef>
            </a:pPr>
            <a:r>
              <a:rPr lang="en-US" altLang="en-US" sz="2800">
                <a:effectLst>
                  <a:outerShdw blurRad="38100" dist="38100" dir="2700000" algn="tl">
                    <a:srgbClr val="000000"/>
                  </a:outerShdw>
                </a:effectLst>
                <a:latin typeface="Arial" charset="0"/>
              </a:rPr>
              <a:t>John Smythe felt baptism (immersion) was neglected in the Church of England, so he formed the Baptist Church in 1611.</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497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34979" name="Rectangle 3"/>
          <p:cNvSpPr>
            <a:spLocks noGrp="1" noChangeArrowheads="1"/>
          </p:cNvSpPr>
          <p:nvPr>
            <p:ph type="body" idx="1"/>
          </p:nvPr>
        </p:nvSpPr>
        <p:spPr>
          <a:xfrm>
            <a:off x="381000" y="1371600"/>
            <a:ext cx="8534400" cy="5715000"/>
          </a:xfrm>
        </p:spPr>
        <p:txBody>
          <a:bodyPr/>
          <a:lstStyle/>
          <a:p>
            <a:pPr marL="609600" indent="-609600">
              <a:lnSpc>
                <a:spcPct val="90000"/>
              </a:lnSpc>
            </a:pPr>
            <a:r>
              <a:rPr lang="en-US" altLang="en-US" sz="2800">
                <a:effectLst>
                  <a:outerShdw blurRad="38100" dist="38100" dir="2700000" algn="tl">
                    <a:srgbClr val="000000"/>
                  </a:outerShdw>
                </a:effectLst>
                <a:latin typeface="Arial" charset="0"/>
              </a:rPr>
              <a:t>A denomination is defined as “a class, or society of individuals called by the same name; a sect” (</a:t>
            </a:r>
            <a:r>
              <a:rPr lang="en-US" altLang="en-US" sz="2800" i="1">
                <a:effectLst>
                  <a:outerShdw blurRad="38100" dist="38100" dir="2700000" algn="tl">
                    <a:srgbClr val="000000"/>
                  </a:outerShdw>
                </a:effectLst>
                <a:latin typeface="Arial" charset="0"/>
              </a:rPr>
              <a:t>Webster’s Dictionary</a:t>
            </a:r>
            <a:r>
              <a:rPr lang="en-US" altLang="en-US" sz="2800">
                <a:effectLst>
                  <a:outerShdw blurRad="38100" dist="38100" dir="2700000" algn="tl">
                    <a:srgbClr val="000000"/>
                  </a:outerShdw>
                </a:effectLst>
                <a:latin typeface="Arial" charset="0"/>
              </a:rPr>
              <a:t>).</a:t>
            </a:r>
          </a:p>
          <a:p>
            <a:pPr marL="609600" indent="-609600">
              <a:lnSpc>
                <a:spcPct val="90000"/>
              </a:lnSpc>
            </a:pPr>
            <a:r>
              <a:rPr lang="en-US" altLang="en-US" sz="2800">
                <a:effectLst>
                  <a:outerShdw blurRad="38100" dist="38100" dir="2700000" algn="tl">
                    <a:srgbClr val="000000"/>
                  </a:outerShdw>
                </a:effectLst>
                <a:latin typeface="Arial" charset="0"/>
              </a:rPr>
              <a:t>In a religious sense it is a religious group that is  represented by a collection of local churches.</a:t>
            </a:r>
          </a:p>
          <a:p>
            <a:pPr marL="609600" indent="-609600">
              <a:lnSpc>
                <a:spcPct val="90000"/>
              </a:lnSpc>
            </a:pPr>
            <a:r>
              <a:rPr lang="en-US" altLang="en-US" sz="2800">
                <a:effectLst>
                  <a:outerShdw blurRad="38100" dist="38100" dir="2700000" algn="tl">
                    <a:srgbClr val="000000"/>
                  </a:outerShdw>
                </a:effectLst>
                <a:latin typeface="Arial" charset="0"/>
              </a:rPr>
              <a:t>It is the dividing up of believers in Christ into different religious parties.</a:t>
            </a:r>
            <a:endParaRPr lang="en-US" altLang="en-US" sz="2800">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267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More Denominations Began</a:t>
            </a:r>
            <a:endParaRPr lang="en-US" altLang="en-US" sz="4800"/>
          </a:p>
        </p:txBody>
      </p:sp>
      <p:sp>
        <p:nvSpPr>
          <p:cNvPr id="1692675" name="Rectangle 3"/>
          <p:cNvSpPr>
            <a:spLocks noGrp="1" noChangeArrowheads="1"/>
          </p:cNvSpPr>
          <p:nvPr>
            <p:ph type="body" idx="1"/>
          </p:nvPr>
        </p:nvSpPr>
        <p:spPr>
          <a:xfrm>
            <a:off x="381000" y="1371600"/>
            <a:ext cx="8534400" cy="5638800"/>
          </a:xfrm>
        </p:spPr>
        <p:txBody>
          <a:bodyPr/>
          <a:lstStyle/>
          <a:p>
            <a:pPr>
              <a:lnSpc>
                <a:spcPct val="90000"/>
              </a:lnSpc>
              <a:spcBef>
                <a:spcPct val="40000"/>
              </a:spcBef>
            </a:pPr>
            <a:r>
              <a:rPr lang="en-US" altLang="en-US" sz="2800">
                <a:effectLst>
                  <a:outerShdw blurRad="38100" dist="38100" dir="2700000" algn="tl">
                    <a:srgbClr val="000000"/>
                  </a:outerShdw>
                </a:effectLst>
                <a:latin typeface="Arial" charset="0"/>
              </a:rPr>
              <a:t>Some in the Church of England felt the need for more independence, so they started the Congregational Church in 1608</a:t>
            </a:r>
          </a:p>
          <a:p>
            <a:pPr>
              <a:lnSpc>
                <a:spcPct val="90000"/>
              </a:lnSpc>
              <a:spcBef>
                <a:spcPct val="40000"/>
              </a:spcBef>
            </a:pPr>
            <a:r>
              <a:rPr lang="en-US" altLang="en-US" sz="2800">
                <a:effectLst>
                  <a:outerShdw blurRad="38100" dist="38100" dir="2700000" algn="tl">
                    <a:srgbClr val="000000"/>
                  </a:outerShdw>
                </a:effectLst>
                <a:latin typeface="Arial" charset="0"/>
              </a:rPr>
              <a:t>John Smythe felt baptism (immersion) was neglected in the Church of England, so he formed the Baptist Church in 1611.</a:t>
            </a:r>
          </a:p>
          <a:p>
            <a:pPr>
              <a:lnSpc>
                <a:spcPct val="90000"/>
              </a:lnSpc>
              <a:spcBef>
                <a:spcPct val="40000"/>
              </a:spcBef>
            </a:pPr>
            <a:r>
              <a:rPr lang="en-US" altLang="en-US" sz="2800">
                <a:effectLst>
                  <a:outerShdw blurRad="38100" dist="38100" dir="2700000" algn="tl">
                    <a:srgbClr val="000000"/>
                  </a:outerShdw>
                </a:effectLst>
                <a:latin typeface="Arial" charset="0"/>
              </a:rPr>
              <a:t>John Wesley believed personal holiness was lacking in the Church of England, so he formed the Methodist Church in 1729.</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472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More Denominations Began</a:t>
            </a:r>
            <a:endParaRPr lang="en-US" altLang="en-US" sz="4800"/>
          </a:p>
        </p:txBody>
      </p:sp>
      <p:sp>
        <p:nvSpPr>
          <p:cNvPr id="1694723" name="Rectangle 3"/>
          <p:cNvSpPr>
            <a:spLocks noGrp="1" noChangeArrowheads="1"/>
          </p:cNvSpPr>
          <p:nvPr>
            <p:ph type="body" idx="1"/>
          </p:nvPr>
        </p:nvSpPr>
        <p:spPr>
          <a:xfrm>
            <a:off x="381000" y="1371600"/>
            <a:ext cx="8534400" cy="5638800"/>
          </a:xfrm>
        </p:spPr>
        <p:txBody>
          <a:bodyPr/>
          <a:lstStyle/>
          <a:p>
            <a:pPr>
              <a:lnSpc>
                <a:spcPct val="90000"/>
              </a:lnSpc>
              <a:spcBef>
                <a:spcPct val="40000"/>
              </a:spcBef>
            </a:pPr>
            <a:r>
              <a:rPr lang="en-US" altLang="en-US" sz="2800">
                <a:effectLst>
                  <a:outerShdw blurRad="38100" dist="38100" dir="2700000" algn="tl">
                    <a:srgbClr val="000000"/>
                  </a:outerShdw>
                </a:effectLst>
                <a:latin typeface="Arial" charset="0"/>
              </a:rPr>
              <a:t>Some in the Church of England felt the need for more independence, so they started the Congregational Church in 1608</a:t>
            </a:r>
          </a:p>
          <a:p>
            <a:pPr>
              <a:lnSpc>
                <a:spcPct val="90000"/>
              </a:lnSpc>
              <a:spcBef>
                <a:spcPct val="40000"/>
              </a:spcBef>
            </a:pPr>
            <a:r>
              <a:rPr lang="en-US" altLang="en-US" sz="2800">
                <a:effectLst>
                  <a:outerShdw blurRad="38100" dist="38100" dir="2700000" algn="tl">
                    <a:srgbClr val="000000"/>
                  </a:outerShdw>
                </a:effectLst>
                <a:latin typeface="Arial" charset="0"/>
              </a:rPr>
              <a:t>John Smythe felt baptism (immersion) was neglected in the Church of England, so he formed the Baptist Church in 1611.</a:t>
            </a:r>
          </a:p>
          <a:p>
            <a:pPr>
              <a:lnSpc>
                <a:spcPct val="90000"/>
              </a:lnSpc>
              <a:spcBef>
                <a:spcPct val="40000"/>
              </a:spcBef>
            </a:pPr>
            <a:r>
              <a:rPr lang="en-US" altLang="en-US" sz="2800">
                <a:effectLst>
                  <a:outerShdw blurRad="38100" dist="38100" dir="2700000" algn="tl">
                    <a:srgbClr val="000000"/>
                  </a:outerShdw>
                </a:effectLst>
                <a:latin typeface="Arial" charset="0"/>
              </a:rPr>
              <a:t>John Wesley believed personal holiness was lacking in the Church of England, so he formed the Methodist Church in 1729.</a:t>
            </a:r>
          </a:p>
          <a:p>
            <a:pPr>
              <a:lnSpc>
                <a:spcPct val="90000"/>
              </a:lnSpc>
              <a:spcBef>
                <a:spcPct val="40000"/>
              </a:spcBef>
            </a:pPr>
            <a:r>
              <a:rPr lang="en-US" altLang="en-US" sz="2800">
                <a:effectLst>
                  <a:outerShdw blurRad="38100" dist="38100" dir="2700000" algn="tl">
                    <a:srgbClr val="000000"/>
                  </a:outerShdw>
                </a:effectLst>
                <a:latin typeface="Arial" charset="0"/>
              </a:rPr>
              <a:t>In New York, Joseph Smith rejected all denominations and created his own religion in 1830 called “Mormonism.”</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305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More Denominations Began</a:t>
            </a:r>
            <a:endParaRPr lang="en-US" altLang="en-US" sz="480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677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More Denominations Began</a:t>
            </a:r>
            <a:endParaRPr lang="en-US" altLang="en-US" sz="4800"/>
          </a:p>
        </p:txBody>
      </p:sp>
      <p:sp>
        <p:nvSpPr>
          <p:cNvPr id="1696771" name="Rectangle 3"/>
          <p:cNvSpPr>
            <a:spLocks noGrp="1" noChangeArrowheads="1"/>
          </p:cNvSpPr>
          <p:nvPr>
            <p:ph type="body" idx="1"/>
          </p:nvPr>
        </p:nvSpPr>
        <p:spPr>
          <a:xfrm>
            <a:off x="381000" y="1371600"/>
            <a:ext cx="8534400" cy="5638800"/>
          </a:xfrm>
        </p:spPr>
        <p:txBody>
          <a:bodyPr/>
          <a:lstStyle/>
          <a:p>
            <a:pPr>
              <a:spcBef>
                <a:spcPct val="40000"/>
              </a:spcBef>
            </a:pPr>
            <a:r>
              <a:rPr lang="en-US" altLang="en-US" sz="2800">
                <a:effectLst>
                  <a:outerShdw blurRad="38100" dist="38100" dir="2700000" algn="tl">
                    <a:srgbClr val="000000"/>
                  </a:outerShdw>
                </a:effectLst>
                <a:latin typeface="Arial" charset="0"/>
              </a:rPr>
              <a:t>Also in America, some decided the Sabbath day was being neglected, so Ellen G. White formed the Seventh-Day Adventist Church in 1844.</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881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More Denominations Began</a:t>
            </a:r>
            <a:endParaRPr lang="en-US" altLang="en-US" sz="4800"/>
          </a:p>
        </p:txBody>
      </p:sp>
      <p:sp>
        <p:nvSpPr>
          <p:cNvPr id="1698819" name="Rectangle 3"/>
          <p:cNvSpPr>
            <a:spLocks noGrp="1" noChangeArrowheads="1"/>
          </p:cNvSpPr>
          <p:nvPr>
            <p:ph type="body" idx="1"/>
          </p:nvPr>
        </p:nvSpPr>
        <p:spPr>
          <a:xfrm>
            <a:off x="381000" y="1371600"/>
            <a:ext cx="8534400" cy="5638800"/>
          </a:xfrm>
        </p:spPr>
        <p:txBody>
          <a:bodyPr/>
          <a:lstStyle/>
          <a:p>
            <a:pPr>
              <a:spcBef>
                <a:spcPct val="40000"/>
              </a:spcBef>
            </a:pPr>
            <a:r>
              <a:rPr lang="en-US" altLang="en-US" sz="2800">
                <a:effectLst>
                  <a:outerShdw blurRad="38100" dist="38100" dir="2700000" algn="tl">
                    <a:srgbClr val="000000"/>
                  </a:outerShdw>
                </a:effectLst>
                <a:latin typeface="Arial" charset="0"/>
              </a:rPr>
              <a:t>Also in America, some decided the Sabbath day was being neglected, so Ellen G. White formed the Seventh-Day Adventist Church in 1844.</a:t>
            </a:r>
          </a:p>
          <a:p>
            <a:pPr>
              <a:spcBef>
                <a:spcPct val="40000"/>
              </a:spcBef>
            </a:pPr>
            <a:r>
              <a:rPr lang="en-US" altLang="en-US" sz="2800">
                <a:effectLst>
                  <a:outerShdw blurRad="38100" dist="38100" dir="2700000" algn="tl">
                    <a:srgbClr val="000000"/>
                  </a:outerShdw>
                </a:effectLst>
                <a:latin typeface="Arial" charset="0"/>
              </a:rPr>
              <a:t>Charles T. Russell organized his own group in 1870 and by 1931 they became known as the “Jehovah’s Witnesses.”</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0086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More Denominations Began</a:t>
            </a:r>
            <a:endParaRPr lang="en-US" altLang="en-US" sz="4800"/>
          </a:p>
        </p:txBody>
      </p:sp>
      <p:sp>
        <p:nvSpPr>
          <p:cNvPr id="1700867" name="Rectangle 3"/>
          <p:cNvSpPr>
            <a:spLocks noGrp="1" noChangeArrowheads="1"/>
          </p:cNvSpPr>
          <p:nvPr>
            <p:ph type="body" idx="1"/>
          </p:nvPr>
        </p:nvSpPr>
        <p:spPr>
          <a:xfrm>
            <a:off x="381000" y="1371600"/>
            <a:ext cx="8534400" cy="5638800"/>
          </a:xfrm>
        </p:spPr>
        <p:txBody>
          <a:bodyPr/>
          <a:lstStyle/>
          <a:p>
            <a:pPr>
              <a:spcBef>
                <a:spcPct val="40000"/>
              </a:spcBef>
            </a:pPr>
            <a:r>
              <a:rPr lang="en-US" altLang="en-US" sz="2800">
                <a:effectLst>
                  <a:outerShdw blurRad="38100" dist="38100" dir="2700000" algn="tl">
                    <a:srgbClr val="000000"/>
                  </a:outerShdw>
                </a:effectLst>
                <a:latin typeface="Arial" charset="0"/>
              </a:rPr>
              <a:t>Also in America, some decided the Sabbath day was being neglected, so Ellen G. White formed the Seventh-Day Adventist Church in 1844.</a:t>
            </a:r>
          </a:p>
          <a:p>
            <a:pPr>
              <a:spcBef>
                <a:spcPct val="40000"/>
              </a:spcBef>
            </a:pPr>
            <a:r>
              <a:rPr lang="en-US" altLang="en-US" sz="2800">
                <a:effectLst>
                  <a:outerShdw blurRad="38100" dist="38100" dir="2700000" algn="tl">
                    <a:srgbClr val="000000"/>
                  </a:outerShdw>
                </a:effectLst>
                <a:latin typeface="Arial" charset="0"/>
              </a:rPr>
              <a:t>Charles T. Russell organized his own group in 1870 and by 1931 they became known as the “Jehovah’s Witnesses.”</a:t>
            </a:r>
          </a:p>
          <a:p>
            <a:pPr>
              <a:spcBef>
                <a:spcPct val="40000"/>
              </a:spcBef>
            </a:pPr>
            <a:r>
              <a:rPr lang="en-US" altLang="en-US" sz="2800">
                <a:effectLst>
                  <a:outerShdw blurRad="38100" dist="38100" dir="2700000" algn="tl">
                    <a:srgbClr val="000000"/>
                  </a:outerShdw>
                </a:effectLst>
                <a:latin typeface="Arial" charset="0"/>
              </a:rPr>
              <a:t>Around 1900 some believed there should still be miraculous gifts today, so many charismatic Pentecostal groups were formed.</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0291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More Denominations Began</a:t>
            </a:r>
            <a:endParaRPr lang="en-US" altLang="en-US" sz="4800"/>
          </a:p>
        </p:txBody>
      </p:sp>
      <p:sp>
        <p:nvSpPr>
          <p:cNvPr id="1702915" name="Rectangle 3"/>
          <p:cNvSpPr>
            <a:spLocks noGrp="1" noChangeArrowheads="1"/>
          </p:cNvSpPr>
          <p:nvPr>
            <p:ph type="body" idx="1"/>
          </p:nvPr>
        </p:nvSpPr>
        <p:spPr>
          <a:xfrm>
            <a:off x="381000" y="1371600"/>
            <a:ext cx="8534400" cy="5638800"/>
          </a:xfrm>
        </p:spPr>
        <p:txBody>
          <a:bodyPr/>
          <a:lstStyle/>
          <a:p>
            <a:pPr>
              <a:spcBef>
                <a:spcPct val="40000"/>
              </a:spcBef>
            </a:pPr>
            <a:r>
              <a:rPr lang="en-US" altLang="en-US" sz="2800">
                <a:effectLst>
                  <a:outerShdw blurRad="38100" dist="38100" dir="2700000" algn="tl">
                    <a:srgbClr val="000000"/>
                  </a:outerShdw>
                </a:effectLst>
                <a:latin typeface="Arial" charset="0"/>
              </a:rPr>
              <a:t>Also in America, some decided the Sabbath day was being neglected, so Ellen G. White formed the Seventh-Day Adventist Church in 1844.</a:t>
            </a:r>
          </a:p>
          <a:p>
            <a:pPr>
              <a:spcBef>
                <a:spcPct val="40000"/>
              </a:spcBef>
            </a:pPr>
            <a:r>
              <a:rPr lang="en-US" altLang="en-US" sz="2800">
                <a:effectLst>
                  <a:outerShdw blurRad="38100" dist="38100" dir="2700000" algn="tl">
                    <a:srgbClr val="000000"/>
                  </a:outerShdw>
                </a:effectLst>
                <a:latin typeface="Arial" charset="0"/>
              </a:rPr>
              <a:t>Charles T. Russell organized his own group in 1870 and by 1931 they became known as the “Jehovah’s Witnesses.”</a:t>
            </a:r>
          </a:p>
          <a:p>
            <a:pPr>
              <a:spcBef>
                <a:spcPct val="40000"/>
              </a:spcBef>
            </a:pPr>
            <a:r>
              <a:rPr lang="en-US" altLang="en-US" sz="2800">
                <a:effectLst>
                  <a:outerShdw blurRad="38100" dist="38100" dir="2700000" algn="tl">
                    <a:srgbClr val="000000"/>
                  </a:outerShdw>
                </a:effectLst>
                <a:latin typeface="Arial" charset="0"/>
              </a:rPr>
              <a:t>Around 1900 some believed there should still be miraculous gifts today, so many charismatic Pentecostal groups were formed.</a:t>
            </a:r>
          </a:p>
          <a:p>
            <a:pPr>
              <a:spcBef>
                <a:spcPct val="40000"/>
              </a:spcBef>
            </a:pPr>
            <a:r>
              <a:rPr lang="en-US" altLang="en-US" sz="2800">
                <a:effectLst>
                  <a:outerShdw blurRad="38100" dist="38100" dir="2700000" algn="tl">
                    <a:srgbClr val="000000"/>
                  </a:outerShdw>
                </a:effectLst>
                <a:latin typeface="Arial" charset="0"/>
              </a:rPr>
              <a:t>The list goes on and on.</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281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r>
              <a:rPr lang="en-US" altLang="en-US" dirty="0" smtClean="0">
                <a:effectLst>
                  <a:outerShdw blurRad="38100" dist="38100" dir="2700000" algn="tl">
                    <a:srgbClr val="000000"/>
                  </a:outerShdw>
                </a:effectLst>
                <a:latin typeface="Arial" charset="0"/>
              </a:rPr>
              <a:t>.</a:t>
            </a:r>
          </a:p>
          <a:p>
            <a:pPr marL="0" indent="0">
              <a:spcBef>
                <a:spcPct val="40000"/>
              </a:spcBef>
              <a:buNone/>
            </a:pPr>
            <a:endParaRPr lang="en-US" altLang="en-US" dirty="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r>
              <a:rPr lang="en-US" altLang="en-US" dirty="0" smtClean="0">
                <a:effectLst>
                  <a:outerShdw blurRad="38100" dist="38100" dir="2700000" algn="tl">
                    <a:srgbClr val="000000"/>
                  </a:outerShdw>
                </a:effectLst>
                <a:latin typeface="Arial" charset="0"/>
              </a:rPr>
              <a:t>.</a:t>
            </a:r>
          </a:p>
          <a:p>
            <a:pPr lvl="1">
              <a:spcBef>
                <a:spcPct val="40000"/>
              </a:spcBef>
            </a:pPr>
            <a:r>
              <a:rPr lang="en-US" altLang="en-US" dirty="0">
                <a:solidFill>
                  <a:schemeClr val="tx2"/>
                </a:solidFill>
                <a:effectLst>
                  <a:outerShdw blurRad="38100" dist="38100" dir="2700000" algn="tl">
                    <a:srgbClr val="000000"/>
                  </a:outerShdw>
                </a:effectLst>
                <a:latin typeface="Arial" charset="0"/>
              </a:rPr>
              <a:t>Denominationalism is the dividing of believers into religious parties</a:t>
            </a:r>
            <a:r>
              <a:rPr lang="en-US" altLang="en-US" dirty="0" smtClean="0">
                <a:solidFill>
                  <a:schemeClr val="tx2"/>
                </a:solidFill>
                <a:effectLst>
                  <a:outerShdw blurRad="38100" dist="38100" dir="2700000" algn="tl">
                    <a:srgbClr val="000000"/>
                  </a:outerShdw>
                </a:effectLst>
                <a:latin typeface="Arial" charset="0"/>
              </a:rPr>
              <a:t>.</a:t>
            </a:r>
            <a:endParaRPr lang="en-US" altLang="en-US" dirty="0">
              <a:effectLst>
                <a:outerShdw blurRad="38100" dist="38100" dir="2700000" algn="tl">
                  <a:srgbClr val="000000"/>
                </a:outerShdw>
              </a:effectLst>
              <a:latin typeface="Arial" charset="0"/>
            </a:endParaRPr>
          </a:p>
          <a:p>
            <a:pPr marL="0" indent="0">
              <a:spcBef>
                <a:spcPct val="40000"/>
              </a:spcBef>
              <a:buNone/>
            </a:pPr>
            <a:endParaRPr lang="en-US" altLang="en-US" dirty="0">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36807576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702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37027" name="Rectangle 3"/>
          <p:cNvSpPr>
            <a:spLocks noGrp="1" noChangeArrowheads="1"/>
          </p:cNvSpPr>
          <p:nvPr>
            <p:ph type="body" idx="1"/>
          </p:nvPr>
        </p:nvSpPr>
        <p:spPr>
          <a:xfrm>
            <a:off x="381000" y="1371600"/>
            <a:ext cx="8534400" cy="5715000"/>
          </a:xfrm>
        </p:spPr>
        <p:txBody>
          <a:bodyPr/>
          <a:lstStyle/>
          <a:p>
            <a:pPr marL="609600" indent="-609600">
              <a:lnSpc>
                <a:spcPct val="90000"/>
              </a:lnSpc>
            </a:pPr>
            <a:r>
              <a:rPr lang="en-US" altLang="en-US" sz="2800">
                <a:effectLst>
                  <a:outerShdw blurRad="38100" dist="38100" dir="2700000" algn="tl">
                    <a:srgbClr val="000000"/>
                  </a:outerShdw>
                </a:effectLst>
                <a:latin typeface="Arial" charset="0"/>
              </a:rPr>
              <a:t>A denomination is defined as “a class, or society of individuals called by the same name; a sect” (</a:t>
            </a:r>
            <a:r>
              <a:rPr lang="en-US" altLang="en-US" sz="2800" i="1">
                <a:effectLst>
                  <a:outerShdw blurRad="38100" dist="38100" dir="2700000" algn="tl">
                    <a:srgbClr val="000000"/>
                  </a:outerShdw>
                </a:effectLst>
                <a:latin typeface="Arial" charset="0"/>
              </a:rPr>
              <a:t>Webster’s Dictionary</a:t>
            </a:r>
            <a:r>
              <a:rPr lang="en-US" altLang="en-US" sz="2800">
                <a:effectLst>
                  <a:outerShdw blurRad="38100" dist="38100" dir="2700000" algn="tl">
                    <a:srgbClr val="000000"/>
                  </a:outerShdw>
                </a:effectLst>
                <a:latin typeface="Arial" charset="0"/>
              </a:rPr>
              <a:t>).</a:t>
            </a:r>
          </a:p>
          <a:p>
            <a:pPr marL="609600" indent="-609600">
              <a:lnSpc>
                <a:spcPct val="90000"/>
              </a:lnSpc>
            </a:pPr>
            <a:r>
              <a:rPr lang="en-US" altLang="en-US" sz="2800">
                <a:effectLst>
                  <a:outerShdw blurRad="38100" dist="38100" dir="2700000" algn="tl">
                    <a:srgbClr val="000000"/>
                  </a:outerShdw>
                </a:effectLst>
                <a:latin typeface="Arial" charset="0"/>
              </a:rPr>
              <a:t>In a religious sense it is a religious group that is  represented by a collection of local churches.</a:t>
            </a:r>
          </a:p>
          <a:p>
            <a:pPr marL="609600" indent="-609600">
              <a:lnSpc>
                <a:spcPct val="90000"/>
              </a:lnSpc>
            </a:pPr>
            <a:r>
              <a:rPr lang="en-US" altLang="en-US" sz="2800">
                <a:effectLst>
                  <a:outerShdw blurRad="38100" dist="38100" dir="2700000" algn="tl">
                    <a:srgbClr val="000000"/>
                  </a:outerShdw>
                </a:effectLst>
                <a:latin typeface="Arial" charset="0"/>
              </a:rPr>
              <a:t>It is the dividing up of believers in Christ into different religious parties.</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group of churches has its own name.</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r>
              <a:rPr lang="en-US" altLang="en-US" dirty="0" smtClean="0">
                <a:effectLst>
                  <a:outerShdw blurRad="38100" dist="38100" dir="2700000" algn="tl">
                    <a:srgbClr val="000000"/>
                  </a:outerShdw>
                </a:effectLst>
                <a:latin typeface="Arial" charset="0"/>
              </a:rPr>
              <a:t>.</a:t>
            </a:r>
          </a:p>
          <a:p>
            <a:pPr lvl="1">
              <a:spcBef>
                <a:spcPct val="40000"/>
              </a:spcBef>
            </a:pPr>
            <a:r>
              <a:rPr lang="en-US" altLang="en-US" dirty="0">
                <a:solidFill>
                  <a:schemeClr val="tx2"/>
                </a:solidFill>
                <a:effectLst>
                  <a:outerShdw blurRad="38100" dist="38100" dir="2700000" algn="tl">
                    <a:srgbClr val="000000"/>
                  </a:outerShdw>
                </a:effectLst>
                <a:latin typeface="Arial" charset="0"/>
              </a:rPr>
              <a:t>Denominationalism is the dividing of believers into religious parties.</a:t>
            </a:r>
          </a:p>
          <a:p>
            <a:pPr lvl="1">
              <a:spcBef>
                <a:spcPct val="40000"/>
              </a:spcBef>
            </a:pPr>
            <a:r>
              <a:rPr lang="en-US" altLang="en-US" dirty="0">
                <a:solidFill>
                  <a:schemeClr val="tx2"/>
                </a:solidFill>
                <a:effectLst>
                  <a:outerShdw blurRad="38100" dist="38100" dir="2700000" algn="tl">
                    <a:srgbClr val="000000"/>
                  </a:outerShdw>
                </a:effectLst>
                <a:latin typeface="Arial" charset="0"/>
              </a:rPr>
              <a:t>The Bible condemns this kind of division.</a:t>
            </a:r>
          </a:p>
          <a:p>
            <a:pPr marL="609600" indent="-609600">
              <a:spcBef>
                <a:spcPct val="40000"/>
              </a:spcBef>
            </a:pPr>
            <a:endParaRPr lang="en-US" altLang="en-US" dirty="0">
              <a:effectLst>
                <a:outerShdw blurRad="38100" dist="38100" dir="2700000" algn="tl">
                  <a:srgbClr val="000000"/>
                </a:outerShdw>
              </a:effectLst>
              <a:latin typeface="Arial" charset="0"/>
            </a:endParaRPr>
          </a:p>
          <a:p>
            <a:pPr marL="0" indent="0">
              <a:spcBef>
                <a:spcPct val="40000"/>
              </a:spcBef>
              <a:buNone/>
            </a:pPr>
            <a:endParaRPr lang="en-US" altLang="en-US" dirty="0">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3676704423"/>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r>
              <a:rPr lang="en-US" altLang="en-US" dirty="0" smtClean="0">
                <a:effectLst>
                  <a:outerShdw blurRad="38100" dist="38100" dir="2700000" algn="tl">
                    <a:srgbClr val="000000"/>
                  </a:outerShdw>
                </a:effectLst>
                <a:latin typeface="Arial" charset="0"/>
              </a:rPr>
              <a:t>.</a:t>
            </a:r>
          </a:p>
          <a:p>
            <a:pPr lvl="1">
              <a:spcBef>
                <a:spcPct val="40000"/>
              </a:spcBef>
            </a:pPr>
            <a:r>
              <a:rPr lang="en-US" altLang="en-US" dirty="0">
                <a:solidFill>
                  <a:schemeClr val="tx2"/>
                </a:solidFill>
                <a:effectLst>
                  <a:outerShdw blurRad="38100" dist="38100" dir="2700000" algn="tl">
                    <a:srgbClr val="000000"/>
                  </a:outerShdw>
                </a:effectLst>
                <a:latin typeface="Arial" charset="0"/>
              </a:rPr>
              <a:t>Denominationalism is the dividing of believers into religious parties.</a:t>
            </a:r>
          </a:p>
          <a:p>
            <a:pPr lvl="1">
              <a:spcBef>
                <a:spcPct val="40000"/>
              </a:spcBef>
            </a:pPr>
            <a:r>
              <a:rPr lang="en-US" altLang="en-US" dirty="0">
                <a:solidFill>
                  <a:schemeClr val="tx2"/>
                </a:solidFill>
                <a:effectLst>
                  <a:outerShdw blurRad="38100" dist="38100" dir="2700000" algn="tl">
                    <a:srgbClr val="000000"/>
                  </a:outerShdw>
                </a:effectLst>
                <a:latin typeface="Arial" charset="0"/>
              </a:rPr>
              <a:t>The Bible condemns this kind of division.</a:t>
            </a:r>
          </a:p>
          <a:p>
            <a:pPr marL="609600" indent="-609600">
              <a:spcBef>
                <a:spcPct val="40000"/>
              </a:spcBef>
            </a:pPr>
            <a:endParaRPr lang="en-US" altLang="en-US" dirty="0">
              <a:effectLst>
                <a:outerShdw blurRad="38100" dist="38100" dir="2700000" algn="tl">
                  <a:srgbClr val="000000"/>
                </a:outerShdw>
              </a:effectLst>
              <a:latin typeface="Arial" charset="0"/>
            </a:endParaRPr>
          </a:p>
          <a:p>
            <a:pPr marL="0" indent="0">
              <a:spcBef>
                <a:spcPct val="40000"/>
              </a:spcBef>
              <a:buNone/>
            </a:pPr>
            <a:endParaRPr lang="en-US" altLang="en-US" dirty="0">
              <a:effectLst>
                <a:outerShdw blurRad="38100" dist="38100" dir="2700000" algn="tl">
                  <a:srgbClr val="000000"/>
                </a:outerShdw>
              </a:effectLst>
              <a:latin typeface="Arial" charset="0"/>
            </a:endParaRPr>
          </a:p>
        </p:txBody>
      </p:sp>
      <p:sp>
        <p:nvSpPr>
          <p:cNvPr id="4" name="Rectangle 4"/>
          <p:cNvSpPr>
            <a:spLocks noChangeArrowheads="1"/>
          </p:cNvSpPr>
          <p:nvPr/>
        </p:nvSpPr>
        <p:spPr bwMode="auto">
          <a:xfrm>
            <a:off x="381000" y="2895600"/>
            <a:ext cx="83058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it has been declared to me concerning you, my brethren, by those of Chloe's household, that there are contentions among you. Now I say this, that each of you says, ‘I am of Paul,’ or ‘I am of Apollos,’ or ‘I am of Cephas,’ or ‘I am of Christ.’ Is Christ divided? Was Paul crucified for you? Or were you baptized in the name of Paul?”</a:t>
            </a:r>
          </a:p>
          <a:p>
            <a:pPr algn="ctr"/>
            <a:r>
              <a:rPr lang="en-US" altLang="en-US" sz="2800" i="1">
                <a:solidFill>
                  <a:schemeClr val="bg2"/>
                </a:solidFill>
              </a:rPr>
              <a:t>(1 Corinthians 1:11-13).</a:t>
            </a:r>
          </a:p>
        </p:txBody>
      </p:sp>
    </p:spTree>
    <p:extLst>
      <p:ext uri="{BB962C8B-B14F-4D97-AF65-F5344CB8AC3E}">
        <p14:creationId xmlns:p14="http://schemas.microsoft.com/office/powerpoint/2010/main" val="2802461470"/>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r>
              <a:rPr lang="en-US" altLang="en-US" dirty="0" smtClean="0">
                <a:effectLst>
                  <a:outerShdw blurRad="38100" dist="38100" dir="2700000" algn="tl">
                    <a:srgbClr val="000000"/>
                  </a:outerShdw>
                </a:effectLst>
                <a:latin typeface="Arial" charset="0"/>
              </a:rPr>
              <a:t>.</a:t>
            </a:r>
          </a:p>
          <a:p>
            <a:pPr lvl="1">
              <a:spcBef>
                <a:spcPct val="40000"/>
              </a:spcBef>
            </a:pPr>
            <a:r>
              <a:rPr lang="en-US" altLang="en-US" dirty="0">
                <a:solidFill>
                  <a:schemeClr val="tx2"/>
                </a:solidFill>
                <a:effectLst>
                  <a:outerShdw blurRad="38100" dist="38100" dir="2700000" algn="tl">
                    <a:srgbClr val="000000"/>
                  </a:outerShdw>
                </a:effectLst>
                <a:latin typeface="Arial" charset="0"/>
              </a:rPr>
              <a:t>Denominationalism is the dividing of believers into religious parties.</a:t>
            </a:r>
          </a:p>
          <a:p>
            <a:pPr lvl="1">
              <a:spcBef>
                <a:spcPct val="40000"/>
              </a:spcBef>
            </a:pPr>
            <a:r>
              <a:rPr lang="en-US" altLang="en-US" dirty="0">
                <a:solidFill>
                  <a:schemeClr val="tx2"/>
                </a:solidFill>
                <a:effectLst>
                  <a:outerShdw blurRad="38100" dist="38100" dir="2700000" algn="tl">
                    <a:srgbClr val="000000"/>
                  </a:outerShdw>
                </a:effectLst>
                <a:latin typeface="Arial" charset="0"/>
              </a:rPr>
              <a:t>The Bible condemns this kind of division.</a:t>
            </a:r>
          </a:p>
          <a:p>
            <a:pPr marL="609600" indent="-609600">
              <a:spcBef>
                <a:spcPct val="40000"/>
              </a:spcBef>
            </a:pPr>
            <a:endParaRPr lang="en-US" altLang="en-US" dirty="0">
              <a:effectLst>
                <a:outerShdw blurRad="38100" dist="38100" dir="2700000" algn="tl">
                  <a:srgbClr val="000000"/>
                </a:outerShdw>
              </a:effectLst>
              <a:latin typeface="Arial" charset="0"/>
            </a:endParaRPr>
          </a:p>
          <a:p>
            <a:pPr marL="0" indent="0">
              <a:spcBef>
                <a:spcPct val="40000"/>
              </a:spcBef>
              <a:buNone/>
            </a:pPr>
            <a:endParaRPr lang="en-US" altLang="en-US" dirty="0">
              <a:effectLst>
                <a:outerShdw blurRad="38100" dist="38100" dir="2700000" algn="tl">
                  <a:srgbClr val="000000"/>
                </a:outerShdw>
              </a:effectLst>
              <a:latin typeface="Arial" charset="0"/>
            </a:endParaRPr>
          </a:p>
        </p:txBody>
      </p:sp>
      <p:sp>
        <p:nvSpPr>
          <p:cNvPr id="4" name="Rectangle 4"/>
          <p:cNvSpPr>
            <a:spLocks noChangeArrowheads="1"/>
          </p:cNvSpPr>
          <p:nvPr/>
        </p:nvSpPr>
        <p:spPr bwMode="auto">
          <a:xfrm>
            <a:off x="381000" y="2895600"/>
            <a:ext cx="83058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“I, therefore, the prisoner of the Lord, beseech you to walk worthy of the calling with which you were called, with all lowliness and gentleness, with longsuffering, bearing with one another in love, endeavoring to keep the unity of the Spirit in the bond of peace” (Ephesians 4:1-3).</a:t>
            </a:r>
          </a:p>
        </p:txBody>
      </p:sp>
    </p:spTree>
    <p:extLst>
      <p:ext uri="{BB962C8B-B14F-4D97-AF65-F5344CB8AC3E}">
        <p14:creationId xmlns:p14="http://schemas.microsoft.com/office/powerpoint/2010/main" val="3075097868"/>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p>
          <a:p>
            <a:pPr marL="0" indent="0">
              <a:spcBef>
                <a:spcPct val="40000"/>
              </a:spcBef>
              <a:buNone/>
            </a:pPr>
            <a:endParaRPr lang="en-US" altLang="en-US" dirty="0">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3511402352"/>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p>
          <a:p>
            <a:pPr marL="609600" indent="-609600">
              <a:spcBef>
                <a:spcPct val="40000"/>
              </a:spcBef>
            </a:pPr>
            <a:r>
              <a:rPr lang="en-US" altLang="en-US" dirty="0">
                <a:effectLst>
                  <a:outerShdw blurRad="38100" dist="38100" dir="2700000" algn="tl">
                    <a:srgbClr val="000000"/>
                  </a:outerShdw>
                </a:effectLst>
                <a:latin typeface="Arial" charset="0"/>
              </a:rPr>
              <a:t>Man-made names for the church</a:t>
            </a:r>
            <a:r>
              <a:rPr lang="en-US" altLang="en-US" dirty="0" smtClean="0">
                <a:effectLst>
                  <a:outerShdw blurRad="38100" dist="38100" dir="2700000" algn="tl">
                    <a:srgbClr val="000000"/>
                  </a:outerShdw>
                </a:effectLst>
                <a:latin typeface="Arial" charset="0"/>
              </a:rPr>
              <a:t>.</a:t>
            </a:r>
          </a:p>
          <a:p>
            <a:pPr marL="0" indent="0">
              <a:spcBef>
                <a:spcPct val="40000"/>
              </a:spcBef>
              <a:buNone/>
            </a:pPr>
            <a:endParaRPr lang="en-US" altLang="en-US" dirty="0">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1601800362"/>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p>
          <a:p>
            <a:pPr marL="609600" indent="-609600">
              <a:spcBef>
                <a:spcPct val="40000"/>
              </a:spcBef>
            </a:pPr>
            <a:r>
              <a:rPr lang="en-US" altLang="en-US" dirty="0">
                <a:effectLst>
                  <a:outerShdw blurRad="38100" dist="38100" dir="2700000" algn="tl">
                    <a:srgbClr val="000000"/>
                  </a:outerShdw>
                </a:effectLst>
                <a:latin typeface="Arial" charset="0"/>
              </a:rPr>
              <a:t>Man-made names for the church</a:t>
            </a:r>
            <a:r>
              <a:rPr lang="en-US" altLang="en-US" dirty="0" smtClean="0">
                <a:effectLst>
                  <a:outerShdw blurRad="38100" dist="38100" dir="2700000" algn="tl">
                    <a:srgbClr val="000000"/>
                  </a:outerShdw>
                </a:effectLst>
                <a:latin typeface="Arial" charset="0"/>
              </a:rPr>
              <a:t>.</a:t>
            </a:r>
          </a:p>
          <a:p>
            <a:pPr marL="974725" lvl="1">
              <a:spcBef>
                <a:spcPct val="40000"/>
              </a:spcBef>
            </a:pPr>
            <a:r>
              <a:rPr lang="en-US" altLang="en-US" dirty="0">
                <a:solidFill>
                  <a:srgbClr val="FFFF00"/>
                </a:solidFill>
                <a:effectLst>
                  <a:outerShdw blurRad="38100" dist="38100" dir="2700000" algn="tl">
                    <a:srgbClr val="000000"/>
                  </a:outerShdw>
                </a:effectLst>
                <a:latin typeface="Arial" charset="0"/>
              </a:rPr>
              <a:t>Did the names: Roman Catholic, Lutheran, Methodist, Pentecostal, Mormon, etc. come from the Bible?</a:t>
            </a:r>
          </a:p>
          <a:p>
            <a:pPr marL="609600" indent="-609600">
              <a:spcBef>
                <a:spcPct val="40000"/>
              </a:spcBef>
            </a:pPr>
            <a:endParaRPr lang="en-US" altLang="en-US" dirty="0">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1470181270"/>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p>
          <a:p>
            <a:pPr marL="609600" indent="-609600">
              <a:spcBef>
                <a:spcPct val="40000"/>
              </a:spcBef>
            </a:pPr>
            <a:r>
              <a:rPr lang="en-US" altLang="en-US" dirty="0">
                <a:effectLst>
                  <a:outerShdw blurRad="38100" dist="38100" dir="2700000" algn="tl">
                    <a:srgbClr val="000000"/>
                  </a:outerShdw>
                </a:effectLst>
                <a:latin typeface="Arial" charset="0"/>
              </a:rPr>
              <a:t>Man-made names for the church</a:t>
            </a:r>
            <a:r>
              <a:rPr lang="en-US" altLang="en-US" dirty="0" smtClean="0">
                <a:effectLst>
                  <a:outerShdw blurRad="38100" dist="38100" dir="2700000" algn="tl">
                    <a:srgbClr val="000000"/>
                  </a:outerShdw>
                </a:effectLst>
                <a:latin typeface="Arial" charset="0"/>
              </a:rPr>
              <a:t>.</a:t>
            </a:r>
          </a:p>
          <a:p>
            <a:pPr marL="974725" lvl="1">
              <a:spcBef>
                <a:spcPct val="40000"/>
              </a:spcBef>
            </a:pPr>
            <a:r>
              <a:rPr lang="en-US" altLang="en-US" dirty="0">
                <a:solidFill>
                  <a:srgbClr val="FFFF00"/>
                </a:solidFill>
                <a:effectLst>
                  <a:outerShdw blurRad="38100" dist="38100" dir="2700000" algn="tl">
                    <a:srgbClr val="000000"/>
                  </a:outerShdw>
                </a:effectLst>
                <a:latin typeface="Arial" charset="0"/>
              </a:rPr>
              <a:t>Did the names: Roman Catholic, Lutheran, Methodist, Pentecostal, Mormon, etc. come from the Bible?</a:t>
            </a:r>
          </a:p>
          <a:p>
            <a:pPr marL="974725" lvl="1">
              <a:spcBef>
                <a:spcPct val="40000"/>
              </a:spcBef>
            </a:pPr>
            <a:r>
              <a:rPr lang="en-US" altLang="en-US" dirty="0">
                <a:solidFill>
                  <a:srgbClr val="FFFF00"/>
                </a:solidFill>
                <a:effectLst>
                  <a:outerShdw blurRad="38100" dist="38100" dir="2700000" algn="tl">
                    <a:srgbClr val="000000"/>
                  </a:outerShdw>
                </a:effectLst>
                <a:latin typeface="Arial" charset="0"/>
              </a:rPr>
              <a:t>The church belongs to Christ!</a:t>
            </a:r>
          </a:p>
          <a:p>
            <a:pPr marL="609600" indent="-609600">
              <a:spcBef>
                <a:spcPct val="40000"/>
              </a:spcBef>
            </a:pPr>
            <a:endParaRPr lang="en-US" altLang="en-US" dirty="0">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3905078305"/>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p>
          <a:p>
            <a:pPr marL="609600" indent="-609600">
              <a:spcBef>
                <a:spcPct val="40000"/>
              </a:spcBef>
            </a:pPr>
            <a:r>
              <a:rPr lang="en-US" altLang="en-US" dirty="0">
                <a:effectLst>
                  <a:outerShdw blurRad="38100" dist="38100" dir="2700000" algn="tl">
                    <a:srgbClr val="000000"/>
                  </a:outerShdw>
                </a:effectLst>
                <a:latin typeface="Arial" charset="0"/>
              </a:rPr>
              <a:t>Man-made names for the church</a:t>
            </a:r>
            <a:r>
              <a:rPr lang="en-US" altLang="en-US" dirty="0" smtClean="0">
                <a:effectLst>
                  <a:outerShdw blurRad="38100" dist="38100" dir="2700000" algn="tl">
                    <a:srgbClr val="000000"/>
                  </a:outerShdw>
                </a:effectLst>
                <a:latin typeface="Arial" charset="0"/>
              </a:rPr>
              <a:t>.</a:t>
            </a:r>
          </a:p>
          <a:p>
            <a:pPr marL="974725" lvl="1">
              <a:spcBef>
                <a:spcPct val="40000"/>
              </a:spcBef>
            </a:pPr>
            <a:r>
              <a:rPr lang="en-US" altLang="en-US" dirty="0">
                <a:solidFill>
                  <a:srgbClr val="FFFF00"/>
                </a:solidFill>
                <a:effectLst>
                  <a:outerShdw blurRad="38100" dist="38100" dir="2700000" algn="tl">
                    <a:srgbClr val="000000"/>
                  </a:outerShdw>
                </a:effectLst>
                <a:latin typeface="Arial" charset="0"/>
              </a:rPr>
              <a:t>Did the names: Roman Catholic, Lutheran, Methodist, Pentecostal, Mormon, etc. come from the Bible?</a:t>
            </a:r>
          </a:p>
          <a:p>
            <a:pPr marL="974725" lvl="1">
              <a:spcBef>
                <a:spcPct val="40000"/>
              </a:spcBef>
            </a:pPr>
            <a:r>
              <a:rPr lang="en-US" altLang="en-US" dirty="0">
                <a:solidFill>
                  <a:srgbClr val="FFFF00"/>
                </a:solidFill>
                <a:effectLst>
                  <a:outerShdw blurRad="38100" dist="38100" dir="2700000" algn="tl">
                    <a:srgbClr val="000000"/>
                  </a:outerShdw>
                </a:effectLst>
                <a:latin typeface="Arial" charset="0"/>
              </a:rPr>
              <a:t>The church belongs to Christ!</a:t>
            </a:r>
          </a:p>
          <a:p>
            <a:pPr marL="609600" indent="-609600">
              <a:spcBef>
                <a:spcPct val="40000"/>
              </a:spcBef>
            </a:pPr>
            <a:endParaRPr lang="en-US" altLang="en-US" dirty="0">
              <a:effectLst>
                <a:outerShdw blurRad="38100" dist="38100" dir="2700000" algn="tl">
                  <a:srgbClr val="000000"/>
                </a:outerShdw>
              </a:effectLst>
              <a:latin typeface="Arial" charset="0"/>
            </a:endParaRPr>
          </a:p>
        </p:txBody>
      </p:sp>
      <p:sp>
        <p:nvSpPr>
          <p:cNvPr id="5" name="Rectangle 4"/>
          <p:cNvSpPr>
            <a:spLocks noChangeArrowheads="1"/>
          </p:cNvSpPr>
          <p:nvPr/>
        </p:nvSpPr>
        <p:spPr bwMode="auto">
          <a:xfrm>
            <a:off x="381000" y="4038600"/>
            <a:ext cx="83058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is the head of the body, the church, who is the beginning, the firstborn from the dead, that in all things He may have the preeminence” (Colossians 1:18).</a:t>
            </a:r>
          </a:p>
        </p:txBody>
      </p:sp>
    </p:spTree>
    <p:extLst>
      <p:ext uri="{BB962C8B-B14F-4D97-AF65-F5344CB8AC3E}">
        <p14:creationId xmlns:p14="http://schemas.microsoft.com/office/powerpoint/2010/main" val="4026102650"/>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p>
          <a:p>
            <a:pPr marL="609600" indent="-609600">
              <a:spcBef>
                <a:spcPct val="40000"/>
              </a:spcBef>
            </a:pPr>
            <a:r>
              <a:rPr lang="en-US" altLang="en-US" dirty="0">
                <a:effectLst>
                  <a:outerShdw blurRad="38100" dist="38100" dir="2700000" algn="tl">
                    <a:srgbClr val="000000"/>
                  </a:outerShdw>
                </a:effectLst>
                <a:latin typeface="Arial" charset="0"/>
              </a:rPr>
              <a:t>Man-made names for the church</a:t>
            </a:r>
            <a:r>
              <a:rPr lang="en-US" altLang="en-US" dirty="0" smtClean="0">
                <a:effectLst>
                  <a:outerShdw blurRad="38100" dist="38100" dir="2700000" algn="tl">
                    <a:srgbClr val="000000"/>
                  </a:outerShdw>
                </a:effectLst>
                <a:latin typeface="Arial" charset="0"/>
              </a:rPr>
              <a:t>.</a:t>
            </a:r>
          </a:p>
          <a:p>
            <a:pPr marL="974725" lvl="1">
              <a:spcBef>
                <a:spcPct val="40000"/>
              </a:spcBef>
            </a:pPr>
            <a:r>
              <a:rPr lang="en-US" altLang="en-US" dirty="0">
                <a:solidFill>
                  <a:srgbClr val="FFFF00"/>
                </a:solidFill>
                <a:effectLst>
                  <a:outerShdw blurRad="38100" dist="38100" dir="2700000" algn="tl">
                    <a:srgbClr val="000000"/>
                  </a:outerShdw>
                </a:effectLst>
                <a:latin typeface="Arial" charset="0"/>
              </a:rPr>
              <a:t>Did the names: Roman Catholic, Lutheran, Methodist, Pentecostal, Mormon, etc. come from the Bible?</a:t>
            </a:r>
          </a:p>
          <a:p>
            <a:pPr marL="974725" lvl="1">
              <a:spcBef>
                <a:spcPct val="40000"/>
              </a:spcBef>
            </a:pPr>
            <a:r>
              <a:rPr lang="en-US" altLang="en-US" dirty="0">
                <a:solidFill>
                  <a:srgbClr val="FFFF00"/>
                </a:solidFill>
                <a:effectLst>
                  <a:outerShdw blurRad="38100" dist="38100" dir="2700000" algn="tl">
                    <a:srgbClr val="000000"/>
                  </a:outerShdw>
                </a:effectLst>
                <a:latin typeface="Arial" charset="0"/>
              </a:rPr>
              <a:t>The church belongs to Christ!</a:t>
            </a:r>
          </a:p>
          <a:p>
            <a:pPr marL="609600" indent="-609600">
              <a:spcBef>
                <a:spcPct val="40000"/>
              </a:spcBef>
            </a:pPr>
            <a:endParaRPr lang="en-US" altLang="en-US" dirty="0">
              <a:effectLst>
                <a:outerShdw blurRad="38100" dist="38100" dir="2700000" algn="tl">
                  <a:srgbClr val="000000"/>
                </a:outerShdw>
              </a:effectLst>
              <a:latin typeface="Arial" charset="0"/>
            </a:endParaRPr>
          </a:p>
        </p:txBody>
      </p:sp>
      <p:sp>
        <p:nvSpPr>
          <p:cNvPr id="4" name="Rectangle 4"/>
          <p:cNvSpPr>
            <a:spLocks noChangeArrowheads="1"/>
          </p:cNvSpPr>
          <p:nvPr/>
        </p:nvSpPr>
        <p:spPr bwMode="auto">
          <a:xfrm>
            <a:off x="381000" y="4038600"/>
            <a:ext cx="83058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 churches of Christ greet you”</a:t>
            </a:r>
          </a:p>
          <a:p>
            <a:pPr algn="ctr"/>
            <a:r>
              <a:rPr lang="en-US" altLang="en-US" sz="2800" i="1">
                <a:solidFill>
                  <a:schemeClr val="bg2"/>
                </a:solidFill>
              </a:rPr>
              <a:t>(Romans 16:16).</a:t>
            </a:r>
          </a:p>
        </p:txBody>
      </p:sp>
    </p:spTree>
    <p:extLst>
      <p:ext uri="{BB962C8B-B14F-4D97-AF65-F5344CB8AC3E}">
        <p14:creationId xmlns:p14="http://schemas.microsoft.com/office/powerpoint/2010/main" val="2984171866"/>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p>
          <a:p>
            <a:pPr marL="609600" indent="-609600">
              <a:spcBef>
                <a:spcPct val="40000"/>
              </a:spcBef>
            </a:pPr>
            <a:r>
              <a:rPr lang="en-US" altLang="en-US" dirty="0">
                <a:effectLst>
                  <a:outerShdw blurRad="38100" dist="38100" dir="2700000" algn="tl">
                    <a:srgbClr val="000000"/>
                  </a:outerShdw>
                </a:effectLst>
                <a:latin typeface="Arial" charset="0"/>
              </a:rPr>
              <a:t>Man-made names for the church</a:t>
            </a:r>
            <a:r>
              <a:rPr lang="en-US" altLang="en-US" dirty="0" smtClean="0">
                <a:effectLst>
                  <a:outerShdw blurRad="38100" dist="38100" dir="2700000" algn="tl">
                    <a:srgbClr val="000000"/>
                  </a:outerShdw>
                </a:effectLst>
                <a:latin typeface="Arial" charset="0"/>
              </a:rPr>
              <a:t>.</a:t>
            </a:r>
          </a:p>
          <a:p>
            <a:pPr marL="974725" lvl="1">
              <a:spcBef>
                <a:spcPct val="40000"/>
              </a:spcBef>
            </a:pPr>
            <a:r>
              <a:rPr lang="en-US" altLang="en-US" dirty="0">
                <a:solidFill>
                  <a:srgbClr val="FFFF00"/>
                </a:solidFill>
                <a:effectLst>
                  <a:outerShdw blurRad="38100" dist="38100" dir="2700000" algn="tl">
                    <a:srgbClr val="000000"/>
                  </a:outerShdw>
                </a:effectLst>
                <a:latin typeface="Arial" charset="0"/>
              </a:rPr>
              <a:t>Did the names: Roman Catholic, Lutheran, Methodist, Pentecostal, Mormon, etc. come from the Bible?</a:t>
            </a:r>
          </a:p>
          <a:p>
            <a:pPr marL="974725" lvl="1">
              <a:spcBef>
                <a:spcPct val="40000"/>
              </a:spcBef>
            </a:pPr>
            <a:r>
              <a:rPr lang="en-US" altLang="en-US" dirty="0">
                <a:solidFill>
                  <a:srgbClr val="FFFF00"/>
                </a:solidFill>
                <a:effectLst>
                  <a:outerShdw blurRad="38100" dist="38100" dir="2700000" algn="tl">
                    <a:srgbClr val="000000"/>
                  </a:outerShdw>
                </a:effectLst>
                <a:latin typeface="Arial" charset="0"/>
              </a:rPr>
              <a:t>The church belongs to Christ!</a:t>
            </a:r>
          </a:p>
          <a:p>
            <a:pPr marL="609600" indent="-609600">
              <a:spcBef>
                <a:spcPct val="40000"/>
              </a:spcBef>
            </a:pPr>
            <a:endParaRPr lang="en-US" altLang="en-US" dirty="0">
              <a:effectLst>
                <a:outerShdw blurRad="38100" dist="38100" dir="2700000" algn="tl">
                  <a:srgbClr val="000000"/>
                </a:outerShdw>
              </a:effectLst>
              <a:latin typeface="Arial" charset="0"/>
            </a:endParaRPr>
          </a:p>
        </p:txBody>
      </p:sp>
      <p:sp>
        <p:nvSpPr>
          <p:cNvPr id="4" name="Rectangle 4"/>
          <p:cNvSpPr>
            <a:spLocks noChangeArrowheads="1"/>
          </p:cNvSpPr>
          <p:nvPr/>
        </p:nvSpPr>
        <p:spPr bwMode="auto">
          <a:xfrm>
            <a:off x="381000" y="4038600"/>
            <a:ext cx="83058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the disciples were first called</a:t>
            </a:r>
          </a:p>
          <a:p>
            <a:pPr algn="ctr"/>
            <a:r>
              <a:rPr lang="en-US" altLang="en-US" sz="2800" i="1">
                <a:solidFill>
                  <a:schemeClr val="bg2"/>
                </a:solidFill>
              </a:rPr>
              <a:t>Christians in Antioch” (Acts 11:26).</a:t>
            </a:r>
          </a:p>
        </p:txBody>
      </p:sp>
    </p:spTree>
    <p:extLst>
      <p:ext uri="{BB962C8B-B14F-4D97-AF65-F5344CB8AC3E}">
        <p14:creationId xmlns:p14="http://schemas.microsoft.com/office/powerpoint/2010/main" val="17264007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907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39075" name="Rectangle 3"/>
          <p:cNvSpPr>
            <a:spLocks noGrp="1" noChangeArrowheads="1"/>
          </p:cNvSpPr>
          <p:nvPr>
            <p:ph type="body" idx="1"/>
          </p:nvPr>
        </p:nvSpPr>
        <p:spPr>
          <a:xfrm>
            <a:off x="381000" y="1371600"/>
            <a:ext cx="8534400" cy="5715000"/>
          </a:xfrm>
        </p:spPr>
        <p:txBody>
          <a:bodyPr/>
          <a:lstStyle/>
          <a:p>
            <a:pPr marL="609600" indent="-609600">
              <a:lnSpc>
                <a:spcPct val="90000"/>
              </a:lnSpc>
            </a:pPr>
            <a:r>
              <a:rPr lang="en-US" altLang="en-US" sz="2800">
                <a:effectLst>
                  <a:outerShdw blurRad="38100" dist="38100" dir="2700000" algn="tl">
                    <a:srgbClr val="000000"/>
                  </a:outerShdw>
                </a:effectLst>
                <a:latin typeface="Arial" charset="0"/>
              </a:rPr>
              <a:t>A denomination is defined as “a class, or society of individuals called by the same name; a sect” (</a:t>
            </a:r>
            <a:r>
              <a:rPr lang="en-US" altLang="en-US" sz="2800" i="1">
                <a:effectLst>
                  <a:outerShdw blurRad="38100" dist="38100" dir="2700000" algn="tl">
                    <a:srgbClr val="000000"/>
                  </a:outerShdw>
                </a:effectLst>
                <a:latin typeface="Arial" charset="0"/>
              </a:rPr>
              <a:t>Webster’s Dictionary</a:t>
            </a:r>
            <a:r>
              <a:rPr lang="en-US" altLang="en-US" sz="2800">
                <a:effectLst>
                  <a:outerShdw blurRad="38100" dist="38100" dir="2700000" algn="tl">
                    <a:srgbClr val="000000"/>
                  </a:outerShdw>
                </a:effectLst>
                <a:latin typeface="Arial" charset="0"/>
              </a:rPr>
              <a:t>).</a:t>
            </a:r>
          </a:p>
          <a:p>
            <a:pPr marL="609600" indent="-609600">
              <a:lnSpc>
                <a:spcPct val="90000"/>
              </a:lnSpc>
            </a:pPr>
            <a:r>
              <a:rPr lang="en-US" altLang="en-US" sz="2800">
                <a:effectLst>
                  <a:outerShdw blurRad="38100" dist="38100" dir="2700000" algn="tl">
                    <a:srgbClr val="000000"/>
                  </a:outerShdw>
                </a:effectLst>
                <a:latin typeface="Arial" charset="0"/>
              </a:rPr>
              <a:t>In a religious sense it is a religious group that is  represented by a collection of local churches.</a:t>
            </a:r>
          </a:p>
          <a:p>
            <a:pPr marL="609600" indent="-609600">
              <a:lnSpc>
                <a:spcPct val="90000"/>
              </a:lnSpc>
            </a:pPr>
            <a:r>
              <a:rPr lang="en-US" altLang="en-US" sz="2800">
                <a:effectLst>
                  <a:outerShdw blurRad="38100" dist="38100" dir="2700000" algn="tl">
                    <a:srgbClr val="000000"/>
                  </a:outerShdw>
                </a:effectLst>
                <a:latin typeface="Arial" charset="0"/>
              </a:rPr>
              <a:t>It is the dividing up of believers in Christ into different religious parties.</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group of churches has its own name.</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follows its own creed or manual.</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p>
          <a:p>
            <a:pPr marL="609600" indent="-609600">
              <a:spcBef>
                <a:spcPct val="40000"/>
              </a:spcBef>
            </a:pPr>
            <a:r>
              <a:rPr lang="en-US" altLang="en-US" dirty="0">
                <a:effectLst>
                  <a:outerShdw blurRad="38100" dist="38100" dir="2700000" algn="tl">
                    <a:srgbClr val="000000"/>
                  </a:outerShdw>
                </a:effectLst>
                <a:latin typeface="Arial" charset="0"/>
              </a:rPr>
              <a:t>Man-made names for the church</a:t>
            </a:r>
            <a:r>
              <a:rPr lang="en-US" altLang="en-US" dirty="0" smtClean="0">
                <a:effectLst>
                  <a:outerShdw blurRad="38100" dist="38100" dir="2700000" algn="tl">
                    <a:srgbClr val="000000"/>
                  </a:outerShdw>
                </a:effectLst>
                <a:latin typeface="Arial" charset="0"/>
              </a:rPr>
              <a:t>.</a:t>
            </a:r>
          </a:p>
          <a:p>
            <a:pPr marL="974725" lvl="1">
              <a:spcBef>
                <a:spcPct val="40000"/>
              </a:spcBef>
            </a:pPr>
            <a:r>
              <a:rPr lang="en-US" altLang="en-US" dirty="0">
                <a:solidFill>
                  <a:srgbClr val="FFFF00"/>
                </a:solidFill>
                <a:effectLst>
                  <a:outerShdw blurRad="38100" dist="38100" dir="2700000" algn="tl">
                    <a:srgbClr val="000000"/>
                  </a:outerShdw>
                </a:effectLst>
                <a:latin typeface="Arial" charset="0"/>
              </a:rPr>
              <a:t>Did the names: Roman Catholic, Lutheran, Methodist, Pentecostal, Mormon, etc. come from the Bible?</a:t>
            </a:r>
          </a:p>
          <a:p>
            <a:pPr marL="974725" lvl="1">
              <a:spcBef>
                <a:spcPct val="40000"/>
              </a:spcBef>
            </a:pPr>
            <a:r>
              <a:rPr lang="en-US" altLang="en-US" dirty="0">
                <a:solidFill>
                  <a:srgbClr val="FFFF00"/>
                </a:solidFill>
                <a:effectLst>
                  <a:outerShdw blurRad="38100" dist="38100" dir="2700000" algn="tl">
                    <a:srgbClr val="000000"/>
                  </a:outerShdw>
                </a:effectLst>
                <a:latin typeface="Arial" charset="0"/>
              </a:rPr>
              <a:t>The church belongs to Christ!</a:t>
            </a:r>
          </a:p>
          <a:p>
            <a:pPr marL="609600" indent="-609600">
              <a:spcBef>
                <a:spcPct val="40000"/>
              </a:spcBef>
            </a:pPr>
            <a:endParaRPr lang="en-US" altLang="en-US" dirty="0">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972954314"/>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dirty="0">
                <a:effectLst>
                  <a:outerShdw blurRad="38100" dist="38100" dir="2700000" algn="tl">
                    <a:srgbClr val="000000"/>
                  </a:outerShdw>
                </a:effectLst>
                <a:latin typeface="Arial" charset="0"/>
              </a:rPr>
              <a:t>It is condemned by God.</a:t>
            </a:r>
          </a:p>
          <a:p>
            <a:pPr marL="609600" indent="-609600">
              <a:spcBef>
                <a:spcPct val="40000"/>
              </a:spcBef>
            </a:pPr>
            <a:r>
              <a:rPr lang="en-US" altLang="en-US" dirty="0">
                <a:effectLst>
                  <a:outerShdw blurRad="38100" dist="38100" dir="2700000" algn="tl">
                    <a:srgbClr val="000000"/>
                  </a:outerShdw>
                </a:effectLst>
                <a:latin typeface="Arial" charset="0"/>
              </a:rPr>
              <a:t>Man-made names for the church</a:t>
            </a:r>
            <a:r>
              <a:rPr lang="en-US" altLang="en-US" dirty="0" smtClean="0">
                <a:effectLst>
                  <a:outerShdw blurRad="38100" dist="38100" dir="2700000" algn="tl">
                    <a:srgbClr val="000000"/>
                  </a:outerShdw>
                </a:effectLst>
                <a:latin typeface="Arial" charset="0"/>
              </a:rPr>
              <a:t>.</a:t>
            </a:r>
            <a:endParaRPr lang="en-US" altLang="en-US" dirty="0">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1746425503"/>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12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p:txBody>
      </p:sp>
    </p:spTree>
    <p:extLst>
      <p:ext uri="{BB962C8B-B14F-4D97-AF65-F5344CB8AC3E}">
        <p14:creationId xmlns:p14="http://schemas.microsoft.com/office/powerpoint/2010/main" val="2915384296"/>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3158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31587"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990600" lvl="1" indent="-533400"/>
            <a:r>
              <a:rPr lang="en-US" altLang="en-US">
                <a:solidFill>
                  <a:schemeClr val="tx2"/>
                </a:solidFill>
                <a:effectLst>
                  <a:outerShdw blurRad="38100" dist="38100" dir="2700000" algn="tl">
                    <a:srgbClr val="000000"/>
                  </a:outerShdw>
                </a:effectLst>
                <a:latin typeface="Arial" charset="0"/>
              </a:rPr>
              <a:t>These are official statements of what the group considers essential in order to belong to that particular denomination.</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3363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33635"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990600" lvl="1" indent="-533400"/>
            <a:r>
              <a:rPr lang="en-US" altLang="en-US">
                <a:solidFill>
                  <a:schemeClr val="tx2"/>
                </a:solidFill>
                <a:effectLst>
                  <a:outerShdw blurRad="38100" dist="38100" dir="2700000" algn="tl">
                    <a:srgbClr val="000000"/>
                  </a:outerShdw>
                </a:effectLst>
                <a:latin typeface="Arial" charset="0"/>
              </a:rPr>
              <a:t>These are official statements of what the group considers essential in order to belong to that particular denomination.</a:t>
            </a:r>
          </a:p>
          <a:p>
            <a:pPr marL="990600" lvl="1" indent="-533400"/>
            <a:r>
              <a:rPr lang="en-US" altLang="en-US">
                <a:solidFill>
                  <a:schemeClr val="tx2"/>
                </a:solidFill>
                <a:effectLst>
                  <a:outerShdw blurRad="38100" dist="38100" dir="2700000" algn="tl">
                    <a:srgbClr val="000000"/>
                  </a:outerShdw>
                </a:effectLst>
                <a:latin typeface="Arial" charset="0"/>
              </a:rPr>
              <a:t>All denominations claim that their creeds are simply based on Scripture.</a:t>
            </a: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329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Do We Need Creeds?</a:t>
            </a:r>
            <a:endParaRPr lang="en-US" altLang="en-US" sz="3900"/>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3773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Do We Need Creeds?</a:t>
            </a:r>
            <a:endParaRPr lang="en-US" altLang="en-US" sz="3900"/>
          </a:p>
        </p:txBody>
      </p:sp>
      <p:sp>
        <p:nvSpPr>
          <p:cNvPr id="1737731" name="Rectangle 3"/>
          <p:cNvSpPr>
            <a:spLocks noGrp="1" noChangeArrowheads="1"/>
          </p:cNvSpPr>
          <p:nvPr>
            <p:ph type="body" idx="1"/>
          </p:nvPr>
        </p:nvSpPr>
        <p:spPr>
          <a:xfrm>
            <a:off x="381000" y="1371600"/>
            <a:ext cx="8534400" cy="5638800"/>
          </a:xfrm>
        </p:spPr>
        <p:txBody>
          <a:bodyPr/>
          <a:lstStyle/>
          <a:p>
            <a:pPr marL="990600" lvl="1" indent="-533400"/>
            <a:r>
              <a:rPr lang="en-US" altLang="en-US">
                <a:solidFill>
                  <a:schemeClr val="tx2"/>
                </a:solidFill>
                <a:effectLst>
                  <a:outerShdw blurRad="38100" dist="38100" dir="2700000" algn="tl">
                    <a:srgbClr val="000000"/>
                  </a:outerShdw>
                </a:effectLst>
                <a:latin typeface="Arial" charset="0"/>
              </a:rPr>
              <a:t>If they contain less than what the Bible says, then they contain too little.</a:t>
            </a: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3977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Do We Need Creeds?</a:t>
            </a:r>
            <a:endParaRPr lang="en-US" altLang="en-US" sz="3900"/>
          </a:p>
        </p:txBody>
      </p:sp>
      <p:sp>
        <p:nvSpPr>
          <p:cNvPr id="1739779" name="Rectangle 3"/>
          <p:cNvSpPr>
            <a:spLocks noGrp="1" noChangeArrowheads="1"/>
          </p:cNvSpPr>
          <p:nvPr>
            <p:ph type="body" idx="1"/>
          </p:nvPr>
        </p:nvSpPr>
        <p:spPr>
          <a:xfrm>
            <a:off x="381000" y="1371600"/>
            <a:ext cx="8534400" cy="5638800"/>
          </a:xfrm>
        </p:spPr>
        <p:txBody>
          <a:bodyPr/>
          <a:lstStyle/>
          <a:p>
            <a:pPr marL="990600" lvl="1" indent="-533400"/>
            <a:r>
              <a:rPr lang="en-US" altLang="en-US">
                <a:solidFill>
                  <a:schemeClr val="tx2"/>
                </a:solidFill>
                <a:effectLst>
                  <a:outerShdw blurRad="38100" dist="38100" dir="2700000" algn="tl">
                    <a:srgbClr val="000000"/>
                  </a:outerShdw>
                </a:effectLst>
                <a:latin typeface="Arial" charset="0"/>
              </a:rPr>
              <a:t>If they contain less than what the Bible says, then they contain too little.</a:t>
            </a:r>
          </a:p>
          <a:p>
            <a:pPr marL="990600" lvl="1" indent="-533400"/>
            <a:r>
              <a:rPr lang="en-US" altLang="en-US">
                <a:solidFill>
                  <a:schemeClr val="tx2"/>
                </a:solidFill>
                <a:effectLst>
                  <a:outerShdw blurRad="38100" dist="38100" dir="2700000" algn="tl">
                    <a:srgbClr val="000000"/>
                  </a:outerShdw>
                </a:effectLst>
                <a:latin typeface="Arial" charset="0"/>
              </a:rPr>
              <a:t>If they contain more than what the Bible says, then they contain too much. </a:t>
            </a: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82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Do We Need Creeds?</a:t>
            </a:r>
            <a:endParaRPr lang="en-US" altLang="en-US" sz="3900"/>
          </a:p>
        </p:txBody>
      </p:sp>
      <p:sp>
        <p:nvSpPr>
          <p:cNvPr id="1741827" name="Rectangle 3"/>
          <p:cNvSpPr>
            <a:spLocks noGrp="1" noChangeArrowheads="1"/>
          </p:cNvSpPr>
          <p:nvPr>
            <p:ph type="body" idx="1"/>
          </p:nvPr>
        </p:nvSpPr>
        <p:spPr>
          <a:xfrm>
            <a:off x="381000" y="1371600"/>
            <a:ext cx="8534400" cy="5638800"/>
          </a:xfrm>
        </p:spPr>
        <p:txBody>
          <a:bodyPr/>
          <a:lstStyle/>
          <a:p>
            <a:pPr marL="990600" lvl="1" indent="-533400"/>
            <a:r>
              <a:rPr lang="en-US" altLang="en-US">
                <a:solidFill>
                  <a:schemeClr val="tx2"/>
                </a:solidFill>
                <a:effectLst>
                  <a:outerShdw blurRad="38100" dist="38100" dir="2700000" algn="tl">
                    <a:srgbClr val="000000"/>
                  </a:outerShdw>
                </a:effectLst>
                <a:latin typeface="Arial" charset="0"/>
              </a:rPr>
              <a:t>If they contain less than what the Bible says, then they contain too little.</a:t>
            </a:r>
          </a:p>
          <a:p>
            <a:pPr marL="990600" lvl="1" indent="-533400"/>
            <a:r>
              <a:rPr lang="en-US" altLang="en-US">
                <a:solidFill>
                  <a:schemeClr val="tx2"/>
                </a:solidFill>
                <a:effectLst>
                  <a:outerShdw blurRad="38100" dist="38100" dir="2700000" algn="tl">
                    <a:srgbClr val="000000"/>
                  </a:outerShdw>
                </a:effectLst>
                <a:latin typeface="Arial" charset="0"/>
              </a:rPr>
              <a:t>If they contain more than what the Bible says, then they contain too much. </a:t>
            </a:r>
          </a:p>
          <a:p>
            <a:pPr marL="990600" lvl="1" indent="-533400"/>
            <a:r>
              <a:rPr lang="en-US" altLang="en-US">
                <a:solidFill>
                  <a:schemeClr val="tx2"/>
                </a:solidFill>
                <a:effectLst>
                  <a:outerShdw blurRad="38100" dist="38100" dir="2700000" algn="tl">
                    <a:srgbClr val="000000"/>
                  </a:outerShdw>
                </a:effectLst>
                <a:latin typeface="Arial" charset="0"/>
              </a:rPr>
              <a:t>If these creeds are exactly the same as what the Bible says, then we don’t need them because we already have the Bible.</a:t>
            </a:r>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387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Do We Need Creeds?</a:t>
            </a:r>
            <a:endParaRPr lang="en-US" altLang="en-US" sz="3900"/>
          </a:p>
        </p:txBody>
      </p:sp>
      <p:sp>
        <p:nvSpPr>
          <p:cNvPr id="1743875" name="Rectangle 3"/>
          <p:cNvSpPr>
            <a:spLocks noGrp="1" noChangeArrowheads="1"/>
          </p:cNvSpPr>
          <p:nvPr>
            <p:ph type="body" idx="1"/>
          </p:nvPr>
        </p:nvSpPr>
        <p:spPr>
          <a:xfrm>
            <a:off x="381000" y="1371600"/>
            <a:ext cx="8534400" cy="5638800"/>
          </a:xfrm>
        </p:spPr>
        <p:txBody>
          <a:bodyPr/>
          <a:lstStyle/>
          <a:p>
            <a:pPr marL="990600" lvl="1" indent="-533400"/>
            <a:r>
              <a:rPr lang="en-US" altLang="en-US">
                <a:solidFill>
                  <a:schemeClr val="tx2"/>
                </a:solidFill>
                <a:effectLst>
                  <a:outerShdw blurRad="38100" dist="38100" dir="2700000" algn="tl">
                    <a:srgbClr val="000000"/>
                  </a:outerShdw>
                </a:effectLst>
                <a:latin typeface="Arial" charset="0"/>
              </a:rPr>
              <a:t>If they contain less than what the Bible says, then they contain too little.</a:t>
            </a:r>
          </a:p>
          <a:p>
            <a:pPr marL="990600" lvl="1" indent="-533400"/>
            <a:r>
              <a:rPr lang="en-US" altLang="en-US">
                <a:solidFill>
                  <a:schemeClr val="tx2"/>
                </a:solidFill>
                <a:effectLst>
                  <a:outerShdw blurRad="38100" dist="38100" dir="2700000" algn="tl">
                    <a:srgbClr val="000000"/>
                  </a:outerShdw>
                </a:effectLst>
                <a:latin typeface="Arial" charset="0"/>
              </a:rPr>
              <a:t>If they contain more than what the Bible says, then they contain too much. </a:t>
            </a:r>
          </a:p>
          <a:p>
            <a:pPr marL="990600" lvl="1" indent="-533400"/>
            <a:r>
              <a:rPr lang="en-US" altLang="en-US">
                <a:solidFill>
                  <a:schemeClr val="tx2"/>
                </a:solidFill>
                <a:effectLst>
                  <a:outerShdw blurRad="38100" dist="38100" dir="2700000" algn="tl">
                    <a:srgbClr val="000000"/>
                  </a:outerShdw>
                </a:effectLst>
                <a:latin typeface="Arial" charset="0"/>
              </a:rPr>
              <a:t>If these creeds are exactly the same as what the Bible says, then we don’t need them because we already have the Bible.</a:t>
            </a:r>
          </a:p>
          <a:p>
            <a:pPr marL="990600" lvl="1" indent="-533400"/>
            <a:r>
              <a:rPr lang="en-US" altLang="en-US">
                <a:solidFill>
                  <a:schemeClr val="tx2"/>
                </a:solidFill>
                <a:effectLst>
                  <a:outerShdw blurRad="38100" dist="38100" dir="2700000" algn="tl">
                    <a:srgbClr val="000000"/>
                  </a:outerShdw>
                </a:effectLst>
                <a:latin typeface="Arial" charset="0"/>
              </a:rPr>
              <a:t>Creeds simply serve the purpose of dividing people up into different groups.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112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41123" name="Rectangle 3"/>
          <p:cNvSpPr>
            <a:spLocks noGrp="1" noChangeArrowheads="1"/>
          </p:cNvSpPr>
          <p:nvPr>
            <p:ph type="body" idx="1"/>
          </p:nvPr>
        </p:nvSpPr>
        <p:spPr>
          <a:xfrm>
            <a:off x="381000" y="1371600"/>
            <a:ext cx="8534400" cy="5715000"/>
          </a:xfrm>
        </p:spPr>
        <p:txBody>
          <a:bodyPr/>
          <a:lstStyle/>
          <a:p>
            <a:pPr marL="609600" indent="-609600">
              <a:lnSpc>
                <a:spcPct val="90000"/>
              </a:lnSpc>
            </a:pPr>
            <a:r>
              <a:rPr lang="en-US" altLang="en-US" sz="2800">
                <a:effectLst>
                  <a:outerShdw blurRad="38100" dist="38100" dir="2700000" algn="tl">
                    <a:srgbClr val="000000"/>
                  </a:outerShdw>
                </a:effectLst>
                <a:latin typeface="Arial" charset="0"/>
              </a:rPr>
              <a:t>A denomination is defined as “a class, or society of individuals called by the same name; a sect” (</a:t>
            </a:r>
            <a:r>
              <a:rPr lang="en-US" altLang="en-US" sz="2800" i="1">
                <a:effectLst>
                  <a:outerShdw blurRad="38100" dist="38100" dir="2700000" algn="tl">
                    <a:srgbClr val="000000"/>
                  </a:outerShdw>
                </a:effectLst>
                <a:latin typeface="Arial" charset="0"/>
              </a:rPr>
              <a:t>Webster’s Dictionary</a:t>
            </a:r>
            <a:r>
              <a:rPr lang="en-US" altLang="en-US" sz="2800">
                <a:effectLst>
                  <a:outerShdw blurRad="38100" dist="38100" dir="2700000" algn="tl">
                    <a:srgbClr val="000000"/>
                  </a:outerShdw>
                </a:effectLst>
                <a:latin typeface="Arial" charset="0"/>
              </a:rPr>
              <a:t>).</a:t>
            </a:r>
          </a:p>
          <a:p>
            <a:pPr marL="609600" indent="-609600">
              <a:lnSpc>
                <a:spcPct val="90000"/>
              </a:lnSpc>
            </a:pPr>
            <a:r>
              <a:rPr lang="en-US" altLang="en-US" sz="2800">
                <a:effectLst>
                  <a:outerShdw blurRad="38100" dist="38100" dir="2700000" algn="tl">
                    <a:srgbClr val="000000"/>
                  </a:outerShdw>
                </a:effectLst>
                <a:latin typeface="Arial" charset="0"/>
              </a:rPr>
              <a:t>In a religious sense it is a religious group that is  represented by a collection of local churches.</a:t>
            </a:r>
          </a:p>
          <a:p>
            <a:pPr marL="609600" indent="-609600">
              <a:lnSpc>
                <a:spcPct val="90000"/>
              </a:lnSpc>
            </a:pPr>
            <a:r>
              <a:rPr lang="en-US" altLang="en-US" sz="2800">
                <a:effectLst>
                  <a:outerShdw blurRad="38100" dist="38100" dir="2700000" algn="tl">
                    <a:srgbClr val="000000"/>
                  </a:outerShdw>
                </a:effectLst>
                <a:latin typeface="Arial" charset="0"/>
              </a:rPr>
              <a:t>It is the dividing up of believers in Christ into different religious parties.</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group of churches has its own name.</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follows its own creed or manual.</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has its own organizational structure.</a:t>
            </a: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592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Do We Need Creeds?</a:t>
            </a:r>
            <a:endParaRPr lang="en-US" altLang="en-US" sz="3900"/>
          </a:p>
        </p:txBody>
      </p:sp>
      <p:sp>
        <p:nvSpPr>
          <p:cNvPr id="1745923" name="Rectangle 3"/>
          <p:cNvSpPr>
            <a:spLocks noGrp="1" noChangeArrowheads="1"/>
          </p:cNvSpPr>
          <p:nvPr>
            <p:ph type="body" idx="1"/>
          </p:nvPr>
        </p:nvSpPr>
        <p:spPr>
          <a:xfrm>
            <a:off x="381000" y="1371600"/>
            <a:ext cx="8534400" cy="5638800"/>
          </a:xfrm>
        </p:spPr>
        <p:txBody>
          <a:bodyPr/>
          <a:lstStyle/>
          <a:p>
            <a:pPr marL="990600" lvl="1" indent="-533400"/>
            <a:r>
              <a:rPr lang="en-US" altLang="en-US">
                <a:solidFill>
                  <a:schemeClr val="tx2"/>
                </a:solidFill>
                <a:effectLst>
                  <a:outerShdw blurRad="38100" dist="38100" dir="2700000" algn="tl">
                    <a:srgbClr val="000000"/>
                  </a:outerShdw>
                </a:effectLst>
                <a:latin typeface="Arial" charset="0"/>
              </a:rPr>
              <a:t>If they contain less than what the Bible says, then they contain too little.</a:t>
            </a:r>
          </a:p>
          <a:p>
            <a:pPr marL="990600" lvl="1" indent="-533400"/>
            <a:r>
              <a:rPr lang="en-US" altLang="en-US">
                <a:solidFill>
                  <a:schemeClr val="tx2"/>
                </a:solidFill>
                <a:effectLst>
                  <a:outerShdw blurRad="38100" dist="38100" dir="2700000" algn="tl">
                    <a:srgbClr val="000000"/>
                  </a:outerShdw>
                </a:effectLst>
                <a:latin typeface="Arial" charset="0"/>
              </a:rPr>
              <a:t>If they contain more than what the Bible says, then they contain too much. </a:t>
            </a:r>
          </a:p>
          <a:p>
            <a:pPr marL="990600" lvl="1" indent="-533400"/>
            <a:r>
              <a:rPr lang="en-US" altLang="en-US">
                <a:solidFill>
                  <a:schemeClr val="tx2"/>
                </a:solidFill>
                <a:effectLst>
                  <a:outerShdw blurRad="38100" dist="38100" dir="2700000" algn="tl">
                    <a:srgbClr val="000000"/>
                  </a:outerShdw>
                </a:effectLst>
                <a:latin typeface="Arial" charset="0"/>
              </a:rPr>
              <a:t>If these creeds are exactly the same as what the Bible says, then we don’t need them because we already have the Bible.</a:t>
            </a:r>
          </a:p>
          <a:p>
            <a:pPr marL="990600" lvl="1" indent="-533400"/>
            <a:r>
              <a:rPr lang="en-US" altLang="en-US">
                <a:solidFill>
                  <a:schemeClr val="tx2"/>
                </a:solidFill>
                <a:effectLst>
                  <a:outerShdw blurRad="38100" dist="38100" dir="2700000" algn="tl">
                    <a:srgbClr val="000000"/>
                  </a:outerShdw>
                </a:effectLst>
                <a:latin typeface="Arial" charset="0"/>
              </a:rPr>
              <a:t>Creeds simply serve the purpose of dividing people up into different groups. </a:t>
            </a:r>
          </a:p>
          <a:p>
            <a:pPr marL="990600" lvl="1" indent="-533400"/>
            <a:r>
              <a:rPr lang="en-US" altLang="en-US">
                <a:solidFill>
                  <a:schemeClr val="tx2"/>
                </a:solidFill>
                <a:effectLst>
                  <a:outerShdw blurRad="38100" dist="38100" dir="2700000" algn="tl">
                    <a:srgbClr val="000000"/>
                  </a:outerShdw>
                </a:effectLst>
                <a:latin typeface="Arial" charset="0"/>
              </a:rPr>
              <a:t>We should follow the gospel, not man-made creeds!</a:t>
            </a:r>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534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Do We Need Creeds?</a:t>
            </a:r>
            <a:endParaRPr lang="en-US" altLang="en-US" sz="3900"/>
          </a:p>
        </p:txBody>
      </p:sp>
      <p:sp>
        <p:nvSpPr>
          <p:cNvPr id="1465347" name="Rectangle 3"/>
          <p:cNvSpPr>
            <a:spLocks noGrp="1" noChangeArrowheads="1"/>
          </p:cNvSpPr>
          <p:nvPr>
            <p:ph type="body" idx="1"/>
          </p:nvPr>
        </p:nvSpPr>
        <p:spPr>
          <a:xfrm>
            <a:off x="381000" y="1371600"/>
            <a:ext cx="8534400" cy="5638800"/>
          </a:xfrm>
        </p:spPr>
        <p:txBody>
          <a:bodyPr/>
          <a:lstStyle/>
          <a:p>
            <a:pPr marL="990600" lvl="1" indent="-533400"/>
            <a:r>
              <a:rPr lang="en-US" altLang="en-US">
                <a:solidFill>
                  <a:schemeClr val="tx2"/>
                </a:solidFill>
                <a:effectLst>
                  <a:outerShdw blurRad="38100" dist="38100" dir="2700000" algn="tl">
                    <a:srgbClr val="000000"/>
                  </a:outerShdw>
                </a:effectLst>
                <a:latin typeface="Arial" charset="0"/>
              </a:rPr>
              <a:t>If they contain less than what the Bible says, then they contain too little.</a:t>
            </a:r>
          </a:p>
          <a:p>
            <a:pPr marL="990600" lvl="1" indent="-533400"/>
            <a:r>
              <a:rPr lang="en-US" altLang="en-US">
                <a:solidFill>
                  <a:schemeClr val="tx2"/>
                </a:solidFill>
                <a:effectLst>
                  <a:outerShdw blurRad="38100" dist="38100" dir="2700000" algn="tl">
                    <a:srgbClr val="000000"/>
                  </a:outerShdw>
                </a:effectLst>
                <a:latin typeface="Arial" charset="0"/>
              </a:rPr>
              <a:t>If they contain more than what the Bible says, then they contain too much. </a:t>
            </a:r>
          </a:p>
          <a:p>
            <a:pPr marL="990600" lvl="1" indent="-533400"/>
            <a:r>
              <a:rPr lang="en-US" altLang="en-US">
                <a:solidFill>
                  <a:schemeClr val="tx2"/>
                </a:solidFill>
                <a:effectLst>
                  <a:outerShdw blurRad="38100" dist="38100" dir="2700000" algn="tl">
                    <a:srgbClr val="000000"/>
                  </a:outerShdw>
                </a:effectLst>
                <a:latin typeface="Arial" charset="0"/>
              </a:rPr>
              <a:t>If these creeds are exactly the same as what the Bible says, then we don’t need them because we already have the Bible.</a:t>
            </a:r>
          </a:p>
          <a:p>
            <a:pPr marL="990600" lvl="1" indent="-533400"/>
            <a:r>
              <a:rPr lang="en-US" altLang="en-US">
                <a:solidFill>
                  <a:schemeClr val="tx2"/>
                </a:solidFill>
                <a:effectLst>
                  <a:outerShdw blurRad="38100" dist="38100" dir="2700000" algn="tl">
                    <a:srgbClr val="000000"/>
                  </a:outerShdw>
                </a:effectLst>
                <a:latin typeface="Arial" charset="0"/>
              </a:rPr>
              <a:t>Creeds simply serve the purpose of dividing people up into different groups. </a:t>
            </a:r>
          </a:p>
          <a:p>
            <a:pPr marL="990600" lvl="1" indent="-533400"/>
            <a:r>
              <a:rPr lang="en-US" altLang="en-US">
                <a:solidFill>
                  <a:schemeClr val="tx2"/>
                </a:solidFill>
                <a:effectLst>
                  <a:outerShdw blurRad="38100" dist="38100" dir="2700000" algn="tl">
                    <a:srgbClr val="000000"/>
                  </a:outerShdw>
                </a:effectLst>
                <a:latin typeface="Arial" charset="0"/>
              </a:rPr>
              <a:t>We should follow the gospel, not man-made creeds!</a:t>
            </a:r>
          </a:p>
        </p:txBody>
      </p:sp>
      <p:sp>
        <p:nvSpPr>
          <p:cNvPr id="1465348" name="Rectangle 4"/>
          <p:cNvSpPr>
            <a:spLocks noChangeArrowheads="1"/>
          </p:cNvSpPr>
          <p:nvPr/>
        </p:nvSpPr>
        <p:spPr bwMode="auto">
          <a:xfrm>
            <a:off x="381000" y="4038600"/>
            <a:ext cx="83058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Jesus said to those Jews who believed Him, ‘If you abide in My word, you are My disciples indeed. And you shall know the truth, and the</a:t>
            </a:r>
          </a:p>
          <a:p>
            <a:pPr algn="ctr"/>
            <a:r>
              <a:rPr lang="en-US" altLang="en-US" sz="2800" i="1">
                <a:solidFill>
                  <a:schemeClr val="bg2"/>
                </a:solidFill>
              </a:rPr>
              <a:t>truth shall make you free’” (John 8:31-32).</a:t>
            </a:r>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797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Do We Need Creeds?</a:t>
            </a:r>
            <a:endParaRPr lang="en-US" altLang="en-US" sz="3900"/>
          </a:p>
        </p:txBody>
      </p:sp>
      <p:sp>
        <p:nvSpPr>
          <p:cNvPr id="1747971" name="Rectangle 3"/>
          <p:cNvSpPr>
            <a:spLocks noGrp="1" noChangeArrowheads="1"/>
          </p:cNvSpPr>
          <p:nvPr>
            <p:ph type="body" idx="1"/>
          </p:nvPr>
        </p:nvSpPr>
        <p:spPr>
          <a:xfrm>
            <a:off x="381000" y="1371600"/>
            <a:ext cx="8534400" cy="5638800"/>
          </a:xfrm>
        </p:spPr>
        <p:txBody>
          <a:bodyPr/>
          <a:lstStyle/>
          <a:p>
            <a:pPr marL="990600" lvl="1" indent="-533400"/>
            <a:r>
              <a:rPr lang="en-US" altLang="en-US">
                <a:solidFill>
                  <a:schemeClr val="tx2"/>
                </a:solidFill>
                <a:effectLst>
                  <a:outerShdw blurRad="38100" dist="38100" dir="2700000" algn="tl">
                    <a:srgbClr val="000000"/>
                  </a:outerShdw>
                </a:effectLst>
                <a:latin typeface="Arial" charset="0"/>
              </a:rPr>
              <a:t>If they contain less than what the Bible says, then they contain too little.</a:t>
            </a:r>
          </a:p>
          <a:p>
            <a:pPr marL="990600" lvl="1" indent="-533400"/>
            <a:r>
              <a:rPr lang="en-US" altLang="en-US">
                <a:solidFill>
                  <a:schemeClr val="tx2"/>
                </a:solidFill>
                <a:effectLst>
                  <a:outerShdw blurRad="38100" dist="38100" dir="2700000" algn="tl">
                    <a:srgbClr val="000000"/>
                  </a:outerShdw>
                </a:effectLst>
                <a:latin typeface="Arial" charset="0"/>
              </a:rPr>
              <a:t>If they contain more than what the Bible says, then they contain too much. </a:t>
            </a:r>
          </a:p>
          <a:p>
            <a:pPr marL="990600" lvl="1" indent="-533400"/>
            <a:r>
              <a:rPr lang="en-US" altLang="en-US">
                <a:solidFill>
                  <a:schemeClr val="tx2"/>
                </a:solidFill>
                <a:effectLst>
                  <a:outerShdw blurRad="38100" dist="38100" dir="2700000" algn="tl">
                    <a:srgbClr val="000000"/>
                  </a:outerShdw>
                </a:effectLst>
                <a:latin typeface="Arial" charset="0"/>
              </a:rPr>
              <a:t>If these creeds are exactly the same as what the Bible says, then we don’t need them because we already have the Bible.</a:t>
            </a:r>
          </a:p>
          <a:p>
            <a:pPr marL="990600" lvl="1" indent="-533400"/>
            <a:r>
              <a:rPr lang="en-US" altLang="en-US">
                <a:solidFill>
                  <a:schemeClr val="tx2"/>
                </a:solidFill>
                <a:effectLst>
                  <a:outerShdw blurRad="38100" dist="38100" dir="2700000" algn="tl">
                    <a:srgbClr val="000000"/>
                  </a:outerShdw>
                </a:effectLst>
                <a:latin typeface="Arial" charset="0"/>
              </a:rPr>
              <a:t>Creeds simply serve the purpose of dividing people up into different groups. </a:t>
            </a:r>
          </a:p>
          <a:p>
            <a:pPr marL="990600" lvl="1" indent="-533400"/>
            <a:r>
              <a:rPr lang="en-US" altLang="en-US">
                <a:solidFill>
                  <a:schemeClr val="tx2"/>
                </a:solidFill>
                <a:effectLst>
                  <a:outerShdw blurRad="38100" dist="38100" dir="2700000" algn="tl">
                    <a:srgbClr val="000000"/>
                  </a:outerShdw>
                </a:effectLst>
                <a:latin typeface="Arial" charset="0"/>
              </a:rPr>
              <a:t>We should follow the gospel, not man-made creeds!</a:t>
            </a:r>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739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Do We Need Creeds?</a:t>
            </a:r>
            <a:endParaRPr lang="en-US" altLang="en-US" sz="3900"/>
          </a:p>
        </p:txBody>
      </p:sp>
      <p:sp>
        <p:nvSpPr>
          <p:cNvPr id="1467395" name="Rectangle 3"/>
          <p:cNvSpPr>
            <a:spLocks noGrp="1" noChangeArrowheads="1"/>
          </p:cNvSpPr>
          <p:nvPr>
            <p:ph type="body" idx="1"/>
          </p:nvPr>
        </p:nvSpPr>
        <p:spPr>
          <a:xfrm>
            <a:off x="381000" y="1371600"/>
            <a:ext cx="8534400" cy="5638800"/>
          </a:xfrm>
        </p:spPr>
        <p:txBody>
          <a:bodyPr/>
          <a:lstStyle/>
          <a:p>
            <a:pPr marL="990600" lvl="1" indent="-533400"/>
            <a:r>
              <a:rPr lang="en-US" altLang="en-US">
                <a:solidFill>
                  <a:schemeClr val="tx2"/>
                </a:solidFill>
                <a:effectLst>
                  <a:outerShdw blurRad="38100" dist="38100" dir="2700000" algn="tl">
                    <a:srgbClr val="000000"/>
                  </a:outerShdw>
                </a:effectLst>
                <a:latin typeface="Arial" charset="0"/>
              </a:rPr>
              <a:t>If they contain less than what the Bible says, then they contain too little.</a:t>
            </a:r>
          </a:p>
          <a:p>
            <a:pPr marL="990600" lvl="1" indent="-533400"/>
            <a:r>
              <a:rPr lang="en-US" altLang="en-US">
                <a:solidFill>
                  <a:schemeClr val="tx2"/>
                </a:solidFill>
                <a:effectLst>
                  <a:outerShdw blurRad="38100" dist="38100" dir="2700000" algn="tl">
                    <a:srgbClr val="000000"/>
                  </a:outerShdw>
                </a:effectLst>
                <a:latin typeface="Arial" charset="0"/>
              </a:rPr>
              <a:t>If they contain more than what the Bible says, then they contain too much. </a:t>
            </a:r>
          </a:p>
          <a:p>
            <a:pPr marL="990600" lvl="1" indent="-533400"/>
            <a:r>
              <a:rPr lang="en-US" altLang="en-US">
                <a:solidFill>
                  <a:schemeClr val="tx2"/>
                </a:solidFill>
                <a:effectLst>
                  <a:outerShdw blurRad="38100" dist="38100" dir="2700000" algn="tl">
                    <a:srgbClr val="000000"/>
                  </a:outerShdw>
                </a:effectLst>
                <a:latin typeface="Arial" charset="0"/>
              </a:rPr>
              <a:t>If these creeds are exactly the same as what the Bible says, then we don’t need them because we already have the Bible.</a:t>
            </a:r>
          </a:p>
          <a:p>
            <a:pPr marL="990600" lvl="1" indent="-533400"/>
            <a:r>
              <a:rPr lang="en-US" altLang="en-US">
                <a:solidFill>
                  <a:schemeClr val="tx2"/>
                </a:solidFill>
                <a:effectLst>
                  <a:outerShdw blurRad="38100" dist="38100" dir="2700000" algn="tl">
                    <a:srgbClr val="000000"/>
                  </a:outerShdw>
                </a:effectLst>
                <a:latin typeface="Arial" charset="0"/>
              </a:rPr>
              <a:t>Creeds simply serve the purpose of dividing people up into different groups. </a:t>
            </a:r>
          </a:p>
          <a:p>
            <a:pPr marL="990600" lvl="1" indent="-533400"/>
            <a:r>
              <a:rPr lang="en-US" altLang="en-US">
                <a:solidFill>
                  <a:schemeClr val="tx2"/>
                </a:solidFill>
                <a:effectLst>
                  <a:outerShdw blurRad="38100" dist="38100" dir="2700000" algn="tl">
                    <a:srgbClr val="000000"/>
                  </a:outerShdw>
                </a:effectLst>
                <a:latin typeface="Arial" charset="0"/>
              </a:rPr>
              <a:t>We should follow the gospel, not man-made creeds!</a:t>
            </a:r>
          </a:p>
        </p:txBody>
      </p:sp>
      <p:sp>
        <p:nvSpPr>
          <p:cNvPr id="1467396" name="Rectangle 4"/>
          <p:cNvSpPr>
            <a:spLocks noChangeArrowheads="1"/>
          </p:cNvSpPr>
          <p:nvPr/>
        </p:nvSpPr>
        <p:spPr bwMode="auto">
          <a:xfrm>
            <a:off x="381000" y="4038600"/>
            <a:ext cx="83058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 who rejects Me, and does not receive My words, has that which judges him -- the word that I have spoken will judge him in the last day”</a:t>
            </a:r>
          </a:p>
          <a:p>
            <a:pPr algn="ctr"/>
            <a:r>
              <a:rPr lang="en-US" altLang="en-US" sz="2800" i="1">
                <a:solidFill>
                  <a:schemeClr val="bg2"/>
                </a:solidFill>
              </a:rPr>
              <a:t>(John 12:48).</a:t>
            </a:r>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001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Do We Need Creeds?</a:t>
            </a:r>
            <a:endParaRPr lang="en-US" altLang="en-US" sz="3900"/>
          </a:p>
        </p:txBody>
      </p:sp>
      <p:sp>
        <p:nvSpPr>
          <p:cNvPr id="1750019" name="Rectangle 3"/>
          <p:cNvSpPr>
            <a:spLocks noGrp="1" noChangeArrowheads="1"/>
          </p:cNvSpPr>
          <p:nvPr>
            <p:ph type="body" idx="1"/>
          </p:nvPr>
        </p:nvSpPr>
        <p:spPr>
          <a:xfrm>
            <a:off x="381000" y="1371600"/>
            <a:ext cx="8534400" cy="5638800"/>
          </a:xfrm>
        </p:spPr>
        <p:txBody>
          <a:bodyPr/>
          <a:lstStyle/>
          <a:p>
            <a:pPr marL="990600" lvl="1" indent="-533400"/>
            <a:r>
              <a:rPr lang="en-US" altLang="en-US">
                <a:solidFill>
                  <a:schemeClr val="tx2"/>
                </a:solidFill>
                <a:effectLst>
                  <a:outerShdw blurRad="38100" dist="38100" dir="2700000" algn="tl">
                    <a:srgbClr val="000000"/>
                  </a:outerShdw>
                </a:effectLst>
                <a:latin typeface="Arial" charset="0"/>
              </a:rPr>
              <a:t>If they contain less than what the Bible says, then they contain too little.</a:t>
            </a:r>
          </a:p>
          <a:p>
            <a:pPr marL="990600" lvl="1" indent="-533400"/>
            <a:r>
              <a:rPr lang="en-US" altLang="en-US">
                <a:solidFill>
                  <a:schemeClr val="tx2"/>
                </a:solidFill>
                <a:effectLst>
                  <a:outerShdw blurRad="38100" dist="38100" dir="2700000" algn="tl">
                    <a:srgbClr val="000000"/>
                  </a:outerShdw>
                </a:effectLst>
                <a:latin typeface="Arial" charset="0"/>
              </a:rPr>
              <a:t>If they contain more than what the Bible says, then they contain too much. </a:t>
            </a:r>
          </a:p>
          <a:p>
            <a:pPr marL="990600" lvl="1" indent="-533400"/>
            <a:r>
              <a:rPr lang="en-US" altLang="en-US">
                <a:solidFill>
                  <a:schemeClr val="tx2"/>
                </a:solidFill>
                <a:effectLst>
                  <a:outerShdw blurRad="38100" dist="38100" dir="2700000" algn="tl">
                    <a:srgbClr val="000000"/>
                  </a:outerShdw>
                </a:effectLst>
                <a:latin typeface="Arial" charset="0"/>
              </a:rPr>
              <a:t>If these creeds are exactly the same as what the Bible says, then we don’t need them because we already have the Bible.</a:t>
            </a:r>
          </a:p>
          <a:p>
            <a:pPr marL="990600" lvl="1" indent="-533400"/>
            <a:r>
              <a:rPr lang="en-US" altLang="en-US">
                <a:solidFill>
                  <a:schemeClr val="tx2"/>
                </a:solidFill>
                <a:effectLst>
                  <a:outerShdw blurRad="38100" dist="38100" dir="2700000" algn="tl">
                    <a:srgbClr val="000000"/>
                  </a:outerShdw>
                </a:effectLst>
                <a:latin typeface="Arial" charset="0"/>
              </a:rPr>
              <a:t>Creeds simply serve the purpose of dividing people up into different groups. </a:t>
            </a:r>
          </a:p>
          <a:p>
            <a:pPr marL="990600" lvl="1" indent="-533400"/>
            <a:r>
              <a:rPr lang="en-US" altLang="en-US">
                <a:solidFill>
                  <a:schemeClr val="tx2"/>
                </a:solidFill>
                <a:effectLst>
                  <a:outerShdw blurRad="38100" dist="38100" dir="2700000" algn="tl">
                    <a:srgbClr val="000000"/>
                  </a:outerShdw>
                </a:effectLst>
                <a:latin typeface="Arial" charset="0"/>
              </a:rPr>
              <a:t>We should follow the gospel, not man-made creeds!</a:t>
            </a: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206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52067"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944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69443"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endParaRPr lang="en-US" altLang="en-US">
              <a:solidFill>
                <a:schemeClr val="tx2"/>
              </a:solidFill>
              <a:latin typeface="Arial" charset="0"/>
            </a:endParaRPr>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411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54115"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990600" lvl="1" indent="-533400"/>
            <a:r>
              <a:rPr lang="en-US" altLang="en-US">
                <a:solidFill>
                  <a:schemeClr val="tx2"/>
                </a:solidFill>
                <a:effectLst>
                  <a:outerShdw blurRad="38100" dist="38100" dir="2700000" algn="tl">
                    <a:srgbClr val="000000"/>
                  </a:outerShdw>
                </a:effectLst>
                <a:latin typeface="Arial" charset="0"/>
              </a:rPr>
              <a:t>When one obeys the gospel he is saved and added to Christ’s church, and he then has a responsibility to assemble with a local church.</a:t>
            </a:r>
            <a:r>
              <a:rPr lang="en-US" altLang="en-US">
                <a:solidFill>
                  <a:schemeClr val="tx2"/>
                </a:solidFill>
                <a:latin typeface="Arial" charset="0"/>
              </a:rPr>
              <a:t> </a:t>
            </a: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149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7149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990600" lvl="1" indent="-533400"/>
            <a:r>
              <a:rPr lang="en-US" altLang="en-US">
                <a:solidFill>
                  <a:schemeClr val="tx2"/>
                </a:solidFill>
                <a:effectLst>
                  <a:outerShdw blurRad="38100" dist="38100" dir="2700000" algn="tl">
                    <a:srgbClr val="000000"/>
                  </a:outerShdw>
                </a:effectLst>
                <a:latin typeface="Arial" charset="0"/>
              </a:rPr>
              <a:t>When one obeys the gospel he is saved and added to Christ’s church, and he then has a responsibility to assemble with a local church. </a:t>
            </a:r>
          </a:p>
        </p:txBody>
      </p:sp>
      <p:sp>
        <p:nvSpPr>
          <p:cNvPr id="1471492" name="Rectangle 4"/>
          <p:cNvSpPr>
            <a:spLocks noChangeArrowheads="1"/>
          </p:cNvSpPr>
          <p:nvPr/>
        </p:nvSpPr>
        <p:spPr bwMode="auto">
          <a:xfrm>
            <a:off x="381000" y="4038600"/>
            <a:ext cx="83058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 who believes and is baptized will be saved; but he who does not believe will be condemned”</a:t>
            </a:r>
          </a:p>
          <a:p>
            <a:pPr algn="ctr"/>
            <a:r>
              <a:rPr lang="en-US" altLang="en-US" sz="2800" i="1">
                <a:solidFill>
                  <a:schemeClr val="bg2"/>
                </a:solidFill>
              </a:rPr>
              <a:t>(Mark 16:16).</a:t>
            </a: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616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56163"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990600" lvl="1" indent="-533400"/>
            <a:r>
              <a:rPr lang="en-US" altLang="en-US">
                <a:solidFill>
                  <a:schemeClr val="tx2"/>
                </a:solidFill>
                <a:effectLst>
                  <a:outerShdw blurRad="38100" dist="38100" dir="2700000" algn="tl">
                    <a:srgbClr val="000000"/>
                  </a:outerShdw>
                </a:effectLst>
                <a:latin typeface="Arial" charset="0"/>
              </a:rPr>
              <a:t>When one obeys the gospel he is saved and added to Christ’s church, and he then has a responsibility to assemble with a local church.</a:t>
            </a:r>
            <a:r>
              <a:rPr lang="en-US" altLang="en-US">
                <a:solidFill>
                  <a:schemeClr val="tx2"/>
                </a:solidFill>
                <a:latin typeface="Arial"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317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43171" name="Rectangle 3"/>
          <p:cNvSpPr>
            <a:spLocks noGrp="1" noChangeArrowheads="1"/>
          </p:cNvSpPr>
          <p:nvPr>
            <p:ph type="body" idx="1"/>
          </p:nvPr>
        </p:nvSpPr>
        <p:spPr>
          <a:xfrm>
            <a:off x="381000" y="1371600"/>
            <a:ext cx="8534400" cy="5715000"/>
          </a:xfrm>
        </p:spPr>
        <p:txBody>
          <a:bodyPr/>
          <a:lstStyle/>
          <a:p>
            <a:pPr marL="609600" indent="-609600">
              <a:lnSpc>
                <a:spcPct val="90000"/>
              </a:lnSpc>
            </a:pPr>
            <a:r>
              <a:rPr lang="en-US" altLang="en-US" sz="2800">
                <a:effectLst>
                  <a:outerShdw blurRad="38100" dist="38100" dir="2700000" algn="tl">
                    <a:srgbClr val="000000"/>
                  </a:outerShdw>
                </a:effectLst>
                <a:latin typeface="Arial" charset="0"/>
              </a:rPr>
              <a:t>A denomination is defined as “a class, or society of individuals called by the same name; a sect” (</a:t>
            </a:r>
            <a:r>
              <a:rPr lang="en-US" altLang="en-US" sz="2800" i="1">
                <a:effectLst>
                  <a:outerShdw blurRad="38100" dist="38100" dir="2700000" algn="tl">
                    <a:srgbClr val="000000"/>
                  </a:outerShdw>
                </a:effectLst>
                <a:latin typeface="Arial" charset="0"/>
              </a:rPr>
              <a:t>Webster’s Dictionary</a:t>
            </a:r>
            <a:r>
              <a:rPr lang="en-US" altLang="en-US" sz="2800">
                <a:effectLst>
                  <a:outerShdw blurRad="38100" dist="38100" dir="2700000" algn="tl">
                    <a:srgbClr val="000000"/>
                  </a:outerShdw>
                </a:effectLst>
                <a:latin typeface="Arial" charset="0"/>
              </a:rPr>
              <a:t>).</a:t>
            </a:r>
          </a:p>
          <a:p>
            <a:pPr marL="609600" indent="-609600">
              <a:lnSpc>
                <a:spcPct val="90000"/>
              </a:lnSpc>
            </a:pPr>
            <a:r>
              <a:rPr lang="en-US" altLang="en-US" sz="2800">
                <a:effectLst>
                  <a:outerShdw blurRad="38100" dist="38100" dir="2700000" algn="tl">
                    <a:srgbClr val="000000"/>
                  </a:outerShdw>
                </a:effectLst>
                <a:latin typeface="Arial" charset="0"/>
              </a:rPr>
              <a:t>In a religious sense it is a religious group that is  represented by a collection of local churches.</a:t>
            </a:r>
          </a:p>
          <a:p>
            <a:pPr marL="609600" indent="-609600">
              <a:lnSpc>
                <a:spcPct val="90000"/>
              </a:lnSpc>
            </a:pPr>
            <a:r>
              <a:rPr lang="en-US" altLang="en-US" sz="2800">
                <a:effectLst>
                  <a:outerShdw blurRad="38100" dist="38100" dir="2700000" algn="tl">
                    <a:srgbClr val="000000"/>
                  </a:outerShdw>
                </a:effectLst>
                <a:latin typeface="Arial" charset="0"/>
              </a:rPr>
              <a:t>It is the dividing up of believers in Christ into different religious parties.</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group of churches has its own name.</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follows its own creed or manual.</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has its own organizational structure.</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has its own terms of membership.</a:t>
            </a: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353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73539"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990600" lvl="1" indent="-533400"/>
            <a:r>
              <a:rPr lang="en-US" altLang="en-US">
                <a:solidFill>
                  <a:schemeClr val="tx2"/>
                </a:solidFill>
                <a:effectLst>
                  <a:outerShdw blurRad="38100" dist="38100" dir="2700000" algn="tl">
                    <a:srgbClr val="000000"/>
                  </a:outerShdw>
                </a:effectLst>
                <a:latin typeface="Arial" charset="0"/>
              </a:rPr>
              <a:t>When one obeys the gospel he is saved and added to Christ’s church, and he then has a responsibility to assemble with a local church. </a:t>
            </a:r>
          </a:p>
        </p:txBody>
      </p:sp>
      <p:sp>
        <p:nvSpPr>
          <p:cNvPr id="1473540" name="Rectangle 4"/>
          <p:cNvSpPr>
            <a:spLocks noChangeArrowheads="1"/>
          </p:cNvSpPr>
          <p:nvPr/>
        </p:nvSpPr>
        <p:spPr bwMode="auto">
          <a:xfrm>
            <a:off x="381000" y="4038600"/>
            <a:ext cx="83058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the Lord added to the church daily</a:t>
            </a:r>
          </a:p>
          <a:p>
            <a:pPr algn="ctr"/>
            <a:r>
              <a:rPr lang="en-US" altLang="en-US" sz="2800" i="1">
                <a:solidFill>
                  <a:schemeClr val="bg2"/>
                </a:solidFill>
              </a:rPr>
              <a:t>those who were being saved”</a:t>
            </a:r>
          </a:p>
          <a:p>
            <a:pPr algn="ctr"/>
            <a:r>
              <a:rPr lang="en-US" altLang="en-US" sz="2800" i="1">
                <a:solidFill>
                  <a:schemeClr val="bg2"/>
                </a:solidFill>
              </a:rPr>
              <a:t>(Acts 2:47).</a:t>
            </a:r>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821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5821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990600" lvl="1" indent="-533400"/>
            <a:r>
              <a:rPr lang="en-US" altLang="en-US">
                <a:solidFill>
                  <a:schemeClr val="tx2"/>
                </a:solidFill>
                <a:effectLst>
                  <a:outerShdw blurRad="38100" dist="38100" dir="2700000" algn="tl">
                    <a:srgbClr val="000000"/>
                  </a:outerShdw>
                </a:effectLst>
                <a:latin typeface="Arial" charset="0"/>
              </a:rPr>
              <a:t>When one obeys the gospel he is saved and added to Christ’s church, and he then has a responsibility to assemble with a local church.</a:t>
            </a:r>
            <a:r>
              <a:rPr lang="en-US" altLang="en-US">
                <a:solidFill>
                  <a:schemeClr val="tx2"/>
                </a:solidFill>
                <a:latin typeface="Arial" charset="0"/>
              </a:rPr>
              <a:t> </a:t>
            </a:r>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558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75587"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990600" lvl="1" indent="-533400"/>
            <a:r>
              <a:rPr lang="en-US" altLang="en-US">
                <a:solidFill>
                  <a:schemeClr val="tx2"/>
                </a:solidFill>
                <a:effectLst>
                  <a:outerShdw blurRad="38100" dist="38100" dir="2700000" algn="tl">
                    <a:srgbClr val="000000"/>
                  </a:outerShdw>
                </a:effectLst>
                <a:latin typeface="Arial" charset="0"/>
              </a:rPr>
              <a:t>When one obeys the gospel he is saved and added to Christ’s church, and he then has a responsibility to assemble with a local church.</a:t>
            </a:r>
            <a:r>
              <a:rPr lang="en-US" altLang="en-US">
                <a:solidFill>
                  <a:schemeClr val="tx2"/>
                </a:solidFill>
                <a:latin typeface="Arial" charset="0"/>
              </a:rPr>
              <a:t> </a:t>
            </a:r>
          </a:p>
        </p:txBody>
      </p:sp>
      <p:sp>
        <p:nvSpPr>
          <p:cNvPr id="1475588" name="Rectangle 4"/>
          <p:cNvSpPr>
            <a:spLocks noChangeArrowheads="1"/>
          </p:cNvSpPr>
          <p:nvPr/>
        </p:nvSpPr>
        <p:spPr bwMode="auto">
          <a:xfrm>
            <a:off x="381000" y="4038600"/>
            <a:ext cx="83058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they continued steadfastly in the apostles’ doctrine and fellowship, in the breaking of </a:t>
            </a:r>
          </a:p>
          <a:p>
            <a:pPr algn="ctr"/>
            <a:r>
              <a:rPr lang="en-US" altLang="en-US" sz="2800" i="1">
                <a:solidFill>
                  <a:schemeClr val="bg2"/>
                </a:solidFill>
              </a:rPr>
              <a:t>bread, and in prayers” (Acts 2:42).</a:t>
            </a: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025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60259"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990600" lvl="1" indent="-533400"/>
            <a:r>
              <a:rPr lang="en-US" altLang="en-US">
                <a:solidFill>
                  <a:schemeClr val="tx2"/>
                </a:solidFill>
                <a:effectLst>
                  <a:outerShdw blurRad="38100" dist="38100" dir="2700000" algn="tl">
                    <a:srgbClr val="000000"/>
                  </a:outerShdw>
                </a:effectLst>
                <a:latin typeface="Arial" charset="0"/>
              </a:rPr>
              <a:t>When one obeys the gospel he is saved and added to Christ’s church, and he then has a responsibility to assemble with a local church.</a:t>
            </a:r>
            <a:r>
              <a:rPr lang="en-US" altLang="en-US">
                <a:solidFill>
                  <a:schemeClr val="tx2"/>
                </a:solidFill>
                <a:latin typeface="Arial" charset="0"/>
              </a:rPr>
              <a:t> </a:t>
            </a: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763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77635"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990600" lvl="1" indent="-533400"/>
            <a:r>
              <a:rPr lang="en-US" altLang="en-US">
                <a:solidFill>
                  <a:schemeClr val="tx2"/>
                </a:solidFill>
                <a:effectLst>
                  <a:outerShdw blurRad="38100" dist="38100" dir="2700000" algn="tl">
                    <a:srgbClr val="000000"/>
                  </a:outerShdw>
                </a:effectLst>
                <a:latin typeface="Arial" charset="0"/>
              </a:rPr>
              <a:t>When one obeys the gospel he is saved and added to Christ’s church, and he then has a responsibility to assemble with a local church. </a:t>
            </a:r>
          </a:p>
          <a:p>
            <a:pPr marL="990600" lvl="1" indent="-533400"/>
            <a:r>
              <a:rPr lang="en-US" altLang="en-US">
                <a:solidFill>
                  <a:schemeClr val="tx2"/>
                </a:solidFill>
                <a:effectLst>
                  <a:outerShdw blurRad="38100" dist="38100" dir="2700000" algn="tl">
                    <a:srgbClr val="000000"/>
                  </a:outerShdw>
                </a:effectLst>
                <a:latin typeface="Arial" charset="0"/>
              </a:rPr>
              <a:t>But denominations add infant baptism &amp; later confirmation, voting, probation periods for new members, and membership ceremonies.</a:t>
            </a: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968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79683"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990600" lvl="1" indent="-533400"/>
            <a:r>
              <a:rPr lang="en-US" altLang="en-US">
                <a:solidFill>
                  <a:schemeClr val="tx2"/>
                </a:solidFill>
                <a:effectLst>
                  <a:outerShdw blurRad="38100" dist="38100" dir="2700000" algn="tl">
                    <a:srgbClr val="000000"/>
                  </a:outerShdw>
                </a:effectLst>
                <a:latin typeface="Arial" charset="0"/>
              </a:rPr>
              <a:t>When one obeys the gospel he is saved and added to Christ’s church, and he then has a responsibility to assemble with a local church. </a:t>
            </a:r>
          </a:p>
          <a:p>
            <a:pPr marL="990600" lvl="1" indent="-533400"/>
            <a:r>
              <a:rPr lang="en-US" altLang="en-US">
                <a:solidFill>
                  <a:schemeClr val="tx2"/>
                </a:solidFill>
                <a:effectLst>
                  <a:outerShdw blurRad="38100" dist="38100" dir="2700000" algn="tl">
                    <a:srgbClr val="000000"/>
                  </a:outerShdw>
                </a:effectLst>
                <a:latin typeface="Arial" charset="0"/>
              </a:rPr>
              <a:t>But denominations add infant baptism &amp; later confirmation, voting, probation periods for new members, and membership ceremonies.</a:t>
            </a:r>
          </a:p>
        </p:txBody>
      </p:sp>
      <p:sp>
        <p:nvSpPr>
          <p:cNvPr id="1479684" name="Rectangle 4"/>
          <p:cNvSpPr>
            <a:spLocks noChangeArrowheads="1"/>
          </p:cNvSpPr>
          <p:nvPr/>
        </p:nvSpPr>
        <p:spPr bwMode="auto">
          <a:xfrm>
            <a:off x="381000" y="3352800"/>
            <a:ext cx="8305800" cy="3352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“Each new member must be admitted by the voluntary consent and approval of those already members, usually expressed by a formal vote” (Baptist Handbook).</a:t>
            </a: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230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62307"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990600" lvl="1" indent="-533400"/>
            <a:r>
              <a:rPr lang="en-US" altLang="en-US">
                <a:solidFill>
                  <a:schemeClr val="tx2"/>
                </a:solidFill>
                <a:effectLst>
                  <a:outerShdw blurRad="38100" dist="38100" dir="2700000" algn="tl">
                    <a:srgbClr val="000000"/>
                  </a:outerShdw>
                </a:effectLst>
                <a:latin typeface="Arial" charset="0"/>
              </a:rPr>
              <a:t>When one obeys the gospel he is saved and added to Christ’s church, and he then has a responsibility to assemble with a local church. </a:t>
            </a:r>
          </a:p>
          <a:p>
            <a:pPr marL="990600" lvl="1" indent="-533400"/>
            <a:r>
              <a:rPr lang="en-US" altLang="en-US">
                <a:solidFill>
                  <a:schemeClr val="tx2"/>
                </a:solidFill>
                <a:effectLst>
                  <a:outerShdw blurRad="38100" dist="38100" dir="2700000" algn="tl">
                    <a:srgbClr val="000000"/>
                  </a:outerShdw>
                </a:effectLst>
                <a:latin typeface="Arial" charset="0"/>
              </a:rPr>
              <a:t>But denominations add infant baptism &amp; later confirmation, voting, probation periods for new members, and membership ceremonies.</a:t>
            </a: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173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8173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990600" lvl="1" indent="-533400"/>
            <a:r>
              <a:rPr lang="en-US" altLang="en-US">
                <a:solidFill>
                  <a:schemeClr val="tx2"/>
                </a:solidFill>
                <a:effectLst>
                  <a:outerShdw blurRad="38100" dist="38100" dir="2700000" algn="tl">
                    <a:srgbClr val="000000"/>
                  </a:outerShdw>
                </a:effectLst>
                <a:latin typeface="Arial" charset="0"/>
              </a:rPr>
              <a:t>When one obeys the gospel he is saved and added to Christ’s church, and he then has a responsibility to assemble with a local church. </a:t>
            </a:r>
          </a:p>
          <a:p>
            <a:pPr marL="990600" lvl="1" indent="-533400"/>
            <a:r>
              <a:rPr lang="en-US" altLang="en-US">
                <a:solidFill>
                  <a:schemeClr val="tx2"/>
                </a:solidFill>
                <a:effectLst>
                  <a:outerShdw blurRad="38100" dist="38100" dir="2700000" algn="tl">
                    <a:srgbClr val="000000"/>
                  </a:outerShdw>
                </a:effectLst>
                <a:latin typeface="Arial" charset="0"/>
              </a:rPr>
              <a:t>But denominations add infant baptism &amp; later confirmation, voting, probation periods for new members, and membership ceremonies.</a:t>
            </a:r>
          </a:p>
        </p:txBody>
      </p:sp>
      <p:sp>
        <p:nvSpPr>
          <p:cNvPr id="1481732" name="Rectangle 4"/>
          <p:cNvSpPr>
            <a:spLocks noChangeArrowheads="1"/>
          </p:cNvSpPr>
          <p:nvPr/>
        </p:nvSpPr>
        <p:spPr bwMode="auto">
          <a:xfrm>
            <a:off x="381000" y="3352800"/>
            <a:ext cx="8305800" cy="3352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“Let great care be taken in receiving new persons. Let no one be admitted into full membership in the church until such a person has been at least six months Probation and has been recommended </a:t>
            </a:r>
          </a:p>
          <a:p>
            <a:pPr algn="ctr"/>
            <a:r>
              <a:rPr lang="en-US" altLang="en-US" sz="2800" i="1">
                <a:solidFill>
                  <a:schemeClr val="bg2"/>
                </a:solidFill>
              </a:rPr>
              <a:t>by the leaders” (Methodist Discipline).</a:t>
            </a: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377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83779"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84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68451"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521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45219" name="Rectangle 3"/>
          <p:cNvSpPr>
            <a:spLocks noGrp="1" noChangeArrowheads="1"/>
          </p:cNvSpPr>
          <p:nvPr>
            <p:ph type="body" idx="1"/>
          </p:nvPr>
        </p:nvSpPr>
        <p:spPr>
          <a:xfrm>
            <a:off x="381000" y="1371600"/>
            <a:ext cx="8534400" cy="5715000"/>
          </a:xfrm>
        </p:spPr>
        <p:txBody>
          <a:bodyPr/>
          <a:lstStyle/>
          <a:p>
            <a:pPr marL="609600" indent="-609600">
              <a:lnSpc>
                <a:spcPct val="90000"/>
              </a:lnSpc>
            </a:pPr>
            <a:r>
              <a:rPr lang="en-US" altLang="en-US" sz="2800">
                <a:effectLst>
                  <a:outerShdw blurRad="38100" dist="38100" dir="2700000" algn="tl">
                    <a:srgbClr val="000000"/>
                  </a:outerShdw>
                </a:effectLst>
                <a:latin typeface="Arial" charset="0"/>
              </a:rPr>
              <a:t>A denomination is defined as “a class, or society of individuals called by the same name; a sect” (</a:t>
            </a:r>
            <a:r>
              <a:rPr lang="en-US" altLang="en-US" sz="2800" i="1">
                <a:effectLst>
                  <a:outerShdw blurRad="38100" dist="38100" dir="2700000" algn="tl">
                    <a:srgbClr val="000000"/>
                  </a:outerShdw>
                </a:effectLst>
                <a:latin typeface="Arial" charset="0"/>
              </a:rPr>
              <a:t>Webster’s Dictionary</a:t>
            </a:r>
            <a:r>
              <a:rPr lang="en-US" altLang="en-US" sz="2800">
                <a:effectLst>
                  <a:outerShdw blurRad="38100" dist="38100" dir="2700000" algn="tl">
                    <a:srgbClr val="000000"/>
                  </a:outerShdw>
                </a:effectLst>
                <a:latin typeface="Arial" charset="0"/>
              </a:rPr>
              <a:t>).</a:t>
            </a:r>
          </a:p>
          <a:p>
            <a:pPr marL="609600" indent="-609600">
              <a:lnSpc>
                <a:spcPct val="90000"/>
              </a:lnSpc>
            </a:pPr>
            <a:r>
              <a:rPr lang="en-US" altLang="en-US" sz="2800">
                <a:effectLst>
                  <a:outerShdw blurRad="38100" dist="38100" dir="2700000" algn="tl">
                    <a:srgbClr val="000000"/>
                  </a:outerShdw>
                </a:effectLst>
                <a:latin typeface="Arial" charset="0"/>
              </a:rPr>
              <a:t>In a religious sense it is a religious group that is  represented by a collection of local churches.</a:t>
            </a:r>
          </a:p>
          <a:p>
            <a:pPr marL="609600" indent="-609600">
              <a:lnSpc>
                <a:spcPct val="90000"/>
              </a:lnSpc>
            </a:pPr>
            <a:r>
              <a:rPr lang="en-US" altLang="en-US" sz="2800">
                <a:effectLst>
                  <a:outerShdw blurRad="38100" dist="38100" dir="2700000" algn="tl">
                    <a:srgbClr val="000000"/>
                  </a:outerShdw>
                </a:effectLst>
                <a:latin typeface="Arial" charset="0"/>
              </a:rPr>
              <a:t>It is the dividing up of believers in Christ into different religious parties.</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group of churches has its own name.</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follows its own creed or manual.</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has its own organizational structure.</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has its own terms of membership.</a:t>
            </a:r>
          </a:p>
          <a:p>
            <a:pPr marL="990600" lvl="1" indent="-533400">
              <a:lnSpc>
                <a:spcPct val="90000"/>
              </a:lnSpc>
            </a:pPr>
            <a:r>
              <a:rPr lang="en-US" altLang="en-US">
                <a:solidFill>
                  <a:schemeClr val="tx2"/>
                </a:solidFill>
                <a:effectLst>
                  <a:outerShdw blurRad="38100" dist="38100" dir="2700000" algn="tl">
                    <a:srgbClr val="000000"/>
                  </a:outerShdw>
                </a:effectLst>
                <a:latin typeface="Arial" charset="0"/>
              </a:rPr>
              <a:t>Each group considers itself to be right. </a:t>
            </a: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640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66403"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largest functioning body of Christians in the New Testament is the local church in a given area.</a:t>
            </a: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582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85827"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largest functioning body of Christians in the New Testament is the local church in a given area.</a:t>
            </a:r>
          </a:p>
        </p:txBody>
      </p:sp>
      <p:sp>
        <p:nvSpPr>
          <p:cNvPr id="1485828" name="Rectangle 4"/>
          <p:cNvSpPr>
            <a:spLocks noChangeArrowheads="1"/>
          </p:cNvSpPr>
          <p:nvPr/>
        </p:nvSpPr>
        <p:spPr bwMode="auto">
          <a:xfrm>
            <a:off x="381000" y="3352800"/>
            <a:ext cx="8305800" cy="3352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“Paul and Timothy, bondservants of Jesus Christ, to all the saints in Christ Jesus who are in</a:t>
            </a:r>
          </a:p>
          <a:p>
            <a:pPr algn="ctr"/>
            <a:r>
              <a:rPr lang="en-US" altLang="en-US" sz="2800" i="1">
                <a:solidFill>
                  <a:schemeClr val="bg2"/>
                </a:solidFill>
              </a:rPr>
              <a:t>Philippi, with the bishops and deacons”</a:t>
            </a:r>
          </a:p>
          <a:p>
            <a:pPr algn="ctr"/>
            <a:r>
              <a:rPr lang="en-US" altLang="en-US" sz="2800" i="1">
                <a:solidFill>
                  <a:schemeClr val="bg2"/>
                </a:solidFill>
              </a:rPr>
              <a:t>(Philippians 1:1).</a:t>
            </a:r>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435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64355"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largest functioning body of Christians in the New Testament is the local church in a given area.</a:t>
            </a:r>
          </a:p>
        </p:txBody>
      </p:sp>
    </p:spTree>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787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87875"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largest functioning body of Christians in the New Testament is the local church in a given area.</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But denominations have a different structure.</a:t>
            </a:r>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1970" name="Rectangle 2"/>
          <p:cNvSpPr>
            <a:spLocks noGrp="1" noChangeArrowheads="1"/>
          </p:cNvSpPr>
          <p:nvPr>
            <p:ph type="title"/>
          </p:nvPr>
        </p:nvSpPr>
        <p:spPr>
          <a:xfrm>
            <a:off x="228600" y="0"/>
            <a:ext cx="8686800" cy="990600"/>
          </a:xfrm>
        </p:spPr>
        <p:txBody>
          <a:bodyPr/>
          <a:lstStyle/>
          <a:p>
            <a:r>
              <a:rPr lang="en-US" altLang="en-US" sz="4200">
                <a:effectLst>
                  <a:outerShdw blurRad="38100" dist="38100" dir="2700000" algn="tl">
                    <a:srgbClr val="000000"/>
                  </a:outerShdw>
                </a:effectLst>
                <a:latin typeface="Arial" charset="0"/>
              </a:rPr>
              <a:t>Denominational Church Structure</a:t>
            </a:r>
            <a:endParaRPr lang="en-US" altLang="en-US"/>
          </a:p>
        </p:txBody>
      </p:sp>
      <p:sp>
        <p:nvSpPr>
          <p:cNvPr id="1491972" name="Oval 4"/>
          <p:cNvSpPr>
            <a:spLocks noChangeArrowheads="1"/>
          </p:cNvSpPr>
          <p:nvPr/>
        </p:nvSpPr>
        <p:spPr bwMode="auto">
          <a:xfrm>
            <a:off x="4876800" y="19812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Pope</a:t>
            </a:r>
          </a:p>
        </p:txBody>
      </p:sp>
      <p:sp>
        <p:nvSpPr>
          <p:cNvPr id="1491973" name="Oval 5"/>
          <p:cNvSpPr>
            <a:spLocks noChangeArrowheads="1"/>
          </p:cNvSpPr>
          <p:nvPr/>
        </p:nvSpPr>
        <p:spPr bwMode="auto">
          <a:xfrm>
            <a:off x="2895600" y="33528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U.S.A.</a:t>
            </a:r>
          </a:p>
        </p:txBody>
      </p:sp>
      <p:sp>
        <p:nvSpPr>
          <p:cNvPr id="1491974" name="Oval 6"/>
          <p:cNvSpPr>
            <a:spLocks noChangeArrowheads="1"/>
          </p:cNvSpPr>
          <p:nvPr/>
        </p:nvSpPr>
        <p:spPr bwMode="auto">
          <a:xfrm>
            <a:off x="6858000" y="33528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Canada</a:t>
            </a:r>
          </a:p>
        </p:txBody>
      </p:sp>
      <p:sp>
        <p:nvSpPr>
          <p:cNvPr id="1491975" name="Oval 7"/>
          <p:cNvSpPr>
            <a:spLocks noChangeArrowheads="1"/>
          </p:cNvSpPr>
          <p:nvPr/>
        </p:nvSpPr>
        <p:spPr bwMode="auto">
          <a:xfrm>
            <a:off x="16764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N.Y.</a:t>
            </a:r>
          </a:p>
        </p:txBody>
      </p:sp>
      <p:sp>
        <p:nvSpPr>
          <p:cNvPr id="1491976" name="Oval 8"/>
          <p:cNvSpPr>
            <a:spLocks noChangeArrowheads="1"/>
          </p:cNvSpPr>
          <p:nvPr/>
        </p:nvSpPr>
        <p:spPr bwMode="auto">
          <a:xfrm>
            <a:off x="3810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Miami</a:t>
            </a:r>
          </a:p>
        </p:txBody>
      </p:sp>
      <p:sp>
        <p:nvSpPr>
          <p:cNvPr id="1491977" name="Oval 9"/>
          <p:cNvSpPr>
            <a:spLocks noChangeArrowheads="1"/>
          </p:cNvSpPr>
          <p:nvPr/>
        </p:nvSpPr>
        <p:spPr bwMode="auto">
          <a:xfrm>
            <a:off x="5715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Toronto</a:t>
            </a:r>
          </a:p>
        </p:txBody>
      </p:sp>
      <p:sp>
        <p:nvSpPr>
          <p:cNvPr id="1491978" name="Oval 10"/>
          <p:cNvSpPr>
            <a:spLocks noChangeArrowheads="1"/>
          </p:cNvSpPr>
          <p:nvPr/>
        </p:nvSpPr>
        <p:spPr bwMode="auto">
          <a:xfrm>
            <a:off x="8001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Ottawa</a:t>
            </a:r>
          </a:p>
        </p:txBody>
      </p:sp>
      <p:sp>
        <p:nvSpPr>
          <p:cNvPr id="1491982" name="Line 14"/>
          <p:cNvSpPr>
            <a:spLocks noChangeShapeType="1"/>
          </p:cNvSpPr>
          <p:nvPr/>
        </p:nvSpPr>
        <p:spPr bwMode="auto">
          <a:xfrm flipH="1">
            <a:off x="3657600" y="2667000"/>
            <a:ext cx="12954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91983" name="Line 15"/>
          <p:cNvSpPr>
            <a:spLocks noChangeShapeType="1"/>
          </p:cNvSpPr>
          <p:nvPr/>
        </p:nvSpPr>
        <p:spPr bwMode="auto">
          <a:xfrm>
            <a:off x="5715000" y="2667000"/>
            <a:ext cx="12954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91984" name="Line 16"/>
          <p:cNvSpPr>
            <a:spLocks noChangeShapeType="1"/>
          </p:cNvSpPr>
          <p:nvPr/>
        </p:nvSpPr>
        <p:spPr bwMode="auto">
          <a:xfrm flipH="1">
            <a:off x="2438400" y="4267200"/>
            <a:ext cx="83820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91985" name="Line 17"/>
          <p:cNvSpPr>
            <a:spLocks noChangeShapeType="1"/>
          </p:cNvSpPr>
          <p:nvPr/>
        </p:nvSpPr>
        <p:spPr bwMode="auto">
          <a:xfrm>
            <a:off x="3352800" y="4267200"/>
            <a:ext cx="6858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91986" name="Line 18"/>
          <p:cNvSpPr>
            <a:spLocks noChangeShapeType="1"/>
          </p:cNvSpPr>
          <p:nvPr/>
        </p:nvSpPr>
        <p:spPr bwMode="auto">
          <a:xfrm flipH="1">
            <a:off x="6477000" y="4267200"/>
            <a:ext cx="8382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91987" name="Line 19"/>
          <p:cNvSpPr>
            <a:spLocks noChangeShapeType="1"/>
          </p:cNvSpPr>
          <p:nvPr/>
        </p:nvSpPr>
        <p:spPr bwMode="auto">
          <a:xfrm>
            <a:off x="7391400" y="4267200"/>
            <a:ext cx="8382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7298" name="Rectangle 2"/>
          <p:cNvSpPr>
            <a:spLocks noGrp="1" noChangeArrowheads="1"/>
          </p:cNvSpPr>
          <p:nvPr>
            <p:ph type="title"/>
          </p:nvPr>
        </p:nvSpPr>
        <p:spPr>
          <a:xfrm>
            <a:off x="228600" y="0"/>
            <a:ext cx="8686800" cy="990600"/>
          </a:xfrm>
        </p:spPr>
        <p:txBody>
          <a:bodyPr/>
          <a:lstStyle/>
          <a:p>
            <a:r>
              <a:rPr lang="en-US" altLang="en-US" sz="4200">
                <a:effectLst>
                  <a:outerShdw blurRad="38100" dist="38100" dir="2700000" algn="tl">
                    <a:srgbClr val="000000"/>
                  </a:outerShdw>
                </a:effectLst>
                <a:latin typeface="Arial" charset="0"/>
              </a:rPr>
              <a:t>Denominational Church Structure</a:t>
            </a:r>
            <a:endParaRPr lang="en-US" altLang="en-US"/>
          </a:p>
        </p:txBody>
      </p:sp>
      <p:sp>
        <p:nvSpPr>
          <p:cNvPr id="1847299" name="Oval 3"/>
          <p:cNvSpPr>
            <a:spLocks noChangeArrowheads="1"/>
          </p:cNvSpPr>
          <p:nvPr/>
        </p:nvSpPr>
        <p:spPr bwMode="auto">
          <a:xfrm>
            <a:off x="4876800" y="19812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Pope</a:t>
            </a:r>
          </a:p>
        </p:txBody>
      </p:sp>
      <p:sp>
        <p:nvSpPr>
          <p:cNvPr id="1847300" name="Oval 4"/>
          <p:cNvSpPr>
            <a:spLocks noChangeArrowheads="1"/>
          </p:cNvSpPr>
          <p:nvPr/>
        </p:nvSpPr>
        <p:spPr bwMode="auto">
          <a:xfrm>
            <a:off x="2895600" y="33528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U.S.A.</a:t>
            </a:r>
          </a:p>
        </p:txBody>
      </p:sp>
      <p:sp>
        <p:nvSpPr>
          <p:cNvPr id="1847301" name="Oval 5"/>
          <p:cNvSpPr>
            <a:spLocks noChangeArrowheads="1"/>
          </p:cNvSpPr>
          <p:nvPr/>
        </p:nvSpPr>
        <p:spPr bwMode="auto">
          <a:xfrm>
            <a:off x="6858000" y="33528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Canada</a:t>
            </a:r>
          </a:p>
        </p:txBody>
      </p:sp>
      <p:sp>
        <p:nvSpPr>
          <p:cNvPr id="1847302" name="Oval 6"/>
          <p:cNvSpPr>
            <a:spLocks noChangeArrowheads="1"/>
          </p:cNvSpPr>
          <p:nvPr/>
        </p:nvSpPr>
        <p:spPr bwMode="auto">
          <a:xfrm>
            <a:off x="16764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N.Y.</a:t>
            </a:r>
          </a:p>
        </p:txBody>
      </p:sp>
      <p:sp>
        <p:nvSpPr>
          <p:cNvPr id="1847303" name="Oval 7"/>
          <p:cNvSpPr>
            <a:spLocks noChangeArrowheads="1"/>
          </p:cNvSpPr>
          <p:nvPr/>
        </p:nvSpPr>
        <p:spPr bwMode="auto">
          <a:xfrm>
            <a:off x="3810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Miami</a:t>
            </a:r>
          </a:p>
        </p:txBody>
      </p:sp>
      <p:sp>
        <p:nvSpPr>
          <p:cNvPr id="1847304" name="Oval 8"/>
          <p:cNvSpPr>
            <a:spLocks noChangeArrowheads="1"/>
          </p:cNvSpPr>
          <p:nvPr/>
        </p:nvSpPr>
        <p:spPr bwMode="auto">
          <a:xfrm>
            <a:off x="5715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Toronto</a:t>
            </a:r>
          </a:p>
        </p:txBody>
      </p:sp>
      <p:sp>
        <p:nvSpPr>
          <p:cNvPr id="1847305" name="Oval 9"/>
          <p:cNvSpPr>
            <a:spLocks noChangeArrowheads="1"/>
          </p:cNvSpPr>
          <p:nvPr/>
        </p:nvSpPr>
        <p:spPr bwMode="auto">
          <a:xfrm>
            <a:off x="8001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Ottawa</a:t>
            </a:r>
          </a:p>
        </p:txBody>
      </p:sp>
      <p:sp>
        <p:nvSpPr>
          <p:cNvPr id="1847306" name="Text Box 10"/>
          <p:cNvSpPr txBox="1">
            <a:spLocks noChangeArrowheads="1"/>
          </p:cNvSpPr>
          <p:nvPr/>
        </p:nvSpPr>
        <p:spPr bwMode="auto">
          <a:xfrm>
            <a:off x="1905000" y="2133600"/>
            <a:ext cx="2914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effectLst>
                  <a:outerShdw blurRad="38100" dist="38100" dir="2700000" algn="tl">
                    <a:srgbClr val="000000"/>
                  </a:outerShdw>
                </a:effectLst>
              </a:rPr>
              <a:t>World Headquarters</a:t>
            </a:r>
          </a:p>
        </p:txBody>
      </p:sp>
      <p:sp>
        <p:nvSpPr>
          <p:cNvPr id="1847307" name="Line 11"/>
          <p:cNvSpPr>
            <a:spLocks noChangeShapeType="1"/>
          </p:cNvSpPr>
          <p:nvPr/>
        </p:nvSpPr>
        <p:spPr bwMode="auto">
          <a:xfrm flipH="1">
            <a:off x="3657600" y="2667000"/>
            <a:ext cx="12954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7308" name="Line 12"/>
          <p:cNvSpPr>
            <a:spLocks noChangeShapeType="1"/>
          </p:cNvSpPr>
          <p:nvPr/>
        </p:nvSpPr>
        <p:spPr bwMode="auto">
          <a:xfrm>
            <a:off x="5715000" y="2667000"/>
            <a:ext cx="12954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7309" name="Line 13"/>
          <p:cNvSpPr>
            <a:spLocks noChangeShapeType="1"/>
          </p:cNvSpPr>
          <p:nvPr/>
        </p:nvSpPr>
        <p:spPr bwMode="auto">
          <a:xfrm flipH="1">
            <a:off x="2438400" y="4267200"/>
            <a:ext cx="83820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7310" name="Line 14"/>
          <p:cNvSpPr>
            <a:spLocks noChangeShapeType="1"/>
          </p:cNvSpPr>
          <p:nvPr/>
        </p:nvSpPr>
        <p:spPr bwMode="auto">
          <a:xfrm>
            <a:off x="3352800" y="4267200"/>
            <a:ext cx="6858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7311" name="Line 15"/>
          <p:cNvSpPr>
            <a:spLocks noChangeShapeType="1"/>
          </p:cNvSpPr>
          <p:nvPr/>
        </p:nvSpPr>
        <p:spPr bwMode="auto">
          <a:xfrm flipH="1">
            <a:off x="6477000" y="4267200"/>
            <a:ext cx="8382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7312" name="Line 16"/>
          <p:cNvSpPr>
            <a:spLocks noChangeShapeType="1"/>
          </p:cNvSpPr>
          <p:nvPr/>
        </p:nvSpPr>
        <p:spPr bwMode="auto">
          <a:xfrm>
            <a:off x="7391400" y="4267200"/>
            <a:ext cx="8382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2546" name="Rectangle 2"/>
          <p:cNvSpPr>
            <a:spLocks noGrp="1" noChangeArrowheads="1"/>
          </p:cNvSpPr>
          <p:nvPr>
            <p:ph type="title"/>
          </p:nvPr>
        </p:nvSpPr>
        <p:spPr>
          <a:xfrm>
            <a:off x="228600" y="0"/>
            <a:ext cx="8686800" cy="990600"/>
          </a:xfrm>
        </p:spPr>
        <p:txBody>
          <a:bodyPr/>
          <a:lstStyle/>
          <a:p>
            <a:r>
              <a:rPr lang="en-US" altLang="en-US" sz="4200">
                <a:effectLst>
                  <a:outerShdw blurRad="38100" dist="38100" dir="2700000" algn="tl">
                    <a:srgbClr val="000000"/>
                  </a:outerShdw>
                </a:effectLst>
                <a:latin typeface="Arial" charset="0"/>
              </a:rPr>
              <a:t>Denominational Church Structure</a:t>
            </a:r>
            <a:endParaRPr lang="en-US" altLang="en-US"/>
          </a:p>
        </p:txBody>
      </p:sp>
      <p:sp>
        <p:nvSpPr>
          <p:cNvPr id="1772547" name="Oval 3"/>
          <p:cNvSpPr>
            <a:spLocks noChangeArrowheads="1"/>
          </p:cNvSpPr>
          <p:nvPr/>
        </p:nvSpPr>
        <p:spPr bwMode="auto">
          <a:xfrm>
            <a:off x="4876800" y="19812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Pope</a:t>
            </a:r>
          </a:p>
        </p:txBody>
      </p:sp>
      <p:sp>
        <p:nvSpPr>
          <p:cNvPr id="1772548" name="Oval 4"/>
          <p:cNvSpPr>
            <a:spLocks noChangeArrowheads="1"/>
          </p:cNvSpPr>
          <p:nvPr/>
        </p:nvSpPr>
        <p:spPr bwMode="auto">
          <a:xfrm>
            <a:off x="2895600" y="33528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U.S.A.</a:t>
            </a:r>
          </a:p>
        </p:txBody>
      </p:sp>
      <p:sp>
        <p:nvSpPr>
          <p:cNvPr id="1772549" name="Oval 5"/>
          <p:cNvSpPr>
            <a:spLocks noChangeArrowheads="1"/>
          </p:cNvSpPr>
          <p:nvPr/>
        </p:nvSpPr>
        <p:spPr bwMode="auto">
          <a:xfrm>
            <a:off x="6858000" y="33528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Canada</a:t>
            </a:r>
          </a:p>
        </p:txBody>
      </p:sp>
      <p:sp>
        <p:nvSpPr>
          <p:cNvPr id="1772550" name="Oval 6"/>
          <p:cNvSpPr>
            <a:spLocks noChangeArrowheads="1"/>
          </p:cNvSpPr>
          <p:nvPr/>
        </p:nvSpPr>
        <p:spPr bwMode="auto">
          <a:xfrm>
            <a:off x="16764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N.Y.</a:t>
            </a:r>
          </a:p>
        </p:txBody>
      </p:sp>
      <p:sp>
        <p:nvSpPr>
          <p:cNvPr id="1772551" name="Oval 7"/>
          <p:cNvSpPr>
            <a:spLocks noChangeArrowheads="1"/>
          </p:cNvSpPr>
          <p:nvPr/>
        </p:nvSpPr>
        <p:spPr bwMode="auto">
          <a:xfrm>
            <a:off x="3810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Miami</a:t>
            </a:r>
          </a:p>
        </p:txBody>
      </p:sp>
      <p:sp>
        <p:nvSpPr>
          <p:cNvPr id="1772552" name="Oval 8"/>
          <p:cNvSpPr>
            <a:spLocks noChangeArrowheads="1"/>
          </p:cNvSpPr>
          <p:nvPr/>
        </p:nvSpPr>
        <p:spPr bwMode="auto">
          <a:xfrm>
            <a:off x="5715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Toronto</a:t>
            </a:r>
          </a:p>
        </p:txBody>
      </p:sp>
      <p:sp>
        <p:nvSpPr>
          <p:cNvPr id="1772553" name="Oval 9"/>
          <p:cNvSpPr>
            <a:spLocks noChangeArrowheads="1"/>
          </p:cNvSpPr>
          <p:nvPr/>
        </p:nvSpPr>
        <p:spPr bwMode="auto">
          <a:xfrm>
            <a:off x="8001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Ottawa</a:t>
            </a:r>
          </a:p>
        </p:txBody>
      </p:sp>
      <p:sp>
        <p:nvSpPr>
          <p:cNvPr id="1772554" name="Text Box 10"/>
          <p:cNvSpPr txBox="1">
            <a:spLocks noChangeArrowheads="1"/>
          </p:cNvSpPr>
          <p:nvPr/>
        </p:nvSpPr>
        <p:spPr bwMode="auto">
          <a:xfrm>
            <a:off x="1905000" y="2133600"/>
            <a:ext cx="2914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effectLst>
                  <a:outerShdw blurRad="38100" dist="38100" dir="2700000" algn="tl">
                    <a:srgbClr val="000000"/>
                  </a:outerShdw>
                </a:effectLst>
              </a:rPr>
              <a:t>World Headquarters</a:t>
            </a:r>
          </a:p>
        </p:txBody>
      </p:sp>
      <p:sp>
        <p:nvSpPr>
          <p:cNvPr id="1772555" name="Text Box 11"/>
          <p:cNvSpPr txBox="1">
            <a:spLocks noChangeArrowheads="1"/>
          </p:cNvSpPr>
          <p:nvPr/>
        </p:nvSpPr>
        <p:spPr bwMode="auto">
          <a:xfrm>
            <a:off x="838200" y="3352800"/>
            <a:ext cx="2590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solidFill>
                  <a:schemeClr val="tx2"/>
                </a:solidFill>
                <a:effectLst>
                  <a:outerShdw blurRad="38100" dist="38100" dir="2700000" algn="tl">
                    <a:srgbClr val="000000"/>
                  </a:outerShdw>
                </a:effectLst>
              </a:rPr>
              <a:t>National Headquarters</a:t>
            </a:r>
          </a:p>
        </p:txBody>
      </p:sp>
      <p:sp>
        <p:nvSpPr>
          <p:cNvPr id="1772557" name="Line 13"/>
          <p:cNvSpPr>
            <a:spLocks noChangeShapeType="1"/>
          </p:cNvSpPr>
          <p:nvPr/>
        </p:nvSpPr>
        <p:spPr bwMode="auto">
          <a:xfrm flipH="1">
            <a:off x="3657600" y="2667000"/>
            <a:ext cx="12954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2558" name="Line 14"/>
          <p:cNvSpPr>
            <a:spLocks noChangeShapeType="1"/>
          </p:cNvSpPr>
          <p:nvPr/>
        </p:nvSpPr>
        <p:spPr bwMode="auto">
          <a:xfrm>
            <a:off x="5715000" y="2667000"/>
            <a:ext cx="12954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2559" name="Line 15"/>
          <p:cNvSpPr>
            <a:spLocks noChangeShapeType="1"/>
          </p:cNvSpPr>
          <p:nvPr/>
        </p:nvSpPr>
        <p:spPr bwMode="auto">
          <a:xfrm flipH="1">
            <a:off x="2438400" y="4267200"/>
            <a:ext cx="83820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2560" name="Line 16"/>
          <p:cNvSpPr>
            <a:spLocks noChangeShapeType="1"/>
          </p:cNvSpPr>
          <p:nvPr/>
        </p:nvSpPr>
        <p:spPr bwMode="auto">
          <a:xfrm>
            <a:off x="3352800" y="4267200"/>
            <a:ext cx="6858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2561" name="Line 17"/>
          <p:cNvSpPr>
            <a:spLocks noChangeShapeType="1"/>
          </p:cNvSpPr>
          <p:nvPr/>
        </p:nvSpPr>
        <p:spPr bwMode="auto">
          <a:xfrm flipH="1">
            <a:off x="6477000" y="4267200"/>
            <a:ext cx="8382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2562" name="Line 18"/>
          <p:cNvSpPr>
            <a:spLocks noChangeShapeType="1"/>
          </p:cNvSpPr>
          <p:nvPr/>
        </p:nvSpPr>
        <p:spPr bwMode="auto">
          <a:xfrm>
            <a:off x="7391400" y="4267200"/>
            <a:ext cx="8382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6642" name="Rectangle 2"/>
          <p:cNvSpPr>
            <a:spLocks noGrp="1" noChangeArrowheads="1"/>
          </p:cNvSpPr>
          <p:nvPr>
            <p:ph type="title"/>
          </p:nvPr>
        </p:nvSpPr>
        <p:spPr>
          <a:xfrm>
            <a:off x="228600" y="0"/>
            <a:ext cx="8686800" cy="990600"/>
          </a:xfrm>
        </p:spPr>
        <p:txBody>
          <a:bodyPr/>
          <a:lstStyle/>
          <a:p>
            <a:r>
              <a:rPr lang="en-US" altLang="en-US" sz="4200">
                <a:effectLst>
                  <a:outerShdw blurRad="38100" dist="38100" dir="2700000" algn="tl">
                    <a:srgbClr val="000000"/>
                  </a:outerShdw>
                </a:effectLst>
                <a:latin typeface="Arial" charset="0"/>
              </a:rPr>
              <a:t>Denominational Church Structure</a:t>
            </a:r>
            <a:endParaRPr lang="en-US" altLang="en-US"/>
          </a:p>
        </p:txBody>
      </p:sp>
      <p:sp>
        <p:nvSpPr>
          <p:cNvPr id="1776643" name="Oval 3"/>
          <p:cNvSpPr>
            <a:spLocks noChangeArrowheads="1"/>
          </p:cNvSpPr>
          <p:nvPr/>
        </p:nvSpPr>
        <p:spPr bwMode="auto">
          <a:xfrm>
            <a:off x="4876800" y="19812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Pope</a:t>
            </a:r>
          </a:p>
        </p:txBody>
      </p:sp>
      <p:sp>
        <p:nvSpPr>
          <p:cNvPr id="1776644" name="Oval 4"/>
          <p:cNvSpPr>
            <a:spLocks noChangeArrowheads="1"/>
          </p:cNvSpPr>
          <p:nvPr/>
        </p:nvSpPr>
        <p:spPr bwMode="auto">
          <a:xfrm>
            <a:off x="2895600" y="33528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U.S.A.</a:t>
            </a:r>
          </a:p>
        </p:txBody>
      </p:sp>
      <p:sp>
        <p:nvSpPr>
          <p:cNvPr id="1776645" name="Oval 5"/>
          <p:cNvSpPr>
            <a:spLocks noChangeArrowheads="1"/>
          </p:cNvSpPr>
          <p:nvPr/>
        </p:nvSpPr>
        <p:spPr bwMode="auto">
          <a:xfrm>
            <a:off x="6858000" y="33528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Canada</a:t>
            </a:r>
          </a:p>
        </p:txBody>
      </p:sp>
      <p:sp>
        <p:nvSpPr>
          <p:cNvPr id="1776646" name="Oval 6"/>
          <p:cNvSpPr>
            <a:spLocks noChangeArrowheads="1"/>
          </p:cNvSpPr>
          <p:nvPr/>
        </p:nvSpPr>
        <p:spPr bwMode="auto">
          <a:xfrm>
            <a:off x="16764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N.Y.</a:t>
            </a:r>
          </a:p>
        </p:txBody>
      </p:sp>
      <p:sp>
        <p:nvSpPr>
          <p:cNvPr id="1776647" name="Oval 7"/>
          <p:cNvSpPr>
            <a:spLocks noChangeArrowheads="1"/>
          </p:cNvSpPr>
          <p:nvPr/>
        </p:nvSpPr>
        <p:spPr bwMode="auto">
          <a:xfrm>
            <a:off x="3810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Miami</a:t>
            </a:r>
          </a:p>
        </p:txBody>
      </p:sp>
      <p:sp>
        <p:nvSpPr>
          <p:cNvPr id="1776648" name="Oval 8"/>
          <p:cNvSpPr>
            <a:spLocks noChangeArrowheads="1"/>
          </p:cNvSpPr>
          <p:nvPr/>
        </p:nvSpPr>
        <p:spPr bwMode="auto">
          <a:xfrm>
            <a:off x="5715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Toronto</a:t>
            </a:r>
          </a:p>
        </p:txBody>
      </p:sp>
      <p:sp>
        <p:nvSpPr>
          <p:cNvPr id="1776649" name="Oval 9"/>
          <p:cNvSpPr>
            <a:spLocks noChangeArrowheads="1"/>
          </p:cNvSpPr>
          <p:nvPr/>
        </p:nvSpPr>
        <p:spPr bwMode="auto">
          <a:xfrm>
            <a:off x="8001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Ottawa</a:t>
            </a:r>
          </a:p>
        </p:txBody>
      </p:sp>
      <p:sp>
        <p:nvSpPr>
          <p:cNvPr id="1776650" name="Text Box 10"/>
          <p:cNvSpPr txBox="1">
            <a:spLocks noChangeArrowheads="1"/>
          </p:cNvSpPr>
          <p:nvPr/>
        </p:nvSpPr>
        <p:spPr bwMode="auto">
          <a:xfrm>
            <a:off x="1905000" y="2133600"/>
            <a:ext cx="2914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effectLst>
                  <a:outerShdw blurRad="38100" dist="38100" dir="2700000" algn="tl">
                    <a:srgbClr val="000000"/>
                  </a:outerShdw>
                </a:effectLst>
              </a:rPr>
              <a:t>World Headquarters</a:t>
            </a:r>
          </a:p>
        </p:txBody>
      </p:sp>
      <p:sp>
        <p:nvSpPr>
          <p:cNvPr id="1776651" name="Text Box 11"/>
          <p:cNvSpPr txBox="1">
            <a:spLocks noChangeArrowheads="1"/>
          </p:cNvSpPr>
          <p:nvPr/>
        </p:nvSpPr>
        <p:spPr bwMode="auto">
          <a:xfrm>
            <a:off x="838200" y="3352800"/>
            <a:ext cx="2590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solidFill>
                  <a:schemeClr val="tx2"/>
                </a:solidFill>
                <a:effectLst>
                  <a:outerShdw blurRad="38100" dist="38100" dir="2700000" algn="tl">
                    <a:srgbClr val="000000"/>
                  </a:outerShdw>
                </a:effectLst>
              </a:rPr>
              <a:t>National Headquarters</a:t>
            </a:r>
          </a:p>
        </p:txBody>
      </p:sp>
      <p:sp>
        <p:nvSpPr>
          <p:cNvPr id="1776652" name="Text Box 12"/>
          <p:cNvSpPr txBox="1">
            <a:spLocks noChangeArrowheads="1"/>
          </p:cNvSpPr>
          <p:nvPr/>
        </p:nvSpPr>
        <p:spPr bwMode="auto">
          <a:xfrm>
            <a:off x="533400" y="5181600"/>
            <a:ext cx="1600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solidFill>
                  <a:schemeClr val="tx2"/>
                </a:solidFill>
                <a:effectLst>
                  <a:outerShdw blurRad="38100" dist="38100" dir="2700000" algn="tl">
                    <a:srgbClr val="000000"/>
                  </a:outerShdw>
                </a:effectLst>
              </a:rPr>
              <a:t>Local Church</a:t>
            </a:r>
          </a:p>
        </p:txBody>
      </p:sp>
      <p:sp>
        <p:nvSpPr>
          <p:cNvPr id="1776653" name="Line 13"/>
          <p:cNvSpPr>
            <a:spLocks noChangeShapeType="1"/>
          </p:cNvSpPr>
          <p:nvPr/>
        </p:nvSpPr>
        <p:spPr bwMode="auto">
          <a:xfrm flipH="1">
            <a:off x="3657600" y="2667000"/>
            <a:ext cx="12954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6654" name="Line 14"/>
          <p:cNvSpPr>
            <a:spLocks noChangeShapeType="1"/>
          </p:cNvSpPr>
          <p:nvPr/>
        </p:nvSpPr>
        <p:spPr bwMode="auto">
          <a:xfrm>
            <a:off x="5715000" y="2667000"/>
            <a:ext cx="12954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6655" name="Line 15"/>
          <p:cNvSpPr>
            <a:spLocks noChangeShapeType="1"/>
          </p:cNvSpPr>
          <p:nvPr/>
        </p:nvSpPr>
        <p:spPr bwMode="auto">
          <a:xfrm flipH="1">
            <a:off x="2438400" y="4267200"/>
            <a:ext cx="83820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6656" name="Line 16"/>
          <p:cNvSpPr>
            <a:spLocks noChangeShapeType="1"/>
          </p:cNvSpPr>
          <p:nvPr/>
        </p:nvSpPr>
        <p:spPr bwMode="auto">
          <a:xfrm>
            <a:off x="3352800" y="4267200"/>
            <a:ext cx="6858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6657" name="Line 17"/>
          <p:cNvSpPr>
            <a:spLocks noChangeShapeType="1"/>
          </p:cNvSpPr>
          <p:nvPr/>
        </p:nvSpPr>
        <p:spPr bwMode="auto">
          <a:xfrm flipH="1">
            <a:off x="6477000" y="4267200"/>
            <a:ext cx="8382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6658" name="Line 18"/>
          <p:cNvSpPr>
            <a:spLocks noChangeShapeType="1"/>
          </p:cNvSpPr>
          <p:nvPr/>
        </p:nvSpPr>
        <p:spPr bwMode="auto">
          <a:xfrm>
            <a:off x="7391400" y="4267200"/>
            <a:ext cx="8382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8690" name="Rectangle 2"/>
          <p:cNvSpPr>
            <a:spLocks noGrp="1" noChangeArrowheads="1"/>
          </p:cNvSpPr>
          <p:nvPr>
            <p:ph type="title"/>
          </p:nvPr>
        </p:nvSpPr>
        <p:spPr>
          <a:xfrm>
            <a:off x="228600" y="0"/>
            <a:ext cx="8686800" cy="990600"/>
          </a:xfrm>
        </p:spPr>
        <p:txBody>
          <a:bodyPr/>
          <a:lstStyle/>
          <a:p>
            <a:r>
              <a:rPr lang="en-US" altLang="en-US" sz="4200">
                <a:effectLst>
                  <a:outerShdw blurRad="38100" dist="38100" dir="2700000" algn="tl">
                    <a:srgbClr val="000000"/>
                  </a:outerShdw>
                </a:effectLst>
                <a:latin typeface="Arial" charset="0"/>
              </a:rPr>
              <a:t>Denominational Church Structure</a:t>
            </a:r>
            <a:endParaRPr lang="en-US" altLang="en-US"/>
          </a:p>
        </p:txBody>
      </p:sp>
      <p:sp>
        <p:nvSpPr>
          <p:cNvPr id="1778691" name="Oval 3"/>
          <p:cNvSpPr>
            <a:spLocks noChangeArrowheads="1"/>
          </p:cNvSpPr>
          <p:nvPr/>
        </p:nvSpPr>
        <p:spPr bwMode="auto">
          <a:xfrm>
            <a:off x="4876800" y="19812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Pope</a:t>
            </a:r>
          </a:p>
        </p:txBody>
      </p:sp>
      <p:sp>
        <p:nvSpPr>
          <p:cNvPr id="1778692" name="Oval 4"/>
          <p:cNvSpPr>
            <a:spLocks noChangeArrowheads="1"/>
          </p:cNvSpPr>
          <p:nvPr/>
        </p:nvSpPr>
        <p:spPr bwMode="auto">
          <a:xfrm>
            <a:off x="2895600" y="33528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U.S.A.</a:t>
            </a:r>
          </a:p>
        </p:txBody>
      </p:sp>
      <p:sp>
        <p:nvSpPr>
          <p:cNvPr id="1778693" name="Oval 5"/>
          <p:cNvSpPr>
            <a:spLocks noChangeArrowheads="1"/>
          </p:cNvSpPr>
          <p:nvPr/>
        </p:nvSpPr>
        <p:spPr bwMode="auto">
          <a:xfrm>
            <a:off x="6858000" y="33528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Canada</a:t>
            </a:r>
          </a:p>
        </p:txBody>
      </p:sp>
      <p:sp>
        <p:nvSpPr>
          <p:cNvPr id="1778694" name="Oval 6"/>
          <p:cNvSpPr>
            <a:spLocks noChangeArrowheads="1"/>
          </p:cNvSpPr>
          <p:nvPr/>
        </p:nvSpPr>
        <p:spPr bwMode="auto">
          <a:xfrm>
            <a:off x="16764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N.Y.</a:t>
            </a:r>
          </a:p>
        </p:txBody>
      </p:sp>
      <p:sp>
        <p:nvSpPr>
          <p:cNvPr id="1778695" name="Oval 7"/>
          <p:cNvSpPr>
            <a:spLocks noChangeArrowheads="1"/>
          </p:cNvSpPr>
          <p:nvPr/>
        </p:nvSpPr>
        <p:spPr bwMode="auto">
          <a:xfrm>
            <a:off x="3810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Miami</a:t>
            </a:r>
          </a:p>
        </p:txBody>
      </p:sp>
      <p:sp>
        <p:nvSpPr>
          <p:cNvPr id="1778696" name="Oval 8"/>
          <p:cNvSpPr>
            <a:spLocks noChangeArrowheads="1"/>
          </p:cNvSpPr>
          <p:nvPr/>
        </p:nvSpPr>
        <p:spPr bwMode="auto">
          <a:xfrm>
            <a:off x="5715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Toronto</a:t>
            </a:r>
          </a:p>
        </p:txBody>
      </p:sp>
      <p:sp>
        <p:nvSpPr>
          <p:cNvPr id="1778697" name="Oval 9"/>
          <p:cNvSpPr>
            <a:spLocks noChangeArrowheads="1"/>
          </p:cNvSpPr>
          <p:nvPr/>
        </p:nvSpPr>
        <p:spPr bwMode="auto">
          <a:xfrm>
            <a:off x="80010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000">
                <a:solidFill>
                  <a:schemeClr val="bg2"/>
                </a:solidFill>
              </a:rPr>
              <a:t>Ottawa</a:t>
            </a:r>
          </a:p>
        </p:txBody>
      </p:sp>
      <p:sp>
        <p:nvSpPr>
          <p:cNvPr id="1778698" name="Text Box 10"/>
          <p:cNvSpPr txBox="1">
            <a:spLocks noChangeArrowheads="1"/>
          </p:cNvSpPr>
          <p:nvPr/>
        </p:nvSpPr>
        <p:spPr bwMode="auto">
          <a:xfrm>
            <a:off x="1905000" y="2133600"/>
            <a:ext cx="2914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effectLst>
                  <a:outerShdw blurRad="38100" dist="38100" dir="2700000" algn="tl">
                    <a:srgbClr val="000000"/>
                  </a:outerShdw>
                </a:effectLst>
              </a:rPr>
              <a:t>World Headquarters</a:t>
            </a:r>
          </a:p>
        </p:txBody>
      </p:sp>
      <p:sp>
        <p:nvSpPr>
          <p:cNvPr id="1778699" name="Text Box 11"/>
          <p:cNvSpPr txBox="1">
            <a:spLocks noChangeArrowheads="1"/>
          </p:cNvSpPr>
          <p:nvPr/>
        </p:nvSpPr>
        <p:spPr bwMode="auto">
          <a:xfrm>
            <a:off x="838200" y="3352800"/>
            <a:ext cx="2590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solidFill>
                  <a:schemeClr val="tx2"/>
                </a:solidFill>
                <a:effectLst>
                  <a:outerShdw blurRad="38100" dist="38100" dir="2700000" algn="tl">
                    <a:srgbClr val="000000"/>
                  </a:outerShdw>
                </a:effectLst>
              </a:rPr>
              <a:t>National Headquarters</a:t>
            </a:r>
          </a:p>
        </p:txBody>
      </p:sp>
      <p:sp>
        <p:nvSpPr>
          <p:cNvPr id="1778700" name="Text Box 12"/>
          <p:cNvSpPr txBox="1">
            <a:spLocks noChangeArrowheads="1"/>
          </p:cNvSpPr>
          <p:nvPr/>
        </p:nvSpPr>
        <p:spPr bwMode="auto">
          <a:xfrm>
            <a:off x="533400" y="5181600"/>
            <a:ext cx="1600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solidFill>
                  <a:schemeClr val="tx2"/>
                </a:solidFill>
                <a:effectLst>
                  <a:outerShdw blurRad="38100" dist="38100" dir="2700000" algn="tl">
                    <a:srgbClr val="000000"/>
                  </a:outerShdw>
                </a:effectLst>
              </a:rPr>
              <a:t>Local Church</a:t>
            </a:r>
          </a:p>
        </p:txBody>
      </p:sp>
      <p:sp>
        <p:nvSpPr>
          <p:cNvPr id="1778701" name="Line 13"/>
          <p:cNvSpPr>
            <a:spLocks noChangeShapeType="1"/>
          </p:cNvSpPr>
          <p:nvPr/>
        </p:nvSpPr>
        <p:spPr bwMode="auto">
          <a:xfrm flipH="1">
            <a:off x="3657600" y="2667000"/>
            <a:ext cx="12954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8702" name="Line 14"/>
          <p:cNvSpPr>
            <a:spLocks noChangeShapeType="1"/>
          </p:cNvSpPr>
          <p:nvPr/>
        </p:nvSpPr>
        <p:spPr bwMode="auto">
          <a:xfrm>
            <a:off x="5715000" y="2667000"/>
            <a:ext cx="12954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8703" name="Line 15"/>
          <p:cNvSpPr>
            <a:spLocks noChangeShapeType="1"/>
          </p:cNvSpPr>
          <p:nvPr/>
        </p:nvSpPr>
        <p:spPr bwMode="auto">
          <a:xfrm flipH="1">
            <a:off x="2438400" y="4267200"/>
            <a:ext cx="83820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8704" name="Line 16"/>
          <p:cNvSpPr>
            <a:spLocks noChangeShapeType="1"/>
          </p:cNvSpPr>
          <p:nvPr/>
        </p:nvSpPr>
        <p:spPr bwMode="auto">
          <a:xfrm>
            <a:off x="3352800" y="4267200"/>
            <a:ext cx="6858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8705" name="Line 17"/>
          <p:cNvSpPr>
            <a:spLocks noChangeShapeType="1"/>
          </p:cNvSpPr>
          <p:nvPr/>
        </p:nvSpPr>
        <p:spPr bwMode="auto">
          <a:xfrm flipH="1">
            <a:off x="6477000" y="4267200"/>
            <a:ext cx="8382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8706" name="Line 18"/>
          <p:cNvSpPr>
            <a:spLocks noChangeShapeType="1"/>
          </p:cNvSpPr>
          <p:nvPr/>
        </p:nvSpPr>
        <p:spPr bwMode="auto">
          <a:xfrm>
            <a:off x="7391400" y="4267200"/>
            <a:ext cx="83820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8707" name="Text Box 19"/>
          <p:cNvSpPr txBox="1">
            <a:spLocks noChangeArrowheads="1"/>
          </p:cNvSpPr>
          <p:nvPr/>
        </p:nvSpPr>
        <p:spPr bwMode="auto">
          <a:xfrm>
            <a:off x="304800" y="990600"/>
            <a:ext cx="8839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968375" indent="-457200">
              <a:defRPr sz="2400">
                <a:solidFill>
                  <a:schemeClr val="tx1"/>
                </a:solidFill>
                <a:latin typeface="Times New Roman" pitchFamily="18" charset="0"/>
              </a:defRPr>
            </a:lvl2pPr>
            <a:lvl3pPr marL="1539875" indent="-457200">
              <a:defRPr sz="2400">
                <a:solidFill>
                  <a:schemeClr val="tx1"/>
                </a:solidFill>
                <a:latin typeface="Times New Roman" pitchFamily="18" charset="0"/>
              </a:defRPr>
            </a:lvl3pPr>
            <a:lvl4pPr marL="2111375" indent="-457200">
              <a:defRPr sz="2400">
                <a:solidFill>
                  <a:schemeClr val="tx1"/>
                </a:solidFill>
                <a:latin typeface="Times New Roman" pitchFamily="18" charset="0"/>
              </a:defRPr>
            </a:lvl4pPr>
            <a:lvl5pPr marL="2682875" indent="-457200">
              <a:defRPr sz="2400">
                <a:solidFill>
                  <a:schemeClr val="tx1"/>
                </a:solidFill>
                <a:latin typeface="Times New Roman" pitchFamily="18" charset="0"/>
              </a:defRPr>
            </a:lvl5pPr>
            <a:lvl6pPr marL="3140075" indent="-457200" eaLnBrk="0" fontAlgn="base" hangingPunct="0">
              <a:spcBef>
                <a:spcPct val="0"/>
              </a:spcBef>
              <a:spcAft>
                <a:spcPct val="0"/>
              </a:spcAft>
              <a:defRPr sz="2400">
                <a:solidFill>
                  <a:schemeClr val="tx1"/>
                </a:solidFill>
                <a:latin typeface="Times New Roman" pitchFamily="18" charset="0"/>
              </a:defRPr>
            </a:lvl6pPr>
            <a:lvl7pPr marL="3597275" indent="-457200" eaLnBrk="0" fontAlgn="base" hangingPunct="0">
              <a:spcBef>
                <a:spcPct val="0"/>
              </a:spcBef>
              <a:spcAft>
                <a:spcPct val="0"/>
              </a:spcAft>
              <a:defRPr sz="2400">
                <a:solidFill>
                  <a:schemeClr val="tx1"/>
                </a:solidFill>
                <a:latin typeface="Times New Roman" pitchFamily="18" charset="0"/>
              </a:defRPr>
            </a:lvl7pPr>
            <a:lvl8pPr marL="4054475" indent="-457200" eaLnBrk="0" fontAlgn="base" hangingPunct="0">
              <a:spcBef>
                <a:spcPct val="0"/>
              </a:spcBef>
              <a:spcAft>
                <a:spcPct val="0"/>
              </a:spcAft>
              <a:defRPr sz="2400">
                <a:solidFill>
                  <a:schemeClr val="tx1"/>
                </a:solidFill>
                <a:latin typeface="Times New Roman" pitchFamily="18" charset="0"/>
              </a:defRPr>
            </a:lvl8pPr>
            <a:lvl9pPr marL="4511675" indent="-457200" eaLnBrk="0" fontAlgn="base" hangingPunct="0">
              <a:spcBef>
                <a:spcPct val="0"/>
              </a:spcBef>
              <a:spcAft>
                <a:spcPct val="0"/>
              </a:spcAft>
              <a:defRPr sz="2400">
                <a:solidFill>
                  <a:schemeClr val="tx1"/>
                </a:solidFill>
                <a:latin typeface="Times New Roman" pitchFamily="18" charset="0"/>
              </a:defRPr>
            </a:lvl9pPr>
          </a:lstStyle>
          <a:p>
            <a:r>
              <a:rPr lang="en-US" altLang="en-US">
                <a:solidFill>
                  <a:schemeClr val="tx2"/>
                </a:solidFill>
                <a:effectLst>
                  <a:outerShdw blurRad="38100" dist="38100" dir="2700000" algn="tl">
                    <a:srgbClr val="000000"/>
                  </a:outerShdw>
                </a:effectLst>
                <a:latin typeface="Arial" charset="0"/>
              </a:rPr>
              <a:t>*Substitute conferences, synods, committees, legislative councils, governing bodies, or head churches in place of Pope.</a:t>
            </a:r>
          </a:p>
        </p:txBody>
      </p:sp>
    </p:spTree>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992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89923"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469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073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780739"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a:p>
            <a:pPr marL="609600" indent="-609600">
              <a:spcBef>
                <a:spcPct val="40000"/>
              </a:spcBef>
            </a:pPr>
            <a:r>
              <a:rPr lang="en-US" altLang="en-US">
                <a:effectLst>
                  <a:outerShdw blurRad="38100" dist="38100" dir="2700000" algn="tl">
                    <a:srgbClr val="000000"/>
                  </a:outerShdw>
                </a:effectLst>
                <a:latin typeface="Arial" charset="0"/>
              </a:rPr>
              <a:t>Man-made doctrines and practices.</a:t>
            </a:r>
          </a:p>
        </p:txBody>
      </p:sp>
    </p:spTree>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4018"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Tree>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9346"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849347"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p:txBody>
      </p:sp>
    </p:spTree>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8930"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788931"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p:txBody>
      </p:sp>
    </p:spTree>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3026"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793027"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p:txBody>
      </p:sp>
    </p:spTree>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0978"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790979"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p:txBody>
      </p:sp>
    </p:spTree>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5074"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795075"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a:p>
            <a:pPr marL="533400" indent="-533400">
              <a:lnSpc>
                <a:spcPct val="90000"/>
              </a:lnSpc>
            </a:pPr>
            <a:r>
              <a:rPr lang="en-US" altLang="en-US" sz="2400">
                <a:effectLst>
                  <a:outerShdw blurRad="38100" dist="38100" dir="2700000" algn="tl">
                    <a:srgbClr val="000000"/>
                  </a:outerShdw>
                </a:effectLst>
                <a:latin typeface="Arial" charset="0"/>
              </a:rPr>
              <a:t>Tithing.</a:t>
            </a:r>
          </a:p>
        </p:txBody>
      </p:sp>
    </p:spTree>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7122"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797123"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a:p>
            <a:pPr marL="533400" indent="-533400">
              <a:lnSpc>
                <a:spcPct val="90000"/>
              </a:lnSpc>
            </a:pPr>
            <a:r>
              <a:rPr lang="en-US" altLang="en-US" sz="2400">
                <a:effectLst>
                  <a:outerShdw blurRad="38100" dist="38100" dir="2700000" algn="tl">
                    <a:srgbClr val="000000"/>
                  </a:outerShdw>
                </a:effectLst>
                <a:latin typeface="Arial" charset="0"/>
              </a:rPr>
              <a:t>Tithing.</a:t>
            </a:r>
          </a:p>
          <a:p>
            <a:pPr marL="533400" indent="-533400">
              <a:lnSpc>
                <a:spcPct val="90000"/>
              </a:lnSpc>
            </a:pPr>
            <a:r>
              <a:rPr lang="en-US" altLang="en-US" sz="2400">
                <a:effectLst>
                  <a:outerShdw blurRad="38100" dist="38100" dir="2700000" algn="tl">
                    <a:srgbClr val="000000"/>
                  </a:outerShdw>
                </a:effectLst>
                <a:latin typeface="Arial" charset="0"/>
              </a:rPr>
              <a:t>Infant baptism.</a:t>
            </a:r>
          </a:p>
        </p:txBody>
      </p:sp>
    </p:spTree>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9170"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799171"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a:p>
            <a:pPr marL="533400" indent="-533400">
              <a:lnSpc>
                <a:spcPct val="90000"/>
              </a:lnSpc>
            </a:pPr>
            <a:r>
              <a:rPr lang="en-US" altLang="en-US" sz="2400">
                <a:effectLst>
                  <a:outerShdw blurRad="38100" dist="38100" dir="2700000" algn="tl">
                    <a:srgbClr val="000000"/>
                  </a:outerShdw>
                </a:effectLst>
                <a:latin typeface="Arial" charset="0"/>
              </a:rPr>
              <a:t>Tithing.</a:t>
            </a:r>
          </a:p>
          <a:p>
            <a:pPr marL="533400" indent="-533400">
              <a:lnSpc>
                <a:spcPct val="90000"/>
              </a:lnSpc>
            </a:pPr>
            <a:r>
              <a:rPr lang="en-US" altLang="en-US" sz="2400">
                <a:effectLst>
                  <a:outerShdw blurRad="38100" dist="38100" dir="2700000" algn="tl">
                    <a:srgbClr val="000000"/>
                  </a:outerShdw>
                </a:effectLst>
                <a:latin typeface="Arial" charset="0"/>
              </a:rPr>
              <a:t>Infant baptism.</a:t>
            </a:r>
          </a:p>
          <a:p>
            <a:pPr marL="533400" indent="-533400">
              <a:lnSpc>
                <a:spcPct val="90000"/>
              </a:lnSpc>
            </a:pPr>
            <a:r>
              <a:rPr lang="en-US" altLang="en-US" sz="2400">
                <a:effectLst>
                  <a:outerShdw blurRad="38100" dist="38100" dir="2700000" algn="tl">
                    <a:srgbClr val="000000"/>
                  </a:outerShdw>
                </a:effectLst>
                <a:latin typeface="Arial" charset="0"/>
              </a:rPr>
              <a:t>Sprinkling or pouring for baptism.</a:t>
            </a:r>
          </a:p>
        </p:txBody>
      </p:sp>
    </p:spTree>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01218"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801219"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a:p>
            <a:pPr marL="533400" indent="-533400">
              <a:lnSpc>
                <a:spcPct val="90000"/>
              </a:lnSpc>
            </a:pPr>
            <a:r>
              <a:rPr lang="en-US" altLang="en-US" sz="2400">
                <a:effectLst>
                  <a:outerShdw blurRad="38100" dist="38100" dir="2700000" algn="tl">
                    <a:srgbClr val="000000"/>
                  </a:outerShdw>
                </a:effectLst>
                <a:latin typeface="Arial" charset="0"/>
              </a:rPr>
              <a:t>Tithing.</a:t>
            </a:r>
          </a:p>
          <a:p>
            <a:pPr marL="533400" indent="-533400">
              <a:lnSpc>
                <a:spcPct val="90000"/>
              </a:lnSpc>
            </a:pPr>
            <a:r>
              <a:rPr lang="en-US" altLang="en-US" sz="2400">
                <a:effectLst>
                  <a:outerShdw blurRad="38100" dist="38100" dir="2700000" algn="tl">
                    <a:srgbClr val="000000"/>
                  </a:outerShdw>
                </a:effectLst>
                <a:latin typeface="Arial" charset="0"/>
              </a:rPr>
              <a:t>Infant baptism.</a:t>
            </a:r>
          </a:p>
          <a:p>
            <a:pPr marL="533400" indent="-533400">
              <a:lnSpc>
                <a:spcPct val="90000"/>
              </a:lnSpc>
            </a:pPr>
            <a:r>
              <a:rPr lang="en-US" altLang="en-US" sz="2400">
                <a:effectLst>
                  <a:outerShdw blurRad="38100" dist="38100" dir="2700000" algn="tl">
                    <a:srgbClr val="000000"/>
                  </a:outerShdw>
                </a:effectLst>
                <a:latin typeface="Arial" charset="0"/>
              </a:rPr>
              <a:t>Sprinkling or pouring for baptism.</a:t>
            </a:r>
          </a:p>
          <a:p>
            <a:pPr marL="533400" indent="-533400">
              <a:lnSpc>
                <a:spcPct val="90000"/>
              </a:lnSpc>
            </a:pPr>
            <a:r>
              <a:rPr lang="en-US" altLang="en-US" sz="2400">
                <a:effectLst>
                  <a:outerShdw blurRad="38100" dist="38100" dir="2700000" algn="tl">
                    <a:srgbClr val="000000"/>
                  </a:outerShdw>
                </a:effectLst>
                <a:latin typeface="Arial" charset="0"/>
              </a:rPr>
              <a:t>Accepting people who are openly sinning into membership.</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726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47267"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denominations are very tolerant of other denominations.</a:t>
            </a:r>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4834"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784835"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a:p>
            <a:pPr marL="533400" indent="-533400">
              <a:lnSpc>
                <a:spcPct val="90000"/>
              </a:lnSpc>
            </a:pPr>
            <a:r>
              <a:rPr lang="en-US" altLang="en-US" sz="2400">
                <a:effectLst>
                  <a:outerShdw blurRad="38100" dist="38100" dir="2700000" algn="tl">
                    <a:srgbClr val="000000"/>
                  </a:outerShdw>
                </a:effectLst>
                <a:latin typeface="Arial" charset="0"/>
              </a:rPr>
              <a:t>Tithing.</a:t>
            </a:r>
          </a:p>
          <a:p>
            <a:pPr marL="533400" indent="-533400">
              <a:lnSpc>
                <a:spcPct val="90000"/>
              </a:lnSpc>
            </a:pPr>
            <a:r>
              <a:rPr lang="en-US" altLang="en-US" sz="2400">
                <a:effectLst>
                  <a:outerShdw blurRad="38100" dist="38100" dir="2700000" algn="tl">
                    <a:srgbClr val="000000"/>
                  </a:outerShdw>
                </a:effectLst>
                <a:latin typeface="Arial" charset="0"/>
              </a:rPr>
              <a:t>Infant baptism.</a:t>
            </a:r>
          </a:p>
          <a:p>
            <a:pPr marL="533400" indent="-533400">
              <a:lnSpc>
                <a:spcPct val="90000"/>
              </a:lnSpc>
            </a:pPr>
            <a:r>
              <a:rPr lang="en-US" altLang="en-US" sz="2400">
                <a:effectLst>
                  <a:outerShdw blurRad="38100" dist="38100" dir="2700000" algn="tl">
                    <a:srgbClr val="000000"/>
                  </a:outerShdw>
                </a:effectLst>
                <a:latin typeface="Arial" charset="0"/>
              </a:rPr>
              <a:t>Sprinkling or pouring for baptism.</a:t>
            </a:r>
          </a:p>
          <a:p>
            <a:pPr marL="533400" indent="-533400">
              <a:lnSpc>
                <a:spcPct val="90000"/>
              </a:lnSpc>
            </a:pPr>
            <a:r>
              <a:rPr lang="en-US" altLang="en-US" sz="2400">
                <a:effectLst>
                  <a:outerShdw blurRad="38100" dist="38100" dir="2700000" algn="tl">
                    <a:srgbClr val="000000"/>
                  </a:outerShdw>
                </a:effectLst>
                <a:latin typeface="Arial" charset="0"/>
              </a:rPr>
              <a:t>Accepting people who are openly sinning into membership.</a:t>
            </a:r>
          </a:p>
        </p:txBody>
      </p:sp>
      <p:sp>
        <p:nvSpPr>
          <p:cNvPr id="1784836" name="Rectangle 4"/>
          <p:cNvSpPr>
            <a:spLocks noGrp="1" noChangeArrowheads="1"/>
          </p:cNvSpPr>
          <p:nvPr>
            <p:ph type="body" sz="half" idx="2"/>
          </p:nvPr>
        </p:nvSpPr>
        <p:spPr>
          <a:xfrm>
            <a:off x="4800600" y="1524000"/>
            <a:ext cx="4114800" cy="5105400"/>
          </a:xfrm>
        </p:spPr>
        <p:txBody>
          <a:bodyPr/>
          <a:lstStyle/>
          <a:p>
            <a:pPr marL="381000" indent="-381000"/>
            <a:r>
              <a:rPr lang="en-US" altLang="en-US" sz="2400">
                <a:effectLst>
                  <a:outerShdw blurRad="38100" dist="38100" dir="2700000" algn="tl">
                    <a:srgbClr val="000000"/>
                  </a:outerShdw>
                </a:effectLst>
                <a:latin typeface="Arial" charset="0"/>
              </a:rPr>
              <a:t>Inherited sin.</a:t>
            </a:r>
          </a:p>
          <a:p>
            <a:pPr marL="381000" indent="-381000">
              <a:buFontTx/>
              <a:buNone/>
            </a:pPr>
            <a:endParaRPr lang="en-US" altLang="en-US" sz="2400">
              <a:latin typeface="Arial" charset="0"/>
            </a:endParaRPr>
          </a:p>
        </p:txBody>
      </p:sp>
    </p:spTree>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03266"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803267"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a:p>
            <a:pPr marL="533400" indent="-533400">
              <a:lnSpc>
                <a:spcPct val="90000"/>
              </a:lnSpc>
            </a:pPr>
            <a:r>
              <a:rPr lang="en-US" altLang="en-US" sz="2400">
                <a:effectLst>
                  <a:outerShdw blurRad="38100" dist="38100" dir="2700000" algn="tl">
                    <a:srgbClr val="000000"/>
                  </a:outerShdw>
                </a:effectLst>
                <a:latin typeface="Arial" charset="0"/>
              </a:rPr>
              <a:t>Tithing.</a:t>
            </a:r>
          </a:p>
          <a:p>
            <a:pPr marL="533400" indent="-533400">
              <a:lnSpc>
                <a:spcPct val="90000"/>
              </a:lnSpc>
            </a:pPr>
            <a:r>
              <a:rPr lang="en-US" altLang="en-US" sz="2400">
                <a:effectLst>
                  <a:outerShdw blurRad="38100" dist="38100" dir="2700000" algn="tl">
                    <a:srgbClr val="000000"/>
                  </a:outerShdw>
                </a:effectLst>
                <a:latin typeface="Arial" charset="0"/>
              </a:rPr>
              <a:t>Infant baptism.</a:t>
            </a:r>
          </a:p>
          <a:p>
            <a:pPr marL="533400" indent="-533400">
              <a:lnSpc>
                <a:spcPct val="90000"/>
              </a:lnSpc>
            </a:pPr>
            <a:r>
              <a:rPr lang="en-US" altLang="en-US" sz="2400">
                <a:effectLst>
                  <a:outerShdw blurRad="38100" dist="38100" dir="2700000" algn="tl">
                    <a:srgbClr val="000000"/>
                  </a:outerShdw>
                </a:effectLst>
                <a:latin typeface="Arial" charset="0"/>
              </a:rPr>
              <a:t>Sprinkling or pouring for baptism.</a:t>
            </a:r>
          </a:p>
          <a:p>
            <a:pPr marL="533400" indent="-533400">
              <a:lnSpc>
                <a:spcPct val="90000"/>
              </a:lnSpc>
            </a:pPr>
            <a:r>
              <a:rPr lang="en-US" altLang="en-US" sz="2400">
                <a:effectLst>
                  <a:outerShdw blurRad="38100" dist="38100" dir="2700000" algn="tl">
                    <a:srgbClr val="000000"/>
                  </a:outerShdw>
                </a:effectLst>
                <a:latin typeface="Arial" charset="0"/>
              </a:rPr>
              <a:t>Accepting people who are openly sinning into membership.</a:t>
            </a:r>
          </a:p>
        </p:txBody>
      </p:sp>
      <p:sp>
        <p:nvSpPr>
          <p:cNvPr id="1803268" name="Rectangle 4"/>
          <p:cNvSpPr>
            <a:spLocks noGrp="1" noChangeArrowheads="1"/>
          </p:cNvSpPr>
          <p:nvPr>
            <p:ph type="body" sz="half" idx="2"/>
          </p:nvPr>
        </p:nvSpPr>
        <p:spPr>
          <a:xfrm>
            <a:off x="4800600" y="1524000"/>
            <a:ext cx="4114800" cy="5105400"/>
          </a:xfrm>
        </p:spPr>
        <p:txBody>
          <a:bodyPr/>
          <a:lstStyle/>
          <a:p>
            <a:pPr marL="381000" indent="-381000"/>
            <a:r>
              <a:rPr lang="en-US" altLang="en-US" sz="2400">
                <a:effectLst>
                  <a:outerShdw blurRad="38100" dist="38100" dir="2700000" algn="tl">
                    <a:srgbClr val="000000"/>
                  </a:outerShdw>
                </a:effectLst>
                <a:latin typeface="Arial" charset="0"/>
              </a:rPr>
              <a:t>Inherited sin.</a:t>
            </a:r>
          </a:p>
          <a:p>
            <a:pPr marL="381000" indent="-381000"/>
            <a:r>
              <a:rPr lang="en-US" altLang="en-US" sz="2400">
                <a:effectLst>
                  <a:outerShdw blurRad="38100" dist="38100" dir="2700000" algn="tl">
                    <a:srgbClr val="000000"/>
                  </a:outerShdw>
                </a:effectLst>
                <a:latin typeface="Arial" charset="0"/>
              </a:rPr>
              <a:t>Once saved, always saved.</a:t>
            </a:r>
          </a:p>
          <a:p>
            <a:pPr marL="381000" indent="-381000">
              <a:buFontTx/>
              <a:buNone/>
            </a:pPr>
            <a:endParaRPr lang="en-US" altLang="en-US" sz="2400">
              <a:latin typeface="Arial" charset="0"/>
            </a:endParaRPr>
          </a:p>
        </p:txBody>
      </p:sp>
    </p:spTree>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6882"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786883"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a:p>
            <a:pPr marL="533400" indent="-533400">
              <a:lnSpc>
                <a:spcPct val="90000"/>
              </a:lnSpc>
            </a:pPr>
            <a:r>
              <a:rPr lang="en-US" altLang="en-US" sz="2400">
                <a:effectLst>
                  <a:outerShdw blurRad="38100" dist="38100" dir="2700000" algn="tl">
                    <a:srgbClr val="000000"/>
                  </a:outerShdw>
                </a:effectLst>
                <a:latin typeface="Arial" charset="0"/>
              </a:rPr>
              <a:t>Tithing.</a:t>
            </a:r>
          </a:p>
          <a:p>
            <a:pPr marL="533400" indent="-533400">
              <a:lnSpc>
                <a:spcPct val="90000"/>
              </a:lnSpc>
            </a:pPr>
            <a:r>
              <a:rPr lang="en-US" altLang="en-US" sz="2400">
                <a:effectLst>
                  <a:outerShdw blurRad="38100" dist="38100" dir="2700000" algn="tl">
                    <a:srgbClr val="000000"/>
                  </a:outerShdw>
                </a:effectLst>
                <a:latin typeface="Arial" charset="0"/>
              </a:rPr>
              <a:t>Infant baptism.</a:t>
            </a:r>
          </a:p>
          <a:p>
            <a:pPr marL="533400" indent="-533400">
              <a:lnSpc>
                <a:spcPct val="90000"/>
              </a:lnSpc>
            </a:pPr>
            <a:r>
              <a:rPr lang="en-US" altLang="en-US" sz="2400">
                <a:effectLst>
                  <a:outerShdw blurRad="38100" dist="38100" dir="2700000" algn="tl">
                    <a:srgbClr val="000000"/>
                  </a:outerShdw>
                </a:effectLst>
                <a:latin typeface="Arial" charset="0"/>
              </a:rPr>
              <a:t>Sprinkling or pouring for baptism.</a:t>
            </a:r>
          </a:p>
          <a:p>
            <a:pPr marL="533400" indent="-533400">
              <a:lnSpc>
                <a:spcPct val="90000"/>
              </a:lnSpc>
            </a:pPr>
            <a:r>
              <a:rPr lang="en-US" altLang="en-US" sz="2400">
                <a:effectLst>
                  <a:outerShdw blurRad="38100" dist="38100" dir="2700000" algn="tl">
                    <a:srgbClr val="000000"/>
                  </a:outerShdw>
                </a:effectLst>
                <a:latin typeface="Arial" charset="0"/>
              </a:rPr>
              <a:t>Accepting people who are openly sinning into membership.</a:t>
            </a:r>
          </a:p>
        </p:txBody>
      </p:sp>
      <p:sp>
        <p:nvSpPr>
          <p:cNvPr id="1786884" name="Rectangle 4"/>
          <p:cNvSpPr>
            <a:spLocks noGrp="1" noChangeArrowheads="1"/>
          </p:cNvSpPr>
          <p:nvPr>
            <p:ph type="body" sz="half" idx="2"/>
          </p:nvPr>
        </p:nvSpPr>
        <p:spPr>
          <a:xfrm>
            <a:off x="4800600" y="1524000"/>
            <a:ext cx="4114800" cy="5105400"/>
          </a:xfrm>
        </p:spPr>
        <p:txBody>
          <a:bodyPr/>
          <a:lstStyle/>
          <a:p>
            <a:pPr marL="381000" indent="-381000"/>
            <a:r>
              <a:rPr lang="en-US" altLang="en-US" sz="2400">
                <a:effectLst>
                  <a:outerShdw blurRad="38100" dist="38100" dir="2700000" algn="tl">
                    <a:srgbClr val="000000"/>
                  </a:outerShdw>
                </a:effectLst>
                <a:latin typeface="Arial" charset="0"/>
              </a:rPr>
              <a:t>Inherited sin.</a:t>
            </a:r>
          </a:p>
          <a:p>
            <a:pPr marL="381000" indent="-381000"/>
            <a:r>
              <a:rPr lang="en-US" altLang="en-US" sz="2400">
                <a:effectLst>
                  <a:outerShdw blurRad="38100" dist="38100" dir="2700000" algn="tl">
                    <a:srgbClr val="000000"/>
                  </a:outerShdw>
                </a:effectLst>
                <a:latin typeface="Arial" charset="0"/>
              </a:rPr>
              <a:t>Once saved, always saved.</a:t>
            </a:r>
          </a:p>
          <a:p>
            <a:pPr marL="381000" indent="-381000"/>
            <a:r>
              <a:rPr lang="en-US" altLang="en-US" sz="2400">
                <a:effectLst>
                  <a:outerShdw blurRad="38100" dist="38100" dir="2700000" algn="tl">
                    <a:srgbClr val="000000"/>
                  </a:outerShdw>
                </a:effectLst>
                <a:latin typeface="Arial" charset="0"/>
              </a:rPr>
              <a:t>Salvation by faith alone.</a:t>
            </a:r>
          </a:p>
          <a:p>
            <a:pPr marL="381000" indent="-381000">
              <a:buFontTx/>
              <a:buNone/>
            </a:pPr>
            <a:endParaRPr lang="en-US" altLang="en-US" sz="2400">
              <a:latin typeface="Arial" charset="0"/>
            </a:endParaRPr>
          </a:p>
        </p:txBody>
      </p:sp>
    </p:spTree>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05314"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805315"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a:p>
            <a:pPr marL="533400" indent="-533400">
              <a:lnSpc>
                <a:spcPct val="90000"/>
              </a:lnSpc>
            </a:pPr>
            <a:r>
              <a:rPr lang="en-US" altLang="en-US" sz="2400">
                <a:effectLst>
                  <a:outerShdw blurRad="38100" dist="38100" dir="2700000" algn="tl">
                    <a:srgbClr val="000000"/>
                  </a:outerShdw>
                </a:effectLst>
                <a:latin typeface="Arial" charset="0"/>
              </a:rPr>
              <a:t>Tithing.</a:t>
            </a:r>
          </a:p>
          <a:p>
            <a:pPr marL="533400" indent="-533400">
              <a:lnSpc>
                <a:spcPct val="90000"/>
              </a:lnSpc>
            </a:pPr>
            <a:r>
              <a:rPr lang="en-US" altLang="en-US" sz="2400">
                <a:effectLst>
                  <a:outerShdw blurRad="38100" dist="38100" dir="2700000" algn="tl">
                    <a:srgbClr val="000000"/>
                  </a:outerShdw>
                </a:effectLst>
                <a:latin typeface="Arial" charset="0"/>
              </a:rPr>
              <a:t>Infant baptism.</a:t>
            </a:r>
          </a:p>
          <a:p>
            <a:pPr marL="533400" indent="-533400">
              <a:lnSpc>
                <a:spcPct val="90000"/>
              </a:lnSpc>
            </a:pPr>
            <a:r>
              <a:rPr lang="en-US" altLang="en-US" sz="2400">
                <a:effectLst>
                  <a:outerShdw blurRad="38100" dist="38100" dir="2700000" algn="tl">
                    <a:srgbClr val="000000"/>
                  </a:outerShdw>
                </a:effectLst>
                <a:latin typeface="Arial" charset="0"/>
              </a:rPr>
              <a:t>Sprinkling or pouring for baptism.</a:t>
            </a:r>
          </a:p>
          <a:p>
            <a:pPr marL="533400" indent="-533400">
              <a:lnSpc>
                <a:spcPct val="90000"/>
              </a:lnSpc>
            </a:pPr>
            <a:r>
              <a:rPr lang="en-US" altLang="en-US" sz="2400">
                <a:effectLst>
                  <a:outerShdw blurRad="38100" dist="38100" dir="2700000" algn="tl">
                    <a:srgbClr val="000000"/>
                  </a:outerShdw>
                </a:effectLst>
                <a:latin typeface="Arial" charset="0"/>
              </a:rPr>
              <a:t>Accepting people who are openly sinning into membership.</a:t>
            </a:r>
          </a:p>
        </p:txBody>
      </p:sp>
      <p:sp>
        <p:nvSpPr>
          <p:cNvPr id="1805316" name="Rectangle 4"/>
          <p:cNvSpPr>
            <a:spLocks noGrp="1" noChangeArrowheads="1"/>
          </p:cNvSpPr>
          <p:nvPr>
            <p:ph type="body" sz="half" idx="2"/>
          </p:nvPr>
        </p:nvSpPr>
        <p:spPr>
          <a:xfrm>
            <a:off x="4800600" y="1524000"/>
            <a:ext cx="4114800" cy="5105400"/>
          </a:xfrm>
        </p:spPr>
        <p:txBody>
          <a:bodyPr/>
          <a:lstStyle/>
          <a:p>
            <a:pPr marL="381000" indent="-381000"/>
            <a:r>
              <a:rPr lang="en-US" altLang="en-US" sz="2400">
                <a:effectLst>
                  <a:outerShdw blurRad="38100" dist="38100" dir="2700000" algn="tl">
                    <a:srgbClr val="000000"/>
                  </a:outerShdw>
                </a:effectLst>
                <a:latin typeface="Arial" charset="0"/>
              </a:rPr>
              <a:t>Inherited sin.</a:t>
            </a:r>
          </a:p>
          <a:p>
            <a:pPr marL="381000" indent="-381000"/>
            <a:r>
              <a:rPr lang="en-US" altLang="en-US" sz="2400">
                <a:effectLst>
                  <a:outerShdw blurRad="38100" dist="38100" dir="2700000" algn="tl">
                    <a:srgbClr val="000000"/>
                  </a:outerShdw>
                </a:effectLst>
                <a:latin typeface="Arial" charset="0"/>
              </a:rPr>
              <a:t>Once saved, always saved.</a:t>
            </a:r>
          </a:p>
          <a:p>
            <a:pPr marL="381000" indent="-381000"/>
            <a:r>
              <a:rPr lang="en-US" altLang="en-US" sz="2400">
                <a:effectLst>
                  <a:outerShdw blurRad="38100" dist="38100" dir="2700000" algn="tl">
                    <a:srgbClr val="000000"/>
                  </a:outerShdw>
                </a:effectLst>
                <a:latin typeface="Arial" charset="0"/>
              </a:rPr>
              <a:t>Salvation by faith alone.</a:t>
            </a:r>
          </a:p>
          <a:p>
            <a:pPr marL="381000" indent="-381000"/>
            <a:r>
              <a:rPr lang="en-US" altLang="en-US" sz="2400">
                <a:effectLst>
                  <a:outerShdw blurRad="38100" dist="38100" dir="2700000" algn="tl">
                    <a:srgbClr val="000000"/>
                  </a:outerShdw>
                </a:effectLst>
                <a:latin typeface="Arial" charset="0"/>
              </a:rPr>
              <a:t>Worship of Mary.</a:t>
            </a:r>
            <a:endParaRPr lang="en-US" altLang="en-US" sz="2400">
              <a:latin typeface="Arial" charset="0"/>
            </a:endParaRPr>
          </a:p>
        </p:txBody>
      </p:sp>
    </p:spTree>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07362"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807363"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a:p>
            <a:pPr marL="533400" indent="-533400">
              <a:lnSpc>
                <a:spcPct val="90000"/>
              </a:lnSpc>
            </a:pPr>
            <a:r>
              <a:rPr lang="en-US" altLang="en-US" sz="2400">
                <a:effectLst>
                  <a:outerShdw blurRad="38100" dist="38100" dir="2700000" algn="tl">
                    <a:srgbClr val="000000"/>
                  </a:outerShdw>
                </a:effectLst>
                <a:latin typeface="Arial" charset="0"/>
              </a:rPr>
              <a:t>Tithing.</a:t>
            </a:r>
          </a:p>
          <a:p>
            <a:pPr marL="533400" indent="-533400">
              <a:lnSpc>
                <a:spcPct val="90000"/>
              </a:lnSpc>
            </a:pPr>
            <a:r>
              <a:rPr lang="en-US" altLang="en-US" sz="2400">
                <a:effectLst>
                  <a:outerShdw blurRad="38100" dist="38100" dir="2700000" algn="tl">
                    <a:srgbClr val="000000"/>
                  </a:outerShdw>
                </a:effectLst>
                <a:latin typeface="Arial" charset="0"/>
              </a:rPr>
              <a:t>Infant baptism.</a:t>
            </a:r>
          </a:p>
          <a:p>
            <a:pPr marL="533400" indent="-533400">
              <a:lnSpc>
                <a:spcPct val="90000"/>
              </a:lnSpc>
            </a:pPr>
            <a:r>
              <a:rPr lang="en-US" altLang="en-US" sz="2400">
                <a:effectLst>
                  <a:outerShdw blurRad="38100" dist="38100" dir="2700000" algn="tl">
                    <a:srgbClr val="000000"/>
                  </a:outerShdw>
                </a:effectLst>
                <a:latin typeface="Arial" charset="0"/>
              </a:rPr>
              <a:t>Sprinkling or pouring for baptism.</a:t>
            </a:r>
          </a:p>
          <a:p>
            <a:pPr marL="533400" indent="-533400">
              <a:lnSpc>
                <a:spcPct val="90000"/>
              </a:lnSpc>
            </a:pPr>
            <a:r>
              <a:rPr lang="en-US" altLang="en-US" sz="2400">
                <a:effectLst>
                  <a:outerShdw blurRad="38100" dist="38100" dir="2700000" algn="tl">
                    <a:srgbClr val="000000"/>
                  </a:outerShdw>
                </a:effectLst>
                <a:latin typeface="Arial" charset="0"/>
              </a:rPr>
              <a:t>Accepting people who are openly sinning into membership.</a:t>
            </a:r>
          </a:p>
        </p:txBody>
      </p:sp>
      <p:sp>
        <p:nvSpPr>
          <p:cNvPr id="1807364" name="Rectangle 4"/>
          <p:cNvSpPr>
            <a:spLocks noGrp="1" noChangeArrowheads="1"/>
          </p:cNvSpPr>
          <p:nvPr>
            <p:ph type="body" sz="half" idx="2"/>
          </p:nvPr>
        </p:nvSpPr>
        <p:spPr>
          <a:xfrm>
            <a:off x="4800600" y="1524000"/>
            <a:ext cx="4114800" cy="5105400"/>
          </a:xfrm>
        </p:spPr>
        <p:txBody>
          <a:bodyPr/>
          <a:lstStyle/>
          <a:p>
            <a:pPr marL="381000" indent="-381000"/>
            <a:r>
              <a:rPr lang="en-US" altLang="en-US" sz="2400">
                <a:effectLst>
                  <a:outerShdw blurRad="38100" dist="38100" dir="2700000" algn="tl">
                    <a:srgbClr val="000000"/>
                  </a:outerShdw>
                </a:effectLst>
                <a:latin typeface="Arial" charset="0"/>
              </a:rPr>
              <a:t>Inherited sin.</a:t>
            </a:r>
          </a:p>
          <a:p>
            <a:pPr marL="381000" indent="-381000"/>
            <a:r>
              <a:rPr lang="en-US" altLang="en-US" sz="2400">
                <a:effectLst>
                  <a:outerShdw blurRad="38100" dist="38100" dir="2700000" algn="tl">
                    <a:srgbClr val="000000"/>
                  </a:outerShdw>
                </a:effectLst>
                <a:latin typeface="Arial" charset="0"/>
              </a:rPr>
              <a:t>Once saved, always saved.</a:t>
            </a:r>
          </a:p>
          <a:p>
            <a:pPr marL="381000" indent="-381000"/>
            <a:r>
              <a:rPr lang="en-US" altLang="en-US" sz="2400">
                <a:effectLst>
                  <a:outerShdw blurRad="38100" dist="38100" dir="2700000" algn="tl">
                    <a:srgbClr val="000000"/>
                  </a:outerShdw>
                </a:effectLst>
                <a:latin typeface="Arial" charset="0"/>
              </a:rPr>
              <a:t>Salvation by faith alone.</a:t>
            </a:r>
          </a:p>
          <a:p>
            <a:pPr marL="381000" indent="-381000"/>
            <a:r>
              <a:rPr lang="en-US" altLang="en-US" sz="2400">
                <a:effectLst>
                  <a:outerShdw blurRad="38100" dist="38100" dir="2700000" algn="tl">
                    <a:srgbClr val="000000"/>
                  </a:outerShdw>
                </a:effectLst>
                <a:latin typeface="Arial" charset="0"/>
              </a:rPr>
              <a:t>Worship of Mary.</a:t>
            </a:r>
          </a:p>
          <a:p>
            <a:pPr marL="381000" indent="-381000"/>
            <a:r>
              <a:rPr lang="en-US" altLang="en-US" sz="2400">
                <a:effectLst>
                  <a:outerShdw blurRad="38100" dist="38100" dir="2700000" algn="tl">
                    <a:srgbClr val="000000"/>
                  </a:outerShdw>
                </a:effectLst>
                <a:latin typeface="Arial" charset="0"/>
              </a:rPr>
              <a:t>Denial of the Deity of Christ.</a:t>
            </a:r>
            <a:endParaRPr lang="en-US" altLang="en-US" sz="2400">
              <a:latin typeface="Arial" charset="0"/>
            </a:endParaRPr>
          </a:p>
        </p:txBody>
      </p:sp>
    </p:spTree>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09410"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809411"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a:p>
            <a:pPr marL="533400" indent="-533400">
              <a:lnSpc>
                <a:spcPct val="90000"/>
              </a:lnSpc>
            </a:pPr>
            <a:r>
              <a:rPr lang="en-US" altLang="en-US" sz="2400">
                <a:effectLst>
                  <a:outerShdw blurRad="38100" dist="38100" dir="2700000" algn="tl">
                    <a:srgbClr val="000000"/>
                  </a:outerShdw>
                </a:effectLst>
                <a:latin typeface="Arial" charset="0"/>
              </a:rPr>
              <a:t>Tithing.</a:t>
            </a:r>
          </a:p>
          <a:p>
            <a:pPr marL="533400" indent="-533400">
              <a:lnSpc>
                <a:spcPct val="90000"/>
              </a:lnSpc>
            </a:pPr>
            <a:r>
              <a:rPr lang="en-US" altLang="en-US" sz="2400">
                <a:effectLst>
                  <a:outerShdw blurRad="38100" dist="38100" dir="2700000" algn="tl">
                    <a:srgbClr val="000000"/>
                  </a:outerShdw>
                </a:effectLst>
                <a:latin typeface="Arial" charset="0"/>
              </a:rPr>
              <a:t>Infant baptism.</a:t>
            </a:r>
          </a:p>
          <a:p>
            <a:pPr marL="533400" indent="-533400">
              <a:lnSpc>
                <a:spcPct val="90000"/>
              </a:lnSpc>
            </a:pPr>
            <a:r>
              <a:rPr lang="en-US" altLang="en-US" sz="2400">
                <a:effectLst>
                  <a:outerShdw blurRad="38100" dist="38100" dir="2700000" algn="tl">
                    <a:srgbClr val="000000"/>
                  </a:outerShdw>
                </a:effectLst>
                <a:latin typeface="Arial" charset="0"/>
              </a:rPr>
              <a:t>Sprinkling or pouring for baptism.</a:t>
            </a:r>
          </a:p>
          <a:p>
            <a:pPr marL="533400" indent="-533400">
              <a:lnSpc>
                <a:spcPct val="90000"/>
              </a:lnSpc>
            </a:pPr>
            <a:r>
              <a:rPr lang="en-US" altLang="en-US" sz="2400">
                <a:effectLst>
                  <a:outerShdw blurRad="38100" dist="38100" dir="2700000" algn="tl">
                    <a:srgbClr val="000000"/>
                  </a:outerShdw>
                </a:effectLst>
                <a:latin typeface="Arial" charset="0"/>
              </a:rPr>
              <a:t>Accepting people who are openly sinning into membership.</a:t>
            </a:r>
          </a:p>
        </p:txBody>
      </p:sp>
      <p:sp>
        <p:nvSpPr>
          <p:cNvPr id="1809412" name="Rectangle 4"/>
          <p:cNvSpPr>
            <a:spLocks noGrp="1" noChangeArrowheads="1"/>
          </p:cNvSpPr>
          <p:nvPr>
            <p:ph type="body" sz="half" idx="2"/>
          </p:nvPr>
        </p:nvSpPr>
        <p:spPr>
          <a:xfrm>
            <a:off x="4800600" y="1524000"/>
            <a:ext cx="4114800" cy="5105400"/>
          </a:xfrm>
        </p:spPr>
        <p:txBody>
          <a:bodyPr/>
          <a:lstStyle/>
          <a:p>
            <a:pPr marL="381000" indent="-381000"/>
            <a:r>
              <a:rPr lang="en-US" altLang="en-US" sz="2400">
                <a:effectLst>
                  <a:outerShdw blurRad="38100" dist="38100" dir="2700000" algn="tl">
                    <a:srgbClr val="000000"/>
                  </a:outerShdw>
                </a:effectLst>
                <a:latin typeface="Arial" charset="0"/>
              </a:rPr>
              <a:t>Inherited sin.</a:t>
            </a:r>
          </a:p>
          <a:p>
            <a:pPr marL="381000" indent="-381000"/>
            <a:r>
              <a:rPr lang="en-US" altLang="en-US" sz="2400">
                <a:effectLst>
                  <a:outerShdw blurRad="38100" dist="38100" dir="2700000" algn="tl">
                    <a:srgbClr val="000000"/>
                  </a:outerShdw>
                </a:effectLst>
                <a:latin typeface="Arial" charset="0"/>
              </a:rPr>
              <a:t>Once saved, always saved.</a:t>
            </a:r>
          </a:p>
          <a:p>
            <a:pPr marL="381000" indent="-381000"/>
            <a:r>
              <a:rPr lang="en-US" altLang="en-US" sz="2400">
                <a:effectLst>
                  <a:outerShdw blurRad="38100" dist="38100" dir="2700000" algn="tl">
                    <a:srgbClr val="000000"/>
                  </a:outerShdw>
                </a:effectLst>
                <a:latin typeface="Arial" charset="0"/>
              </a:rPr>
              <a:t>Salvation by faith alone.</a:t>
            </a:r>
          </a:p>
          <a:p>
            <a:pPr marL="381000" indent="-381000"/>
            <a:r>
              <a:rPr lang="en-US" altLang="en-US" sz="2400">
                <a:effectLst>
                  <a:outerShdw blurRad="38100" dist="38100" dir="2700000" algn="tl">
                    <a:srgbClr val="000000"/>
                  </a:outerShdw>
                </a:effectLst>
                <a:latin typeface="Arial" charset="0"/>
              </a:rPr>
              <a:t>Worship of Mary.</a:t>
            </a:r>
          </a:p>
          <a:p>
            <a:pPr marL="381000" indent="-381000"/>
            <a:r>
              <a:rPr lang="en-US" altLang="en-US" sz="2400">
                <a:effectLst>
                  <a:outerShdw blurRad="38100" dist="38100" dir="2700000" algn="tl">
                    <a:srgbClr val="000000"/>
                  </a:outerShdw>
                </a:effectLst>
                <a:latin typeface="Arial" charset="0"/>
              </a:rPr>
              <a:t>Denial of the Deity of Christ.</a:t>
            </a:r>
          </a:p>
          <a:p>
            <a:pPr marL="381000" indent="-381000"/>
            <a:r>
              <a:rPr lang="en-US" altLang="en-US" sz="2400">
                <a:effectLst>
                  <a:outerShdw blurRad="38100" dist="38100" dir="2700000" algn="tl">
                    <a:srgbClr val="000000"/>
                  </a:outerShdw>
                </a:effectLst>
                <a:latin typeface="Arial" charset="0"/>
              </a:rPr>
              <a:t>Direct operation of the Holy Spirit.</a:t>
            </a:r>
            <a:endParaRPr lang="en-US" altLang="en-US" sz="2400">
              <a:latin typeface="Arial" charset="0"/>
            </a:endParaRPr>
          </a:p>
        </p:txBody>
      </p:sp>
    </p:spTree>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1458" name="Rectangle 2"/>
          <p:cNvSpPr>
            <a:spLocks noGrp="1" noChangeArrowheads="1"/>
          </p:cNvSpPr>
          <p:nvPr>
            <p:ph type="title"/>
          </p:nvPr>
        </p:nvSpPr>
        <p:spPr>
          <a:xfrm>
            <a:off x="228600" y="152400"/>
            <a:ext cx="8763000" cy="1143000"/>
          </a:xfrm>
        </p:spPr>
        <p:txBody>
          <a:bodyPr/>
          <a:lstStyle/>
          <a:p>
            <a:r>
              <a:rPr lang="en-US" altLang="en-US" sz="3800">
                <a:effectLst>
                  <a:outerShdw blurRad="38100" dist="38100" dir="2700000" algn="tl">
                    <a:srgbClr val="000000"/>
                  </a:outerShdw>
                </a:effectLst>
                <a:latin typeface="Arial" charset="0"/>
              </a:rPr>
              <a:t>Can We Find Approval For These Things In The Bible?</a:t>
            </a:r>
            <a:endParaRPr lang="en-US" altLang="en-US" sz="3800"/>
          </a:p>
        </p:txBody>
      </p:sp>
      <p:sp>
        <p:nvSpPr>
          <p:cNvPr id="1811459" name="Rectangle 3"/>
          <p:cNvSpPr>
            <a:spLocks noGrp="1" noChangeArrowheads="1"/>
          </p:cNvSpPr>
          <p:nvPr>
            <p:ph type="body" sz="half" idx="1"/>
          </p:nvPr>
        </p:nvSpPr>
        <p:spPr>
          <a:xfrm>
            <a:off x="381000" y="1524000"/>
            <a:ext cx="4267200" cy="5105400"/>
          </a:xfrm>
        </p:spPr>
        <p:txBody>
          <a:bodyPr/>
          <a:lstStyle/>
          <a:p>
            <a:pPr marL="533400" indent="-533400">
              <a:lnSpc>
                <a:spcPct val="90000"/>
              </a:lnSpc>
            </a:pPr>
            <a:r>
              <a:rPr lang="en-US" altLang="en-US" sz="2400">
                <a:effectLst>
                  <a:outerShdw blurRad="38100" dist="38100" dir="2700000" algn="tl">
                    <a:srgbClr val="000000"/>
                  </a:outerShdw>
                </a:effectLst>
                <a:latin typeface="Arial" charset="0"/>
              </a:rPr>
              <a:t>Social, recreational, and political programs.</a:t>
            </a:r>
          </a:p>
          <a:p>
            <a:pPr marL="533400" indent="-533400">
              <a:lnSpc>
                <a:spcPct val="90000"/>
              </a:lnSpc>
            </a:pPr>
            <a:r>
              <a:rPr lang="en-US" altLang="en-US" sz="2400">
                <a:effectLst>
                  <a:outerShdw blurRad="38100" dist="38100" dir="2700000" algn="tl">
                    <a:srgbClr val="000000"/>
                  </a:outerShdw>
                </a:effectLst>
                <a:latin typeface="Arial" charset="0"/>
              </a:rPr>
              <a:t>Instrumental music in worship.</a:t>
            </a:r>
          </a:p>
          <a:p>
            <a:pPr marL="533400" indent="-533400">
              <a:lnSpc>
                <a:spcPct val="90000"/>
              </a:lnSpc>
            </a:pPr>
            <a:r>
              <a:rPr lang="en-US" altLang="en-US" sz="2400">
                <a:effectLst>
                  <a:outerShdw blurRad="38100" dist="38100" dir="2700000" algn="tl">
                    <a:srgbClr val="000000"/>
                  </a:outerShdw>
                </a:effectLst>
                <a:latin typeface="Arial" charset="0"/>
              </a:rPr>
              <a:t>Female preachers.</a:t>
            </a:r>
          </a:p>
          <a:p>
            <a:pPr marL="533400" indent="-533400">
              <a:lnSpc>
                <a:spcPct val="90000"/>
              </a:lnSpc>
            </a:pPr>
            <a:r>
              <a:rPr lang="en-US" altLang="en-US" sz="2400">
                <a:effectLst>
                  <a:outerShdw blurRad="38100" dist="38100" dir="2700000" algn="tl">
                    <a:srgbClr val="000000"/>
                  </a:outerShdw>
                </a:effectLst>
                <a:latin typeface="Arial" charset="0"/>
              </a:rPr>
              <a:t>Titles like “Reverend,” and “Father.”</a:t>
            </a:r>
          </a:p>
          <a:p>
            <a:pPr marL="533400" indent="-533400">
              <a:lnSpc>
                <a:spcPct val="90000"/>
              </a:lnSpc>
            </a:pPr>
            <a:r>
              <a:rPr lang="en-US" altLang="en-US" sz="2400">
                <a:effectLst>
                  <a:outerShdw blurRad="38100" dist="38100" dir="2700000" algn="tl">
                    <a:srgbClr val="000000"/>
                  </a:outerShdw>
                </a:effectLst>
                <a:latin typeface="Arial" charset="0"/>
              </a:rPr>
              <a:t>Tithing.</a:t>
            </a:r>
          </a:p>
          <a:p>
            <a:pPr marL="533400" indent="-533400">
              <a:lnSpc>
                <a:spcPct val="90000"/>
              </a:lnSpc>
            </a:pPr>
            <a:r>
              <a:rPr lang="en-US" altLang="en-US" sz="2400">
                <a:effectLst>
                  <a:outerShdw blurRad="38100" dist="38100" dir="2700000" algn="tl">
                    <a:srgbClr val="000000"/>
                  </a:outerShdw>
                </a:effectLst>
                <a:latin typeface="Arial" charset="0"/>
              </a:rPr>
              <a:t>Infant baptism.</a:t>
            </a:r>
          </a:p>
          <a:p>
            <a:pPr marL="533400" indent="-533400">
              <a:lnSpc>
                <a:spcPct val="90000"/>
              </a:lnSpc>
            </a:pPr>
            <a:r>
              <a:rPr lang="en-US" altLang="en-US" sz="2400">
                <a:effectLst>
                  <a:outerShdw blurRad="38100" dist="38100" dir="2700000" algn="tl">
                    <a:srgbClr val="000000"/>
                  </a:outerShdw>
                </a:effectLst>
                <a:latin typeface="Arial" charset="0"/>
              </a:rPr>
              <a:t>Sprinkling or pouring for baptism.</a:t>
            </a:r>
          </a:p>
          <a:p>
            <a:pPr marL="533400" indent="-533400">
              <a:lnSpc>
                <a:spcPct val="90000"/>
              </a:lnSpc>
            </a:pPr>
            <a:r>
              <a:rPr lang="en-US" altLang="en-US" sz="2400">
                <a:effectLst>
                  <a:outerShdw blurRad="38100" dist="38100" dir="2700000" algn="tl">
                    <a:srgbClr val="000000"/>
                  </a:outerShdw>
                </a:effectLst>
                <a:latin typeface="Arial" charset="0"/>
              </a:rPr>
              <a:t>Accepting people who are openly sinning into membership.</a:t>
            </a:r>
          </a:p>
        </p:txBody>
      </p:sp>
      <p:sp>
        <p:nvSpPr>
          <p:cNvPr id="1811460" name="Rectangle 4"/>
          <p:cNvSpPr>
            <a:spLocks noGrp="1" noChangeArrowheads="1"/>
          </p:cNvSpPr>
          <p:nvPr>
            <p:ph type="body" sz="half" idx="2"/>
          </p:nvPr>
        </p:nvSpPr>
        <p:spPr>
          <a:xfrm>
            <a:off x="4800600" y="1524000"/>
            <a:ext cx="4114800" cy="5105400"/>
          </a:xfrm>
        </p:spPr>
        <p:txBody>
          <a:bodyPr/>
          <a:lstStyle/>
          <a:p>
            <a:pPr marL="381000" indent="-381000"/>
            <a:r>
              <a:rPr lang="en-US" altLang="en-US" sz="2400">
                <a:effectLst>
                  <a:outerShdw blurRad="38100" dist="38100" dir="2700000" algn="tl">
                    <a:srgbClr val="000000"/>
                  </a:outerShdw>
                </a:effectLst>
                <a:latin typeface="Arial" charset="0"/>
              </a:rPr>
              <a:t>Inherited sin.</a:t>
            </a:r>
          </a:p>
          <a:p>
            <a:pPr marL="381000" indent="-381000"/>
            <a:r>
              <a:rPr lang="en-US" altLang="en-US" sz="2400">
                <a:effectLst>
                  <a:outerShdw blurRad="38100" dist="38100" dir="2700000" algn="tl">
                    <a:srgbClr val="000000"/>
                  </a:outerShdw>
                </a:effectLst>
                <a:latin typeface="Arial" charset="0"/>
              </a:rPr>
              <a:t>Once saved, always saved.</a:t>
            </a:r>
          </a:p>
          <a:p>
            <a:pPr marL="381000" indent="-381000"/>
            <a:r>
              <a:rPr lang="en-US" altLang="en-US" sz="2400">
                <a:effectLst>
                  <a:outerShdw blurRad="38100" dist="38100" dir="2700000" algn="tl">
                    <a:srgbClr val="000000"/>
                  </a:outerShdw>
                </a:effectLst>
                <a:latin typeface="Arial" charset="0"/>
              </a:rPr>
              <a:t>Salvation by faith alone.</a:t>
            </a:r>
          </a:p>
          <a:p>
            <a:pPr marL="381000" indent="-381000"/>
            <a:r>
              <a:rPr lang="en-US" altLang="en-US" sz="2400">
                <a:effectLst>
                  <a:outerShdw blurRad="38100" dist="38100" dir="2700000" algn="tl">
                    <a:srgbClr val="000000"/>
                  </a:outerShdw>
                </a:effectLst>
                <a:latin typeface="Arial" charset="0"/>
              </a:rPr>
              <a:t>Worship of Mary.</a:t>
            </a:r>
          </a:p>
          <a:p>
            <a:pPr marL="381000" indent="-381000"/>
            <a:r>
              <a:rPr lang="en-US" altLang="en-US" sz="2400">
                <a:effectLst>
                  <a:outerShdw blurRad="38100" dist="38100" dir="2700000" algn="tl">
                    <a:srgbClr val="000000"/>
                  </a:outerShdw>
                </a:effectLst>
                <a:latin typeface="Arial" charset="0"/>
              </a:rPr>
              <a:t>Denial of the Deity of Christ.</a:t>
            </a:r>
          </a:p>
          <a:p>
            <a:pPr marL="381000" indent="-381000"/>
            <a:r>
              <a:rPr lang="en-US" altLang="en-US" sz="2400">
                <a:effectLst>
                  <a:outerShdw blurRad="38100" dist="38100" dir="2700000" algn="tl">
                    <a:srgbClr val="000000"/>
                  </a:outerShdw>
                </a:effectLst>
                <a:latin typeface="Arial" charset="0"/>
              </a:rPr>
              <a:t>Direct operation of the Holy Spirit.</a:t>
            </a:r>
          </a:p>
          <a:p>
            <a:pPr marL="381000" indent="-381000"/>
            <a:r>
              <a:rPr lang="en-US" altLang="en-US" sz="2400">
                <a:effectLst>
                  <a:outerShdw blurRad="38100" dist="38100" dir="2700000" algn="tl">
                    <a:srgbClr val="000000"/>
                  </a:outerShdw>
                </a:effectLst>
                <a:latin typeface="Arial" charset="0"/>
              </a:rPr>
              <a:t>Modern so-called “miraculous” gifts.</a:t>
            </a:r>
            <a:r>
              <a:rPr lang="en-US" altLang="en-US" sz="2400">
                <a:latin typeface="Arial" charset="0"/>
              </a:rPr>
              <a:t> </a:t>
            </a:r>
          </a:p>
        </p:txBody>
      </p:sp>
    </p:spTree>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96067"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a:p>
            <a:pPr marL="609600" indent="-609600">
              <a:spcBef>
                <a:spcPct val="40000"/>
              </a:spcBef>
            </a:pPr>
            <a:r>
              <a:rPr lang="en-US" altLang="en-US">
                <a:effectLst>
                  <a:outerShdw blurRad="38100" dist="38100" dir="2700000" algn="tl">
                    <a:srgbClr val="000000"/>
                  </a:outerShdw>
                </a:effectLst>
                <a:latin typeface="Arial" charset="0"/>
              </a:rPr>
              <a:t>Man-made doctrines and practices.</a:t>
            </a:r>
          </a:p>
          <a:p>
            <a:pPr marL="609600" indent="-609600">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350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813507"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a:p>
            <a:pPr marL="609600" indent="-609600">
              <a:spcBef>
                <a:spcPct val="40000"/>
              </a:spcBef>
            </a:pPr>
            <a:r>
              <a:rPr lang="en-US" altLang="en-US">
                <a:effectLst>
                  <a:outerShdw blurRad="38100" dist="38100" dir="2700000" algn="tl">
                    <a:srgbClr val="000000"/>
                  </a:outerShdw>
                </a:effectLst>
                <a:latin typeface="Arial" charset="0"/>
              </a:rPr>
              <a:t>Man-made doctrines and practices.</a:t>
            </a:r>
          </a:p>
          <a:p>
            <a:pPr marL="609600" indent="-609600">
              <a:spcBef>
                <a:spcPct val="40000"/>
              </a:spcBef>
            </a:pPr>
            <a:r>
              <a:rPr lang="en-US" altLang="en-US">
                <a:effectLst>
                  <a:outerShdw blurRad="38100" dist="38100" dir="2700000" algn="tl">
                    <a:srgbClr val="000000"/>
                  </a:outerShdw>
                </a:effectLst>
                <a:latin typeface="Arial" charset="0"/>
              </a:rPr>
              <a:t>It results in worthless worship.</a:t>
            </a:r>
          </a:p>
        </p:txBody>
      </p:sp>
    </p:spTree>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811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498115"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a:p>
            <a:pPr marL="609600" indent="-609600">
              <a:spcBef>
                <a:spcPct val="40000"/>
              </a:spcBef>
            </a:pPr>
            <a:r>
              <a:rPr lang="en-US" altLang="en-US">
                <a:effectLst>
                  <a:outerShdw blurRad="38100" dist="38100" dir="2700000" algn="tl">
                    <a:srgbClr val="000000"/>
                  </a:outerShdw>
                </a:effectLst>
                <a:latin typeface="Arial" charset="0"/>
              </a:rPr>
              <a:t>Man-made doctrines and practices.</a:t>
            </a:r>
          </a:p>
          <a:p>
            <a:pPr marL="609600" indent="-609600">
              <a:spcBef>
                <a:spcPct val="40000"/>
              </a:spcBef>
            </a:pPr>
            <a:r>
              <a:rPr lang="en-US" altLang="en-US">
                <a:effectLst>
                  <a:outerShdw blurRad="38100" dist="38100" dir="2700000" algn="tl">
                    <a:srgbClr val="000000"/>
                  </a:outerShdw>
                </a:effectLst>
                <a:latin typeface="Arial" charset="0"/>
              </a:rPr>
              <a:t>It results in worthless worship.</a:t>
            </a:r>
          </a:p>
        </p:txBody>
      </p:sp>
      <p:sp>
        <p:nvSpPr>
          <p:cNvPr id="1498116" name="Rectangle 4"/>
          <p:cNvSpPr>
            <a:spLocks noChangeArrowheads="1"/>
          </p:cNvSpPr>
          <p:nvPr/>
        </p:nvSpPr>
        <p:spPr bwMode="auto">
          <a:xfrm>
            <a:off x="381000" y="3505200"/>
            <a:ext cx="83820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“Hypocrites! Well did Isaiah prophesy about you, saying: ‘These people draw near to Me with their mouth, and honor Me with their lips, but their heart is far from Me. And in vain they worship Me, teaching as doctrines the commandments of men’”</a:t>
            </a:r>
          </a:p>
          <a:p>
            <a:pPr algn="ctr"/>
            <a:r>
              <a:rPr lang="en-US" altLang="en-US" sz="2800" i="1">
                <a:solidFill>
                  <a:schemeClr val="bg2"/>
                </a:solidFill>
              </a:rPr>
              <a:t>(Matthew 15:7-9).</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931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49315"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denominations are very tolerant of other denominations.</a:t>
            </a:r>
          </a:p>
          <a:p>
            <a:pPr marL="990600" lvl="1" indent="-533400"/>
            <a:r>
              <a:rPr lang="en-US" altLang="en-US">
                <a:solidFill>
                  <a:schemeClr val="tx2"/>
                </a:solidFill>
                <a:effectLst>
                  <a:outerShdw blurRad="38100" dist="38100" dir="2700000" algn="tl">
                    <a:srgbClr val="000000"/>
                  </a:outerShdw>
                </a:effectLst>
                <a:latin typeface="Arial" charset="0"/>
              </a:rPr>
              <a:t>They view all the various denominational groups as part of the one body of Christ.</a:t>
            </a:r>
          </a:p>
        </p:txBody>
      </p:sp>
    </p:spTree>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555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815555"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a:p>
            <a:pPr marL="609600" indent="-609600">
              <a:spcBef>
                <a:spcPct val="40000"/>
              </a:spcBef>
            </a:pPr>
            <a:r>
              <a:rPr lang="en-US" altLang="en-US">
                <a:effectLst>
                  <a:outerShdw blurRad="38100" dist="38100" dir="2700000" algn="tl">
                    <a:srgbClr val="000000"/>
                  </a:outerShdw>
                </a:effectLst>
                <a:latin typeface="Arial" charset="0"/>
              </a:rPr>
              <a:t>Man-made doctrines and practices.</a:t>
            </a:r>
          </a:p>
          <a:p>
            <a:pPr marL="609600" indent="-609600">
              <a:spcBef>
                <a:spcPct val="40000"/>
              </a:spcBef>
            </a:pPr>
            <a:r>
              <a:rPr lang="en-US" altLang="en-US">
                <a:effectLst>
                  <a:outerShdw blurRad="38100" dist="38100" dir="2700000" algn="tl">
                    <a:srgbClr val="000000"/>
                  </a:outerShdw>
                </a:effectLst>
                <a:latin typeface="Arial" charset="0"/>
              </a:rPr>
              <a:t>It results in worthless worship.</a:t>
            </a:r>
          </a:p>
        </p:txBody>
      </p:sp>
    </p:spTree>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016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500163"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a:p>
            <a:pPr marL="609600" indent="-609600">
              <a:spcBef>
                <a:spcPct val="40000"/>
              </a:spcBef>
            </a:pPr>
            <a:r>
              <a:rPr lang="en-US" altLang="en-US">
                <a:effectLst>
                  <a:outerShdw blurRad="38100" dist="38100" dir="2700000" algn="tl">
                    <a:srgbClr val="000000"/>
                  </a:outerShdw>
                </a:effectLst>
                <a:latin typeface="Arial" charset="0"/>
              </a:rPr>
              <a:t>Man-made doctrines and practices.</a:t>
            </a:r>
          </a:p>
          <a:p>
            <a:pPr marL="609600" indent="-609600">
              <a:spcBef>
                <a:spcPct val="40000"/>
              </a:spcBef>
            </a:pPr>
            <a:r>
              <a:rPr lang="en-US" altLang="en-US">
                <a:effectLst>
                  <a:outerShdw blurRad="38100" dist="38100" dir="2700000" algn="tl">
                    <a:srgbClr val="000000"/>
                  </a:outerShdw>
                </a:effectLst>
                <a:latin typeface="Arial" charset="0"/>
              </a:rPr>
              <a:t>It results in worthless worship.</a:t>
            </a:r>
          </a:p>
        </p:txBody>
      </p:sp>
      <p:sp>
        <p:nvSpPr>
          <p:cNvPr id="1500164" name="Rectangle 4"/>
          <p:cNvSpPr>
            <a:spLocks noChangeArrowheads="1"/>
          </p:cNvSpPr>
          <p:nvPr/>
        </p:nvSpPr>
        <p:spPr bwMode="auto">
          <a:xfrm>
            <a:off x="381000" y="2057400"/>
            <a:ext cx="8382000" cy="4495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“Not everyone who says to Me, ‘Lord, Lord,’ shall enter the kingdom of heaven, but he who does the will of My Father in heaven. Many will say to Me in that day, ‘Lord, Lord, have we not prophesied in Your name, cast out demons in Your name, and done many wonders in Your name?’ And then I will declare to them, ‘I never knew you; depart from </a:t>
            </a:r>
          </a:p>
          <a:p>
            <a:pPr algn="ctr"/>
            <a:r>
              <a:rPr lang="en-US" altLang="en-US" sz="2800" i="1">
                <a:solidFill>
                  <a:schemeClr val="bg2"/>
                </a:solidFill>
              </a:rPr>
              <a:t>Me, you who practice lawlessness!’”</a:t>
            </a:r>
          </a:p>
          <a:p>
            <a:pPr algn="ctr"/>
            <a:r>
              <a:rPr lang="en-US" altLang="en-US" sz="2800" i="1">
                <a:solidFill>
                  <a:schemeClr val="bg2"/>
                </a:solidFill>
              </a:rPr>
              <a:t>(Matthew 7:21-23).</a:t>
            </a:r>
          </a:p>
        </p:txBody>
      </p:sp>
    </p:spTree>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760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Wrong With Denominationalism?</a:t>
            </a:r>
            <a:endParaRPr lang="en-US" altLang="en-US" sz="3900"/>
          </a:p>
        </p:txBody>
      </p:sp>
      <p:sp>
        <p:nvSpPr>
          <p:cNvPr id="1817603" name="Rectangle 3"/>
          <p:cNvSpPr>
            <a:spLocks noGrp="1" noChangeArrowheads="1"/>
          </p:cNvSpPr>
          <p:nvPr>
            <p:ph type="body" idx="1"/>
          </p:nvPr>
        </p:nvSpPr>
        <p:spPr>
          <a:xfrm>
            <a:off x="381000" y="1371600"/>
            <a:ext cx="8534400" cy="56388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It is condemned by God.</a:t>
            </a:r>
          </a:p>
          <a:p>
            <a:pPr marL="609600" indent="-609600">
              <a:spcBef>
                <a:spcPct val="40000"/>
              </a:spcBef>
            </a:pPr>
            <a:r>
              <a:rPr lang="en-US" altLang="en-US">
                <a:effectLst>
                  <a:outerShdw blurRad="38100" dist="38100" dir="2700000" algn="tl">
                    <a:srgbClr val="000000"/>
                  </a:outerShdw>
                </a:effectLst>
                <a:latin typeface="Arial" charset="0"/>
              </a:rPr>
              <a:t>Man-made names for the church.</a:t>
            </a:r>
          </a:p>
          <a:p>
            <a:pPr marL="609600" indent="-609600">
              <a:spcBef>
                <a:spcPct val="40000"/>
              </a:spcBef>
            </a:pPr>
            <a:r>
              <a:rPr lang="en-US" altLang="en-US">
                <a:effectLst>
                  <a:outerShdw blurRad="38100" dist="38100" dir="2700000" algn="tl">
                    <a:srgbClr val="000000"/>
                  </a:outerShdw>
                </a:effectLst>
                <a:latin typeface="Arial" charset="0"/>
              </a:rPr>
              <a:t>Man-made creeds and church manuals.</a:t>
            </a:r>
          </a:p>
          <a:p>
            <a:pPr marL="609600" indent="-609600">
              <a:spcBef>
                <a:spcPct val="40000"/>
              </a:spcBef>
            </a:pPr>
            <a:r>
              <a:rPr lang="en-US" altLang="en-US">
                <a:effectLst>
                  <a:outerShdw blurRad="38100" dist="38100" dir="2700000" algn="tl">
                    <a:srgbClr val="000000"/>
                  </a:outerShdw>
                </a:effectLst>
                <a:latin typeface="Arial" charset="0"/>
              </a:rPr>
              <a:t>Man-made membership requirements.</a:t>
            </a:r>
          </a:p>
          <a:p>
            <a:pPr marL="609600" indent="-609600">
              <a:spcBef>
                <a:spcPct val="40000"/>
              </a:spcBef>
            </a:pPr>
            <a:r>
              <a:rPr lang="en-US" altLang="en-US">
                <a:effectLst>
                  <a:outerShdw blurRad="38100" dist="38100" dir="2700000" algn="tl">
                    <a:srgbClr val="000000"/>
                  </a:outerShdw>
                </a:effectLst>
                <a:latin typeface="Arial" charset="0"/>
              </a:rPr>
              <a:t>Man-made organizational structures.</a:t>
            </a:r>
          </a:p>
          <a:p>
            <a:pPr marL="609600" indent="-609600">
              <a:spcBef>
                <a:spcPct val="40000"/>
              </a:spcBef>
            </a:pPr>
            <a:r>
              <a:rPr lang="en-US" altLang="en-US">
                <a:effectLst>
                  <a:outerShdw blurRad="38100" dist="38100" dir="2700000" algn="tl">
                    <a:srgbClr val="000000"/>
                  </a:outerShdw>
                </a:effectLst>
                <a:latin typeface="Arial" charset="0"/>
              </a:rPr>
              <a:t>Man-made doctrines and practices.</a:t>
            </a:r>
          </a:p>
          <a:p>
            <a:pPr marL="609600" indent="-609600">
              <a:spcBef>
                <a:spcPct val="40000"/>
              </a:spcBef>
            </a:pPr>
            <a:r>
              <a:rPr lang="en-US" altLang="en-US">
                <a:effectLst>
                  <a:outerShdw blurRad="38100" dist="38100" dir="2700000" algn="tl">
                    <a:srgbClr val="000000"/>
                  </a:outerShdw>
                </a:effectLst>
                <a:latin typeface="Arial" charset="0"/>
              </a:rPr>
              <a:t>It results in worthless worship.</a:t>
            </a:r>
          </a:p>
        </p:txBody>
      </p:sp>
    </p:spTree>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221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Tree>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196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19651"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p:txBody>
      </p:sp>
    </p:spTree>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169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21699"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We cannot have a relationship with God if we go beyond the doctrine of Christ.</a:t>
            </a:r>
          </a:p>
        </p:txBody>
      </p:sp>
    </p:spTree>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374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23747"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We cannot have a relationship with God if we go beyond the doctrine of Christ.</a:t>
            </a:r>
          </a:p>
        </p:txBody>
      </p:sp>
      <p:sp>
        <p:nvSpPr>
          <p:cNvPr id="1823748" name="Rectangle 4"/>
          <p:cNvSpPr>
            <a:spLocks noChangeArrowheads="1"/>
          </p:cNvSpPr>
          <p:nvPr/>
        </p:nvSpPr>
        <p:spPr bwMode="auto">
          <a:xfrm>
            <a:off x="381000" y="3505200"/>
            <a:ext cx="83820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“Whoever transgresses and does not abide in the doctrine of Christ does not have God. He who abides in the doctrine of Christ has both the </a:t>
            </a:r>
          </a:p>
          <a:p>
            <a:pPr algn="ctr"/>
            <a:r>
              <a:rPr lang="en-US" altLang="en-US" sz="2800" i="1">
                <a:solidFill>
                  <a:schemeClr val="bg2"/>
                </a:solidFill>
              </a:rPr>
              <a:t>Father and the Son” (2 John 9).</a:t>
            </a:r>
          </a:p>
        </p:txBody>
      </p:sp>
    </p:spTree>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579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25795"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We cannot have a relationship with God if we go beyond the doctrine of Christ.</a:t>
            </a:r>
          </a:p>
        </p:txBody>
      </p:sp>
    </p:spTree>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425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504259"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We cannot have a relationship with God if we go beyond the doctrine of Christ.</a:t>
            </a:r>
          </a:p>
        </p:txBody>
      </p:sp>
      <p:sp>
        <p:nvSpPr>
          <p:cNvPr id="1504260" name="Rectangle 4"/>
          <p:cNvSpPr>
            <a:spLocks noChangeArrowheads="1"/>
          </p:cNvSpPr>
          <p:nvPr/>
        </p:nvSpPr>
        <p:spPr bwMode="auto">
          <a:xfrm>
            <a:off x="381000" y="3505200"/>
            <a:ext cx="83820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“Now these things, brethren, I have figuratively transferred to myself and Apollos for your sakes, </a:t>
            </a:r>
            <a:r>
              <a:rPr lang="en-US" altLang="en-US" sz="2800" i="1" u="sng">
                <a:solidFill>
                  <a:schemeClr val="bg2"/>
                </a:solidFill>
              </a:rPr>
              <a:t>that you may learn in us not to think beyond what is written</a:t>
            </a:r>
            <a:r>
              <a:rPr lang="en-US" altLang="en-US" sz="2800" i="1">
                <a:solidFill>
                  <a:schemeClr val="bg2"/>
                </a:solidFill>
              </a:rPr>
              <a:t>, that none of you may be puffed up on behalf of one against the other” (1 Corinthians 4:6).</a:t>
            </a:r>
          </a:p>
        </p:txBody>
      </p:sp>
    </p:spTree>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784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27843"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We cannot have a relationship with God if we go beyond the doctrine of Christ.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795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Denominationalism</a:t>
            </a:r>
            <a:endParaRPr lang="en-US" altLang="en-US" sz="4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136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51363"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denominations are very tolerant of other denominations.</a:t>
            </a:r>
          </a:p>
          <a:p>
            <a:pPr marL="990600" lvl="1" indent="-533400"/>
            <a:r>
              <a:rPr lang="en-US" altLang="en-US">
                <a:solidFill>
                  <a:schemeClr val="tx2"/>
                </a:solidFill>
                <a:effectLst>
                  <a:outerShdw blurRad="38100" dist="38100" dir="2700000" algn="tl">
                    <a:srgbClr val="000000"/>
                  </a:outerShdw>
                </a:effectLst>
                <a:latin typeface="Arial" charset="0"/>
              </a:rPr>
              <a:t>They view all the various denominational groups as part of the one body of Christ.</a:t>
            </a:r>
          </a:p>
          <a:p>
            <a:pPr marL="990600" lvl="1" indent="-533400"/>
            <a:r>
              <a:rPr lang="en-US" altLang="en-US">
                <a:solidFill>
                  <a:schemeClr val="tx2"/>
                </a:solidFill>
                <a:effectLst>
                  <a:outerShdw blurRad="38100" dist="38100" dir="2700000" algn="tl">
                    <a:srgbClr val="000000"/>
                  </a:outerShdw>
                </a:effectLst>
                <a:latin typeface="Arial" charset="0"/>
              </a:rPr>
              <a:t>They say that all the various denominations can have unity with one another and tolerate one another even though they all teach and practice different things.</a:t>
            </a:r>
          </a:p>
        </p:txBody>
      </p:sp>
    </p:spTree>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630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506307"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We cannot have a relationship with God if we go beyond the doctrine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We must reject all man-made doctrines, religious groups, and practices.</a:t>
            </a:r>
          </a:p>
        </p:txBody>
      </p:sp>
    </p:spTree>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835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508355"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p:txBody>
      </p:sp>
    </p:spTree>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989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29891"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p:txBody>
      </p:sp>
    </p:spTree>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398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33987"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p:txBody>
      </p:sp>
    </p:spTree>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193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31939"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p:txBody>
      </p:sp>
      <p:sp>
        <p:nvSpPr>
          <p:cNvPr id="1831940" name="Rectangle 4"/>
          <p:cNvSpPr>
            <a:spLocks noChangeArrowheads="1"/>
          </p:cNvSpPr>
          <p:nvPr/>
        </p:nvSpPr>
        <p:spPr bwMode="auto">
          <a:xfrm>
            <a:off x="381000" y="4114800"/>
            <a:ext cx="8382000" cy="2438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“Now the multitude of those who believed were</a:t>
            </a:r>
          </a:p>
          <a:p>
            <a:pPr algn="ctr"/>
            <a:r>
              <a:rPr lang="en-US" altLang="en-US" sz="2800" i="1">
                <a:solidFill>
                  <a:schemeClr val="bg2"/>
                </a:solidFill>
              </a:rPr>
              <a:t>of one heart and one soul…” (Acts 4:32).</a:t>
            </a:r>
          </a:p>
        </p:txBody>
      </p:sp>
    </p:spTree>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603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36035"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p:txBody>
      </p:sp>
    </p:spTree>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040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510403"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Why did they have unity?</a:t>
            </a:r>
          </a:p>
        </p:txBody>
      </p:sp>
    </p:spTree>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245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512451"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Why did they have unity?</a:t>
            </a:r>
          </a:p>
        </p:txBody>
      </p:sp>
      <p:sp>
        <p:nvSpPr>
          <p:cNvPr id="1512452" name="Rectangle 4"/>
          <p:cNvSpPr>
            <a:spLocks noChangeArrowheads="1"/>
          </p:cNvSpPr>
          <p:nvPr/>
        </p:nvSpPr>
        <p:spPr bwMode="auto">
          <a:xfrm>
            <a:off x="381000" y="3962400"/>
            <a:ext cx="8382000" cy="2590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a:t>
            </a:r>
            <a:r>
              <a:rPr lang="en-US" altLang="en-US" sz="2800" i="1" u="sng">
                <a:solidFill>
                  <a:schemeClr val="bg2"/>
                </a:solidFill>
              </a:rPr>
              <a:t>they continued steadfastly in the apostles’ doctrine</a:t>
            </a:r>
            <a:r>
              <a:rPr lang="en-US" altLang="en-US" sz="2800" i="1">
                <a:solidFill>
                  <a:schemeClr val="bg2"/>
                </a:solidFill>
              </a:rPr>
              <a:t> and fellowship, in the breaking of </a:t>
            </a:r>
          </a:p>
          <a:p>
            <a:pPr algn="ctr"/>
            <a:r>
              <a:rPr lang="en-US" altLang="en-US" sz="2800" i="1">
                <a:solidFill>
                  <a:schemeClr val="bg2"/>
                </a:solidFill>
              </a:rPr>
              <a:t>bread, and in prayers” (Acts 2:42).</a:t>
            </a:r>
          </a:p>
        </p:txBody>
      </p:sp>
    </p:spTree>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808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38083"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Why did they have unity?</a:t>
            </a:r>
          </a:p>
        </p:txBody>
      </p:sp>
    </p:spTree>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449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514499"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Why did they have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Christ expects his followers to have unity today.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341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53411"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denominations are very tolerant of other denominations.</a:t>
            </a:r>
          </a:p>
          <a:p>
            <a:pPr marL="990600" lvl="1" indent="-533400"/>
            <a:r>
              <a:rPr lang="en-US" altLang="en-US">
                <a:solidFill>
                  <a:schemeClr val="tx2"/>
                </a:solidFill>
                <a:effectLst>
                  <a:outerShdw blurRad="38100" dist="38100" dir="2700000" algn="tl">
                    <a:srgbClr val="000000"/>
                  </a:outerShdw>
                </a:effectLst>
                <a:latin typeface="Arial" charset="0"/>
              </a:rPr>
              <a:t>They view all the various denominational groups as part of the one body of Christ.</a:t>
            </a:r>
          </a:p>
          <a:p>
            <a:pPr marL="990600" lvl="1" indent="-533400"/>
            <a:r>
              <a:rPr lang="en-US" altLang="en-US">
                <a:solidFill>
                  <a:schemeClr val="tx2"/>
                </a:solidFill>
                <a:effectLst>
                  <a:outerShdw blurRad="38100" dist="38100" dir="2700000" algn="tl">
                    <a:srgbClr val="000000"/>
                  </a:outerShdw>
                </a:effectLst>
                <a:latin typeface="Arial" charset="0"/>
              </a:rPr>
              <a:t>They say that all the various denominations can have unity with one another and tolerate one another even though they all teach and practice different things.</a:t>
            </a:r>
          </a:p>
          <a:p>
            <a:pPr marL="990600" lvl="1" indent="-533400"/>
            <a:r>
              <a:rPr lang="en-US" altLang="en-US">
                <a:solidFill>
                  <a:schemeClr val="tx2"/>
                </a:solidFill>
                <a:effectLst>
                  <a:outerShdw blurRad="38100" dist="38100" dir="2700000" algn="tl">
                    <a:srgbClr val="000000"/>
                  </a:outerShdw>
                </a:effectLst>
                <a:latin typeface="Arial" charset="0"/>
              </a:rPr>
              <a:t>This is the “ecumenical” idea – you can just join the church of your choice because one is as good as another.</a:t>
            </a:r>
          </a:p>
        </p:txBody>
      </p:sp>
    </p:spTree>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654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516547"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Why did they have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Christ expects his followers to have unity today.</a:t>
            </a:r>
          </a:p>
        </p:txBody>
      </p:sp>
      <p:sp>
        <p:nvSpPr>
          <p:cNvPr id="1516548" name="Rectangle 4"/>
          <p:cNvSpPr>
            <a:spLocks noChangeArrowheads="1"/>
          </p:cNvSpPr>
          <p:nvPr/>
        </p:nvSpPr>
        <p:spPr bwMode="auto">
          <a:xfrm>
            <a:off x="381000" y="3429000"/>
            <a:ext cx="8382000" cy="3124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“I do not pray for these alone, but also for those who will believe in Me through their word; that they all may be one, as You, Father, are in Me, and I in You; that they also may be one in Us, that the world may believe that You sent Me” (John 17:20-21).</a:t>
            </a:r>
          </a:p>
        </p:txBody>
      </p:sp>
    </p:spTree>
  </p:cSld>
  <p:clrMapOvr>
    <a:masterClrMapping/>
  </p:clrMapOvr>
  <p:timing>
    <p:tnLst>
      <p:par>
        <p:cTn id="1" dur="indefinite" restart="never" nodeType="tmRoot"/>
      </p:par>
    </p:tnLst>
  </p:timing>
</p:sld>
</file>

<file path=ppt/slides/slide2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0130"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40131"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Why did they have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Christ expects his followers to have unity today.</a:t>
            </a:r>
          </a:p>
        </p:txBody>
      </p:sp>
    </p:spTree>
  </p:cSld>
  <p:clrMapOvr>
    <a:masterClrMapping/>
  </p:clrMapOvr>
  <p:timing>
    <p:tnLst>
      <p:par>
        <p:cTn id="1" dur="indefinite" restart="never" nodeType="tmRoot"/>
      </p:par>
    </p:tnLst>
  </p:timing>
</p:sld>
</file>

<file path=ppt/slides/slide2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8594"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518595"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Why did they have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Christ expects his followers to have unity today.</a:t>
            </a:r>
          </a:p>
        </p:txBody>
      </p:sp>
      <p:sp>
        <p:nvSpPr>
          <p:cNvPr id="1518596" name="Rectangle 4"/>
          <p:cNvSpPr>
            <a:spLocks noChangeArrowheads="1"/>
          </p:cNvSpPr>
          <p:nvPr/>
        </p:nvSpPr>
        <p:spPr bwMode="auto">
          <a:xfrm>
            <a:off x="381000" y="3429000"/>
            <a:ext cx="8382000" cy="3124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“Now I plead with you, brethren, by the name of our Lord Jesus Christ, that you all speak the same thing, and that there be no divisions among you, </a:t>
            </a:r>
          </a:p>
          <a:p>
            <a:pPr algn="ctr"/>
            <a:r>
              <a:rPr lang="en-US" altLang="en-US" sz="2800" i="1">
                <a:solidFill>
                  <a:schemeClr val="bg2"/>
                </a:solidFill>
              </a:rPr>
              <a:t>but that you be perfectly joined together in the </a:t>
            </a:r>
          </a:p>
          <a:p>
            <a:pPr algn="ctr"/>
            <a:r>
              <a:rPr lang="en-US" altLang="en-US" sz="2800" i="1">
                <a:solidFill>
                  <a:schemeClr val="bg2"/>
                </a:solidFill>
              </a:rPr>
              <a:t>same mind and in the same judgment”</a:t>
            </a:r>
          </a:p>
          <a:p>
            <a:pPr algn="ctr"/>
            <a:r>
              <a:rPr lang="en-US" altLang="en-US" sz="2800" i="1">
                <a:solidFill>
                  <a:schemeClr val="bg2"/>
                </a:solidFill>
              </a:rPr>
              <a:t>(1 Corinthians 1:10).</a:t>
            </a:r>
          </a:p>
        </p:txBody>
      </p:sp>
    </p:spTree>
  </p:cSld>
  <p:clrMapOvr>
    <a:masterClrMapping/>
  </p:clrMapOvr>
  <p:timing>
    <p:tnLst>
      <p:par>
        <p:cTn id="1" dur="indefinite" restart="never" nodeType="tmRoot"/>
      </p:par>
    </p:tnLst>
  </p:timing>
</p:sld>
</file>

<file path=ppt/slides/slide2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2178"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42179"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Why did they have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Christ expects his followers to have unity today.</a:t>
            </a:r>
          </a:p>
        </p:txBody>
      </p:sp>
    </p:spTree>
  </p:cSld>
  <p:clrMapOvr>
    <a:masterClrMapping/>
  </p:clrMapOvr>
  <p:timing>
    <p:tnLst>
      <p:par>
        <p:cTn id="1" dur="indefinite" restart="never" nodeType="tmRoot"/>
      </p:par>
    </p:tnLst>
  </p:timing>
</p:sld>
</file>

<file path=ppt/slides/slide2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0642"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520643"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Why did they have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Christ expects his followers to have unity today.</a:t>
            </a:r>
          </a:p>
        </p:txBody>
      </p:sp>
      <p:sp>
        <p:nvSpPr>
          <p:cNvPr id="1520644" name="Rectangle 4"/>
          <p:cNvSpPr>
            <a:spLocks noChangeArrowheads="1"/>
          </p:cNvSpPr>
          <p:nvPr/>
        </p:nvSpPr>
        <p:spPr bwMode="auto">
          <a:xfrm>
            <a:off x="381000" y="3429000"/>
            <a:ext cx="8382000" cy="3124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 is one body and one Spirit, just as you were called in one hope of your calling; one Lord, one faith, one baptism; one God and Father of all, who is above all, and through all, and in you all”</a:t>
            </a:r>
          </a:p>
          <a:p>
            <a:pPr algn="ctr"/>
            <a:r>
              <a:rPr lang="en-US" altLang="en-US" sz="2800" i="1">
                <a:solidFill>
                  <a:schemeClr val="bg2"/>
                </a:solidFill>
              </a:rPr>
              <a:t>(Ephesians 4:4-6).</a:t>
            </a:r>
          </a:p>
        </p:txBody>
      </p:sp>
    </p:spTree>
  </p:cSld>
  <p:clrMapOvr>
    <a:masterClrMapping/>
  </p:clrMapOvr>
  <p:timing>
    <p:tnLst>
      <p:par>
        <p:cTn id="1" dur="indefinite" restart="never" nodeType="tmRoot"/>
      </p:par>
    </p:tnLst>
  </p:timing>
</p:sld>
</file>

<file path=ppt/slides/slide2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4226" name="Rectangle 2"/>
          <p:cNvSpPr>
            <a:spLocks noGrp="1" noChangeArrowheads="1"/>
          </p:cNvSpPr>
          <p:nvPr>
            <p:ph type="title"/>
          </p:nvPr>
        </p:nvSpPr>
        <p:spPr>
          <a:xfrm>
            <a:off x="0" y="152400"/>
            <a:ext cx="9144000" cy="1295400"/>
          </a:xfrm>
        </p:spPr>
        <p:txBody>
          <a:bodyPr/>
          <a:lstStyle/>
          <a:p>
            <a:r>
              <a:rPr lang="en-US" altLang="en-US" sz="3900">
                <a:effectLst>
                  <a:outerShdw blurRad="38100" dist="38100" dir="2700000" algn="tl">
                    <a:srgbClr val="000000"/>
                  </a:outerShdw>
                </a:effectLst>
                <a:latin typeface="Arial" charset="0"/>
              </a:rPr>
              <a:t>What’s The Solution To The Problem Of Denominationalism?</a:t>
            </a:r>
            <a:endParaRPr lang="en-US" altLang="en-US" sz="3900"/>
          </a:p>
        </p:txBody>
      </p:sp>
      <p:sp>
        <p:nvSpPr>
          <p:cNvPr id="1844227" name="Rectangle 3"/>
          <p:cNvSpPr>
            <a:spLocks noGrp="1" noChangeArrowheads="1"/>
          </p:cNvSpPr>
          <p:nvPr>
            <p:ph type="body" idx="1"/>
          </p:nvPr>
        </p:nvSpPr>
        <p:spPr>
          <a:xfrm>
            <a:off x="381000" y="1524000"/>
            <a:ext cx="8534400" cy="5486400"/>
          </a:xfrm>
        </p:spPr>
        <p:txBody>
          <a:bodyPr/>
          <a:lstStyle/>
          <a:p>
            <a:pPr marL="609600" indent="-609600">
              <a:spcBef>
                <a:spcPct val="40000"/>
              </a:spcBef>
            </a:pPr>
            <a:r>
              <a:rPr lang="en-US" altLang="en-US">
                <a:effectLst>
                  <a:outerShdw blurRad="38100" dist="38100" dir="2700000" algn="tl">
                    <a:srgbClr val="000000"/>
                  </a:outerShdw>
                </a:effectLst>
                <a:latin typeface="Arial" charset="0"/>
              </a:rPr>
              <a:t>Get back to the Bible!</a:t>
            </a:r>
          </a:p>
          <a:p>
            <a:pPr marL="609600" indent="-609600">
              <a:spcBef>
                <a:spcPct val="40000"/>
              </a:spcBef>
            </a:pPr>
            <a:r>
              <a:rPr lang="en-US" altLang="en-US">
                <a:effectLst>
                  <a:outerShdw blurRad="38100" dist="38100" dir="2700000" algn="tl">
                    <a:srgbClr val="000000"/>
                  </a:outerShdw>
                </a:effectLst>
                <a:latin typeface="Arial" charset="0"/>
              </a:rPr>
              <a:t>Have unity based on following the gospel of Christ!</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The first followers of Christ had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Why did they have unity?</a:t>
            </a:r>
          </a:p>
          <a:p>
            <a:pPr marL="990600" lvl="1" indent="-533400">
              <a:spcBef>
                <a:spcPct val="40000"/>
              </a:spcBef>
            </a:pPr>
            <a:r>
              <a:rPr lang="en-US" altLang="en-US">
                <a:solidFill>
                  <a:schemeClr val="tx2"/>
                </a:solidFill>
                <a:effectLst>
                  <a:outerShdw blurRad="38100" dist="38100" dir="2700000" algn="tl">
                    <a:srgbClr val="000000"/>
                  </a:outerShdw>
                </a:effectLst>
                <a:latin typeface="Arial" charset="0"/>
              </a:rPr>
              <a:t>Christ expects his followers to have unity today.</a:t>
            </a:r>
          </a:p>
        </p:txBody>
      </p:sp>
    </p:spTree>
  </p:cSld>
  <p:clrMapOvr>
    <a:masterClrMapping/>
  </p:clrMapOvr>
  <p:timing>
    <p:tnLst>
      <p:par>
        <p:cTn id="1" dur="indefinite" restart="never" nodeType="tmRoot"/>
      </p:par>
    </p:tn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6274" name="Oval 2"/>
          <p:cNvSpPr>
            <a:spLocks noChangeArrowheads="1"/>
          </p:cNvSpPr>
          <p:nvPr/>
        </p:nvSpPr>
        <p:spPr bwMode="auto">
          <a:xfrm>
            <a:off x="1066800" y="1143000"/>
            <a:ext cx="7086600" cy="41148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400" b="1" i="1">
                <a:solidFill>
                  <a:schemeClr val="bg2"/>
                </a:solidFill>
                <a:effectLst>
                  <a:outerShdw blurRad="38100" dist="38100" dir="2700000" algn="tl">
                    <a:srgbClr val="FFFFFF"/>
                  </a:outerShdw>
                </a:effectLst>
              </a:rPr>
              <a:t>Denominationalism is</a:t>
            </a:r>
          </a:p>
          <a:p>
            <a:pPr algn="ctr"/>
            <a:r>
              <a:rPr lang="en-US" altLang="en-US" sz="4400" b="1" i="1">
                <a:solidFill>
                  <a:schemeClr val="bg2"/>
                </a:solidFill>
                <a:effectLst>
                  <a:outerShdw blurRad="38100" dist="38100" dir="2700000" algn="tl">
                    <a:srgbClr val="FFFFFF"/>
                  </a:outerShdw>
                </a:effectLst>
              </a:rPr>
              <a:t>NOT from heaven!!!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673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545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55459"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denominations are not tolerant of others.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750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57507"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denominations are not tolerant of others.</a:t>
            </a:r>
          </a:p>
          <a:p>
            <a:pPr marL="990600" lvl="1" indent="-533400"/>
            <a:r>
              <a:rPr lang="en-US" altLang="en-US">
                <a:solidFill>
                  <a:schemeClr val="tx2"/>
                </a:solidFill>
                <a:effectLst>
                  <a:outerShdw blurRad="38100" dist="38100" dir="2700000" algn="tl">
                    <a:srgbClr val="000000"/>
                  </a:outerShdw>
                </a:effectLst>
                <a:latin typeface="Arial" charset="0"/>
              </a:rPr>
              <a:t>They view their own group as the only true church.</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955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59555"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denominations are not tolerant of others.</a:t>
            </a:r>
          </a:p>
          <a:p>
            <a:pPr marL="990600" lvl="1" indent="-533400"/>
            <a:r>
              <a:rPr lang="en-US" altLang="en-US">
                <a:solidFill>
                  <a:schemeClr val="tx2"/>
                </a:solidFill>
                <a:effectLst>
                  <a:outerShdw blurRad="38100" dist="38100" dir="2700000" algn="tl">
                    <a:srgbClr val="000000"/>
                  </a:outerShdw>
                </a:effectLst>
                <a:latin typeface="Arial" charset="0"/>
              </a:rPr>
              <a:t>They view their own group as the only true church.</a:t>
            </a:r>
          </a:p>
          <a:p>
            <a:pPr marL="990600" lvl="1" indent="-533400"/>
            <a:r>
              <a:rPr lang="en-US" altLang="en-US">
                <a:solidFill>
                  <a:schemeClr val="tx2"/>
                </a:solidFill>
                <a:effectLst>
                  <a:outerShdw blurRad="38100" dist="38100" dir="2700000" algn="tl">
                    <a:srgbClr val="000000"/>
                  </a:outerShdw>
                </a:effectLst>
                <a:latin typeface="Arial" charset="0"/>
              </a:rPr>
              <a:t>They view other denominations as false churches.</a:t>
            </a:r>
          </a:p>
          <a:p>
            <a:pPr marL="990600" lvl="1" indent="-533400"/>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160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61603"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denominations are not tolerant of others.</a:t>
            </a:r>
          </a:p>
          <a:p>
            <a:pPr marL="990600" lvl="1" indent="-533400"/>
            <a:r>
              <a:rPr lang="en-US" altLang="en-US">
                <a:solidFill>
                  <a:schemeClr val="tx2"/>
                </a:solidFill>
                <a:effectLst>
                  <a:outerShdw blurRad="38100" dist="38100" dir="2700000" algn="tl">
                    <a:srgbClr val="000000"/>
                  </a:outerShdw>
                </a:effectLst>
                <a:latin typeface="Arial" charset="0"/>
              </a:rPr>
              <a:t>They view their own group as the only true church.</a:t>
            </a:r>
          </a:p>
          <a:p>
            <a:pPr marL="990600" lvl="1" indent="-533400"/>
            <a:r>
              <a:rPr lang="en-US" altLang="en-US">
                <a:solidFill>
                  <a:schemeClr val="tx2"/>
                </a:solidFill>
                <a:effectLst>
                  <a:outerShdw blurRad="38100" dist="38100" dir="2700000" algn="tl">
                    <a:srgbClr val="000000"/>
                  </a:outerShdw>
                </a:effectLst>
                <a:latin typeface="Arial" charset="0"/>
              </a:rPr>
              <a:t>They view other denominations as false churches.</a:t>
            </a:r>
          </a:p>
          <a:p>
            <a:pPr marL="990600" lvl="1" indent="-533400"/>
            <a:r>
              <a:rPr lang="en-US" altLang="en-US">
                <a:solidFill>
                  <a:schemeClr val="tx2"/>
                </a:solidFill>
                <a:effectLst>
                  <a:outerShdw blurRad="38100" dist="38100" dir="2700000" algn="tl">
                    <a:srgbClr val="000000"/>
                  </a:outerShdw>
                </a:effectLst>
                <a:latin typeface="Arial" charset="0"/>
              </a:rPr>
              <a:t>They also deny that anyone can be saved outside of their own organization.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365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63651"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denominations are not tolerant of others.</a:t>
            </a:r>
          </a:p>
          <a:p>
            <a:pPr marL="990600" lvl="1" indent="-533400"/>
            <a:r>
              <a:rPr lang="en-US" altLang="en-US">
                <a:solidFill>
                  <a:schemeClr val="tx2"/>
                </a:solidFill>
                <a:effectLst>
                  <a:outerShdw blurRad="38100" dist="38100" dir="2700000" algn="tl">
                    <a:srgbClr val="000000"/>
                  </a:outerShdw>
                </a:effectLst>
                <a:latin typeface="Arial" charset="0"/>
              </a:rPr>
              <a:t>They view their own group as the only true church.</a:t>
            </a:r>
          </a:p>
          <a:p>
            <a:pPr marL="990600" lvl="1" indent="-533400"/>
            <a:r>
              <a:rPr lang="en-US" altLang="en-US">
                <a:solidFill>
                  <a:schemeClr val="tx2"/>
                </a:solidFill>
                <a:effectLst>
                  <a:outerShdw blurRad="38100" dist="38100" dir="2700000" algn="tl">
                    <a:srgbClr val="000000"/>
                  </a:outerShdw>
                </a:effectLst>
                <a:latin typeface="Arial" charset="0"/>
              </a:rPr>
              <a:t>They view other denominations as false churches.</a:t>
            </a:r>
          </a:p>
          <a:p>
            <a:pPr marL="990600" lvl="1" indent="-533400"/>
            <a:r>
              <a:rPr lang="en-US" altLang="en-US">
                <a:solidFill>
                  <a:schemeClr val="tx2"/>
                </a:solidFill>
                <a:effectLst>
                  <a:outerShdw blurRad="38100" dist="38100" dir="2700000" algn="tl">
                    <a:srgbClr val="000000"/>
                  </a:outerShdw>
                </a:effectLst>
                <a:latin typeface="Arial" charset="0"/>
              </a:rPr>
              <a:t>They also deny that anyone can be saved outside of their own organization.</a:t>
            </a:r>
          </a:p>
          <a:p>
            <a:pPr marL="990600" lvl="1" indent="-533400"/>
            <a:r>
              <a:rPr lang="en-US" altLang="en-US">
                <a:solidFill>
                  <a:schemeClr val="tx2"/>
                </a:solidFill>
                <a:effectLst>
                  <a:outerShdw blurRad="38100" dist="38100" dir="2700000" algn="tl">
                    <a:srgbClr val="000000"/>
                  </a:outerShdw>
                </a:effectLst>
                <a:latin typeface="Arial" charset="0"/>
              </a:rPr>
              <a:t>This is the traditional view of the Roman Catholic Church, the Jehovah’s Witness organization and others.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878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569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65699"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questions about denominationalism: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269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Denominationalism</a:t>
            </a:r>
            <a:endParaRPr lang="en-US" altLang="en-US" sz="4800"/>
          </a:p>
        </p:txBody>
      </p:sp>
      <p:sp>
        <p:nvSpPr>
          <p:cNvPr id="152269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Bible says that there is only one religious body and one faith that is acceptable to God.</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774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67747"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questions about denominationalism:</a:t>
            </a:r>
          </a:p>
          <a:p>
            <a:pPr marL="990600" lvl="1" indent="-533400"/>
            <a:r>
              <a:rPr lang="en-US" altLang="en-US">
                <a:solidFill>
                  <a:schemeClr val="tx2"/>
                </a:solidFill>
                <a:effectLst>
                  <a:outerShdw blurRad="38100" dist="38100" dir="2700000" algn="tl">
                    <a:srgbClr val="000000"/>
                  </a:outerShdw>
                </a:effectLst>
                <a:latin typeface="Arial" charset="0"/>
              </a:rPr>
              <a:t>If one denomination is right, then can all the others be right too, even though they don’t teach and practice the same things as far as what is necessary in order to be saved?</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979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69795"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questions about denominationalism:</a:t>
            </a:r>
          </a:p>
          <a:p>
            <a:pPr marL="990600" lvl="1" indent="-533400"/>
            <a:r>
              <a:rPr lang="en-US" altLang="en-US">
                <a:solidFill>
                  <a:schemeClr val="tx2"/>
                </a:solidFill>
                <a:effectLst>
                  <a:outerShdw blurRad="38100" dist="38100" dir="2700000" algn="tl">
                    <a:srgbClr val="000000"/>
                  </a:outerShdw>
                </a:effectLst>
                <a:latin typeface="Arial" charset="0"/>
              </a:rPr>
              <a:t>If one denomination is right, then can all the others be right too, even though they don’t teach and practice the same things as far as what is necessary in order to be saved?</a:t>
            </a:r>
          </a:p>
          <a:p>
            <a:pPr marL="990600" lvl="1" indent="-533400"/>
            <a:r>
              <a:rPr lang="en-US" altLang="en-US">
                <a:solidFill>
                  <a:schemeClr val="tx2"/>
                </a:solidFill>
                <a:effectLst>
                  <a:outerShdw blurRad="38100" dist="38100" dir="2700000" algn="tl">
                    <a:srgbClr val="000000"/>
                  </a:outerShdw>
                </a:effectLst>
                <a:latin typeface="Arial" charset="0"/>
              </a:rPr>
              <a:t>Can all of them can be wrong?</a:t>
            </a:r>
          </a:p>
          <a:p>
            <a:pPr marL="990600" lvl="1" indent="-533400"/>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184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71843"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questions about denominationalism:</a:t>
            </a:r>
          </a:p>
          <a:p>
            <a:pPr marL="990600" lvl="1" indent="-533400"/>
            <a:r>
              <a:rPr lang="en-US" altLang="en-US">
                <a:solidFill>
                  <a:schemeClr val="tx2"/>
                </a:solidFill>
                <a:effectLst>
                  <a:outerShdw blurRad="38100" dist="38100" dir="2700000" algn="tl">
                    <a:srgbClr val="000000"/>
                  </a:outerShdw>
                </a:effectLst>
                <a:latin typeface="Arial" charset="0"/>
              </a:rPr>
              <a:t>If one denomination is right, then can all the others be right too, even though they don’t teach and practice the same things as far as what is necessary in order to be saved?</a:t>
            </a:r>
          </a:p>
          <a:p>
            <a:pPr marL="990600" lvl="1" indent="-533400"/>
            <a:r>
              <a:rPr lang="en-US" altLang="en-US">
                <a:solidFill>
                  <a:schemeClr val="tx2"/>
                </a:solidFill>
                <a:effectLst>
                  <a:outerShdw blurRad="38100" dist="38100" dir="2700000" algn="tl">
                    <a:srgbClr val="000000"/>
                  </a:outerShdw>
                </a:effectLst>
                <a:latin typeface="Arial" charset="0"/>
              </a:rPr>
              <a:t>Can all of them can be wrong?</a:t>
            </a:r>
          </a:p>
          <a:p>
            <a:pPr marL="990600" lvl="1" indent="-533400"/>
            <a:r>
              <a:rPr lang="en-US" altLang="en-US">
                <a:solidFill>
                  <a:schemeClr val="tx2"/>
                </a:solidFill>
                <a:effectLst>
                  <a:outerShdw blurRad="38100" dist="38100" dir="2700000" algn="tl">
                    <a:srgbClr val="000000"/>
                  </a:outerShdw>
                </a:effectLst>
                <a:latin typeface="Arial" charset="0"/>
              </a:rPr>
              <a:t>How can we determine who is right or wrong?</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389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73891" name="Rectangle 3"/>
          <p:cNvSpPr>
            <a:spLocks noGrp="1" noChangeArrowheads="1"/>
          </p:cNvSpPr>
          <p:nvPr>
            <p:ph type="body" idx="1"/>
          </p:nvPr>
        </p:nvSpPr>
        <p:spPr>
          <a:xfrm>
            <a:off x="381000" y="1371600"/>
            <a:ext cx="8534400" cy="5486400"/>
          </a:xfrm>
        </p:spPr>
        <p:txBody>
          <a:bodyPr/>
          <a:lstStyle/>
          <a:p>
            <a:pPr marL="609600" indent="-609600"/>
            <a:r>
              <a:rPr lang="en-US" altLang="en-US">
                <a:effectLst>
                  <a:outerShdw blurRad="38100" dist="38100" dir="2700000" algn="tl">
                    <a:srgbClr val="000000"/>
                  </a:outerShdw>
                </a:effectLst>
                <a:latin typeface="Arial" charset="0"/>
              </a:rPr>
              <a:t>Some questions about denominationalism:</a:t>
            </a:r>
          </a:p>
          <a:p>
            <a:pPr marL="990600" lvl="1" indent="-533400"/>
            <a:r>
              <a:rPr lang="en-US" altLang="en-US">
                <a:solidFill>
                  <a:schemeClr val="tx2"/>
                </a:solidFill>
                <a:effectLst>
                  <a:outerShdw blurRad="38100" dist="38100" dir="2700000" algn="tl">
                    <a:srgbClr val="000000"/>
                  </a:outerShdw>
                </a:effectLst>
                <a:latin typeface="Arial" charset="0"/>
              </a:rPr>
              <a:t>If one denomination is right, then can all the others be right too, even though they don’t teach and practice the same things as far as what is necessary in order to be saved?</a:t>
            </a:r>
          </a:p>
          <a:p>
            <a:pPr marL="990600" lvl="1" indent="-533400"/>
            <a:r>
              <a:rPr lang="en-US" altLang="en-US">
                <a:solidFill>
                  <a:schemeClr val="tx2"/>
                </a:solidFill>
                <a:effectLst>
                  <a:outerShdw blurRad="38100" dist="38100" dir="2700000" algn="tl">
                    <a:srgbClr val="000000"/>
                  </a:outerShdw>
                </a:effectLst>
                <a:latin typeface="Arial" charset="0"/>
              </a:rPr>
              <a:t>Can all of them can be wrong?</a:t>
            </a:r>
          </a:p>
          <a:p>
            <a:pPr marL="990600" lvl="1" indent="-533400"/>
            <a:r>
              <a:rPr lang="en-US" altLang="en-US">
                <a:solidFill>
                  <a:schemeClr val="tx2"/>
                </a:solidFill>
                <a:effectLst>
                  <a:outerShdw blurRad="38100" dist="38100" dir="2700000" algn="tl">
                    <a:srgbClr val="000000"/>
                  </a:outerShdw>
                </a:effectLst>
                <a:latin typeface="Arial" charset="0"/>
              </a:rPr>
              <a:t>How can we determine who is right or wrong?</a:t>
            </a:r>
          </a:p>
          <a:p>
            <a:pPr marL="990600" lvl="1" indent="-533400"/>
            <a:r>
              <a:rPr lang="en-US" altLang="en-US">
                <a:solidFill>
                  <a:schemeClr val="tx2"/>
                </a:solidFill>
                <a:effectLst>
                  <a:outerShdw blurRad="38100" dist="38100" dir="2700000" algn="tl">
                    <a:srgbClr val="000000"/>
                  </a:outerShdw>
                </a:effectLst>
                <a:latin typeface="Arial" charset="0"/>
              </a:rPr>
              <a:t>Why are there so many different kinds of churches and different faiths when the Bible says there should only be one (Eph. 4:4-6)?</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627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593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7593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798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77987"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pPr>
            <a:r>
              <a:rPr lang="en-US" altLang="en-US">
                <a:effectLst>
                  <a:outerShdw blurRad="38100" dist="38100" dir="2700000" algn="tl">
                    <a:srgbClr val="000000"/>
                  </a:outerShdw>
                </a:effectLst>
                <a:latin typeface="Arial" charset="0"/>
              </a:rPr>
              <a:t>After the resurrection of Christ, the apostles preached salvation through the death, burial, and resurrection of Jesus for the first time on the day of Pentecost in Acts 2.</a:t>
            </a:r>
          </a:p>
          <a:p>
            <a:pPr>
              <a:spcBef>
                <a:spcPct val="40000"/>
              </a:spcBef>
            </a:pPr>
            <a:endParaRPr lang="en-US" altLang="en-US">
              <a:latin typeface="Arial"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083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40083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pPr>
            <a:r>
              <a:rPr lang="en-US" altLang="en-US">
                <a:effectLst>
                  <a:outerShdw blurRad="38100" dist="38100" dir="2700000" algn="tl">
                    <a:srgbClr val="000000"/>
                  </a:outerShdw>
                </a:effectLst>
                <a:latin typeface="Arial" charset="0"/>
              </a:rPr>
              <a:t>After the resurrection of Christ, the apostles preached salvation through the death, burial, and resurrection of Jesus for the first time on the day of Pentecost in Acts 2.</a:t>
            </a:r>
          </a:p>
          <a:p>
            <a:pPr>
              <a:spcBef>
                <a:spcPct val="40000"/>
              </a:spcBef>
            </a:pPr>
            <a:endParaRPr lang="en-US" altLang="en-US">
              <a:effectLst>
                <a:outerShdw blurRad="38100" dist="38100" dir="2700000" algn="tl">
                  <a:srgbClr val="000000"/>
                </a:outerShdw>
              </a:effectLst>
              <a:latin typeface="Arial" charset="0"/>
            </a:endParaRPr>
          </a:p>
        </p:txBody>
      </p:sp>
      <p:sp>
        <p:nvSpPr>
          <p:cNvPr id="1400836" name="Rectangle 4"/>
          <p:cNvSpPr>
            <a:spLocks noChangeArrowheads="1"/>
          </p:cNvSpPr>
          <p:nvPr/>
        </p:nvSpPr>
        <p:spPr bwMode="auto">
          <a:xfrm>
            <a:off x="381000" y="2743200"/>
            <a:ext cx="8382000" cy="3810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those who gladly received his word were baptized; and that day about three thousand souls were added to them. And they continued steadfastly in the apostles' doctrine and fellowship, in the breaking of bread, and in prayers…And the Lord added to the church daily those who were being saved” (Acts 2:41-42, 47).</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003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8003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pPr>
            <a:r>
              <a:rPr lang="en-US" altLang="en-US">
                <a:effectLst>
                  <a:outerShdw blurRad="38100" dist="38100" dir="2700000" algn="tl">
                    <a:srgbClr val="000000"/>
                  </a:outerShdw>
                </a:effectLst>
                <a:latin typeface="Arial" charset="0"/>
              </a:rPr>
              <a:t>After the resurrection of Christ, the apostles preached salvation through the death, burial, and resurrection of Jesus for the first time on the day of Pentecost in Acts 2.</a:t>
            </a:r>
          </a:p>
          <a:p>
            <a:pPr>
              <a:spcBef>
                <a:spcPct val="40000"/>
              </a:spcBef>
            </a:pPr>
            <a:endParaRPr lang="en-US" altLang="en-US">
              <a:latin typeface="Arial"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88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40288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pPr>
            <a:r>
              <a:rPr lang="en-US" altLang="en-US">
                <a:effectLst>
                  <a:outerShdw blurRad="38100" dist="38100" dir="2700000" algn="tl">
                    <a:srgbClr val="000000"/>
                  </a:outerShdw>
                </a:effectLst>
                <a:latin typeface="Arial" charset="0"/>
              </a:rPr>
              <a:t>After the resurrection of Christ, the apostles preached salvation through the death, burial, and resurrection of Jesus for the first time on the day of Pentecost in Acts 2.</a:t>
            </a:r>
          </a:p>
          <a:p>
            <a:pPr>
              <a:spcBef>
                <a:spcPct val="40000"/>
              </a:spcBef>
            </a:pPr>
            <a:r>
              <a:rPr lang="en-US" altLang="en-US">
                <a:effectLst>
                  <a:outerShdw blurRad="38100" dist="38100" dir="2700000" algn="tl">
                    <a:srgbClr val="000000"/>
                  </a:outerShdw>
                </a:effectLst>
                <a:latin typeface="Arial" charset="0"/>
              </a:rPr>
              <a:t>The church began at that time in Jerusalem.</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473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Denominationalism</a:t>
            </a:r>
            <a:endParaRPr lang="en-US" altLang="en-US" sz="4800"/>
          </a:p>
        </p:txBody>
      </p:sp>
      <p:sp>
        <p:nvSpPr>
          <p:cNvPr id="152473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Bible says that there is only one religious body and one faith that is acceptable to God.</a:t>
            </a:r>
          </a:p>
        </p:txBody>
      </p:sp>
      <p:sp>
        <p:nvSpPr>
          <p:cNvPr id="1524740" name="Rectangle 4"/>
          <p:cNvSpPr>
            <a:spLocks noChangeArrowheads="1"/>
          </p:cNvSpPr>
          <p:nvPr/>
        </p:nvSpPr>
        <p:spPr bwMode="auto">
          <a:xfrm>
            <a:off x="381000" y="3352800"/>
            <a:ext cx="83820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 is one body and one Spirit, just as you were called in one hope of your calling; one Lord, one faith, one baptism; one God and Father of all, who is above all, and through all, and in you all”</a:t>
            </a:r>
          </a:p>
          <a:p>
            <a:pPr algn="ctr"/>
            <a:r>
              <a:rPr lang="en-US" altLang="en-US" sz="2800" i="1">
                <a:solidFill>
                  <a:schemeClr val="bg2"/>
                </a:solidFill>
              </a:rPr>
              <a:t>(Ephesians 4:4-6).</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208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8208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pPr>
            <a:r>
              <a:rPr lang="en-US" altLang="en-US">
                <a:effectLst>
                  <a:outerShdw blurRad="38100" dist="38100" dir="2700000" algn="tl">
                    <a:srgbClr val="000000"/>
                  </a:outerShdw>
                </a:effectLst>
                <a:latin typeface="Arial" charset="0"/>
              </a:rPr>
              <a:t>After the resurrection of Christ, the apostles preached salvation through the death, burial, and resurrection of Jesus for the first time on the day of Pentecost in Acts 2.</a:t>
            </a:r>
          </a:p>
          <a:p>
            <a:pPr>
              <a:spcBef>
                <a:spcPct val="40000"/>
              </a:spcBef>
            </a:pPr>
            <a:r>
              <a:rPr lang="en-US" altLang="en-US">
                <a:effectLst>
                  <a:outerShdw blurRad="38100" dist="38100" dir="2700000" algn="tl">
                    <a:srgbClr val="000000"/>
                  </a:outerShdw>
                </a:effectLst>
                <a:latin typeface="Arial" charset="0"/>
              </a:rPr>
              <a:t>The church began at that time in Jerusalem.</a:t>
            </a:r>
          </a:p>
          <a:p>
            <a:pPr>
              <a:spcBef>
                <a:spcPct val="40000"/>
              </a:spcBef>
            </a:pPr>
            <a:r>
              <a:rPr lang="en-US" altLang="en-US">
                <a:effectLst>
                  <a:outerShdw blurRad="38100" dist="38100" dir="2700000" algn="tl">
                    <a:srgbClr val="000000"/>
                  </a:outerShdw>
                </a:effectLst>
                <a:latin typeface="Arial" charset="0"/>
              </a:rPr>
              <a:t>As the gospel spread, local churches began in cities everywhere.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493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40493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pPr>
            <a:r>
              <a:rPr lang="en-US" altLang="en-US">
                <a:effectLst>
                  <a:outerShdw blurRad="38100" dist="38100" dir="2700000" algn="tl">
                    <a:srgbClr val="000000"/>
                  </a:outerShdw>
                </a:effectLst>
                <a:latin typeface="Arial" charset="0"/>
              </a:rPr>
              <a:t>After the resurrection of Christ, the apostles preached salvation through the death, burial, and resurrection of Jesus for the first time on the day of Pentecost in Acts 2.</a:t>
            </a:r>
          </a:p>
          <a:p>
            <a:pPr>
              <a:spcBef>
                <a:spcPct val="40000"/>
              </a:spcBef>
            </a:pPr>
            <a:r>
              <a:rPr lang="en-US" altLang="en-US">
                <a:effectLst>
                  <a:outerShdw blurRad="38100" dist="38100" dir="2700000" algn="tl">
                    <a:srgbClr val="000000"/>
                  </a:outerShdw>
                </a:effectLst>
                <a:latin typeface="Arial" charset="0"/>
              </a:rPr>
              <a:t>The church began at that time in Jerusalem.</a:t>
            </a:r>
          </a:p>
          <a:p>
            <a:pPr>
              <a:spcBef>
                <a:spcPct val="40000"/>
              </a:spcBef>
            </a:pPr>
            <a:r>
              <a:rPr lang="en-US" altLang="en-US">
                <a:effectLst>
                  <a:outerShdw blurRad="38100" dist="38100" dir="2700000" algn="tl">
                    <a:srgbClr val="000000"/>
                  </a:outerShdw>
                </a:effectLst>
                <a:latin typeface="Arial" charset="0"/>
              </a:rPr>
              <a:t>As the gospel spread, local churches began in cities everywhere.</a:t>
            </a:r>
          </a:p>
        </p:txBody>
      </p:sp>
      <p:sp>
        <p:nvSpPr>
          <p:cNvPr id="1404932" name="Rectangle 4"/>
          <p:cNvSpPr>
            <a:spLocks noChangeArrowheads="1"/>
          </p:cNvSpPr>
          <p:nvPr/>
        </p:nvSpPr>
        <p:spPr bwMode="auto">
          <a:xfrm>
            <a:off x="381000" y="43434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 church that was at Antioch…”</a:t>
            </a:r>
          </a:p>
          <a:p>
            <a:pPr algn="ctr"/>
            <a:r>
              <a:rPr lang="en-US" altLang="en-US" sz="2800" i="1">
                <a:solidFill>
                  <a:schemeClr val="bg2"/>
                </a:solidFill>
              </a:rPr>
              <a:t>(Acts 13:1).</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413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8413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pPr>
            <a:r>
              <a:rPr lang="en-US" altLang="en-US">
                <a:effectLst>
                  <a:outerShdw blurRad="38100" dist="38100" dir="2700000" algn="tl">
                    <a:srgbClr val="000000"/>
                  </a:outerShdw>
                </a:effectLst>
                <a:latin typeface="Arial" charset="0"/>
              </a:rPr>
              <a:t>After the resurrection of Christ, the apostles preached salvation through the death, burial, and resurrection of Jesus for the first time on the day of Pentecost in Acts 2.</a:t>
            </a:r>
          </a:p>
          <a:p>
            <a:pPr>
              <a:spcBef>
                <a:spcPct val="40000"/>
              </a:spcBef>
            </a:pPr>
            <a:r>
              <a:rPr lang="en-US" altLang="en-US">
                <a:effectLst>
                  <a:outerShdw blurRad="38100" dist="38100" dir="2700000" algn="tl">
                    <a:srgbClr val="000000"/>
                  </a:outerShdw>
                </a:effectLst>
                <a:latin typeface="Arial" charset="0"/>
              </a:rPr>
              <a:t>The church began at that time in Jerusalem.</a:t>
            </a:r>
          </a:p>
          <a:p>
            <a:pPr>
              <a:spcBef>
                <a:spcPct val="40000"/>
              </a:spcBef>
            </a:pPr>
            <a:r>
              <a:rPr lang="en-US" altLang="en-US">
                <a:effectLst>
                  <a:outerShdw blurRad="38100" dist="38100" dir="2700000" algn="tl">
                    <a:srgbClr val="000000"/>
                  </a:outerShdw>
                </a:effectLst>
                <a:latin typeface="Arial" charset="0"/>
              </a:rPr>
              <a:t>As the gospel spread, local churches began in cities everywhere.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697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40697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pPr>
            <a:r>
              <a:rPr lang="en-US" altLang="en-US">
                <a:effectLst>
                  <a:outerShdw blurRad="38100" dist="38100" dir="2700000" algn="tl">
                    <a:srgbClr val="000000"/>
                  </a:outerShdw>
                </a:effectLst>
                <a:latin typeface="Arial" charset="0"/>
              </a:rPr>
              <a:t>After the resurrection of Christ, the apostles preached salvation through the death, burial, and resurrection of Jesus for the first time on the day of Pentecost in Acts 2.</a:t>
            </a:r>
          </a:p>
          <a:p>
            <a:pPr>
              <a:spcBef>
                <a:spcPct val="40000"/>
              </a:spcBef>
            </a:pPr>
            <a:r>
              <a:rPr lang="en-US" altLang="en-US">
                <a:effectLst>
                  <a:outerShdw blurRad="38100" dist="38100" dir="2700000" algn="tl">
                    <a:srgbClr val="000000"/>
                  </a:outerShdw>
                </a:effectLst>
                <a:latin typeface="Arial" charset="0"/>
              </a:rPr>
              <a:t>The church began at that time in Jerusalem.</a:t>
            </a:r>
          </a:p>
          <a:p>
            <a:pPr>
              <a:spcBef>
                <a:spcPct val="40000"/>
              </a:spcBef>
            </a:pPr>
            <a:r>
              <a:rPr lang="en-US" altLang="en-US">
                <a:effectLst>
                  <a:outerShdw blurRad="38100" dist="38100" dir="2700000" algn="tl">
                    <a:srgbClr val="000000"/>
                  </a:outerShdw>
                </a:effectLst>
                <a:latin typeface="Arial" charset="0"/>
              </a:rPr>
              <a:t>As the gospel spread, local churches began in cities everywhere.</a:t>
            </a:r>
          </a:p>
        </p:txBody>
      </p:sp>
      <p:sp>
        <p:nvSpPr>
          <p:cNvPr id="1406980" name="Rectangle 4"/>
          <p:cNvSpPr>
            <a:spLocks noChangeArrowheads="1"/>
          </p:cNvSpPr>
          <p:nvPr/>
        </p:nvSpPr>
        <p:spPr bwMode="auto">
          <a:xfrm>
            <a:off x="381000" y="43434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 church in Cenchrea…”</a:t>
            </a:r>
          </a:p>
          <a:p>
            <a:pPr algn="ctr"/>
            <a:r>
              <a:rPr lang="en-US" altLang="en-US" sz="2800" i="1">
                <a:solidFill>
                  <a:schemeClr val="bg2"/>
                </a:solidFill>
              </a:rPr>
              <a:t>(Romans 16:1).</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617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8617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pPr>
            <a:r>
              <a:rPr lang="en-US" altLang="en-US">
                <a:effectLst>
                  <a:outerShdw blurRad="38100" dist="38100" dir="2700000" algn="tl">
                    <a:srgbClr val="000000"/>
                  </a:outerShdw>
                </a:effectLst>
                <a:latin typeface="Arial" charset="0"/>
              </a:rPr>
              <a:t>After the resurrection of Christ, the apostles preached salvation through the death, burial, and resurrection of Jesus for the first time on the day of Pentecost in Acts 2.</a:t>
            </a:r>
          </a:p>
          <a:p>
            <a:pPr>
              <a:spcBef>
                <a:spcPct val="40000"/>
              </a:spcBef>
            </a:pPr>
            <a:r>
              <a:rPr lang="en-US" altLang="en-US">
                <a:effectLst>
                  <a:outerShdw blurRad="38100" dist="38100" dir="2700000" algn="tl">
                    <a:srgbClr val="000000"/>
                  </a:outerShdw>
                </a:effectLst>
                <a:latin typeface="Arial" charset="0"/>
              </a:rPr>
              <a:t>The church began at that time in Jerusalem.</a:t>
            </a:r>
          </a:p>
          <a:p>
            <a:pPr>
              <a:spcBef>
                <a:spcPct val="40000"/>
              </a:spcBef>
            </a:pPr>
            <a:r>
              <a:rPr lang="en-US" altLang="en-US">
                <a:effectLst>
                  <a:outerShdw blurRad="38100" dist="38100" dir="2700000" algn="tl">
                    <a:srgbClr val="000000"/>
                  </a:outerShdw>
                </a:effectLst>
                <a:latin typeface="Arial" charset="0"/>
              </a:rPr>
              <a:t>As the gospel spread, local churches began in cities everywhere.</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902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409027"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pPr>
            <a:r>
              <a:rPr lang="en-US" altLang="en-US">
                <a:effectLst>
                  <a:outerShdw blurRad="38100" dist="38100" dir="2700000" algn="tl">
                    <a:srgbClr val="000000"/>
                  </a:outerShdw>
                </a:effectLst>
                <a:latin typeface="Arial" charset="0"/>
              </a:rPr>
              <a:t>After the resurrection of Christ, the apostles preached salvation through the death, burial, and resurrection of Jesus for the first time on the day of Pentecost in Acts 2.</a:t>
            </a:r>
          </a:p>
          <a:p>
            <a:pPr>
              <a:spcBef>
                <a:spcPct val="40000"/>
              </a:spcBef>
            </a:pPr>
            <a:r>
              <a:rPr lang="en-US" altLang="en-US">
                <a:effectLst>
                  <a:outerShdw blurRad="38100" dist="38100" dir="2700000" algn="tl">
                    <a:srgbClr val="000000"/>
                  </a:outerShdw>
                </a:effectLst>
                <a:latin typeface="Arial" charset="0"/>
              </a:rPr>
              <a:t>The church began at that time in Jerusalem.</a:t>
            </a:r>
          </a:p>
          <a:p>
            <a:pPr>
              <a:spcBef>
                <a:spcPct val="40000"/>
              </a:spcBef>
            </a:pPr>
            <a:r>
              <a:rPr lang="en-US" altLang="en-US">
                <a:effectLst>
                  <a:outerShdw blurRad="38100" dist="38100" dir="2700000" algn="tl">
                    <a:srgbClr val="000000"/>
                  </a:outerShdw>
                </a:effectLst>
                <a:latin typeface="Arial" charset="0"/>
              </a:rPr>
              <a:t>As the gospel spread, local churches began in cities everywhere.</a:t>
            </a:r>
          </a:p>
        </p:txBody>
      </p:sp>
      <p:sp>
        <p:nvSpPr>
          <p:cNvPr id="1409028" name="Rectangle 4"/>
          <p:cNvSpPr>
            <a:spLocks noChangeArrowheads="1"/>
          </p:cNvSpPr>
          <p:nvPr/>
        </p:nvSpPr>
        <p:spPr bwMode="auto">
          <a:xfrm>
            <a:off x="381000" y="43434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 churches of Galatia…”</a:t>
            </a:r>
          </a:p>
          <a:p>
            <a:pPr algn="ctr"/>
            <a:r>
              <a:rPr lang="en-US" altLang="en-US" sz="2800" i="1">
                <a:solidFill>
                  <a:schemeClr val="bg2"/>
                </a:solidFill>
              </a:rPr>
              <a:t>(Galatians 1:2).</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822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88227"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Before he died, Jesus said he would build his church (Matt. 16:18).</a:t>
            </a:r>
          </a:p>
          <a:p>
            <a:pPr>
              <a:spcBef>
                <a:spcPct val="40000"/>
              </a:spcBef>
            </a:pPr>
            <a:r>
              <a:rPr lang="en-US" altLang="en-US">
                <a:effectLst>
                  <a:outerShdw blurRad="38100" dist="38100" dir="2700000" algn="tl">
                    <a:srgbClr val="000000"/>
                  </a:outerShdw>
                </a:effectLst>
                <a:latin typeface="Arial" charset="0"/>
              </a:rPr>
              <a:t>After the resurrection of Christ, the apostles preached salvation through the death, burial, and resurrection of Jesus for the first time on the day of Pentecost in Acts 2.</a:t>
            </a:r>
          </a:p>
          <a:p>
            <a:pPr>
              <a:spcBef>
                <a:spcPct val="40000"/>
              </a:spcBef>
            </a:pPr>
            <a:r>
              <a:rPr lang="en-US" altLang="en-US">
                <a:effectLst>
                  <a:outerShdw blurRad="38100" dist="38100" dir="2700000" algn="tl">
                    <a:srgbClr val="000000"/>
                  </a:outerShdw>
                </a:effectLst>
                <a:latin typeface="Arial" charset="0"/>
              </a:rPr>
              <a:t>The church began at that time in Jerusalem.</a:t>
            </a:r>
          </a:p>
          <a:p>
            <a:pPr>
              <a:spcBef>
                <a:spcPct val="40000"/>
              </a:spcBef>
            </a:pPr>
            <a:r>
              <a:rPr lang="en-US" altLang="en-US">
                <a:effectLst>
                  <a:outerShdw blurRad="38100" dist="38100" dir="2700000" algn="tl">
                    <a:srgbClr val="000000"/>
                  </a:outerShdw>
                </a:effectLst>
                <a:latin typeface="Arial" charset="0"/>
              </a:rPr>
              <a:t>As the gospel spread, local churches began in cities everywhere.</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107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027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9027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apostles warned that there would be an apostasy, or falling away from the truth.</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232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9232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apostles warned that there would be an apostasy, or falling away from the truth.</a:t>
            </a:r>
          </a:p>
        </p:txBody>
      </p:sp>
      <p:sp>
        <p:nvSpPr>
          <p:cNvPr id="1592324" name="Rectangle 4"/>
          <p:cNvSpPr>
            <a:spLocks noChangeArrowheads="1"/>
          </p:cNvSpPr>
          <p:nvPr/>
        </p:nvSpPr>
        <p:spPr bwMode="auto">
          <a:xfrm>
            <a:off x="381000" y="3581400"/>
            <a:ext cx="8382000" cy="2971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I know this, that after my departure savage wolves will come in among you, not sparing the flock. Also from among yourselves men will rise up, speaking perverse things, to draw away the disciples after themselves”</a:t>
            </a:r>
          </a:p>
          <a:p>
            <a:pPr algn="ctr"/>
            <a:r>
              <a:rPr lang="en-US" altLang="en-US" sz="2800" i="1">
                <a:solidFill>
                  <a:schemeClr val="bg2"/>
                </a:solidFill>
              </a:rPr>
              <a:t>(Acts 20:29-30).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678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Denominationalism</a:t>
            </a:r>
            <a:endParaRPr lang="en-US" altLang="en-US" sz="4800"/>
          </a:p>
        </p:txBody>
      </p:sp>
      <p:sp>
        <p:nvSpPr>
          <p:cNvPr id="1526787"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Bible says that there is only one religious body and one faith that is acceptable to God.</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437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9437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apostles warned that there would be an apostasy, or falling away from the truth.</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2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41312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apostles warned that there would be an apostasy, or falling away from the truth.</a:t>
            </a:r>
          </a:p>
        </p:txBody>
      </p:sp>
      <p:sp>
        <p:nvSpPr>
          <p:cNvPr id="1413124" name="Rectangle 4"/>
          <p:cNvSpPr>
            <a:spLocks noChangeArrowheads="1"/>
          </p:cNvSpPr>
          <p:nvPr/>
        </p:nvSpPr>
        <p:spPr bwMode="auto">
          <a:xfrm>
            <a:off x="381000" y="2590800"/>
            <a:ext cx="8382000" cy="3962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“Preach the word! Be ready in season and out of season. Convince, rebuke, exhort, with all longsuffering and teaching. For the time will come when they will not endure sound doctrine, but according to their own desires, because they have itching ears, they will heap up for themselves teachers; and they will turn their ears away from the truth, and be turned aside to fables”</a:t>
            </a:r>
          </a:p>
          <a:p>
            <a:pPr algn="ctr"/>
            <a:r>
              <a:rPr lang="en-US" altLang="en-US" sz="2800" i="1">
                <a:solidFill>
                  <a:schemeClr val="bg2"/>
                </a:solidFill>
              </a:rPr>
              <a:t>(2 Timothy 4:2-4).</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641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9641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apostles warned that there would be an apostasy, or falling away from the truth.</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517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41517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apostles warned that there would be an apostasy, or falling away from the truth.</a:t>
            </a:r>
          </a:p>
        </p:txBody>
      </p:sp>
      <p:sp>
        <p:nvSpPr>
          <p:cNvPr id="1415172" name="Rectangle 4"/>
          <p:cNvSpPr>
            <a:spLocks noChangeArrowheads="1"/>
          </p:cNvSpPr>
          <p:nvPr/>
        </p:nvSpPr>
        <p:spPr bwMode="auto">
          <a:xfrm>
            <a:off x="381000" y="2590800"/>
            <a:ext cx="8382000" cy="3962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“Now the Spirit expressly says that in latter times some will depart from the faith, giving heed to deceiving spirits and doctrines of demons, speaking lies in hypocrisy, having their own conscience seared with a hot iron, forbidding to marry, and commanding to abstain from foods which God created to be received with thanksgiving by </a:t>
            </a:r>
          </a:p>
          <a:p>
            <a:pPr algn="ctr"/>
            <a:r>
              <a:rPr lang="en-US" altLang="en-US" sz="2800" i="1">
                <a:solidFill>
                  <a:schemeClr val="bg2"/>
                </a:solidFill>
              </a:rPr>
              <a:t>those who believe and know the truth”</a:t>
            </a:r>
          </a:p>
          <a:p>
            <a:pPr algn="ctr"/>
            <a:r>
              <a:rPr lang="en-US" altLang="en-US" sz="2800" i="1">
                <a:solidFill>
                  <a:schemeClr val="bg2"/>
                </a:solidFill>
              </a:rPr>
              <a:t>(1 Timothy 4:1-3).</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846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598467"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apostles warned that there would be an apostasy, or falling away from the truth.</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721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41721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apostles warned that there would be an apostasy, or falling away from the truth.</a:t>
            </a:r>
          </a:p>
          <a:p>
            <a:pPr lvl="1">
              <a:spcBef>
                <a:spcPct val="40000"/>
              </a:spcBef>
            </a:pPr>
            <a:r>
              <a:rPr lang="en-US" altLang="en-US">
                <a:solidFill>
                  <a:schemeClr val="tx2"/>
                </a:solidFill>
                <a:effectLst>
                  <a:outerShdw blurRad="38100" dist="38100" dir="2700000" algn="tl">
                    <a:srgbClr val="000000"/>
                  </a:outerShdw>
                </a:effectLst>
                <a:latin typeface="Arial" charset="0"/>
              </a:rPr>
              <a:t>Some within the body of Christ would begin teaching and practicing false doctrines and lead others into error.</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051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60051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apostles warned that there would be an apostasy, or falling away from the truth.</a:t>
            </a:r>
          </a:p>
          <a:p>
            <a:pPr lvl="1">
              <a:spcBef>
                <a:spcPct val="40000"/>
              </a:spcBef>
            </a:pPr>
            <a:r>
              <a:rPr lang="en-US" altLang="en-US">
                <a:solidFill>
                  <a:schemeClr val="tx2"/>
                </a:solidFill>
                <a:effectLst>
                  <a:outerShdw blurRad="38100" dist="38100" dir="2700000" algn="tl">
                    <a:srgbClr val="000000"/>
                  </a:outerShdw>
                </a:effectLst>
                <a:latin typeface="Arial" charset="0"/>
              </a:rPr>
              <a:t>Some within the body of Christ would begin teaching and practicing false doctrines and lead others into error.</a:t>
            </a:r>
          </a:p>
          <a:p>
            <a:pPr lvl="1">
              <a:spcBef>
                <a:spcPct val="40000"/>
              </a:spcBef>
            </a:pPr>
            <a:r>
              <a:rPr lang="en-US" altLang="en-US">
                <a:solidFill>
                  <a:schemeClr val="tx2"/>
                </a:solidFill>
                <a:effectLst>
                  <a:outerShdw blurRad="38100" dist="38100" dir="2700000" algn="tl">
                    <a:srgbClr val="000000"/>
                  </a:outerShdw>
                </a:effectLst>
                <a:latin typeface="Arial" charset="0"/>
              </a:rPr>
              <a:t>They would “depart from the faith,” yet they would continue to assemble and worship in a corrupted manner.</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256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Church History</a:t>
            </a:r>
            <a:endParaRPr lang="en-US" altLang="en-US" sz="4800"/>
          </a:p>
        </p:txBody>
      </p:sp>
      <p:sp>
        <p:nvSpPr>
          <p:cNvPr id="160256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apostles warned that there would be an apostasy, or falling away from the truth.</a:t>
            </a:r>
          </a:p>
          <a:p>
            <a:pPr lvl="1">
              <a:spcBef>
                <a:spcPct val="40000"/>
              </a:spcBef>
            </a:pPr>
            <a:r>
              <a:rPr lang="en-US" altLang="en-US">
                <a:solidFill>
                  <a:schemeClr val="tx2"/>
                </a:solidFill>
                <a:effectLst>
                  <a:outerShdw blurRad="38100" dist="38100" dir="2700000" algn="tl">
                    <a:srgbClr val="000000"/>
                  </a:outerShdw>
                </a:effectLst>
                <a:latin typeface="Arial" charset="0"/>
              </a:rPr>
              <a:t>Some within the body of Christ would begin teaching and practicing false doctrines and lead others into error.</a:t>
            </a:r>
          </a:p>
          <a:p>
            <a:pPr lvl="1">
              <a:spcBef>
                <a:spcPct val="40000"/>
              </a:spcBef>
            </a:pPr>
            <a:r>
              <a:rPr lang="en-US" altLang="en-US">
                <a:solidFill>
                  <a:schemeClr val="tx2"/>
                </a:solidFill>
                <a:effectLst>
                  <a:outerShdw blurRad="38100" dist="38100" dir="2700000" algn="tl">
                    <a:srgbClr val="000000"/>
                  </a:outerShdw>
                </a:effectLst>
                <a:latin typeface="Arial" charset="0"/>
              </a:rPr>
              <a:t>They would “depart from the faith,” yet they would continue to assemble and worship in a corrupted manner.</a:t>
            </a:r>
          </a:p>
          <a:p>
            <a:pPr>
              <a:spcBef>
                <a:spcPct val="40000"/>
              </a:spcBef>
            </a:pPr>
            <a:r>
              <a:rPr lang="en-US" altLang="en-US">
                <a:effectLst>
                  <a:outerShdw blurRad="38100" dist="38100" dir="2700000" algn="tl">
                    <a:srgbClr val="000000"/>
                  </a:outerShdw>
                </a:effectLst>
                <a:latin typeface="Arial" charset="0"/>
              </a:rPr>
              <a:t>This apostasy came shortly after the time of the apostles.</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926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461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0461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Just as the apostles had warned, the apostasy began with corruption of the elders of local churches (Acts 20:29-30).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059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Denominationalism</a:t>
            </a:r>
            <a:endParaRPr lang="en-US" altLang="en-US" sz="4800"/>
          </a:p>
        </p:txBody>
      </p:sp>
      <p:sp>
        <p:nvSpPr>
          <p:cNvPr id="139059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Bible says that there is only one religious body and one faith that is acceptable to God.</a:t>
            </a:r>
          </a:p>
          <a:p>
            <a:pPr>
              <a:spcBef>
                <a:spcPct val="40000"/>
              </a:spcBef>
            </a:pPr>
            <a:r>
              <a:rPr lang="en-US" altLang="en-US">
                <a:effectLst>
                  <a:outerShdw blurRad="38100" dist="38100" dir="2700000" algn="tl">
                    <a:srgbClr val="000000"/>
                  </a:outerShdw>
                </a:effectLst>
                <a:latin typeface="Arial" charset="0"/>
              </a:rPr>
              <a:t>Yet, among those who claim to be Christians today there are thousands of different faiths and thousands of different kinds of churches.</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665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0665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Just as the apostles had warned, the apostasy began with corruption of the elders of local churches (Acts 20:29-30).</a:t>
            </a:r>
          </a:p>
          <a:p>
            <a:pPr lvl="1">
              <a:spcBef>
                <a:spcPct val="40000"/>
              </a:spcBef>
            </a:pPr>
            <a:r>
              <a:rPr lang="en-US" altLang="en-US">
                <a:solidFill>
                  <a:schemeClr val="tx2"/>
                </a:solidFill>
                <a:effectLst>
                  <a:outerShdw blurRad="38100" dist="38100" dir="2700000" algn="tl">
                    <a:srgbClr val="000000"/>
                  </a:outerShdw>
                </a:effectLst>
                <a:latin typeface="Arial" charset="0"/>
              </a:rPr>
              <a:t>Some churches elevated one elder over the others and referred to him as the “bishop” of the church.</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870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08707"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Just as the apostles had warned, the apostasy began with corruption of the elders of local churches (Acts 20:29-30).</a:t>
            </a:r>
          </a:p>
          <a:p>
            <a:pPr lvl="1">
              <a:spcBef>
                <a:spcPct val="40000"/>
              </a:spcBef>
            </a:pPr>
            <a:r>
              <a:rPr lang="en-US" altLang="en-US">
                <a:solidFill>
                  <a:schemeClr val="tx2"/>
                </a:solidFill>
                <a:effectLst>
                  <a:outerShdw blurRad="38100" dist="38100" dir="2700000" algn="tl">
                    <a:srgbClr val="000000"/>
                  </a:outerShdw>
                </a:effectLst>
                <a:latin typeface="Arial" charset="0"/>
              </a:rPr>
              <a:t>Some churches elevated one elder over the others and referred to him as the “bishop” of the church.</a:t>
            </a:r>
          </a:p>
          <a:p>
            <a:pPr lvl="1">
              <a:spcBef>
                <a:spcPct val="40000"/>
              </a:spcBef>
            </a:pPr>
            <a:r>
              <a:rPr lang="en-US" altLang="en-US">
                <a:solidFill>
                  <a:schemeClr val="tx2"/>
                </a:solidFill>
                <a:effectLst>
                  <a:outerShdw blurRad="38100" dist="38100" dir="2700000" algn="tl">
                    <a:srgbClr val="000000"/>
                  </a:outerShdw>
                </a:effectLst>
                <a:latin typeface="Arial" charset="0"/>
              </a:rPr>
              <a:t>Before long, one bishop was placed over all the churches of a city or region.</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075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1075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Just as the apostles had warned, the apostasy began with corruption of the elders of local churches (Acts 20:29-30).</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131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42131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Just as the apostles had warned, the apostasy began with corruption of the elders of local churches (Acts 20:29-30).</a:t>
            </a:r>
          </a:p>
          <a:p>
            <a:pPr>
              <a:spcBef>
                <a:spcPct val="40000"/>
              </a:spcBef>
            </a:pPr>
            <a:r>
              <a:rPr lang="en-US" altLang="en-US">
                <a:effectLst>
                  <a:outerShdw blurRad="38100" dist="38100" dir="2700000" algn="tl">
                    <a:srgbClr val="000000"/>
                  </a:outerShdw>
                </a:effectLst>
                <a:latin typeface="Arial" charset="0"/>
              </a:rPr>
              <a:t>The Roman Emperor, Constantine, called these bishops together for the Nicean Council in 325 A.D.</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280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1280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Just as the apostles had warned, the apostasy began with corruption of the elders of local churches (Acts 20:29-30).</a:t>
            </a:r>
          </a:p>
          <a:p>
            <a:pPr>
              <a:spcBef>
                <a:spcPct val="40000"/>
              </a:spcBef>
            </a:pPr>
            <a:r>
              <a:rPr lang="en-US" altLang="en-US">
                <a:effectLst>
                  <a:outerShdw blurRad="38100" dist="38100" dir="2700000" algn="tl">
                    <a:srgbClr val="000000"/>
                  </a:outerShdw>
                </a:effectLst>
                <a:latin typeface="Arial" charset="0"/>
              </a:rPr>
              <a:t>The Roman Emperor, Constantine, called these bishops together for the Nicean Council in 325 A.D.</a:t>
            </a:r>
          </a:p>
          <a:p>
            <a:pPr lvl="1">
              <a:spcBef>
                <a:spcPct val="40000"/>
              </a:spcBef>
            </a:pPr>
            <a:r>
              <a:rPr lang="en-US" altLang="en-US">
                <a:solidFill>
                  <a:schemeClr val="tx2"/>
                </a:solidFill>
                <a:effectLst>
                  <a:outerShdw blurRad="38100" dist="38100" dir="2700000" algn="tl">
                    <a:srgbClr val="000000"/>
                  </a:outerShdw>
                </a:effectLst>
                <a:latin typeface="Arial" charset="0"/>
              </a:rPr>
              <a:t>The purpose of the council was to come to agreement on certain doctrinal matters.</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485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1485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Just as the apostles had warned, the apostasy began with corruption of the elders of local churches (Acts 20:29-30).</a:t>
            </a:r>
          </a:p>
          <a:p>
            <a:pPr>
              <a:spcBef>
                <a:spcPct val="40000"/>
              </a:spcBef>
            </a:pPr>
            <a:r>
              <a:rPr lang="en-US" altLang="en-US">
                <a:effectLst>
                  <a:outerShdw blurRad="38100" dist="38100" dir="2700000" algn="tl">
                    <a:srgbClr val="000000"/>
                  </a:outerShdw>
                </a:effectLst>
                <a:latin typeface="Arial" charset="0"/>
              </a:rPr>
              <a:t>The Roman Emperor, Constantine, called these bishops together for the Nicean Council in 325 A.D.</a:t>
            </a:r>
          </a:p>
          <a:p>
            <a:pPr lvl="1">
              <a:spcBef>
                <a:spcPct val="40000"/>
              </a:spcBef>
            </a:pPr>
            <a:r>
              <a:rPr lang="en-US" altLang="en-US">
                <a:solidFill>
                  <a:schemeClr val="tx2"/>
                </a:solidFill>
                <a:effectLst>
                  <a:outerShdw blurRad="38100" dist="38100" dir="2700000" algn="tl">
                    <a:srgbClr val="000000"/>
                  </a:outerShdw>
                </a:effectLst>
                <a:latin typeface="Arial" charset="0"/>
              </a:rPr>
              <a:t>The purpose of the council was to come to agreement on certain doctrinal matters.</a:t>
            </a:r>
          </a:p>
          <a:p>
            <a:pPr lvl="1">
              <a:spcBef>
                <a:spcPct val="40000"/>
              </a:spcBef>
            </a:pPr>
            <a:r>
              <a:rPr lang="en-US" altLang="en-US">
                <a:solidFill>
                  <a:schemeClr val="tx2"/>
                </a:solidFill>
                <a:effectLst>
                  <a:outerShdw blurRad="38100" dist="38100" dir="2700000" algn="tl">
                    <a:srgbClr val="000000"/>
                  </a:outerShdw>
                </a:effectLst>
                <a:latin typeface="Arial" charset="0"/>
              </a:rPr>
              <a:t>The council agreed on a number of points that they established as the “Nicene Creed.”</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36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42336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apostasy began with corruption of the elders of local churches (Acts 20:29-30).</a:t>
            </a:r>
          </a:p>
          <a:p>
            <a:pPr>
              <a:spcBef>
                <a:spcPct val="40000"/>
              </a:spcBef>
            </a:pPr>
            <a:r>
              <a:rPr lang="en-US" altLang="en-US">
                <a:effectLst>
                  <a:outerShdw blurRad="38100" dist="38100" dir="2700000" algn="tl">
                    <a:srgbClr val="000000"/>
                  </a:outerShdw>
                </a:effectLst>
                <a:latin typeface="Arial" charset="0"/>
              </a:rPr>
              <a:t>Constantine, called these bishops together for the Nicean Council in 325 A.D.</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894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18947"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apostasy began with corruption of the elders of local churches (Acts 20:29-30).</a:t>
            </a:r>
          </a:p>
          <a:p>
            <a:pPr>
              <a:spcBef>
                <a:spcPct val="40000"/>
              </a:spcBef>
            </a:pPr>
            <a:r>
              <a:rPr lang="en-US" altLang="en-US">
                <a:effectLst>
                  <a:outerShdw blurRad="38100" dist="38100" dir="2700000" algn="tl">
                    <a:srgbClr val="000000"/>
                  </a:outerShdw>
                </a:effectLst>
                <a:latin typeface="Arial" charset="0"/>
              </a:rPr>
              <a:t>Constantine, called these bishops together for the Nicean Council in 325 A.D.</a:t>
            </a:r>
          </a:p>
          <a:p>
            <a:pPr>
              <a:spcBef>
                <a:spcPct val="40000"/>
              </a:spcBef>
            </a:pPr>
            <a:r>
              <a:rPr lang="en-US" altLang="en-US">
                <a:effectLst>
                  <a:outerShdw blurRad="38100" dist="38100" dir="2700000" algn="tl">
                    <a:srgbClr val="000000"/>
                  </a:outerShdw>
                </a:effectLst>
                <a:latin typeface="Arial" charset="0"/>
              </a:rPr>
              <a:t>The rise of the Pope.</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099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2099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apostasy began with corruption of the elders of local churches (Acts 20:29-30).</a:t>
            </a:r>
          </a:p>
          <a:p>
            <a:pPr>
              <a:spcBef>
                <a:spcPct val="40000"/>
              </a:spcBef>
            </a:pPr>
            <a:r>
              <a:rPr lang="en-US" altLang="en-US">
                <a:effectLst>
                  <a:outerShdw blurRad="38100" dist="38100" dir="2700000" algn="tl">
                    <a:srgbClr val="000000"/>
                  </a:outerShdw>
                </a:effectLst>
                <a:latin typeface="Arial" charset="0"/>
              </a:rPr>
              <a:t>Constantine, called these bishops together for the Nicean Council in 325 A.D.</a:t>
            </a:r>
          </a:p>
          <a:p>
            <a:pPr>
              <a:spcBef>
                <a:spcPct val="40000"/>
              </a:spcBef>
            </a:pPr>
            <a:r>
              <a:rPr lang="en-US" altLang="en-US">
                <a:effectLst>
                  <a:outerShdw blurRad="38100" dist="38100" dir="2700000" algn="tl">
                    <a:srgbClr val="000000"/>
                  </a:outerShdw>
                </a:effectLst>
                <a:latin typeface="Arial" charset="0"/>
              </a:rPr>
              <a:t>The rise of the Pope.</a:t>
            </a:r>
          </a:p>
          <a:p>
            <a:pPr lvl="1">
              <a:spcBef>
                <a:spcPct val="40000"/>
              </a:spcBef>
            </a:pPr>
            <a:r>
              <a:rPr lang="en-US" altLang="en-US">
                <a:solidFill>
                  <a:schemeClr val="tx2"/>
                </a:solidFill>
                <a:effectLst>
                  <a:outerShdw blurRad="38100" dist="38100" dir="2700000" algn="tl">
                    <a:srgbClr val="000000"/>
                  </a:outerShdw>
                </a:effectLst>
                <a:latin typeface="Arial" charset="0"/>
              </a:rPr>
              <a:t>Some bishops began referring to themselves as “Pope” or “Father” (</a:t>
            </a:r>
            <a:r>
              <a:rPr lang="en-US" altLang="en-US" i="1">
                <a:solidFill>
                  <a:schemeClr val="tx2"/>
                </a:solidFill>
                <a:effectLst>
                  <a:outerShdw blurRad="38100" dist="38100" dir="2700000" algn="tl">
                    <a:srgbClr val="000000"/>
                  </a:outerShdw>
                </a:effectLst>
                <a:latin typeface="Arial" charset="0"/>
              </a:rPr>
              <a:t>see Matthew 23:9</a:t>
            </a:r>
            <a:r>
              <a:rPr lang="en-US" altLang="en-US">
                <a:solidFill>
                  <a:schemeClr val="tx2"/>
                </a:solidFill>
                <a:effectLst>
                  <a:outerShdw blurRad="38100" dist="38100" dir="2700000" algn="tl">
                    <a:srgbClr val="000000"/>
                  </a:outerShdw>
                </a:effectLst>
                <a:latin typeface="Arial" charset="0"/>
              </a:rPr>
              <a:t>).</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304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2304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apostasy began with corruption of the elders of local churches (Acts 20:29-30).</a:t>
            </a:r>
          </a:p>
          <a:p>
            <a:pPr>
              <a:spcBef>
                <a:spcPct val="40000"/>
              </a:spcBef>
            </a:pPr>
            <a:r>
              <a:rPr lang="en-US" altLang="en-US">
                <a:effectLst>
                  <a:outerShdw blurRad="38100" dist="38100" dir="2700000" algn="tl">
                    <a:srgbClr val="000000"/>
                  </a:outerShdw>
                </a:effectLst>
                <a:latin typeface="Arial" charset="0"/>
              </a:rPr>
              <a:t>Constantine, called these bishops together for the Nicean Council in 325 A.D.</a:t>
            </a:r>
          </a:p>
          <a:p>
            <a:pPr>
              <a:spcBef>
                <a:spcPct val="40000"/>
              </a:spcBef>
            </a:pPr>
            <a:r>
              <a:rPr lang="en-US" altLang="en-US">
                <a:effectLst>
                  <a:outerShdw blurRad="38100" dist="38100" dir="2700000" algn="tl">
                    <a:srgbClr val="000000"/>
                  </a:outerShdw>
                </a:effectLst>
                <a:latin typeface="Arial" charset="0"/>
              </a:rPr>
              <a:t>The rise of the Pope.</a:t>
            </a:r>
          </a:p>
          <a:p>
            <a:pPr lvl="1">
              <a:spcBef>
                <a:spcPct val="40000"/>
              </a:spcBef>
            </a:pPr>
            <a:r>
              <a:rPr lang="en-US" altLang="en-US">
                <a:solidFill>
                  <a:schemeClr val="tx2"/>
                </a:solidFill>
                <a:effectLst>
                  <a:outerShdw blurRad="38100" dist="38100" dir="2700000" algn="tl">
                    <a:srgbClr val="000000"/>
                  </a:outerShdw>
                </a:effectLst>
                <a:latin typeface="Arial" charset="0"/>
              </a:rPr>
              <a:t>Some bishops began referring to themselves as “Pope” or “Father” (</a:t>
            </a:r>
            <a:r>
              <a:rPr lang="en-US" altLang="en-US" i="1">
                <a:solidFill>
                  <a:schemeClr val="tx2"/>
                </a:solidFill>
                <a:effectLst>
                  <a:outerShdw blurRad="38100" dist="38100" dir="2700000" algn="tl">
                    <a:srgbClr val="000000"/>
                  </a:outerShdw>
                </a:effectLst>
                <a:latin typeface="Arial" charset="0"/>
              </a:rPr>
              <a:t>see Matthew 23:9</a:t>
            </a:r>
            <a:r>
              <a:rPr lang="en-US" altLang="en-US">
                <a:solidFill>
                  <a:schemeClr val="tx2"/>
                </a:solidFill>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In 606 A.D. Boniface III of Rome was given the titles of “Universal Bishop” &amp; “Head of the Church.”</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883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Denominationalism</a:t>
            </a:r>
            <a:endParaRPr lang="en-US" altLang="en-US" sz="4800"/>
          </a:p>
        </p:txBody>
      </p:sp>
      <p:sp>
        <p:nvSpPr>
          <p:cNvPr id="152883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Bible says that there is only one religious body and one faith that is acceptable to God.</a:t>
            </a:r>
          </a:p>
          <a:p>
            <a:pPr>
              <a:spcBef>
                <a:spcPct val="40000"/>
              </a:spcBef>
            </a:pPr>
            <a:r>
              <a:rPr lang="en-US" altLang="en-US">
                <a:effectLst>
                  <a:outerShdw blurRad="38100" dist="38100" dir="2700000" algn="tl">
                    <a:srgbClr val="000000"/>
                  </a:outerShdw>
                </a:effectLst>
                <a:latin typeface="Arial" charset="0"/>
              </a:rPr>
              <a:t>Yet, among those who claim to be Christians today there are thousands of different faiths and thousands of different kinds of churches.</a:t>
            </a:r>
          </a:p>
          <a:p>
            <a:pPr>
              <a:spcBef>
                <a:spcPct val="40000"/>
              </a:spcBef>
            </a:pPr>
            <a:r>
              <a:rPr lang="en-US" altLang="en-US">
                <a:effectLst>
                  <a:outerShdw blurRad="38100" dist="38100" dir="2700000" algn="tl">
                    <a:srgbClr val="000000"/>
                  </a:outerShdw>
                </a:effectLst>
                <a:latin typeface="Arial" charset="0"/>
              </a:rPr>
              <a:t>These various religious bodies with their differing beliefs and practices are called, “Denominations.”</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509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2509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apostasy began with corruption of the elders of local churches (Acts 20:29-30).</a:t>
            </a:r>
          </a:p>
          <a:p>
            <a:pPr>
              <a:spcBef>
                <a:spcPct val="40000"/>
              </a:spcBef>
            </a:pPr>
            <a:r>
              <a:rPr lang="en-US" altLang="en-US">
                <a:effectLst>
                  <a:outerShdw blurRad="38100" dist="38100" dir="2700000" algn="tl">
                    <a:srgbClr val="000000"/>
                  </a:outerShdw>
                </a:effectLst>
                <a:latin typeface="Arial" charset="0"/>
              </a:rPr>
              <a:t>Constantine, called these bishops together for the Nicean Council in 325 A.D.</a:t>
            </a:r>
          </a:p>
          <a:p>
            <a:pPr>
              <a:spcBef>
                <a:spcPct val="40000"/>
              </a:spcBef>
            </a:pPr>
            <a:r>
              <a:rPr lang="en-US" altLang="en-US">
                <a:effectLst>
                  <a:outerShdw blurRad="38100" dist="38100" dir="2700000" algn="tl">
                    <a:srgbClr val="000000"/>
                  </a:outerShdw>
                </a:effectLst>
                <a:latin typeface="Arial" charset="0"/>
              </a:rPr>
              <a:t>The rise of the Pope.</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541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42541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apostasy began with corruption of the elders of local churches (Acts 20:29-30).</a:t>
            </a:r>
          </a:p>
          <a:p>
            <a:pPr>
              <a:spcBef>
                <a:spcPct val="40000"/>
              </a:spcBef>
            </a:pPr>
            <a:r>
              <a:rPr lang="en-US" altLang="en-US">
                <a:effectLst>
                  <a:outerShdw blurRad="38100" dist="38100" dir="2700000" algn="tl">
                    <a:srgbClr val="000000"/>
                  </a:outerShdw>
                </a:effectLst>
                <a:latin typeface="Arial" charset="0"/>
              </a:rPr>
              <a:t>Constantine, called these bishops together for the Nicean Council in 325 A.D.</a:t>
            </a:r>
          </a:p>
          <a:p>
            <a:pPr>
              <a:spcBef>
                <a:spcPct val="40000"/>
              </a:spcBef>
            </a:pPr>
            <a:r>
              <a:rPr lang="en-US" altLang="en-US">
                <a:effectLst>
                  <a:outerShdw blurRad="38100" dist="38100" dir="2700000" algn="tl">
                    <a:srgbClr val="000000"/>
                  </a:outerShdw>
                </a:effectLst>
                <a:latin typeface="Arial" charset="0"/>
              </a:rPr>
              <a:t>The rise of the Pope.</a:t>
            </a:r>
          </a:p>
          <a:p>
            <a:pPr>
              <a:spcBef>
                <a:spcPct val="40000"/>
              </a:spcBef>
            </a:pPr>
            <a:r>
              <a:rPr lang="en-US" altLang="en-US">
                <a:effectLst>
                  <a:outerShdw blurRad="38100" dist="38100" dir="2700000" algn="tl">
                    <a:srgbClr val="000000"/>
                  </a:outerShdw>
                </a:effectLst>
                <a:latin typeface="Arial" charset="0"/>
              </a:rPr>
              <a:t>Many unscriptural doctrines and practices were added.</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7458"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9186"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29187"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1234"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31235"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3282"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33283"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5330"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35331"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7378"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37379"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r>
              <a:rPr lang="en-US" altLang="en-US" sz="2400">
                <a:effectLst>
                  <a:outerShdw blurRad="38100" dist="38100" dir="2700000" algn="tl">
                    <a:srgbClr val="000000"/>
                  </a:outerShdw>
                </a:effectLst>
                <a:latin typeface="Arial" charset="0"/>
              </a:rPr>
              <a:t>Adoration of Saints, Images, Relics (788 A.D.)</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9426"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39427"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r>
              <a:rPr lang="en-US" altLang="en-US" sz="2400">
                <a:effectLst>
                  <a:outerShdw blurRad="38100" dist="38100" dir="2700000" algn="tl">
                    <a:srgbClr val="000000"/>
                  </a:outerShdw>
                </a:effectLst>
                <a:latin typeface="Arial" charset="0"/>
              </a:rPr>
              <a:t>Adoration of Saints, Images, Relics (788 A.D.)</a:t>
            </a:r>
          </a:p>
          <a:p>
            <a:r>
              <a:rPr lang="en-US" altLang="en-US" sz="2400">
                <a:effectLst>
                  <a:outerShdw blurRad="38100" dist="38100" dir="2700000" algn="tl">
                    <a:srgbClr val="000000"/>
                  </a:outerShdw>
                </a:effectLst>
                <a:latin typeface="Arial" charset="0"/>
              </a:rPr>
              <a:t>Meat restrictions, Lent, Good Friday (998 A.D.)</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51394"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851395"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r>
              <a:rPr lang="en-US" altLang="en-US" sz="2400">
                <a:effectLst>
                  <a:outerShdw blurRad="38100" dist="38100" dir="2700000" algn="tl">
                    <a:srgbClr val="000000"/>
                  </a:outerShdw>
                </a:effectLst>
                <a:latin typeface="Arial" charset="0"/>
              </a:rPr>
              <a:t>Adoration of Saints, Images, Relics (788 A.D.)</a:t>
            </a:r>
          </a:p>
          <a:p>
            <a:r>
              <a:rPr lang="en-US" altLang="en-US" sz="2400">
                <a:effectLst>
                  <a:outerShdw blurRad="38100" dist="38100" dir="2700000" algn="tl">
                    <a:srgbClr val="000000"/>
                  </a:outerShdw>
                </a:effectLst>
                <a:latin typeface="Arial" charset="0"/>
              </a:rPr>
              <a:t>Meat restrictions, Lent, Good Friday (998 A.D.)</a:t>
            </a:r>
          </a:p>
          <a:p>
            <a:r>
              <a:rPr lang="en-US" altLang="en-US" sz="2400">
                <a:effectLst>
                  <a:outerShdw blurRad="38100" dist="38100" dir="2700000" algn="tl">
                    <a:srgbClr val="000000"/>
                  </a:outerShdw>
                </a:effectLst>
                <a:latin typeface="Arial" charset="0"/>
              </a:rPr>
              <a:t>Holy Water (1009 A.D.)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4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1474"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41475"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r>
              <a:rPr lang="en-US" altLang="en-US" sz="2400">
                <a:effectLst>
                  <a:outerShdw blurRad="38100" dist="38100" dir="2700000" algn="tl">
                    <a:srgbClr val="000000"/>
                  </a:outerShdw>
                </a:effectLst>
                <a:latin typeface="Arial" charset="0"/>
              </a:rPr>
              <a:t>Adoration of Saints, Images, Relics (788 A.D.)</a:t>
            </a:r>
          </a:p>
          <a:p>
            <a:r>
              <a:rPr lang="en-US" altLang="en-US" sz="2400">
                <a:effectLst>
                  <a:outerShdw blurRad="38100" dist="38100" dir="2700000" algn="tl">
                    <a:srgbClr val="000000"/>
                  </a:outerShdw>
                </a:effectLst>
                <a:latin typeface="Arial" charset="0"/>
              </a:rPr>
              <a:t>Meat restrictions, Lent, Good Friday (998 A.D.)</a:t>
            </a:r>
          </a:p>
          <a:p>
            <a:r>
              <a:rPr lang="en-US" altLang="en-US" sz="2400">
                <a:effectLst>
                  <a:outerShdw blurRad="38100" dist="38100" dir="2700000" algn="tl">
                    <a:srgbClr val="000000"/>
                  </a:outerShdw>
                </a:effectLst>
                <a:latin typeface="Arial" charset="0"/>
              </a:rPr>
              <a:t>Holy Water (1009 A.D.)</a:t>
            </a:r>
          </a:p>
          <a:p>
            <a:r>
              <a:rPr lang="en-US" altLang="en-US" sz="2400">
                <a:effectLst>
                  <a:outerShdw blurRad="38100" dist="38100" dir="2700000" algn="tl">
                    <a:srgbClr val="000000"/>
                  </a:outerShdw>
                </a:effectLst>
                <a:latin typeface="Arial" charset="0"/>
              </a:rPr>
              <a:t>Rosary Beads (1090 A.D.)</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7138"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27139"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r>
              <a:rPr lang="en-US" altLang="en-US" sz="2400">
                <a:effectLst>
                  <a:outerShdw blurRad="38100" dist="38100" dir="2700000" algn="tl">
                    <a:srgbClr val="000000"/>
                  </a:outerShdw>
                </a:effectLst>
                <a:latin typeface="Arial" charset="0"/>
              </a:rPr>
              <a:t>Adoration of Saints, Images, Relics (788 A.D.)</a:t>
            </a:r>
          </a:p>
          <a:p>
            <a:r>
              <a:rPr lang="en-US" altLang="en-US" sz="2400">
                <a:effectLst>
                  <a:outerShdw blurRad="38100" dist="38100" dir="2700000" algn="tl">
                    <a:srgbClr val="000000"/>
                  </a:outerShdw>
                </a:effectLst>
                <a:latin typeface="Arial" charset="0"/>
              </a:rPr>
              <a:t>Meat restrictions, Lent, Good Friday (998 A.D.)</a:t>
            </a:r>
          </a:p>
          <a:p>
            <a:r>
              <a:rPr lang="en-US" altLang="en-US" sz="2400">
                <a:effectLst>
                  <a:outerShdw blurRad="38100" dist="38100" dir="2700000" algn="tl">
                    <a:srgbClr val="000000"/>
                  </a:outerShdw>
                </a:effectLst>
                <a:latin typeface="Arial" charset="0"/>
              </a:rPr>
              <a:t>Holy Water (1009 A.D.)</a:t>
            </a:r>
          </a:p>
          <a:p>
            <a:r>
              <a:rPr lang="en-US" altLang="en-US" sz="2400">
                <a:effectLst>
                  <a:outerShdw blurRad="38100" dist="38100" dir="2700000" algn="tl">
                    <a:srgbClr val="000000"/>
                  </a:outerShdw>
                </a:effectLst>
                <a:latin typeface="Arial" charset="0"/>
              </a:rPr>
              <a:t>Rosary Beads (1090 A.D.)</a:t>
            </a:r>
          </a:p>
        </p:txBody>
      </p:sp>
      <p:sp>
        <p:nvSpPr>
          <p:cNvPr id="1627140" name="Rectangle 4"/>
          <p:cNvSpPr>
            <a:spLocks noGrp="1" noChangeArrowheads="1"/>
          </p:cNvSpPr>
          <p:nvPr>
            <p:ph type="body" sz="half" idx="2"/>
          </p:nvPr>
        </p:nvSpPr>
        <p:spPr>
          <a:xfrm>
            <a:off x="4648200" y="1295400"/>
            <a:ext cx="4114800" cy="5334000"/>
          </a:xfrm>
        </p:spPr>
        <p:txBody>
          <a:bodyPr/>
          <a:lstStyle/>
          <a:p>
            <a:r>
              <a:rPr lang="en-US" altLang="en-US" sz="2400">
                <a:effectLst>
                  <a:outerShdw blurRad="38100" dist="38100" dir="2700000" algn="tl">
                    <a:srgbClr val="000000"/>
                  </a:outerShdw>
                </a:effectLst>
                <a:latin typeface="Arial" charset="0"/>
              </a:rPr>
              <a:t>Celibacy for priests (1123 A.D.)</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3522"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43523"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r>
              <a:rPr lang="en-US" altLang="en-US" sz="2400">
                <a:effectLst>
                  <a:outerShdw blurRad="38100" dist="38100" dir="2700000" algn="tl">
                    <a:srgbClr val="000000"/>
                  </a:outerShdw>
                </a:effectLst>
                <a:latin typeface="Arial" charset="0"/>
              </a:rPr>
              <a:t>Adoration of Saints, Images, Relics (788 A.D.)</a:t>
            </a:r>
          </a:p>
          <a:p>
            <a:r>
              <a:rPr lang="en-US" altLang="en-US" sz="2400">
                <a:effectLst>
                  <a:outerShdw blurRad="38100" dist="38100" dir="2700000" algn="tl">
                    <a:srgbClr val="000000"/>
                  </a:outerShdw>
                </a:effectLst>
                <a:latin typeface="Arial" charset="0"/>
              </a:rPr>
              <a:t>Meat restrictions, Lent, Good Friday (998 A.D.)</a:t>
            </a:r>
          </a:p>
          <a:p>
            <a:r>
              <a:rPr lang="en-US" altLang="en-US" sz="2400">
                <a:effectLst>
                  <a:outerShdw blurRad="38100" dist="38100" dir="2700000" algn="tl">
                    <a:srgbClr val="000000"/>
                  </a:outerShdw>
                </a:effectLst>
                <a:latin typeface="Arial" charset="0"/>
              </a:rPr>
              <a:t>Holy Water (1009 A.D.)</a:t>
            </a:r>
          </a:p>
          <a:p>
            <a:r>
              <a:rPr lang="en-US" altLang="en-US" sz="2400">
                <a:effectLst>
                  <a:outerShdw blurRad="38100" dist="38100" dir="2700000" algn="tl">
                    <a:srgbClr val="000000"/>
                  </a:outerShdw>
                </a:effectLst>
                <a:latin typeface="Arial" charset="0"/>
              </a:rPr>
              <a:t>Rosary Beads (1090 A.D.)</a:t>
            </a:r>
          </a:p>
        </p:txBody>
      </p:sp>
      <p:sp>
        <p:nvSpPr>
          <p:cNvPr id="1643524" name="Rectangle 4"/>
          <p:cNvSpPr>
            <a:spLocks noGrp="1" noChangeArrowheads="1"/>
          </p:cNvSpPr>
          <p:nvPr>
            <p:ph type="body" sz="half" idx="2"/>
          </p:nvPr>
        </p:nvSpPr>
        <p:spPr>
          <a:xfrm>
            <a:off x="4648200" y="1295400"/>
            <a:ext cx="4114800" cy="5334000"/>
          </a:xfrm>
        </p:spPr>
        <p:txBody>
          <a:bodyPr/>
          <a:lstStyle/>
          <a:p>
            <a:r>
              <a:rPr lang="en-US" altLang="en-US" sz="2400">
                <a:effectLst>
                  <a:outerShdw blurRad="38100" dist="38100" dir="2700000" algn="tl">
                    <a:srgbClr val="000000"/>
                  </a:outerShdw>
                </a:effectLst>
                <a:latin typeface="Arial" charset="0"/>
              </a:rPr>
              <a:t>Celibacy for priests (1123 A.D.)</a:t>
            </a:r>
          </a:p>
          <a:p>
            <a:r>
              <a:rPr lang="en-US" altLang="en-US" sz="2400">
                <a:effectLst>
                  <a:outerShdw blurRad="38100" dist="38100" dir="2700000" algn="tl">
                    <a:srgbClr val="000000"/>
                  </a:outerShdw>
                </a:effectLst>
                <a:latin typeface="Arial" charset="0"/>
              </a:rPr>
              <a:t>Sale of Indulgences (1190 A.D.)</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5570"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45571"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r>
              <a:rPr lang="en-US" altLang="en-US" sz="2400">
                <a:effectLst>
                  <a:outerShdw blurRad="38100" dist="38100" dir="2700000" algn="tl">
                    <a:srgbClr val="000000"/>
                  </a:outerShdw>
                </a:effectLst>
                <a:latin typeface="Arial" charset="0"/>
              </a:rPr>
              <a:t>Adoration of Saints, Images, Relics (788 A.D.)</a:t>
            </a:r>
          </a:p>
          <a:p>
            <a:r>
              <a:rPr lang="en-US" altLang="en-US" sz="2400">
                <a:effectLst>
                  <a:outerShdw blurRad="38100" dist="38100" dir="2700000" algn="tl">
                    <a:srgbClr val="000000"/>
                  </a:outerShdw>
                </a:effectLst>
                <a:latin typeface="Arial" charset="0"/>
              </a:rPr>
              <a:t>Meat restrictions, Lent, Good Friday (998 A.D.)</a:t>
            </a:r>
          </a:p>
          <a:p>
            <a:r>
              <a:rPr lang="en-US" altLang="en-US" sz="2400">
                <a:effectLst>
                  <a:outerShdw blurRad="38100" dist="38100" dir="2700000" algn="tl">
                    <a:srgbClr val="000000"/>
                  </a:outerShdw>
                </a:effectLst>
                <a:latin typeface="Arial" charset="0"/>
              </a:rPr>
              <a:t>Holy Water (1009 A.D.)</a:t>
            </a:r>
          </a:p>
          <a:p>
            <a:r>
              <a:rPr lang="en-US" altLang="en-US" sz="2400">
                <a:effectLst>
                  <a:outerShdw blurRad="38100" dist="38100" dir="2700000" algn="tl">
                    <a:srgbClr val="000000"/>
                  </a:outerShdw>
                </a:effectLst>
                <a:latin typeface="Arial" charset="0"/>
              </a:rPr>
              <a:t>Rosary Beads (1090 A.D.)</a:t>
            </a:r>
          </a:p>
        </p:txBody>
      </p:sp>
      <p:sp>
        <p:nvSpPr>
          <p:cNvPr id="1645572" name="Rectangle 4"/>
          <p:cNvSpPr>
            <a:spLocks noGrp="1" noChangeArrowheads="1"/>
          </p:cNvSpPr>
          <p:nvPr>
            <p:ph type="body" sz="half" idx="2"/>
          </p:nvPr>
        </p:nvSpPr>
        <p:spPr>
          <a:xfrm>
            <a:off x="4648200" y="1295400"/>
            <a:ext cx="4114800" cy="5334000"/>
          </a:xfrm>
        </p:spPr>
        <p:txBody>
          <a:bodyPr/>
          <a:lstStyle/>
          <a:p>
            <a:r>
              <a:rPr lang="en-US" altLang="en-US" sz="2400">
                <a:effectLst>
                  <a:outerShdw blurRad="38100" dist="38100" dir="2700000" algn="tl">
                    <a:srgbClr val="000000"/>
                  </a:outerShdw>
                </a:effectLst>
                <a:latin typeface="Arial" charset="0"/>
              </a:rPr>
              <a:t>Celibacy for priests (1123 A.D.)</a:t>
            </a:r>
          </a:p>
          <a:p>
            <a:r>
              <a:rPr lang="en-US" altLang="en-US" sz="2400">
                <a:effectLst>
                  <a:outerShdw blurRad="38100" dist="38100" dir="2700000" algn="tl">
                    <a:srgbClr val="000000"/>
                  </a:outerShdw>
                </a:effectLst>
                <a:latin typeface="Arial" charset="0"/>
              </a:rPr>
              <a:t>Sale of Indulgences (1190 A.D.)</a:t>
            </a:r>
          </a:p>
          <a:p>
            <a:r>
              <a:rPr lang="en-US" altLang="en-US" sz="2400">
                <a:effectLst>
                  <a:outerShdw blurRad="38100" dist="38100" dir="2700000" algn="tl">
                    <a:srgbClr val="000000"/>
                  </a:outerShdw>
                </a:effectLst>
                <a:latin typeface="Arial" charset="0"/>
              </a:rPr>
              <a:t>Confession of sin to priests (1215 A.D.)</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7618"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47619"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r>
              <a:rPr lang="en-US" altLang="en-US" sz="2400">
                <a:effectLst>
                  <a:outerShdw blurRad="38100" dist="38100" dir="2700000" algn="tl">
                    <a:srgbClr val="000000"/>
                  </a:outerShdw>
                </a:effectLst>
                <a:latin typeface="Arial" charset="0"/>
              </a:rPr>
              <a:t>Adoration of Saints, Images, Relics (788 A.D.)</a:t>
            </a:r>
          </a:p>
          <a:p>
            <a:r>
              <a:rPr lang="en-US" altLang="en-US" sz="2400">
                <a:effectLst>
                  <a:outerShdw blurRad="38100" dist="38100" dir="2700000" algn="tl">
                    <a:srgbClr val="000000"/>
                  </a:outerShdw>
                </a:effectLst>
                <a:latin typeface="Arial" charset="0"/>
              </a:rPr>
              <a:t>Meat restrictions, Lent, Good Friday (998 A.D.)</a:t>
            </a:r>
          </a:p>
          <a:p>
            <a:r>
              <a:rPr lang="en-US" altLang="en-US" sz="2400">
                <a:effectLst>
                  <a:outerShdw blurRad="38100" dist="38100" dir="2700000" algn="tl">
                    <a:srgbClr val="000000"/>
                  </a:outerShdw>
                </a:effectLst>
                <a:latin typeface="Arial" charset="0"/>
              </a:rPr>
              <a:t>Holy Water (1009 A.D.)</a:t>
            </a:r>
          </a:p>
          <a:p>
            <a:r>
              <a:rPr lang="en-US" altLang="en-US" sz="2400">
                <a:effectLst>
                  <a:outerShdw blurRad="38100" dist="38100" dir="2700000" algn="tl">
                    <a:srgbClr val="000000"/>
                  </a:outerShdw>
                </a:effectLst>
                <a:latin typeface="Arial" charset="0"/>
              </a:rPr>
              <a:t>Rosary Beads (1090 A.D.)</a:t>
            </a:r>
          </a:p>
        </p:txBody>
      </p:sp>
      <p:sp>
        <p:nvSpPr>
          <p:cNvPr id="1647620" name="Rectangle 4"/>
          <p:cNvSpPr>
            <a:spLocks noGrp="1" noChangeArrowheads="1"/>
          </p:cNvSpPr>
          <p:nvPr>
            <p:ph type="body" sz="half" idx="2"/>
          </p:nvPr>
        </p:nvSpPr>
        <p:spPr>
          <a:xfrm>
            <a:off x="4648200" y="1295400"/>
            <a:ext cx="4114800" cy="5334000"/>
          </a:xfrm>
        </p:spPr>
        <p:txBody>
          <a:bodyPr/>
          <a:lstStyle/>
          <a:p>
            <a:r>
              <a:rPr lang="en-US" altLang="en-US" sz="2400">
                <a:effectLst>
                  <a:outerShdw blurRad="38100" dist="38100" dir="2700000" algn="tl">
                    <a:srgbClr val="000000"/>
                  </a:outerShdw>
                </a:effectLst>
                <a:latin typeface="Arial" charset="0"/>
              </a:rPr>
              <a:t>Celibacy for priests (1123 A.D.)</a:t>
            </a:r>
          </a:p>
          <a:p>
            <a:r>
              <a:rPr lang="en-US" altLang="en-US" sz="2400">
                <a:effectLst>
                  <a:outerShdw blurRad="38100" dist="38100" dir="2700000" algn="tl">
                    <a:srgbClr val="000000"/>
                  </a:outerShdw>
                </a:effectLst>
                <a:latin typeface="Arial" charset="0"/>
              </a:rPr>
              <a:t>Sale of Indulgences (1190 A.D.)</a:t>
            </a:r>
          </a:p>
          <a:p>
            <a:r>
              <a:rPr lang="en-US" altLang="en-US" sz="2400">
                <a:effectLst>
                  <a:outerShdw blurRad="38100" dist="38100" dir="2700000" algn="tl">
                    <a:srgbClr val="000000"/>
                  </a:outerShdw>
                </a:effectLst>
                <a:latin typeface="Arial" charset="0"/>
              </a:rPr>
              <a:t>Confession of sin to priests (1215 A.D.)</a:t>
            </a:r>
          </a:p>
          <a:p>
            <a:r>
              <a:rPr lang="en-US" altLang="en-US" sz="2400">
                <a:effectLst>
                  <a:outerShdw blurRad="38100" dist="38100" dir="2700000" algn="tl">
                    <a:srgbClr val="000000"/>
                  </a:outerShdw>
                </a:effectLst>
                <a:latin typeface="Arial" charset="0"/>
              </a:rPr>
              <a:t>Sprinkling (1311 A.D.)</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9666"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49667"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r>
              <a:rPr lang="en-US" altLang="en-US" sz="2400">
                <a:effectLst>
                  <a:outerShdw blurRad="38100" dist="38100" dir="2700000" algn="tl">
                    <a:srgbClr val="000000"/>
                  </a:outerShdw>
                </a:effectLst>
                <a:latin typeface="Arial" charset="0"/>
              </a:rPr>
              <a:t>Adoration of Saints, Images, Relics (788 A.D.)</a:t>
            </a:r>
          </a:p>
          <a:p>
            <a:r>
              <a:rPr lang="en-US" altLang="en-US" sz="2400">
                <a:effectLst>
                  <a:outerShdw blurRad="38100" dist="38100" dir="2700000" algn="tl">
                    <a:srgbClr val="000000"/>
                  </a:outerShdw>
                </a:effectLst>
                <a:latin typeface="Arial" charset="0"/>
              </a:rPr>
              <a:t>Meat restrictions, Lent, Good Friday (998 A.D.)</a:t>
            </a:r>
          </a:p>
          <a:p>
            <a:r>
              <a:rPr lang="en-US" altLang="en-US" sz="2400">
                <a:effectLst>
                  <a:outerShdw blurRad="38100" dist="38100" dir="2700000" algn="tl">
                    <a:srgbClr val="000000"/>
                  </a:outerShdw>
                </a:effectLst>
                <a:latin typeface="Arial" charset="0"/>
              </a:rPr>
              <a:t>Holy Water (1009 A.D.)</a:t>
            </a:r>
          </a:p>
          <a:p>
            <a:r>
              <a:rPr lang="en-US" altLang="en-US" sz="2400">
                <a:effectLst>
                  <a:outerShdw blurRad="38100" dist="38100" dir="2700000" algn="tl">
                    <a:srgbClr val="000000"/>
                  </a:outerShdw>
                </a:effectLst>
                <a:latin typeface="Arial" charset="0"/>
              </a:rPr>
              <a:t>Rosary Beads (1090 A.D.)</a:t>
            </a:r>
          </a:p>
        </p:txBody>
      </p:sp>
      <p:sp>
        <p:nvSpPr>
          <p:cNvPr id="1649668" name="Rectangle 4"/>
          <p:cNvSpPr>
            <a:spLocks noGrp="1" noChangeArrowheads="1"/>
          </p:cNvSpPr>
          <p:nvPr>
            <p:ph type="body" sz="half" idx="2"/>
          </p:nvPr>
        </p:nvSpPr>
        <p:spPr>
          <a:xfrm>
            <a:off x="4648200" y="1295400"/>
            <a:ext cx="4114800" cy="5334000"/>
          </a:xfrm>
        </p:spPr>
        <p:txBody>
          <a:bodyPr/>
          <a:lstStyle/>
          <a:p>
            <a:r>
              <a:rPr lang="en-US" altLang="en-US" sz="2400">
                <a:effectLst>
                  <a:outerShdw blurRad="38100" dist="38100" dir="2700000" algn="tl">
                    <a:srgbClr val="000000"/>
                  </a:outerShdw>
                </a:effectLst>
                <a:latin typeface="Arial" charset="0"/>
              </a:rPr>
              <a:t>Celibacy for priests (1123 A.D.)</a:t>
            </a:r>
          </a:p>
          <a:p>
            <a:r>
              <a:rPr lang="en-US" altLang="en-US" sz="2400">
                <a:effectLst>
                  <a:outerShdw blurRad="38100" dist="38100" dir="2700000" algn="tl">
                    <a:srgbClr val="000000"/>
                  </a:outerShdw>
                </a:effectLst>
                <a:latin typeface="Arial" charset="0"/>
              </a:rPr>
              <a:t>Sale of Indulgences (1190 A.D.)</a:t>
            </a:r>
          </a:p>
          <a:p>
            <a:r>
              <a:rPr lang="en-US" altLang="en-US" sz="2400">
                <a:effectLst>
                  <a:outerShdw blurRad="38100" dist="38100" dir="2700000" algn="tl">
                    <a:srgbClr val="000000"/>
                  </a:outerShdw>
                </a:effectLst>
                <a:latin typeface="Arial" charset="0"/>
              </a:rPr>
              <a:t>Confession of sin to priests (1215 A.D.)</a:t>
            </a:r>
          </a:p>
          <a:p>
            <a:r>
              <a:rPr lang="en-US" altLang="en-US" sz="2400">
                <a:effectLst>
                  <a:outerShdw blurRad="38100" dist="38100" dir="2700000" algn="tl">
                    <a:srgbClr val="000000"/>
                  </a:outerShdw>
                </a:effectLst>
                <a:latin typeface="Arial" charset="0"/>
              </a:rPr>
              <a:t>Sprinkling (1311 A.D.)</a:t>
            </a:r>
          </a:p>
          <a:p>
            <a:r>
              <a:rPr lang="en-US" altLang="en-US" sz="2400">
                <a:effectLst>
                  <a:outerShdw blurRad="38100" dist="38100" dir="2700000" algn="tl">
                    <a:srgbClr val="000000"/>
                  </a:outerShdw>
                </a:effectLst>
                <a:latin typeface="Arial" charset="0"/>
              </a:rPr>
              <a:t>Purgatory (1438 A.D.)</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1714"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51715"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r>
              <a:rPr lang="en-US" altLang="en-US" sz="2400">
                <a:effectLst>
                  <a:outerShdw blurRad="38100" dist="38100" dir="2700000" algn="tl">
                    <a:srgbClr val="000000"/>
                  </a:outerShdw>
                </a:effectLst>
                <a:latin typeface="Arial" charset="0"/>
              </a:rPr>
              <a:t>Adoration of Saints, Images, Relics (788 A.D.)</a:t>
            </a:r>
          </a:p>
          <a:p>
            <a:r>
              <a:rPr lang="en-US" altLang="en-US" sz="2400">
                <a:effectLst>
                  <a:outerShdw blurRad="38100" dist="38100" dir="2700000" algn="tl">
                    <a:srgbClr val="000000"/>
                  </a:outerShdw>
                </a:effectLst>
                <a:latin typeface="Arial" charset="0"/>
              </a:rPr>
              <a:t>Meat restrictions, Lent, Good Friday (998 A.D.)</a:t>
            </a:r>
          </a:p>
          <a:p>
            <a:r>
              <a:rPr lang="en-US" altLang="en-US" sz="2400">
                <a:effectLst>
                  <a:outerShdw blurRad="38100" dist="38100" dir="2700000" algn="tl">
                    <a:srgbClr val="000000"/>
                  </a:outerShdw>
                </a:effectLst>
                <a:latin typeface="Arial" charset="0"/>
              </a:rPr>
              <a:t>Holy Water (1009 A.D.)</a:t>
            </a:r>
          </a:p>
          <a:p>
            <a:r>
              <a:rPr lang="en-US" altLang="en-US" sz="2400">
                <a:effectLst>
                  <a:outerShdw blurRad="38100" dist="38100" dir="2700000" algn="tl">
                    <a:srgbClr val="000000"/>
                  </a:outerShdw>
                </a:effectLst>
                <a:latin typeface="Arial" charset="0"/>
              </a:rPr>
              <a:t>Rosary Beads (1090 A.D.)</a:t>
            </a:r>
          </a:p>
        </p:txBody>
      </p:sp>
      <p:sp>
        <p:nvSpPr>
          <p:cNvPr id="1651716" name="Rectangle 4"/>
          <p:cNvSpPr>
            <a:spLocks noGrp="1" noChangeArrowheads="1"/>
          </p:cNvSpPr>
          <p:nvPr>
            <p:ph type="body" sz="half" idx="2"/>
          </p:nvPr>
        </p:nvSpPr>
        <p:spPr>
          <a:xfrm>
            <a:off x="4648200" y="1295400"/>
            <a:ext cx="4114800" cy="5334000"/>
          </a:xfrm>
        </p:spPr>
        <p:txBody>
          <a:bodyPr/>
          <a:lstStyle/>
          <a:p>
            <a:r>
              <a:rPr lang="en-US" altLang="en-US" sz="2400">
                <a:effectLst>
                  <a:outerShdw blurRad="38100" dist="38100" dir="2700000" algn="tl">
                    <a:srgbClr val="000000"/>
                  </a:outerShdw>
                </a:effectLst>
                <a:latin typeface="Arial" charset="0"/>
              </a:rPr>
              <a:t>Celibacy for priests (1123 A.D.)</a:t>
            </a:r>
          </a:p>
          <a:p>
            <a:r>
              <a:rPr lang="en-US" altLang="en-US" sz="2400">
                <a:effectLst>
                  <a:outerShdw blurRad="38100" dist="38100" dir="2700000" algn="tl">
                    <a:srgbClr val="000000"/>
                  </a:outerShdw>
                </a:effectLst>
                <a:latin typeface="Arial" charset="0"/>
              </a:rPr>
              <a:t>Sale of Indulgences (1190 A.D.)</a:t>
            </a:r>
          </a:p>
          <a:p>
            <a:r>
              <a:rPr lang="en-US" altLang="en-US" sz="2400">
                <a:effectLst>
                  <a:outerShdw blurRad="38100" dist="38100" dir="2700000" algn="tl">
                    <a:srgbClr val="000000"/>
                  </a:outerShdw>
                </a:effectLst>
                <a:latin typeface="Arial" charset="0"/>
              </a:rPr>
              <a:t>Confession of sin to priests (1215 A.D.)</a:t>
            </a:r>
          </a:p>
          <a:p>
            <a:r>
              <a:rPr lang="en-US" altLang="en-US" sz="2400">
                <a:effectLst>
                  <a:outerShdw blurRad="38100" dist="38100" dir="2700000" algn="tl">
                    <a:srgbClr val="000000"/>
                  </a:outerShdw>
                </a:effectLst>
                <a:latin typeface="Arial" charset="0"/>
              </a:rPr>
              <a:t>Sprinkling (1311 A.D.)</a:t>
            </a:r>
          </a:p>
          <a:p>
            <a:r>
              <a:rPr lang="en-US" altLang="en-US" sz="2400">
                <a:effectLst>
                  <a:outerShdw blurRad="38100" dist="38100" dir="2700000" algn="tl">
                    <a:srgbClr val="000000"/>
                  </a:outerShdw>
                </a:effectLst>
                <a:latin typeface="Arial" charset="0"/>
              </a:rPr>
              <a:t>Purgatory (1438 A.D.)</a:t>
            </a:r>
          </a:p>
          <a:p>
            <a:r>
              <a:rPr lang="en-US" altLang="en-US" sz="2400">
                <a:effectLst>
                  <a:outerShdw blurRad="38100" dist="38100" dir="2700000" algn="tl">
                    <a:srgbClr val="000000"/>
                  </a:outerShdw>
                </a:effectLst>
                <a:latin typeface="Arial" charset="0"/>
              </a:rPr>
              <a:t>Church traditions made equal to Bible (1545 A.D.)</a:t>
            </a:r>
          </a:p>
          <a:p>
            <a:pPr>
              <a:buFontTx/>
              <a:buNone/>
            </a:pPr>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3762" name="Rectangle 2"/>
          <p:cNvSpPr>
            <a:spLocks noGrp="1" noChangeArrowheads="1"/>
          </p:cNvSpPr>
          <p:nvPr>
            <p:ph type="title"/>
          </p:nvPr>
        </p:nvSpPr>
        <p:spPr>
          <a:xfrm>
            <a:off x="685800" y="152400"/>
            <a:ext cx="7772400" cy="1143000"/>
          </a:xfrm>
        </p:spPr>
        <p:txBody>
          <a:bodyPr/>
          <a:lstStyle/>
          <a:p>
            <a:r>
              <a:rPr lang="en-US" altLang="en-US" sz="4600">
                <a:effectLst>
                  <a:outerShdw blurRad="38100" dist="38100" dir="2700000" algn="tl">
                    <a:srgbClr val="000000"/>
                  </a:outerShdw>
                </a:effectLst>
                <a:latin typeface="Arial" charset="0"/>
              </a:rPr>
              <a:t>The Falling Away</a:t>
            </a:r>
            <a:endParaRPr lang="en-US" altLang="en-US" sz="4800"/>
          </a:p>
        </p:txBody>
      </p:sp>
      <p:sp>
        <p:nvSpPr>
          <p:cNvPr id="1653763" name="Rectangle 3"/>
          <p:cNvSpPr>
            <a:spLocks noGrp="1" noChangeArrowheads="1"/>
          </p:cNvSpPr>
          <p:nvPr>
            <p:ph type="body" sz="half" idx="1"/>
          </p:nvPr>
        </p:nvSpPr>
        <p:spPr>
          <a:xfrm>
            <a:off x="381000" y="1295400"/>
            <a:ext cx="4114800" cy="5334000"/>
          </a:xfrm>
        </p:spPr>
        <p:txBody>
          <a:bodyPr/>
          <a:lstStyle/>
          <a:p>
            <a:r>
              <a:rPr lang="en-US" altLang="en-US" sz="2400">
                <a:effectLst>
                  <a:outerShdw blurRad="38100" dist="38100" dir="2700000" algn="tl">
                    <a:srgbClr val="000000"/>
                  </a:outerShdw>
                </a:effectLst>
                <a:latin typeface="Arial" charset="0"/>
              </a:rPr>
              <a:t>Inherited Sin (400 A.D.)</a:t>
            </a:r>
          </a:p>
          <a:p>
            <a:r>
              <a:rPr lang="en-US" altLang="en-US" sz="2400">
                <a:effectLst>
                  <a:outerShdw blurRad="38100" dist="38100" dir="2700000" algn="tl">
                    <a:srgbClr val="000000"/>
                  </a:outerShdw>
                </a:effectLst>
                <a:latin typeface="Arial" charset="0"/>
              </a:rPr>
              <a:t>Infant Baptism (400 A.D.)</a:t>
            </a:r>
          </a:p>
          <a:p>
            <a:r>
              <a:rPr lang="en-US" altLang="en-US" sz="2400">
                <a:effectLst>
                  <a:outerShdw blurRad="38100" dist="38100" dir="2700000" algn="tl">
                    <a:srgbClr val="000000"/>
                  </a:outerShdw>
                </a:effectLst>
                <a:latin typeface="Arial" charset="0"/>
              </a:rPr>
              <a:t>Worship of Mary (431 A.D.)</a:t>
            </a:r>
          </a:p>
          <a:p>
            <a:r>
              <a:rPr lang="en-US" altLang="en-US" sz="2400">
                <a:effectLst>
                  <a:outerShdw blurRad="38100" dist="38100" dir="2700000" algn="tl">
                    <a:srgbClr val="000000"/>
                  </a:outerShdw>
                </a:effectLst>
                <a:latin typeface="Arial" charset="0"/>
              </a:rPr>
              <a:t>Instrumental Music in worship (666 A.D.)</a:t>
            </a:r>
          </a:p>
          <a:p>
            <a:r>
              <a:rPr lang="en-US" altLang="en-US" sz="2400">
                <a:effectLst>
                  <a:outerShdw blurRad="38100" dist="38100" dir="2700000" algn="tl">
                    <a:srgbClr val="000000"/>
                  </a:outerShdw>
                </a:effectLst>
                <a:latin typeface="Arial" charset="0"/>
              </a:rPr>
              <a:t>Adoration of Saints, Images, Relics (788 A.D.)</a:t>
            </a:r>
          </a:p>
          <a:p>
            <a:r>
              <a:rPr lang="en-US" altLang="en-US" sz="2400">
                <a:effectLst>
                  <a:outerShdw blurRad="38100" dist="38100" dir="2700000" algn="tl">
                    <a:srgbClr val="000000"/>
                  </a:outerShdw>
                </a:effectLst>
                <a:latin typeface="Arial" charset="0"/>
              </a:rPr>
              <a:t>Meat restrictions, Lent, Good Friday (998 A.D.)</a:t>
            </a:r>
          </a:p>
          <a:p>
            <a:r>
              <a:rPr lang="en-US" altLang="en-US" sz="2400">
                <a:effectLst>
                  <a:outerShdw blurRad="38100" dist="38100" dir="2700000" algn="tl">
                    <a:srgbClr val="000000"/>
                  </a:outerShdw>
                </a:effectLst>
                <a:latin typeface="Arial" charset="0"/>
              </a:rPr>
              <a:t>Holy Water (1009 A.D.)</a:t>
            </a:r>
          </a:p>
          <a:p>
            <a:r>
              <a:rPr lang="en-US" altLang="en-US" sz="2400">
                <a:effectLst>
                  <a:outerShdw blurRad="38100" dist="38100" dir="2700000" algn="tl">
                    <a:srgbClr val="000000"/>
                  </a:outerShdw>
                </a:effectLst>
                <a:latin typeface="Arial" charset="0"/>
              </a:rPr>
              <a:t>Rosary Beads (1090 A.D.)</a:t>
            </a:r>
          </a:p>
        </p:txBody>
      </p:sp>
      <p:sp>
        <p:nvSpPr>
          <p:cNvPr id="1653764" name="Rectangle 4"/>
          <p:cNvSpPr>
            <a:spLocks noGrp="1" noChangeArrowheads="1"/>
          </p:cNvSpPr>
          <p:nvPr>
            <p:ph type="body" sz="half" idx="2"/>
          </p:nvPr>
        </p:nvSpPr>
        <p:spPr>
          <a:xfrm>
            <a:off x="4648200" y="1295400"/>
            <a:ext cx="4114800" cy="5334000"/>
          </a:xfrm>
        </p:spPr>
        <p:txBody>
          <a:bodyPr/>
          <a:lstStyle/>
          <a:p>
            <a:r>
              <a:rPr lang="en-US" altLang="en-US" sz="2400">
                <a:effectLst>
                  <a:outerShdw blurRad="38100" dist="38100" dir="2700000" algn="tl">
                    <a:srgbClr val="000000"/>
                  </a:outerShdw>
                </a:effectLst>
                <a:latin typeface="Arial" charset="0"/>
              </a:rPr>
              <a:t>Celibacy for priests (1123 A.D.)</a:t>
            </a:r>
          </a:p>
          <a:p>
            <a:r>
              <a:rPr lang="en-US" altLang="en-US" sz="2400">
                <a:effectLst>
                  <a:outerShdw blurRad="38100" dist="38100" dir="2700000" algn="tl">
                    <a:srgbClr val="000000"/>
                  </a:outerShdw>
                </a:effectLst>
                <a:latin typeface="Arial" charset="0"/>
              </a:rPr>
              <a:t>Sale of Indulgences (1190 A.D.)</a:t>
            </a:r>
          </a:p>
          <a:p>
            <a:r>
              <a:rPr lang="en-US" altLang="en-US" sz="2400">
                <a:effectLst>
                  <a:outerShdw blurRad="38100" dist="38100" dir="2700000" algn="tl">
                    <a:srgbClr val="000000"/>
                  </a:outerShdw>
                </a:effectLst>
                <a:latin typeface="Arial" charset="0"/>
              </a:rPr>
              <a:t>Confession of sin to priests (1215 A.D.)</a:t>
            </a:r>
          </a:p>
          <a:p>
            <a:r>
              <a:rPr lang="en-US" altLang="en-US" sz="2400">
                <a:effectLst>
                  <a:outerShdw blurRad="38100" dist="38100" dir="2700000" algn="tl">
                    <a:srgbClr val="000000"/>
                  </a:outerShdw>
                </a:effectLst>
                <a:latin typeface="Arial" charset="0"/>
              </a:rPr>
              <a:t>Sprinkling (1311 A.D.)</a:t>
            </a:r>
          </a:p>
          <a:p>
            <a:r>
              <a:rPr lang="en-US" altLang="en-US" sz="2400">
                <a:effectLst>
                  <a:outerShdw blurRad="38100" dist="38100" dir="2700000" algn="tl">
                    <a:srgbClr val="000000"/>
                  </a:outerShdw>
                </a:effectLst>
                <a:latin typeface="Arial" charset="0"/>
              </a:rPr>
              <a:t>Purgatory (1438 A.D.)</a:t>
            </a:r>
          </a:p>
          <a:p>
            <a:r>
              <a:rPr lang="en-US" altLang="en-US" sz="2400">
                <a:effectLst>
                  <a:outerShdw blurRad="38100" dist="38100" dir="2700000" algn="tl">
                    <a:srgbClr val="000000"/>
                  </a:outerShdw>
                </a:effectLst>
                <a:latin typeface="Arial" charset="0"/>
              </a:rPr>
              <a:t>Church traditions made equal to Bible (1545 A.D.)</a:t>
            </a:r>
          </a:p>
          <a:p>
            <a:r>
              <a:rPr lang="en-US" altLang="en-US" sz="2400">
                <a:effectLst>
                  <a:outerShdw blurRad="38100" dist="38100" dir="2700000" algn="tl">
                    <a:srgbClr val="000000"/>
                  </a:outerShdw>
                </a:effectLst>
                <a:latin typeface="Arial" charset="0"/>
              </a:rPr>
              <a:t>Infallibility of the Pope (1870 A.D.)</a:t>
            </a:r>
          </a:p>
          <a:p>
            <a:endParaRPr lang="en-US" altLang="en-US" sz="240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053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581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5581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Catholic Church became the political authority over much of the world.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088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What Is Denominationalism?</a:t>
            </a:r>
            <a:endParaRPr lang="en-US" altLang="en-US" sz="4800"/>
          </a:p>
        </p:txBody>
      </p:sp>
      <p:sp>
        <p:nvSpPr>
          <p:cNvPr id="1530883" name="Rectangle 3"/>
          <p:cNvSpPr>
            <a:spLocks noGrp="1" noChangeArrowheads="1"/>
          </p:cNvSpPr>
          <p:nvPr>
            <p:ph type="body" idx="1"/>
          </p:nvPr>
        </p:nvSpPr>
        <p:spPr>
          <a:xfrm>
            <a:off x="381000" y="1371600"/>
            <a:ext cx="8534400" cy="5715000"/>
          </a:xfrm>
        </p:spPr>
        <p:txBody>
          <a:bodyPr/>
          <a:lstStyle/>
          <a:p>
            <a:pPr marL="609600" indent="-609600">
              <a:lnSpc>
                <a:spcPct val="90000"/>
              </a:lnSpc>
            </a:pPr>
            <a:r>
              <a:rPr lang="en-US" altLang="en-US" sz="2800">
                <a:effectLst>
                  <a:outerShdw blurRad="38100" dist="38100" dir="2700000" algn="tl">
                    <a:srgbClr val="000000"/>
                  </a:outerShdw>
                </a:effectLst>
                <a:latin typeface="Arial" charset="0"/>
              </a:rPr>
              <a:t>A denomination is defined as “a class, or society of individuals called by the same name; a sect” (</a:t>
            </a:r>
            <a:r>
              <a:rPr lang="en-US" altLang="en-US" sz="2800" i="1">
                <a:effectLst>
                  <a:outerShdw blurRad="38100" dist="38100" dir="2700000" algn="tl">
                    <a:srgbClr val="000000"/>
                  </a:outerShdw>
                </a:effectLst>
                <a:latin typeface="Arial" charset="0"/>
              </a:rPr>
              <a:t>Webster’s Dictionary</a:t>
            </a:r>
            <a:r>
              <a:rPr lang="en-US" altLang="en-US" sz="2800">
                <a:effectLst>
                  <a:outerShdw blurRad="38100" dist="38100" dir="2700000" algn="tl">
                    <a:srgbClr val="000000"/>
                  </a:outerShdw>
                </a:effectLst>
                <a:latin typeface="Arial" charset="0"/>
              </a:rPr>
              <a:t>).</a:t>
            </a:r>
          </a:p>
          <a:p>
            <a:pPr marL="609600" indent="-609600">
              <a:buFontTx/>
              <a:buNone/>
            </a:pPr>
            <a:endParaRPr lang="en-US" altLang="en-US" sz="3600">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785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5785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Catholic Church became the political authority over much of the world.</a:t>
            </a:r>
          </a:p>
          <a:p>
            <a:pPr lvl="1">
              <a:spcBef>
                <a:spcPct val="40000"/>
              </a:spcBef>
            </a:pPr>
            <a:r>
              <a:rPr lang="en-US" altLang="en-US">
                <a:solidFill>
                  <a:schemeClr val="tx2"/>
                </a:solidFill>
                <a:effectLst>
                  <a:outerShdw blurRad="38100" dist="38100" dir="2700000" algn="tl">
                    <a:srgbClr val="000000"/>
                  </a:outerShdw>
                </a:effectLst>
                <a:latin typeface="Arial" charset="0"/>
              </a:rPr>
              <a:t>In 1076 A.D. Pope Gregory VII excommunicated the German king Henry IV.</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990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59907"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Catholic Church became the political authority over much of the world.</a:t>
            </a:r>
          </a:p>
          <a:p>
            <a:pPr lvl="1">
              <a:spcBef>
                <a:spcPct val="40000"/>
              </a:spcBef>
            </a:pPr>
            <a:r>
              <a:rPr lang="en-US" altLang="en-US">
                <a:solidFill>
                  <a:schemeClr val="tx2"/>
                </a:solidFill>
                <a:effectLst>
                  <a:outerShdw blurRad="38100" dist="38100" dir="2700000" algn="tl">
                    <a:srgbClr val="000000"/>
                  </a:outerShdw>
                </a:effectLst>
                <a:latin typeface="Arial" charset="0"/>
              </a:rPr>
              <a:t>In 1076 A.D. Pope Gregory VII excommunicated the German king Henry IV.</a:t>
            </a:r>
          </a:p>
          <a:p>
            <a:pPr lvl="1">
              <a:spcBef>
                <a:spcPct val="40000"/>
              </a:spcBef>
            </a:pPr>
            <a:r>
              <a:rPr lang="en-US" altLang="en-US">
                <a:solidFill>
                  <a:schemeClr val="tx2"/>
                </a:solidFill>
                <a:effectLst>
                  <a:outerShdw blurRad="38100" dist="38100" dir="2700000" algn="tl">
                    <a:srgbClr val="000000"/>
                  </a:outerShdw>
                </a:effectLst>
                <a:latin typeface="Arial" charset="0"/>
              </a:rPr>
              <a:t>In order to retain his position as king, Henry had to submit to the Pope.</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257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43257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Catholic Church became the political authority over much of the world.</a:t>
            </a:r>
          </a:p>
          <a:p>
            <a:pPr lvl="1">
              <a:spcBef>
                <a:spcPct val="40000"/>
              </a:spcBef>
            </a:pPr>
            <a:r>
              <a:rPr lang="en-US" altLang="en-US">
                <a:solidFill>
                  <a:schemeClr val="tx2"/>
                </a:solidFill>
                <a:effectLst>
                  <a:outerShdw blurRad="38100" dist="38100" dir="2700000" algn="tl">
                    <a:srgbClr val="000000"/>
                  </a:outerShdw>
                </a:effectLst>
                <a:latin typeface="Arial" charset="0"/>
              </a:rPr>
              <a:t>In 1076 A.D. Pope Gregory VII excommunicated the German king Henry IV.</a:t>
            </a:r>
          </a:p>
          <a:p>
            <a:pPr lvl="1">
              <a:spcBef>
                <a:spcPct val="40000"/>
              </a:spcBef>
            </a:pPr>
            <a:r>
              <a:rPr lang="en-US" altLang="en-US">
                <a:solidFill>
                  <a:schemeClr val="tx2"/>
                </a:solidFill>
                <a:effectLst>
                  <a:outerShdw blurRad="38100" dist="38100" dir="2700000" algn="tl">
                    <a:srgbClr val="000000"/>
                  </a:outerShdw>
                </a:effectLst>
                <a:latin typeface="Arial" charset="0"/>
              </a:rPr>
              <a:t>In order to retain his position as king, Henry had to submit to the Pope.</a:t>
            </a:r>
          </a:p>
        </p:txBody>
      </p:sp>
      <p:sp>
        <p:nvSpPr>
          <p:cNvPr id="1432580" name="Rectangle 4"/>
          <p:cNvSpPr>
            <a:spLocks noChangeArrowheads="1"/>
          </p:cNvSpPr>
          <p:nvPr/>
        </p:nvSpPr>
        <p:spPr bwMode="auto">
          <a:xfrm>
            <a:off x="381000" y="1371600"/>
            <a:ext cx="8382000" cy="5181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“Faced with the danger of losing his throne and humiliation within his own realm…Henry capitulated and, with his wife and his baby son, crossed the Alps in the winter of 1077 to meet Gregory at Canossa. It was a difficult journey; and when Henry finally reached Canossa, Gregory let him stand barefoot in the snow outside the gates of the palace on three successive days before he would admit him to his presence. He then released him from his sentence of excommunication” (Earle E. Cairns, Christianity Through The Centuries, pp. 212-213).</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195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6195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Catholic Church became the political authority over much of the world.</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62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434627"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Catholic Church became the political authority over much of the world.</a:t>
            </a:r>
          </a:p>
          <a:p>
            <a:pPr>
              <a:spcBef>
                <a:spcPct val="40000"/>
              </a:spcBef>
            </a:pPr>
            <a:r>
              <a:rPr lang="en-US" altLang="en-US">
                <a:effectLst>
                  <a:outerShdw blurRad="38100" dist="38100" dir="2700000" algn="tl">
                    <a:srgbClr val="000000"/>
                  </a:outerShdw>
                </a:effectLst>
                <a:latin typeface="Arial" charset="0"/>
              </a:rPr>
              <a:t>The Catholic Church perverted the doctrine of Christ for monetary gain.</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400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6400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Catholic Church became the political authority over much of the world.</a:t>
            </a:r>
          </a:p>
          <a:p>
            <a:pPr>
              <a:spcBef>
                <a:spcPct val="40000"/>
              </a:spcBef>
            </a:pPr>
            <a:r>
              <a:rPr lang="en-US" altLang="en-US">
                <a:effectLst>
                  <a:outerShdw blurRad="38100" dist="38100" dir="2700000" algn="tl">
                    <a:srgbClr val="000000"/>
                  </a:outerShdw>
                </a:effectLst>
                <a:latin typeface="Arial" charset="0"/>
              </a:rPr>
              <a:t>The Catholic Church perverted the doctrine of Christ for monetary gain.</a:t>
            </a:r>
          </a:p>
          <a:p>
            <a:pPr lvl="1">
              <a:spcBef>
                <a:spcPct val="40000"/>
              </a:spcBef>
            </a:pPr>
            <a:r>
              <a:rPr lang="en-US" altLang="en-US">
                <a:solidFill>
                  <a:schemeClr val="tx2"/>
                </a:solidFill>
                <a:effectLst>
                  <a:outerShdw blurRad="38100" dist="38100" dir="2700000" algn="tl">
                    <a:srgbClr val="000000"/>
                  </a:outerShdw>
                </a:effectLst>
                <a:latin typeface="Arial" charset="0"/>
              </a:rPr>
              <a:t>In order to raise money, a monk named Johann Tetzel was commissioned to sell “indulgences” in the 1500’s.</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6050"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6605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Catholic Church became the political authority over much of the world.</a:t>
            </a:r>
          </a:p>
          <a:p>
            <a:pPr>
              <a:spcBef>
                <a:spcPct val="40000"/>
              </a:spcBef>
            </a:pPr>
            <a:r>
              <a:rPr lang="en-US" altLang="en-US">
                <a:effectLst>
                  <a:outerShdw blurRad="38100" dist="38100" dir="2700000" algn="tl">
                    <a:srgbClr val="000000"/>
                  </a:outerShdw>
                </a:effectLst>
                <a:latin typeface="Arial" charset="0"/>
              </a:rPr>
              <a:t>The Catholic Church perverted the doctrine of Christ for monetary gain.</a:t>
            </a:r>
          </a:p>
          <a:p>
            <a:pPr lvl="1">
              <a:spcBef>
                <a:spcPct val="40000"/>
              </a:spcBef>
            </a:pPr>
            <a:r>
              <a:rPr lang="en-US" altLang="en-US">
                <a:solidFill>
                  <a:schemeClr val="tx2"/>
                </a:solidFill>
                <a:effectLst>
                  <a:outerShdw blurRad="38100" dist="38100" dir="2700000" algn="tl">
                    <a:srgbClr val="000000"/>
                  </a:outerShdw>
                </a:effectLst>
                <a:latin typeface="Arial" charset="0"/>
              </a:rPr>
              <a:t>In order to raise money, a monk named Johann Tetzel was commissioned to sell “indulgences” in the 1500’s.</a:t>
            </a:r>
          </a:p>
          <a:p>
            <a:pPr lvl="1">
              <a:spcBef>
                <a:spcPct val="40000"/>
              </a:spcBef>
            </a:pPr>
            <a:r>
              <a:rPr lang="en-US" altLang="en-US">
                <a:solidFill>
                  <a:schemeClr val="tx2"/>
                </a:solidFill>
                <a:effectLst>
                  <a:outerShdw blurRad="38100" dist="38100" dir="2700000" algn="tl">
                    <a:srgbClr val="000000"/>
                  </a:outerShdw>
                </a:effectLst>
                <a:latin typeface="Arial" charset="0"/>
              </a:rPr>
              <a:t>Indulgences were documents that, if purchased, would free a person from the penalty of sin.</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809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Roman Catholicism</a:t>
            </a:r>
            <a:endParaRPr lang="en-US" altLang="en-US" sz="4800"/>
          </a:p>
        </p:txBody>
      </p:sp>
      <p:sp>
        <p:nvSpPr>
          <p:cNvPr id="166809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Catholic Church became the political authority over much of the world.</a:t>
            </a:r>
          </a:p>
          <a:p>
            <a:pPr>
              <a:spcBef>
                <a:spcPct val="40000"/>
              </a:spcBef>
            </a:pPr>
            <a:r>
              <a:rPr lang="en-US" altLang="en-US">
                <a:effectLst>
                  <a:outerShdw blurRad="38100" dist="38100" dir="2700000" algn="tl">
                    <a:srgbClr val="000000"/>
                  </a:outerShdw>
                </a:effectLst>
                <a:latin typeface="Arial" charset="0"/>
              </a:rPr>
              <a:t>The Catholic Church perverted the doctrine of Christ for monetary gain.</a:t>
            </a:r>
          </a:p>
          <a:p>
            <a:pPr lvl="1">
              <a:spcBef>
                <a:spcPct val="40000"/>
              </a:spcBef>
            </a:pPr>
            <a:r>
              <a:rPr lang="en-US" altLang="en-US">
                <a:solidFill>
                  <a:schemeClr val="tx2"/>
                </a:solidFill>
                <a:effectLst>
                  <a:outerShdw blurRad="38100" dist="38100" dir="2700000" algn="tl">
                    <a:srgbClr val="000000"/>
                  </a:outerShdw>
                </a:effectLst>
                <a:latin typeface="Arial" charset="0"/>
              </a:rPr>
              <a:t>In order to raise money, a monk named Johann Tetzel was commissioned to sell “indulgences” in the 1500’s.</a:t>
            </a:r>
          </a:p>
          <a:p>
            <a:pPr lvl="1">
              <a:spcBef>
                <a:spcPct val="40000"/>
              </a:spcBef>
            </a:pPr>
            <a:r>
              <a:rPr lang="en-US" altLang="en-US">
                <a:solidFill>
                  <a:schemeClr val="tx2"/>
                </a:solidFill>
                <a:effectLst>
                  <a:outerShdw blurRad="38100" dist="38100" dir="2700000" algn="tl">
                    <a:srgbClr val="000000"/>
                  </a:outerShdw>
                </a:effectLst>
                <a:latin typeface="Arial" charset="0"/>
              </a:rPr>
              <a:t>Indulgences were documents that, if purchased, would free a person from the penalty of sin.</a:t>
            </a:r>
          </a:p>
          <a:p>
            <a:pPr lvl="1">
              <a:spcBef>
                <a:spcPct val="40000"/>
              </a:spcBef>
            </a:pPr>
            <a:r>
              <a:rPr lang="en-US" altLang="en-US">
                <a:solidFill>
                  <a:schemeClr val="tx2"/>
                </a:solidFill>
                <a:effectLst>
                  <a:outerShdw blurRad="38100" dist="38100" dir="2700000" algn="tl">
                    <a:srgbClr val="000000"/>
                  </a:outerShdw>
                </a:effectLst>
                <a:latin typeface="Arial" charset="0"/>
              </a:rPr>
              <a:t>Martin Luther, a Catholic priest, opposed this.</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667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Protestant Reformation</a:t>
            </a:r>
            <a:endParaRPr lang="en-US" altLang="en-US" sz="480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014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Protestant Reformation</a:t>
            </a:r>
            <a:endParaRPr lang="en-US" altLang="en-US" sz="4800"/>
          </a:p>
        </p:txBody>
      </p:sp>
      <p:sp>
        <p:nvSpPr>
          <p:cNvPr id="1670147"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Martin Luther tried to reform (correct) the abuses of the Catholic Church.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3992</TotalTime>
  <Words>11038</Words>
  <Application>Microsoft Office PowerPoint</Application>
  <PresentationFormat>On-screen Show (4:3)</PresentationFormat>
  <Paragraphs>1330</Paragraphs>
  <Slides>217</Slides>
  <Notes>214</Notes>
  <HiddenSlides>0</HiddenSlides>
  <MMClips>0</MMClips>
  <ScaleCrop>false</ScaleCrop>
  <HeadingPairs>
    <vt:vector size="4" baseType="variant">
      <vt:variant>
        <vt:lpstr>Theme</vt:lpstr>
      </vt:variant>
      <vt:variant>
        <vt:i4>1</vt:i4>
      </vt:variant>
      <vt:variant>
        <vt:lpstr>Slide Titles</vt:lpstr>
      </vt:variant>
      <vt:variant>
        <vt:i4>217</vt:i4>
      </vt:variant>
    </vt:vector>
  </HeadingPairs>
  <TitlesOfParts>
    <vt:vector size="218" baseType="lpstr">
      <vt:lpstr>Default Design</vt:lpstr>
      <vt:lpstr>Denominationalism</vt:lpstr>
      <vt:lpstr>Denominationalism</vt:lpstr>
      <vt:lpstr>Denominationalism</vt:lpstr>
      <vt:lpstr>Denominationalism</vt:lpstr>
      <vt:lpstr>Denominationalism</vt:lpstr>
      <vt:lpstr>Denominationalism</vt:lpstr>
      <vt:lpstr>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What Is Denominationalism?</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Church History</vt:lpstr>
      <vt:lpstr>Roman Catholicism</vt:lpstr>
      <vt:lpstr>Roman Catholicism</vt:lpstr>
      <vt:lpstr>Roman Catholicism</vt:lpstr>
      <vt:lpstr>Roman Catholicism</vt:lpstr>
      <vt:lpstr>Roman Catholicism</vt:lpstr>
      <vt:lpstr>Roman Catholicism</vt:lpstr>
      <vt:lpstr>Roman Catholicism</vt:lpstr>
      <vt:lpstr>Roman Catholicism</vt:lpstr>
      <vt:lpstr>Roman Catholicism</vt:lpstr>
      <vt:lpstr>Roman Catholicism</vt:lpstr>
      <vt:lpstr>Roman Catholicism</vt:lpstr>
      <vt:lpstr>Roman Catholicism</vt:lpstr>
      <vt:lpstr>Roman Catholicism</vt:lpstr>
      <vt:lpstr>Roman Catholicism</vt:lpstr>
      <vt:lpstr>The Falling Away</vt:lpstr>
      <vt:lpstr>The Falling Away</vt:lpstr>
      <vt:lpstr>The Falling Away</vt:lpstr>
      <vt:lpstr>The Falling Away</vt:lpstr>
      <vt:lpstr>The Falling Away</vt:lpstr>
      <vt:lpstr>The Falling Away</vt:lpstr>
      <vt:lpstr>The Falling Away</vt:lpstr>
      <vt:lpstr>The Falling Away</vt:lpstr>
      <vt:lpstr>The Falling Away</vt:lpstr>
      <vt:lpstr>The Falling Away</vt:lpstr>
      <vt:lpstr>The Falling Away</vt:lpstr>
      <vt:lpstr>The Falling Away</vt:lpstr>
      <vt:lpstr>The Falling Away</vt:lpstr>
      <vt:lpstr>The Falling Away</vt:lpstr>
      <vt:lpstr>The Falling Away</vt:lpstr>
      <vt:lpstr>The Falling Away</vt:lpstr>
      <vt:lpstr>Roman Catholicism</vt:lpstr>
      <vt:lpstr>Roman Catholicism</vt:lpstr>
      <vt:lpstr>Roman Catholicism</vt:lpstr>
      <vt:lpstr>Roman Catholicism</vt:lpstr>
      <vt:lpstr>Roman Catholicism</vt:lpstr>
      <vt:lpstr>Roman Catholicism</vt:lpstr>
      <vt:lpstr>Roman Catholicism</vt:lpstr>
      <vt:lpstr>Roman Catholicism</vt:lpstr>
      <vt:lpstr>Roman Catholicism</vt:lpstr>
      <vt:lpstr>Roman Catholicism</vt:lpstr>
      <vt:lpstr>Protestant Reformation</vt:lpstr>
      <vt:lpstr>Protestant Reformation</vt:lpstr>
      <vt:lpstr>Protestant Reformation</vt:lpstr>
      <vt:lpstr>Protestant Reformation</vt:lpstr>
      <vt:lpstr>Protestant Reformation</vt:lpstr>
      <vt:lpstr>Protestant Reformation</vt:lpstr>
      <vt:lpstr>Protestant Reformation</vt:lpstr>
      <vt:lpstr>Protestant Reformation</vt:lpstr>
      <vt:lpstr>Protestant Reformation</vt:lpstr>
      <vt:lpstr>More Denominations Began</vt:lpstr>
      <vt:lpstr>More Denominations Began</vt:lpstr>
      <vt:lpstr>More Denominations Began</vt:lpstr>
      <vt:lpstr>More Denominations Began</vt:lpstr>
      <vt:lpstr>More Denominations Began</vt:lpstr>
      <vt:lpstr>More Denominations Began</vt:lpstr>
      <vt:lpstr>More Denominations Began</vt:lpstr>
      <vt:lpstr>More Denominations Began</vt:lpstr>
      <vt:lpstr>More Denominations Began</vt:lpstr>
      <vt:lpstr>More Denominations Began</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Do We Need Creeds?</vt:lpstr>
      <vt:lpstr>Do We Need Creeds?</vt:lpstr>
      <vt:lpstr>Do We Need Creeds?</vt:lpstr>
      <vt:lpstr>Do We Need Creeds?</vt:lpstr>
      <vt:lpstr>Do We Need Creeds?</vt:lpstr>
      <vt:lpstr>Do We Need Creeds?</vt:lpstr>
      <vt:lpstr>Do We Need Creeds?</vt:lpstr>
      <vt:lpstr>Do We Need Creeds?</vt:lpstr>
      <vt:lpstr>Do We Need Creeds?</vt:lpstr>
      <vt:lpstr>Do We Need Creeds?</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Denominational Church Structure</vt:lpstr>
      <vt:lpstr>Denominational Church Structure</vt:lpstr>
      <vt:lpstr>Denominational Church Structure</vt:lpstr>
      <vt:lpstr>Denominational Church Structure</vt:lpstr>
      <vt:lpstr>Denominational Church Structure</vt:lpstr>
      <vt:lpstr>What’s Wrong With Denominationalism?</vt:lpstr>
      <vt:lpstr>What’s Wrong With Denominationalism?</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Can We Find Approval For These Things In The Bible?</vt:lpstr>
      <vt:lpstr>What’s Wrong With Denominationalism?</vt:lpstr>
      <vt:lpstr>What’s Wrong With Denominationalism?</vt:lpstr>
      <vt:lpstr>What’s Wrong With Denominationalism?</vt:lpstr>
      <vt:lpstr>What’s Wrong With Denominationalism?</vt:lpstr>
      <vt:lpstr>What’s Wrong With Denominationalism?</vt:lpstr>
      <vt:lpstr>What’s Wrong With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What’s The Solution To The Problem Of Denominationalism?</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David Dann</dc:creator>
  <cp:lastModifiedBy>Dave</cp:lastModifiedBy>
  <cp:revision>235</cp:revision>
  <cp:lastPrinted>2020-09-16T14:14:18Z</cp:lastPrinted>
  <dcterms:created xsi:type="dcterms:W3CDTF">2004-03-11T22:01:36Z</dcterms:created>
  <dcterms:modified xsi:type="dcterms:W3CDTF">2020-09-16T14:15:45Z</dcterms:modified>
</cp:coreProperties>
</file>