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ppt/notesSlides/notesSlide70.xml" ContentType="application/vnd.openxmlformats-officedocument.presentationml.notesSlide+xml"/>
  <Override PartName="/ppt/notesSlides/notesSlide71.xml" ContentType="application/vnd.openxmlformats-officedocument.presentationml.notesSlide+xml"/>
  <Override PartName="/ppt/notesSlides/notesSlide72.xml" ContentType="application/vnd.openxmlformats-officedocument.presentationml.notesSlide+xml"/>
  <Override PartName="/ppt/notesSlides/notesSlide73.xml" ContentType="application/vnd.openxmlformats-officedocument.presentationml.notesSlide+xml"/>
  <Override PartName="/ppt/notesSlides/notesSlide74.xml" ContentType="application/vnd.openxmlformats-officedocument.presentationml.notesSlide+xml"/>
  <Override PartName="/ppt/notesSlides/notesSlide75.xml" ContentType="application/vnd.openxmlformats-officedocument.presentationml.notesSlide+xml"/>
  <Override PartName="/ppt/notesSlides/notesSlide76.xml" ContentType="application/vnd.openxmlformats-officedocument.presentationml.notesSlide+xml"/>
  <Override PartName="/ppt/notesSlides/notesSlide77.xml" ContentType="application/vnd.openxmlformats-officedocument.presentationml.notesSlide+xml"/>
  <Override PartName="/ppt/notesSlides/notesSlide78.xml" ContentType="application/vnd.openxmlformats-officedocument.presentationml.notesSlide+xml"/>
  <Override PartName="/ppt/notesSlides/notesSlide79.xml" ContentType="application/vnd.openxmlformats-officedocument.presentationml.notesSlide+xml"/>
  <Override PartName="/ppt/notesSlides/notesSlide80.xml" ContentType="application/vnd.openxmlformats-officedocument.presentationml.notesSlide+xml"/>
  <Override PartName="/ppt/notesSlides/notesSlide81.xml" ContentType="application/vnd.openxmlformats-officedocument.presentationml.notesSlide+xml"/>
  <Override PartName="/ppt/notesSlides/notesSlide82.xml" ContentType="application/vnd.openxmlformats-officedocument.presentationml.notesSlide+xml"/>
  <Override PartName="/ppt/notesSlides/notesSlide83.xml" ContentType="application/vnd.openxmlformats-officedocument.presentationml.notesSlide+xml"/>
  <Override PartName="/ppt/notesSlides/notesSlide84.xml" ContentType="application/vnd.openxmlformats-officedocument.presentationml.notesSlide+xml"/>
  <Override PartName="/ppt/notesSlides/notesSlide85.xml" ContentType="application/vnd.openxmlformats-officedocument.presentationml.notesSlide+xml"/>
  <Override PartName="/ppt/notesSlides/notesSlide86.xml" ContentType="application/vnd.openxmlformats-officedocument.presentationml.notesSlide+xml"/>
  <Override PartName="/ppt/notesSlides/notesSlide87.xml" ContentType="application/vnd.openxmlformats-officedocument.presentationml.notesSlide+xml"/>
  <Override PartName="/ppt/notesSlides/notesSlide88.xml" ContentType="application/vnd.openxmlformats-officedocument.presentationml.notesSlide+xml"/>
  <Override PartName="/ppt/notesSlides/notesSlide89.xml" ContentType="application/vnd.openxmlformats-officedocument.presentationml.notesSlide+xml"/>
  <Override PartName="/ppt/notesSlides/notesSlide90.xml" ContentType="application/vnd.openxmlformats-officedocument.presentationml.notesSlide+xml"/>
  <Override PartName="/ppt/notesSlides/notesSlide91.xml" ContentType="application/vnd.openxmlformats-officedocument.presentationml.notesSlide+xml"/>
  <Override PartName="/ppt/notesSlides/notesSlide92.xml" ContentType="application/vnd.openxmlformats-officedocument.presentationml.notesSlide+xml"/>
  <Override PartName="/ppt/notesSlides/notesSlide93.xml" ContentType="application/vnd.openxmlformats-officedocument.presentationml.notesSlide+xml"/>
  <Override PartName="/ppt/notesSlides/notesSlide94.xml" ContentType="application/vnd.openxmlformats-officedocument.presentationml.notesSlide+xml"/>
  <Override PartName="/ppt/notesSlides/notesSlide95.xml" ContentType="application/vnd.openxmlformats-officedocument.presentationml.notesSlide+xml"/>
  <Override PartName="/ppt/notesSlides/notesSlide96.xml" ContentType="application/vnd.openxmlformats-officedocument.presentationml.notesSlide+xml"/>
  <Override PartName="/ppt/notesSlides/notesSlide97.xml" ContentType="application/vnd.openxmlformats-officedocument.presentationml.notesSlide+xml"/>
  <Override PartName="/ppt/notesSlides/notesSlide98.xml" ContentType="application/vnd.openxmlformats-officedocument.presentationml.notesSlide+xml"/>
  <Override PartName="/ppt/notesSlides/notesSlide99.xml" ContentType="application/vnd.openxmlformats-officedocument.presentationml.notesSlide+xml"/>
  <Override PartName="/ppt/notesSlides/notesSlide100.xml" ContentType="application/vnd.openxmlformats-officedocument.presentationml.notesSlide+xml"/>
  <Override PartName="/ppt/notesSlides/notesSlide101.xml" ContentType="application/vnd.openxmlformats-officedocument.presentationml.notesSlide+xml"/>
  <Override PartName="/ppt/notesSlides/notesSlide102.xml" ContentType="application/vnd.openxmlformats-officedocument.presentationml.notesSlide+xml"/>
  <Override PartName="/ppt/notesSlides/notesSlide103.xml" ContentType="application/vnd.openxmlformats-officedocument.presentationml.notesSlide+xml"/>
  <Override PartName="/ppt/notesSlides/notesSlide104.xml" ContentType="application/vnd.openxmlformats-officedocument.presentationml.notesSlide+xml"/>
  <Override PartName="/ppt/notesSlides/notesSlide105.xml" ContentType="application/vnd.openxmlformats-officedocument.presentationml.notesSlide+xml"/>
  <Override PartName="/ppt/notesSlides/notesSlide106.xml" ContentType="application/vnd.openxmlformats-officedocument.presentationml.notesSlide+xml"/>
  <Override PartName="/ppt/notesSlides/notesSlide107.xml" ContentType="application/vnd.openxmlformats-officedocument.presentationml.notesSlide+xml"/>
  <Override PartName="/ppt/notesSlides/notesSlide108.xml" ContentType="application/vnd.openxmlformats-officedocument.presentationml.notesSlide+xml"/>
  <Override PartName="/ppt/notesSlides/notesSlide109.xml" ContentType="application/vnd.openxmlformats-officedocument.presentationml.notesSlide+xml"/>
  <Override PartName="/ppt/notesSlides/notesSlide110.xml" ContentType="application/vnd.openxmlformats-officedocument.presentationml.notesSlide+xml"/>
  <Override PartName="/ppt/notesSlides/notesSlide111.xml" ContentType="application/vnd.openxmlformats-officedocument.presentationml.notesSlide+xml"/>
  <Override PartName="/ppt/notesSlides/notesSlide112.xml" ContentType="application/vnd.openxmlformats-officedocument.presentationml.notesSlide+xml"/>
  <Override PartName="/ppt/notesSlides/notesSlide113.xml" ContentType="application/vnd.openxmlformats-officedocument.presentationml.notesSlide+xml"/>
  <Override PartName="/ppt/notesSlides/notesSlide114.xml" ContentType="application/vnd.openxmlformats-officedocument.presentationml.notesSlide+xml"/>
  <Override PartName="/ppt/notesSlides/notesSlide115.xml" ContentType="application/vnd.openxmlformats-officedocument.presentationml.notesSlide+xml"/>
  <Override PartName="/ppt/notesSlides/notesSlide116.xml" ContentType="application/vnd.openxmlformats-officedocument.presentationml.notesSlide+xml"/>
  <Override PartName="/ppt/notesSlides/notesSlide117.xml" ContentType="application/vnd.openxmlformats-officedocument.presentationml.notesSlide+xml"/>
  <Override PartName="/ppt/notesSlides/notesSlide118.xml" ContentType="application/vnd.openxmlformats-officedocument.presentationml.notesSlide+xml"/>
  <Override PartName="/ppt/notesSlides/notesSlide119.xml" ContentType="application/vnd.openxmlformats-officedocument.presentationml.notesSlide+xml"/>
  <Override PartName="/ppt/notesSlides/notesSlide120.xml" ContentType="application/vnd.openxmlformats-officedocument.presentationml.notesSlide+xml"/>
  <Override PartName="/ppt/notesSlides/notesSlide121.xml" ContentType="application/vnd.openxmlformats-officedocument.presentationml.notesSlide+xml"/>
  <Override PartName="/ppt/notesSlides/notesSlide122.xml" ContentType="application/vnd.openxmlformats-officedocument.presentationml.notesSlide+xml"/>
  <Override PartName="/ppt/notesSlides/notesSlide123.xml" ContentType="application/vnd.openxmlformats-officedocument.presentationml.notesSlide+xml"/>
  <Override PartName="/ppt/notesSlides/notesSlide124.xml" ContentType="application/vnd.openxmlformats-officedocument.presentationml.notesSlide+xml"/>
  <Override PartName="/ppt/notesSlides/notesSlide125.xml" ContentType="application/vnd.openxmlformats-officedocument.presentationml.notesSlide+xml"/>
  <Override PartName="/ppt/notesSlides/notesSlide126.xml" ContentType="application/vnd.openxmlformats-officedocument.presentationml.notesSlide+xml"/>
  <Override PartName="/ppt/notesSlides/notesSlide127.xml" ContentType="application/vnd.openxmlformats-officedocument.presentationml.notesSlide+xml"/>
  <Override PartName="/ppt/notesSlides/notesSlide128.xml" ContentType="application/vnd.openxmlformats-officedocument.presentationml.notesSlide+xml"/>
  <Override PartName="/ppt/notesSlides/notesSlide129.xml" ContentType="application/vnd.openxmlformats-officedocument.presentationml.notesSlide+xml"/>
  <Override PartName="/ppt/notesSlides/notesSlide130.xml" ContentType="application/vnd.openxmlformats-officedocument.presentationml.notesSlide+xml"/>
  <Override PartName="/ppt/notesSlides/notesSlide131.xml" ContentType="application/vnd.openxmlformats-officedocument.presentationml.notesSlide+xml"/>
  <Override PartName="/ppt/notesSlides/notesSlide132.xml" ContentType="application/vnd.openxmlformats-officedocument.presentationml.notesSlide+xml"/>
  <Override PartName="/ppt/notesSlides/notesSlide133.xml" ContentType="application/vnd.openxmlformats-officedocument.presentationml.notesSlide+xml"/>
  <Override PartName="/ppt/notesSlides/notesSlide134.xml" ContentType="application/vnd.openxmlformats-officedocument.presentationml.notesSlide+xml"/>
  <Override PartName="/ppt/notesSlides/notesSlide13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140"/>
  </p:notesMasterIdLst>
  <p:sldIdLst>
    <p:sldId id="256" r:id="rId2"/>
    <p:sldId id="552" r:id="rId3"/>
    <p:sldId id="888" r:id="rId4"/>
    <p:sldId id="889" r:id="rId5"/>
    <p:sldId id="890" r:id="rId6"/>
    <p:sldId id="824" r:id="rId7"/>
    <p:sldId id="825" r:id="rId8"/>
    <p:sldId id="891" r:id="rId9"/>
    <p:sldId id="826" r:id="rId10"/>
    <p:sldId id="892" r:id="rId11"/>
    <p:sldId id="827" r:id="rId12"/>
    <p:sldId id="828" r:id="rId13"/>
    <p:sldId id="896" r:id="rId14"/>
    <p:sldId id="898" r:id="rId15"/>
    <p:sldId id="899" r:id="rId16"/>
    <p:sldId id="900" r:id="rId17"/>
    <p:sldId id="897" r:id="rId18"/>
    <p:sldId id="829" r:id="rId19"/>
    <p:sldId id="830" r:id="rId20"/>
    <p:sldId id="901" r:id="rId21"/>
    <p:sldId id="831" r:id="rId22"/>
    <p:sldId id="902" r:id="rId23"/>
    <p:sldId id="903" r:id="rId24"/>
    <p:sldId id="904" r:id="rId25"/>
    <p:sldId id="905" r:id="rId26"/>
    <p:sldId id="906" r:id="rId27"/>
    <p:sldId id="832" r:id="rId28"/>
    <p:sldId id="907" r:id="rId29"/>
    <p:sldId id="908" r:id="rId30"/>
    <p:sldId id="833" r:id="rId31"/>
    <p:sldId id="834" r:id="rId32"/>
    <p:sldId id="909" r:id="rId33"/>
    <p:sldId id="835" r:id="rId34"/>
    <p:sldId id="910" r:id="rId35"/>
    <p:sldId id="911" r:id="rId36"/>
    <p:sldId id="912" r:id="rId37"/>
    <p:sldId id="913" r:id="rId38"/>
    <p:sldId id="836" r:id="rId39"/>
    <p:sldId id="914" r:id="rId40"/>
    <p:sldId id="915" r:id="rId41"/>
    <p:sldId id="917" r:id="rId42"/>
    <p:sldId id="916" r:id="rId43"/>
    <p:sldId id="838" r:id="rId44"/>
    <p:sldId id="918" r:id="rId45"/>
    <p:sldId id="919" r:id="rId46"/>
    <p:sldId id="920" r:id="rId47"/>
    <p:sldId id="921" r:id="rId48"/>
    <p:sldId id="839" r:id="rId49"/>
    <p:sldId id="922" r:id="rId50"/>
    <p:sldId id="840" r:id="rId51"/>
    <p:sldId id="923" r:id="rId52"/>
    <p:sldId id="924" r:id="rId53"/>
    <p:sldId id="925" r:id="rId54"/>
    <p:sldId id="926" r:id="rId55"/>
    <p:sldId id="841" r:id="rId56"/>
    <p:sldId id="927" r:id="rId57"/>
    <p:sldId id="842" r:id="rId58"/>
    <p:sldId id="928" r:id="rId59"/>
    <p:sldId id="843" r:id="rId60"/>
    <p:sldId id="929" r:id="rId61"/>
    <p:sldId id="844" r:id="rId62"/>
    <p:sldId id="845" r:id="rId63"/>
    <p:sldId id="930" r:id="rId64"/>
    <p:sldId id="846" r:id="rId65"/>
    <p:sldId id="931" r:id="rId66"/>
    <p:sldId id="932" r:id="rId67"/>
    <p:sldId id="934" r:id="rId68"/>
    <p:sldId id="933" r:id="rId69"/>
    <p:sldId id="848" r:id="rId70"/>
    <p:sldId id="935" r:id="rId71"/>
    <p:sldId id="849" r:id="rId72"/>
    <p:sldId id="936" r:id="rId73"/>
    <p:sldId id="850" r:id="rId74"/>
    <p:sldId id="937" r:id="rId75"/>
    <p:sldId id="851" r:id="rId76"/>
    <p:sldId id="938" r:id="rId77"/>
    <p:sldId id="939" r:id="rId78"/>
    <p:sldId id="852" r:id="rId79"/>
    <p:sldId id="940" r:id="rId80"/>
    <p:sldId id="853" r:id="rId81"/>
    <p:sldId id="941" r:id="rId82"/>
    <p:sldId id="942" r:id="rId83"/>
    <p:sldId id="944" r:id="rId84"/>
    <p:sldId id="943" r:id="rId85"/>
    <p:sldId id="945" r:id="rId86"/>
    <p:sldId id="946" r:id="rId87"/>
    <p:sldId id="947" r:id="rId88"/>
    <p:sldId id="948" r:id="rId89"/>
    <p:sldId id="949" r:id="rId90"/>
    <p:sldId id="950" r:id="rId91"/>
    <p:sldId id="952" r:id="rId92"/>
    <p:sldId id="953" r:id="rId93"/>
    <p:sldId id="954" r:id="rId94"/>
    <p:sldId id="955" r:id="rId95"/>
    <p:sldId id="951" r:id="rId96"/>
    <p:sldId id="956" r:id="rId97"/>
    <p:sldId id="958" r:id="rId98"/>
    <p:sldId id="959" r:id="rId99"/>
    <p:sldId id="957" r:id="rId100"/>
    <p:sldId id="961" r:id="rId101"/>
    <p:sldId id="962" r:id="rId102"/>
    <p:sldId id="960" r:id="rId103"/>
    <p:sldId id="981" r:id="rId104"/>
    <p:sldId id="984" r:id="rId105"/>
    <p:sldId id="982" r:id="rId106"/>
    <p:sldId id="988" r:id="rId107"/>
    <p:sldId id="989" r:id="rId108"/>
    <p:sldId id="983" r:id="rId109"/>
    <p:sldId id="990" r:id="rId110"/>
    <p:sldId id="991" r:id="rId111"/>
    <p:sldId id="986" r:id="rId112"/>
    <p:sldId id="963" r:id="rId113"/>
    <p:sldId id="964" r:id="rId114"/>
    <p:sldId id="965" r:id="rId115"/>
    <p:sldId id="968" r:id="rId116"/>
    <p:sldId id="993" r:id="rId117"/>
    <p:sldId id="994" r:id="rId118"/>
    <p:sldId id="995" r:id="rId119"/>
    <p:sldId id="996" r:id="rId120"/>
    <p:sldId id="998" r:id="rId121"/>
    <p:sldId id="999" r:id="rId122"/>
    <p:sldId id="997" r:id="rId123"/>
    <p:sldId id="1000" r:id="rId124"/>
    <p:sldId id="1001" r:id="rId125"/>
    <p:sldId id="1003" r:id="rId126"/>
    <p:sldId id="1004" r:id="rId127"/>
    <p:sldId id="1005" r:id="rId128"/>
    <p:sldId id="1009" r:id="rId129"/>
    <p:sldId id="1010" r:id="rId130"/>
    <p:sldId id="1007" r:id="rId131"/>
    <p:sldId id="1011" r:id="rId132"/>
    <p:sldId id="1012" r:id="rId133"/>
    <p:sldId id="1013" r:id="rId134"/>
    <p:sldId id="1015" r:id="rId135"/>
    <p:sldId id="1008" r:id="rId136"/>
    <p:sldId id="877" r:id="rId137"/>
    <p:sldId id="642" r:id="rId138"/>
    <p:sldId id="1014" r:id="rId139"/>
  </p:sldIdLst>
  <p:sldSz cx="9144000" cy="6858000" type="screen4x3"/>
  <p:notesSz cx="7315200" cy="9601200"/>
  <p:defaultTextStyle>
    <a:defPPr>
      <a:defRPr lang="en-US"/>
    </a:defPPr>
    <a:lvl1pPr algn="l" rtl="0" eaLnBrk="0" fontAlgn="base" hangingPunct="0">
      <a:spcBef>
        <a:spcPct val="0"/>
      </a:spcBef>
      <a:spcAft>
        <a:spcPct val="0"/>
      </a:spcAft>
      <a:defRPr sz="2400" kern="1200">
        <a:solidFill>
          <a:schemeClr val="tx1"/>
        </a:solidFill>
        <a:latin typeface="Arial" charset="0"/>
        <a:ea typeface="+mn-ea"/>
        <a:cs typeface="+mn-cs"/>
      </a:defRPr>
    </a:lvl1pPr>
    <a:lvl2pPr marL="457200" algn="l" rtl="0" eaLnBrk="0" fontAlgn="base" hangingPunct="0">
      <a:spcBef>
        <a:spcPct val="0"/>
      </a:spcBef>
      <a:spcAft>
        <a:spcPct val="0"/>
      </a:spcAft>
      <a:defRPr sz="2400" kern="1200">
        <a:solidFill>
          <a:schemeClr val="tx1"/>
        </a:solidFill>
        <a:latin typeface="Arial" charset="0"/>
        <a:ea typeface="+mn-ea"/>
        <a:cs typeface="+mn-cs"/>
      </a:defRPr>
    </a:lvl2pPr>
    <a:lvl3pPr marL="914400" algn="l" rtl="0" eaLnBrk="0" fontAlgn="base" hangingPunct="0">
      <a:spcBef>
        <a:spcPct val="0"/>
      </a:spcBef>
      <a:spcAft>
        <a:spcPct val="0"/>
      </a:spcAft>
      <a:defRPr sz="2400" kern="1200">
        <a:solidFill>
          <a:schemeClr val="tx1"/>
        </a:solidFill>
        <a:latin typeface="Arial" charset="0"/>
        <a:ea typeface="+mn-ea"/>
        <a:cs typeface="+mn-cs"/>
      </a:defRPr>
    </a:lvl3pPr>
    <a:lvl4pPr marL="1371600" algn="l" rtl="0" eaLnBrk="0" fontAlgn="base" hangingPunct="0">
      <a:spcBef>
        <a:spcPct val="0"/>
      </a:spcBef>
      <a:spcAft>
        <a:spcPct val="0"/>
      </a:spcAft>
      <a:defRPr sz="2400" kern="1200">
        <a:solidFill>
          <a:schemeClr val="tx1"/>
        </a:solidFill>
        <a:latin typeface="Arial" charset="0"/>
        <a:ea typeface="+mn-ea"/>
        <a:cs typeface="+mn-cs"/>
      </a:defRPr>
    </a:lvl4pPr>
    <a:lvl5pPr marL="1828800" algn="l" rtl="0" eaLnBrk="0" fontAlgn="base" hangingPunct="0">
      <a:spcBef>
        <a:spcPct val="0"/>
      </a:spcBef>
      <a:spcAft>
        <a:spcPct val="0"/>
      </a:spcAft>
      <a:defRPr sz="2400" kern="1200">
        <a:solidFill>
          <a:schemeClr val="tx1"/>
        </a:solidFill>
        <a:latin typeface="Arial" charset="0"/>
        <a:ea typeface="+mn-ea"/>
        <a:cs typeface="+mn-cs"/>
      </a:defRPr>
    </a:lvl5pPr>
    <a:lvl6pPr marL="2286000" algn="l" defTabSz="914400" rtl="0" eaLnBrk="1" latinLnBrk="0" hangingPunct="1">
      <a:defRPr sz="2400" kern="1200">
        <a:solidFill>
          <a:schemeClr val="tx1"/>
        </a:solidFill>
        <a:latin typeface="Arial" charset="0"/>
        <a:ea typeface="+mn-ea"/>
        <a:cs typeface="+mn-cs"/>
      </a:defRPr>
    </a:lvl6pPr>
    <a:lvl7pPr marL="2743200" algn="l" defTabSz="914400" rtl="0" eaLnBrk="1" latinLnBrk="0" hangingPunct="1">
      <a:defRPr sz="2400" kern="1200">
        <a:solidFill>
          <a:schemeClr val="tx1"/>
        </a:solidFill>
        <a:latin typeface="Arial" charset="0"/>
        <a:ea typeface="+mn-ea"/>
        <a:cs typeface="+mn-cs"/>
      </a:defRPr>
    </a:lvl7pPr>
    <a:lvl8pPr marL="3200400" algn="l" defTabSz="914400" rtl="0" eaLnBrk="1" latinLnBrk="0" hangingPunct="1">
      <a:defRPr sz="2400" kern="1200">
        <a:solidFill>
          <a:schemeClr val="tx1"/>
        </a:solidFill>
        <a:latin typeface="Arial" charset="0"/>
        <a:ea typeface="+mn-ea"/>
        <a:cs typeface="+mn-cs"/>
      </a:defRPr>
    </a:lvl8pPr>
    <a:lvl9pPr marL="3657600" algn="l" defTabSz="914400" rtl="0" eaLnBrk="1" latinLnBrk="0" hangingPunct="1">
      <a:defRPr sz="2400"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00000"/>
    <a:srgbClr val="CC3300"/>
    <a:srgbClr val="003399"/>
    <a:srgbClr val="292929"/>
    <a:srgbClr val="660033"/>
    <a:srgbClr val="CC0000"/>
    <a:srgbClr val="1C1C1C"/>
    <a:srgbClr val="DDDDD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379" autoAdjust="0"/>
    <p:restoredTop sz="94649" autoAdjust="0"/>
  </p:normalViewPr>
  <p:slideViewPr>
    <p:cSldViewPr>
      <p:cViewPr varScale="1">
        <p:scale>
          <a:sx n="83" d="100"/>
          <a:sy n="83" d="100"/>
        </p:scale>
        <p:origin x="-1500" y="-8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948"/>
    </p:cViewPr>
  </p:sorterViewPr>
  <p:notesViewPr>
    <p:cSldViewPr>
      <p:cViewPr varScale="1">
        <p:scale>
          <a:sx n="40" d="100"/>
          <a:sy n="40" d="100"/>
        </p:scale>
        <p:origin x="-1488" y="-96"/>
      </p:cViewPr>
      <p:guideLst>
        <p:guide orient="horz" pos="3024"/>
        <p:guide pos="2304"/>
      </p:guideLst>
    </p:cSldViewPr>
  </p:notes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slide" Target="slides/slide111.xml"/><Relationship Id="rId133" Type="http://schemas.openxmlformats.org/officeDocument/2006/relationships/slide" Target="slides/slide132.xml"/><Relationship Id="rId138" Type="http://schemas.openxmlformats.org/officeDocument/2006/relationships/slide" Target="slides/slide137.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28" Type="http://schemas.openxmlformats.org/officeDocument/2006/relationships/slide" Target="slides/slide127.xml"/><Relationship Id="rId144" Type="http://schemas.openxmlformats.org/officeDocument/2006/relationships/tableStyles" Target="tableStyles.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113" Type="http://schemas.openxmlformats.org/officeDocument/2006/relationships/slide" Target="slides/slide112.xml"/><Relationship Id="rId118" Type="http://schemas.openxmlformats.org/officeDocument/2006/relationships/slide" Target="slides/slide117.xml"/><Relationship Id="rId134" Type="http://schemas.openxmlformats.org/officeDocument/2006/relationships/slide" Target="slides/slide133.xml"/><Relationship Id="rId139" Type="http://schemas.openxmlformats.org/officeDocument/2006/relationships/slide" Target="slides/slide138.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142" Type="http://schemas.openxmlformats.org/officeDocument/2006/relationships/viewProps" Target="view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103" Type="http://schemas.openxmlformats.org/officeDocument/2006/relationships/slide" Target="slides/slide102.xml"/><Relationship Id="rId108" Type="http://schemas.openxmlformats.org/officeDocument/2006/relationships/slide" Target="slides/slide107.xml"/><Relationship Id="rId116" Type="http://schemas.openxmlformats.org/officeDocument/2006/relationships/slide" Target="slides/slide115.xml"/><Relationship Id="rId124" Type="http://schemas.openxmlformats.org/officeDocument/2006/relationships/slide" Target="slides/slide123.xml"/><Relationship Id="rId129" Type="http://schemas.openxmlformats.org/officeDocument/2006/relationships/slide" Target="slides/slide128.xml"/><Relationship Id="rId137" Type="http://schemas.openxmlformats.org/officeDocument/2006/relationships/slide" Target="slides/slide13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11" Type="http://schemas.openxmlformats.org/officeDocument/2006/relationships/slide" Target="slides/slide110.xml"/><Relationship Id="rId132" Type="http://schemas.openxmlformats.org/officeDocument/2006/relationships/slide" Target="slides/slide131.xml"/><Relationship Id="rId14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slide" Target="slides/slide105.xml"/><Relationship Id="rId114" Type="http://schemas.openxmlformats.org/officeDocument/2006/relationships/slide" Target="slides/slide113.xml"/><Relationship Id="rId119" Type="http://schemas.openxmlformats.org/officeDocument/2006/relationships/slide" Target="slides/slide118.xml"/><Relationship Id="rId127" Type="http://schemas.openxmlformats.org/officeDocument/2006/relationships/slide" Target="slides/slide12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130" Type="http://schemas.openxmlformats.org/officeDocument/2006/relationships/slide" Target="slides/slide129.xml"/><Relationship Id="rId135" Type="http://schemas.openxmlformats.org/officeDocument/2006/relationships/slide" Target="slides/slide134.xml"/><Relationship Id="rId143"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slide" Target="slides/slide124.xml"/><Relationship Id="rId141" Type="http://schemas.openxmlformats.org/officeDocument/2006/relationships/presProps" Target="presProps.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131" Type="http://schemas.openxmlformats.org/officeDocument/2006/relationships/slide" Target="slides/slide130.xml"/><Relationship Id="rId136" Type="http://schemas.openxmlformats.org/officeDocument/2006/relationships/slide" Target="slides/slide135.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26" Type="http://schemas.openxmlformats.org/officeDocument/2006/relationships/slide" Target="slides/slide12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hdr" sz="quarter"/>
          </p:nvPr>
        </p:nvSpPr>
        <p:spPr bwMode="auto">
          <a:xfrm>
            <a:off x="0" y="0"/>
            <a:ext cx="3170238" cy="479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6661" tIns="48331" rIns="96661" bIns="48331" numCol="1" anchor="t" anchorCtr="0" compatLnSpc="1">
            <a:prstTxWarp prst="textNoShape">
              <a:avLst/>
            </a:prstTxWarp>
          </a:bodyPr>
          <a:lstStyle>
            <a:lvl1pPr defTabSz="966788">
              <a:defRPr sz="1300">
                <a:latin typeface="Times New Roman" pitchFamily="18" charset="0"/>
              </a:defRPr>
            </a:lvl1pPr>
          </a:lstStyle>
          <a:p>
            <a:endParaRPr lang="en-US" altLang="en-US"/>
          </a:p>
        </p:txBody>
      </p:sp>
      <p:sp>
        <p:nvSpPr>
          <p:cNvPr id="7171" name="Rectangle 3"/>
          <p:cNvSpPr>
            <a:spLocks noGrp="1" noChangeArrowheads="1"/>
          </p:cNvSpPr>
          <p:nvPr>
            <p:ph type="dt" idx="1"/>
          </p:nvPr>
        </p:nvSpPr>
        <p:spPr bwMode="auto">
          <a:xfrm>
            <a:off x="4144963" y="0"/>
            <a:ext cx="3170237" cy="479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6661" tIns="48331" rIns="96661" bIns="48331" numCol="1" anchor="t" anchorCtr="0" compatLnSpc="1">
            <a:prstTxWarp prst="textNoShape">
              <a:avLst/>
            </a:prstTxWarp>
          </a:bodyPr>
          <a:lstStyle>
            <a:lvl1pPr algn="r" defTabSz="966788">
              <a:defRPr sz="1300">
                <a:latin typeface="Times New Roman" pitchFamily="18" charset="0"/>
              </a:defRPr>
            </a:lvl1pPr>
          </a:lstStyle>
          <a:p>
            <a:endParaRPr lang="en-US" altLang="en-US"/>
          </a:p>
        </p:txBody>
      </p:sp>
      <p:sp>
        <p:nvSpPr>
          <p:cNvPr id="7172" name="Rectangle 4"/>
          <p:cNvSpPr>
            <a:spLocks noChangeArrowheads="1" noTextEdit="1"/>
          </p:cNvSpPr>
          <p:nvPr>
            <p:ph type="sldImg" idx="2"/>
          </p:nvPr>
        </p:nvSpPr>
        <p:spPr bwMode="auto">
          <a:xfrm>
            <a:off x="1257300" y="720725"/>
            <a:ext cx="4800600" cy="360045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7173" name="Rectangle 5"/>
          <p:cNvSpPr>
            <a:spLocks noGrp="1" noChangeArrowheads="1"/>
          </p:cNvSpPr>
          <p:nvPr>
            <p:ph type="body" sz="quarter" idx="3"/>
          </p:nvPr>
        </p:nvSpPr>
        <p:spPr bwMode="auto">
          <a:xfrm>
            <a:off x="974725" y="4560888"/>
            <a:ext cx="5365750" cy="43195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6661" tIns="48331" rIns="96661" bIns="48331"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7174" name="Rectangle 6"/>
          <p:cNvSpPr>
            <a:spLocks noGrp="1" noChangeArrowheads="1"/>
          </p:cNvSpPr>
          <p:nvPr>
            <p:ph type="ftr" sz="quarter" idx="4"/>
          </p:nvPr>
        </p:nvSpPr>
        <p:spPr bwMode="auto">
          <a:xfrm>
            <a:off x="0" y="9121775"/>
            <a:ext cx="3170238" cy="479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6661" tIns="48331" rIns="96661" bIns="48331" numCol="1" anchor="b" anchorCtr="0" compatLnSpc="1">
            <a:prstTxWarp prst="textNoShape">
              <a:avLst/>
            </a:prstTxWarp>
          </a:bodyPr>
          <a:lstStyle>
            <a:lvl1pPr defTabSz="966788">
              <a:defRPr sz="1300">
                <a:latin typeface="Times New Roman" pitchFamily="18" charset="0"/>
              </a:defRPr>
            </a:lvl1pPr>
          </a:lstStyle>
          <a:p>
            <a:endParaRPr lang="en-US" altLang="en-US"/>
          </a:p>
        </p:txBody>
      </p:sp>
      <p:sp>
        <p:nvSpPr>
          <p:cNvPr id="7175" name="Rectangle 7"/>
          <p:cNvSpPr>
            <a:spLocks noGrp="1" noChangeArrowheads="1"/>
          </p:cNvSpPr>
          <p:nvPr>
            <p:ph type="sldNum" sz="quarter" idx="5"/>
          </p:nvPr>
        </p:nvSpPr>
        <p:spPr bwMode="auto">
          <a:xfrm>
            <a:off x="4144963" y="9121775"/>
            <a:ext cx="3170237" cy="479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6661" tIns="48331" rIns="96661" bIns="48331" numCol="1" anchor="b" anchorCtr="0" compatLnSpc="1">
            <a:prstTxWarp prst="textNoShape">
              <a:avLst/>
            </a:prstTxWarp>
          </a:bodyPr>
          <a:lstStyle>
            <a:lvl1pPr algn="r" defTabSz="966788">
              <a:defRPr sz="1300">
                <a:latin typeface="Times New Roman" pitchFamily="18" charset="0"/>
              </a:defRPr>
            </a:lvl1pPr>
          </a:lstStyle>
          <a:p>
            <a:fld id="{8F65ABC9-0CAD-4B5F-9690-1D2C65ADC05C}" type="slidenum">
              <a:rPr lang="en-US" altLang="en-US"/>
              <a:pPr/>
              <a:t>‹#›</a:t>
            </a:fld>
            <a:endParaRPr lang="en-US" altLang="en-US"/>
          </a:p>
        </p:txBody>
      </p:sp>
    </p:spTree>
    <p:extLst>
      <p:ext uri="{BB962C8B-B14F-4D97-AF65-F5344CB8AC3E}">
        <p14:creationId xmlns:p14="http://schemas.microsoft.com/office/powerpoint/2010/main" val="219527294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00.xml.rels><?xml version="1.0" encoding="UTF-8" standalone="yes"?>
<Relationships xmlns="http://schemas.openxmlformats.org/package/2006/relationships"><Relationship Id="rId2" Type="http://schemas.openxmlformats.org/officeDocument/2006/relationships/slide" Target="../slides/slide101.xml"/><Relationship Id="rId1" Type="http://schemas.openxmlformats.org/officeDocument/2006/relationships/notesMaster" Target="../notesMasters/notesMaster1.xml"/></Relationships>
</file>

<file path=ppt/notesSlides/_rels/notesSlide101.xml.rels><?xml version="1.0" encoding="UTF-8" standalone="yes"?>
<Relationships xmlns="http://schemas.openxmlformats.org/package/2006/relationships"><Relationship Id="rId2" Type="http://schemas.openxmlformats.org/officeDocument/2006/relationships/slide" Target="../slides/slide102.xml"/><Relationship Id="rId1" Type="http://schemas.openxmlformats.org/officeDocument/2006/relationships/notesMaster" Target="../notesMasters/notesMaster1.xml"/></Relationships>
</file>

<file path=ppt/notesSlides/_rels/notesSlide102.xml.rels><?xml version="1.0" encoding="UTF-8" standalone="yes"?>
<Relationships xmlns="http://schemas.openxmlformats.org/package/2006/relationships"><Relationship Id="rId2" Type="http://schemas.openxmlformats.org/officeDocument/2006/relationships/slide" Target="../slides/slide103.xml"/><Relationship Id="rId1" Type="http://schemas.openxmlformats.org/officeDocument/2006/relationships/notesMaster" Target="../notesMasters/notesMaster1.xml"/></Relationships>
</file>

<file path=ppt/notesSlides/_rels/notesSlide103.xml.rels><?xml version="1.0" encoding="UTF-8" standalone="yes"?>
<Relationships xmlns="http://schemas.openxmlformats.org/package/2006/relationships"><Relationship Id="rId2" Type="http://schemas.openxmlformats.org/officeDocument/2006/relationships/slide" Target="../slides/slide104.xml"/><Relationship Id="rId1" Type="http://schemas.openxmlformats.org/officeDocument/2006/relationships/notesMaster" Target="../notesMasters/notesMaster1.xml"/></Relationships>
</file>

<file path=ppt/notesSlides/_rels/notesSlide104.xml.rels><?xml version="1.0" encoding="UTF-8" standalone="yes"?>
<Relationships xmlns="http://schemas.openxmlformats.org/package/2006/relationships"><Relationship Id="rId2" Type="http://schemas.openxmlformats.org/officeDocument/2006/relationships/slide" Target="../slides/slide105.xml"/><Relationship Id="rId1" Type="http://schemas.openxmlformats.org/officeDocument/2006/relationships/notesMaster" Target="../notesMasters/notesMaster1.xml"/></Relationships>
</file>

<file path=ppt/notesSlides/_rels/notesSlide105.xml.rels><?xml version="1.0" encoding="UTF-8" standalone="yes"?>
<Relationships xmlns="http://schemas.openxmlformats.org/package/2006/relationships"><Relationship Id="rId2" Type="http://schemas.openxmlformats.org/officeDocument/2006/relationships/slide" Target="../slides/slide106.xml"/><Relationship Id="rId1" Type="http://schemas.openxmlformats.org/officeDocument/2006/relationships/notesMaster" Target="../notesMasters/notesMaster1.xml"/></Relationships>
</file>

<file path=ppt/notesSlides/_rels/notesSlide106.xml.rels><?xml version="1.0" encoding="UTF-8" standalone="yes"?>
<Relationships xmlns="http://schemas.openxmlformats.org/package/2006/relationships"><Relationship Id="rId2" Type="http://schemas.openxmlformats.org/officeDocument/2006/relationships/slide" Target="../slides/slide107.xml"/><Relationship Id="rId1" Type="http://schemas.openxmlformats.org/officeDocument/2006/relationships/notesMaster" Target="../notesMasters/notesMaster1.xml"/></Relationships>
</file>

<file path=ppt/notesSlides/_rels/notesSlide107.xml.rels><?xml version="1.0" encoding="UTF-8" standalone="yes"?>
<Relationships xmlns="http://schemas.openxmlformats.org/package/2006/relationships"><Relationship Id="rId2" Type="http://schemas.openxmlformats.org/officeDocument/2006/relationships/slide" Target="../slides/slide108.xml"/><Relationship Id="rId1" Type="http://schemas.openxmlformats.org/officeDocument/2006/relationships/notesMaster" Target="../notesMasters/notesMaster1.xml"/></Relationships>
</file>

<file path=ppt/notesSlides/_rels/notesSlide108.xml.rels><?xml version="1.0" encoding="UTF-8" standalone="yes"?>
<Relationships xmlns="http://schemas.openxmlformats.org/package/2006/relationships"><Relationship Id="rId2" Type="http://schemas.openxmlformats.org/officeDocument/2006/relationships/slide" Target="../slides/slide109.xml"/><Relationship Id="rId1" Type="http://schemas.openxmlformats.org/officeDocument/2006/relationships/notesMaster" Target="../notesMasters/notesMaster1.xml"/></Relationships>
</file>

<file path=ppt/notesSlides/_rels/notesSlide109.xml.rels><?xml version="1.0" encoding="UTF-8" standalone="yes"?>
<Relationships xmlns="http://schemas.openxmlformats.org/package/2006/relationships"><Relationship Id="rId2" Type="http://schemas.openxmlformats.org/officeDocument/2006/relationships/slide" Target="../slides/slide1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0.xml.rels><?xml version="1.0" encoding="UTF-8" standalone="yes"?>
<Relationships xmlns="http://schemas.openxmlformats.org/package/2006/relationships"><Relationship Id="rId2" Type="http://schemas.openxmlformats.org/officeDocument/2006/relationships/slide" Target="../slides/slide111.xml"/><Relationship Id="rId1" Type="http://schemas.openxmlformats.org/officeDocument/2006/relationships/notesMaster" Target="../notesMasters/notesMaster1.xml"/></Relationships>
</file>

<file path=ppt/notesSlides/_rels/notesSlide111.xml.rels><?xml version="1.0" encoding="UTF-8" standalone="yes"?>
<Relationships xmlns="http://schemas.openxmlformats.org/package/2006/relationships"><Relationship Id="rId2" Type="http://schemas.openxmlformats.org/officeDocument/2006/relationships/slide" Target="../slides/slide112.xml"/><Relationship Id="rId1" Type="http://schemas.openxmlformats.org/officeDocument/2006/relationships/notesMaster" Target="../notesMasters/notesMaster1.xml"/></Relationships>
</file>

<file path=ppt/notesSlides/_rels/notesSlide112.xml.rels><?xml version="1.0" encoding="UTF-8" standalone="yes"?>
<Relationships xmlns="http://schemas.openxmlformats.org/package/2006/relationships"><Relationship Id="rId2" Type="http://schemas.openxmlformats.org/officeDocument/2006/relationships/slide" Target="../slides/slide113.xml"/><Relationship Id="rId1" Type="http://schemas.openxmlformats.org/officeDocument/2006/relationships/notesMaster" Target="../notesMasters/notesMaster1.xml"/></Relationships>
</file>

<file path=ppt/notesSlides/_rels/notesSlide113.xml.rels><?xml version="1.0" encoding="UTF-8" standalone="yes"?>
<Relationships xmlns="http://schemas.openxmlformats.org/package/2006/relationships"><Relationship Id="rId2" Type="http://schemas.openxmlformats.org/officeDocument/2006/relationships/slide" Target="../slides/slide114.xml"/><Relationship Id="rId1" Type="http://schemas.openxmlformats.org/officeDocument/2006/relationships/notesMaster" Target="../notesMasters/notesMaster1.xml"/></Relationships>
</file>

<file path=ppt/notesSlides/_rels/notesSlide114.xml.rels><?xml version="1.0" encoding="UTF-8" standalone="yes"?>
<Relationships xmlns="http://schemas.openxmlformats.org/package/2006/relationships"><Relationship Id="rId2" Type="http://schemas.openxmlformats.org/officeDocument/2006/relationships/slide" Target="../slides/slide115.xml"/><Relationship Id="rId1" Type="http://schemas.openxmlformats.org/officeDocument/2006/relationships/notesMaster" Target="../notesMasters/notesMaster1.xml"/></Relationships>
</file>

<file path=ppt/notesSlides/_rels/notesSlide115.xml.rels><?xml version="1.0" encoding="UTF-8" standalone="yes"?>
<Relationships xmlns="http://schemas.openxmlformats.org/package/2006/relationships"><Relationship Id="rId2" Type="http://schemas.openxmlformats.org/officeDocument/2006/relationships/slide" Target="../slides/slide116.xml"/><Relationship Id="rId1" Type="http://schemas.openxmlformats.org/officeDocument/2006/relationships/notesMaster" Target="../notesMasters/notesMaster1.xml"/></Relationships>
</file>

<file path=ppt/notesSlides/_rels/notesSlide116.xml.rels><?xml version="1.0" encoding="UTF-8" standalone="yes"?>
<Relationships xmlns="http://schemas.openxmlformats.org/package/2006/relationships"><Relationship Id="rId2" Type="http://schemas.openxmlformats.org/officeDocument/2006/relationships/slide" Target="../slides/slide117.xml"/><Relationship Id="rId1" Type="http://schemas.openxmlformats.org/officeDocument/2006/relationships/notesMaster" Target="../notesMasters/notesMaster1.xml"/></Relationships>
</file>

<file path=ppt/notesSlides/_rels/notesSlide117.xml.rels><?xml version="1.0" encoding="UTF-8" standalone="yes"?>
<Relationships xmlns="http://schemas.openxmlformats.org/package/2006/relationships"><Relationship Id="rId2" Type="http://schemas.openxmlformats.org/officeDocument/2006/relationships/slide" Target="../slides/slide118.xml"/><Relationship Id="rId1" Type="http://schemas.openxmlformats.org/officeDocument/2006/relationships/notesMaster" Target="../notesMasters/notesMaster1.xml"/></Relationships>
</file>

<file path=ppt/notesSlides/_rels/notesSlide118.xml.rels><?xml version="1.0" encoding="UTF-8" standalone="yes"?>
<Relationships xmlns="http://schemas.openxmlformats.org/package/2006/relationships"><Relationship Id="rId2" Type="http://schemas.openxmlformats.org/officeDocument/2006/relationships/slide" Target="../slides/slide119.xml"/><Relationship Id="rId1" Type="http://schemas.openxmlformats.org/officeDocument/2006/relationships/notesMaster" Target="../notesMasters/notesMaster1.xml"/></Relationships>
</file>

<file path=ppt/notesSlides/_rels/notesSlide119.xml.rels><?xml version="1.0" encoding="UTF-8" standalone="yes"?>
<Relationships xmlns="http://schemas.openxmlformats.org/package/2006/relationships"><Relationship Id="rId2" Type="http://schemas.openxmlformats.org/officeDocument/2006/relationships/slide" Target="../slides/slide120.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0.xml.rels><?xml version="1.0" encoding="UTF-8" standalone="yes"?>
<Relationships xmlns="http://schemas.openxmlformats.org/package/2006/relationships"><Relationship Id="rId2" Type="http://schemas.openxmlformats.org/officeDocument/2006/relationships/slide" Target="../slides/slide121.xml"/><Relationship Id="rId1" Type="http://schemas.openxmlformats.org/officeDocument/2006/relationships/notesMaster" Target="../notesMasters/notesMaster1.xml"/></Relationships>
</file>

<file path=ppt/notesSlides/_rels/notesSlide121.xml.rels><?xml version="1.0" encoding="UTF-8" standalone="yes"?>
<Relationships xmlns="http://schemas.openxmlformats.org/package/2006/relationships"><Relationship Id="rId2" Type="http://schemas.openxmlformats.org/officeDocument/2006/relationships/slide" Target="../slides/slide122.xml"/><Relationship Id="rId1" Type="http://schemas.openxmlformats.org/officeDocument/2006/relationships/notesMaster" Target="../notesMasters/notesMaster1.xml"/></Relationships>
</file>

<file path=ppt/notesSlides/_rels/notesSlide122.xml.rels><?xml version="1.0" encoding="UTF-8" standalone="yes"?>
<Relationships xmlns="http://schemas.openxmlformats.org/package/2006/relationships"><Relationship Id="rId2" Type="http://schemas.openxmlformats.org/officeDocument/2006/relationships/slide" Target="../slides/slide123.xml"/><Relationship Id="rId1" Type="http://schemas.openxmlformats.org/officeDocument/2006/relationships/notesMaster" Target="../notesMasters/notesMaster1.xml"/></Relationships>
</file>

<file path=ppt/notesSlides/_rels/notesSlide123.xml.rels><?xml version="1.0" encoding="UTF-8" standalone="yes"?>
<Relationships xmlns="http://schemas.openxmlformats.org/package/2006/relationships"><Relationship Id="rId2" Type="http://schemas.openxmlformats.org/officeDocument/2006/relationships/slide" Target="../slides/slide124.xml"/><Relationship Id="rId1" Type="http://schemas.openxmlformats.org/officeDocument/2006/relationships/notesMaster" Target="../notesMasters/notesMaster1.xml"/></Relationships>
</file>

<file path=ppt/notesSlides/_rels/notesSlide124.xml.rels><?xml version="1.0" encoding="UTF-8" standalone="yes"?>
<Relationships xmlns="http://schemas.openxmlformats.org/package/2006/relationships"><Relationship Id="rId2" Type="http://schemas.openxmlformats.org/officeDocument/2006/relationships/slide" Target="../slides/slide125.xml"/><Relationship Id="rId1" Type="http://schemas.openxmlformats.org/officeDocument/2006/relationships/notesMaster" Target="../notesMasters/notesMaster1.xml"/></Relationships>
</file>

<file path=ppt/notesSlides/_rels/notesSlide125.xml.rels><?xml version="1.0" encoding="UTF-8" standalone="yes"?>
<Relationships xmlns="http://schemas.openxmlformats.org/package/2006/relationships"><Relationship Id="rId2" Type="http://schemas.openxmlformats.org/officeDocument/2006/relationships/slide" Target="../slides/slide126.xml"/><Relationship Id="rId1" Type="http://schemas.openxmlformats.org/officeDocument/2006/relationships/notesMaster" Target="../notesMasters/notesMaster1.xml"/></Relationships>
</file>

<file path=ppt/notesSlides/_rels/notesSlide126.xml.rels><?xml version="1.0" encoding="UTF-8" standalone="yes"?>
<Relationships xmlns="http://schemas.openxmlformats.org/package/2006/relationships"><Relationship Id="rId2" Type="http://schemas.openxmlformats.org/officeDocument/2006/relationships/slide" Target="../slides/slide127.xml"/><Relationship Id="rId1" Type="http://schemas.openxmlformats.org/officeDocument/2006/relationships/notesMaster" Target="../notesMasters/notesMaster1.xml"/></Relationships>
</file>

<file path=ppt/notesSlides/_rels/notesSlide127.xml.rels><?xml version="1.0" encoding="UTF-8" standalone="yes"?>
<Relationships xmlns="http://schemas.openxmlformats.org/package/2006/relationships"><Relationship Id="rId2" Type="http://schemas.openxmlformats.org/officeDocument/2006/relationships/slide" Target="../slides/slide128.xml"/><Relationship Id="rId1" Type="http://schemas.openxmlformats.org/officeDocument/2006/relationships/notesMaster" Target="../notesMasters/notesMaster1.xml"/></Relationships>
</file>

<file path=ppt/notesSlides/_rels/notesSlide128.xml.rels><?xml version="1.0" encoding="UTF-8" standalone="yes"?>
<Relationships xmlns="http://schemas.openxmlformats.org/package/2006/relationships"><Relationship Id="rId2" Type="http://schemas.openxmlformats.org/officeDocument/2006/relationships/slide" Target="../slides/slide129.xml"/><Relationship Id="rId1" Type="http://schemas.openxmlformats.org/officeDocument/2006/relationships/notesMaster" Target="../notesMasters/notesMaster1.xml"/></Relationships>
</file>

<file path=ppt/notesSlides/_rels/notesSlide129.xml.rels><?xml version="1.0" encoding="UTF-8" standalone="yes"?>
<Relationships xmlns="http://schemas.openxmlformats.org/package/2006/relationships"><Relationship Id="rId2" Type="http://schemas.openxmlformats.org/officeDocument/2006/relationships/slide" Target="../slides/slide130.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0.xml.rels><?xml version="1.0" encoding="UTF-8" standalone="yes"?>
<Relationships xmlns="http://schemas.openxmlformats.org/package/2006/relationships"><Relationship Id="rId2" Type="http://schemas.openxmlformats.org/officeDocument/2006/relationships/slide" Target="../slides/slide131.xml"/><Relationship Id="rId1" Type="http://schemas.openxmlformats.org/officeDocument/2006/relationships/notesMaster" Target="../notesMasters/notesMaster1.xml"/></Relationships>
</file>

<file path=ppt/notesSlides/_rels/notesSlide131.xml.rels><?xml version="1.0" encoding="UTF-8" standalone="yes"?>
<Relationships xmlns="http://schemas.openxmlformats.org/package/2006/relationships"><Relationship Id="rId2" Type="http://schemas.openxmlformats.org/officeDocument/2006/relationships/slide" Target="../slides/slide132.xml"/><Relationship Id="rId1" Type="http://schemas.openxmlformats.org/officeDocument/2006/relationships/notesMaster" Target="../notesMasters/notesMaster1.xml"/></Relationships>
</file>

<file path=ppt/notesSlides/_rels/notesSlide132.xml.rels><?xml version="1.0" encoding="UTF-8" standalone="yes"?>
<Relationships xmlns="http://schemas.openxmlformats.org/package/2006/relationships"><Relationship Id="rId2" Type="http://schemas.openxmlformats.org/officeDocument/2006/relationships/slide" Target="../slides/slide133.xml"/><Relationship Id="rId1" Type="http://schemas.openxmlformats.org/officeDocument/2006/relationships/notesMaster" Target="../notesMasters/notesMaster1.xml"/></Relationships>
</file>

<file path=ppt/notesSlides/_rels/notesSlide133.xml.rels><?xml version="1.0" encoding="UTF-8" standalone="yes"?>
<Relationships xmlns="http://schemas.openxmlformats.org/package/2006/relationships"><Relationship Id="rId2" Type="http://schemas.openxmlformats.org/officeDocument/2006/relationships/slide" Target="../slides/slide134.xml"/><Relationship Id="rId1" Type="http://schemas.openxmlformats.org/officeDocument/2006/relationships/notesMaster" Target="../notesMasters/notesMaster1.xml"/></Relationships>
</file>

<file path=ppt/notesSlides/_rels/notesSlide134.xml.rels><?xml version="1.0" encoding="UTF-8" standalone="yes"?>
<Relationships xmlns="http://schemas.openxmlformats.org/package/2006/relationships"><Relationship Id="rId2" Type="http://schemas.openxmlformats.org/officeDocument/2006/relationships/slide" Target="../slides/slide135.xml"/><Relationship Id="rId1" Type="http://schemas.openxmlformats.org/officeDocument/2006/relationships/notesMaster" Target="../notesMasters/notesMaster1.xml"/></Relationships>
</file>

<file path=ppt/notesSlides/_rels/notesSlide135.xml.rels><?xml version="1.0" encoding="UTF-8" standalone="yes"?>
<Relationships xmlns="http://schemas.openxmlformats.org/package/2006/relationships"><Relationship Id="rId2" Type="http://schemas.openxmlformats.org/officeDocument/2006/relationships/slide" Target="../slides/slide13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75.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76.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77.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78.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79.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0.xml.rels><?xml version="1.0" encoding="UTF-8" standalone="yes"?>
<Relationships xmlns="http://schemas.openxmlformats.org/package/2006/relationships"><Relationship Id="rId2" Type="http://schemas.openxmlformats.org/officeDocument/2006/relationships/slide" Target="../slides/slide81.xml"/><Relationship Id="rId1" Type="http://schemas.openxmlformats.org/officeDocument/2006/relationships/notesMaster" Target="../notesMasters/notesMaster1.xml"/></Relationships>
</file>

<file path=ppt/notesSlides/_rels/notesSlide81.xml.rels><?xml version="1.0" encoding="UTF-8" standalone="yes"?>
<Relationships xmlns="http://schemas.openxmlformats.org/package/2006/relationships"><Relationship Id="rId2" Type="http://schemas.openxmlformats.org/officeDocument/2006/relationships/slide" Target="../slides/slide82.xml"/><Relationship Id="rId1" Type="http://schemas.openxmlformats.org/officeDocument/2006/relationships/notesMaster" Target="../notesMasters/notesMaster1.xml"/></Relationships>
</file>

<file path=ppt/notesSlides/_rels/notesSlide82.xml.rels><?xml version="1.0" encoding="UTF-8" standalone="yes"?>
<Relationships xmlns="http://schemas.openxmlformats.org/package/2006/relationships"><Relationship Id="rId2" Type="http://schemas.openxmlformats.org/officeDocument/2006/relationships/slide" Target="../slides/slide83.xml"/><Relationship Id="rId1" Type="http://schemas.openxmlformats.org/officeDocument/2006/relationships/notesMaster" Target="../notesMasters/notesMaster1.xml"/></Relationships>
</file>

<file path=ppt/notesSlides/_rels/notesSlide83.xml.rels><?xml version="1.0" encoding="UTF-8" standalone="yes"?>
<Relationships xmlns="http://schemas.openxmlformats.org/package/2006/relationships"><Relationship Id="rId2" Type="http://schemas.openxmlformats.org/officeDocument/2006/relationships/slide" Target="../slides/slide84.xml"/><Relationship Id="rId1" Type="http://schemas.openxmlformats.org/officeDocument/2006/relationships/notesMaster" Target="../notesMasters/notesMaster1.xml"/></Relationships>
</file>

<file path=ppt/notesSlides/_rels/notesSlide84.xml.rels><?xml version="1.0" encoding="UTF-8" standalone="yes"?>
<Relationships xmlns="http://schemas.openxmlformats.org/package/2006/relationships"><Relationship Id="rId2" Type="http://schemas.openxmlformats.org/officeDocument/2006/relationships/slide" Target="../slides/slide85.xml"/><Relationship Id="rId1" Type="http://schemas.openxmlformats.org/officeDocument/2006/relationships/notesMaster" Target="../notesMasters/notesMaster1.xml"/></Relationships>
</file>

<file path=ppt/notesSlides/_rels/notesSlide85.xml.rels><?xml version="1.0" encoding="UTF-8" standalone="yes"?>
<Relationships xmlns="http://schemas.openxmlformats.org/package/2006/relationships"><Relationship Id="rId2" Type="http://schemas.openxmlformats.org/officeDocument/2006/relationships/slide" Target="../slides/slide86.xml"/><Relationship Id="rId1" Type="http://schemas.openxmlformats.org/officeDocument/2006/relationships/notesMaster" Target="../notesMasters/notesMaster1.xml"/></Relationships>
</file>

<file path=ppt/notesSlides/_rels/notesSlide86.xml.rels><?xml version="1.0" encoding="UTF-8" standalone="yes"?>
<Relationships xmlns="http://schemas.openxmlformats.org/package/2006/relationships"><Relationship Id="rId2" Type="http://schemas.openxmlformats.org/officeDocument/2006/relationships/slide" Target="../slides/slide87.xml"/><Relationship Id="rId1" Type="http://schemas.openxmlformats.org/officeDocument/2006/relationships/notesMaster" Target="../notesMasters/notesMaster1.xml"/></Relationships>
</file>

<file path=ppt/notesSlides/_rels/notesSlide87.xml.rels><?xml version="1.0" encoding="UTF-8" standalone="yes"?>
<Relationships xmlns="http://schemas.openxmlformats.org/package/2006/relationships"><Relationship Id="rId2" Type="http://schemas.openxmlformats.org/officeDocument/2006/relationships/slide" Target="../slides/slide88.xml"/><Relationship Id="rId1" Type="http://schemas.openxmlformats.org/officeDocument/2006/relationships/notesMaster" Target="../notesMasters/notesMaster1.xml"/></Relationships>
</file>

<file path=ppt/notesSlides/_rels/notesSlide88.xml.rels><?xml version="1.0" encoding="UTF-8" standalone="yes"?>
<Relationships xmlns="http://schemas.openxmlformats.org/package/2006/relationships"><Relationship Id="rId2" Type="http://schemas.openxmlformats.org/officeDocument/2006/relationships/slide" Target="../slides/slide89.xml"/><Relationship Id="rId1" Type="http://schemas.openxmlformats.org/officeDocument/2006/relationships/notesMaster" Target="../notesMasters/notesMaster1.xml"/></Relationships>
</file>

<file path=ppt/notesSlides/_rels/notesSlide89.xml.rels><?xml version="1.0" encoding="UTF-8" standalone="yes"?>
<Relationships xmlns="http://schemas.openxmlformats.org/package/2006/relationships"><Relationship Id="rId2" Type="http://schemas.openxmlformats.org/officeDocument/2006/relationships/slide" Target="../slides/slide9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0.xml.rels><?xml version="1.0" encoding="UTF-8" standalone="yes"?>
<Relationships xmlns="http://schemas.openxmlformats.org/package/2006/relationships"><Relationship Id="rId2" Type="http://schemas.openxmlformats.org/officeDocument/2006/relationships/slide" Target="../slides/slide91.xml"/><Relationship Id="rId1" Type="http://schemas.openxmlformats.org/officeDocument/2006/relationships/notesMaster" Target="../notesMasters/notesMaster1.xml"/></Relationships>
</file>

<file path=ppt/notesSlides/_rels/notesSlide91.xml.rels><?xml version="1.0" encoding="UTF-8" standalone="yes"?>
<Relationships xmlns="http://schemas.openxmlformats.org/package/2006/relationships"><Relationship Id="rId2" Type="http://schemas.openxmlformats.org/officeDocument/2006/relationships/slide" Target="../slides/slide92.xml"/><Relationship Id="rId1" Type="http://schemas.openxmlformats.org/officeDocument/2006/relationships/notesMaster" Target="../notesMasters/notesMaster1.xml"/></Relationships>
</file>

<file path=ppt/notesSlides/_rels/notesSlide92.xml.rels><?xml version="1.0" encoding="UTF-8" standalone="yes"?>
<Relationships xmlns="http://schemas.openxmlformats.org/package/2006/relationships"><Relationship Id="rId2" Type="http://schemas.openxmlformats.org/officeDocument/2006/relationships/slide" Target="../slides/slide93.xml"/><Relationship Id="rId1" Type="http://schemas.openxmlformats.org/officeDocument/2006/relationships/notesMaster" Target="../notesMasters/notesMaster1.xml"/></Relationships>
</file>

<file path=ppt/notesSlides/_rels/notesSlide93.xml.rels><?xml version="1.0" encoding="UTF-8" standalone="yes"?>
<Relationships xmlns="http://schemas.openxmlformats.org/package/2006/relationships"><Relationship Id="rId2" Type="http://schemas.openxmlformats.org/officeDocument/2006/relationships/slide" Target="../slides/slide94.xml"/><Relationship Id="rId1" Type="http://schemas.openxmlformats.org/officeDocument/2006/relationships/notesMaster" Target="../notesMasters/notesMaster1.xml"/></Relationships>
</file>

<file path=ppt/notesSlides/_rels/notesSlide94.xml.rels><?xml version="1.0" encoding="UTF-8" standalone="yes"?>
<Relationships xmlns="http://schemas.openxmlformats.org/package/2006/relationships"><Relationship Id="rId2" Type="http://schemas.openxmlformats.org/officeDocument/2006/relationships/slide" Target="../slides/slide95.xml"/><Relationship Id="rId1" Type="http://schemas.openxmlformats.org/officeDocument/2006/relationships/notesMaster" Target="../notesMasters/notesMaster1.xml"/></Relationships>
</file>

<file path=ppt/notesSlides/_rels/notesSlide95.xml.rels><?xml version="1.0" encoding="UTF-8" standalone="yes"?>
<Relationships xmlns="http://schemas.openxmlformats.org/package/2006/relationships"><Relationship Id="rId2" Type="http://schemas.openxmlformats.org/officeDocument/2006/relationships/slide" Target="../slides/slide96.xml"/><Relationship Id="rId1" Type="http://schemas.openxmlformats.org/officeDocument/2006/relationships/notesMaster" Target="../notesMasters/notesMaster1.xml"/></Relationships>
</file>

<file path=ppt/notesSlides/_rels/notesSlide96.xml.rels><?xml version="1.0" encoding="UTF-8" standalone="yes"?>
<Relationships xmlns="http://schemas.openxmlformats.org/package/2006/relationships"><Relationship Id="rId2" Type="http://schemas.openxmlformats.org/officeDocument/2006/relationships/slide" Target="../slides/slide97.xml"/><Relationship Id="rId1" Type="http://schemas.openxmlformats.org/officeDocument/2006/relationships/notesMaster" Target="../notesMasters/notesMaster1.xml"/></Relationships>
</file>

<file path=ppt/notesSlides/_rels/notesSlide97.xml.rels><?xml version="1.0" encoding="UTF-8" standalone="yes"?>
<Relationships xmlns="http://schemas.openxmlformats.org/package/2006/relationships"><Relationship Id="rId2" Type="http://schemas.openxmlformats.org/officeDocument/2006/relationships/slide" Target="../slides/slide98.xml"/><Relationship Id="rId1" Type="http://schemas.openxmlformats.org/officeDocument/2006/relationships/notesMaster" Target="../notesMasters/notesMaster1.xml"/></Relationships>
</file>

<file path=ppt/notesSlides/_rels/notesSlide98.xml.rels><?xml version="1.0" encoding="UTF-8" standalone="yes"?>
<Relationships xmlns="http://schemas.openxmlformats.org/package/2006/relationships"><Relationship Id="rId2" Type="http://schemas.openxmlformats.org/officeDocument/2006/relationships/slide" Target="../slides/slide99.xml"/><Relationship Id="rId1" Type="http://schemas.openxmlformats.org/officeDocument/2006/relationships/notesMaster" Target="../notesMasters/notesMaster1.xml"/></Relationships>
</file>

<file path=ppt/notesSlides/_rels/notesSlide99.xml.rels><?xml version="1.0" encoding="UTF-8" standalone="yes"?>
<Relationships xmlns="http://schemas.openxmlformats.org/package/2006/relationships"><Relationship Id="rId2" Type="http://schemas.openxmlformats.org/officeDocument/2006/relationships/slide" Target="../slides/slide10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41A1421-F5DA-469E-AD57-EACADA725A34}" type="slidenum">
              <a:rPr lang="en-US" altLang="en-US"/>
              <a:pPr/>
              <a:t>2</a:t>
            </a:fld>
            <a:endParaRPr lang="en-US" altLang="en-US"/>
          </a:p>
        </p:txBody>
      </p:sp>
      <p:sp>
        <p:nvSpPr>
          <p:cNvPr id="638978" name="Rectangle 2"/>
          <p:cNvSpPr>
            <a:spLocks noChangeArrowheads="1" noTextEdit="1"/>
          </p:cNvSpPr>
          <p:nvPr>
            <p:ph type="sldImg"/>
          </p:nvPr>
        </p:nvSpPr>
        <p:spPr>
          <a:ln/>
        </p:spPr>
      </p:sp>
      <p:sp>
        <p:nvSpPr>
          <p:cNvPr id="63897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D4195B1-F75B-4D03-9DEE-B074947DA4A6}" type="slidenum">
              <a:rPr lang="en-US" altLang="en-US"/>
              <a:pPr/>
              <a:t>11</a:t>
            </a:fld>
            <a:endParaRPr lang="en-US" altLang="en-US"/>
          </a:p>
        </p:txBody>
      </p:sp>
      <p:sp>
        <p:nvSpPr>
          <p:cNvPr id="1213442" name="Rectangle 2"/>
          <p:cNvSpPr>
            <a:spLocks noChangeArrowheads="1" noTextEdit="1"/>
          </p:cNvSpPr>
          <p:nvPr>
            <p:ph type="sldImg"/>
          </p:nvPr>
        </p:nvSpPr>
        <p:spPr>
          <a:ln/>
        </p:spPr>
      </p:sp>
      <p:sp>
        <p:nvSpPr>
          <p:cNvPr id="121344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0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12B8552-4037-4A99-829E-CD39E2D92BCC}" type="slidenum">
              <a:rPr lang="en-US" altLang="en-US"/>
              <a:pPr/>
              <a:t>101</a:t>
            </a:fld>
            <a:endParaRPr lang="en-US" altLang="en-US"/>
          </a:p>
        </p:txBody>
      </p:sp>
      <p:sp>
        <p:nvSpPr>
          <p:cNvPr id="1489922" name="Rectangle 2"/>
          <p:cNvSpPr>
            <a:spLocks noChangeArrowheads="1" noTextEdit="1"/>
          </p:cNvSpPr>
          <p:nvPr>
            <p:ph type="sldImg"/>
          </p:nvPr>
        </p:nvSpPr>
        <p:spPr>
          <a:ln/>
        </p:spPr>
      </p:sp>
      <p:sp>
        <p:nvSpPr>
          <p:cNvPr id="148992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0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7D84DD1-1E6C-46DD-AE29-F09C5A0B9BA0}" type="slidenum">
              <a:rPr lang="en-US" altLang="en-US"/>
              <a:pPr/>
              <a:t>102</a:t>
            </a:fld>
            <a:endParaRPr lang="en-US" altLang="en-US"/>
          </a:p>
        </p:txBody>
      </p:sp>
      <p:sp>
        <p:nvSpPr>
          <p:cNvPr id="1485826" name="Rectangle 2"/>
          <p:cNvSpPr>
            <a:spLocks noChangeArrowheads="1" noTextEdit="1"/>
          </p:cNvSpPr>
          <p:nvPr>
            <p:ph type="sldImg"/>
          </p:nvPr>
        </p:nvSpPr>
        <p:spPr>
          <a:ln/>
        </p:spPr>
      </p:sp>
      <p:sp>
        <p:nvSpPr>
          <p:cNvPr id="148582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0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1E60BF5-A230-454F-BA44-7015BDC22E2F}" type="slidenum">
              <a:rPr lang="en-US" altLang="en-US"/>
              <a:pPr/>
              <a:t>103</a:t>
            </a:fld>
            <a:endParaRPr lang="en-US" altLang="en-US"/>
          </a:p>
        </p:txBody>
      </p:sp>
      <p:sp>
        <p:nvSpPr>
          <p:cNvPr id="1528834" name="Rectangle 2"/>
          <p:cNvSpPr>
            <a:spLocks noChangeArrowheads="1" noTextEdit="1"/>
          </p:cNvSpPr>
          <p:nvPr>
            <p:ph type="sldImg"/>
          </p:nvPr>
        </p:nvSpPr>
        <p:spPr>
          <a:ln/>
        </p:spPr>
      </p:sp>
      <p:sp>
        <p:nvSpPr>
          <p:cNvPr id="152883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0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844992B-D009-45A8-AB7C-07DFC3936437}" type="slidenum">
              <a:rPr lang="en-US" altLang="en-US"/>
              <a:pPr/>
              <a:t>104</a:t>
            </a:fld>
            <a:endParaRPr lang="en-US" altLang="en-US"/>
          </a:p>
        </p:txBody>
      </p:sp>
      <p:sp>
        <p:nvSpPr>
          <p:cNvPr id="1534978" name="Rectangle 2"/>
          <p:cNvSpPr>
            <a:spLocks noChangeArrowheads="1" noTextEdit="1"/>
          </p:cNvSpPr>
          <p:nvPr>
            <p:ph type="sldImg"/>
          </p:nvPr>
        </p:nvSpPr>
        <p:spPr>
          <a:ln/>
        </p:spPr>
      </p:sp>
      <p:sp>
        <p:nvSpPr>
          <p:cNvPr id="153497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0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C5E1114-2DF3-400D-A280-2A7DAB41F569}" type="slidenum">
              <a:rPr lang="en-US" altLang="en-US"/>
              <a:pPr/>
              <a:t>105</a:t>
            </a:fld>
            <a:endParaRPr lang="en-US" altLang="en-US"/>
          </a:p>
        </p:txBody>
      </p:sp>
      <p:sp>
        <p:nvSpPr>
          <p:cNvPr id="1530882" name="Rectangle 2"/>
          <p:cNvSpPr>
            <a:spLocks noChangeArrowheads="1" noTextEdit="1"/>
          </p:cNvSpPr>
          <p:nvPr>
            <p:ph type="sldImg"/>
          </p:nvPr>
        </p:nvSpPr>
        <p:spPr>
          <a:ln/>
        </p:spPr>
      </p:sp>
      <p:sp>
        <p:nvSpPr>
          <p:cNvPr id="153088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0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20A485D-2DFB-47B7-AAEC-BB6488EBC07C}" type="slidenum">
              <a:rPr lang="en-US" altLang="en-US"/>
              <a:pPr/>
              <a:t>106</a:t>
            </a:fld>
            <a:endParaRPr lang="en-US" altLang="en-US"/>
          </a:p>
        </p:txBody>
      </p:sp>
      <p:sp>
        <p:nvSpPr>
          <p:cNvPr id="1542146" name="Rectangle 2"/>
          <p:cNvSpPr>
            <a:spLocks noChangeArrowheads="1" noTextEdit="1"/>
          </p:cNvSpPr>
          <p:nvPr>
            <p:ph type="sldImg"/>
          </p:nvPr>
        </p:nvSpPr>
        <p:spPr>
          <a:ln/>
        </p:spPr>
      </p:sp>
      <p:sp>
        <p:nvSpPr>
          <p:cNvPr id="154214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0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212C7C5-E650-4E94-96A6-670817F95721}" type="slidenum">
              <a:rPr lang="en-US" altLang="en-US"/>
              <a:pPr/>
              <a:t>107</a:t>
            </a:fld>
            <a:endParaRPr lang="en-US" altLang="en-US"/>
          </a:p>
        </p:txBody>
      </p:sp>
      <p:sp>
        <p:nvSpPr>
          <p:cNvPr id="1544194" name="Rectangle 2"/>
          <p:cNvSpPr>
            <a:spLocks noChangeArrowheads="1" noTextEdit="1"/>
          </p:cNvSpPr>
          <p:nvPr>
            <p:ph type="sldImg"/>
          </p:nvPr>
        </p:nvSpPr>
        <p:spPr>
          <a:ln/>
        </p:spPr>
      </p:sp>
      <p:sp>
        <p:nvSpPr>
          <p:cNvPr id="154419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0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E0FFA7C-1ACC-4C05-8CC5-A4E5FE064ACE}" type="slidenum">
              <a:rPr lang="en-US" altLang="en-US"/>
              <a:pPr/>
              <a:t>108</a:t>
            </a:fld>
            <a:endParaRPr lang="en-US" altLang="en-US"/>
          </a:p>
        </p:txBody>
      </p:sp>
      <p:sp>
        <p:nvSpPr>
          <p:cNvPr id="1532930" name="Rectangle 2"/>
          <p:cNvSpPr>
            <a:spLocks noChangeArrowheads="1" noTextEdit="1"/>
          </p:cNvSpPr>
          <p:nvPr>
            <p:ph type="sldImg"/>
          </p:nvPr>
        </p:nvSpPr>
        <p:spPr>
          <a:ln/>
        </p:spPr>
      </p:sp>
      <p:sp>
        <p:nvSpPr>
          <p:cNvPr id="153293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0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619EDE5-2223-4075-BE51-0FAAB50A2192}" type="slidenum">
              <a:rPr lang="en-US" altLang="en-US"/>
              <a:pPr/>
              <a:t>109</a:t>
            </a:fld>
            <a:endParaRPr lang="en-US" altLang="en-US"/>
          </a:p>
        </p:txBody>
      </p:sp>
      <p:sp>
        <p:nvSpPr>
          <p:cNvPr id="1546242" name="Rectangle 2"/>
          <p:cNvSpPr>
            <a:spLocks noChangeArrowheads="1" noTextEdit="1"/>
          </p:cNvSpPr>
          <p:nvPr>
            <p:ph type="sldImg"/>
          </p:nvPr>
        </p:nvSpPr>
        <p:spPr>
          <a:ln/>
        </p:spPr>
      </p:sp>
      <p:sp>
        <p:nvSpPr>
          <p:cNvPr id="154624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0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8809597-577B-42A8-A899-F310EAC33B18}" type="slidenum">
              <a:rPr lang="en-US" altLang="en-US"/>
              <a:pPr/>
              <a:t>110</a:t>
            </a:fld>
            <a:endParaRPr lang="en-US" altLang="en-US"/>
          </a:p>
        </p:txBody>
      </p:sp>
      <p:sp>
        <p:nvSpPr>
          <p:cNvPr id="1548290" name="Rectangle 2"/>
          <p:cNvSpPr>
            <a:spLocks noChangeArrowheads="1" noTextEdit="1"/>
          </p:cNvSpPr>
          <p:nvPr>
            <p:ph type="sldImg"/>
          </p:nvPr>
        </p:nvSpPr>
        <p:spPr>
          <a:ln/>
        </p:spPr>
      </p:sp>
      <p:sp>
        <p:nvSpPr>
          <p:cNvPr id="154829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4533474-C20B-4710-80B3-8BA8B383D6DF}" type="slidenum">
              <a:rPr lang="en-US" altLang="en-US"/>
              <a:pPr/>
              <a:t>12</a:t>
            </a:fld>
            <a:endParaRPr lang="en-US" altLang="en-US"/>
          </a:p>
        </p:txBody>
      </p:sp>
      <p:sp>
        <p:nvSpPr>
          <p:cNvPr id="1215490" name="Rectangle 2"/>
          <p:cNvSpPr>
            <a:spLocks noChangeArrowheads="1" noTextEdit="1"/>
          </p:cNvSpPr>
          <p:nvPr>
            <p:ph type="sldImg"/>
          </p:nvPr>
        </p:nvSpPr>
        <p:spPr>
          <a:ln/>
        </p:spPr>
      </p:sp>
      <p:sp>
        <p:nvSpPr>
          <p:cNvPr id="121549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F80D881-355C-483E-96CD-65ADB08A74EB}" type="slidenum">
              <a:rPr lang="en-US" altLang="en-US"/>
              <a:pPr/>
              <a:t>111</a:t>
            </a:fld>
            <a:endParaRPr lang="en-US" altLang="en-US"/>
          </a:p>
        </p:txBody>
      </p:sp>
      <p:sp>
        <p:nvSpPr>
          <p:cNvPr id="1538050" name="Rectangle 2"/>
          <p:cNvSpPr>
            <a:spLocks noChangeArrowheads="1" noTextEdit="1"/>
          </p:cNvSpPr>
          <p:nvPr>
            <p:ph type="sldImg"/>
          </p:nvPr>
        </p:nvSpPr>
        <p:spPr>
          <a:ln/>
        </p:spPr>
      </p:sp>
      <p:sp>
        <p:nvSpPr>
          <p:cNvPr id="153805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61CB734-D724-4F6F-AE7E-0A703D4BCD6B}" type="slidenum">
              <a:rPr lang="en-US" altLang="en-US"/>
              <a:pPr/>
              <a:t>112</a:t>
            </a:fld>
            <a:endParaRPr lang="en-US" altLang="en-US"/>
          </a:p>
        </p:txBody>
      </p:sp>
      <p:sp>
        <p:nvSpPr>
          <p:cNvPr id="1491970" name="Rectangle 2"/>
          <p:cNvSpPr>
            <a:spLocks noChangeArrowheads="1" noTextEdit="1"/>
          </p:cNvSpPr>
          <p:nvPr>
            <p:ph type="sldImg"/>
          </p:nvPr>
        </p:nvSpPr>
        <p:spPr>
          <a:ln/>
        </p:spPr>
      </p:sp>
      <p:sp>
        <p:nvSpPr>
          <p:cNvPr id="149197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1F367C0-ABFE-43FA-AB64-2D0BD2476EE4}" type="slidenum">
              <a:rPr lang="en-US" altLang="en-US"/>
              <a:pPr/>
              <a:t>113</a:t>
            </a:fld>
            <a:endParaRPr lang="en-US" altLang="en-US"/>
          </a:p>
        </p:txBody>
      </p:sp>
      <p:sp>
        <p:nvSpPr>
          <p:cNvPr id="1494018" name="Rectangle 2"/>
          <p:cNvSpPr>
            <a:spLocks noChangeArrowheads="1" noTextEdit="1"/>
          </p:cNvSpPr>
          <p:nvPr>
            <p:ph type="sldImg"/>
          </p:nvPr>
        </p:nvSpPr>
        <p:spPr>
          <a:ln/>
        </p:spPr>
      </p:sp>
      <p:sp>
        <p:nvSpPr>
          <p:cNvPr id="149401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99014FE-615D-49F3-8ACE-70F7BC2703B4}" type="slidenum">
              <a:rPr lang="en-US" altLang="en-US"/>
              <a:pPr/>
              <a:t>114</a:t>
            </a:fld>
            <a:endParaRPr lang="en-US" altLang="en-US"/>
          </a:p>
        </p:txBody>
      </p:sp>
      <p:sp>
        <p:nvSpPr>
          <p:cNvPr id="1496066" name="Rectangle 2"/>
          <p:cNvSpPr>
            <a:spLocks noChangeArrowheads="1" noTextEdit="1"/>
          </p:cNvSpPr>
          <p:nvPr>
            <p:ph type="sldImg"/>
          </p:nvPr>
        </p:nvSpPr>
        <p:spPr>
          <a:ln/>
        </p:spPr>
      </p:sp>
      <p:sp>
        <p:nvSpPr>
          <p:cNvPr id="149606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77A6253-E451-4D9D-AA3C-32D77A154165}" type="slidenum">
              <a:rPr lang="en-US" altLang="en-US"/>
              <a:pPr/>
              <a:t>115</a:t>
            </a:fld>
            <a:endParaRPr lang="en-US" altLang="en-US"/>
          </a:p>
        </p:txBody>
      </p:sp>
      <p:sp>
        <p:nvSpPr>
          <p:cNvPr id="1502210" name="Rectangle 2"/>
          <p:cNvSpPr>
            <a:spLocks noChangeArrowheads="1" noTextEdit="1"/>
          </p:cNvSpPr>
          <p:nvPr>
            <p:ph type="sldImg"/>
          </p:nvPr>
        </p:nvSpPr>
        <p:spPr>
          <a:ln/>
        </p:spPr>
      </p:sp>
      <p:sp>
        <p:nvSpPr>
          <p:cNvPr id="150221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E7C60CD-DAB9-490E-B1EE-C0FA8C065D8A}" type="slidenum">
              <a:rPr lang="en-US" altLang="en-US"/>
              <a:pPr/>
              <a:t>116</a:t>
            </a:fld>
            <a:endParaRPr lang="en-US" altLang="en-US"/>
          </a:p>
        </p:txBody>
      </p:sp>
      <p:sp>
        <p:nvSpPr>
          <p:cNvPr id="1552386" name="Rectangle 2"/>
          <p:cNvSpPr>
            <a:spLocks noChangeArrowheads="1" noTextEdit="1"/>
          </p:cNvSpPr>
          <p:nvPr>
            <p:ph type="sldImg"/>
          </p:nvPr>
        </p:nvSpPr>
        <p:spPr>
          <a:ln/>
        </p:spPr>
      </p:sp>
      <p:sp>
        <p:nvSpPr>
          <p:cNvPr id="155238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CEBE99E-F235-4347-B302-F7CEEB5FAB68}" type="slidenum">
              <a:rPr lang="en-US" altLang="en-US"/>
              <a:pPr/>
              <a:t>117</a:t>
            </a:fld>
            <a:endParaRPr lang="en-US" altLang="en-US"/>
          </a:p>
        </p:txBody>
      </p:sp>
      <p:sp>
        <p:nvSpPr>
          <p:cNvPr id="1554434" name="Rectangle 2"/>
          <p:cNvSpPr>
            <a:spLocks noChangeArrowheads="1" noTextEdit="1"/>
          </p:cNvSpPr>
          <p:nvPr>
            <p:ph type="sldImg"/>
          </p:nvPr>
        </p:nvSpPr>
        <p:spPr>
          <a:ln/>
        </p:spPr>
      </p:sp>
      <p:sp>
        <p:nvSpPr>
          <p:cNvPr id="155443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98504FF-060B-4FF0-BE24-4C6FEE3FB6F8}" type="slidenum">
              <a:rPr lang="en-US" altLang="en-US"/>
              <a:pPr/>
              <a:t>118</a:t>
            </a:fld>
            <a:endParaRPr lang="en-US" altLang="en-US"/>
          </a:p>
        </p:txBody>
      </p:sp>
      <p:sp>
        <p:nvSpPr>
          <p:cNvPr id="1556482" name="Rectangle 2"/>
          <p:cNvSpPr>
            <a:spLocks noChangeArrowheads="1" noTextEdit="1"/>
          </p:cNvSpPr>
          <p:nvPr>
            <p:ph type="sldImg"/>
          </p:nvPr>
        </p:nvSpPr>
        <p:spPr>
          <a:ln/>
        </p:spPr>
      </p:sp>
      <p:sp>
        <p:nvSpPr>
          <p:cNvPr id="155648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508ABEF-8400-466B-9E87-AB66EED8833E}" type="slidenum">
              <a:rPr lang="en-US" altLang="en-US"/>
              <a:pPr/>
              <a:t>119</a:t>
            </a:fld>
            <a:endParaRPr lang="en-US" altLang="en-US"/>
          </a:p>
        </p:txBody>
      </p:sp>
      <p:sp>
        <p:nvSpPr>
          <p:cNvPr id="1558530" name="Rectangle 2"/>
          <p:cNvSpPr>
            <a:spLocks noChangeArrowheads="1" noTextEdit="1"/>
          </p:cNvSpPr>
          <p:nvPr>
            <p:ph type="sldImg"/>
          </p:nvPr>
        </p:nvSpPr>
        <p:spPr>
          <a:ln/>
        </p:spPr>
      </p:sp>
      <p:sp>
        <p:nvSpPr>
          <p:cNvPr id="155853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BD22660-19A2-41B3-A9FE-7189AFEB9538}" type="slidenum">
              <a:rPr lang="en-US" altLang="en-US"/>
              <a:pPr/>
              <a:t>120</a:t>
            </a:fld>
            <a:endParaRPr lang="en-US" altLang="en-US"/>
          </a:p>
        </p:txBody>
      </p:sp>
      <p:sp>
        <p:nvSpPr>
          <p:cNvPr id="1562626" name="Rectangle 2"/>
          <p:cNvSpPr>
            <a:spLocks noChangeArrowheads="1" noTextEdit="1"/>
          </p:cNvSpPr>
          <p:nvPr>
            <p:ph type="sldImg"/>
          </p:nvPr>
        </p:nvSpPr>
        <p:spPr>
          <a:ln/>
        </p:spPr>
      </p:sp>
      <p:sp>
        <p:nvSpPr>
          <p:cNvPr id="156262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05CE948-BBE6-4AE5-92DC-1545F13569A4}" type="slidenum">
              <a:rPr lang="en-US" altLang="en-US"/>
              <a:pPr/>
              <a:t>13</a:t>
            </a:fld>
            <a:endParaRPr lang="en-US" altLang="en-US"/>
          </a:p>
        </p:txBody>
      </p:sp>
      <p:sp>
        <p:nvSpPr>
          <p:cNvPr id="1354754" name="Rectangle 2"/>
          <p:cNvSpPr>
            <a:spLocks noChangeArrowheads="1" noTextEdit="1"/>
          </p:cNvSpPr>
          <p:nvPr>
            <p:ph type="sldImg"/>
          </p:nvPr>
        </p:nvSpPr>
        <p:spPr>
          <a:ln/>
        </p:spPr>
      </p:sp>
      <p:sp>
        <p:nvSpPr>
          <p:cNvPr id="135475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6AEF7CD-D7EC-45BB-9245-DA1E72723A7E}" type="slidenum">
              <a:rPr lang="en-US" altLang="en-US"/>
              <a:pPr/>
              <a:t>121</a:t>
            </a:fld>
            <a:endParaRPr lang="en-US" altLang="en-US"/>
          </a:p>
        </p:txBody>
      </p:sp>
      <p:sp>
        <p:nvSpPr>
          <p:cNvPr id="1564674" name="Rectangle 2"/>
          <p:cNvSpPr>
            <a:spLocks noChangeArrowheads="1" noTextEdit="1"/>
          </p:cNvSpPr>
          <p:nvPr>
            <p:ph type="sldImg"/>
          </p:nvPr>
        </p:nvSpPr>
        <p:spPr>
          <a:ln/>
        </p:spPr>
      </p:sp>
      <p:sp>
        <p:nvSpPr>
          <p:cNvPr id="156467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9274768-3EF2-4EA0-B926-D5C5DFC85363}" type="slidenum">
              <a:rPr lang="en-US" altLang="en-US"/>
              <a:pPr/>
              <a:t>122</a:t>
            </a:fld>
            <a:endParaRPr lang="en-US" altLang="en-US"/>
          </a:p>
        </p:txBody>
      </p:sp>
      <p:sp>
        <p:nvSpPr>
          <p:cNvPr id="1560578" name="Rectangle 2"/>
          <p:cNvSpPr>
            <a:spLocks noChangeArrowheads="1" noTextEdit="1"/>
          </p:cNvSpPr>
          <p:nvPr>
            <p:ph type="sldImg"/>
          </p:nvPr>
        </p:nvSpPr>
        <p:spPr>
          <a:ln/>
        </p:spPr>
      </p:sp>
      <p:sp>
        <p:nvSpPr>
          <p:cNvPr id="156057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685470C-8786-40EF-A069-01ED8DEFEC86}" type="slidenum">
              <a:rPr lang="en-US" altLang="en-US"/>
              <a:pPr/>
              <a:t>123</a:t>
            </a:fld>
            <a:endParaRPr lang="en-US" altLang="en-US"/>
          </a:p>
        </p:txBody>
      </p:sp>
      <p:sp>
        <p:nvSpPr>
          <p:cNvPr id="1566722" name="Rectangle 2"/>
          <p:cNvSpPr>
            <a:spLocks noChangeArrowheads="1" noTextEdit="1"/>
          </p:cNvSpPr>
          <p:nvPr>
            <p:ph type="sldImg"/>
          </p:nvPr>
        </p:nvSpPr>
        <p:spPr>
          <a:ln/>
        </p:spPr>
      </p:sp>
      <p:sp>
        <p:nvSpPr>
          <p:cNvPr id="156672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C7B463B-A2F1-4017-86B7-C6534DC73B54}" type="slidenum">
              <a:rPr lang="en-US" altLang="en-US"/>
              <a:pPr/>
              <a:t>124</a:t>
            </a:fld>
            <a:endParaRPr lang="en-US" altLang="en-US"/>
          </a:p>
        </p:txBody>
      </p:sp>
      <p:sp>
        <p:nvSpPr>
          <p:cNvPr id="1568770" name="Rectangle 2"/>
          <p:cNvSpPr>
            <a:spLocks noChangeArrowheads="1" noTextEdit="1"/>
          </p:cNvSpPr>
          <p:nvPr>
            <p:ph type="sldImg"/>
          </p:nvPr>
        </p:nvSpPr>
        <p:spPr>
          <a:ln/>
        </p:spPr>
      </p:sp>
      <p:sp>
        <p:nvSpPr>
          <p:cNvPr id="156877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0A241CA-C2E9-4F2A-AEAF-1223D036C693}" type="slidenum">
              <a:rPr lang="en-US" altLang="en-US"/>
              <a:pPr/>
              <a:t>125</a:t>
            </a:fld>
            <a:endParaRPr lang="en-US" altLang="en-US"/>
          </a:p>
        </p:txBody>
      </p:sp>
      <p:sp>
        <p:nvSpPr>
          <p:cNvPr id="1571842" name="Rectangle 2"/>
          <p:cNvSpPr>
            <a:spLocks noChangeArrowheads="1" noTextEdit="1"/>
          </p:cNvSpPr>
          <p:nvPr>
            <p:ph type="sldImg"/>
          </p:nvPr>
        </p:nvSpPr>
        <p:spPr>
          <a:ln/>
        </p:spPr>
      </p:sp>
      <p:sp>
        <p:nvSpPr>
          <p:cNvPr id="157184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EB5D295-1F62-4DC2-B69E-EA087400B679}" type="slidenum">
              <a:rPr lang="en-US" altLang="en-US"/>
              <a:pPr/>
              <a:t>126</a:t>
            </a:fld>
            <a:endParaRPr lang="en-US" altLang="en-US"/>
          </a:p>
        </p:txBody>
      </p:sp>
      <p:sp>
        <p:nvSpPr>
          <p:cNvPr id="1573890" name="Rectangle 2"/>
          <p:cNvSpPr>
            <a:spLocks noChangeArrowheads="1" noTextEdit="1"/>
          </p:cNvSpPr>
          <p:nvPr>
            <p:ph type="sldImg"/>
          </p:nvPr>
        </p:nvSpPr>
        <p:spPr>
          <a:ln/>
        </p:spPr>
      </p:sp>
      <p:sp>
        <p:nvSpPr>
          <p:cNvPr id="157389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A1013A8-F6FB-4D87-9B38-9F18121939C9}" type="slidenum">
              <a:rPr lang="en-US" altLang="en-US"/>
              <a:pPr/>
              <a:t>127</a:t>
            </a:fld>
            <a:endParaRPr lang="en-US" altLang="en-US"/>
          </a:p>
        </p:txBody>
      </p:sp>
      <p:sp>
        <p:nvSpPr>
          <p:cNvPr id="1575938" name="Rectangle 2"/>
          <p:cNvSpPr>
            <a:spLocks noChangeArrowheads="1" noTextEdit="1"/>
          </p:cNvSpPr>
          <p:nvPr>
            <p:ph type="sldImg"/>
          </p:nvPr>
        </p:nvSpPr>
        <p:spPr>
          <a:ln/>
        </p:spPr>
      </p:sp>
      <p:sp>
        <p:nvSpPr>
          <p:cNvPr id="157593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B8FB7A7-2823-4520-BF1C-A4DCFBDF244E}" type="slidenum">
              <a:rPr lang="en-US" altLang="en-US"/>
              <a:pPr/>
              <a:t>128</a:t>
            </a:fld>
            <a:endParaRPr lang="en-US" altLang="en-US"/>
          </a:p>
        </p:txBody>
      </p:sp>
      <p:sp>
        <p:nvSpPr>
          <p:cNvPr id="1584130" name="Rectangle 2"/>
          <p:cNvSpPr>
            <a:spLocks noChangeArrowheads="1" noTextEdit="1"/>
          </p:cNvSpPr>
          <p:nvPr>
            <p:ph type="sldImg"/>
          </p:nvPr>
        </p:nvSpPr>
        <p:spPr>
          <a:ln/>
        </p:spPr>
      </p:sp>
      <p:sp>
        <p:nvSpPr>
          <p:cNvPr id="158413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9456A57-612D-4DAC-8D98-CD3A28A0B851}" type="slidenum">
              <a:rPr lang="en-US" altLang="en-US"/>
              <a:pPr/>
              <a:t>129</a:t>
            </a:fld>
            <a:endParaRPr lang="en-US" altLang="en-US"/>
          </a:p>
        </p:txBody>
      </p:sp>
      <p:sp>
        <p:nvSpPr>
          <p:cNvPr id="1586178" name="Rectangle 2"/>
          <p:cNvSpPr>
            <a:spLocks noChangeArrowheads="1" noTextEdit="1"/>
          </p:cNvSpPr>
          <p:nvPr>
            <p:ph type="sldImg"/>
          </p:nvPr>
        </p:nvSpPr>
        <p:spPr>
          <a:ln/>
        </p:spPr>
      </p:sp>
      <p:sp>
        <p:nvSpPr>
          <p:cNvPr id="158617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E5C5745-939C-4F36-B13E-EA63C6B29354}" type="slidenum">
              <a:rPr lang="en-US" altLang="en-US"/>
              <a:pPr/>
              <a:t>130</a:t>
            </a:fld>
            <a:endParaRPr lang="en-US" altLang="en-US"/>
          </a:p>
        </p:txBody>
      </p:sp>
      <p:sp>
        <p:nvSpPr>
          <p:cNvPr id="1580034" name="Rectangle 2"/>
          <p:cNvSpPr>
            <a:spLocks noChangeArrowheads="1" noTextEdit="1"/>
          </p:cNvSpPr>
          <p:nvPr>
            <p:ph type="sldImg"/>
          </p:nvPr>
        </p:nvSpPr>
        <p:spPr>
          <a:ln/>
        </p:spPr>
      </p:sp>
      <p:sp>
        <p:nvSpPr>
          <p:cNvPr id="158003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EF17594-FB0A-443E-B2E7-1407AEF35506}" type="slidenum">
              <a:rPr lang="en-US" altLang="en-US"/>
              <a:pPr/>
              <a:t>14</a:t>
            </a:fld>
            <a:endParaRPr lang="en-US" altLang="en-US"/>
          </a:p>
        </p:txBody>
      </p:sp>
      <p:sp>
        <p:nvSpPr>
          <p:cNvPr id="1358850" name="Rectangle 2"/>
          <p:cNvSpPr>
            <a:spLocks noChangeArrowheads="1" noTextEdit="1"/>
          </p:cNvSpPr>
          <p:nvPr>
            <p:ph type="sldImg"/>
          </p:nvPr>
        </p:nvSpPr>
        <p:spPr>
          <a:ln/>
        </p:spPr>
      </p:sp>
      <p:sp>
        <p:nvSpPr>
          <p:cNvPr id="135885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54BFF3A-D93B-4C0B-A42B-AB2BAE098CDF}" type="slidenum">
              <a:rPr lang="en-US" altLang="en-US"/>
              <a:pPr/>
              <a:t>131</a:t>
            </a:fld>
            <a:endParaRPr lang="en-US" altLang="en-US"/>
          </a:p>
        </p:txBody>
      </p:sp>
      <p:sp>
        <p:nvSpPr>
          <p:cNvPr id="1588226" name="Rectangle 2"/>
          <p:cNvSpPr>
            <a:spLocks noChangeArrowheads="1" noTextEdit="1"/>
          </p:cNvSpPr>
          <p:nvPr>
            <p:ph type="sldImg"/>
          </p:nvPr>
        </p:nvSpPr>
        <p:spPr>
          <a:ln/>
        </p:spPr>
      </p:sp>
      <p:sp>
        <p:nvSpPr>
          <p:cNvPr id="158822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71E87BA-9B16-41E0-9DE2-F4F6CAAC2BC6}" type="slidenum">
              <a:rPr lang="en-US" altLang="en-US"/>
              <a:pPr/>
              <a:t>132</a:t>
            </a:fld>
            <a:endParaRPr lang="en-US" altLang="en-US"/>
          </a:p>
        </p:txBody>
      </p:sp>
      <p:sp>
        <p:nvSpPr>
          <p:cNvPr id="1590274" name="Rectangle 2"/>
          <p:cNvSpPr>
            <a:spLocks noChangeArrowheads="1" noTextEdit="1"/>
          </p:cNvSpPr>
          <p:nvPr>
            <p:ph type="sldImg"/>
          </p:nvPr>
        </p:nvSpPr>
        <p:spPr>
          <a:ln/>
        </p:spPr>
      </p:sp>
      <p:sp>
        <p:nvSpPr>
          <p:cNvPr id="159027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E66A6C9-7447-4B4D-B6AF-466AACC14D29}" type="slidenum">
              <a:rPr lang="en-US" altLang="en-US"/>
              <a:pPr/>
              <a:t>133</a:t>
            </a:fld>
            <a:endParaRPr lang="en-US" altLang="en-US"/>
          </a:p>
        </p:txBody>
      </p:sp>
      <p:sp>
        <p:nvSpPr>
          <p:cNvPr id="1592322" name="Rectangle 2"/>
          <p:cNvSpPr>
            <a:spLocks noChangeArrowheads="1" noTextEdit="1"/>
          </p:cNvSpPr>
          <p:nvPr>
            <p:ph type="sldImg"/>
          </p:nvPr>
        </p:nvSpPr>
        <p:spPr>
          <a:ln/>
        </p:spPr>
      </p:sp>
      <p:sp>
        <p:nvSpPr>
          <p:cNvPr id="159232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187AAA8-8429-4EEF-8500-463166EAE32D}" type="slidenum">
              <a:rPr lang="en-US" altLang="en-US"/>
              <a:pPr/>
              <a:t>134</a:t>
            </a:fld>
            <a:endParaRPr lang="en-US" altLang="en-US"/>
          </a:p>
        </p:txBody>
      </p:sp>
      <p:sp>
        <p:nvSpPr>
          <p:cNvPr id="1595394" name="Rectangle 2"/>
          <p:cNvSpPr>
            <a:spLocks noChangeArrowheads="1" noTextEdit="1"/>
          </p:cNvSpPr>
          <p:nvPr>
            <p:ph type="sldImg"/>
          </p:nvPr>
        </p:nvSpPr>
        <p:spPr>
          <a:ln/>
        </p:spPr>
      </p:sp>
      <p:sp>
        <p:nvSpPr>
          <p:cNvPr id="159539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19525F4-C3C4-44C9-9618-59BA102FBA0F}" type="slidenum">
              <a:rPr lang="en-US" altLang="en-US"/>
              <a:pPr/>
              <a:t>135</a:t>
            </a:fld>
            <a:endParaRPr lang="en-US" altLang="en-US"/>
          </a:p>
        </p:txBody>
      </p:sp>
      <p:sp>
        <p:nvSpPr>
          <p:cNvPr id="1582082" name="Rectangle 2"/>
          <p:cNvSpPr>
            <a:spLocks noChangeArrowheads="1" noTextEdit="1"/>
          </p:cNvSpPr>
          <p:nvPr>
            <p:ph type="sldImg"/>
          </p:nvPr>
        </p:nvSpPr>
        <p:spPr>
          <a:ln/>
        </p:spPr>
      </p:sp>
      <p:sp>
        <p:nvSpPr>
          <p:cNvPr id="158208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25F7F94-C26A-4E6A-82D7-0C8B7EB9C44F}" type="slidenum">
              <a:rPr lang="en-US" altLang="en-US"/>
              <a:pPr/>
              <a:t>136</a:t>
            </a:fld>
            <a:endParaRPr lang="en-US" altLang="en-US"/>
          </a:p>
        </p:txBody>
      </p:sp>
      <p:sp>
        <p:nvSpPr>
          <p:cNvPr id="1315842" name="Rectangle 2"/>
          <p:cNvSpPr>
            <a:spLocks noChangeArrowheads="1" noTextEdit="1"/>
          </p:cNvSpPr>
          <p:nvPr>
            <p:ph type="sldImg"/>
          </p:nvPr>
        </p:nvSpPr>
        <p:spPr>
          <a:ln/>
        </p:spPr>
      </p:sp>
      <p:sp>
        <p:nvSpPr>
          <p:cNvPr id="131584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27FE846-DFB5-4342-BF03-EAD0DFAC3F9D}" type="slidenum">
              <a:rPr lang="en-US" altLang="en-US"/>
              <a:pPr/>
              <a:t>15</a:t>
            </a:fld>
            <a:endParaRPr lang="en-US" altLang="en-US"/>
          </a:p>
        </p:txBody>
      </p:sp>
      <p:sp>
        <p:nvSpPr>
          <p:cNvPr id="1360898" name="Rectangle 2"/>
          <p:cNvSpPr>
            <a:spLocks noChangeArrowheads="1" noTextEdit="1"/>
          </p:cNvSpPr>
          <p:nvPr>
            <p:ph type="sldImg"/>
          </p:nvPr>
        </p:nvSpPr>
        <p:spPr>
          <a:ln/>
        </p:spPr>
      </p:sp>
      <p:sp>
        <p:nvSpPr>
          <p:cNvPr id="136089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91FE947-7E68-4FEA-BBC5-3385C78F3EC9}" type="slidenum">
              <a:rPr lang="en-US" altLang="en-US"/>
              <a:pPr/>
              <a:t>16</a:t>
            </a:fld>
            <a:endParaRPr lang="en-US" altLang="en-US"/>
          </a:p>
        </p:txBody>
      </p:sp>
      <p:sp>
        <p:nvSpPr>
          <p:cNvPr id="1362946" name="Rectangle 2"/>
          <p:cNvSpPr>
            <a:spLocks noChangeArrowheads="1" noTextEdit="1"/>
          </p:cNvSpPr>
          <p:nvPr>
            <p:ph type="sldImg"/>
          </p:nvPr>
        </p:nvSpPr>
        <p:spPr>
          <a:ln/>
        </p:spPr>
      </p:sp>
      <p:sp>
        <p:nvSpPr>
          <p:cNvPr id="136294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FBF0D9C-FF17-4917-9828-E7838E1F9303}" type="slidenum">
              <a:rPr lang="en-US" altLang="en-US"/>
              <a:pPr/>
              <a:t>17</a:t>
            </a:fld>
            <a:endParaRPr lang="en-US" altLang="en-US"/>
          </a:p>
        </p:txBody>
      </p:sp>
      <p:sp>
        <p:nvSpPr>
          <p:cNvPr id="1356802" name="Rectangle 2"/>
          <p:cNvSpPr>
            <a:spLocks noChangeArrowheads="1" noTextEdit="1"/>
          </p:cNvSpPr>
          <p:nvPr>
            <p:ph type="sldImg"/>
          </p:nvPr>
        </p:nvSpPr>
        <p:spPr>
          <a:ln/>
        </p:spPr>
      </p:sp>
      <p:sp>
        <p:nvSpPr>
          <p:cNvPr id="135680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C38ADF2-62B7-4815-B40F-368EBFE05343}" type="slidenum">
              <a:rPr lang="en-US" altLang="en-US"/>
              <a:pPr/>
              <a:t>18</a:t>
            </a:fld>
            <a:endParaRPr lang="en-US" altLang="en-US"/>
          </a:p>
        </p:txBody>
      </p:sp>
      <p:sp>
        <p:nvSpPr>
          <p:cNvPr id="1217538" name="Rectangle 2"/>
          <p:cNvSpPr>
            <a:spLocks noChangeArrowheads="1" noTextEdit="1"/>
          </p:cNvSpPr>
          <p:nvPr>
            <p:ph type="sldImg"/>
          </p:nvPr>
        </p:nvSpPr>
        <p:spPr>
          <a:ln/>
        </p:spPr>
      </p:sp>
      <p:sp>
        <p:nvSpPr>
          <p:cNvPr id="121753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7EB7126-C8D2-41D5-A4AC-BBB906F1C03A}" type="slidenum">
              <a:rPr lang="en-US" altLang="en-US"/>
              <a:pPr/>
              <a:t>19</a:t>
            </a:fld>
            <a:endParaRPr lang="en-US" altLang="en-US"/>
          </a:p>
        </p:txBody>
      </p:sp>
      <p:sp>
        <p:nvSpPr>
          <p:cNvPr id="1219586" name="Rectangle 2"/>
          <p:cNvSpPr>
            <a:spLocks noChangeArrowheads="1" noTextEdit="1"/>
          </p:cNvSpPr>
          <p:nvPr>
            <p:ph type="sldImg"/>
          </p:nvPr>
        </p:nvSpPr>
        <p:spPr>
          <a:ln/>
        </p:spPr>
      </p:sp>
      <p:sp>
        <p:nvSpPr>
          <p:cNvPr id="121958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4B66BF2-3556-44FC-A098-254C0431CD6A}" type="slidenum">
              <a:rPr lang="en-US" altLang="en-US"/>
              <a:pPr/>
              <a:t>20</a:t>
            </a:fld>
            <a:endParaRPr lang="en-US" altLang="en-US"/>
          </a:p>
        </p:txBody>
      </p:sp>
      <p:sp>
        <p:nvSpPr>
          <p:cNvPr id="1364994" name="Rectangle 2"/>
          <p:cNvSpPr>
            <a:spLocks noChangeArrowheads="1" noTextEdit="1"/>
          </p:cNvSpPr>
          <p:nvPr>
            <p:ph type="sldImg"/>
          </p:nvPr>
        </p:nvSpPr>
        <p:spPr>
          <a:ln/>
        </p:spPr>
      </p:sp>
      <p:sp>
        <p:nvSpPr>
          <p:cNvPr id="136499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7AAC173-226E-44C0-B0E3-45B856130903}" type="slidenum">
              <a:rPr lang="en-US" altLang="en-US"/>
              <a:pPr/>
              <a:t>3</a:t>
            </a:fld>
            <a:endParaRPr lang="en-US" altLang="en-US"/>
          </a:p>
        </p:txBody>
      </p:sp>
      <p:sp>
        <p:nvSpPr>
          <p:cNvPr id="1338370" name="Rectangle 2"/>
          <p:cNvSpPr>
            <a:spLocks noChangeArrowheads="1" noTextEdit="1"/>
          </p:cNvSpPr>
          <p:nvPr>
            <p:ph type="sldImg"/>
          </p:nvPr>
        </p:nvSpPr>
        <p:spPr>
          <a:ln/>
        </p:spPr>
      </p:sp>
      <p:sp>
        <p:nvSpPr>
          <p:cNvPr id="133837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7C5B36A-5DA2-4722-81AA-151D7BE9ED47}" type="slidenum">
              <a:rPr lang="en-US" altLang="en-US"/>
              <a:pPr/>
              <a:t>21</a:t>
            </a:fld>
            <a:endParaRPr lang="en-US" altLang="en-US"/>
          </a:p>
        </p:txBody>
      </p:sp>
      <p:sp>
        <p:nvSpPr>
          <p:cNvPr id="1221634" name="Rectangle 2"/>
          <p:cNvSpPr>
            <a:spLocks noChangeArrowheads="1" noTextEdit="1"/>
          </p:cNvSpPr>
          <p:nvPr>
            <p:ph type="sldImg"/>
          </p:nvPr>
        </p:nvSpPr>
        <p:spPr>
          <a:ln/>
        </p:spPr>
      </p:sp>
      <p:sp>
        <p:nvSpPr>
          <p:cNvPr id="122163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234773D-2EE7-4F3F-9848-E3BC075F2D4A}" type="slidenum">
              <a:rPr lang="en-US" altLang="en-US"/>
              <a:pPr/>
              <a:t>22</a:t>
            </a:fld>
            <a:endParaRPr lang="en-US" altLang="en-US"/>
          </a:p>
        </p:txBody>
      </p:sp>
      <p:sp>
        <p:nvSpPr>
          <p:cNvPr id="1367042" name="Rectangle 2"/>
          <p:cNvSpPr>
            <a:spLocks noChangeArrowheads="1" noTextEdit="1"/>
          </p:cNvSpPr>
          <p:nvPr>
            <p:ph type="sldImg"/>
          </p:nvPr>
        </p:nvSpPr>
        <p:spPr>
          <a:ln/>
        </p:spPr>
      </p:sp>
      <p:sp>
        <p:nvSpPr>
          <p:cNvPr id="136704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855B5BD-CF63-4F90-B72F-F1A92A431F30}" type="slidenum">
              <a:rPr lang="en-US" altLang="en-US"/>
              <a:pPr/>
              <a:t>23</a:t>
            </a:fld>
            <a:endParaRPr lang="en-US" altLang="en-US"/>
          </a:p>
        </p:txBody>
      </p:sp>
      <p:sp>
        <p:nvSpPr>
          <p:cNvPr id="1369090" name="Rectangle 2"/>
          <p:cNvSpPr>
            <a:spLocks noChangeArrowheads="1" noTextEdit="1"/>
          </p:cNvSpPr>
          <p:nvPr>
            <p:ph type="sldImg"/>
          </p:nvPr>
        </p:nvSpPr>
        <p:spPr>
          <a:ln/>
        </p:spPr>
      </p:sp>
      <p:sp>
        <p:nvSpPr>
          <p:cNvPr id="136909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10E3374-7762-4CF4-BC3B-7C3C39016836}" type="slidenum">
              <a:rPr lang="en-US" altLang="en-US"/>
              <a:pPr/>
              <a:t>24</a:t>
            </a:fld>
            <a:endParaRPr lang="en-US" altLang="en-US"/>
          </a:p>
        </p:txBody>
      </p:sp>
      <p:sp>
        <p:nvSpPr>
          <p:cNvPr id="1371138" name="Rectangle 2"/>
          <p:cNvSpPr>
            <a:spLocks noChangeArrowheads="1" noTextEdit="1"/>
          </p:cNvSpPr>
          <p:nvPr>
            <p:ph type="sldImg"/>
          </p:nvPr>
        </p:nvSpPr>
        <p:spPr>
          <a:ln/>
        </p:spPr>
      </p:sp>
      <p:sp>
        <p:nvSpPr>
          <p:cNvPr id="137113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AEE9A2D-24C6-403C-96DC-ADF60375699C}" type="slidenum">
              <a:rPr lang="en-US" altLang="en-US"/>
              <a:pPr/>
              <a:t>25</a:t>
            </a:fld>
            <a:endParaRPr lang="en-US" altLang="en-US"/>
          </a:p>
        </p:txBody>
      </p:sp>
      <p:sp>
        <p:nvSpPr>
          <p:cNvPr id="1373186" name="Rectangle 2"/>
          <p:cNvSpPr>
            <a:spLocks noChangeArrowheads="1" noTextEdit="1"/>
          </p:cNvSpPr>
          <p:nvPr>
            <p:ph type="sldImg"/>
          </p:nvPr>
        </p:nvSpPr>
        <p:spPr>
          <a:ln/>
        </p:spPr>
      </p:sp>
      <p:sp>
        <p:nvSpPr>
          <p:cNvPr id="137318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207EC11-0F48-4256-9538-00FD280F92D3}" type="slidenum">
              <a:rPr lang="en-US" altLang="en-US"/>
              <a:pPr/>
              <a:t>26</a:t>
            </a:fld>
            <a:endParaRPr lang="en-US" altLang="en-US"/>
          </a:p>
        </p:txBody>
      </p:sp>
      <p:sp>
        <p:nvSpPr>
          <p:cNvPr id="1375234" name="Rectangle 2"/>
          <p:cNvSpPr>
            <a:spLocks noChangeArrowheads="1" noTextEdit="1"/>
          </p:cNvSpPr>
          <p:nvPr>
            <p:ph type="sldImg"/>
          </p:nvPr>
        </p:nvSpPr>
        <p:spPr>
          <a:ln/>
        </p:spPr>
      </p:sp>
      <p:sp>
        <p:nvSpPr>
          <p:cNvPr id="137523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CB7C645-2569-4FF8-BAAC-132168B58350}" type="slidenum">
              <a:rPr lang="en-US" altLang="en-US"/>
              <a:pPr/>
              <a:t>27</a:t>
            </a:fld>
            <a:endParaRPr lang="en-US" altLang="en-US"/>
          </a:p>
        </p:txBody>
      </p:sp>
      <p:sp>
        <p:nvSpPr>
          <p:cNvPr id="1223682" name="Rectangle 2"/>
          <p:cNvSpPr>
            <a:spLocks noChangeArrowheads="1" noTextEdit="1"/>
          </p:cNvSpPr>
          <p:nvPr>
            <p:ph type="sldImg"/>
          </p:nvPr>
        </p:nvSpPr>
        <p:spPr>
          <a:ln/>
        </p:spPr>
      </p:sp>
      <p:sp>
        <p:nvSpPr>
          <p:cNvPr id="122368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ACA018C-982F-4FCD-B755-227A8A2ECEEB}" type="slidenum">
              <a:rPr lang="en-US" altLang="en-US"/>
              <a:pPr/>
              <a:t>28</a:t>
            </a:fld>
            <a:endParaRPr lang="en-US" altLang="en-US"/>
          </a:p>
        </p:txBody>
      </p:sp>
      <p:sp>
        <p:nvSpPr>
          <p:cNvPr id="1377282" name="Rectangle 2"/>
          <p:cNvSpPr>
            <a:spLocks noChangeArrowheads="1" noTextEdit="1"/>
          </p:cNvSpPr>
          <p:nvPr>
            <p:ph type="sldImg"/>
          </p:nvPr>
        </p:nvSpPr>
        <p:spPr>
          <a:ln/>
        </p:spPr>
      </p:sp>
      <p:sp>
        <p:nvSpPr>
          <p:cNvPr id="137728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26CE2AD-0B0F-43E4-AF1D-13DE2656496D}" type="slidenum">
              <a:rPr lang="en-US" altLang="en-US"/>
              <a:pPr/>
              <a:t>29</a:t>
            </a:fld>
            <a:endParaRPr lang="en-US" altLang="en-US"/>
          </a:p>
        </p:txBody>
      </p:sp>
      <p:sp>
        <p:nvSpPr>
          <p:cNvPr id="1379330" name="Rectangle 2"/>
          <p:cNvSpPr>
            <a:spLocks noChangeArrowheads="1" noTextEdit="1"/>
          </p:cNvSpPr>
          <p:nvPr>
            <p:ph type="sldImg"/>
          </p:nvPr>
        </p:nvSpPr>
        <p:spPr>
          <a:ln/>
        </p:spPr>
      </p:sp>
      <p:sp>
        <p:nvSpPr>
          <p:cNvPr id="137933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86C5302-442D-4A3F-9EC0-0DA4FED694AE}" type="slidenum">
              <a:rPr lang="en-US" altLang="en-US"/>
              <a:pPr/>
              <a:t>30</a:t>
            </a:fld>
            <a:endParaRPr lang="en-US" altLang="en-US"/>
          </a:p>
        </p:txBody>
      </p:sp>
      <p:sp>
        <p:nvSpPr>
          <p:cNvPr id="1225730" name="Rectangle 2"/>
          <p:cNvSpPr>
            <a:spLocks noChangeArrowheads="1" noTextEdit="1"/>
          </p:cNvSpPr>
          <p:nvPr>
            <p:ph type="sldImg"/>
          </p:nvPr>
        </p:nvSpPr>
        <p:spPr>
          <a:ln/>
        </p:spPr>
      </p:sp>
      <p:sp>
        <p:nvSpPr>
          <p:cNvPr id="122573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74C5876-A4DB-4158-8D5A-1EFC18D6A213}" type="slidenum">
              <a:rPr lang="en-US" altLang="en-US"/>
              <a:pPr/>
              <a:t>4</a:t>
            </a:fld>
            <a:endParaRPr lang="en-US" altLang="en-US"/>
          </a:p>
        </p:txBody>
      </p:sp>
      <p:sp>
        <p:nvSpPr>
          <p:cNvPr id="1340418" name="Rectangle 2"/>
          <p:cNvSpPr>
            <a:spLocks noChangeArrowheads="1" noTextEdit="1"/>
          </p:cNvSpPr>
          <p:nvPr>
            <p:ph type="sldImg"/>
          </p:nvPr>
        </p:nvSpPr>
        <p:spPr>
          <a:ln/>
        </p:spPr>
      </p:sp>
      <p:sp>
        <p:nvSpPr>
          <p:cNvPr id="134041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27164B3-6F5F-4656-BC55-7894D70C6017}" type="slidenum">
              <a:rPr lang="en-US" altLang="en-US"/>
              <a:pPr/>
              <a:t>31</a:t>
            </a:fld>
            <a:endParaRPr lang="en-US" altLang="en-US"/>
          </a:p>
        </p:txBody>
      </p:sp>
      <p:sp>
        <p:nvSpPr>
          <p:cNvPr id="1227778" name="Rectangle 2"/>
          <p:cNvSpPr>
            <a:spLocks noChangeArrowheads="1" noTextEdit="1"/>
          </p:cNvSpPr>
          <p:nvPr>
            <p:ph type="sldImg"/>
          </p:nvPr>
        </p:nvSpPr>
        <p:spPr>
          <a:ln/>
        </p:spPr>
      </p:sp>
      <p:sp>
        <p:nvSpPr>
          <p:cNvPr id="122777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C84EDCF-60D0-4571-A430-6AF53FC4E241}" type="slidenum">
              <a:rPr lang="en-US" altLang="en-US"/>
              <a:pPr/>
              <a:t>32</a:t>
            </a:fld>
            <a:endParaRPr lang="en-US" altLang="en-US"/>
          </a:p>
        </p:txBody>
      </p:sp>
      <p:sp>
        <p:nvSpPr>
          <p:cNvPr id="1381378" name="Rectangle 2"/>
          <p:cNvSpPr>
            <a:spLocks noChangeArrowheads="1" noTextEdit="1"/>
          </p:cNvSpPr>
          <p:nvPr>
            <p:ph type="sldImg"/>
          </p:nvPr>
        </p:nvSpPr>
        <p:spPr>
          <a:ln/>
        </p:spPr>
      </p:sp>
      <p:sp>
        <p:nvSpPr>
          <p:cNvPr id="138137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4EFD3C0-1CAD-4804-AF5E-D8F11FB97F09}" type="slidenum">
              <a:rPr lang="en-US" altLang="en-US"/>
              <a:pPr/>
              <a:t>33</a:t>
            </a:fld>
            <a:endParaRPr lang="en-US" altLang="en-US"/>
          </a:p>
        </p:txBody>
      </p:sp>
      <p:sp>
        <p:nvSpPr>
          <p:cNvPr id="1229826" name="Rectangle 2"/>
          <p:cNvSpPr>
            <a:spLocks noChangeArrowheads="1" noTextEdit="1"/>
          </p:cNvSpPr>
          <p:nvPr>
            <p:ph type="sldImg"/>
          </p:nvPr>
        </p:nvSpPr>
        <p:spPr>
          <a:ln/>
        </p:spPr>
      </p:sp>
      <p:sp>
        <p:nvSpPr>
          <p:cNvPr id="122982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37348E0-A635-45DE-A09C-CFC43E6A865B}" type="slidenum">
              <a:rPr lang="en-US" altLang="en-US"/>
              <a:pPr/>
              <a:t>34</a:t>
            </a:fld>
            <a:endParaRPr lang="en-US" altLang="en-US"/>
          </a:p>
        </p:txBody>
      </p:sp>
      <p:sp>
        <p:nvSpPr>
          <p:cNvPr id="1383426" name="Rectangle 2"/>
          <p:cNvSpPr>
            <a:spLocks noChangeArrowheads="1" noTextEdit="1"/>
          </p:cNvSpPr>
          <p:nvPr>
            <p:ph type="sldImg"/>
          </p:nvPr>
        </p:nvSpPr>
        <p:spPr>
          <a:ln/>
        </p:spPr>
      </p:sp>
      <p:sp>
        <p:nvSpPr>
          <p:cNvPr id="138342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A9277A2-3E82-4EDF-B31C-3E4C8CDD37E3}" type="slidenum">
              <a:rPr lang="en-US" altLang="en-US"/>
              <a:pPr/>
              <a:t>35</a:t>
            </a:fld>
            <a:endParaRPr lang="en-US" altLang="en-US"/>
          </a:p>
        </p:txBody>
      </p:sp>
      <p:sp>
        <p:nvSpPr>
          <p:cNvPr id="1385474" name="Rectangle 2"/>
          <p:cNvSpPr>
            <a:spLocks noChangeArrowheads="1" noTextEdit="1"/>
          </p:cNvSpPr>
          <p:nvPr>
            <p:ph type="sldImg"/>
          </p:nvPr>
        </p:nvSpPr>
        <p:spPr>
          <a:ln/>
        </p:spPr>
      </p:sp>
      <p:sp>
        <p:nvSpPr>
          <p:cNvPr id="138547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F184C1D-553B-4EA9-9249-596F726701C7}" type="slidenum">
              <a:rPr lang="en-US" altLang="en-US"/>
              <a:pPr/>
              <a:t>36</a:t>
            </a:fld>
            <a:endParaRPr lang="en-US" altLang="en-US"/>
          </a:p>
        </p:txBody>
      </p:sp>
      <p:sp>
        <p:nvSpPr>
          <p:cNvPr id="1387522" name="Rectangle 2"/>
          <p:cNvSpPr>
            <a:spLocks noChangeArrowheads="1" noTextEdit="1"/>
          </p:cNvSpPr>
          <p:nvPr>
            <p:ph type="sldImg"/>
          </p:nvPr>
        </p:nvSpPr>
        <p:spPr>
          <a:ln/>
        </p:spPr>
      </p:sp>
      <p:sp>
        <p:nvSpPr>
          <p:cNvPr id="138752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45097BB-BF22-4970-8FCE-5041D76B40C3}" type="slidenum">
              <a:rPr lang="en-US" altLang="en-US"/>
              <a:pPr/>
              <a:t>37</a:t>
            </a:fld>
            <a:endParaRPr lang="en-US" altLang="en-US"/>
          </a:p>
        </p:txBody>
      </p:sp>
      <p:sp>
        <p:nvSpPr>
          <p:cNvPr id="1389570" name="Rectangle 2"/>
          <p:cNvSpPr>
            <a:spLocks noChangeArrowheads="1" noTextEdit="1"/>
          </p:cNvSpPr>
          <p:nvPr>
            <p:ph type="sldImg"/>
          </p:nvPr>
        </p:nvSpPr>
        <p:spPr>
          <a:ln/>
        </p:spPr>
      </p:sp>
      <p:sp>
        <p:nvSpPr>
          <p:cNvPr id="138957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6CEC725-8E46-4BCE-BA42-5C52C19E6A4C}" type="slidenum">
              <a:rPr lang="en-US" altLang="en-US"/>
              <a:pPr/>
              <a:t>38</a:t>
            </a:fld>
            <a:endParaRPr lang="en-US" altLang="en-US"/>
          </a:p>
        </p:txBody>
      </p:sp>
      <p:sp>
        <p:nvSpPr>
          <p:cNvPr id="1231874" name="Rectangle 2"/>
          <p:cNvSpPr>
            <a:spLocks noChangeArrowheads="1" noTextEdit="1"/>
          </p:cNvSpPr>
          <p:nvPr>
            <p:ph type="sldImg"/>
          </p:nvPr>
        </p:nvSpPr>
        <p:spPr>
          <a:ln/>
        </p:spPr>
      </p:sp>
      <p:sp>
        <p:nvSpPr>
          <p:cNvPr id="123187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D2B51D5-6929-4991-9A46-AD5DA1629170}" type="slidenum">
              <a:rPr lang="en-US" altLang="en-US"/>
              <a:pPr/>
              <a:t>39</a:t>
            </a:fld>
            <a:endParaRPr lang="en-US" altLang="en-US"/>
          </a:p>
        </p:txBody>
      </p:sp>
      <p:sp>
        <p:nvSpPr>
          <p:cNvPr id="1391618" name="Rectangle 2"/>
          <p:cNvSpPr>
            <a:spLocks noChangeArrowheads="1" noTextEdit="1"/>
          </p:cNvSpPr>
          <p:nvPr>
            <p:ph type="sldImg"/>
          </p:nvPr>
        </p:nvSpPr>
        <p:spPr>
          <a:ln/>
        </p:spPr>
      </p:sp>
      <p:sp>
        <p:nvSpPr>
          <p:cNvPr id="139161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AD793D7-5001-46C3-BE48-0682E927E218}" type="slidenum">
              <a:rPr lang="en-US" altLang="en-US"/>
              <a:pPr/>
              <a:t>40</a:t>
            </a:fld>
            <a:endParaRPr lang="en-US" altLang="en-US"/>
          </a:p>
        </p:txBody>
      </p:sp>
      <p:sp>
        <p:nvSpPr>
          <p:cNvPr id="1393666" name="Rectangle 2"/>
          <p:cNvSpPr>
            <a:spLocks noChangeArrowheads="1" noTextEdit="1"/>
          </p:cNvSpPr>
          <p:nvPr>
            <p:ph type="sldImg"/>
          </p:nvPr>
        </p:nvSpPr>
        <p:spPr>
          <a:ln/>
        </p:spPr>
      </p:sp>
      <p:sp>
        <p:nvSpPr>
          <p:cNvPr id="139366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652EE9B-A186-4883-B381-EDCDB1508413}" type="slidenum">
              <a:rPr lang="en-US" altLang="en-US"/>
              <a:pPr/>
              <a:t>5</a:t>
            </a:fld>
            <a:endParaRPr lang="en-US" altLang="en-US"/>
          </a:p>
        </p:txBody>
      </p:sp>
      <p:sp>
        <p:nvSpPr>
          <p:cNvPr id="1342466" name="Rectangle 2"/>
          <p:cNvSpPr>
            <a:spLocks noChangeArrowheads="1" noTextEdit="1"/>
          </p:cNvSpPr>
          <p:nvPr>
            <p:ph type="sldImg"/>
          </p:nvPr>
        </p:nvSpPr>
        <p:spPr>
          <a:ln/>
        </p:spPr>
      </p:sp>
      <p:sp>
        <p:nvSpPr>
          <p:cNvPr id="134246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F752C09-5DFA-4D11-BC58-1498625620F6}" type="slidenum">
              <a:rPr lang="en-US" altLang="en-US"/>
              <a:pPr/>
              <a:t>41</a:t>
            </a:fld>
            <a:endParaRPr lang="en-US" altLang="en-US"/>
          </a:p>
        </p:txBody>
      </p:sp>
      <p:sp>
        <p:nvSpPr>
          <p:cNvPr id="1397762" name="Rectangle 2"/>
          <p:cNvSpPr>
            <a:spLocks noChangeArrowheads="1" noTextEdit="1"/>
          </p:cNvSpPr>
          <p:nvPr>
            <p:ph type="sldImg"/>
          </p:nvPr>
        </p:nvSpPr>
        <p:spPr>
          <a:ln/>
        </p:spPr>
      </p:sp>
      <p:sp>
        <p:nvSpPr>
          <p:cNvPr id="139776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11AC37B-1F8E-41E9-98C4-7300EA9C5AC7}" type="slidenum">
              <a:rPr lang="en-US" altLang="en-US"/>
              <a:pPr/>
              <a:t>42</a:t>
            </a:fld>
            <a:endParaRPr lang="en-US" altLang="en-US"/>
          </a:p>
        </p:txBody>
      </p:sp>
      <p:sp>
        <p:nvSpPr>
          <p:cNvPr id="1395714" name="Rectangle 2"/>
          <p:cNvSpPr>
            <a:spLocks noChangeArrowheads="1" noTextEdit="1"/>
          </p:cNvSpPr>
          <p:nvPr>
            <p:ph type="sldImg"/>
          </p:nvPr>
        </p:nvSpPr>
        <p:spPr>
          <a:ln/>
        </p:spPr>
      </p:sp>
      <p:sp>
        <p:nvSpPr>
          <p:cNvPr id="139571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B4CA80C-38CE-4826-9773-DE9F4D6BB779}" type="slidenum">
              <a:rPr lang="en-US" altLang="en-US"/>
              <a:pPr/>
              <a:t>43</a:t>
            </a:fld>
            <a:endParaRPr lang="en-US" altLang="en-US"/>
          </a:p>
        </p:txBody>
      </p:sp>
      <p:sp>
        <p:nvSpPr>
          <p:cNvPr id="1235970" name="Rectangle 2"/>
          <p:cNvSpPr>
            <a:spLocks noChangeArrowheads="1" noTextEdit="1"/>
          </p:cNvSpPr>
          <p:nvPr>
            <p:ph type="sldImg"/>
          </p:nvPr>
        </p:nvSpPr>
        <p:spPr>
          <a:ln/>
        </p:spPr>
      </p:sp>
      <p:sp>
        <p:nvSpPr>
          <p:cNvPr id="123597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3865A5C-3CF9-42CC-A229-61CB9459FCFD}" type="slidenum">
              <a:rPr lang="en-US" altLang="en-US"/>
              <a:pPr/>
              <a:t>44</a:t>
            </a:fld>
            <a:endParaRPr lang="en-US" altLang="en-US"/>
          </a:p>
        </p:txBody>
      </p:sp>
      <p:sp>
        <p:nvSpPr>
          <p:cNvPr id="1399810" name="Rectangle 2"/>
          <p:cNvSpPr>
            <a:spLocks noChangeArrowheads="1" noTextEdit="1"/>
          </p:cNvSpPr>
          <p:nvPr>
            <p:ph type="sldImg"/>
          </p:nvPr>
        </p:nvSpPr>
        <p:spPr>
          <a:ln/>
        </p:spPr>
      </p:sp>
      <p:sp>
        <p:nvSpPr>
          <p:cNvPr id="139981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69D2EE9-3A06-465B-94C5-C062DE0FDC7D}" type="slidenum">
              <a:rPr lang="en-US" altLang="en-US"/>
              <a:pPr/>
              <a:t>45</a:t>
            </a:fld>
            <a:endParaRPr lang="en-US" altLang="en-US"/>
          </a:p>
        </p:txBody>
      </p:sp>
      <p:sp>
        <p:nvSpPr>
          <p:cNvPr id="1401858" name="Rectangle 2"/>
          <p:cNvSpPr>
            <a:spLocks noChangeArrowheads="1" noTextEdit="1"/>
          </p:cNvSpPr>
          <p:nvPr>
            <p:ph type="sldImg"/>
          </p:nvPr>
        </p:nvSpPr>
        <p:spPr>
          <a:ln/>
        </p:spPr>
      </p:sp>
      <p:sp>
        <p:nvSpPr>
          <p:cNvPr id="140185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70E5D10-BFD9-4F6F-BB4B-EE27A1A2B365}" type="slidenum">
              <a:rPr lang="en-US" altLang="en-US"/>
              <a:pPr/>
              <a:t>46</a:t>
            </a:fld>
            <a:endParaRPr lang="en-US" altLang="en-US"/>
          </a:p>
        </p:txBody>
      </p:sp>
      <p:sp>
        <p:nvSpPr>
          <p:cNvPr id="1403906" name="Rectangle 2"/>
          <p:cNvSpPr>
            <a:spLocks noChangeArrowheads="1" noTextEdit="1"/>
          </p:cNvSpPr>
          <p:nvPr>
            <p:ph type="sldImg"/>
          </p:nvPr>
        </p:nvSpPr>
        <p:spPr>
          <a:ln/>
        </p:spPr>
      </p:sp>
      <p:sp>
        <p:nvSpPr>
          <p:cNvPr id="140390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82EDFAC-D001-49A7-9A2B-EBE01932A1FB}" type="slidenum">
              <a:rPr lang="en-US" altLang="en-US"/>
              <a:pPr/>
              <a:t>47</a:t>
            </a:fld>
            <a:endParaRPr lang="en-US" altLang="en-US"/>
          </a:p>
        </p:txBody>
      </p:sp>
      <p:sp>
        <p:nvSpPr>
          <p:cNvPr id="1405954" name="Rectangle 2"/>
          <p:cNvSpPr>
            <a:spLocks noChangeArrowheads="1" noTextEdit="1"/>
          </p:cNvSpPr>
          <p:nvPr>
            <p:ph type="sldImg"/>
          </p:nvPr>
        </p:nvSpPr>
        <p:spPr>
          <a:ln/>
        </p:spPr>
      </p:sp>
      <p:sp>
        <p:nvSpPr>
          <p:cNvPr id="140595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7F0FDE0-4924-4F1C-8B80-2EECF41FE27F}" type="slidenum">
              <a:rPr lang="en-US" altLang="en-US"/>
              <a:pPr/>
              <a:t>48</a:t>
            </a:fld>
            <a:endParaRPr lang="en-US" altLang="en-US"/>
          </a:p>
        </p:txBody>
      </p:sp>
      <p:sp>
        <p:nvSpPr>
          <p:cNvPr id="1238018" name="Rectangle 2"/>
          <p:cNvSpPr>
            <a:spLocks noChangeArrowheads="1" noTextEdit="1"/>
          </p:cNvSpPr>
          <p:nvPr>
            <p:ph type="sldImg"/>
          </p:nvPr>
        </p:nvSpPr>
        <p:spPr>
          <a:ln/>
        </p:spPr>
      </p:sp>
      <p:sp>
        <p:nvSpPr>
          <p:cNvPr id="123801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3AFBB24-3969-437A-B0CF-9DE57BE8CB14}" type="slidenum">
              <a:rPr lang="en-US" altLang="en-US"/>
              <a:pPr/>
              <a:t>49</a:t>
            </a:fld>
            <a:endParaRPr lang="en-US" altLang="en-US"/>
          </a:p>
        </p:txBody>
      </p:sp>
      <p:sp>
        <p:nvSpPr>
          <p:cNvPr id="1408002" name="Rectangle 2"/>
          <p:cNvSpPr>
            <a:spLocks noChangeArrowheads="1" noTextEdit="1"/>
          </p:cNvSpPr>
          <p:nvPr>
            <p:ph type="sldImg"/>
          </p:nvPr>
        </p:nvSpPr>
        <p:spPr>
          <a:ln/>
        </p:spPr>
      </p:sp>
      <p:sp>
        <p:nvSpPr>
          <p:cNvPr id="140800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AD0217C-96DF-41AF-BEBB-A354360556E2}" type="slidenum">
              <a:rPr lang="en-US" altLang="en-US"/>
              <a:pPr/>
              <a:t>50</a:t>
            </a:fld>
            <a:endParaRPr lang="en-US" altLang="en-US"/>
          </a:p>
        </p:txBody>
      </p:sp>
      <p:sp>
        <p:nvSpPr>
          <p:cNvPr id="1240066" name="Rectangle 2"/>
          <p:cNvSpPr>
            <a:spLocks noChangeArrowheads="1" noTextEdit="1"/>
          </p:cNvSpPr>
          <p:nvPr>
            <p:ph type="sldImg"/>
          </p:nvPr>
        </p:nvSpPr>
        <p:spPr>
          <a:ln/>
        </p:spPr>
      </p:sp>
      <p:sp>
        <p:nvSpPr>
          <p:cNvPr id="124006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50EBE2D-4A07-47AB-8E1E-EBB768BC1AF2}" type="slidenum">
              <a:rPr lang="en-US" altLang="en-US"/>
              <a:pPr/>
              <a:t>6</a:t>
            </a:fld>
            <a:endParaRPr lang="en-US" altLang="en-US"/>
          </a:p>
        </p:txBody>
      </p:sp>
      <p:sp>
        <p:nvSpPr>
          <p:cNvPr id="1207298" name="Rectangle 2"/>
          <p:cNvSpPr>
            <a:spLocks noChangeArrowheads="1" noTextEdit="1"/>
          </p:cNvSpPr>
          <p:nvPr>
            <p:ph type="sldImg"/>
          </p:nvPr>
        </p:nvSpPr>
        <p:spPr>
          <a:ln/>
        </p:spPr>
      </p:sp>
      <p:sp>
        <p:nvSpPr>
          <p:cNvPr id="120729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89885D1-1460-45DD-97D5-A7F96A63F996}" type="slidenum">
              <a:rPr lang="en-US" altLang="en-US"/>
              <a:pPr/>
              <a:t>51</a:t>
            </a:fld>
            <a:endParaRPr lang="en-US" altLang="en-US"/>
          </a:p>
        </p:txBody>
      </p:sp>
      <p:sp>
        <p:nvSpPr>
          <p:cNvPr id="1410050" name="Rectangle 2"/>
          <p:cNvSpPr>
            <a:spLocks noChangeArrowheads="1" noTextEdit="1"/>
          </p:cNvSpPr>
          <p:nvPr>
            <p:ph type="sldImg"/>
          </p:nvPr>
        </p:nvSpPr>
        <p:spPr>
          <a:ln/>
        </p:spPr>
      </p:sp>
      <p:sp>
        <p:nvSpPr>
          <p:cNvPr id="141005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87AC931-1167-44E1-BA2F-01F2AF06C4C5}" type="slidenum">
              <a:rPr lang="en-US" altLang="en-US"/>
              <a:pPr/>
              <a:t>52</a:t>
            </a:fld>
            <a:endParaRPr lang="en-US" altLang="en-US"/>
          </a:p>
        </p:txBody>
      </p:sp>
      <p:sp>
        <p:nvSpPr>
          <p:cNvPr id="1412098" name="Rectangle 2"/>
          <p:cNvSpPr>
            <a:spLocks noChangeArrowheads="1" noTextEdit="1"/>
          </p:cNvSpPr>
          <p:nvPr>
            <p:ph type="sldImg"/>
          </p:nvPr>
        </p:nvSpPr>
        <p:spPr>
          <a:ln/>
        </p:spPr>
      </p:sp>
      <p:sp>
        <p:nvSpPr>
          <p:cNvPr id="141209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71C1C89-553E-4047-9090-97EDB87CB077}" type="slidenum">
              <a:rPr lang="en-US" altLang="en-US"/>
              <a:pPr/>
              <a:t>53</a:t>
            </a:fld>
            <a:endParaRPr lang="en-US" altLang="en-US"/>
          </a:p>
        </p:txBody>
      </p:sp>
      <p:sp>
        <p:nvSpPr>
          <p:cNvPr id="1414146" name="Rectangle 2"/>
          <p:cNvSpPr>
            <a:spLocks noChangeArrowheads="1" noTextEdit="1"/>
          </p:cNvSpPr>
          <p:nvPr>
            <p:ph type="sldImg"/>
          </p:nvPr>
        </p:nvSpPr>
        <p:spPr>
          <a:ln/>
        </p:spPr>
      </p:sp>
      <p:sp>
        <p:nvSpPr>
          <p:cNvPr id="141414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68EA847-0144-4574-B579-DBD9D313C4DB}" type="slidenum">
              <a:rPr lang="en-US" altLang="en-US"/>
              <a:pPr/>
              <a:t>54</a:t>
            </a:fld>
            <a:endParaRPr lang="en-US" altLang="en-US"/>
          </a:p>
        </p:txBody>
      </p:sp>
      <p:sp>
        <p:nvSpPr>
          <p:cNvPr id="1416194" name="Rectangle 2"/>
          <p:cNvSpPr>
            <a:spLocks noChangeArrowheads="1" noTextEdit="1"/>
          </p:cNvSpPr>
          <p:nvPr>
            <p:ph type="sldImg"/>
          </p:nvPr>
        </p:nvSpPr>
        <p:spPr>
          <a:ln/>
        </p:spPr>
      </p:sp>
      <p:sp>
        <p:nvSpPr>
          <p:cNvPr id="141619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C82E8FE-46AD-453C-86D9-5DDA65EA0F6B}" type="slidenum">
              <a:rPr lang="en-US" altLang="en-US"/>
              <a:pPr/>
              <a:t>55</a:t>
            </a:fld>
            <a:endParaRPr lang="en-US" altLang="en-US"/>
          </a:p>
        </p:txBody>
      </p:sp>
      <p:sp>
        <p:nvSpPr>
          <p:cNvPr id="1242114" name="Rectangle 2"/>
          <p:cNvSpPr>
            <a:spLocks noChangeArrowheads="1" noTextEdit="1"/>
          </p:cNvSpPr>
          <p:nvPr>
            <p:ph type="sldImg"/>
          </p:nvPr>
        </p:nvSpPr>
        <p:spPr>
          <a:ln/>
        </p:spPr>
      </p:sp>
      <p:sp>
        <p:nvSpPr>
          <p:cNvPr id="124211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BA46CD5-F75F-4CEC-9183-D3B076571ABF}" type="slidenum">
              <a:rPr lang="en-US" altLang="en-US"/>
              <a:pPr/>
              <a:t>56</a:t>
            </a:fld>
            <a:endParaRPr lang="en-US" altLang="en-US"/>
          </a:p>
        </p:txBody>
      </p:sp>
      <p:sp>
        <p:nvSpPr>
          <p:cNvPr id="1418242" name="Rectangle 2"/>
          <p:cNvSpPr>
            <a:spLocks noChangeArrowheads="1" noTextEdit="1"/>
          </p:cNvSpPr>
          <p:nvPr>
            <p:ph type="sldImg"/>
          </p:nvPr>
        </p:nvSpPr>
        <p:spPr>
          <a:ln/>
        </p:spPr>
      </p:sp>
      <p:sp>
        <p:nvSpPr>
          <p:cNvPr id="141824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9BE2639-B6D3-476A-9BEC-040DF6528D69}" type="slidenum">
              <a:rPr lang="en-US" altLang="en-US"/>
              <a:pPr/>
              <a:t>57</a:t>
            </a:fld>
            <a:endParaRPr lang="en-US" altLang="en-US"/>
          </a:p>
        </p:txBody>
      </p:sp>
      <p:sp>
        <p:nvSpPr>
          <p:cNvPr id="1244162" name="Rectangle 2"/>
          <p:cNvSpPr>
            <a:spLocks noChangeArrowheads="1" noTextEdit="1"/>
          </p:cNvSpPr>
          <p:nvPr>
            <p:ph type="sldImg"/>
          </p:nvPr>
        </p:nvSpPr>
        <p:spPr>
          <a:ln/>
        </p:spPr>
      </p:sp>
      <p:sp>
        <p:nvSpPr>
          <p:cNvPr id="124416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E4D0D0F-B8CE-48AD-B15D-B0FA23D30173}" type="slidenum">
              <a:rPr lang="en-US" altLang="en-US"/>
              <a:pPr/>
              <a:t>58</a:t>
            </a:fld>
            <a:endParaRPr lang="en-US" altLang="en-US"/>
          </a:p>
        </p:txBody>
      </p:sp>
      <p:sp>
        <p:nvSpPr>
          <p:cNvPr id="1420290" name="Rectangle 2"/>
          <p:cNvSpPr>
            <a:spLocks noChangeArrowheads="1" noTextEdit="1"/>
          </p:cNvSpPr>
          <p:nvPr>
            <p:ph type="sldImg"/>
          </p:nvPr>
        </p:nvSpPr>
        <p:spPr>
          <a:ln/>
        </p:spPr>
      </p:sp>
      <p:sp>
        <p:nvSpPr>
          <p:cNvPr id="142029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1843198-D5FD-4BF6-A518-FC0C741DC49C}" type="slidenum">
              <a:rPr lang="en-US" altLang="en-US"/>
              <a:pPr/>
              <a:t>59</a:t>
            </a:fld>
            <a:endParaRPr lang="en-US" altLang="en-US"/>
          </a:p>
        </p:txBody>
      </p:sp>
      <p:sp>
        <p:nvSpPr>
          <p:cNvPr id="1246210" name="Rectangle 2"/>
          <p:cNvSpPr>
            <a:spLocks noChangeArrowheads="1" noTextEdit="1"/>
          </p:cNvSpPr>
          <p:nvPr>
            <p:ph type="sldImg"/>
          </p:nvPr>
        </p:nvSpPr>
        <p:spPr>
          <a:ln/>
        </p:spPr>
      </p:sp>
      <p:sp>
        <p:nvSpPr>
          <p:cNvPr id="124621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465E889-0621-47FE-8440-907D18D528A2}" type="slidenum">
              <a:rPr lang="en-US" altLang="en-US"/>
              <a:pPr/>
              <a:t>60</a:t>
            </a:fld>
            <a:endParaRPr lang="en-US" altLang="en-US"/>
          </a:p>
        </p:txBody>
      </p:sp>
      <p:sp>
        <p:nvSpPr>
          <p:cNvPr id="1422338" name="Rectangle 2"/>
          <p:cNvSpPr>
            <a:spLocks noChangeArrowheads="1" noTextEdit="1"/>
          </p:cNvSpPr>
          <p:nvPr>
            <p:ph type="sldImg"/>
          </p:nvPr>
        </p:nvSpPr>
        <p:spPr>
          <a:ln/>
        </p:spPr>
      </p:sp>
      <p:sp>
        <p:nvSpPr>
          <p:cNvPr id="142233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B0E16F1-1452-49F8-AAB4-EF6164171D71}" type="slidenum">
              <a:rPr lang="en-US" altLang="en-US"/>
              <a:pPr/>
              <a:t>7</a:t>
            </a:fld>
            <a:endParaRPr lang="en-US" altLang="en-US"/>
          </a:p>
        </p:txBody>
      </p:sp>
      <p:sp>
        <p:nvSpPr>
          <p:cNvPr id="1209346" name="Rectangle 2"/>
          <p:cNvSpPr>
            <a:spLocks noChangeArrowheads="1" noTextEdit="1"/>
          </p:cNvSpPr>
          <p:nvPr>
            <p:ph type="sldImg"/>
          </p:nvPr>
        </p:nvSpPr>
        <p:spPr>
          <a:ln/>
        </p:spPr>
      </p:sp>
      <p:sp>
        <p:nvSpPr>
          <p:cNvPr id="120934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344C5D3-C24C-4616-B87A-C18EE32E2883}" type="slidenum">
              <a:rPr lang="en-US" altLang="en-US"/>
              <a:pPr/>
              <a:t>61</a:t>
            </a:fld>
            <a:endParaRPr lang="en-US" altLang="en-US"/>
          </a:p>
        </p:txBody>
      </p:sp>
      <p:sp>
        <p:nvSpPr>
          <p:cNvPr id="1248258" name="Rectangle 2"/>
          <p:cNvSpPr>
            <a:spLocks noChangeArrowheads="1" noTextEdit="1"/>
          </p:cNvSpPr>
          <p:nvPr>
            <p:ph type="sldImg"/>
          </p:nvPr>
        </p:nvSpPr>
        <p:spPr>
          <a:ln/>
        </p:spPr>
      </p:sp>
      <p:sp>
        <p:nvSpPr>
          <p:cNvPr id="124825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F9F92AA-3987-449D-9862-837682795193}" type="slidenum">
              <a:rPr lang="en-US" altLang="en-US"/>
              <a:pPr/>
              <a:t>62</a:t>
            </a:fld>
            <a:endParaRPr lang="en-US" altLang="en-US"/>
          </a:p>
        </p:txBody>
      </p:sp>
      <p:sp>
        <p:nvSpPr>
          <p:cNvPr id="1250306" name="Rectangle 2"/>
          <p:cNvSpPr>
            <a:spLocks noChangeArrowheads="1" noTextEdit="1"/>
          </p:cNvSpPr>
          <p:nvPr>
            <p:ph type="sldImg"/>
          </p:nvPr>
        </p:nvSpPr>
        <p:spPr>
          <a:ln/>
        </p:spPr>
      </p:sp>
      <p:sp>
        <p:nvSpPr>
          <p:cNvPr id="125030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A11CEF0-4949-4E3F-96F6-E998EEE4E3D9}" type="slidenum">
              <a:rPr lang="en-US" altLang="en-US"/>
              <a:pPr/>
              <a:t>63</a:t>
            </a:fld>
            <a:endParaRPr lang="en-US" altLang="en-US"/>
          </a:p>
        </p:txBody>
      </p:sp>
      <p:sp>
        <p:nvSpPr>
          <p:cNvPr id="1424386" name="Rectangle 2"/>
          <p:cNvSpPr>
            <a:spLocks noChangeArrowheads="1" noTextEdit="1"/>
          </p:cNvSpPr>
          <p:nvPr>
            <p:ph type="sldImg"/>
          </p:nvPr>
        </p:nvSpPr>
        <p:spPr>
          <a:ln/>
        </p:spPr>
      </p:sp>
      <p:sp>
        <p:nvSpPr>
          <p:cNvPr id="142438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B411D41-8BBF-42AC-8707-22F7686A520B}" type="slidenum">
              <a:rPr lang="en-US" altLang="en-US"/>
              <a:pPr/>
              <a:t>64</a:t>
            </a:fld>
            <a:endParaRPr lang="en-US" altLang="en-US"/>
          </a:p>
        </p:txBody>
      </p:sp>
      <p:sp>
        <p:nvSpPr>
          <p:cNvPr id="1252354" name="Rectangle 2"/>
          <p:cNvSpPr>
            <a:spLocks noChangeArrowheads="1" noTextEdit="1"/>
          </p:cNvSpPr>
          <p:nvPr>
            <p:ph type="sldImg"/>
          </p:nvPr>
        </p:nvSpPr>
        <p:spPr>
          <a:ln/>
        </p:spPr>
      </p:sp>
      <p:sp>
        <p:nvSpPr>
          <p:cNvPr id="125235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1B5CB4F-6CC8-4486-870D-9ACC21607B45}" type="slidenum">
              <a:rPr lang="en-US" altLang="en-US"/>
              <a:pPr/>
              <a:t>65</a:t>
            </a:fld>
            <a:endParaRPr lang="en-US" altLang="en-US"/>
          </a:p>
        </p:txBody>
      </p:sp>
      <p:sp>
        <p:nvSpPr>
          <p:cNvPr id="1426434" name="Rectangle 2"/>
          <p:cNvSpPr>
            <a:spLocks noChangeArrowheads="1" noTextEdit="1"/>
          </p:cNvSpPr>
          <p:nvPr>
            <p:ph type="sldImg"/>
          </p:nvPr>
        </p:nvSpPr>
        <p:spPr>
          <a:ln/>
        </p:spPr>
      </p:sp>
      <p:sp>
        <p:nvSpPr>
          <p:cNvPr id="142643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59FA0A6-8F5A-4737-B599-D2BFE7B51358}" type="slidenum">
              <a:rPr lang="en-US" altLang="en-US"/>
              <a:pPr/>
              <a:t>66</a:t>
            </a:fld>
            <a:endParaRPr lang="en-US" altLang="en-US"/>
          </a:p>
        </p:txBody>
      </p:sp>
      <p:sp>
        <p:nvSpPr>
          <p:cNvPr id="1428482" name="Rectangle 2"/>
          <p:cNvSpPr>
            <a:spLocks noChangeArrowheads="1" noTextEdit="1"/>
          </p:cNvSpPr>
          <p:nvPr>
            <p:ph type="sldImg"/>
          </p:nvPr>
        </p:nvSpPr>
        <p:spPr>
          <a:ln/>
        </p:spPr>
      </p:sp>
      <p:sp>
        <p:nvSpPr>
          <p:cNvPr id="142848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D442A51-CB1B-44AC-B6DC-CD6C7A5458F2}" type="slidenum">
              <a:rPr lang="en-US" altLang="en-US"/>
              <a:pPr/>
              <a:t>67</a:t>
            </a:fld>
            <a:endParaRPr lang="en-US" altLang="en-US"/>
          </a:p>
        </p:txBody>
      </p:sp>
      <p:sp>
        <p:nvSpPr>
          <p:cNvPr id="1432578" name="Rectangle 2"/>
          <p:cNvSpPr>
            <a:spLocks noChangeArrowheads="1" noTextEdit="1"/>
          </p:cNvSpPr>
          <p:nvPr>
            <p:ph type="sldImg"/>
          </p:nvPr>
        </p:nvSpPr>
        <p:spPr>
          <a:ln/>
        </p:spPr>
      </p:sp>
      <p:sp>
        <p:nvSpPr>
          <p:cNvPr id="143257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EA20AE6-D4BB-4A61-9292-AE4C4C632599}" type="slidenum">
              <a:rPr lang="en-US" altLang="en-US"/>
              <a:pPr/>
              <a:t>68</a:t>
            </a:fld>
            <a:endParaRPr lang="en-US" altLang="en-US"/>
          </a:p>
        </p:txBody>
      </p:sp>
      <p:sp>
        <p:nvSpPr>
          <p:cNvPr id="1430530" name="Rectangle 2"/>
          <p:cNvSpPr>
            <a:spLocks noChangeArrowheads="1" noTextEdit="1"/>
          </p:cNvSpPr>
          <p:nvPr>
            <p:ph type="sldImg"/>
          </p:nvPr>
        </p:nvSpPr>
        <p:spPr>
          <a:ln/>
        </p:spPr>
      </p:sp>
      <p:sp>
        <p:nvSpPr>
          <p:cNvPr id="143053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DC365B6-D3D6-4167-9B9B-AB20B1CAC507}" type="slidenum">
              <a:rPr lang="en-US" altLang="en-US"/>
              <a:pPr/>
              <a:t>69</a:t>
            </a:fld>
            <a:endParaRPr lang="en-US" altLang="en-US"/>
          </a:p>
        </p:txBody>
      </p:sp>
      <p:sp>
        <p:nvSpPr>
          <p:cNvPr id="1256450" name="Rectangle 2"/>
          <p:cNvSpPr>
            <a:spLocks noChangeArrowheads="1" noTextEdit="1"/>
          </p:cNvSpPr>
          <p:nvPr>
            <p:ph type="sldImg"/>
          </p:nvPr>
        </p:nvSpPr>
        <p:spPr>
          <a:ln/>
        </p:spPr>
      </p:sp>
      <p:sp>
        <p:nvSpPr>
          <p:cNvPr id="125645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FF797C8-7584-4958-B32D-EFCAD92718E4}" type="slidenum">
              <a:rPr lang="en-US" altLang="en-US"/>
              <a:pPr/>
              <a:t>70</a:t>
            </a:fld>
            <a:endParaRPr lang="en-US" altLang="en-US"/>
          </a:p>
        </p:txBody>
      </p:sp>
      <p:sp>
        <p:nvSpPr>
          <p:cNvPr id="1434626" name="Rectangle 2"/>
          <p:cNvSpPr>
            <a:spLocks noChangeArrowheads="1" noTextEdit="1"/>
          </p:cNvSpPr>
          <p:nvPr>
            <p:ph type="sldImg"/>
          </p:nvPr>
        </p:nvSpPr>
        <p:spPr>
          <a:ln/>
        </p:spPr>
      </p:sp>
      <p:sp>
        <p:nvSpPr>
          <p:cNvPr id="143462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2706331-09A2-464B-83DA-F4D1C8D2B6C8}" type="slidenum">
              <a:rPr lang="en-US" altLang="en-US"/>
              <a:pPr/>
              <a:t>8</a:t>
            </a:fld>
            <a:endParaRPr lang="en-US" altLang="en-US"/>
          </a:p>
        </p:txBody>
      </p:sp>
      <p:sp>
        <p:nvSpPr>
          <p:cNvPr id="1344514" name="Rectangle 2"/>
          <p:cNvSpPr>
            <a:spLocks noChangeArrowheads="1" noTextEdit="1"/>
          </p:cNvSpPr>
          <p:nvPr>
            <p:ph type="sldImg"/>
          </p:nvPr>
        </p:nvSpPr>
        <p:spPr>
          <a:ln/>
        </p:spPr>
      </p:sp>
      <p:sp>
        <p:nvSpPr>
          <p:cNvPr id="134451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5BD760A-604E-4BB6-BB35-E5D788715951}" type="slidenum">
              <a:rPr lang="en-US" altLang="en-US"/>
              <a:pPr/>
              <a:t>71</a:t>
            </a:fld>
            <a:endParaRPr lang="en-US" altLang="en-US"/>
          </a:p>
        </p:txBody>
      </p:sp>
      <p:sp>
        <p:nvSpPr>
          <p:cNvPr id="1258498" name="Rectangle 2"/>
          <p:cNvSpPr>
            <a:spLocks noChangeArrowheads="1" noTextEdit="1"/>
          </p:cNvSpPr>
          <p:nvPr>
            <p:ph type="sldImg"/>
          </p:nvPr>
        </p:nvSpPr>
        <p:spPr>
          <a:ln/>
        </p:spPr>
      </p:sp>
      <p:sp>
        <p:nvSpPr>
          <p:cNvPr id="125849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34E84D3-C735-4E65-A5B1-2C906D99D51B}" type="slidenum">
              <a:rPr lang="en-US" altLang="en-US"/>
              <a:pPr/>
              <a:t>72</a:t>
            </a:fld>
            <a:endParaRPr lang="en-US" altLang="en-US"/>
          </a:p>
        </p:txBody>
      </p:sp>
      <p:sp>
        <p:nvSpPr>
          <p:cNvPr id="1436674" name="Rectangle 2"/>
          <p:cNvSpPr>
            <a:spLocks noChangeArrowheads="1" noTextEdit="1"/>
          </p:cNvSpPr>
          <p:nvPr>
            <p:ph type="sldImg"/>
          </p:nvPr>
        </p:nvSpPr>
        <p:spPr>
          <a:ln/>
        </p:spPr>
      </p:sp>
      <p:sp>
        <p:nvSpPr>
          <p:cNvPr id="143667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8B0F532-EEDB-480A-B8B4-569A5E245E45}" type="slidenum">
              <a:rPr lang="en-US" altLang="en-US"/>
              <a:pPr/>
              <a:t>73</a:t>
            </a:fld>
            <a:endParaRPr lang="en-US" altLang="en-US"/>
          </a:p>
        </p:txBody>
      </p:sp>
      <p:sp>
        <p:nvSpPr>
          <p:cNvPr id="1260546" name="Rectangle 2"/>
          <p:cNvSpPr>
            <a:spLocks noChangeArrowheads="1" noTextEdit="1"/>
          </p:cNvSpPr>
          <p:nvPr>
            <p:ph type="sldImg"/>
          </p:nvPr>
        </p:nvSpPr>
        <p:spPr>
          <a:ln/>
        </p:spPr>
      </p:sp>
      <p:sp>
        <p:nvSpPr>
          <p:cNvPr id="126054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DF27B6E-D1C2-48D0-A287-B2222CE2767F}" type="slidenum">
              <a:rPr lang="en-US" altLang="en-US"/>
              <a:pPr/>
              <a:t>74</a:t>
            </a:fld>
            <a:endParaRPr lang="en-US" altLang="en-US"/>
          </a:p>
        </p:txBody>
      </p:sp>
      <p:sp>
        <p:nvSpPr>
          <p:cNvPr id="1438722" name="Rectangle 2"/>
          <p:cNvSpPr>
            <a:spLocks noChangeArrowheads="1" noTextEdit="1"/>
          </p:cNvSpPr>
          <p:nvPr>
            <p:ph type="sldImg"/>
          </p:nvPr>
        </p:nvSpPr>
        <p:spPr>
          <a:ln/>
        </p:spPr>
      </p:sp>
      <p:sp>
        <p:nvSpPr>
          <p:cNvPr id="143872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7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78D46DA-D351-405E-A478-24950E9E0A46}" type="slidenum">
              <a:rPr lang="en-US" altLang="en-US"/>
              <a:pPr/>
              <a:t>75</a:t>
            </a:fld>
            <a:endParaRPr lang="en-US" altLang="en-US"/>
          </a:p>
        </p:txBody>
      </p:sp>
      <p:sp>
        <p:nvSpPr>
          <p:cNvPr id="1262594" name="Rectangle 2"/>
          <p:cNvSpPr>
            <a:spLocks noChangeArrowheads="1" noTextEdit="1"/>
          </p:cNvSpPr>
          <p:nvPr>
            <p:ph type="sldImg"/>
          </p:nvPr>
        </p:nvSpPr>
        <p:spPr>
          <a:ln/>
        </p:spPr>
      </p:sp>
      <p:sp>
        <p:nvSpPr>
          <p:cNvPr id="126259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7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19445A6-B3A5-4D90-8AD3-B0CD535BE304}" type="slidenum">
              <a:rPr lang="en-US" altLang="en-US"/>
              <a:pPr/>
              <a:t>76</a:t>
            </a:fld>
            <a:endParaRPr lang="en-US" altLang="en-US"/>
          </a:p>
        </p:txBody>
      </p:sp>
      <p:sp>
        <p:nvSpPr>
          <p:cNvPr id="1440770" name="Rectangle 2"/>
          <p:cNvSpPr>
            <a:spLocks noChangeArrowheads="1" noTextEdit="1"/>
          </p:cNvSpPr>
          <p:nvPr>
            <p:ph type="sldImg"/>
          </p:nvPr>
        </p:nvSpPr>
        <p:spPr>
          <a:ln/>
        </p:spPr>
      </p:sp>
      <p:sp>
        <p:nvSpPr>
          <p:cNvPr id="144077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7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FBB1726-12FA-41E8-A413-F85C2F273D05}" type="slidenum">
              <a:rPr lang="en-US" altLang="en-US"/>
              <a:pPr/>
              <a:t>77</a:t>
            </a:fld>
            <a:endParaRPr lang="en-US" altLang="en-US"/>
          </a:p>
        </p:txBody>
      </p:sp>
      <p:sp>
        <p:nvSpPr>
          <p:cNvPr id="1442818" name="Rectangle 2"/>
          <p:cNvSpPr>
            <a:spLocks noChangeArrowheads="1" noTextEdit="1"/>
          </p:cNvSpPr>
          <p:nvPr>
            <p:ph type="sldImg"/>
          </p:nvPr>
        </p:nvSpPr>
        <p:spPr>
          <a:ln/>
        </p:spPr>
      </p:sp>
      <p:sp>
        <p:nvSpPr>
          <p:cNvPr id="144281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7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7E1677B-47B2-4445-B9F8-7042777D99C0}" type="slidenum">
              <a:rPr lang="en-US" altLang="en-US"/>
              <a:pPr/>
              <a:t>78</a:t>
            </a:fld>
            <a:endParaRPr lang="en-US" altLang="en-US"/>
          </a:p>
        </p:txBody>
      </p:sp>
      <p:sp>
        <p:nvSpPr>
          <p:cNvPr id="1264642" name="Rectangle 2"/>
          <p:cNvSpPr>
            <a:spLocks noChangeArrowheads="1" noTextEdit="1"/>
          </p:cNvSpPr>
          <p:nvPr>
            <p:ph type="sldImg"/>
          </p:nvPr>
        </p:nvSpPr>
        <p:spPr>
          <a:ln/>
        </p:spPr>
      </p:sp>
      <p:sp>
        <p:nvSpPr>
          <p:cNvPr id="126464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7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E01E957-D9C5-4791-B5EA-B23159DB80C5}" type="slidenum">
              <a:rPr lang="en-US" altLang="en-US"/>
              <a:pPr/>
              <a:t>79</a:t>
            </a:fld>
            <a:endParaRPr lang="en-US" altLang="en-US"/>
          </a:p>
        </p:txBody>
      </p:sp>
      <p:sp>
        <p:nvSpPr>
          <p:cNvPr id="1444866" name="Rectangle 2"/>
          <p:cNvSpPr>
            <a:spLocks noChangeArrowheads="1" noTextEdit="1"/>
          </p:cNvSpPr>
          <p:nvPr>
            <p:ph type="sldImg"/>
          </p:nvPr>
        </p:nvSpPr>
        <p:spPr>
          <a:ln/>
        </p:spPr>
      </p:sp>
      <p:sp>
        <p:nvSpPr>
          <p:cNvPr id="144486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7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1D4CF12-D732-4F29-B695-C5E68DAC99F3}" type="slidenum">
              <a:rPr lang="en-US" altLang="en-US"/>
              <a:pPr/>
              <a:t>80</a:t>
            </a:fld>
            <a:endParaRPr lang="en-US" altLang="en-US"/>
          </a:p>
        </p:txBody>
      </p:sp>
      <p:sp>
        <p:nvSpPr>
          <p:cNvPr id="1266690" name="Rectangle 2"/>
          <p:cNvSpPr>
            <a:spLocks noChangeArrowheads="1" noTextEdit="1"/>
          </p:cNvSpPr>
          <p:nvPr>
            <p:ph type="sldImg"/>
          </p:nvPr>
        </p:nvSpPr>
        <p:spPr>
          <a:ln/>
        </p:spPr>
      </p:sp>
      <p:sp>
        <p:nvSpPr>
          <p:cNvPr id="126669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3EB2A53-2929-4B29-941C-1A1388F06083}" type="slidenum">
              <a:rPr lang="en-US" altLang="en-US"/>
              <a:pPr/>
              <a:t>9</a:t>
            </a:fld>
            <a:endParaRPr lang="en-US" altLang="en-US"/>
          </a:p>
        </p:txBody>
      </p:sp>
      <p:sp>
        <p:nvSpPr>
          <p:cNvPr id="1211394" name="Rectangle 2"/>
          <p:cNvSpPr>
            <a:spLocks noChangeArrowheads="1" noTextEdit="1"/>
          </p:cNvSpPr>
          <p:nvPr>
            <p:ph type="sldImg"/>
          </p:nvPr>
        </p:nvSpPr>
        <p:spPr>
          <a:ln/>
        </p:spPr>
      </p:sp>
      <p:sp>
        <p:nvSpPr>
          <p:cNvPr id="121139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8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3B146E0-EE27-4790-A11C-B8B6206698AF}" type="slidenum">
              <a:rPr lang="en-US" altLang="en-US"/>
              <a:pPr/>
              <a:t>81</a:t>
            </a:fld>
            <a:endParaRPr lang="en-US" altLang="en-US"/>
          </a:p>
        </p:txBody>
      </p:sp>
      <p:sp>
        <p:nvSpPr>
          <p:cNvPr id="1446914" name="Rectangle 2"/>
          <p:cNvSpPr>
            <a:spLocks noChangeArrowheads="1" noTextEdit="1"/>
          </p:cNvSpPr>
          <p:nvPr>
            <p:ph type="sldImg"/>
          </p:nvPr>
        </p:nvSpPr>
        <p:spPr>
          <a:ln/>
        </p:spPr>
      </p:sp>
      <p:sp>
        <p:nvSpPr>
          <p:cNvPr id="144691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8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C74D20A-3992-445D-8DEE-E2C2F90BE1B7}" type="slidenum">
              <a:rPr lang="en-US" altLang="en-US"/>
              <a:pPr/>
              <a:t>82</a:t>
            </a:fld>
            <a:endParaRPr lang="en-US" altLang="en-US"/>
          </a:p>
        </p:txBody>
      </p:sp>
      <p:sp>
        <p:nvSpPr>
          <p:cNvPr id="1448962" name="Rectangle 2"/>
          <p:cNvSpPr>
            <a:spLocks noChangeArrowheads="1" noTextEdit="1"/>
          </p:cNvSpPr>
          <p:nvPr>
            <p:ph type="sldImg"/>
          </p:nvPr>
        </p:nvSpPr>
        <p:spPr>
          <a:ln/>
        </p:spPr>
      </p:sp>
      <p:sp>
        <p:nvSpPr>
          <p:cNvPr id="144896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8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29461A2-8090-4BF0-ACE5-F7E40F872B80}" type="slidenum">
              <a:rPr lang="en-US" altLang="en-US"/>
              <a:pPr/>
              <a:t>83</a:t>
            </a:fld>
            <a:endParaRPr lang="en-US" altLang="en-US"/>
          </a:p>
        </p:txBody>
      </p:sp>
      <p:sp>
        <p:nvSpPr>
          <p:cNvPr id="1453058" name="Rectangle 2"/>
          <p:cNvSpPr>
            <a:spLocks noChangeArrowheads="1" noTextEdit="1"/>
          </p:cNvSpPr>
          <p:nvPr>
            <p:ph type="sldImg"/>
          </p:nvPr>
        </p:nvSpPr>
        <p:spPr>
          <a:ln/>
        </p:spPr>
      </p:sp>
      <p:sp>
        <p:nvSpPr>
          <p:cNvPr id="145305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8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9A0174C-962E-4189-A438-96397C76E660}" type="slidenum">
              <a:rPr lang="en-US" altLang="en-US"/>
              <a:pPr/>
              <a:t>84</a:t>
            </a:fld>
            <a:endParaRPr lang="en-US" altLang="en-US"/>
          </a:p>
        </p:txBody>
      </p:sp>
      <p:sp>
        <p:nvSpPr>
          <p:cNvPr id="1451010" name="Rectangle 2"/>
          <p:cNvSpPr>
            <a:spLocks noChangeArrowheads="1" noTextEdit="1"/>
          </p:cNvSpPr>
          <p:nvPr>
            <p:ph type="sldImg"/>
          </p:nvPr>
        </p:nvSpPr>
        <p:spPr>
          <a:ln/>
        </p:spPr>
      </p:sp>
      <p:sp>
        <p:nvSpPr>
          <p:cNvPr id="145101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8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BCB6A78-E83E-41F8-A2E3-CB616C3C175E}" type="slidenum">
              <a:rPr lang="en-US" altLang="en-US"/>
              <a:pPr/>
              <a:t>85</a:t>
            </a:fld>
            <a:endParaRPr lang="en-US" altLang="en-US"/>
          </a:p>
        </p:txBody>
      </p:sp>
      <p:sp>
        <p:nvSpPr>
          <p:cNvPr id="1455106" name="Rectangle 2"/>
          <p:cNvSpPr>
            <a:spLocks noChangeArrowheads="1" noTextEdit="1"/>
          </p:cNvSpPr>
          <p:nvPr>
            <p:ph type="sldImg"/>
          </p:nvPr>
        </p:nvSpPr>
        <p:spPr>
          <a:ln/>
        </p:spPr>
      </p:sp>
      <p:sp>
        <p:nvSpPr>
          <p:cNvPr id="145510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8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EF1CE61-DDB7-4385-B71E-429674C1FC50}" type="slidenum">
              <a:rPr lang="en-US" altLang="en-US"/>
              <a:pPr/>
              <a:t>86</a:t>
            </a:fld>
            <a:endParaRPr lang="en-US" altLang="en-US"/>
          </a:p>
        </p:txBody>
      </p:sp>
      <p:sp>
        <p:nvSpPr>
          <p:cNvPr id="1457154" name="Rectangle 2"/>
          <p:cNvSpPr>
            <a:spLocks noChangeArrowheads="1" noTextEdit="1"/>
          </p:cNvSpPr>
          <p:nvPr>
            <p:ph type="sldImg"/>
          </p:nvPr>
        </p:nvSpPr>
        <p:spPr>
          <a:ln/>
        </p:spPr>
      </p:sp>
      <p:sp>
        <p:nvSpPr>
          <p:cNvPr id="145715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8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D51BCA0-D851-41EE-B36E-9AB12CC5CDC0}" type="slidenum">
              <a:rPr lang="en-US" altLang="en-US"/>
              <a:pPr/>
              <a:t>87</a:t>
            </a:fld>
            <a:endParaRPr lang="en-US" altLang="en-US"/>
          </a:p>
        </p:txBody>
      </p:sp>
      <p:sp>
        <p:nvSpPr>
          <p:cNvPr id="1459202" name="Rectangle 2"/>
          <p:cNvSpPr>
            <a:spLocks noChangeArrowheads="1" noTextEdit="1"/>
          </p:cNvSpPr>
          <p:nvPr>
            <p:ph type="sldImg"/>
          </p:nvPr>
        </p:nvSpPr>
        <p:spPr>
          <a:ln/>
        </p:spPr>
      </p:sp>
      <p:sp>
        <p:nvSpPr>
          <p:cNvPr id="145920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8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C6662F0-514F-4FCF-ADB7-16B962C906D6}" type="slidenum">
              <a:rPr lang="en-US" altLang="en-US"/>
              <a:pPr/>
              <a:t>88</a:t>
            </a:fld>
            <a:endParaRPr lang="en-US" altLang="en-US"/>
          </a:p>
        </p:txBody>
      </p:sp>
      <p:sp>
        <p:nvSpPr>
          <p:cNvPr id="1461250" name="Rectangle 2"/>
          <p:cNvSpPr>
            <a:spLocks noChangeArrowheads="1" noTextEdit="1"/>
          </p:cNvSpPr>
          <p:nvPr>
            <p:ph type="sldImg"/>
          </p:nvPr>
        </p:nvSpPr>
        <p:spPr>
          <a:ln/>
        </p:spPr>
      </p:sp>
      <p:sp>
        <p:nvSpPr>
          <p:cNvPr id="146125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8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947C833-C922-4267-875A-CFBD2C010E09}" type="slidenum">
              <a:rPr lang="en-US" altLang="en-US"/>
              <a:pPr/>
              <a:t>89</a:t>
            </a:fld>
            <a:endParaRPr lang="en-US" altLang="en-US"/>
          </a:p>
        </p:txBody>
      </p:sp>
      <p:sp>
        <p:nvSpPr>
          <p:cNvPr id="1463298" name="Rectangle 2"/>
          <p:cNvSpPr>
            <a:spLocks noChangeArrowheads="1" noTextEdit="1"/>
          </p:cNvSpPr>
          <p:nvPr>
            <p:ph type="sldImg"/>
          </p:nvPr>
        </p:nvSpPr>
        <p:spPr>
          <a:ln/>
        </p:spPr>
      </p:sp>
      <p:sp>
        <p:nvSpPr>
          <p:cNvPr id="146329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8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417A07C-27D3-44B0-B9B8-A7D3712FFE27}" type="slidenum">
              <a:rPr lang="en-US" altLang="en-US"/>
              <a:pPr/>
              <a:t>90</a:t>
            </a:fld>
            <a:endParaRPr lang="en-US" altLang="en-US"/>
          </a:p>
        </p:txBody>
      </p:sp>
      <p:sp>
        <p:nvSpPr>
          <p:cNvPr id="1465346" name="Rectangle 2"/>
          <p:cNvSpPr>
            <a:spLocks noChangeArrowheads="1" noTextEdit="1"/>
          </p:cNvSpPr>
          <p:nvPr>
            <p:ph type="sldImg"/>
          </p:nvPr>
        </p:nvSpPr>
        <p:spPr>
          <a:ln/>
        </p:spPr>
      </p:sp>
      <p:sp>
        <p:nvSpPr>
          <p:cNvPr id="146534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7CA1CE5-A2A5-427C-90EF-2E6F2243B2F9}" type="slidenum">
              <a:rPr lang="en-US" altLang="en-US"/>
              <a:pPr/>
              <a:t>10</a:t>
            </a:fld>
            <a:endParaRPr lang="en-US" altLang="en-US"/>
          </a:p>
        </p:txBody>
      </p:sp>
      <p:sp>
        <p:nvSpPr>
          <p:cNvPr id="1346562" name="Rectangle 2"/>
          <p:cNvSpPr>
            <a:spLocks noChangeArrowheads="1" noTextEdit="1"/>
          </p:cNvSpPr>
          <p:nvPr>
            <p:ph type="sldImg"/>
          </p:nvPr>
        </p:nvSpPr>
        <p:spPr>
          <a:ln/>
        </p:spPr>
      </p:sp>
      <p:sp>
        <p:nvSpPr>
          <p:cNvPr id="134656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9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84A859A-5554-4800-82AE-E3ECF3E8D02C}" type="slidenum">
              <a:rPr lang="en-US" altLang="en-US"/>
              <a:pPr/>
              <a:t>91</a:t>
            </a:fld>
            <a:endParaRPr lang="en-US" altLang="en-US"/>
          </a:p>
        </p:txBody>
      </p:sp>
      <p:sp>
        <p:nvSpPr>
          <p:cNvPr id="1469442" name="Rectangle 2"/>
          <p:cNvSpPr>
            <a:spLocks noChangeArrowheads="1" noTextEdit="1"/>
          </p:cNvSpPr>
          <p:nvPr>
            <p:ph type="sldImg"/>
          </p:nvPr>
        </p:nvSpPr>
        <p:spPr>
          <a:ln/>
        </p:spPr>
      </p:sp>
      <p:sp>
        <p:nvSpPr>
          <p:cNvPr id="146944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9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2A6D7ED-26AE-49FB-9850-2891B0E52924}" type="slidenum">
              <a:rPr lang="en-US" altLang="en-US"/>
              <a:pPr/>
              <a:t>92</a:t>
            </a:fld>
            <a:endParaRPr lang="en-US" altLang="en-US"/>
          </a:p>
        </p:txBody>
      </p:sp>
      <p:sp>
        <p:nvSpPr>
          <p:cNvPr id="1471490" name="Rectangle 2"/>
          <p:cNvSpPr>
            <a:spLocks noChangeArrowheads="1" noTextEdit="1"/>
          </p:cNvSpPr>
          <p:nvPr>
            <p:ph type="sldImg"/>
          </p:nvPr>
        </p:nvSpPr>
        <p:spPr>
          <a:ln/>
        </p:spPr>
      </p:sp>
      <p:sp>
        <p:nvSpPr>
          <p:cNvPr id="147149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9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49077D2-C06C-43BE-B6E5-4B386B9095D2}" type="slidenum">
              <a:rPr lang="en-US" altLang="en-US"/>
              <a:pPr/>
              <a:t>93</a:t>
            </a:fld>
            <a:endParaRPr lang="en-US" altLang="en-US"/>
          </a:p>
        </p:txBody>
      </p:sp>
      <p:sp>
        <p:nvSpPr>
          <p:cNvPr id="1473538" name="Rectangle 2"/>
          <p:cNvSpPr>
            <a:spLocks noChangeArrowheads="1" noTextEdit="1"/>
          </p:cNvSpPr>
          <p:nvPr>
            <p:ph type="sldImg"/>
          </p:nvPr>
        </p:nvSpPr>
        <p:spPr>
          <a:ln/>
        </p:spPr>
      </p:sp>
      <p:sp>
        <p:nvSpPr>
          <p:cNvPr id="147353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9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C055A5B-E1FF-4E8A-A71A-37C0B66DF67D}" type="slidenum">
              <a:rPr lang="en-US" altLang="en-US"/>
              <a:pPr/>
              <a:t>94</a:t>
            </a:fld>
            <a:endParaRPr lang="en-US" altLang="en-US"/>
          </a:p>
        </p:txBody>
      </p:sp>
      <p:sp>
        <p:nvSpPr>
          <p:cNvPr id="1475586" name="Rectangle 2"/>
          <p:cNvSpPr>
            <a:spLocks noChangeArrowheads="1" noTextEdit="1"/>
          </p:cNvSpPr>
          <p:nvPr>
            <p:ph type="sldImg"/>
          </p:nvPr>
        </p:nvSpPr>
        <p:spPr>
          <a:ln/>
        </p:spPr>
      </p:sp>
      <p:sp>
        <p:nvSpPr>
          <p:cNvPr id="147558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9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55E2931-2F46-434D-A3C5-F584F9DE1D74}" type="slidenum">
              <a:rPr lang="en-US" altLang="en-US"/>
              <a:pPr/>
              <a:t>95</a:t>
            </a:fld>
            <a:endParaRPr lang="en-US" altLang="en-US"/>
          </a:p>
        </p:txBody>
      </p:sp>
      <p:sp>
        <p:nvSpPr>
          <p:cNvPr id="1467394" name="Rectangle 2"/>
          <p:cNvSpPr>
            <a:spLocks noChangeArrowheads="1" noTextEdit="1"/>
          </p:cNvSpPr>
          <p:nvPr>
            <p:ph type="sldImg"/>
          </p:nvPr>
        </p:nvSpPr>
        <p:spPr>
          <a:ln/>
        </p:spPr>
      </p:sp>
      <p:sp>
        <p:nvSpPr>
          <p:cNvPr id="146739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9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526FCD8-FA78-4AA9-A958-5FD0A5BDDEC6}" type="slidenum">
              <a:rPr lang="en-US" altLang="en-US"/>
              <a:pPr/>
              <a:t>96</a:t>
            </a:fld>
            <a:endParaRPr lang="en-US" altLang="en-US"/>
          </a:p>
        </p:txBody>
      </p:sp>
      <p:sp>
        <p:nvSpPr>
          <p:cNvPr id="1477634" name="Rectangle 2"/>
          <p:cNvSpPr>
            <a:spLocks noChangeArrowheads="1" noTextEdit="1"/>
          </p:cNvSpPr>
          <p:nvPr>
            <p:ph type="sldImg"/>
          </p:nvPr>
        </p:nvSpPr>
        <p:spPr>
          <a:ln/>
        </p:spPr>
      </p:sp>
      <p:sp>
        <p:nvSpPr>
          <p:cNvPr id="147763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9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DB9DDA6-5D27-4054-9DC1-7EDAE2F1B328}" type="slidenum">
              <a:rPr lang="en-US" altLang="en-US"/>
              <a:pPr/>
              <a:t>97</a:t>
            </a:fld>
            <a:endParaRPr lang="en-US" altLang="en-US"/>
          </a:p>
        </p:txBody>
      </p:sp>
      <p:sp>
        <p:nvSpPr>
          <p:cNvPr id="1481730" name="Rectangle 2"/>
          <p:cNvSpPr>
            <a:spLocks noChangeArrowheads="1" noTextEdit="1"/>
          </p:cNvSpPr>
          <p:nvPr>
            <p:ph type="sldImg"/>
          </p:nvPr>
        </p:nvSpPr>
        <p:spPr>
          <a:ln/>
        </p:spPr>
      </p:sp>
      <p:sp>
        <p:nvSpPr>
          <p:cNvPr id="148173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9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29B1E97-18B7-463C-A23A-049A97468F0B}" type="slidenum">
              <a:rPr lang="en-US" altLang="en-US"/>
              <a:pPr/>
              <a:t>98</a:t>
            </a:fld>
            <a:endParaRPr lang="en-US" altLang="en-US"/>
          </a:p>
        </p:txBody>
      </p:sp>
      <p:sp>
        <p:nvSpPr>
          <p:cNvPr id="1483778" name="Rectangle 2"/>
          <p:cNvSpPr>
            <a:spLocks noChangeArrowheads="1" noTextEdit="1"/>
          </p:cNvSpPr>
          <p:nvPr>
            <p:ph type="sldImg"/>
          </p:nvPr>
        </p:nvSpPr>
        <p:spPr>
          <a:ln/>
        </p:spPr>
      </p:sp>
      <p:sp>
        <p:nvSpPr>
          <p:cNvPr id="148377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9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2B72E08-1120-4AE4-9DE6-AC905C63DEC0}" type="slidenum">
              <a:rPr lang="en-US" altLang="en-US"/>
              <a:pPr/>
              <a:t>99</a:t>
            </a:fld>
            <a:endParaRPr lang="en-US" altLang="en-US"/>
          </a:p>
        </p:txBody>
      </p:sp>
      <p:sp>
        <p:nvSpPr>
          <p:cNvPr id="1479682" name="Rectangle 2"/>
          <p:cNvSpPr>
            <a:spLocks noChangeArrowheads="1" noTextEdit="1"/>
          </p:cNvSpPr>
          <p:nvPr>
            <p:ph type="sldImg"/>
          </p:nvPr>
        </p:nvSpPr>
        <p:spPr>
          <a:ln/>
        </p:spPr>
      </p:sp>
      <p:sp>
        <p:nvSpPr>
          <p:cNvPr id="147968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9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4E917D4-B1EE-4C27-A474-80AE90913366}" type="slidenum">
              <a:rPr lang="en-US" altLang="en-US"/>
              <a:pPr/>
              <a:t>100</a:t>
            </a:fld>
            <a:endParaRPr lang="en-US" altLang="en-US"/>
          </a:p>
        </p:txBody>
      </p:sp>
      <p:sp>
        <p:nvSpPr>
          <p:cNvPr id="1487874" name="Rectangle 2"/>
          <p:cNvSpPr>
            <a:spLocks noChangeArrowheads="1" noTextEdit="1"/>
          </p:cNvSpPr>
          <p:nvPr>
            <p:ph type="sldImg"/>
          </p:nvPr>
        </p:nvSpPr>
        <p:spPr>
          <a:ln/>
        </p:spPr>
      </p:sp>
      <p:sp>
        <p:nvSpPr>
          <p:cNvPr id="1487875" name="Rectangle 3"/>
          <p:cNvSpPr>
            <a:spLocks noGrp="1" noChangeArrowheads="1"/>
          </p:cNvSpPr>
          <p:nvPr>
            <p:ph type="body" idx="1"/>
          </p:nvPr>
        </p:nvSpPr>
        <p:spPr/>
        <p:txBody>
          <a:bodyPr/>
          <a:lstStyle/>
          <a:p>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DC75325F-0E02-4E60-B2FA-00AA6A5EF712}" type="slidenum">
              <a:rPr lang="en-US" altLang="en-US"/>
              <a:pPr/>
              <a:t>‹#›</a:t>
            </a:fld>
            <a:endParaRPr lang="en-US" altLang="en-US"/>
          </a:p>
        </p:txBody>
      </p:sp>
    </p:spTree>
    <p:extLst>
      <p:ext uri="{BB962C8B-B14F-4D97-AF65-F5344CB8AC3E}">
        <p14:creationId xmlns:p14="http://schemas.microsoft.com/office/powerpoint/2010/main" val="35985921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964B45DC-5CFA-4C13-826E-D8C737B559F8}" type="slidenum">
              <a:rPr lang="en-US" altLang="en-US"/>
              <a:pPr/>
              <a:t>‹#›</a:t>
            </a:fld>
            <a:endParaRPr lang="en-US" altLang="en-US"/>
          </a:p>
        </p:txBody>
      </p:sp>
    </p:spTree>
    <p:extLst>
      <p:ext uri="{BB962C8B-B14F-4D97-AF65-F5344CB8AC3E}">
        <p14:creationId xmlns:p14="http://schemas.microsoft.com/office/powerpoint/2010/main" val="39709985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4A77A84B-F17B-4977-9729-7E791343B386}" type="slidenum">
              <a:rPr lang="en-US" altLang="en-US"/>
              <a:pPr/>
              <a:t>‹#›</a:t>
            </a:fld>
            <a:endParaRPr lang="en-US" altLang="en-US"/>
          </a:p>
        </p:txBody>
      </p:sp>
    </p:spTree>
    <p:extLst>
      <p:ext uri="{BB962C8B-B14F-4D97-AF65-F5344CB8AC3E}">
        <p14:creationId xmlns:p14="http://schemas.microsoft.com/office/powerpoint/2010/main" val="30349633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A2AF1A5A-82BC-4DB8-A4C9-B776F76D89D6}" type="slidenum">
              <a:rPr lang="en-US" altLang="en-US"/>
              <a:pPr/>
              <a:t>‹#›</a:t>
            </a:fld>
            <a:endParaRPr lang="en-US" altLang="en-US"/>
          </a:p>
        </p:txBody>
      </p:sp>
    </p:spTree>
    <p:extLst>
      <p:ext uri="{BB962C8B-B14F-4D97-AF65-F5344CB8AC3E}">
        <p14:creationId xmlns:p14="http://schemas.microsoft.com/office/powerpoint/2010/main" val="4239459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E3D3A908-7BAA-4B65-BDB2-DC6F15267AB3}" type="slidenum">
              <a:rPr lang="en-US" altLang="en-US"/>
              <a:pPr/>
              <a:t>‹#›</a:t>
            </a:fld>
            <a:endParaRPr lang="en-US" altLang="en-US"/>
          </a:p>
        </p:txBody>
      </p:sp>
    </p:spTree>
    <p:extLst>
      <p:ext uri="{BB962C8B-B14F-4D97-AF65-F5344CB8AC3E}">
        <p14:creationId xmlns:p14="http://schemas.microsoft.com/office/powerpoint/2010/main" val="37809497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endParaRPr lang="en-US" altLang="en-US"/>
          </a:p>
        </p:txBody>
      </p:sp>
      <p:sp>
        <p:nvSpPr>
          <p:cNvPr id="7" name="Slide Number Placeholder 6"/>
          <p:cNvSpPr>
            <a:spLocks noGrp="1"/>
          </p:cNvSpPr>
          <p:nvPr>
            <p:ph type="sldNum" sz="quarter" idx="12"/>
          </p:nvPr>
        </p:nvSpPr>
        <p:spPr/>
        <p:txBody>
          <a:bodyPr/>
          <a:lstStyle>
            <a:lvl1pPr>
              <a:defRPr/>
            </a:lvl1pPr>
          </a:lstStyle>
          <a:p>
            <a:fld id="{5B7ECA03-2D6C-4E2A-AB21-A2FE2D7C548A}" type="slidenum">
              <a:rPr lang="en-US" altLang="en-US"/>
              <a:pPr/>
              <a:t>‹#›</a:t>
            </a:fld>
            <a:endParaRPr lang="en-US" altLang="en-US"/>
          </a:p>
        </p:txBody>
      </p:sp>
    </p:spTree>
    <p:extLst>
      <p:ext uri="{BB962C8B-B14F-4D97-AF65-F5344CB8AC3E}">
        <p14:creationId xmlns:p14="http://schemas.microsoft.com/office/powerpoint/2010/main" val="39757110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ltLang="en-US"/>
          </a:p>
        </p:txBody>
      </p:sp>
      <p:sp>
        <p:nvSpPr>
          <p:cNvPr id="8" name="Footer Placeholder 7"/>
          <p:cNvSpPr>
            <a:spLocks noGrp="1"/>
          </p:cNvSpPr>
          <p:nvPr>
            <p:ph type="ftr" sz="quarter" idx="11"/>
          </p:nvPr>
        </p:nvSpPr>
        <p:spPr/>
        <p:txBody>
          <a:bodyPr/>
          <a:lstStyle>
            <a:lvl1pPr>
              <a:defRPr/>
            </a:lvl1pPr>
          </a:lstStyle>
          <a:p>
            <a:endParaRPr lang="en-US" altLang="en-US"/>
          </a:p>
        </p:txBody>
      </p:sp>
      <p:sp>
        <p:nvSpPr>
          <p:cNvPr id="9" name="Slide Number Placeholder 8"/>
          <p:cNvSpPr>
            <a:spLocks noGrp="1"/>
          </p:cNvSpPr>
          <p:nvPr>
            <p:ph type="sldNum" sz="quarter" idx="12"/>
          </p:nvPr>
        </p:nvSpPr>
        <p:spPr/>
        <p:txBody>
          <a:bodyPr/>
          <a:lstStyle>
            <a:lvl1pPr>
              <a:defRPr/>
            </a:lvl1pPr>
          </a:lstStyle>
          <a:p>
            <a:fld id="{CCA61BDC-1FF3-4904-8220-3E30726A1CF4}" type="slidenum">
              <a:rPr lang="en-US" altLang="en-US"/>
              <a:pPr/>
              <a:t>‹#›</a:t>
            </a:fld>
            <a:endParaRPr lang="en-US" altLang="en-US"/>
          </a:p>
        </p:txBody>
      </p:sp>
    </p:spTree>
    <p:extLst>
      <p:ext uri="{BB962C8B-B14F-4D97-AF65-F5344CB8AC3E}">
        <p14:creationId xmlns:p14="http://schemas.microsoft.com/office/powerpoint/2010/main" val="26624606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ltLang="en-US"/>
          </a:p>
        </p:txBody>
      </p:sp>
      <p:sp>
        <p:nvSpPr>
          <p:cNvPr id="4" name="Footer Placeholder 3"/>
          <p:cNvSpPr>
            <a:spLocks noGrp="1"/>
          </p:cNvSpPr>
          <p:nvPr>
            <p:ph type="ftr" sz="quarter" idx="11"/>
          </p:nvPr>
        </p:nvSpPr>
        <p:spPr/>
        <p:txBody>
          <a:bodyPr/>
          <a:lstStyle>
            <a:lvl1pPr>
              <a:defRPr/>
            </a:lvl1pPr>
          </a:lstStyle>
          <a:p>
            <a:endParaRPr lang="en-US" altLang="en-US"/>
          </a:p>
        </p:txBody>
      </p:sp>
      <p:sp>
        <p:nvSpPr>
          <p:cNvPr id="5" name="Slide Number Placeholder 4"/>
          <p:cNvSpPr>
            <a:spLocks noGrp="1"/>
          </p:cNvSpPr>
          <p:nvPr>
            <p:ph type="sldNum" sz="quarter" idx="12"/>
          </p:nvPr>
        </p:nvSpPr>
        <p:spPr/>
        <p:txBody>
          <a:bodyPr/>
          <a:lstStyle>
            <a:lvl1pPr>
              <a:defRPr/>
            </a:lvl1pPr>
          </a:lstStyle>
          <a:p>
            <a:fld id="{D3751D08-EED6-4DCB-BE90-4A1F52D5B7A2}" type="slidenum">
              <a:rPr lang="en-US" altLang="en-US"/>
              <a:pPr/>
              <a:t>‹#›</a:t>
            </a:fld>
            <a:endParaRPr lang="en-US" altLang="en-US"/>
          </a:p>
        </p:txBody>
      </p:sp>
    </p:spTree>
    <p:extLst>
      <p:ext uri="{BB962C8B-B14F-4D97-AF65-F5344CB8AC3E}">
        <p14:creationId xmlns:p14="http://schemas.microsoft.com/office/powerpoint/2010/main" val="25082567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ltLang="en-US"/>
          </a:p>
        </p:txBody>
      </p:sp>
      <p:sp>
        <p:nvSpPr>
          <p:cNvPr id="3" name="Footer Placeholder 2"/>
          <p:cNvSpPr>
            <a:spLocks noGrp="1"/>
          </p:cNvSpPr>
          <p:nvPr>
            <p:ph type="ftr" sz="quarter" idx="11"/>
          </p:nvPr>
        </p:nvSpPr>
        <p:spPr/>
        <p:txBody>
          <a:bodyPr/>
          <a:lstStyle>
            <a:lvl1pPr>
              <a:defRPr/>
            </a:lvl1pPr>
          </a:lstStyle>
          <a:p>
            <a:endParaRPr lang="en-US" altLang="en-US"/>
          </a:p>
        </p:txBody>
      </p:sp>
      <p:sp>
        <p:nvSpPr>
          <p:cNvPr id="4" name="Slide Number Placeholder 3"/>
          <p:cNvSpPr>
            <a:spLocks noGrp="1"/>
          </p:cNvSpPr>
          <p:nvPr>
            <p:ph type="sldNum" sz="quarter" idx="12"/>
          </p:nvPr>
        </p:nvSpPr>
        <p:spPr/>
        <p:txBody>
          <a:bodyPr/>
          <a:lstStyle>
            <a:lvl1pPr>
              <a:defRPr/>
            </a:lvl1pPr>
          </a:lstStyle>
          <a:p>
            <a:fld id="{BBF07279-03AA-4F3B-BAB6-FCE45475B2F6}" type="slidenum">
              <a:rPr lang="en-US" altLang="en-US"/>
              <a:pPr/>
              <a:t>‹#›</a:t>
            </a:fld>
            <a:endParaRPr lang="en-US" altLang="en-US"/>
          </a:p>
        </p:txBody>
      </p:sp>
    </p:spTree>
    <p:extLst>
      <p:ext uri="{BB962C8B-B14F-4D97-AF65-F5344CB8AC3E}">
        <p14:creationId xmlns:p14="http://schemas.microsoft.com/office/powerpoint/2010/main" val="17410749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endParaRPr lang="en-US" altLang="en-US"/>
          </a:p>
        </p:txBody>
      </p:sp>
      <p:sp>
        <p:nvSpPr>
          <p:cNvPr id="7" name="Slide Number Placeholder 6"/>
          <p:cNvSpPr>
            <a:spLocks noGrp="1"/>
          </p:cNvSpPr>
          <p:nvPr>
            <p:ph type="sldNum" sz="quarter" idx="12"/>
          </p:nvPr>
        </p:nvSpPr>
        <p:spPr/>
        <p:txBody>
          <a:bodyPr/>
          <a:lstStyle>
            <a:lvl1pPr>
              <a:defRPr/>
            </a:lvl1pPr>
          </a:lstStyle>
          <a:p>
            <a:fld id="{87E80A3F-5D2F-4DF9-B6B3-DB134D1732A5}" type="slidenum">
              <a:rPr lang="en-US" altLang="en-US"/>
              <a:pPr/>
              <a:t>‹#›</a:t>
            </a:fld>
            <a:endParaRPr lang="en-US" altLang="en-US"/>
          </a:p>
        </p:txBody>
      </p:sp>
    </p:spTree>
    <p:extLst>
      <p:ext uri="{BB962C8B-B14F-4D97-AF65-F5344CB8AC3E}">
        <p14:creationId xmlns:p14="http://schemas.microsoft.com/office/powerpoint/2010/main" val="35471823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endParaRPr lang="en-US" altLang="en-US"/>
          </a:p>
        </p:txBody>
      </p:sp>
      <p:sp>
        <p:nvSpPr>
          <p:cNvPr id="7" name="Slide Number Placeholder 6"/>
          <p:cNvSpPr>
            <a:spLocks noGrp="1"/>
          </p:cNvSpPr>
          <p:nvPr>
            <p:ph type="sldNum" sz="quarter" idx="12"/>
          </p:nvPr>
        </p:nvSpPr>
        <p:spPr/>
        <p:txBody>
          <a:bodyPr/>
          <a:lstStyle>
            <a:lvl1pPr>
              <a:defRPr/>
            </a:lvl1pPr>
          </a:lstStyle>
          <a:p>
            <a:fld id="{0DC6D463-E1CC-44E8-A4F9-832C806EF8FE}" type="slidenum">
              <a:rPr lang="en-US" altLang="en-US"/>
              <a:pPr/>
              <a:t>‹#›</a:t>
            </a:fld>
            <a:endParaRPr lang="en-US" altLang="en-US"/>
          </a:p>
        </p:txBody>
      </p:sp>
    </p:spTree>
    <p:extLst>
      <p:ext uri="{BB962C8B-B14F-4D97-AF65-F5344CB8AC3E}">
        <p14:creationId xmlns:p14="http://schemas.microsoft.com/office/powerpoint/2010/main" val="28348461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292929"/>
            </a:gs>
            <a:gs pos="50000">
              <a:srgbClr val="006600"/>
            </a:gs>
            <a:gs pos="100000">
              <a:srgbClr val="292929"/>
            </a:gs>
          </a:gsLst>
          <a:lin ang="5400000" scaled="1"/>
        </a:gra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atin typeface="+mn-lt"/>
              </a:defRPr>
            </a:lvl1pPr>
          </a:lstStyle>
          <a:p>
            <a:endParaRPr lang="en-US" altLang="en-US"/>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atin typeface="+mn-lt"/>
              </a:defRPr>
            </a:lvl1pPr>
          </a:lstStyle>
          <a:p>
            <a:endParaRPr lang="en-US" altLang="en-US"/>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atin typeface="+mn-lt"/>
              </a:defRPr>
            </a:lvl1pPr>
          </a:lstStyle>
          <a:p>
            <a:fld id="{E36772E8-DD62-46D7-94A6-37CC71712ABA}" type="slidenum">
              <a:rPr lang="en-US" altLang="en-US"/>
              <a:pPr/>
              <a:t>‹#›</a:t>
            </a:fld>
            <a:endParaRPr lang="en-US" altLang="en-US"/>
          </a:p>
        </p:txBody>
      </p:sp>
    </p:spTree>
  </p:cSld>
  <p:clrMap bg1="dk2" tx1="lt1" bg2="dk1"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eaLnBrk="0" fontAlgn="base" hangingPunct="0">
        <a:spcBef>
          <a:spcPct val="0"/>
        </a:spcBef>
        <a:spcAft>
          <a:spcPct val="0"/>
        </a:spcAft>
        <a:defRPr sz="4400">
          <a:solidFill>
            <a:schemeClr val="tx2"/>
          </a:solidFill>
          <a:latin typeface="Times New Roman" pitchFamily="18" charset="0"/>
        </a:defRPr>
      </a:lvl6pPr>
      <a:lvl7pPr marL="914400" algn="ctr" rtl="0" eaLnBrk="0" fontAlgn="base" hangingPunct="0">
        <a:spcBef>
          <a:spcPct val="0"/>
        </a:spcBef>
        <a:spcAft>
          <a:spcPct val="0"/>
        </a:spcAft>
        <a:defRPr sz="4400">
          <a:solidFill>
            <a:schemeClr val="tx2"/>
          </a:solidFill>
          <a:latin typeface="Times New Roman" pitchFamily="18" charset="0"/>
        </a:defRPr>
      </a:lvl7pPr>
      <a:lvl8pPr marL="1371600" algn="ctr" rtl="0" eaLnBrk="0" fontAlgn="base" hangingPunct="0">
        <a:spcBef>
          <a:spcPct val="0"/>
        </a:spcBef>
        <a:spcAft>
          <a:spcPct val="0"/>
        </a:spcAft>
        <a:defRPr sz="4400">
          <a:solidFill>
            <a:schemeClr val="tx2"/>
          </a:solidFill>
          <a:latin typeface="Times New Roman" pitchFamily="18" charset="0"/>
        </a:defRPr>
      </a:lvl8pPr>
      <a:lvl9pPr marL="1828800" algn="ctr" rtl="0" eaLnBrk="0" fontAlgn="base" hangingPunct="0">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2" Type="http://schemas.openxmlformats.org/officeDocument/2006/relationships/notesSlide" Target="../notesSlides/notesSlide99.xml"/><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2" Type="http://schemas.openxmlformats.org/officeDocument/2006/relationships/notesSlide" Target="../notesSlides/notesSlide100.xml"/><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2" Type="http://schemas.openxmlformats.org/officeDocument/2006/relationships/notesSlide" Target="../notesSlides/notesSlide101.xml"/><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2" Type="http://schemas.openxmlformats.org/officeDocument/2006/relationships/notesSlide" Target="../notesSlides/notesSlide102.xml"/><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2" Type="http://schemas.openxmlformats.org/officeDocument/2006/relationships/notesSlide" Target="../notesSlides/notesSlide103.xml"/><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2" Type="http://schemas.openxmlformats.org/officeDocument/2006/relationships/notesSlide" Target="../notesSlides/notesSlide104.xml"/><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2" Type="http://schemas.openxmlformats.org/officeDocument/2006/relationships/notesSlide" Target="../notesSlides/notesSlide105.xml"/><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2" Type="http://schemas.openxmlformats.org/officeDocument/2006/relationships/notesSlide" Target="../notesSlides/notesSlide106.xml"/><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2" Type="http://schemas.openxmlformats.org/officeDocument/2006/relationships/notesSlide" Target="../notesSlides/notesSlide107.xml"/><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2" Type="http://schemas.openxmlformats.org/officeDocument/2006/relationships/notesSlide" Target="../notesSlides/notesSlide10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2" Type="http://schemas.openxmlformats.org/officeDocument/2006/relationships/notesSlide" Target="../notesSlides/notesSlide109.xml"/><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2" Type="http://schemas.openxmlformats.org/officeDocument/2006/relationships/notesSlide" Target="../notesSlides/notesSlide110.xml"/><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2" Type="http://schemas.openxmlformats.org/officeDocument/2006/relationships/notesSlide" Target="../notesSlides/notesSlide111.xml"/><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2" Type="http://schemas.openxmlformats.org/officeDocument/2006/relationships/notesSlide" Target="../notesSlides/notesSlide112.xml"/><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2" Type="http://schemas.openxmlformats.org/officeDocument/2006/relationships/notesSlide" Target="../notesSlides/notesSlide113.xml"/><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2" Type="http://schemas.openxmlformats.org/officeDocument/2006/relationships/notesSlide" Target="../notesSlides/notesSlide114.xml"/><Relationship Id="rId1" Type="http://schemas.openxmlformats.org/officeDocument/2006/relationships/slideLayout" Target="../slideLayouts/slideLayout2.xml"/></Relationships>
</file>

<file path=ppt/slides/_rels/slide116.xml.rels><?xml version="1.0" encoding="UTF-8" standalone="yes"?>
<Relationships xmlns="http://schemas.openxmlformats.org/package/2006/relationships"><Relationship Id="rId2" Type="http://schemas.openxmlformats.org/officeDocument/2006/relationships/notesSlide" Target="../notesSlides/notesSlide115.xml"/><Relationship Id="rId1" Type="http://schemas.openxmlformats.org/officeDocument/2006/relationships/slideLayout" Target="../slideLayouts/slideLayout2.xml"/></Relationships>
</file>

<file path=ppt/slides/_rels/slide117.xml.rels><?xml version="1.0" encoding="UTF-8" standalone="yes"?>
<Relationships xmlns="http://schemas.openxmlformats.org/package/2006/relationships"><Relationship Id="rId2" Type="http://schemas.openxmlformats.org/officeDocument/2006/relationships/notesSlide" Target="../notesSlides/notesSlide116.xml"/><Relationship Id="rId1" Type="http://schemas.openxmlformats.org/officeDocument/2006/relationships/slideLayout" Target="../slideLayouts/slideLayout2.xml"/></Relationships>
</file>

<file path=ppt/slides/_rels/slide118.xml.rels><?xml version="1.0" encoding="UTF-8" standalone="yes"?>
<Relationships xmlns="http://schemas.openxmlformats.org/package/2006/relationships"><Relationship Id="rId2" Type="http://schemas.openxmlformats.org/officeDocument/2006/relationships/notesSlide" Target="../notesSlides/notesSlide117.xml"/><Relationship Id="rId1" Type="http://schemas.openxmlformats.org/officeDocument/2006/relationships/slideLayout" Target="../slideLayouts/slideLayout2.xml"/></Relationships>
</file>

<file path=ppt/slides/_rels/slide119.xml.rels><?xml version="1.0" encoding="UTF-8" standalone="yes"?>
<Relationships xmlns="http://schemas.openxmlformats.org/package/2006/relationships"><Relationship Id="rId2" Type="http://schemas.openxmlformats.org/officeDocument/2006/relationships/notesSlide" Target="../notesSlides/notesSlide11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0.xml.rels><?xml version="1.0" encoding="UTF-8" standalone="yes"?>
<Relationships xmlns="http://schemas.openxmlformats.org/package/2006/relationships"><Relationship Id="rId2" Type="http://schemas.openxmlformats.org/officeDocument/2006/relationships/notesSlide" Target="../notesSlides/notesSlide119.xml"/><Relationship Id="rId1" Type="http://schemas.openxmlformats.org/officeDocument/2006/relationships/slideLayout" Target="../slideLayouts/slideLayout2.xml"/></Relationships>
</file>

<file path=ppt/slides/_rels/slide121.xml.rels><?xml version="1.0" encoding="UTF-8" standalone="yes"?>
<Relationships xmlns="http://schemas.openxmlformats.org/package/2006/relationships"><Relationship Id="rId2" Type="http://schemas.openxmlformats.org/officeDocument/2006/relationships/notesSlide" Target="../notesSlides/notesSlide120.xml"/><Relationship Id="rId1" Type="http://schemas.openxmlformats.org/officeDocument/2006/relationships/slideLayout" Target="../slideLayouts/slideLayout2.xml"/></Relationships>
</file>

<file path=ppt/slides/_rels/slide122.xml.rels><?xml version="1.0" encoding="UTF-8" standalone="yes"?>
<Relationships xmlns="http://schemas.openxmlformats.org/package/2006/relationships"><Relationship Id="rId2" Type="http://schemas.openxmlformats.org/officeDocument/2006/relationships/notesSlide" Target="../notesSlides/notesSlide121.xml"/><Relationship Id="rId1" Type="http://schemas.openxmlformats.org/officeDocument/2006/relationships/slideLayout" Target="../slideLayouts/slideLayout2.xml"/></Relationships>
</file>

<file path=ppt/slides/_rels/slide123.xml.rels><?xml version="1.0" encoding="UTF-8" standalone="yes"?>
<Relationships xmlns="http://schemas.openxmlformats.org/package/2006/relationships"><Relationship Id="rId2" Type="http://schemas.openxmlformats.org/officeDocument/2006/relationships/notesSlide" Target="../notesSlides/notesSlide122.xml"/><Relationship Id="rId1" Type="http://schemas.openxmlformats.org/officeDocument/2006/relationships/slideLayout" Target="../slideLayouts/slideLayout2.xml"/></Relationships>
</file>

<file path=ppt/slides/_rels/slide124.xml.rels><?xml version="1.0" encoding="UTF-8" standalone="yes"?>
<Relationships xmlns="http://schemas.openxmlformats.org/package/2006/relationships"><Relationship Id="rId2" Type="http://schemas.openxmlformats.org/officeDocument/2006/relationships/notesSlide" Target="../notesSlides/notesSlide123.xml"/><Relationship Id="rId1" Type="http://schemas.openxmlformats.org/officeDocument/2006/relationships/slideLayout" Target="../slideLayouts/slideLayout2.xml"/></Relationships>
</file>

<file path=ppt/slides/_rels/slide125.xml.rels><?xml version="1.0" encoding="UTF-8" standalone="yes"?>
<Relationships xmlns="http://schemas.openxmlformats.org/package/2006/relationships"><Relationship Id="rId2" Type="http://schemas.openxmlformats.org/officeDocument/2006/relationships/notesSlide" Target="../notesSlides/notesSlide124.xml"/><Relationship Id="rId1" Type="http://schemas.openxmlformats.org/officeDocument/2006/relationships/slideLayout" Target="../slideLayouts/slideLayout2.xml"/></Relationships>
</file>

<file path=ppt/slides/_rels/slide126.xml.rels><?xml version="1.0" encoding="UTF-8" standalone="yes"?>
<Relationships xmlns="http://schemas.openxmlformats.org/package/2006/relationships"><Relationship Id="rId2" Type="http://schemas.openxmlformats.org/officeDocument/2006/relationships/notesSlide" Target="../notesSlides/notesSlide125.xml"/><Relationship Id="rId1" Type="http://schemas.openxmlformats.org/officeDocument/2006/relationships/slideLayout" Target="../slideLayouts/slideLayout2.xml"/></Relationships>
</file>

<file path=ppt/slides/_rels/slide127.xml.rels><?xml version="1.0" encoding="UTF-8" standalone="yes"?>
<Relationships xmlns="http://schemas.openxmlformats.org/package/2006/relationships"><Relationship Id="rId2" Type="http://schemas.openxmlformats.org/officeDocument/2006/relationships/notesSlide" Target="../notesSlides/notesSlide126.xml"/><Relationship Id="rId1" Type="http://schemas.openxmlformats.org/officeDocument/2006/relationships/slideLayout" Target="../slideLayouts/slideLayout2.xml"/></Relationships>
</file>

<file path=ppt/slides/_rels/slide128.xml.rels><?xml version="1.0" encoding="UTF-8" standalone="yes"?>
<Relationships xmlns="http://schemas.openxmlformats.org/package/2006/relationships"><Relationship Id="rId2" Type="http://schemas.openxmlformats.org/officeDocument/2006/relationships/notesSlide" Target="../notesSlides/notesSlide127.xml"/><Relationship Id="rId1" Type="http://schemas.openxmlformats.org/officeDocument/2006/relationships/slideLayout" Target="../slideLayouts/slideLayout2.xml"/></Relationships>
</file>

<file path=ppt/slides/_rels/slide129.xml.rels><?xml version="1.0" encoding="UTF-8" standalone="yes"?>
<Relationships xmlns="http://schemas.openxmlformats.org/package/2006/relationships"><Relationship Id="rId2" Type="http://schemas.openxmlformats.org/officeDocument/2006/relationships/notesSlide" Target="../notesSlides/notesSlide128.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0.xml.rels><?xml version="1.0" encoding="UTF-8" standalone="yes"?>
<Relationships xmlns="http://schemas.openxmlformats.org/package/2006/relationships"><Relationship Id="rId2" Type="http://schemas.openxmlformats.org/officeDocument/2006/relationships/notesSlide" Target="../notesSlides/notesSlide129.xml"/><Relationship Id="rId1" Type="http://schemas.openxmlformats.org/officeDocument/2006/relationships/slideLayout" Target="../slideLayouts/slideLayout2.xml"/></Relationships>
</file>

<file path=ppt/slides/_rels/slide131.xml.rels><?xml version="1.0" encoding="UTF-8" standalone="yes"?>
<Relationships xmlns="http://schemas.openxmlformats.org/package/2006/relationships"><Relationship Id="rId2" Type="http://schemas.openxmlformats.org/officeDocument/2006/relationships/notesSlide" Target="../notesSlides/notesSlide130.xml"/><Relationship Id="rId1" Type="http://schemas.openxmlformats.org/officeDocument/2006/relationships/slideLayout" Target="../slideLayouts/slideLayout2.xml"/></Relationships>
</file>

<file path=ppt/slides/_rels/slide132.xml.rels><?xml version="1.0" encoding="UTF-8" standalone="yes"?>
<Relationships xmlns="http://schemas.openxmlformats.org/package/2006/relationships"><Relationship Id="rId2" Type="http://schemas.openxmlformats.org/officeDocument/2006/relationships/notesSlide" Target="../notesSlides/notesSlide131.xml"/><Relationship Id="rId1" Type="http://schemas.openxmlformats.org/officeDocument/2006/relationships/slideLayout" Target="../slideLayouts/slideLayout2.xml"/></Relationships>
</file>

<file path=ppt/slides/_rels/slide133.xml.rels><?xml version="1.0" encoding="UTF-8" standalone="yes"?>
<Relationships xmlns="http://schemas.openxmlformats.org/package/2006/relationships"><Relationship Id="rId2" Type="http://schemas.openxmlformats.org/officeDocument/2006/relationships/notesSlide" Target="../notesSlides/notesSlide132.xml"/><Relationship Id="rId1" Type="http://schemas.openxmlformats.org/officeDocument/2006/relationships/slideLayout" Target="../slideLayouts/slideLayout2.xml"/></Relationships>
</file>

<file path=ppt/slides/_rels/slide134.xml.rels><?xml version="1.0" encoding="UTF-8" standalone="yes"?>
<Relationships xmlns="http://schemas.openxmlformats.org/package/2006/relationships"><Relationship Id="rId2" Type="http://schemas.openxmlformats.org/officeDocument/2006/relationships/notesSlide" Target="../notesSlides/notesSlide133.xml"/><Relationship Id="rId1" Type="http://schemas.openxmlformats.org/officeDocument/2006/relationships/slideLayout" Target="../slideLayouts/slideLayout2.xml"/></Relationships>
</file>

<file path=ppt/slides/_rels/slide135.xml.rels><?xml version="1.0" encoding="UTF-8" standalone="yes"?>
<Relationships xmlns="http://schemas.openxmlformats.org/package/2006/relationships"><Relationship Id="rId2" Type="http://schemas.openxmlformats.org/officeDocument/2006/relationships/notesSlide" Target="../notesSlides/notesSlide134.xml"/><Relationship Id="rId1" Type="http://schemas.openxmlformats.org/officeDocument/2006/relationships/slideLayout" Target="../slideLayouts/slideLayout2.xml"/></Relationships>
</file>

<file path=ppt/slides/_rels/slide136.xml.rels><?xml version="1.0" encoding="UTF-8" standalone="yes"?>
<Relationships xmlns="http://schemas.openxmlformats.org/package/2006/relationships"><Relationship Id="rId2" Type="http://schemas.openxmlformats.org/officeDocument/2006/relationships/notesSlide" Target="../notesSlides/notesSlide135.xml"/><Relationship Id="rId1" Type="http://schemas.openxmlformats.org/officeDocument/2006/relationships/slideLayout" Target="../slideLayouts/slideLayout2.xml"/></Relationships>
</file>

<file path=ppt/slides/_rels/slide1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69.xml"/><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70.xml"/><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71.xml"/><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72.xml"/><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73.xml"/><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74.xml"/><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75.xml"/><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2" Type="http://schemas.openxmlformats.org/officeDocument/2006/relationships/notesSlide" Target="../notesSlides/notesSlide76.xml"/><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2" Type="http://schemas.openxmlformats.org/officeDocument/2006/relationships/notesSlide" Target="../notesSlides/notesSlide77.xml"/><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2" Type="http://schemas.openxmlformats.org/officeDocument/2006/relationships/notesSlide" Target="../notesSlides/notesSlide78.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2" Type="http://schemas.openxmlformats.org/officeDocument/2006/relationships/notesSlide" Target="../notesSlides/notesSlide79.xml"/><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2" Type="http://schemas.openxmlformats.org/officeDocument/2006/relationships/notesSlide" Target="../notesSlides/notesSlide80.xml"/><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2" Type="http://schemas.openxmlformats.org/officeDocument/2006/relationships/notesSlide" Target="../notesSlides/notesSlide81.xml"/><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2" Type="http://schemas.openxmlformats.org/officeDocument/2006/relationships/notesSlide" Target="../notesSlides/notesSlide82.xml"/><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2" Type="http://schemas.openxmlformats.org/officeDocument/2006/relationships/notesSlide" Target="../notesSlides/notesSlide83.xml"/><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2" Type="http://schemas.openxmlformats.org/officeDocument/2006/relationships/notesSlide" Target="../notesSlides/notesSlide84.xml"/><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2" Type="http://schemas.openxmlformats.org/officeDocument/2006/relationships/notesSlide" Target="../notesSlides/notesSlide85.xml"/><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2" Type="http://schemas.openxmlformats.org/officeDocument/2006/relationships/notesSlide" Target="../notesSlides/notesSlide86.xml"/><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2" Type="http://schemas.openxmlformats.org/officeDocument/2006/relationships/notesSlide" Target="../notesSlides/notesSlide87.xml"/><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2" Type="http://schemas.openxmlformats.org/officeDocument/2006/relationships/notesSlide" Target="../notesSlides/notesSlide8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2" Type="http://schemas.openxmlformats.org/officeDocument/2006/relationships/notesSlide" Target="../notesSlides/notesSlide89.xml"/><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2" Type="http://schemas.openxmlformats.org/officeDocument/2006/relationships/notesSlide" Target="../notesSlides/notesSlide90.xml"/><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2" Type="http://schemas.openxmlformats.org/officeDocument/2006/relationships/notesSlide" Target="../notesSlides/notesSlide91.xml"/><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2" Type="http://schemas.openxmlformats.org/officeDocument/2006/relationships/notesSlide" Target="../notesSlides/notesSlide92.xml"/><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2" Type="http://schemas.openxmlformats.org/officeDocument/2006/relationships/notesSlide" Target="../notesSlides/notesSlide93.xml"/><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2" Type="http://schemas.openxmlformats.org/officeDocument/2006/relationships/notesSlide" Target="../notesSlides/notesSlide94.xml"/><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2" Type="http://schemas.openxmlformats.org/officeDocument/2006/relationships/notesSlide" Target="../notesSlides/notesSlide95.xml"/><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2" Type="http://schemas.openxmlformats.org/officeDocument/2006/relationships/notesSlide" Target="../notesSlides/notesSlide96.xml"/><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2" Type="http://schemas.openxmlformats.org/officeDocument/2006/relationships/notesSlide" Target="../notesSlides/notesSlide97.xml"/><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2" Type="http://schemas.openxmlformats.org/officeDocument/2006/relationships/notesSlide" Target="../notesSlides/notesSlide9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685800" y="2286000"/>
            <a:ext cx="7772400" cy="1143000"/>
          </a:xfrm>
        </p:spPr>
        <p:txBody>
          <a:bodyPr/>
          <a:lstStyle/>
          <a:p>
            <a:r>
              <a:rPr lang="en-US" altLang="en-US" sz="5400" b="1">
                <a:solidFill>
                  <a:srgbClr val="FFFF00"/>
                </a:solidFill>
                <a:effectLst>
                  <a:outerShdw blurRad="38100" dist="38100" dir="2700000" algn="tl">
                    <a:srgbClr val="000000"/>
                  </a:outerShdw>
                </a:effectLst>
                <a:latin typeface="Arial" charset="0"/>
              </a:rPr>
              <a:t>Counting The Cost</a:t>
            </a:r>
            <a:endParaRPr lang="en-US" altLang="en-US" sz="5400" b="1">
              <a:effectLst>
                <a:outerShdw blurRad="38100" dist="38100" dir="2700000" algn="tl">
                  <a:srgbClr val="000000"/>
                </a:outerShdw>
              </a:effectLst>
              <a:latin typeface="Arial" charset="0"/>
            </a:endParaRPr>
          </a:p>
        </p:txBody>
      </p:sp>
      <p:sp>
        <p:nvSpPr>
          <p:cNvPr id="2051" name="Rectangle 3"/>
          <p:cNvSpPr>
            <a:spLocks noGrp="1" noChangeArrowheads="1"/>
          </p:cNvSpPr>
          <p:nvPr>
            <p:ph type="subTitle" idx="1"/>
          </p:nvPr>
        </p:nvSpPr>
        <p:spPr>
          <a:xfrm>
            <a:off x="1371600" y="3886200"/>
            <a:ext cx="6400800" cy="2590800"/>
          </a:xfrm>
        </p:spPr>
        <p:txBody>
          <a:bodyPr/>
          <a:lstStyle/>
          <a:p>
            <a:endParaRPr lang="en-US" altLang="en-US">
              <a:solidFill>
                <a:srgbClr val="FFFFFF"/>
              </a:solidFill>
              <a:effectLst>
                <a:outerShdw blurRad="38100" dist="38100" dir="2700000" algn="tl">
                  <a:srgbClr val="000000"/>
                </a:outerShdw>
              </a:effectLst>
              <a:latin typeface="Arial" charset="0"/>
            </a:endParaRPr>
          </a:p>
          <a:p>
            <a:endParaRPr lang="en-US" altLang="en-US">
              <a:solidFill>
                <a:srgbClr val="FFFFFF"/>
              </a:solidFill>
              <a:effectLst>
                <a:outerShdw blurRad="38100" dist="38100" dir="2700000" algn="tl">
                  <a:srgbClr val="000000"/>
                </a:outerShdw>
              </a:effectLst>
              <a:latin typeface="Arial" charset="0"/>
            </a:endParaRPr>
          </a:p>
          <a:p>
            <a:r>
              <a:rPr lang="en-US" altLang="en-US" sz="1000">
                <a:solidFill>
                  <a:srgbClr val="FFFFFF"/>
                </a:solidFill>
                <a:effectLst>
                  <a:outerShdw blurRad="38100" dist="38100" dir="2700000" algn="tl">
                    <a:srgbClr val="000000"/>
                  </a:outerShdw>
                </a:effectLst>
                <a:latin typeface="Arial" charset="0"/>
              </a:rPr>
              <a:t>By David Dann</a:t>
            </a:r>
          </a:p>
          <a:p>
            <a:endParaRPr lang="en-US" altLang="en-US" sz="1000">
              <a:solidFill>
                <a:srgbClr val="FFFFFF"/>
              </a:solidFill>
              <a:effectLst>
                <a:outerShdw blurRad="38100" dist="38100" dir="2700000" algn="tl">
                  <a:srgbClr val="000000"/>
                </a:outerShdw>
              </a:effectLst>
              <a:latin typeface="Arial"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45538"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Counting The Cost</a:t>
            </a:r>
            <a:endParaRPr lang="en-US" altLang="en-US" sz="4800"/>
          </a:p>
        </p:txBody>
      </p:sp>
      <p:sp>
        <p:nvSpPr>
          <p:cNvPr id="1345539" name="Rectangle 3"/>
          <p:cNvSpPr>
            <a:spLocks noGrp="1" noChangeArrowheads="1"/>
          </p:cNvSpPr>
          <p:nvPr>
            <p:ph type="body" idx="1"/>
          </p:nvPr>
        </p:nvSpPr>
        <p:spPr>
          <a:xfrm>
            <a:off x="381000" y="1371600"/>
            <a:ext cx="8534400" cy="5257800"/>
          </a:xfrm>
        </p:spPr>
        <p:txBody>
          <a:bodyPr/>
          <a:lstStyle/>
          <a:p>
            <a:pPr>
              <a:spcBef>
                <a:spcPct val="40000"/>
              </a:spcBef>
            </a:pPr>
            <a:r>
              <a:rPr lang="en-US" altLang="en-US">
                <a:effectLst>
                  <a:outerShdw blurRad="38100" dist="38100" dir="2700000" algn="tl">
                    <a:srgbClr val="000000"/>
                  </a:outerShdw>
                </a:effectLst>
                <a:latin typeface="Arial" charset="0"/>
              </a:rPr>
              <a:t>Jesus said his followers must be willing to give up anything in order to follow him.</a:t>
            </a:r>
          </a:p>
          <a:p>
            <a:pPr>
              <a:spcBef>
                <a:spcPct val="40000"/>
              </a:spcBef>
            </a:pPr>
            <a:r>
              <a:rPr lang="en-US" altLang="en-US">
                <a:effectLst>
                  <a:outerShdw blurRad="38100" dist="38100" dir="2700000" algn="tl">
                    <a:srgbClr val="000000"/>
                  </a:outerShdw>
                </a:effectLst>
                <a:latin typeface="Arial" charset="0"/>
              </a:rPr>
              <a:t>Before one decides to become a Christian he must “count the cost” involved.</a:t>
            </a:r>
          </a:p>
        </p:txBody>
      </p:sp>
    </p:spTree>
  </p:cSld>
  <p:clrMapOvr>
    <a:masterClrMapping/>
  </p:clrMapOvr>
  <p:timing>
    <p:tnLst>
      <p:par>
        <p:cTn id="1" dur="indefinite" restart="never" nodeType="tmRoot"/>
      </p:par>
    </p:tnLst>
  </p:timing>
</p:sld>
</file>

<file path=ppt/slides/slide10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86850"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Counting The Cost</a:t>
            </a:r>
            <a:endParaRPr lang="en-US" altLang="en-US" sz="4800"/>
          </a:p>
        </p:txBody>
      </p:sp>
      <p:sp>
        <p:nvSpPr>
          <p:cNvPr id="1486851" name="Rectangle 3"/>
          <p:cNvSpPr>
            <a:spLocks noGrp="1" noChangeArrowheads="1"/>
          </p:cNvSpPr>
          <p:nvPr>
            <p:ph type="body" idx="1"/>
          </p:nvPr>
        </p:nvSpPr>
        <p:spPr>
          <a:xfrm>
            <a:off x="381000" y="1371600"/>
            <a:ext cx="8534400" cy="5334000"/>
          </a:xfrm>
        </p:spPr>
        <p:txBody>
          <a:bodyPr/>
          <a:lstStyle/>
          <a:p>
            <a:pPr marL="609600" indent="-609600">
              <a:spcBef>
                <a:spcPct val="40000"/>
              </a:spcBef>
              <a:buFontTx/>
              <a:buAutoNum type="arabicPeriod" startAt="5"/>
            </a:pPr>
            <a:r>
              <a:rPr lang="en-US" altLang="en-US" b="1">
                <a:effectLst>
                  <a:outerShdw blurRad="38100" dist="38100" dir="2700000" algn="tl">
                    <a:srgbClr val="000000"/>
                  </a:outerShdw>
                </a:effectLst>
                <a:latin typeface="Arial" charset="0"/>
              </a:rPr>
              <a:t>More Of A Love For Worldly Things Than A Love For God?</a:t>
            </a:r>
          </a:p>
          <a:p>
            <a:pPr marL="990600" lvl="1" indent="-533400">
              <a:spcBef>
                <a:spcPct val="40000"/>
              </a:spcBef>
              <a:buClr>
                <a:schemeClr val="accent2"/>
              </a:buClr>
              <a:buFont typeface="Arial" charset="0"/>
              <a:buChar char="•"/>
            </a:pPr>
            <a:r>
              <a:rPr lang="en-US" altLang="en-US">
                <a:solidFill>
                  <a:schemeClr val="accent2"/>
                </a:solidFill>
                <a:effectLst>
                  <a:outerShdw blurRad="38100" dist="38100" dir="2700000" algn="tl">
                    <a:srgbClr val="000000"/>
                  </a:outerShdw>
                </a:effectLst>
                <a:latin typeface="Arial" charset="0"/>
              </a:rPr>
              <a:t>Some do not follow Christ because they love the things of the world too much.</a:t>
            </a:r>
          </a:p>
          <a:p>
            <a:pPr marL="990600" lvl="1" indent="-533400">
              <a:spcBef>
                <a:spcPct val="40000"/>
              </a:spcBef>
              <a:buClr>
                <a:schemeClr val="accent2"/>
              </a:buClr>
              <a:buFont typeface="Arial" charset="0"/>
              <a:buChar char="•"/>
            </a:pPr>
            <a:r>
              <a:rPr lang="en-US" altLang="en-US">
                <a:solidFill>
                  <a:schemeClr val="accent2"/>
                </a:solidFill>
                <a:effectLst>
                  <a:outerShdw blurRad="38100" dist="38100" dir="2700000" algn="tl">
                    <a:srgbClr val="000000"/>
                  </a:outerShdw>
                </a:effectLst>
                <a:latin typeface="Arial" charset="0"/>
              </a:rPr>
              <a:t>Do you love the world too much?</a:t>
            </a:r>
          </a:p>
          <a:p>
            <a:pPr marL="1371600" lvl="2" indent="-457200">
              <a:spcBef>
                <a:spcPct val="65000"/>
              </a:spcBef>
              <a:buClr>
                <a:schemeClr val="tx2"/>
              </a:buClr>
              <a:buFont typeface="Wingdings" pitchFamily="2" charset="2"/>
              <a:buChar char="Ø"/>
            </a:pPr>
            <a:r>
              <a:rPr lang="en-US" altLang="en-US">
                <a:solidFill>
                  <a:schemeClr val="tx2"/>
                </a:solidFill>
                <a:effectLst>
                  <a:outerShdw blurRad="38100" dist="38100" dir="2700000" algn="tl">
                    <a:srgbClr val="000000"/>
                  </a:outerShdw>
                </a:effectLst>
                <a:latin typeface="Arial" charset="0"/>
              </a:rPr>
              <a:t>Material things do not last forever.</a:t>
            </a:r>
          </a:p>
          <a:p>
            <a:pPr marL="1371600" lvl="2" indent="-457200">
              <a:spcBef>
                <a:spcPct val="65000"/>
              </a:spcBef>
              <a:buClr>
                <a:schemeClr val="tx2"/>
              </a:buClr>
              <a:buFont typeface="Wingdings" pitchFamily="2" charset="2"/>
              <a:buChar char="Ø"/>
            </a:pPr>
            <a:r>
              <a:rPr lang="en-US" altLang="en-US">
                <a:solidFill>
                  <a:schemeClr val="tx2"/>
                </a:solidFill>
                <a:effectLst>
                  <a:outerShdw blurRad="38100" dist="38100" dir="2700000" algn="tl">
                    <a:srgbClr val="000000"/>
                  </a:outerShdw>
                </a:effectLst>
                <a:latin typeface="Arial" charset="0"/>
              </a:rPr>
              <a:t>This world will not last forever.</a:t>
            </a:r>
          </a:p>
          <a:p>
            <a:pPr marL="990600" lvl="1" indent="-533400">
              <a:spcBef>
                <a:spcPct val="40000"/>
              </a:spcBef>
              <a:buClr>
                <a:schemeClr val="accent2"/>
              </a:buClr>
              <a:buFont typeface="Arial" charset="0"/>
              <a:buNone/>
            </a:pPr>
            <a:endParaRPr lang="en-US" altLang="en-US">
              <a:solidFill>
                <a:schemeClr val="accent2"/>
              </a:solidFill>
              <a:effectLst>
                <a:outerShdw blurRad="38100" dist="38100" dir="2700000" algn="tl">
                  <a:srgbClr val="000000"/>
                </a:outerShdw>
              </a:effectLst>
              <a:latin typeface="Arial" charset="0"/>
            </a:endParaRPr>
          </a:p>
        </p:txBody>
      </p:sp>
      <p:sp>
        <p:nvSpPr>
          <p:cNvPr id="1486852" name="Rectangle 4"/>
          <p:cNvSpPr>
            <a:spLocks noChangeArrowheads="1"/>
          </p:cNvSpPr>
          <p:nvPr/>
        </p:nvSpPr>
        <p:spPr bwMode="auto">
          <a:xfrm>
            <a:off x="381000" y="3124200"/>
            <a:ext cx="8534400" cy="3429000"/>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2800" i="1">
                <a:solidFill>
                  <a:schemeClr val="bg2"/>
                </a:solidFill>
              </a:rPr>
              <a:t>“But the day of the Lord will come as a thief in the night, in which the heavens will pass away with a great noise, and the elements will melt with fervent heat; both the earth and the works that are in</a:t>
            </a:r>
          </a:p>
          <a:p>
            <a:pPr algn="ctr"/>
            <a:r>
              <a:rPr lang="en-US" altLang="en-US" sz="2800" i="1">
                <a:solidFill>
                  <a:schemeClr val="bg2"/>
                </a:solidFill>
              </a:rPr>
              <a:t>It will be burned up” (2 Peter 3:10).</a:t>
            </a:r>
          </a:p>
        </p:txBody>
      </p:sp>
    </p:spTree>
  </p:cSld>
  <p:clrMapOvr>
    <a:masterClrMapping/>
  </p:clrMapOvr>
  <p:timing>
    <p:tnLst>
      <p:par>
        <p:cTn id="1" dur="indefinite" restart="never" nodeType="tmRoot"/>
      </p:par>
    </p:tnLst>
  </p:timing>
</p:sld>
</file>

<file path=ppt/slides/slide10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88898"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Counting The Cost</a:t>
            </a:r>
            <a:endParaRPr lang="en-US" altLang="en-US" sz="4800"/>
          </a:p>
        </p:txBody>
      </p:sp>
      <p:sp>
        <p:nvSpPr>
          <p:cNvPr id="1488899" name="Rectangle 3"/>
          <p:cNvSpPr>
            <a:spLocks noGrp="1" noChangeArrowheads="1"/>
          </p:cNvSpPr>
          <p:nvPr>
            <p:ph type="body" idx="1"/>
          </p:nvPr>
        </p:nvSpPr>
        <p:spPr>
          <a:xfrm>
            <a:off x="381000" y="1371600"/>
            <a:ext cx="8534400" cy="5334000"/>
          </a:xfrm>
        </p:spPr>
        <p:txBody>
          <a:bodyPr/>
          <a:lstStyle/>
          <a:p>
            <a:pPr marL="609600" indent="-609600">
              <a:spcBef>
                <a:spcPct val="40000"/>
              </a:spcBef>
              <a:buFontTx/>
              <a:buAutoNum type="arabicPeriod" startAt="5"/>
            </a:pPr>
            <a:r>
              <a:rPr lang="en-US" altLang="en-US" b="1">
                <a:effectLst>
                  <a:outerShdw blurRad="38100" dist="38100" dir="2700000" algn="tl">
                    <a:srgbClr val="000000"/>
                  </a:outerShdw>
                </a:effectLst>
                <a:latin typeface="Arial" charset="0"/>
              </a:rPr>
              <a:t>More Of A Love For Worldly Things Than A Love For God?</a:t>
            </a:r>
          </a:p>
          <a:p>
            <a:pPr marL="990600" lvl="1" indent="-533400">
              <a:spcBef>
                <a:spcPct val="40000"/>
              </a:spcBef>
              <a:buClr>
                <a:schemeClr val="accent2"/>
              </a:buClr>
              <a:buFont typeface="Arial" charset="0"/>
              <a:buChar char="•"/>
            </a:pPr>
            <a:r>
              <a:rPr lang="en-US" altLang="en-US">
                <a:solidFill>
                  <a:schemeClr val="accent2"/>
                </a:solidFill>
                <a:effectLst>
                  <a:outerShdw blurRad="38100" dist="38100" dir="2700000" algn="tl">
                    <a:srgbClr val="000000"/>
                  </a:outerShdw>
                </a:effectLst>
                <a:latin typeface="Arial" charset="0"/>
              </a:rPr>
              <a:t>Some do not follow Christ because they love the things of the world too much.</a:t>
            </a:r>
          </a:p>
          <a:p>
            <a:pPr marL="990600" lvl="1" indent="-533400">
              <a:spcBef>
                <a:spcPct val="40000"/>
              </a:spcBef>
              <a:buClr>
                <a:schemeClr val="accent2"/>
              </a:buClr>
              <a:buFont typeface="Arial" charset="0"/>
              <a:buChar char="•"/>
            </a:pPr>
            <a:r>
              <a:rPr lang="en-US" altLang="en-US">
                <a:solidFill>
                  <a:schemeClr val="accent2"/>
                </a:solidFill>
                <a:effectLst>
                  <a:outerShdw blurRad="38100" dist="38100" dir="2700000" algn="tl">
                    <a:srgbClr val="000000"/>
                  </a:outerShdw>
                </a:effectLst>
                <a:latin typeface="Arial" charset="0"/>
              </a:rPr>
              <a:t>Do you love the world too much?</a:t>
            </a:r>
          </a:p>
          <a:p>
            <a:pPr marL="1371600" lvl="2" indent="-457200">
              <a:spcBef>
                <a:spcPct val="65000"/>
              </a:spcBef>
              <a:buClr>
                <a:schemeClr val="tx2"/>
              </a:buClr>
              <a:buFont typeface="Wingdings" pitchFamily="2" charset="2"/>
              <a:buChar char="Ø"/>
            </a:pPr>
            <a:r>
              <a:rPr lang="en-US" altLang="en-US">
                <a:solidFill>
                  <a:schemeClr val="tx2"/>
                </a:solidFill>
                <a:effectLst>
                  <a:outerShdw blurRad="38100" dist="38100" dir="2700000" algn="tl">
                    <a:srgbClr val="000000"/>
                  </a:outerShdw>
                </a:effectLst>
                <a:latin typeface="Arial" charset="0"/>
              </a:rPr>
              <a:t>Material things do not last forever.</a:t>
            </a:r>
          </a:p>
          <a:p>
            <a:pPr marL="1371600" lvl="2" indent="-457200">
              <a:spcBef>
                <a:spcPct val="65000"/>
              </a:spcBef>
              <a:buClr>
                <a:schemeClr val="tx2"/>
              </a:buClr>
              <a:buFont typeface="Wingdings" pitchFamily="2" charset="2"/>
              <a:buChar char="Ø"/>
            </a:pPr>
            <a:r>
              <a:rPr lang="en-US" altLang="en-US">
                <a:solidFill>
                  <a:schemeClr val="tx2"/>
                </a:solidFill>
                <a:effectLst>
                  <a:outerShdw blurRad="38100" dist="38100" dir="2700000" algn="tl">
                    <a:srgbClr val="000000"/>
                  </a:outerShdw>
                </a:effectLst>
                <a:latin typeface="Arial" charset="0"/>
              </a:rPr>
              <a:t>This world will not last forever.</a:t>
            </a:r>
          </a:p>
          <a:p>
            <a:pPr marL="990600" lvl="1" indent="-533400">
              <a:spcBef>
                <a:spcPct val="40000"/>
              </a:spcBef>
              <a:buClr>
                <a:schemeClr val="accent2"/>
              </a:buClr>
              <a:buFont typeface="Arial" charset="0"/>
              <a:buNone/>
            </a:pPr>
            <a:endParaRPr lang="en-US" altLang="en-US">
              <a:solidFill>
                <a:schemeClr val="accent2"/>
              </a:solidFill>
              <a:effectLst>
                <a:outerShdw blurRad="38100" dist="38100" dir="2700000" algn="tl">
                  <a:srgbClr val="000000"/>
                </a:outerShdw>
              </a:effectLst>
              <a:latin typeface="Arial" charset="0"/>
            </a:endParaRPr>
          </a:p>
        </p:txBody>
      </p:sp>
    </p:spTree>
  </p:cSld>
  <p:clrMapOvr>
    <a:masterClrMapping/>
  </p:clrMapOvr>
  <p:timing>
    <p:tnLst>
      <p:par>
        <p:cTn id="1" dur="indefinite" restart="never" nodeType="tmRoot"/>
      </p:par>
    </p:tnLst>
  </p:timing>
</p:sld>
</file>

<file path=ppt/slides/slide10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84802"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Counting The Cost</a:t>
            </a:r>
            <a:endParaRPr lang="en-US" altLang="en-US" sz="4800"/>
          </a:p>
        </p:txBody>
      </p:sp>
      <p:sp>
        <p:nvSpPr>
          <p:cNvPr id="1484803" name="Rectangle 3"/>
          <p:cNvSpPr>
            <a:spLocks noGrp="1" noChangeArrowheads="1"/>
          </p:cNvSpPr>
          <p:nvPr>
            <p:ph type="body" idx="1"/>
          </p:nvPr>
        </p:nvSpPr>
        <p:spPr>
          <a:xfrm>
            <a:off x="381000" y="1371600"/>
            <a:ext cx="8534400" cy="5334000"/>
          </a:xfrm>
        </p:spPr>
        <p:txBody>
          <a:bodyPr/>
          <a:lstStyle/>
          <a:p>
            <a:pPr marL="609600" indent="-609600">
              <a:spcBef>
                <a:spcPct val="40000"/>
              </a:spcBef>
              <a:buFontTx/>
              <a:buAutoNum type="arabicPeriod" startAt="5"/>
            </a:pPr>
            <a:r>
              <a:rPr lang="en-US" altLang="en-US" b="1">
                <a:effectLst>
                  <a:outerShdw blurRad="38100" dist="38100" dir="2700000" algn="tl">
                    <a:srgbClr val="000000"/>
                  </a:outerShdw>
                </a:effectLst>
                <a:latin typeface="Arial" charset="0"/>
              </a:rPr>
              <a:t>More Of A Love For Worldly Things Than A Love For God?</a:t>
            </a:r>
          </a:p>
          <a:p>
            <a:pPr marL="990600" lvl="1" indent="-533400">
              <a:spcBef>
                <a:spcPct val="40000"/>
              </a:spcBef>
              <a:buClr>
                <a:schemeClr val="accent2"/>
              </a:buClr>
              <a:buFont typeface="Arial" charset="0"/>
              <a:buChar char="•"/>
            </a:pPr>
            <a:r>
              <a:rPr lang="en-US" altLang="en-US">
                <a:solidFill>
                  <a:schemeClr val="accent2"/>
                </a:solidFill>
                <a:effectLst>
                  <a:outerShdw blurRad="38100" dist="38100" dir="2700000" algn="tl">
                    <a:srgbClr val="000000"/>
                  </a:outerShdw>
                </a:effectLst>
                <a:latin typeface="Arial" charset="0"/>
              </a:rPr>
              <a:t>Some do not follow Christ because they love the things of the world too much.</a:t>
            </a:r>
          </a:p>
          <a:p>
            <a:pPr marL="990600" lvl="1" indent="-533400">
              <a:spcBef>
                <a:spcPct val="40000"/>
              </a:spcBef>
              <a:buClr>
                <a:schemeClr val="accent2"/>
              </a:buClr>
              <a:buFont typeface="Arial" charset="0"/>
              <a:buChar char="•"/>
            </a:pPr>
            <a:r>
              <a:rPr lang="en-US" altLang="en-US">
                <a:solidFill>
                  <a:schemeClr val="accent2"/>
                </a:solidFill>
                <a:effectLst>
                  <a:outerShdw blurRad="38100" dist="38100" dir="2700000" algn="tl">
                    <a:srgbClr val="000000"/>
                  </a:outerShdw>
                </a:effectLst>
                <a:latin typeface="Arial" charset="0"/>
              </a:rPr>
              <a:t>Do you love the world too much?</a:t>
            </a:r>
          </a:p>
          <a:p>
            <a:pPr marL="1371600" lvl="2" indent="-457200">
              <a:spcBef>
                <a:spcPct val="65000"/>
              </a:spcBef>
              <a:buClr>
                <a:schemeClr val="tx2"/>
              </a:buClr>
              <a:buFont typeface="Wingdings" pitchFamily="2" charset="2"/>
              <a:buChar char="Ø"/>
            </a:pPr>
            <a:r>
              <a:rPr lang="en-US" altLang="en-US">
                <a:solidFill>
                  <a:schemeClr val="tx2"/>
                </a:solidFill>
                <a:effectLst>
                  <a:outerShdw blurRad="38100" dist="38100" dir="2700000" algn="tl">
                    <a:srgbClr val="000000"/>
                  </a:outerShdw>
                </a:effectLst>
                <a:latin typeface="Arial" charset="0"/>
              </a:rPr>
              <a:t>Material things do not last forever.</a:t>
            </a:r>
          </a:p>
          <a:p>
            <a:pPr marL="1371600" lvl="2" indent="-457200">
              <a:spcBef>
                <a:spcPct val="65000"/>
              </a:spcBef>
              <a:buClr>
                <a:schemeClr val="tx2"/>
              </a:buClr>
              <a:buFont typeface="Wingdings" pitchFamily="2" charset="2"/>
              <a:buChar char="Ø"/>
            </a:pPr>
            <a:r>
              <a:rPr lang="en-US" altLang="en-US">
                <a:solidFill>
                  <a:schemeClr val="tx2"/>
                </a:solidFill>
                <a:effectLst>
                  <a:outerShdw blurRad="38100" dist="38100" dir="2700000" algn="tl">
                    <a:srgbClr val="000000"/>
                  </a:outerShdw>
                </a:effectLst>
                <a:latin typeface="Arial" charset="0"/>
              </a:rPr>
              <a:t>This world will not last forever.</a:t>
            </a:r>
          </a:p>
          <a:p>
            <a:pPr marL="1371600" lvl="2" indent="-457200">
              <a:spcBef>
                <a:spcPct val="65000"/>
              </a:spcBef>
              <a:buClr>
                <a:schemeClr val="tx2"/>
              </a:buClr>
              <a:buFont typeface="Wingdings" pitchFamily="2" charset="2"/>
              <a:buChar char="Ø"/>
            </a:pPr>
            <a:r>
              <a:rPr lang="en-US" altLang="en-US">
                <a:solidFill>
                  <a:schemeClr val="tx2"/>
                </a:solidFill>
                <a:effectLst>
                  <a:outerShdw blurRad="38100" dist="38100" dir="2700000" algn="tl">
                    <a:srgbClr val="000000"/>
                  </a:outerShdw>
                </a:effectLst>
                <a:latin typeface="Arial" charset="0"/>
              </a:rPr>
              <a:t>Would you rather have eternal life in heaven, or the temporary things of this world?</a:t>
            </a:r>
          </a:p>
          <a:p>
            <a:pPr marL="990600" lvl="1" indent="-533400">
              <a:spcBef>
                <a:spcPct val="40000"/>
              </a:spcBef>
              <a:buClr>
                <a:schemeClr val="accent2"/>
              </a:buClr>
              <a:buFont typeface="Arial" charset="0"/>
              <a:buChar char="•"/>
            </a:pPr>
            <a:endParaRPr lang="en-US" altLang="en-US">
              <a:solidFill>
                <a:schemeClr val="accent2"/>
              </a:solidFill>
              <a:effectLst>
                <a:outerShdw blurRad="38100" dist="38100" dir="2700000" algn="tl">
                  <a:srgbClr val="000000"/>
                </a:outerShdw>
              </a:effectLst>
              <a:latin typeface="Arial" charset="0"/>
            </a:endParaRPr>
          </a:p>
        </p:txBody>
      </p:sp>
    </p:spTree>
  </p:cSld>
  <p:clrMapOvr>
    <a:masterClrMapping/>
  </p:clrMapOvr>
  <p:timing>
    <p:tnLst>
      <p:par>
        <p:cTn id="1" dur="indefinite" restart="never" nodeType="tmRoot"/>
      </p:par>
    </p:tnLst>
  </p:timing>
</p:sld>
</file>

<file path=ppt/slides/slide10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27810"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Counting The Cost</a:t>
            </a:r>
            <a:endParaRPr lang="en-US" altLang="en-US" sz="4800"/>
          </a:p>
        </p:txBody>
      </p:sp>
    </p:spTree>
  </p:cSld>
  <p:clrMapOvr>
    <a:masterClrMapping/>
  </p:clrMapOvr>
  <p:timing>
    <p:tnLst>
      <p:par>
        <p:cTn id="1" dur="indefinite" restart="never" nodeType="tmRoot"/>
      </p:par>
    </p:tnLst>
  </p:timing>
</p:sld>
</file>

<file path=ppt/slides/slide10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33954"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Counting The Cost</a:t>
            </a:r>
            <a:endParaRPr lang="en-US" altLang="en-US" sz="4800"/>
          </a:p>
        </p:txBody>
      </p:sp>
      <p:sp>
        <p:nvSpPr>
          <p:cNvPr id="1533955" name="Rectangle 3"/>
          <p:cNvSpPr>
            <a:spLocks noGrp="1" noChangeArrowheads="1"/>
          </p:cNvSpPr>
          <p:nvPr>
            <p:ph type="body" idx="1"/>
          </p:nvPr>
        </p:nvSpPr>
        <p:spPr>
          <a:xfrm>
            <a:off x="381000" y="1371600"/>
            <a:ext cx="8534400" cy="5334000"/>
          </a:xfrm>
        </p:spPr>
        <p:txBody>
          <a:bodyPr/>
          <a:lstStyle/>
          <a:p>
            <a:pPr marL="609600" indent="-609600">
              <a:buFontTx/>
              <a:buAutoNum type="arabicPeriod" startAt="6"/>
            </a:pPr>
            <a:r>
              <a:rPr lang="en-US" altLang="en-US" b="1">
                <a:effectLst>
                  <a:outerShdw blurRad="38100" dist="38100" dir="2700000" algn="tl">
                    <a:srgbClr val="000000"/>
                  </a:outerShdw>
                </a:effectLst>
                <a:latin typeface="Arial" charset="0"/>
              </a:rPr>
              <a:t>More Of A Love For Man Than A Love For God?</a:t>
            </a:r>
          </a:p>
          <a:p>
            <a:pPr marL="990600" lvl="1" indent="-533400">
              <a:spcBef>
                <a:spcPct val="40000"/>
              </a:spcBef>
              <a:buClr>
                <a:schemeClr val="accent2"/>
              </a:buClr>
              <a:buFont typeface="Arial" charset="0"/>
              <a:buNone/>
            </a:pPr>
            <a:endParaRPr lang="en-US" altLang="en-US">
              <a:solidFill>
                <a:schemeClr val="accent2"/>
              </a:solidFill>
              <a:effectLst>
                <a:outerShdw blurRad="38100" dist="38100" dir="2700000" algn="tl">
                  <a:srgbClr val="000000"/>
                </a:outerShdw>
              </a:effectLst>
              <a:latin typeface="Arial" charset="0"/>
            </a:endParaRPr>
          </a:p>
        </p:txBody>
      </p:sp>
    </p:spTree>
  </p:cSld>
  <p:clrMapOvr>
    <a:masterClrMapping/>
  </p:clrMapOvr>
  <p:timing>
    <p:tnLst>
      <p:par>
        <p:cTn id="1" dur="indefinite" restart="never" nodeType="tmRoot"/>
      </p:par>
    </p:tnLst>
  </p:timing>
</p:sld>
</file>

<file path=ppt/slides/slide10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29858"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Counting The Cost</a:t>
            </a:r>
            <a:endParaRPr lang="en-US" altLang="en-US" sz="4800"/>
          </a:p>
        </p:txBody>
      </p:sp>
      <p:sp>
        <p:nvSpPr>
          <p:cNvPr id="1529859" name="Rectangle 3"/>
          <p:cNvSpPr>
            <a:spLocks noGrp="1" noChangeArrowheads="1"/>
          </p:cNvSpPr>
          <p:nvPr>
            <p:ph type="body" idx="1"/>
          </p:nvPr>
        </p:nvSpPr>
        <p:spPr>
          <a:xfrm>
            <a:off x="381000" y="1371600"/>
            <a:ext cx="8534400" cy="5334000"/>
          </a:xfrm>
        </p:spPr>
        <p:txBody>
          <a:bodyPr/>
          <a:lstStyle/>
          <a:p>
            <a:pPr marL="609600" indent="-609600">
              <a:buFontTx/>
              <a:buAutoNum type="arabicPeriod" startAt="6"/>
            </a:pPr>
            <a:r>
              <a:rPr lang="en-US" altLang="en-US" b="1">
                <a:effectLst>
                  <a:outerShdw blurRad="38100" dist="38100" dir="2700000" algn="tl">
                    <a:srgbClr val="000000"/>
                  </a:outerShdw>
                </a:effectLst>
                <a:latin typeface="Arial" charset="0"/>
              </a:rPr>
              <a:t>More Of A Love For Man Than A Love For God?</a:t>
            </a:r>
          </a:p>
          <a:p>
            <a:pPr marL="990600" lvl="1" indent="-533400">
              <a:spcBef>
                <a:spcPct val="40000"/>
              </a:spcBef>
              <a:buClr>
                <a:schemeClr val="accent2"/>
              </a:buClr>
              <a:buFont typeface="Arial" charset="0"/>
              <a:buChar char="•"/>
            </a:pPr>
            <a:r>
              <a:rPr lang="en-US" altLang="en-US">
                <a:solidFill>
                  <a:schemeClr val="accent2"/>
                </a:solidFill>
                <a:effectLst>
                  <a:outerShdw blurRad="38100" dist="38100" dir="2700000" algn="tl">
                    <a:srgbClr val="000000"/>
                  </a:outerShdw>
                </a:effectLst>
                <a:latin typeface="Arial" charset="0"/>
              </a:rPr>
              <a:t>Some do not follow Christ because they are more concerned with human relationships than with their relationship with God.</a:t>
            </a:r>
          </a:p>
          <a:p>
            <a:pPr marL="990600" lvl="1" indent="-533400">
              <a:spcBef>
                <a:spcPct val="40000"/>
              </a:spcBef>
              <a:buClr>
                <a:schemeClr val="accent2"/>
              </a:buClr>
              <a:buFont typeface="Arial" charset="0"/>
              <a:buChar char="•"/>
            </a:pPr>
            <a:endParaRPr lang="en-US" altLang="en-US">
              <a:solidFill>
                <a:schemeClr val="accent2"/>
              </a:solidFill>
              <a:effectLst>
                <a:outerShdw blurRad="38100" dist="38100" dir="2700000" algn="tl">
                  <a:srgbClr val="000000"/>
                </a:outerShdw>
              </a:effectLst>
              <a:latin typeface="Arial" charset="0"/>
            </a:endParaRPr>
          </a:p>
        </p:txBody>
      </p:sp>
    </p:spTree>
  </p:cSld>
  <p:clrMapOvr>
    <a:masterClrMapping/>
  </p:clrMapOvr>
  <p:timing>
    <p:tnLst>
      <p:par>
        <p:cTn id="1" dur="indefinite" restart="never" nodeType="tmRoot"/>
      </p:par>
    </p:tnLst>
  </p:timing>
</p:sld>
</file>

<file path=ppt/slides/slide10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41122"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Counting The Cost</a:t>
            </a:r>
            <a:endParaRPr lang="en-US" altLang="en-US" sz="4800"/>
          </a:p>
        </p:txBody>
      </p:sp>
      <p:sp>
        <p:nvSpPr>
          <p:cNvPr id="1541123" name="Rectangle 3"/>
          <p:cNvSpPr>
            <a:spLocks noGrp="1" noChangeArrowheads="1"/>
          </p:cNvSpPr>
          <p:nvPr>
            <p:ph type="body" idx="1"/>
          </p:nvPr>
        </p:nvSpPr>
        <p:spPr>
          <a:xfrm>
            <a:off x="381000" y="1371600"/>
            <a:ext cx="8534400" cy="5334000"/>
          </a:xfrm>
        </p:spPr>
        <p:txBody>
          <a:bodyPr/>
          <a:lstStyle/>
          <a:p>
            <a:pPr marL="609600" indent="-609600">
              <a:buFontTx/>
              <a:buAutoNum type="arabicPeriod" startAt="6"/>
            </a:pPr>
            <a:r>
              <a:rPr lang="en-US" altLang="en-US" b="1">
                <a:effectLst>
                  <a:outerShdw blurRad="38100" dist="38100" dir="2700000" algn="tl">
                    <a:srgbClr val="000000"/>
                  </a:outerShdw>
                </a:effectLst>
                <a:latin typeface="Arial" charset="0"/>
              </a:rPr>
              <a:t>More Of A Love For Man Than A Love For God?</a:t>
            </a:r>
          </a:p>
          <a:p>
            <a:pPr marL="990600" lvl="1" indent="-533400">
              <a:spcBef>
                <a:spcPct val="40000"/>
              </a:spcBef>
              <a:buClr>
                <a:schemeClr val="accent2"/>
              </a:buClr>
              <a:buFont typeface="Arial" charset="0"/>
              <a:buChar char="•"/>
            </a:pPr>
            <a:r>
              <a:rPr lang="en-US" altLang="en-US">
                <a:solidFill>
                  <a:schemeClr val="accent2"/>
                </a:solidFill>
                <a:effectLst>
                  <a:outerShdw blurRad="38100" dist="38100" dir="2700000" algn="tl">
                    <a:srgbClr val="000000"/>
                  </a:outerShdw>
                </a:effectLst>
                <a:latin typeface="Arial" charset="0"/>
              </a:rPr>
              <a:t>Some do not follow Christ because they are more concerned with human relationships than with their relationship with God.</a:t>
            </a:r>
          </a:p>
          <a:p>
            <a:pPr marL="990600" lvl="1" indent="-533400">
              <a:spcBef>
                <a:spcPct val="40000"/>
              </a:spcBef>
              <a:buClr>
                <a:schemeClr val="accent2"/>
              </a:buClr>
              <a:buFont typeface="Arial" charset="0"/>
              <a:buChar char="•"/>
            </a:pPr>
            <a:endParaRPr lang="en-US" altLang="en-US">
              <a:solidFill>
                <a:schemeClr val="accent2"/>
              </a:solidFill>
              <a:effectLst>
                <a:outerShdw blurRad="38100" dist="38100" dir="2700000" algn="tl">
                  <a:srgbClr val="000000"/>
                </a:outerShdw>
              </a:effectLst>
              <a:latin typeface="Arial" charset="0"/>
            </a:endParaRPr>
          </a:p>
        </p:txBody>
      </p:sp>
      <p:sp>
        <p:nvSpPr>
          <p:cNvPr id="1541124" name="Rectangle 4"/>
          <p:cNvSpPr>
            <a:spLocks noChangeArrowheads="1"/>
          </p:cNvSpPr>
          <p:nvPr/>
        </p:nvSpPr>
        <p:spPr bwMode="auto">
          <a:xfrm>
            <a:off x="457200" y="3505200"/>
            <a:ext cx="8077200" cy="3352800"/>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2800" i="1">
                <a:solidFill>
                  <a:schemeClr val="bg2"/>
                </a:solidFill>
              </a:rPr>
              <a:t>“Nevertheless even among the rulers many believed in Him, but because of the Pharisees they did not confess Him, lest they should be put out of the synagogue; for they loved the praise of men more than the praise of God” </a:t>
            </a:r>
          </a:p>
          <a:p>
            <a:pPr algn="ctr"/>
            <a:r>
              <a:rPr lang="en-US" altLang="en-US" sz="2800" i="1">
                <a:solidFill>
                  <a:schemeClr val="bg2"/>
                </a:solidFill>
              </a:rPr>
              <a:t>(John 12:42-43).</a:t>
            </a:r>
          </a:p>
        </p:txBody>
      </p:sp>
    </p:spTree>
  </p:cSld>
  <p:clrMapOvr>
    <a:masterClrMapping/>
  </p:clrMapOvr>
  <p:timing>
    <p:tnLst>
      <p:par>
        <p:cTn id="1" dur="indefinite" restart="never" nodeType="tmRoot"/>
      </p:par>
    </p:tnLst>
  </p:timing>
</p:sld>
</file>

<file path=ppt/slides/slide10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43170"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Counting The Cost</a:t>
            </a:r>
            <a:endParaRPr lang="en-US" altLang="en-US" sz="4800"/>
          </a:p>
        </p:txBody>
      </p:sp>
      <p:sp>
        <p:nvSpPr>
          <p:cNvPr id="1543171" name="Rectangle 3"/>
          <p:cNvSpPr>
            <a:spLocks noGrp="1" noChangeArrowheads="1"/>
          </p:cNvSpPr>
          <p:nvPr>
            <p:ph type="body" idx="1"/>
          </p:nvPr>
        </p:nvSpPr>
        <p:spPr>
          <a:xfrm>
            <a:off x="381000" y="1371600"/>
            <a:ext cx="8534400" cy="5334000"/>
          </a:xfrm>
        </p:spPr>
        <p:txBody>
          <a:bodyPr/>
          <a:lstStyle/>
          <a:p>
            <a:pPr marL="609600" indent="-609600">
              <a:buFontTx/>
              <a:buAutoNum type="arabicPeriod" startAt="6"/>
            </a:pPr>
            <a:r>
              <a:rPr lang="en-US" altLang="en-US" b="1">
                <a:effectLst>
                  <a:outerShdw blurRad="38100" dist="38100" dir="2700000" algn="tl">
                    <a:srgbClr val="000000"/>
                  </a:outerShdw>
                </a:effectLst>
                <a:latin typeface="Arial" charset="0"/>
              </a:rPr>
              <a:t>More Of A Love For Man Than A Love For God?</a:t>
            </a:r>
          </a:p>
          <a:p>
            <a:pPr marL="990600" lvl="1" indent="-533400">
              <a:spcBef>
                <a:spcPct val="40000"/>
              </a:spcBef>
              <a:buClr>
                <a:schemeClr val="accent2"/>
              </a:buClr>
              <a:buFont typeface="Arial" charset="0"/>
              <a:buChar char="•"/>
            </a:pPr>
            <a:r>
              <a:rPr lang="en-US" altLang="en-US">
                <a:solidFill>
                  <a:schemeClr val="accent2"/>
                </a:solidFill>
                <a:effectLst>
                  <a:outerShdw blurRad="38100" dist="38100" dir="2700000" algn="tl">
                    <a:srgbClr val="000000"/>
                  </a:outerShdw>
                </a:effectLst>
                <a:latin typeface="Arial" charset="0"/>
              </a:rPr>
              <a:t>Some do not follow Christ because they are more concerned with human relationships than with their relationship with God.</a:t>
            </a:r>
          </a:p>
          <a:p>
            <a:pPr marL="990600" lvl="1" indent="-533400">
              <a:spcBef>
                <a:spcPct val="40000"/>
              </a:spcBef>
              <a:buClr>
                <a:schemeClr val="accent2"/>
              </a:buClr>
              <a:buFont typeface="Arial" charset="0"/>
              <a:buChar char="•"/>
            </a:pPr>
            <a:endParaRPr lang="en-US" altLang="en-US">
              <a:solidFill>
                <a:schemeClr val="accent2"/>
              </a:solidFill>
              <a:effectLst>
                <a:outerShdw blurRad="38100" dist="38100" dir="2700000" algn="tl">
                  <a:srgbClr val="000000"/>
                </a:outerShdw>
              </a:effectLst>
              <a:latin typeface="Arial" charset="0"/>
            </a:endParaRPr>
          </a:p>
        </p:txBody>
      </p:sp>
    </p:spTree>
  </p:cSld>
  <p:clrMapOvr>
    <a:masterClrMapping/>
  </p:clrMapOvr>
  <p:timing>
    <p:tnLst>
      <p:par>
        <p:cTn id="1" dur="indefinite" restart="never" nodeType="tmRoot"/>
      </p:par>
    </p:tnLst>
  </p:timing>
</p:sld>
</file>

<file path=ppt/slides/slide10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31906"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Counting The Cost</a:t>
            </a:r>
            <a:endParaRPr lang="en-US" altLang="en-US" sz="4800"/>
          </a:p>
        </p:txBody>
      </p:sp>
      <p:sp>
        <p:nvSpPr>
          <p:cNvPr id="1531907" name="Rectangle 3"/>
          <p:cNvSpPr>
            <a:spLocks noGrp="1" noChangeArrowheads="1"/>
          </p:cNvSpPr>
          <p:nvPr>
            <p:ph type="body" idx="1"/>
          </p:nvPr>
        </p:nvSpPr>
        <p:spPr>
          <a:xfrm>
            <a:off x="381000" y="1371600"/>
            <a:ext cx="8534400" cy="5334000"/>
          </a:xfrm>
        </p:spPr>
        <p:txBody>
          <a:bodyPr/>
          <a:lstStyle/>
          <a:p>
            <a:pPr marL="609600" indent="-609600">
              <a:buFontTx/>
              <a:buAutoNum type="arabicPeriod" startAt="6"/>
            </a:pPr>
            <a:r>
              <a:rPr lang="en-US" altLang="en-US" b="1">
                <a:effectLst>
                  <a:outerShdw blurRad="38100" dist="38100" dir="2700000" algn="tl">
                    <a:srgbClr val="000000"/>
                  </a:outerShdw>
                </a:effectLst>
                <a:latin typeface="Arial" charset="0"/>
              </a:rPr>
              <a:t>More Of A Love For Man Than A Love For God?</a:t>
            </a:r>
          </a:p>
          <a:p>
            <a:pPr marL="990600" lvl="1" indent="-533400">
              <a:spcBef>
                <a:spcPct val="40000"/>
              </a:spcBef>
              <a:buClr>
                <a:schemeClr val="accent2"/>
              </a:buClr>
              <a:buFont typeface="Arial" charset="0"/>
              <a:buChar char="•"/>
            </a:pPr>
            <a:r>
              <a:rPr lang="en-US" altLang="en-US">
                <a:solidFill>
                  <a:schemeClr val="accent2"/>
                </a:solidFill>
                <a:effectLst>
                  <a:outerShdw blurRad="38100" dist="38100" dir="2700000" algn="tl">
                    <a:srgbClr val="000000"/>
                  </a:outerShdw>
                </a:effectLst>
                <a:latin typeface="Arial" charset="0"/>
              </a:rPr>
              <a:t>Some do not follow Christ because they are more concerned with human relationships than with their relationship with God.</a:t>
            </a:r>
          </a:p>
          <a:p>
            <a:pPr marL="990600" lvl="1" indent="-533400">
              <a:spcBef>
                <a:spcPct val="65000"/>
              </a:spcBef>
              <a:buClr>
                <a:schemeClr val="accent2"/>
              </a:buClr>
              <a:buFont typeface="Arial" charset="0"/>
              <a:buChar char="•"/>
            </a:pPr>
            <a:r>
              <a:rPr lang="en-US" altLang="en-US">
                <a:solidFill>
                  <a:schemeClr val="accent2"/>
                </a:solidFill>
                <a:effectLst>
                  <a:outerShdw blurRad="38100" dist="38100" dir="2700000" algn="tl">
                    <a:srgbClr val="000000"/>
                  </a:outerShdw>
                </a:effectLst>
                <a:latin typeface="Arial" charset="0"/>
              </a:rPr>
              <a:t>Do you value human relationships more than you value your relationship with God?</a:t>
            </a:r>
          </a:p>
          <a:p>
            <a:pPr marL="990600" lvl="1" indent="-533400">
              <a:spcBef>
                <a:spcPct val="40000"/>
              </a:spcBef>
              <a:buClr>
                <a:schemeClr val="accent2"/>
              </a:buClr>
              <a:buFont typeface="Arial" charset="0"/>
              <a:buNone/>
            </a:pPr>
            <a:endParaRPr lang="en-US" altLang="en-US">
              <a:solidFill>
                <a:schemeClr val="accent2"/>
              </a:solidFill>
              <a:effectLst>
                <a:outerShdw blurRad="38100" dist="38100" dir="2700000" algn="tl">
                  <a:srgbClr val="000000"/>
                </a:outerShdw>
              </a:effectLst>
              <a:latin typeface="Arial" charset="0"/>
            </a:endParaRPr>
          </a:p>
        </p:txBody>
      </p:sp>
    </p:spTree>
  </p:cSld>
  <p:clrMapOvr>
    <a:masterClrMapping/>
  </p:clrMapOvr>
  <p:timing>
    <p:tnLst>
      <p:par>
        <p:cTn id="1" dur="indefinite" restart="never" nodeType="tmRoot"/>
      </p:par>
    </p:tnLst>
  </p:timing>
</p:sld>
</file>

<file path=ppt/slides/slide10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45218"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Counting The Cost</a:t>
            </a:r>
            <a:endParaRPr lang="en-US" altLang="en-US" sz="4800"/>
          </a:p>
        </p:txBody>
      </p:sp>
      <p:sp>
        <p:nvSpPr>
          <p:cNvPr id="1545219" name="Rectangle 3"/>
          <p:cNvSpPr>
            <a:spLocks noGrp="1" noChangeArrowheads="1"/>
          </p:cNvSpPr>
          <p:nvPr>
            <p:ph type="body" idx="1"/>
          </p:nvPr>
        </p:nvSpPr>
        <p:spPr>
          <a:xfrm>
            <a:off x="381000" y="1371600"/>
            <a:ext cx="8534400" cy="5334000"/>
          </a:xfrm>
        </p:spPr>
        <p:txBody>
          <a:bodyPr/>
          <a:lstStyle/>
          <a:p>
            <a:pPr marL="609600" indent="-609600">
              <a:buFontTx/>
              <a:buAutoNum type="arabicPeriod" startAt="6"/>
            </a:pPr>
            <a:r>
              <a:rPr lang="en-US" altLang="en-US" b="1">
                <a:effectLst>
                  <a:outerShdw blurRad="38100" dist="38100" dir="2700000" algn="tl">
                    <a:srgbClr val="000000"/>
                  </a:outerShdw>
                </a:effectLst>
                <a:latin typeface="Arial" charset="0"/>
              </a:rPr>
              <a:t>More Of A Love For Man Than A Love For God?</a:t>
            </a:r>
          </a:p>
          <a:p>
            <a:pPr marL="990600" lvl="1" indent="-533400">
              <a:spcBef>
                <a:spcPct val="40000"/>
              </a:spcBef>
              <a:buClr>
                <a:schemeClr val="accent2"/>
              </a:buClr>
              <a:buFont typeface="Arial" charset="0"/>
              <a:buChar char="•"/>
            </a:pPr>
            <a:r>
              <a:rPr lang="en-US" altLang="en-US">
                <a:solidFill>
                  <a:schemeClr val="accent2"/>
                </a:solidFill>
                <a:effectLst>
                  <a:outerShdw blurRad="38100" dist="38100" dir="2700000" algn="tl">
                    <a:srgbClr val="000000"/>
                  </a:outerShdw>
                </a:effectLst>
                <a:latin typeface="Arial" charset="0"/>
              </a:rPr>
              <a:t>Some do not follow Christ because they are more concerned with human relationships than with their relationship with God.</a:t>
            </a:r>
          </a:p>
          <a:p>
            <a:pPr marL="990600" lvl="1" indent="-533400">
              <a:spcBef>
                <a:spcPct val="65000"/>
              </a:spcBef>
              <a:buClr>
                <a:schemeClr val="accent2"/>
              </a:buClr>
              <a:buFont typeface="Arial" charset="0"/>
              <a:buChar char="•"/>
            </a:pPr>
            <a:r>
              <a:rPr lang="en-US" altLang="en-US">
                <a:solidFill>
                  <a:schemeClr val="accent2"/>
                </a:solidFill>
                <a:effectLst>
                  <a:outerShdw blurRad="38100" dist="38100" dir="2700000" algn="tl">
                    <a:srgbClr val="000000"/>
                  </a:outerShdw>
                </a:effectLst>
                <a:latin typeface="Arial" charset="0"/>
              </a:rPr>
              <a:t>Do you value human relationships more than you value your relationship with God?</a:t>
            </a:r>
          </a:p>
          <a:p>
            <a:pPr marL="990600" lvl="1" indent="-533400">
              <a:spcBef>
                <a:spcPct val="40000"/>
              </a:spcBef>
              <a:buClr>
                <a:schemeClr val="accent2"/>
              </a:buClr>
              <a:buFont typeface="Arial" charset="0"/>
              <a:buNone/>
            </a:pPr>
            <a:endParaRPr lang="en-US" altLang="en-US">
              <a:solidFill>
                <a:schemeClr val="accent2"/>
              </a:solidFill>
              <a:effectLst>
                <a:outerShdw blurRad="38100" dist="38100" dir="2700000" algn="tl">
                  <a:srgbClr val="000000"/>
                </a:outerShdw>
              </a:effectLst>
              <a:latin typeface="Arial" charset="0"/>
            </a:endParaRPr>
          </a:p>
        </p:txBody>
      </p:sp>
      <p:sp>
        <p:nvSpPr>
          <p:cNvPr id="1545220" name="Rectangle 4"/>
          <p:cNvSpPr>
            <a:spLocks noChangeArrowheads="1"/>
          </p:cNvSpPr>
          <p:nvPr/>
        </p:nvSpPr>
        <p:spPr bwMode="auto">
          <a:xfrm>
            <a:off x="381000" y="3124200"/>
            <a:ext cx="8534400" cy="3429000"/>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2800" i="1">
                <a:solidFill>
                  <a:schemeClr val="bg2"/>
                </a:solidFill>
              </a:rPr>
              <a:t>“He who loves father or mother more than Me is not worthy of Me. And he who loves son or daughter more than Me is not worthy of Me” (Matthew 10:37).</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12418"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Counting The Cost</a:t>
            </a:r>
            <a:endParaRPr lang="en-US" altLang="en-US" sz="4800"/>
          </a:p>
        </p:txBody>
      </p:sp>
      <p:sp>
        <p:nvSpPr>
          <p:cNvPr id="1212419" name="Rectangle 3"/>
          <p:cNvSpPr>
            <a:spLocks noGrp="1" noChangeArrowheads="1"/>
          </p:cNvSpPr>
          <p:nvPr>
            <p:ph type="body" idx="1"/>
          </p:nvPr>
        </p:nvSpPr>
        <p:spPr>
          <a:xfrm>
            <a:off x="381000" y="1371600"/>
            <a:ext cx="8534400" cy="5257800"/>
          </a:xfrm>
        </p:spPr>
        <p:txBody>
          <a:bodyPr/>
          <a:lstStyle/>
          <a:p>
            <a:pPr>
              <a:spcBef>
                <a:spcPct val="40000"/>
              </a:spcBef>
            </a:pPr>
            <a:r>
              <a:rPr lang="en-US" altLang="en-US">
                <a:effectLst>
                  <a:outerShdw blurRad="38100" dist="38100" dir="2700000" algn="tl">
                    <a:srgbClr val="000000"/>
                  </a:outerShdw>
                </a:effectLst>
                <a:latin typeface="Arial" charset="0"/>
              </a:rPr>
              <a:t>Jesus said his followers must be willing to give up anything in order to follow him.</a:t>
            </a:r>
          </a:p>
          <a:p>
            <a:pPr>
              <a:spcBef>
                <a:spcPct val="40000"/>
              </a:spcBef>
            </a:pPr>
            <a:r>
              <a:rPr lang="en-US" altLang="en-US">
                <a:effectLst>
                  <a:outerShdw blurRad="38100" dist="38100" dir="2700000" algn="tl">
                    <a:srgbClr val="000000"/>
                  </a:outerShdw>
                </a:effectLst>
                <a:latin typeface="Arial" charset="0"/>
              </a:rPr>
              <a:t>Before one decides to become a Christian he must “count the cost” involved.</a:t>
            </a:r>
          </a:p>
          <a:p>
            <a:pPr>
              <a:spcBef>
                <a:spcPct val="40000"/>
              </a:spcBef>
            </a:pPr>
            <a:r>
              <a:rPr lang="en-US" altLang="en-US">
                <a:effectLst>
                  <a:outerShdw blurRad="38100" dist="38100" dir="2700000" algn="tl">
                    <a:srgbClr val="000000"/>
                  </a:outerShdw>
                </a:effectLst>
                <a:latin typeface="Arial" charset="0"/>
              </a:rPr>
              <a:t>Every decision in life will cost something.</a:t>
            </a:r>
          </a:p>
        </p:txBody>
      </p:sp>
    </p:spTree>
  </p:cSld>
  <p:clrMapOvr>
    <a:masterClrMapping/>
  </p:clrMapOvr>
  <p:timing>
    <p:tnLst>
      <p:par>
        <p:cTn id="1" dur="indefinite" restart="never" nodeType="tmRoot"/>
      </p:par>
    </p:tnLst>
  </p:timing>
</p:sld>
</file>

<file path=ppt/slides/slide1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47266"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Counting The Cost</a:t>
            </a:r>
            <a:endParaRPr lang="en-US" altLang="en-US" sz="4800"/>
          </a:p>
        </p:txBody>
      </p:sp>
      <p:sp>
        <p:nvSpPr>
          <p:cNvPr id="1547267" name="Rectangle 3"/>
          <p:cNvSpPr>
            <a:spLocks noGrp="1" noChangeArrowheads="1"/>
          </p:cNvSpPr>
          <p:nvPr>
            <p:ph type="body" idx="1"/>
          </p:nvPr>
        </p:nvSpPr>
        <p:spPr>
          <a:xfrm>
            <a:off x="381000" y="1371600"/>
            <a:ext cx="8534400" cy="5334000"/>
          </a:xfrm>
        </p:spPr>
        <p:txBody>
          <a:bodyPr/>
          <a:lstStyle/>
          <a:p>
            <a:pPr marL="609600" indent="-609600">
              <a:buFontTx/>
              <a:buAutoNum type="arabicPeriod" startAt="6"/>
            </a:pPr>
            <a:r>
              <a:rPr lang="en-US" altLang="en-US" b="1">
                <a:effectLst>
                  <a:outerShdw blurRad="38100" dist="38100" dir="2700000" algn="tl">
                    <a:srgbClr val="000000"/>
                  </a:outerShdw>
                </a:effectLst>
                <a:latin typeface="Arial" charset="0"/>
              </a:rPr>
              <a:t>More Of A Love For Man Than A Love For God?</a:t>
            </a:r>
          </a:p>
          <a:p>
            <a:pPr marL="990600" lvl="1" indent="-533400">
              <a:spcBef>
                <a:spcPct val="40000"/>
              </a:spcBef>
              <a:buClr>
                <a:schemeClr val="accent2"/>
              </a:buClr>
              <a:buFont typeface="Arial" charset="0"/>
              <a:buChar char="•"/>
            </a:pPr>
            <a:r>
              <a:rPr lang="en-US" altLang="en-US">
                <a:solidFill>
                  <a:schemeClr val="accent2"/>
                </a:solidFill>
                <a:effectLst>
                  <a:outerShdw blurRad="38100" dist="38100" dir="2700000" algn="tl">
                    <a:srgbClr val="000000"/>
                  </a:outerShdw>
                </a:effectLst>
                <a:latin typeface="Arial" charset="0"/>
              </a:rPr>
              <a:t>Some do not follow Christ because they are more concerned with human relationships than with their relationship with God.</a:t>
            </a:r>
          </a:p>
          <a:p>
            <a:pPr marL="990600" lvl="1" indent="-533400">
              <a:spcBef>
                <a:spcPct val="65000"/>
              </a:spcBef>
              <a:buClr>
                <a:schemeClr val="accent2"/>
              </a:buClr>
              <a:buFont typeface="Arial" charset="0"/>
              <a:buChar char="•"/>
            </a:pPr>
            <a:r>
              <a:rPr lang="en-US" altLang="en-US">
                <a:solidFill>
                  <a:schemeClr val="accent2"/>
                </a:solidFill>
                <a:effectLst>
                  <a:outerShdw blurRad="38100" dist="38100" dir="2700000" algn="tl">
                    <a:srgbClr val="000000"/>
                  </a:outerShdw>
                </a:effectLst>
                <a:latin typeface="Arial" charset="0"/>
              </a:rPr>
              <a:t>Do you value human relationships more than you value your relationship with God?</a:t>
            </a:r>
          </a:p>
          <a:p>
            <a:pPr marL="990600" lvl="1" indent="-533400">
              <a:spcBef>
                <a:spcPct val="40000"/>
              </a:spcBef>
              <a:buClr>
                <a:schemeClr val="accent2"/>
              </a:buClr>
              <a:buFont typeface="Arial" charset="0"/>
              <a:buNone/>
            </a:pPr>
            <a:endParaRPr lang="en-US" altLang="en-US">
              <a:solidFill>
                <a:schemeClr val="accent2"/>
              </a:solidFill>
              <a:effectLst>
                <a:outerShdw blurRad="38100" dist="38100" dir="2700000" algn="tl">
                  <a:srgbClr val="000000"/>
                </a:outerShdw>
              </a:effectLst>
              <a:latin typeface="Arial" charset="0"/>
            </a:endParaRPr>
          </a:p>
        </p:txBody>
      </p:sp>
    </p:spTree>
  </p:cSld>
  <p:clrMapOvr>
    <a:masterClrMapping/>
  </p:clrMapOvr>
  <p:timing>
    <p:tnLst>
      <p:par>
        <p:cTn id="1" dur="indefinite" restart="never" nodeType="tmRoot"/>
      </p:par>
    </p:tnLst>
  </p:timing>
</p:sld>
</file>

<file path=ppt/slides/slide1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37026"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Counting The Cost</a:t>
            </a:r>
            <a:endParaRPr lang="en-US" altLang="en-US" sz="4800"/>
          </a:p>
        </p:txBody>
      </p:sp>
      <p:sp>
        <p:nvSpPr>
          <p:cNvPr id="1537027" name="Rectangle 3"/>
          <p:cNvSpPr>
            <a:spLocks noGrp="1" noChangeArrowheads="1"/>
          </p:cNvSpPr>
          <p:nvPr>
            <p:ph type="body" idx="1"/>
          </p:nvPr>
        </p:nvSpPr>
        <p:spPr>
          <a:xfrm>
            <a:off x="381000" y="1371600"/>
            <a:ext cx="8534400" cy="5334000"/>
          </a:xfrm>
        </p:spPr>
        <p:txBody>
          <a:bodyPr/>
          <a:lstStyle/>
          <a:p>
            <a:pPr marL="609600" indent="-609600">
              <a:buFontTx/>
              <a:buAutoNum type="arabicPeriod" startAt="6"/>
            </a:pPr>
            <a:r>
              <a:rPr lang="en-US" altLang="en-US" b="1">
                <a:effectLst>
                  <a:outerShdw blurRad="38100" dist="38100" dir="2700000" algn="tl">
                    <a:srgbClr val="000000"/>
                  </a:outerShdw>
                </a:effectLst>
                <a:latin typeface="Arial" charset="0"/>
              </a:rPr>
              <a:t>More Of A Love For Man Than A Love For God?</a:t>
            </a:r>
          </a:p>
          <a:p>
            <a:pPr marL="990600" lvl="1" indent="-533400">
              <a:spcBef>
                <a:spcPct val="40000"/>
              </a:spcBef>
              <a:buClr>
                <a:schemeClr val="accent2"/>
              </a:buClr>
              <a:buFont typeface="Arial" charset="0"/>
              <a:buChar char="•"/>
            </a:pPr>
            <a:r>
              <a:rPr lang="en-US" altLang="en-US">
                <a:solidFill>
                  <a:schemeClr val="accent2"/>
                </a:solidFill>
                <a:effectLst>
                  <a:outerShdw blurRad="38100" dist="38100" dir="2700000" algn="tl">
                    <a:srgbClr val="000000"/>
                  </a:outerShdw>
                </a:effectLst>
                <a:latin typeface="Arial" charset="0"/>
              </a:rPr>
              <a:t>Some do not follow Christ because they are more concerned with human relationships than with their relationship with God.</a:t>
            </a:r>
          </a:p>
          <a:p>
            <a:pPr marL="990600" lvl="1" indent="-533400">
              <a:spcBef>
                <a:spcPct val="65000"/>
              </a:spcBef>
              <a:buClr>
                <a:schemeClr val="accent2"/>
              </a:buClr>
              <a:buFont typeface="Arial" charset="0"/>
              <a:buChar char="•"/>
            </a:pPr>
            <a:r>
              <a:rPr lang="en-US" altLang="en-US">
                <a:solidFill>
                  <a:schemeClr val="accent2"/>
                </a:solidFill>
                <a:effectLst>
                  <a:outerShdw blurRad="38100" dist="38100" dir="2700000" algn="tl">
                    <a:srgbClr val="000000"/>
                  </a:outerShdw>
                </a:effectLst>
                <a:latin typeface="Arial" charset="0"/>
              </a:rPr>
              <a:t>Do you value human relationships more than you value your relationship with God?</a:t>
            </a:r>
          </a:p>
          <a:p>
            <a:pPr marL="1371600" lvl="2" indent="-457200">
              <a:spcBef>
                <a:spcPct val="65000"/>
              </a:spcBef>
              <a:buClr>
                <a:schemeClr val="tx2"/>
              </a:buClr>
              <a:buFont typeface="Wingdings" pitchFamily="2" charset="2"/>
              <a:buChar char="Ø"/>
            </a:pPr>
            <a:r>
              <a:rPr lang="en-US" altLang="en-US">
                <a:solidFill>
                  <a:schemeClr val="tx2"/>
                </a:solidFill>
                <a:effectLst>
                  <a:outerShdw blurRad="38100" dist="38100" dir="2700000" algn="tl">
                    <a:srgbClr val="000000"/>
                  </a:outerShdw>
                </a:effectLst>
                <a:latin typeface="Arial" charset="0"/>
              </a:rPr>
              <a:t>Are you willing to make your service to God your top priority in life?</a:t>
            </a:r>
          </a:p>
          <a:p>
            <a:pPr marL="990600" lvl="1" indent="-533400">
              <a:spcBef>
                <a:spcPct val="40000"/>
              </a:spcBef>
              <a:buClr>
                <a:schemeClr val="accent2"/>
              </a:buClr>
              <a:buFont typeface="Arial" charset="0"/>
              <a:buChar char="•"/>
            </a:pPr>
            <a:endParaRPr lang="en-US" altLang="en-US">
              <a:solidFill>
                <a:schemeClr val="accent2"/>
              </a:solidFill>
              <a:effectLst>
                <a:outerShdw blurRad="38100" dist="38100" dir="2700000" algn="tl">
                  <a:srgbClr val="000000"/>
                </a:outerShdw>
              </a:effectLst>
              <a:latin typeface="Arial" charset="0"/>
            </a:endParaRPr>
          </a:p>
        </p:txBody>
      </p:sp>
    </p:spTree>
  </p:cSld>
  <p:clrMapOvr>
    <a:masterClrMapping/>
  </p:clrMapOvr>
  <p:timing>
    <p:tnLst>
      <p:par>
        <p:cTn id="1" dur="indefinite" restart="never" nodeType="tmRoot"/>
      </p:par>
    </p:tnLst>
  </p:timing>
</p:sld>
</file>

<file path=ppt/slides/slide1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90946"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Counting The Cost</a:t>
            </a:r>
            <a:endParaRPr lang="en-US" altLang="en-US" sz="4800"/>
          </a:p>
        </p:txBody>
      </p:sp>
    </p:spTree>
  </p:cSld>
  <p:clrMapOvr>
    <a:masterClrMapping/>
  </p:clrMapOvr>
  <p:timing>
    <p:tnLst>
      <p:par>
        <p:cTn id="1" dur="indefinite" restart="never" nodeType="tmRoot"/>
      </p:par>
    </p:tnLst>
  </p:timing>
</p:sld>
</file>

<file path=ppt/slides/slide1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92994"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Counting The Cost</a:t>
            </a:r>
            <a:endParaRPr lang="en-US" altLang="en-US" sz="4800"/>
          </a:p>
        </p:txBody>
      </p:sp>
      <p:sp>
        <p:nvSpPr>
          <p:cNvPr id="1492995" name="Rectangle 3"/>
          <p:cNvSpPr>
            <a:spLocks noGrp="1" noChangeArrowheads="1"/>
          </p:cNvSpPr>
          <p:nvPr>
            <p:ph type="body" idx="1"/>
          </p:nvPr>
        </p:nvSpPr>
        <p:spPr>
          <a:xfrm>
            <a:off x="381000" y="1447800"/>
            <a:ext cx="8534400" cy="5410200"/>
          </a:xfrm>
        </p:spPr>
        <p:txBody>
          <a:bodyPr/>
          <a:lstStyle/>
          <a:p>
            <a:pPr marL="609600" indent="-609600">
              <a:lnSpc>
                <a:spcPct val="90000"/>
              </a:lnSpc>
              <a:spcBef>
                <a:spcPct val="40000"/>
              </a:spcBef>
              <a:buFontTx/>
              <a:buAutoNum type="arabicPeriod" startAt="7"/>
            </a:pPr>
            <a:r>
              <a:rPr lang="en-US" altLang="en-US" b="1">
                <a:effectLst>
                  <a:outerShdw blurRad="38100" dist="38100" dir="2700000" algn="tl">
                    <a:srgbClr val="000000"/>
                  </a:outerShdw>
                </a:effectLst>
                <a:latin typeface="Arial" charset="0"/>
              </a:rPr>
              <a:t>Have A Feeling Of Comfort In Almost Obeying The Gospel?</a:t>
            </a:r>
          </a:p>
        </p:txBody>
      </p:sp>
    </p:spTree>
  </p:cSld>
  <p:clrMapOvr>
    <a:masterClrMapping/>
  </p:clrMapOvr>
  <p:timing>
    <p:tnLst>
      <p:par>
        <p:cTn id="1" dur="indefinite" restart="never" nodeType="tmRoot"/>
      </p:par>
    </p:tnLst>
  </p:timing>
</p:sld>
</file>

<file path=ppt/slides/slide1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95042"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Counting The Cost</a:t>
            </a:r>
            <a:endParaRPr lang="en-US" altLang="en-US" sz="4800"/>
          </a:p>
        </p:txBody>
      </p:sp>
      <p:sp>
        <p:nvSpPr>
          <p:cNvPr id="1495043" name="Rectangle 3"/>
          <p:cNvSpPr>
            <a:spLocks noGrp="1" noChangeArrowheads="1"/>
          </p:cNvSpPr>
          <p:nvPr>
            <p:ph type="body" idx="1"/>
          </p:nvPr>
        </p:nvSpPr>
        <p:spPr>
          <a:xfrm>
            <a:off x="381000" y="1447800"/>
            <a:ext cx="8534400" cy="5410200"/>
          </a:xfrm>
        </p:spPr>
        <p:txBody>
          <a:bodyPr/>
          <a:lstStyle/>
          <a:p>
            <a:pPr marL="609600" indent="-609600">
              <a:lnSpc>
                <a:spcPct val="90000"/>
              </a:lnSpc>
              <a:spcBef>
                <a:spcPct val="40000"/>
              </a:spcBef>
              <a:buFontTx/>
              <a:buAutoNum type="arabicPeriod" startAt="7"/>
            </a:pPr>
            <a:r>
              <a:rPr lang="en-US" altLang="en-US" b="1">
                <a:effectLst>
                  <a:outerShdw blurRad="38100" dist="38100" dir="2700000" algn="tl">
                    <a:srgbClr val="000000"/>
                  </a:outerShdw>
                </a:effectLst>
                <a:latin typeface="Arial" charset="0"/>
              </a:rPr>
              <a:t>Have A Feeling Of Comfort In Almost Obeying The Gospel?</a:t>
            </a:r>
          </a:p>
          <a:p>
            <a:pPr marL="990600" lvl="1" indent="-533400">
              <a:lnSpc>
                <a:spcPct val="90000"/>
              </a:lnSpc>
              <a:spcBef>
                <a:spcPct val="40000"/>
              </a:spcBef>
              <a:buClr>
                <a:schemeClr val="accent2"/>
              </a:buClr>
              <a:buFont typeface="Arial" charset="0"/>
              <a:buChar char="•"/>
            </a:pPr>
            <a:r>
              <a:rPr lang="en-US" altLang="en-US">
                <a:solidFill>
                  <a:schemeClr val="accent2"/>
                </a:solidFill>
                <a:effectLst>
                  <a:outerShdw blurRad="38100" dist="38100" dir="2700000" algn="tl">
                    <a:srgbClr val="000000"/>
                  </a:outerShdw>
                </a:effectLst>
                <a:latin typeface="Arial" charset="0"/>
              </a:rPr>
              <a:t>Some do not follow Christ because they feel like they are good enough and close enough to God just the way they are.</a:t>
            </a:r>
          </a:p>
        </p:txBody>
      </p:sp>
    </p:spTree>
  </p:cSld>
  <p:clrMapOvr>
    <a:masterClrMapping/>
  </p:clrMapOvr>
  <p:timing>
    <p:tnLst>
      <p:par>
        <p:cTn id="1" dur="indefinite" restart="never" nodeType="tmRoot"/>
      </p:par>
    </p:tnLst>
  </p:timing>
</p:sld>
</file>

<file path=ppt/slides/slide1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01186"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Counting The Cost</a:t>
            </a:r>
            <a:endParaRPr lang="en-US" altLang="en-US" sz="4800"/>
          </a:p>
        </p:txBody>
      </p:sp>
      <p:sp>
        <p:nvSpPr>
          <p:cNvPr id="1501187" name="Rectangle 3"/>
          <p:cNvSpPr>
            <a:spLocks noGrp="1" noChangeArrowheads="1"/>
          </p:cNvSpPr>
          <p:nvPr>
            <p:ph type="body" idx="1"/>
          </p:nvPr>
        </p:nvSpPr>
        <p:spPr>
          <a:xfrm>
            <a:off x="381000" y="1447800"/>
            <a:ext cx="8534400" cy="5410200"/>
          </a:xfrm>
        </p:spPr>
        <p:txBody>
          <a:bodyPr/>
          <a:lstStyle/>
          <a:p>
            <a:pPr marL="609600" indent="-609600">
              <a:lnSpc>
                <a:spcPct val="90000"/>
              </a:lnSpc>
              <a:spcBef>
                <a:spcPct val="40000"/>
              </a:spcBef>
              <a:buFontTx/>
              <a:buAutoNum type="arabicPeriod" startAt="7"/>
            </a:pPr>
            <a:r>
              <a:rPr lang="en-US" altLang="en-US" b="1">
                <a:effectLst>
                  <a:outerShdw blurRad="38100" dist="38100" dir="2700000" algn="tl">
                    <a:srgbClr val="000000"/>
                  </a:outerShdw>
                </a:effectLst>
                <a:latin typeface="Arial" charset="0"/>
              </a:rPr>
              <a:t>Have A Feeling Of Comfort In Almost Obeying The Gospel?</a:t>
            </a:r>
          </a:p>
          <a:p>
            <a:pPr marL="990600" lvl="1" indent="-533400">
              <a:lnSpc>
                <a:spcPct val="90000"/>
              </a:lnSpc>
              <a:spcBef>
                <a:spcPct val="40000"/>
              </a:spcBef>
              <a:buClr>
                <a:schemeClr val="accent2"/>
              </a:buClr>
              <a:buFont typeface="Arial" charset="0"/>
              <a:buChar char="•"/>
            </a:pPr>
            <a:r>
              <a:rPr lang="en-US" altLang="en-US">
                <a:solidFill>
                  <a:schemeClr val="accent2"/>
                </a:solidFill>
                <a:effectLst>
                  <a:outerShdw blurRad="38100" dist="38100" dir="2700000" algn="tl">
                    <a:srgbClr val="000000"/>
                  </a:outerShdw>
                </a:effectLst>
                <a:latin typeface="Arial" charset="0"/>
              </a:rPr>
              <a:t>Some do not follow Christ because they feel like they are good enough and close enough to God just the way they are.</a:t>
            </a:r>
          </a:p>
        </p:txBody>
      </p:sp>
      <p:sp>
        <p:nvSpPr>
          <p:cNvPr id="1501189" name="Rectangle 5"/>
          <p:cNvSpPr>
            <a:spLocks noChangeArrowheads="1"/>
          </p:cNvSpPr>
          <p:nvPr/>
        </p:nvSpPr>
        <p:spPr bwMode="auto">
          <a:xfrm>
            <a:off x="381000" y="3429000"/>
            <a:ext cx="8534400" cy="3429000"/>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2800" i="1">
                <a:solidFill>
                  <a:schemeClr val="bg2"/>
                </a:solidFill>
              </a:rPr>
              <a:t>“‘King Agrippa, do you believe the prophets? I know that you do believe.’ Then Agrippa said to Paul, ‘You almost persuade me to become a Christian.’ And Paul said, ‘I would to God that not only you, but also all who hear me today, might become both almost and altogether such as I am, except for </a:t>
            </a:r>
          </a:p>
          <a:p>
            <a:pPr algn="ctr"/>
            <a:r>
              <a:rPr lang="en-US" altLang="en-US" sz="2800" i="1">
                <a:solidFill>
                  <a:schemeClr val="bg2"/>
                </a:solidFill>
              </a:rPr>
              <a:t>these chains’” (Acts 26:27-29).</a:t>
            </a:r>
          </a:p>
        </p:txBody>
      </p:sp>
    </p:spTree>
  </p:cSld>
  <p:clrMapOvr>
    <a:masterClrMapping/>
  </p:clrMapOvr>
  <p:timing>
    <p:tnLst>
      <p:par>
        <p:cTn id="1" dur="indefinite" restart="never" nodeType="tmRoot"/>
      </p:par>
    </p:tnLst>
  </p:timing>
</p:sld>
</file>

<file path=ppt/slides/slide1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51362"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Counting The Cost</a:t>
            </a:r>
            <a:endParaRPr lang="en-US" altLang="en-US" sz="4800"/>
          </a:p>
        </p:txBody>
      </p:sp>
      <p:sp>
        <p:nvSpPr>
          <p:cNvPr id="1551363" name="Rectangle 3"/>
          <p:cNvSpPr>
            <a:spLocks noGrp="1" noChangeArrowheads="1"/>
          </p:cNvSpPr>
          <p:nvPr>
            <p:ph type="body" idx="1"/>
          </p:nvPr>
        </p:nvSpPr>
        <p:spPr>
          <a:xfrm>
            <a:off x="381000" y="1447800"/>
            <a:ext cx="8534400" cy="5410200"/>
          </a:xfrm>
        </p:spPr>
        <p:txBody>
          <a:bodyPr/>
          <a:lstStyle/>
          <a:p>
            <a:pPr marL="609600" indent="-609600">
              <a:lnSpc>
                <a:spcPct val="90000"/>
              </a:lnSpc>
              <a:spcBef>
                <a:spcPct val="40000"/>
              </a:spcBef>
              <a:buFontTx/>
              <a:buAutoNum type="arabicPeriod" startAt="7"/>
            </a:pPr>
            <a:r>
              <a:rPr lang="en-US" altLang="en-US" b="1">
                <a:effectLst>
                  <a:outerShdw blurRad="38100" dist="38100" dir="2700000" algn="tl">
                    <a:srgbClr val="000000"/>
                  </a:outerShdw>
                </a:effectLst>
                <a:latin typeface="Arial" charset="0"/>
              </a:rPr>
              <a:t>Have A Feeling Of Comfort In Almost Obeying The Gospel?</a:t>
            </a:r>
          </a:p>
          <a:p>
            <a:pPr marL="990600" lvl="1" indent="-533400">
              <a:lnSpc>
                <a:spcPct val="90000"/>
              </a:lnSpc>
              <a:spcBef>
                <a:spcPct val="40000"/>
              </a:spcBef>
              <a:buClr>
                <a:schemeClr val="accent2"/>
              </a:buClr>
              <a:buFont typeface="Arial" charset="0"/>
              <a:buChar char="•"/>
            </a:pPr>
            <a:r>
              <a:rPr lang="en-US" altLang="en-US">
                <a:solidFill>
                  <a:schemeClr val="accent2"/>
                </a:solidFill>
                <a:effectLst>
                  <a:outerShdw blurRad="38100" dist="38100" dir="2700000" algn="tl">
                    <a:srgbClr val="000000"/>
                  </a:outerShdw>
                </a:effectLst>
                <a:latin typeface="Arial" charset="0"/>
              </a:rPr>
              <a:t>Some do not follow Christ because they feel like they are good enough and close enough to God just the way they are.</a:t>
            </a:r>
          </a:p>
        </p:txBody>
      </p:sp>
    </p:spTree>
  </p:cSld>
  <p:clrMapOvr>
    <a:masterClrMapping/>
  </p:clrMapOvr>
  <p:timing>
    <p:tnLst>
      <p:par>
        <p:cTn id="1" dur="indefinite" restart="never" nodeType="tmRoot"/>
      </p:par>
    </p:tnLst>
  </p:timing>
</p:sld>
</file>

<file path=ppt/slides/slide1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53410"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Counting The Cost</a:t>
            </a:r>
            <a:endParaRPr lang="en-US" altLang="en-US" sz="4800"/>
          </a:p>
        </p:txBody>
      </p:sp>
      <p:sp>
        <p:nvSpPr>
          <p:cNvPr id="1553411" name="Rectangle 3"/>
          <p:cNvSpPr>
            <a:spLocks noGrp="1" noChangeArrowheads="1"/>
          </p:cNvSpPr>
          <p:nvPr>
            <p:ph type="body" idx="1"/>
          </p:nvPr>
        </p:nvSpPr>
        <p:spPr>
          <a:xfrm>
            <a:off x="381000" y="1447800"/>
            <a:ext cx="8534400" cy="5410200"/>
          </a:xfrm>
        </p:spPr>
        <p:txBody>
          <a:bodyPr/>
          <a:lstStyle/>
          <a:p>
            <a:pPr marL="609600" indent="-609600">
              <a:lnSpc>
                <a:spcPct val="90000"/>
              </a:lnSpc>
              <a:spcBef>
                <a:spcPct val="40000"/>
              </a:spcBef>
              <a:buFontTx/>
              <a:buAutoNum type="arabicPeriod" startAt="7"/>
            </a:pPr>
            <a:r>
              <a:rPr lang="en-US" altLang="en-US" b="1">
                <a:effectLst>
                  <a:outerShdw blurRad="38100" dist="38100" dir="2700000" algn="tl">
                    <a:srgbClr val="000000"/>
                  </a:outerShdw>
                </a:effectLst>
                <a:latin typeface="Arial" charset="0"/>
              </a:rPr>
              <a:t>Have A Feeling Of Comfort In Almost Obeying The Gospel?</a:t>
            </a:r>
          </a:p>
          <a:p>
            <a:pPr marL="990600" lvl="1" indent="-533400">
              <a:lnSpc>
                <a:spcPct val="90000"/>
              </a:lnSpc>
              <a:spcBef>
                <a:spcPct val="40000"/>
              </a:spcBef>
              <a:buClr>
                <a:schemeClr val="accent2"/>
              </a:buClr>
              <a:buFont typeface="Arial" charset="0"/>
              <a:buChar char="•"/>
            </a:pPr>
            <a:r>
              <a:rPr lang="en-US" altLang="en-US">
                <a:solidFill>
                  <a:schemeClr val="accent2"/>
                </a:solidFill>
                <a:effectLst>
                  <a:outerShdw blurRad="38100" dist="38100" dir="2700000" algn="tl">
                    <a:srgbClr val="000000"/>
                  </a:outerShdw>
                </a:effectLst>
                <a:latin typeface="Arial" charset="0"/>
              </a:rPr>
              <a:t>Some do not follow Christ because they feel like they are good enough and close enough to God just the way they are.</a:t>
            </a:r>
          </a:p>
          <a:p>
            <a:pPr marL="990600" lvl="1" indent="-533400">
              <a:lnSpc>
                <a:spcPct val="90000"/>
              </a:lnSpc>
              <a:spcBef>
                <a:spcPct val="40000"/>
              </a:spcBef>
              <a:buClr>
                <a:schemeClr val="accent2"/>
              </a:buClr>
              <a:buFont typeface="Arial" charset="0"/>
              <a:buChar char="•"/>
            </a:pPr>
            <a:r>
              <a:rPr lang="en-US" altLang="en-US">
                <a:solidFill>
                  <a:schemeClr val="accent2"/>
                </a:solidFill>
                <a:effectLst>
                  <a:outerShdw blurRad="38100" dist="38100" dir="2700000" algn="tl">
                    <a:srgbClr val="000000"/>
                  </a:outerShdw>
                </a:effectLst>
                <a:latin typeface="Arial" charset="0"/>
              </a:rPr>
              <a:t>Do you have a false sense of comfort because you are close to following Christ?</a:t>
            </a:r>
          </a:p>
        </p:txBody>
      </p:sp>
    </p:spTree>
  </p:cSld>
  <p:clrMapOvr>
    <a:masterClrMapping/>
  </p:clrMapOvr>
  <p:timing>
    <p:tnLst>
      <p:par>
        <p:cTn id="1" dur="indefinite" restart="never" nodeType="tmRoot"/>
      </p:par>
    </p:tnLst>
  </p:timing>
</p:sld>
</file>

<file path=ppt/slides/slide11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55458"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Counting The Cost</a:t>
            </a:r>
            <a:endParaRPr lang="en-US" altLang="en-US" sz="4800"/>
          </a:p>
        </p:txBody>
      </p:sp>
      <p:sp>
        <p:nvSpPr>
          <p:cNvPr id="1555459" name="Rectangle 3"/>
          <p:cNvSpPr>
            <a:spLocks noGrp="1" noChangeArrowheads="1"/>
          </p:cNvSpPr>
          <p:nvPr>
            <p:ph type="body" idx="1"/>
          </p:nvPr>
        </p:nvSpPr>
        <p:spPr>
          <a:xfrm>
            <a:off x="381000" y="1447800"/>
            <a:ext cx="8534400" cy="5410200"/>
          </a:xfrm>
        </p:spPr>
        <p:txBody>
          <a:bodyPr/>
          <a:lstStyle/>
          <a:p>
            <a:pPr marL="609600" indent="-609600">
              <a:lnSpc>
                <a:spcPct val="90000"/>
              </a:lnSpc>
              <a:spcBef>
                <a:spcPct val="40000"/>
              </a:spcBef>
              <a:buFontTx/>
              <a:buAutoNum type="arabicPeriod" startAt="7"/>
            </a:pPr>
            <a:r>
              <a:rPr lang="en-US" altLang="en-US" b="1">
                <a:effectLst>
                  <a:outerShdw blurRad="38100" dist="38100" dir="2700000" algn="tl">
                    <a:srgbClr val="000000"/>
                  </a:outerShdw>
                </a:effectLst>
                <a:latin typeface="Arial" charset="0"/>
              </a:rPr>
              <a:t>Have A Feeling Of Comfort In Almost Obeying The Gospel?</a:t>
            </a:r>
          </a:p>
          <a:p>
            <a:pPr marL="990600" lvl="1" indent="-533400">
              <a:lnSpc>
                <a:spcPct val="90000"/>
              </a:lnSpc>
              <a:spcBef>
                <a:spcPct val="40000"/>
              </a:spcBef>
              <a:buClr>
                <a:schemeClr val="accent2"/>
              </a:buClr>
              <a:buFont typeface="Arial" charset="0"/>
              <a:buChar char="•"/>
            </a:pPr>
            <a:r>
              <a:rPr lang="en-US" altLang="en-US">
                <a:solidFill>
                  <a:schemeClr val="accent2"/>
                </a:solidFill>
                <a:effectLst>
                  <a:outerShdw blurRad="38100" dist="38100" dir="2700000" algn="tl">
                    <a:srgbClr val="000000"/>
                  </a:outerShdw>
                </a:effectLst>
                <a:latin typeface="Arial" charset="0"/>
              </a:rPr>
              <a:t>Some do not follow Christ because they feel like they are good enough and close enough to God just the way they are.</a:t>
            </a:r>
          </a:p>
          <a:p>
            <a:pPr marL="990600" lvl="1" indent="-533400">
              <a:lnSpc>
                <a:spcPct val="90000"/>
              </a:lnSpc>
              <a:spcBef>
                <a:spcPct val="40000"/>
              </a:spcBef>
              <a:buClr>
                <a:schemeClr val="accent2"/>
              </a:buClr>
              <a:buFont typeface="Arial" charset="0"/>
              <a:buChar char="•"/>
            </a:pPr>
            <a:r>
              <a:rPr lang="en-US" altLang="en-US">
                <a:solidFill>
                  <a:schemeClr val="accent2"/>
                </a:solidFill>
                <a:effectLst>
                  <a:outerShdw blurRad="38100" dist="38100" dir="2700000" algn="tl">
                    <a:srgbClr val="000000"/>
                  </a:outerShdw>
                </a:effectLst>
                <a:latin typeface="Arial" charset="0"/>
              </a:rPr>
              <a:t>Do you have a false sense of comfort because you are close to following Christ?</a:t>
            </a:r>
          </a:p>
          <a:p>
            <a:pPr marL="1371600" lvl="2" indent="-457200">
              <a:lnSpc>
                <a:spcPct val="90000"/>
              </a:lnSpc>
              <a:spcBef>
                <a:spcPct val="40000"/>
              </a:spcBef>
              <a:buClr>
                <a:schemeClr val="tx2"/>
              </a:buClr>
              <a:buFont typeface="Wingdings" pitchFamily="2" charset="2"/>
              <a:buChar char="Ø"/>
            </a:pPr>
            <a:r>
              <a:rPr lang="en-US" altLang="en-US">
                <a:solidFill>
                  <a:schemeClr val="tx2"/>
                </a:solidFill>
                <a:effectLst>
                  <a:outerShdw blurRad="38100" dist="38100" dir="2700000" algn="tl">
                    <a:srgbClr val="000000"/>
                  </a:outerShdw>
                </a:effectLst>
                <a:latin typeface="Arial" charset="0"/>
              </a:rPr>
              <a:t>Remember, “good” people will still be lost in sin for eternity without Christ.</a:t>
            </a:r>
          </a:p>
        </p:txBody>
      </p:sp>
    </p:spTree>
  </p:cSld>
  <p:clrMapOvr>
    <a:masterClrMapping/>
  </p:clrMapOvr>
  <p:timing>
    <p:tnLst>
      <p:par>
        <p:cTn id="1" dur="indefinite" restart="never" nodeType="tmRoot"/>
      </p:par>
    </p:tnLst>
  </p:timing>
</p:sld>
</file>

<file path=ppt/slides/slide11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57506"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Counting The Cost</a:t>
            </a:r>
            <a:endParaRPr lang="en-US" altLang="en-US" sz="4800"/>
          </a:p>
        </p:txBody>
      </p:sp>
      <p:sp>
        <p:nvSpPr>
          <p:cNvPr id="1557507" name="Rectangle 3"/>
          <p:cNvSpPr>
            <a:spLocks noGrp="1" noChangeArrowheads="1"/>
          </p:cNvSpPr>
          <p:nvPr>
            <p:ph type="body" idx="1"/>
          </p:nvPr>
        </p:nvSpPr>
        <p:spPr>
          <a:xfrm>
            <a:off x="381000" y="1447800"/>
            <a:ext cx="8534400" cy="5410200"/>
          </a:xfrm>
        </p:spPr>
        <p:txBody>
          <a:bodyPr/>
          <a:lstStyle/>
          <a:p>
            <a:pPr marL="609600" indent="-609600">
              <a:lnSpc>
                <a:spcPct val="90000"/>
              </a:lnSpc>
              <a:spcBef>
                <a:spcPct val="40000"/>
              </a:spcBef>
              <a:buFontTx/>
              <a:buAutoNum type="arabicPeriod" startAt="7"/>
            </a:pPr>
            <a:r>
              <a:rPr lang="en-US" altLang="en-US" b="1">
                <a:effectLst>
                  <a:outerShdw blurRad="38100" dist="38100" dir="2700000" algn="tl">
                    <a:srgbClr val="000000"/>
                  </a:outerShdw>
                </a:effectLst>
                <a:latin typeface="Arial" charset="0"/>
              </a:rPr>
              <a:t>Have A Feeling Of Comfort In Almost Obeying The Gospel?</a:t>
            </a:r>
          </a:p>
          <a:p>
            <a:pPr marL="990600" lvl="1" indent="-533400">
              <a:lnSpc>
                <a:spcPct val="90000"/>
              </a:lnSpc>
              <a:spcBef>
                <a:spcPct val="40000"/>
              </a:spcBef>
              <a:buClr>
                <a:schemeClr val="accent2"/>
              </a:buClr>
              <a:buFont typeface="Arial" charset="0"/>
              <a:buChar char="•"/>
            </a:pPr>
            <a:r>
              <a:rPr lang="en-US" altLang="en-US">
                <a:solidFill>
                  <a:schemeClr val="accent2"/>
                </a:solidFill>
                <a:effectLst>
                  <a:outerShdw blurRad="38100" dist="38100" dir="2700000" algn="tl">
                    <a:srgbClr val="000000"/>
                  </a:outerShdw>
                </a:effectLst>
                <a:latin typeface="Arial" charset="0"/>
              </a:rPr>
              <a:t>Some do not follow Christ because they feel like they are good enough and close enough to God just the way they are.</a:t>
            </a:r>
          </a:p>
          <a:p>
            <a:pPr marL="990600" lvl="1" indent="-533400">
              <a:lnSpc>
                <a:spcPct val="90000"/>
              </a:lnSpc>
              <a:spcBef>
                <a:spcPct val="40000"/>
              </a:spcBef>
              <a:buClr>
                <a:schemeClr val="accent2"/>
              </a:buClr>
              <a:buFont typeface="Arial" charset="0"/>
              <a:buChar char="•"/>
            </a:pPr>
            <a:r>
              <a:rPr lang="en-US" altLang="en-US">
                <a:solidFill>
                  <a:schemeClr val="accent2"/>
                </a:solidFill>
                <a:effectLst>
                  <a:outerShdw blurRad="38100" dist="38100" dir="2700000" algn="tl">
                    <a:srgbClr val="000000"/>
                  </a:outerShdw>
                </a:effectLst>
                <a:latin typeface="Arial" charset="0"/>
              </a:rPr>
              <a:t>Do you have a false sense of comfort because you are close to following Christ?</a:t>
            </a:r>
          </a:p>
          <a:p>
            <a:pPr marL="1371600" lvl="2" indent="-457200">
              <a:lnSpc>
                <a:spcPct val="90000"/>
              </a:lnSpc>
              <a:spcBef>
                <a:spcPct val="40000"/>
              </a:spcBef>
              <a:buClr>
                <a:schemeClr val="tx2"/>
              </a:buClr>
              <a:buFont typeface="Wingdings" pitchFamily="2" charset="2"/>
              <a:buChar char="Ø"/>
            </a:pPr>
            <a:r>
              <a:rPr lang="en-US" altLang="en-US">
                <a:solidFill>
                  <a:schemeClr val="tx2"/>
                </a:solidFill>
                <a:effectLst>
                  <a:outerShdw blurRad="38100" dist="38100" dir="2700000" algn="tl">
                    <a:srgbClr val="000000"/>
                  </a:outerShdw>
                </a:effectLst>
                <a:latin typeface="Arial" charset="0"/>
              </a:rPr>
              <a:t>Remember, “good” people will still be lost in sin for eternity without Christ.</a:t>
            </a:r>
          </a:p>
          <a:p>
            <a:pPr marL="1371600" lvl="2" indent="-457200">
              <a:lnSpc>
                <a:spcPct val="90000"/>
              </a:lnSpc>
              <a:spcBef>
                <a:spcPct val="40000"/>
              </a:spcBef>
              <a:buClr>
                <a:schemeClr val="tx2"/>
              </a:buClr>
              <a:buFont typeface="Wingdings" pitchFamily="2" charset="2"/>
              <a:buChar char="Ø"/>
            </a:pPr>
            <a:r>
              <a:rPr lang="en-US" altLang="en-US">
                <a:solidFill>
                  <a:schemeClr val="tx2"/>
                </a:solidFill>
                <a:effectLst>
                  <a:outerShdw blurRad="38100" dist="38100" dir="2700000" algn="tl">
                    <a:srgbClr val="000000"/>
                  </a:outerShdw>
                </a:effectLst>
                <a:latin typeface="Arial" charset="0"/>
              </a:rPr>
              <a:t>Cornelius was a “good” man…</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14466"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Everything Has A Price</a:t>
            </a:r>
            <a:endParaRPr lang="en-US" altLang="en-US" sz="4800"/>
          </a:p>
        </p:txBody>
      </p:sp>
    </p:spTree>
  </p:cSld>
  <p:clrMapOvr>
    <a:masterClrMapping/>
  </p:clrMapOvr>
  <p:timing>
    <p:tnLst>
      <p:par>
        <p:cTn id="1" dur="indefinite" restart="never" nodeType="tmRoot"/>
      </p:par>
    </p:tnLst>
  </p:timing>
</p:sld>
</file>

<file path=ppt/slides/slide12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61602"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Counting The Cost</a:t>
            </a:r>
            <a:endParaRPr lang="en-US" altLang="en-US" sz="4800"/>
          </a:p>
        </p:txBody>
      </p:sp>
      <p:sp>
        <p:nvSpPr>
          <p:cNvPr id="1561603" name="Rectangle 3"/>
          <p:cNvSpPr>
            <a:spLocks noGrp="1" noChangeArrowheads="1"/>
          </p:cNvSpPr>
          <p:nvPr>
            <p:ph type="body" idx="1"/>
          </p:nvPr>
        </p:nvSpPr>
        <p:spPr>
          <a:xfrm>
            <a:off x="381000" y="1447800"/>
            <a:ext cx="8534400" cy="5410200"/>
          </a:xfrm>
        </p:spPr>
        <p:txBody>
          <a:bodyPr/>
          <a:lstStyle/>
          <a:p>
            <a:pPr marL="609600" indent="-609600">
              <a:lnSpc>
                <a:spcPct val="90000"/>
              </a:lnSpc>
              <a:spcBef>
                <a:spcPct val="40000"/>
              </a:spcBef>
              <a:buFontTx/>
              <a:buAutoNum type="arabicPeriod" startAt="7"/>
            </a:pPr>
            <a:r>
              <a:rPr lang="en-US" altLang="en-US" b="1">
                <a:effectLst>
                  <a:outerShdw blurRad="38100" dist="38100" dir="2700000" algn="tl">
                    <a:srgbClr val="000000"/>
                  </a:outerShdw>
                </a:effectLst>
                <a:latin typeface="Arial" charset="0"/>
              </a:rPr>
              <a:t>Have A Feeling Of Comfort In Almost Obeying The Gospel?</a:t>
            </a:r>
          </a:p>
          <a:p>
            <a:pPr marL="990600" lvl="1" indent="-533400">
              <a:lnSpc>
                <a:spcPct val="90000"/>
              </a:lnSpc>
              <a:spcBef>
                <a:spcPct val="40000"/>
              </a:spcBef>
              <a:buClr>
                <a:schemeClr val="accent2"/>
              </a:buClr>
              <a:buFont typeface="Arial" charset="0"/>
              <a:buChar char="•"/>
            </a:pPr>
            <a:r>
              <a:rPr lang="en-US" altLang="en-US">
                <a:solidFill>
                  <a:schemeClr val="accent2"/>
                </a:solidFill>
                <a:effectLst>
                  <a:outerShdw blurRad="38100" dist="38100" dir="2700000" algn="tl">
                    <a:srgbClr val="000000"/>
                  </a:outerShdw>
                </a:effectLst>
                <a:latin typeface="Arial" charset="0"/>
              </a:rPr>
              <a:t>Some do not follow Christ because they feel like they are good enough and close enough to God just the way they are.</a:t>
            </a:r>
          </a:p>
          <a:p>
            <a:pPr marL="990600" lvl="1" indent="-533400">
              <a:lnSpc>
                <a:spcPct val="90000"/>
              </a:lnSpc>
              <a:spcBef>
                <a:spcPct val="40000"/>
              </a:spcBef>
              <a:buClr>
                <a:schemeClr val="accent2"/>
              </a:buClr>
              <a:buFont typeface="Arial" charset="0"/>
              <a:buChar char="•"/>
            </a:pPr>
            <a:r>
              <a:rPr lang="en-US" altLang="en-US">
                <a:solidFill>
                  <a:schemeClr val="accent2"/>
                </a:solidFill>
                <a:effectLst>
                  <a:outerShdw blurRad="38100" dist="38100" dir="2700000" algn="tl">
                    <a:srgbClr val="000000"/>
                  </a:outerShdw>
                </a:effectLst>
                <a:latin typeface="Arial" charset="0"/>
              </a:rPr>
              <a:t>Do you have a false sense of comfort because you are close to following Christ?</a:t>
            </a:r>
          </a:p>
          <a:p>
            <a:pPr marL="1371600" lvl="2" indent="-457200">
              <a:lnSpc>
                <a:spcPct val="90000"/>
              </a:lnSpc>
              <a:spcBef>
                <a:spcPct val="40000"/>
              </a:spcBef>
              <a:buClr>
                <a:schemeClr val="tx2"/>
              </a:buClr>
              <a:buFont typeface="Wingdings" pitchFamily="2" charset="2"/>
              <a:buChar char="Ø"/>
            </a:pPr>
            <a:r>
              <a:rPr lang="en-US" altLang="en-US">
                <a:solidFill>
                  <a:schemeClr val="tx2"/>
                </a:solidFill>
                <a:effectLst>
                  <a:outerShdw blurRad="38100" dist="38100" dir="2700000" algn="tl">
                    <a:srgbClr val="000000"/>
                  </a:outerShdw>
                </a:effectLst>
                <a:latin typeface="Arial" charset="0"/>
              </a:rPr>
              <a:t>Remember, “good” people will still be lost in sin for eternity without Christ.</a:t>
            </a:r>
          </a:p>
          <a:p>
            <a:pPr marL="1371600" lvl="2" indent="-457200">
              <a:lnSpc>
                <a:spcPct val="90000"/>
              </a:lnSpc>
              <a:spcBef>
                <a:spcPct val="40000"/>
              </a:spcBef>
              <a:buClr>
                <a:schemeClr val="tx2"/>
              </a:buClr>
              <a:buFont typeface="Wingdings" pitchFamily="2" charset="2"/>
              <a:buChar char="Ø"/>
            </a:pPr>
            <a:r>
              <a:rPr lang="en-US" altLang="en-US">
                <a:solidFill>
                  <a:schemeClr val="tx2"/>
                </a:solidFill>
                <a:effectLst>
                  <a:outerShdw blurRad="38100" dist="38100" dir="2700000" algn="tl">
                    <a:srgbClr val="000000"/>
                  </a:outerShdw>
                </a:effectLst>
                <a:latin typeface="Arial" charset="0"/>
              </a:rPr>
              <a:t>Cornelius was a “good” man…</a:t>
            </a:r>
          </a:p>
        </p:txBody>
      </p:sp>
      <p:sp>
        <p:nvSpPr>
          <p:cNvPr id="1561604" name="Rectangle 4"/>
          <p:cNvSpPr>
            <a:spLocks noChangeArrowheads="1"/>
          </p:cNvSpPr>
          <p:nvPr/>
        </p:nvSpPr>
        <p:spPr bwMode="auto">
          <a:xfrm>
            <a:off x="457200" y="3200400"/>
            <a:ext cx="8077200" cy="3352800"/>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2800" i="1">
                <a:solidFill>
                  <a:schemeClr val="bg2"/>
                </a:solidFill>
              </a:rPr>
              <a:t>“There was a certain man in Caesarea called Cornelius, a centurion of what was called the Italian Regiment, a devout man and one who feared God with all his household, who gave </a:t>
            </a:r>
          </a:p>
          <a:p>
            <a:pPr algn="ctr"/>
            <a:r>
              <a:rPr lang="en-US" altLang="en-US" sz="2800" i="1">
                <a:solidFill>
                  <a:schemeClr val="bg2"/>
                </a:solidFill>
              </a:rPr>
              <a:t>alms generously to the people, and prayed </a:t>
            </a:r>
          </a:p>
          <a:p>
            <a:pPr algn="ctr"/>
            <a:r>
              <a:rPr lang="en-US" altLang="en-US" sz="2800" i="1">
                <a:solidFill>
                  <a:schemeClr val="bg2"/>
                </a:solidFill>
              </a:rPr>
              <a:t>to God always” (Acts 10:1-2).</a:t>
            </a:r>
          </a:p>
        </p:txBody>
      </p:sp>
    </p:spTree>
  </p:cSld>
  <p:clrMapOvr>
    <a:masterClrMapping/>
  </p:clrMapOvr>
  <p:timing>
    <p:tnLst>
      <p:par>
        <p:cTn id="1" dur="indefinite" restart="never" nodeType="tmRoot"/>
      </p:par>
    </p:tnLst>
  </p:timing>
</p:sld>
</file>

<file path=ppt/slides/slide12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63650"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Counting The Cost</a:t>
            </a:r>
            <a:endParaRPr lang="en-US" altLang="en-US" sz="4800"/>
          </a:p>
        </p:txBody>
      </p:sp>
      <p:sp>
        <p:nvSpPr>
          <p:cNvPr id="1563651" name="Rectangle 3"/>
          <p:cNvSpPr>
            <a:spLocks noGrp="1" noChangeArrowheads="1"/>
          </p:cNvSpPr>
          <p:nvPr>
            <p:ph type="body" idx="1"/>
          </p:nvPr>
        </p:nvSpPr>
        <p:spPr>
          <a:xfrm>
            <a:off x="381000" y="1447800"/>
            <a:ext cx="8534400" cy="5410200"/>
          </a:xfrm>
        </p:spPr>
        <p:txBody>
          <a:bodyPr/>
          <a:lstStyle/>
          <a:p>
            <a:pPr marL="609600" indent="-609600">
              <a:lnSpc>
                <a:spcPct val="90000"/>
              </a:lnSpc>
              <a:spcBef>
                <a:spcPct val="40000"/>
              </a:spcBef>
              <a:buFontTx/>
              <a:buAutoNum type="arabicPeriod" startAt="7"/>
            </a:pPr>
            <a:r>
              <a:rPr lang="en-US" altLang="en-US" b="1">
                <a:effectLst>
                  <a:outerShdw blurRad="38100" dist="38100" dir="2700000" algn="tl">
                    <a:srgbClr val="000000"/>
                  </a:outerShdw>
                </a:effectLst>
                <a:latin typeface="Arial" charset="0"/>
              </a:rPr>
              <a:t>Have A Feeling Of Comfort In Almost Obeying The Gospel?</a:t>
            </a:r>
          </a:p>
          <a:p>
            <a:pPr marL="990600" lvl="1" indent="-533400">
              <a:lnSpc>
                <a:spcPct val="90000"/>
              </a:lnSpc>
              <a:spcBef>
                <a:spcPct val="40000"/>
              </a:spcBef>
              <a:buClr>
                <a:schemeClr val="accent2"/>
              </a:buClr>
              <a:buFont typeface="Arial" charset="0"/>
              <a:buChar char="•"/>
            </a:pPr>
            <a:r>
              <a:rPr lang="en-US" altLang="en-US">
                <a:solidFill>
                  <a:schemeClr val="accent2"/>
                </a:solidFill>
                <a:effectLst>
                  <a:outerShdw blurRad="38100" dist="38100" dir="2700000" algn="tl">
                    <a:srgbClr val="000000"/>
                  </a:outerShdw>
                </a:effectLst>
                <a:latin typeface="Arial" charset="0"/>
              </a:rPr>
              <a:t>Some do not follow Christ because they feel like they are good enough and close enough to God just the way they are.</a:t>
            </a:r>
          </a:p>
          <a:p>
            <a:pPr marL="990600" lvl="1" indent="-533400">
              <a:lnSpc>
                <a:spcPct val="90000"/>
              </a:lnSpc>
              <a:spcBef>
                <a:spcPct val="40000"/>
              </a:spcBef>
              <a:buClr>
                <a:schemeClr val="accent2"/>
              </a:buClr>
              <a:buFont typeface="Arial" charset="0"/>
              <a:buChar char="•"/>
            </a:pPr>
            <a:r>
              <a:rPr lang="en-US" altLang="en-US">
                <a:solidFill>
                  <a:schemeClr val="accent2"/>
                </a:solidFill>
                <a:effectLst>
                  <a:outerShdw blurRad="38100" dist="38100" dir="2700000" algn="tl">
                    <a:srgbClr val="000000"/>
                  </a:outerShdw>
                </a:effectLst>
                <a:latin typeface="Arial" charset="0"/>
              </a:rPr>
              <a:t>Do you have a false sense of comfort because you are close to following Christ?</a:t>
            </a:r>
          </a:p>
          <a:p>
            <a:pPr marL="1371600" lvl="2" indent="-457200">
              <a:lnSpc>
                <a:spcPct val="90000"/>
              </a:lnSpc>
              <a:spcBef>
                <a:spcPct val="40000"/>
              </a:spcBef>
              <a:buClr>
                <a:schemeClr val="tx2"/>
              </a:buClr>
              <a:buFont typeface="Wingdings" pitchFamily="2" charset="2"/>
              <a:buChar char="Ø"/>
            </a:pPr>
            <a:r>
              <a:rPr lang="en-US" altLang="en-US">
                <a:solidFill>
                  <a:schemeClr val="tx2"/>
                </a:solidFill>
                <a:effectLst>
                  <a:outerShdw blurRad="38100" dist="38100" dir="2700000" algn="tl">
                    <a:srgbClr val="000000"/>
                  </a:outerShdw>
                </a:effectLst>
                <a:latin typeface="Arial" charset="0"/>
              </a:rPr>
              <a:t>Remember, “good” people will still be lost in sin for eternity without Christ.</a:t>
            </a:r>
          </a:p>
          <a:p>
            <a:pPr marL="1371600" lvl="2" indent="-457200">
              <a:lnSpc>
                <a:spcPct val="90000"/>
              </a:lnSpc>
              <a:spcBef>
                <a:spcPct val="40000"/>
              </a:spcBef>
              <a:buClr>
                <a:schemeClr val="tx2"/>
              </a:buClr>
              <a:buFont typeface="Wingdings" pitchFamily="2" charset="2"/>
              <a:buChar char="Ø"/>
            </a:pPr>
            <a:r>
              <a:rPr lang="en-US" altLang="en-US">
                <a:solidFill>
                  <a:schemeClr val="tx2"/>
                </a:solidFill>
                <a:effectLst>
                  <a:outerShdw blurRad="38100" dist="38100" dir="2700000" algn="tl">
                    <a:srgbClr val="000000"/>
                  </a:outerShdw>
                </a:effectLst>
                <a:latin typeface="Arial" charset="0"/>
              </a:rPr>
              <a:t>Cornelius was a “good” man…</a:t>
            </a:r>
          </a:p>
        </p:txBody>
      </p:sp>
    </p:spTree>
  </p:cSld>
  <p:clrMapOvr>
    <a:masterClrMapping/>
  </p:clrMapOvr>
  <p:timing>
    <p:tnLst>
      <p:par>
        <p:cTn id="1" dur="indefinite" restart="never" nodeType="tmRoot"/>
      </p:par>
    </p:tnLst>
  </p:timing>
</p:sld>
</file>

<file path=ppt/slides/slide12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59554"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Counting The Cost</a:t>
            </a:r>
            <a:endParaRPr lang="en-US" altLang="en-US" sz="4800"/>
          </a:p>
        </p:txBody>
      </p:sp>
      <p:sp>
        <p:nvSpPr>
          <p:cNvPr id="1559555" name="Rectangle 3"/>
          <p:cNvSpPr>
            <a:spLocks noGrp="1" noChangeArrowheads="1"/>
          </p:cNvSpPr>
          <p:nvPr>
            <p:ph type="body" idx="1"/>
          </p:nvPr>
        </p:nvSpPr>
        <p:spPr>
          <a:xfrm>
            <a:off x="381000" y="1447800"/>
            <a:ext cx="8534400" cy="5410200"/>
          </a:xfrm>
        </p:spPr>
        <p:txBody>
          <a:bodyPr/>
          <a:lstStyle/>
          <a:p>
            <a:pPr marL="609600" indent="-609600">
              <a:lnSpc>
                <a:spcPct val="90000"/>
              </a:lnSpc>
              <a:buFontTx/>
              <a:buAutoNum type="arabicPeriod" startAt="7"/>
            </a:pPr>
            <a:r>
              <a:rPr lang="en-US" altLang="en-US" b="1">
                <a:effectLst>
                  <a:outerShdw blurRad="38100" dist="38100" dir="2700000" algn="tl">
                    <a:srgbClr val="000000"/>
                  </a:outerShdw>
                </a:effectLst>
                <a:latin typeface="Arial" charset="0"/>
              </a:rPr>
              <a:t>Have A Feeling Of Comfort In Almost Obeying The Gospel?</a:t>
            </a:r>
          </a:p>
          <a:p>
            <a:pPr marL="990600" lvl="1" indent="-533400">
              <a:lnSpc>
                <a:spcPct val="90000"/>
              </a:lnSpc>
              <a:spcBef>
                <a:spcPct val="40000"/>
              </a:spcBef>
              <a:buClr>
                <a:schemeClr val="accent2"/>
              </a:buClr>
              <a:buFont typeface="Arial" charset="0"/>
              <a:buChar char="•"/>
            </a:pPr>
            <a:r>
              <a:rPr lang="en-US" altLang="en-US">
                <a:solidFill>
                  <a:schemeClr val="accent2"/>
                </a:solidFill>
                <a:effectLst>
                  <a:outerShdw blurRad="38100" dist="38100" dir="2700000" algn="tl">
                    <a:srgbClr val="000000"/>
                  </a:outerShdw>
                </a:effectLst>
                <a:latin typeface="Arial" charset="0"/>
              </a:rPr>
              <a:t>Some do not follow Christ because they feel like they are good enough and close enough to God just the way they are.</a:t>
            </a:r>
          </a:p>
          <a:p>
            <a:pPr marL="990600" lvl="1" indent="-533400">
              <a:lnSpc>
                <a:spcPct val="90000"/>
              </a:lnSpc>
              <a:spcBef>
                <a:spcPct val="40000"/>
              </a:spcBef>
              <a:buClr>
                <a:schemeClr val="accent2"/>
              </a:buClr>
              <a:buFont typeface="Arial" charset="0"/>
              <a:buChar char="•"/>
            </a:pPr>
            <a:r>
              <a:rPr lang="en-US" altLang="en-US">
                <a:solidFill>
                  <a:schemeClr val="accent2"/>
                </a:solidFill>
                <a:effectLst>
                  <a:outerShdw blurRad="38100" dist="38100" dir="2700000" algn="tl">
                    <a:srgbClr val="000000"/>
                  </a:outerShdw>
                </a:effectLst>
                <a:latin typeface="Arial" charset="0"/>
              </a:rPr>
              <a:t>Do you have a false sense of comfort because you are close to following Christ?</a:t>
            </a:r>
          </a:p>
          <a:p>
            <a:pPr marL="1371600" lvl="2" indent="-457200">
              <a:lnSpc>
                <a:spcPct val="90000"/>
              </a:lnSpc>
              <a:spcBef>
                <a:spcPct val="40000"/>
              </a:spcBef>
              <a:buClr>
                <a:schemeClr val="tx2"/>
              </a:buClr>
              <a:buFont typeface="Wingdings" pitchFamily="2" charset="2"/>
              <a:buChar char="Ø"/>
            </a:pPr>
            <a:r>
              <a:rPr lang="en-US" altLang="en-US">
                <a:solidFill>
                  <a:schemeClr val="tx2"/>
                </a:solidFill>
                <a:effectLst>
                  <a:outerShdw blurRad="38100" dist="38100" dir="2700000" algn="tl">
                    <a:srgbClr val="000000"/>
                  </a:outerShdw>
                </a:effectLst>
                <a:latin typeface="Arial" charset="0"/>
              </a:rPr>
              <a:t>Remember, “good” people will still be lost in sin for eternity without Christ.</a:t>
            </a:r>
          </a:p>
          <a:p>
            <a:pPr marL="1371600" lvl="2" indent="-457200">
              <a:lnSpc>
                <a:spcPct val="90000"/>
              </a:lnSpc>
              <a:spcBef>
                <a:spcPct val="40000"/>
              </a:spcBef>
              <a:buClr>
                <a:schemeClr val="tx2"/>
              </a:buClr>
              <a:buFont typeface="Wingdings" pitchFamily="2" charset="2"/>
              <a:buChar char="Ø"/>
            </a:pPr>
            <a:r>
              <a:rPr lang="en-US" altLang="en-US">
                <a:solidFill>
                  <a:schemeClr val="tx2"/>
                </a:solidFill>
                <a:effectLst>
                  <a:outerShdw blurRad="38100" dist="38100" dir="2700000" algn="tl">
                    <a:srgbClr val="000000"/>
                  </a:outerShdw>
                </a:effectLst>
                <a:latin typeface="Arial" charset="0"/>
              </a:rPr>
              <a:t>Cornelius was a “good” man…</a:t>
            </a:r>
          </a:p>
          <a:p>
            <a:pPr marL="1371600" lvl="2" indent="-457200">
              <a:lnSpc>
                <a:spcPct val="90000"/>
              </a:lnSpc>
              <a:spcBef>
                <a:spcPct val="40000"/>
              </a:spcBef>
              <a:buClr>
                <a:schemeClr val="tx2"/>
              </a:buClr>
              <a:buFont typeface="Wingdings" pitchFamily="2" charset="2"/>
              <a:buChar char="Ø"/>
            </a:pPr>
            <a:r>
              <a:rPr lang="en-US" altLang="en-US">
                <a:solidFill>
                  <a:schemeClr val="tx2"/>
                </a:solidFill>
                <a:effectLst>
                  <a:outerShdw blurRad="38100" dist="38100" dir="2700000" algn="tl">
                    <a:srgbClr val="000000"/>
                  </a:outerShdw>
                </a:effectLst>
                <a:latin typeface="Arial" charset="0"/>
              </a:rPr>
              <a:t>But he still needed Christ in order to be saved!</a:t>
            </a:r>
            <a:endParaRPr lang="en-US" altLang="en-US">
              <a:solidFill>
                <a:schemeClr val="accent2"/>
              </a:solidFill>
              <a:effectLst>
                <a:outerShdw blurRad="38100" dist="38100" dir="2700000" algn="tl">
                  <a:srgbClr val="000000"/>
                </a:outerShdw>
              </a:effectLst>
              <a:latin typeface="Arial" charset="0"/>
            </a:endParaRPr>
          </a:p>
        </p:txBody>
      </p:sp>
    </p:spTree>
  </p:cSld>
  <p:clrMapOvr>
    <a:masterClrMapping/>
  </p:clrMapOvr>
  <p:timing>
    <p:tnLst>
      <p:par>
        <p:cTn id="1" dur="indefinite" restart="never" nodeType="tmRoot"/>
      </p:par>
    </p:tnLst>
  </p:timing>
</p:sld>
</file>

<file path=ppt/slides/slide12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65698"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Counting The Cost</a:t>
            </a:r>
            <a:endParaRPr lang="en-US" altLang="en-US" sz="4800"/>
          </a:p>
        </p:txBody>
      </p:sp>
      <p:sp>
        <p:nvSpPr>
          <p:cNvPr id="1565699" name="Rectangle 3"/>
          <p:cNvSpPr>
            <a:spLocks noGrp="1" noChangeArrowheads="1"/>
          </p:cNvSpPr>
          <p:nvPr>
            <p:ph type="body" idx="1"/>
          </p:nvPr>
        </p:nvSpPr>
        <p:spPr>
          <a:xfrm>
            <a:off x="381000" y="1447800"/>
            <a:ext cx="8534400" cy="5410200"/>
          </a:xfrm>
        </p:spPr>
        <p:txBody>
          <a:bodyPr/>
          <a:lstStyle/>
          <a:p>
            <a:pPr marL="609600" indent="-609600">
              <a:lnSpc>
                <a:spcPct val="90000"/>
              </a:lnSpc>
              <a:buFontTx/>
              <a:buAutoNum type="arabicPeriod" startAt="7"/>
            </a:pPr>
            <a:r>
              <a:rPr lang="en-US" altLang="en-US" b="1">
                <a:effectLst>
                  <a:outerShdw blurRad="38100" dist="38100" dir="2700000" algn="tl">
                    <a:srgbClr val="000000"/>
                  </a:outerShdw>
                </a:effectLst>
                <a:latin typeface="Arial" charset="0"/>
              </a:rPr>
              <a:t>Have A Feeling Of Comfort In Almost Obeying The Gospel?</a:t>
            </a:r>
          </a:p>
          <a:p>
            <a:pPr marL="990600" lvl="1" indent="-533400">
              <a:lnSpc>
                <a:spcPct val="90000"/>
              </a:lnSpc>
              <a:spcBef>
                <a:spcPct val="40000"/>
              </a:spcBef>
              <a:buClr>
                <a:schemeClr val="accent2"/>
              </a:buClr>
              <a:buFont typeface="Arial" charset="0"/>
              <a:buChar char="•"/>
            </a:pPr>
            <a:r>
              <a:rPr lang="en-US" altLang="en-US">
                <a:solidFill>
                  <a:schemeClr val="accent2"/>
                </a:solidFill>
                <a:effectLst>
                  <a:outerShdw blurRad="38100" dist="38100" dir="2700000" algn="tl">
                    <a:srgbClr val="000000"/>
                  </a:outerShdw>
                </a:effectLst>
                <a:latin typeface="Arial" charset="0"/>
              </a:rPr>
              <a:t>Some do not follow Christ because they feel like they are good enough and close enough to God just the way they are.</a:t>
            </a:r>
          </a:p>
          <a:p>
            <a:pPr marL="990600" lvl="1" indent="-533400">
              <a:lnSpc>
                <a:spcPct val="90000"/>
              </a:lnSpc>
              <a:spcBef>
                <a:spcPct val="40000"/>
              </a:spcBef>
              <a:buClr>
                <a:schemeClr val="accent2"/>
              </a:buClr>
              <a:buFont typeface="Arial" charset="0"/>
              <a:buChar char="•"/>
            </a:pPr>
            <a:r>
              <a:rPr lang="en-US" altLang="en-US">
                <a:solidFill>
                  <a:schemeClr val="accent2"/>
                </a:solidFill>
                <a:effectLst>
                  <a:outerShdw blurRad="38100" dist="38100" dir="2700000" algn="tl">
                    <a:srgbClr val="000000"/>
                  </a:outerShdw>
                </a:effectLst>
                <a:latin typeface="Arial" charset="0"/>
              </a:rPr>
              <a:t>Do you have a false sense of comfort because you are close to following Christ?</a:t>
            </a:r>
          </a:p>
          <a:p>
            <a:pPr marL="1371600" lvl="2" indent="-457200">
              <a:lnSpc>
                <a:spcPct val="90000"/>
              </a:lnSpc>
              <a:spcBef>
                <a:spcPct val="40000"/>
              </a:spcBef>
              <a:buClr>
                <a:schemeClr val="tx2"/>
              </a:buClr>
              <a:buFont typeface="Wingdings" pitchFamily="2" charset="2"/>
              <a:buChar char="Ø"/>
            </a:pPr>
            <a:r>
              <a:rPr lang="en-US" altLang="en-US">
                <a:solidFill>
                  <a:schemeClr val="tx2"/>
                </a:solidFill>
                <a:effectLst>
                  <a:outerShdw blurRad="38100" dist="38100" dir="2700000" algn="tl">
                    <a:srgbClr val="000000"/>
                  </a:outerShdw>
                </a:effectLst>
                <a:latin typeface="Arial" charset="0"/>
              </a:rPr>
              <a:t>Remember, “good” people will still be lost in sin for eternity without Christ.</a:t>
            </a:r>
          </a:p>
          <a:p>
            <a:pPr marL="1371600" lvl="2" indent="-457200">
              <a:lnSpc>
                <a:spcPct val="90000"/>
              </a:lnSpc>
              <a:spcBef>
                <a:spcPct val="40000"/>
              </a:spcBef>
              <a:buClr>
                <a:schemeClr val="tx2"/>
              </a:buClr>
              <a:buFont typeface="Wingdings" pitchFamily="2" charset="2"/>
              <a:buChar char="Ø"/>
            </a:pPr>
            <a:r>
              <a:rPr lang="en-US" altLang="en-US">
                <a:solidFill>
                  <a:schemeClr val="tx2"/>
                </a:solidFill>
                <a:effectLst>
                  <a:outerShdw blurRad="38100" dist="38100" dir="2700000" algn="tl">
                    <a:srgbClr val="000000"/>
                  </a:outerShdw>
                </a:effectLst>
                <a:latin typeface="Arial" charset="0"/>
              </a:rPr>
              <a:t>Cornelius was a “good” man…</a:t>
            </a:r>
          </a:p>
          <a:p>
            <a:pPr marL="1371600" lvl="2" indent="-457200">
              <a:lnSpc>
                <a:spcPct val="90000"/>
              </a:lnSpc>
              <a:spcBef>
                <a:spcPct val="40000"/>
              </a:spcBef>
              <a:buClr>
                <a:schemeClr val="tx2"/>
              </a:buClr>
              <a:buFont typeface="Wingdings" pitchFamily="2" charset="2"/>
              <a:buChar char="Ø"/>
            </a:pPr>
            <a:r>
              <a:rPr lang="en-US" altLang="en-US">
                <a:solidFill>
                  <a:schemeClr val="tx2"/>
                </a:solidFill>
                <a:effectLst>
                  <a:outerShdw blurRad="38100" dist="38100" dir="2700000" algn="tl">
                    <a:srgbClr val="000000"/>
                  </a:outerShdw>
                </a:effectLst>
                <a:latin typeface="Arial" charset="0"/>
              </a:rPr>
              <a:t>But he still needed Christ in order to be saved!</a:t>
            </a:r>
            <a:endParaRPr lang="en-US" altLang="en-US">
              <a:solidFill>
                <a:schemeClr val="accent2"/>
              </a:solidFill>
              <a:effectLst>
                <a:outerShdw blurRad="38100" dist="38100" dir="2700000" algn="tl">
                  <a:srgbClr val="000000"/>
                </a:outerShdw>
              </a:effectLst>
              <a:latin typeface="Arial" charset="0"/>
            </a:endParaRPr>
          </a:p>
        </p:txBody>
      </p:sp>
      <p:sp>
        <p:nvSpPr>
          <p:cNvPr id="1565700" name="Rectangle 4"/>
          <p:cNvSpPr>
            <a:spLocks noChangeArrowheads="1"/>
          </p:cNvSpPr>
          <p:nvPr/>
        </p:nvSpPr>
        <p:spPr bwMode="auto">
          <a:xfrm>
            <a:off x="457200" y="3200400"/>
            <a:ext cx="8077200" cy="3352800"/>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2800" i="1">
                <a:solidFill>
                  <a:schemeClr val="bg2"/>
                </a:solidFill>
              </a:rPr>
              <a:t>“And he told us how he had seen an angel standing in his house, who said to him, ‘Send men to Joppa, and call for Simon whose surname is Peter, who will tell you words by which you and all your household will be saved’” (Acts 11:13-14).</a:t>
            </a:r>
          </a:p>
        </p:txBody>
      </p:sp>
    </p:spTree>
  </p:cSld>
  <p:clrMapOvr>
    <a:masterClrMapping/>
  </p:clrMapOvr>
  <p:timing>
    <p:tnLst>
      <p:par>
        <p:cTn id="1" dur="indefinite" restart="never" nodeType="tmRoot"/>
      </p:par>
    </p:tnLst>
  </p:timing>
</p:sld>
</file>

<file path=ppt/slides/slide12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67746"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Counting The Cost</a:t>
            </a:r>
            <a:endParaRPr lang="en-US" altLang="en-US" sz="4800"/>
          </a:p>
        </p:txBody>
      </p:sp>
      <p:sp>
        <p:nvSpPr>
          <p:cNvPr id="1567747" name="Rectangle 3"/>
          <p:cNvSpPr>
            <a:spLocks noGrp="1" noChangeArrowheads="1"/>
          </p:cNvSpPr>
          <p:nvPr>
            <p:ph type="body" idx="1"/>
          </p:nvPr>
        </p:nvSpPr>
        <p:spPr>
          <a:xfrm>
            <a:off x="381000" y="1447800"/>
            <a:ext cx="8534400" cy="5410200"/>
          </a:xfrm>
        </p:spPr>
        <p:txBody>
          <a:bodyPr/>
          <a:lstStyle/>
          <a:p>
            <a:pPr marL="609600" indent="-609600">
              <a:lnSpc>
                <a:spcPct val="90000"/>
              </a:lnSpc>
              <a:buFontTx/>
              <a:buAutoNum type="arabicPeriod" startAt="7"/>
            </a:pPr>
            <a:r>
              <a:rPr lang="en-US" altLang="en-US" b="1">
                <a:effectLst>
                  <a:outerShdw blurRad="38100" dist="38100" dir="2700000" algn="tl">
                    <a:srgbClr val="000000"/>
                  </a:outerShdw>
                </a:effectLst>
                <a:latin typeface="Arial" charset="0"/>
              </a:rPr>
              <a:t>Have A Feeling Of Comfort In Almost Obeying The Gospel?</a:t>
            </a:r>
          </a:p>
          <a:p>
            <a:pPr marL="990600" lvl="1" indent="-533400">
              <a:lnSpc>
                <a:spcPct val="90000"/>
              </a:lnSpc>
              <a:spcBef>
                <a:spcPct val="40000"/>
              </a:spcBef>
              <a:buClr>
                <a:schemeClr val="accent2"/>
              </a:buClr>
              <a:buFont typeface="Arial" charset="0"/>
              <a:buChar char="•"/>
            </a:pPr>
            <a:r>
              <a:rPr lang="en-US" altLang="en-US">
                <a:solidFill>
                  <a:schemeClr val="accent2"/>
                </a:solidFill>
                <a:effectLst>
                  <a:outerShdw blurRad="38100" dist="38100" dir="2700000" algn="tl">
                    <a:srgbClr val="000000"/>
                  </a:outerShdw>
                </a:effectLst>
                <a:latin typeface="Arial" charset="0"/>
              </a:rPr>
              <a:t>Some do not follow Christ because they feel like they are good enough and close enough to God just the way they are.</a:t>
            </a:r>
          </a:p>
          <a:p>
            <a:pPr marL="990600" lvl="1" indent="-533400">
              <a:lnSpc>
                <a:spcPct val="90000"/>
              </a:lnSpc>
              <a:spcBef>
                <a:spcPct val="40000"/>
              </a:spcBef>
              <a:buClr>
                <a:schemeClr val="accent2"/>
              </a:buClr>
              <a:buFont typeface="Arial" charset="0"/>
              <a:buChar char="•"/>
            </a:pPr>
            <a:r>
              <a:rPr lang="en-US" altLang="en-US">
                <a:solidFill>
                  <a:schemeClr val="accent2"/>
                </a:solidFill>
                <a:effectLst>
                  <a:outerShdw blurRad="38100" dist="38100" dir="2700000" algn="tl">
                    <a:srgbClr val="000000"/>
                  </a:outerShdw>
                </a:effectLst>
                <a:latin typeface="Arial" charset="0"/>
              </a:rPr>
              <a:t>Do you have a false sense of comfort because you are close to following Christ?</a:t>
            </a:r>
          </a:p>
          <a:p>
            <a:pPr marL="1371600" lvl="2" indent="-457200">
              <a:lnSpc>
                <a:spcPct val="90000"/>
              </a:lnSpc>
              <a:spcBef>
                <a:spcPct val="40000"/>
              </a:spcBef>
              <a:buClr>
                <a:schemeClr val="tx2"/>
              </a:buClr>
              <a:buFont typeface="Wingdings" pitchFamily="2" charset="2"/>
              <a:buChar char="Ø"/>
            </a:pPr>
            <a:r>
              <a:rPr lang="en-US" altLang="en-US">
                <a:solidFill>
                  <a:schemeClr val="tx2"/>
                </a:solidFill>
                <a:effectLst>
                  <a:outerShdw blurRad="38100" dist="38100" dir="2700000" algn="tl">
                    <a:srgbClr val="000000"/>
                  </a:outerShdw>
                </a:effectLst>
                <a:latin typeface="Arial" charset="0"/>
              </a:rPr>
              <a:t>Remember, “good” people will still be lost in sin for eternity without Christ.</a:t>
            </a:r>
          </a:p>
          <a:p>
            <a:pPr marL="1371600" lvl="2" indent="-457200">
              <a:lnSpc>
                <a:spcPct val="90000"/>
              </a:lnSpc>
              <a:spcBef>
                <a:spcPct val="40000"/>
              </a:spcBef>
              <a:buClr>
                <a:schemeClr val="tx2"/>
              </a:buClr>
              <a:buFont typeface="Wingdings" pitchFamily="2" charset="2"/>
              <a:buChar char="Ø"/>
            </a:pPr>
            <a:r>
              <a:rPr lang="en-US" altLang="en-US">
                <a:solidFill>
                  <a:schemeClr val="tx2"/>
                </a:solidFill>
                <a:effectLst>
                  <a:outerShdw blurRad="38100" dist="38100" dir="2700000" algn="tl">
                    <a:srgbClr val="000000"/>
                  </a:outerShdw>
                </a:effectLst>
                <a:latin typeface="Arial" charset="0"/>
              </a:rPr>
              <a:t>Cornelius was a “good” man…</a:t>
            </a:r>
          </a:p>
          <a:p>
            <a:pPr marL="1371600" lvl="2" indent="-457200">
              <a:lnSpc>
                <a:spcPct val="90000"/>
              </a:lnSpc>
              <a:spcBef>
                <a:spcPct val="40000"/>
              </a:spcBef>
              <a:buClr>
                <a:schemeClr val="tx2"/>
              </a:buClr>
              <a:buFont typeface="Wingdings" pitchFamily="2" charset="2"/>
              <a:buChar char="Ø"/>
            </a:pPr>
            <a:r>
              <a:rPr lang="en-US" altLang="en-US">
                <a:solidFill>
                  <a:schemeClr val="tx2"/>
                </a:solidFill>
                <a:effectLst>
                  <a:outerShdw blurRad="38100" dist="38100" dir="2700000" algn="tl">
                    <a:srgbClr val="000000"/>
                  </a:outerShdw>
                </a:effectLst>
                <a:latin typeface="Arial" charset="0"/>
              </a:rPr>
              <a:t>But he still needed Christ in order to be saved!</a:t>
            </a:r>
            <a:endParaRPr lang="en-US" altLang="en-US">
              <a:solidFill>
                <a:schemeClr val="accent2"/>
              </a:solidFill>
              <a:effectLst>
                <a:outerShdw blurRad="38100" dist="38100" dir="2700000" algn="tl">
                  <a:srgbClr val="000000"/>
                </a:outerShdw>
              </a:effectLst>
              <a:latin typeface="Arial" charset="0"/>
            </a:endParaRPr>
          </a:p>
        </p:txBody>
      </p:sp>
    </p:spTree>
  </p:cSld>
  <p:clrMapOvr>
    <a:masterClrMapping/>
  </p:clrMapOvr>
  <p:timing>
    <p:tnLst>
      <p:par>
        <p:cTn id="1" dur="indefinite" restart="never" nodeType="tmRoot"/>
      </p:par>
    </p:tnLst>
  </p:timing>
</p:sld>
</file>

<file path=ppt/slides/slide12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70818"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Counting The Cost</a:t>
            </a:r>
            <a:endParaRPr lang="en-US" altLang="en-US" sz="4800"/>
          </a:p>
        </p:txBody>
      </p:sp>
    </p:spTree>
  </p:cSld>
  <p:clrMapOvr>
    <a:masterClrMapping/>
  </p:clrMapOvr>
  <p:timing>
    <p:tnLst>
      <p:par>
        <p:cTn id="1" dur="indefinite" restart="never" nodeType="tmRoot"/>
      </p:par>
    </p:tnLst>
  </p:timing>
</p:sld>
</file>

<file path=ppt/slides/slide12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72866"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Counting The Cost</a:t>
            </a:r>
            <a:endParaRPr lang="en-US" altLang="en-US" sz="4800"/>
          </a:p>
        </p:txBody>
      </p:sp>
      <p:sp>
        <p:nvSpPr>
          <p:cNvPr id="1572867" name="Rectangle 3"/>
          <p:cNvSpPr>
            <a:spLocks noGrp="1" noChangeArrowheads="1"/>
          </p:cNvSpPr>
          <p:nvPr>
            <p:ph type="body" idx="1"/>
          </p:nvPr>
        </p:nvSpPr>
        <p:spPr>
          <a:xfrm>
            <a:off x="381000" y="1447800"/>
            <a:ext cx="8534400" cy="5257800"/>
          </a:xfrm>
        </p:spPr>
        <p:txBody>
          <a:bodyPr/>
          <a:lstStyle/>
          <a:p>
            <a:pPr marL="609600" indent="-609600">
              <a:buFontTx/>
              <a:buAutoNum type="arabicPeriod" startAt="8"/>
            </a:pPr>
            <a:r>
              <a:rPr lang="en-US" altLang="en-US" b="1">
                <a:effectLst>
                  <a:outerShdw blurRad="38100" dist="38100" dir="2700000" algn="tl">
                    <a:srgbClr val="000000"/>
                  </a:outerShdw>
                </a:effectLst>
                <a:latin typeface="Arial" charset="0"/>
              </a:rPr>
              <a:t>Waiting For A More Convenient Time?</a:t>
            </a:r>
          </a:p>
        </p:txBody>
      </p:sp>
    </p:spTree>
  </p:cSld>
  <p:clrMapOvr>
    <a:masterClrMapping/>
  </p:clrMapOvr>
  <p:timing>
    <p:tnLst>
      <p:par>
        <p:cTn id="1" dur="indefinite" restart="never" nodeType="tmRoot"/>
      </p:par>
    </p:tnLst>
  </p:timing>
</p:sld>
</file>

<file path=ppt/slides/slide12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74914"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Counting The Cost</a:t>
            </a:r>
            <a:endParaRPr lang="en-US" altLang="en-US" sz="4800"/>
          </a:p>
        </p:txBody>
      </p:sp>
      <p:sp>
        <p:nvSpPr>
          <p:cNvPr id="1574915" name="Rectangle 3"/>
          <p:cNvSpPr>
            <a:spLocks noGrp="1" noChangeArrowheads="1"/>
          </p:cNvSpPr>
          <p:nvPr>
            <p:ph type="body" idx="1"/>
          </p:nvPr>
        </p:nvSpPr>
        <p:spPr>
          <a:xfrm>
            <a:off x="381000" y="1447800"/>
            <a:ext cx="8534400" cy="5257800"/>
          </a:xfrm>
        </p:spPr>
        <p:txBody>
          <a:bodyPr/>
          <a:lstStyle/>
          <a:p>
            <a:pPr marL="609600" indent="-609600">
              <a:buFontTx/>
              <a:buAutoNum type="arabicPeriod" startAt="8"/>
            </a:pPr>
            <a:r>
              <a:rPr lang="en-US" altLang="en-US" b="1">
                <a:effectLst>
                  <a:outerShdw blurRad="38100" dist="38100" dir="2700000" algn="tl">
                    <a:srgbClr val="000000"/>
                  </a:outerShdw>
                </a:effectLst>
                <a:latin typeface="Arial" charset="0"/>
              </a:rPr>
              <a:t>Waiting For A More Convenient Time?</a:t>
            </a:r>
          </a:p>
          <a:p>
            <a:pPr marL="990600" lvl="1" indent="-533400">
              <a:spcBef>
                <a:spcPct val="40000"/>
              </a:spcBef>
              <a:buClr>
                <a:schemeClr val="accent2"/>
              </a:buClr>
              <a:buFont typeface="Arial" charset="0"/>
              <a:buChar char="•"/>
            </a:pPr>
            <a:r>
              <a:rPr lang="en-US" altLang="en-US">
                <a:solidFill>
                  <a:schemeClr val="accent2"/>
                </a:solidFill>
                <a:effectLst>
                  <a:outerShdw blurRad="38100" dist="38100" dir="2700000" algn="tl">
                    <a:srgbClr val="000000"/>
                  </a:outerShdw>
                </a:effectLst>
                <a:latin typeface="Arial" charset="0"/>
              </a:rPr>
              <a:t>Some do not follow Christ because they are waiting for a more convenient time to obey the gospel.</a:t>
            </a:r>
          </a:p>
        </p:txBody>
      </p:sp>
    </p:spTree>
  </p:cSld>
  <p:clrMapOvr>
    <a:masterClrMapping/>
  </p:clrMapOvr>
  <p:timing>
    <p:tnLst>
      <p:par>
        <p:cTn id="1" dur="indefinite" restart="never" nodeType="tmRoot"/>
      </p:par>
    </p:tnLst>
  </p:timing>
</p:sld>
</file>

<file path=ppt/slides/slide12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83106"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Counting The Cost</a:t>
            </a:r>
            <a:endParaRPr lang="en-US" altLang="en-US" sz="4800"/>
          </a:p>
        </p:txBody>
      </p:sp>
      <p:sp>
        <p:nvSpPr>
          <p:cNvPr id="1583107" name="Rectangle 3"/>
          <p:cNvSpPr>
            <a:spLocks noGrp="1" noChangeArrowheads="1"/>
          </p:cNvSpPr>
          <p:nvPr>
            <p:ph type="body" idx="1"/>
          </p:nvPr>
        </p:nvSpPr>
        <p:spPr>
          <a:xfrm>
            <a:off x="381000" y="1447800"/>
            <a:ext cx="8534400" cy="5257800"/>
          </a:xfrm>
        </p:spPr>
        <p:txBody>
          <a:bodyPr/>
          <a:lstStyle/>
          <a:p>
            <a:pPr marL="609600" indent="-609600">
              <a:buFontTx/>
              <a:buAutoNum type="arabicPeriod" startAt="8"/>
            </a:pPr>
            <a:r>
              <a:rPr lang="en-US" altLang="en-US" b="1">
                <a:effectLst>
                  <a:outerShdw blurRad="38100" dist="38100" dir="2700000" algn="tl">
                    <a:srgbClr val="000000"/>
                  </a:outerShdw>
                </a:effectLst>
                <a:latin typeface="Arial" charset="0"/>
              </a:rPr>
              <a:t>Waiting For A More Convenient Time?</a:t>
            </a:r>
          </a:p>
          <a:p>
            <a:pPr marL="990600" lvl="1" indent="-533400">
              <a:spcBef>
                <a:spcPct val="40000"/>
              </a:spcBef>
              <a:buClr>
                <a:schemeClr val="accent2"/>
              </a:buClr>
              <a:buFont typeface="Arial" charset="0"/>
              <a:buChar char="•"/>
            </a:pPr>
            <a:r>
              <a:rPr lang="en-US" altLang="en-US">
                <a:solidFill>
                  <a:schemeClr val="accent2"/>
                </a:solidFill>
                <a:effectLst>
                  <a:outerShdw blurRad="38100" dist="38100" dir="2700000" algn="tl">
                    <a:srgbClr val="000000"/>
                  </a:outerShdw>
                </a:effectLst>
                <a:latin typeface="Arial" charset="0"/>
              </a:rPr>
              <a:t>Some do not follow Christ because they are waiting for a more convenient time to obey the gospel.</a:t>
            </a:r>
          </a:p>
        </p:txBody>
      </p:sp>
      <p:sp>
        <p:nvSpPr>
          <p:cNvPr id="1583108" name="Rectangle 4"/>
          <p:cNvSpPr>
            <a:spLocks noChangeArrowheads="1"/>
          </p:cNvSpPr>
          <p:nvPr/>
        </p:nvSpPr>
        <p:spPr bwMode="auto">
          <a:xfrm>
            <a:off x="457200" y="1219200"/>
            <a:ext cx="8382000" cy="5638800"/>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2800" i="1">
                <a:solidFill>
                  <a:schemeClr val="bg2"/>
                </a:solidFill>
              </a:rPr>
              <a:t>“And after some days, when Felix came with his wife Drusilla, who was Jewish, he sent for Paul and heard him concerning the faith in Christ. Now as he reasoned about righteousness, self-control, and the judgment to come, Felix was afraid and answered, "Go away for now; </a:t>
            </a:r>
            <a:r>
              <a:rPr lang="en-US" altLang="en-US" sz="2800" i="1" u="sng">
                <a:solidFill>
                  <a:schemeClr val="bg2"/>
                </a:solidFill>
              </a:rPr>
              <a:t>when I have a convenient time</a:t>
            </a:r>
            <a:r>
              <a:rPr lang="en-US" altLang="en-US" sz="2800" i="1">
                <a:solidFill>
                  <a:schemeClr val="bg2"/>
                </a:solidFill>
              </a:rPr>
              <a:t> I will call for you." Meanwhile he also hoped that money would be given him by Paul, that he might release him. Therefore he sent for him more often and conversed with him. But after two years Porcius Festus succeeded Felix; and Felix, wanting to do the Jews a favor, left Paul bound”</a:t>
            </a:r>
          </a:p>
          <a:p>
            <a:pPr algn="ctr"/>
            <a:r>
              <a:rPr lang="en-US" altLang="en-US" sz="2800" i="1">
                <a:solidFill>
                  <a:schemeClr val="bg2"/>
                </a:solidFill>
              </a:rPr>
              <a:t>(Acts 24:24-29).</a:t>
            </a:r>
          </a:p>
        </p:txBody>
      </p:sp>
    </p:spTree>
  </p:cSld>
  <p:clrMapOvr>
    <a:masterClrMapping/>
  </p:clrMapOvr>
  <p:timing>
    <p:tnLst>
      <p:par>
        <p:cTn id="1" dur="indefinite" restart="never" nodeType="tmRoot"/>
      </p:par>
    </p:tnLst>
  </p:timing>
</p:sld>
</file>

<file path=ppt/slides/slide12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85154"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Counting The Cost</a:t>
            </a:r>
            <a:endParaRPr lang="en-US" altLang="en-US" sz="4800"/>
          </a:p>
        </p:txBody>
      </p:sp>
      <p:sp>
        <p:nvSpPr>
          <p:cNvPr id="1585155" name="Rectangle 3"/>
          <p:cNvSpPr>
            <a:spLocks noGrp="1" noChangeArrowheads="1"/>
          </p:cNvSpPr>
          <p:nvPr>
            <p:ph type="body" idx="1"/>
          </p:nvPr>
        </p:nvSpPr>
        <p:spPr>
          <a:xfrm>
            <a:off x="381000" y="1447800"/>
            <a:ext cx="8534400" cy="5257800"/>
          </a:xfrm>
        </p:spPr>
        <p:txBody>
          <a:bodyPr/>
          <a:lstStyle/>
          <a:p>
            <a:pPr marL="609600" indent="-609600">
              <a:buFontTx/>
              <a:buAutoNum type="arabicPeriod" startAt="8"/>
            </a:pPr>
            <a:r>
              <a:rPr lang="en-US" altLang="en-US" b="1">
                <a:effectLst>
                  <a:outerShdw blurRad="38100" dist="38100" dir="2700000" algn="tl">
                    <a:srgbClr val="000000"/>
                  </a:outerShdw>
                </a:effectLst>
                <a:latin typeface="Arial" charset="0"/>
              </a:rPr>
              <a:t>Waiting For A More Convenient Time?</a:t>
            </a:r>
          </a:p>
          <a:p>
            <a:pPr marL="990600" lvl="1" indent="-533400">
              <a:spcBef>
                <a:spcPct val="40000"/>
              </a:spcBef>
              <a:buClr>
                <a:schemeClr val="accent2"/>
              </a:buClr>
              <a:buFont typeface="Arial" charset="0"/>
              <a:buChar char="•"/>
            </a:pPr>
            <a:r>
              <a:rPr lang="en-US" altLang="en-US">
                <a:solidFill>
                  <a:schemeClr val="accent2"/>
                </a:solidFill>
                <a:effectLst>
                  <a:outerShdw blurRad="38100" dist="38100" dir="2700000" algn="tl">
                    <a:srgbClr val="000000"/>
                  </a:outerShdw>
                </a:effectLst>
                <a:latin typeface="Arial" charset="0"/>
              </a:rPr>
              <a:t>Some do not follow Christ because they are waiting for a more convenient time to obey the gospel.</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53730"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Everything Has A Price</a:t>
            </a:r>
            <a:endParaRPr lang="en-US" altLang="en-US" sz="4800"/>
          </a:p>
        </p:txBody>
      </p:sp>
      <p:sp>
        <p:nvSpPr>
          <p:cNvPr id="1353731" name="Rectangle 3"/>
          <p:cNvSpPr>
            <a:spLocks noGrp="1" noChangeArrowheads="1"/>
          </p:cNvSpPr>
          <p:nvPr>
            <p:ph type="body" idx="1"/>
          </p:nvPr>
        </p:nvSpPr>
        <p:spPr>
          <a:xfrm>
            <a:off x="381000" y="1371600"/>
            <a:ext cx="8534400" cy="5257800"/>
          </a:xfrm>
        </p:spPr>
        <p:txBody>
          <a:bodyPr/>
          <a:lstStyle/>
          <a:p>
            <a:pPr>
              <a:spcBef>
                <a:spcPct val="65000"/>
              </a:spcBef>
              <a:buClr>
                <a:schemeClr val="accent2"/>
              </a:buClr>
              <a:buFont typeface="Wingdings" pitchFamily="2" charset="2"/>
              <a:buChar char="Ø"/>
            </a:pPr>
            <a:r>
              <a:rPr lang="en-US" altLang="en-US" sz="2800">
                <a:solidFill>
                  <a:schemeClr val="accent2"/>
                </a:solidFill>
                <a:effectLst>
                  <a:outerShdw blurRad="38100" dist="38100" dir="2700000" algn="tl">
                    <a:srgbClr val="000000"/>
                  </a:outerShdw>
                </a:effectLst>
                <a:latin typeface="Arial" charset="0"/>
              </a:rPr>
              <a:t>Time off of work costs you money that you could have made if you had been working.</a:t>
            </a:r>
          </a:p>
        </p:txBody>
      </p:sp>
    </p:spTree>
  </p:cSld>
  <p:clrMapOvr>
    <a:masterClrMapping/>
  </p:clrMapOvr>
  <p:timing>
    <p:tnLst>
      <p:par>
        <p:cTn id="1" dur="indefinite" restart="never" nodeType="tmRoot"/>
      </p:par>
    </p:tnLst>
  </p:timing>
</p:sld>
</file>

<file path=ppt/slides/slide13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79010"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Counting The Cost</a:t>
            </a:r>
            <a:endParaRPr lang="en-US" altLang="en-US" sz="4800"/>
          </a:p>
        </p:txBody>
      </p:sp>
      <p:sp>
        <p:nvSpPr>
          <p:cNvPr id="1579011" name="Rectangle 3"/>
          <p:cNvSpPr>
            <a:spLocks noGrp="1" noChangeArrowheads="1"/>
          </p:cNvSpPr>
          <p:nvPr>
            <p:ph type="body" idx="1"/>
          </p:nvPr>
        </p:nvSpPr>
        <p:spPr>
          <a:xfrm>
            <a:off x="381000" y="1447800"/>
            <a:ext cx="8534400" cy="5257800"/>
          </a:xfrm>
        </p:spPr>
        <p:txBody>
          <a:bodyPr/>
          <a:lstStyle/>
          <a:p>
            <a:pPr marL="609600" indent="-609600">
              <a:buFontTx/>
              <a:buAutoNum type="arabicPeriod" startAt="8"/>
            </a:pPr>
            <a:r>
              <a:rPr lang="en-US" altLang="en-US" b="1">
                <a:effectLst>
                  <a:outerShdw blurRad="38100" dist="38100" dir="2700000" algn="tl">
                    <a:srgbClr val="000000"/>
                  </a:outerShdw>
                </a:effectLst>
                <a:latin typeface="Arial" charset="0"/>
              </a:rPr>
              <a:t>Waiting For A More Convenient Time?</a:t>
            </a:r>
          </a:p>
          <a:p>
            <a:pPr marL="990600" lvl="1" indent="-533400">
              <a:spcBef>
                <a:spcPct val="40000"/>
              </a:spcBef>
              <a:buClr>
                <a:schemeClr val="accent2"/>
              </a:buClr>
              <a:buFont typeface="Arial" charset="0"/>
              <a:buChar char="•"/>
            </a:pPr>
            <a:r>
              <a:rPr lang="en-US" altLang="en-US">
                <a:solidFill>
                  <a:schemeClr val="accent2"/>
                </a:solidFill>
                <a:effectLst>
                  <a:outerShdw blurRad="38100" dist="38100" dir="2700000" algn="tl">
                    <a:srgbClr val="000000"/>
                  </a:outerShdw>
                </a:effectLst>
                <a:latin typeface="Arial" charset="0"/>
              </a:rPr>
              <a:t>Some do not follow Christ because they are waiting for a more convenient time to obey the gospel.</a:t>
            </a:r>
          </a:p>
          <a:p>
            <a:pPr marL="990600" lvl="1" indent="-533400">
              <a:spcBef>
                <a:spcPct val="40000"/>
              </a:spcBef>
              <a:buClr>
                <a:schemeClr val="accent2"/>
              </a:buClr>
              <a:buFont typeface="Arial" charset="0"/>
              <a:buChar char="•"/>
            </a:pPr>
            <a:r>
              <a:rPr lang="en-US" altLang="en-US">
                <a:solidFill>
                  <a:schemeClr val="accent2"/>
                </a:solidFill>
                <a:effectLst>
                  <a:outerShdw blurRad="38100" dist="38100" dir="2700000" algn="tl">
                    <a:srgbClr val="000000"/>
                  </a:outerShdw>
                </a:effectLst>
                <a:latin typeface="Arial" charset="0"/>
              </a:rPr>
              <a:t>Are you waiting for a more convenient time to follow the Lord?</a:t>
            </a:r>
          </a:p>
          <a:p>
            <a:pPr marL="1371600" lvl="2" indent="-457200">
              <a:spcBef>
                <a:spcPct val="40000"/>
              </a:spcBef>
              <a:buClr>
                <a:schemeClr val="tx2"/>
              </a:buClr>
              <a:buFont typeface="Wingdings" pitchFamily="2" charset="2"/>
              <a:buNone/>
            </a:pPr>
            <a:endParaRPr lang="en-US" altLang="en-US">
              <a:solidFill>
                <a:schemeClr val="tx2"/>
              </a:solidFill>
              <a:effectLst>
                <a:outerShdw blurRad="38100" dist="38100" dir="2700000" algn="tl">
                  <a:srgbClr val="000000"/>
                </a:outerShdw>
              </a:effectLst>
              <a:latin typeface="Arial" charset="0"/>
            </a:endParaRPr>
          </a:p>
        </p:txBody>
      </p:sp>
    </p:spTree>
  </p:cSld>
  <p:clrMapOvr>
    <a:masterClrMapping/>
  </p:clrMapOvr>
  <p:timing>
    <p:tnLst>
      <p:par>
        <p:cTn id="1" dur="indefinite" restart="never" nodeType="tmRoot"/>
      </p:par>
    </p:tnLst>
  </p:timing>
</p:sld>
</file>

<file path=ppt/slides/slide13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87202"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Counting The Cost</a:t>
            </a:r>
            <a:endParaRPr lang="en-US" altLang="en-US" sz="4800"/>
          </a:p>
        </p:txBody>
      </p:sp>
      <p:sp>
        <p:nvSpPr>
          <p:cNvPr id="1587203" name="Rectangle 3"/>
          <p:cNvSpPr>
            <a:spLocks noGrp="1" noChangeArrowheads="1"/>
          </p:cNvSpPr>
          <p:nvPr>
            <p:ph type="body" idx="1"/>
          </p:nvPr>
        </p:nvSpPr>
        <p:spPr>
          <a:xfrm>
            <a:off x="381000" y="1447800"/>
            <a:ext cx="8534400" cy="5257800"/>
          </a:xfrm>
        </p:spPr>
        <p:txBody>
          <a:bodyPr/>
          <a:lstStyle/>
          <a:p>
            <a:pPr marL="609600" indent="-609600">
              <a:buFontTx/>
              <a:buAutoNum type="arabicPeriod" startAt="8"/>
            </a:pPr>
            <a:r>
              <a:rPr lang="en-US" altLang="en-US" b="1">
                <a:effectLst>
                  <a:outerShdw blurRad="38100" dist="38100" dir="2700000" algn="tl">
                    <a:srgbClr val="000000"/>
                  </a:outerShdw>
                </a:effectLst>
                <a:latin typeface="Arial" charset="0"/>
              </a:rPr>
              <a:t>Waiting For A More Convenient Time?</a:t>
            </a:r>
          </a:p>
          <a:p>
            <a:pPr marL="990600" lvl="1" indent="-533400">
              <a:spcBef>
                <a:spcPct val="40000"/>
              </a:spcBef>
              <a:buClr>
                <a:schemeClr val="accent2"/>
              </a:buClr>
              <a:buFont typeface="Arial" charset="0"/>
              <a:buChar char="•"/>
            </a:pPr>
            <a:r>
              <a:rPr lang="en-US" altLang="en-US">
                <a:solidFill>
                  <a:schemeClr val="accent2"/>
                </a:solidFill>
                <a:effectLst>
                  <a:outerShdw blurRad="38100" dist="38100" dir="2700000" algn="tl">
                    <a:srgbClr val="000000"/>
                  </a:outerShdw>
                </a:effectLst>
                <a:latin typeface="Arial" charset="0"/>
              </a:rPr>
              <a:t>Some do not follow Christ because they are waiting for a more convenient time to obey the gospel.</a:t>
            </a:r>
          </a:p>
          <a:p>
            <a:pPr marL="990600" lvl="1" indent="-533400">
              <a:spcBef>
                <a:spcPct val="40000"/>
              </a:spcBef>
              <a:buClr>
                <a:schemeClr val="accent2"/>
              </a:buClr>
              <a:buFont typeface="Arial" charset="0"/>
              <a:buChar char="•"/>
            </a:pPr>
            <a:r>
              <a:rPr lang="en-US" altLang="en-US">
                <a:solidFill>
                  <a:schemeClr val="accent2"/>
                </a:solidFill>
                <a:effectLst>
                  <a:outerShdw blurRad="38100" dist="38100" dir="2700000" algn="tl">
                    <a:srgbClr val="000000"/>
                  </a:outerShdw>
                </a:effectLst>
                <a:latin typeface="Arial" charset="0"/>
              </a:rPr>
              <a:t>Are you waiting for a more convenient time to follow the Lord?</a:t>
            </a:r>
          </a:p>
          <a:p>
            <a:pPr marL="1371600" lvl="2" indent="-457200">
              <a:spcBef>
                <a:spcPct val="40000"/>
              </a:spcBef>
              <a:buClr>
                <a:schemeClr val="tx2"/>
              </a:buClr>
              <a:buFont typeface="Wingdings" pitchFamily="2" charset="2"/>
              <a:buChar char="Ø"/>
            </a:pPr>
            <a:r>
              <a:rPr lang="en-US" altLang="en-US" u="sng">
                <a:solidFill>
                  <a:schemeClr val="tx2"/>
                </a:solidFill>
                <a:effectLst>
                  <a:outerShdw blurRad="38100" dist="38100" dir="2700000" algn="tl">
                    <a:srgbClr val="000000"/>
                  </a:outerShdw>
                </a:effectLst>
                <a:latin typeface="Arial" charset="0"/>
              </a:rPr>
              <a:t>Illustration</a:t>
            </a:r>
            <a:r>
              <a:rPr lang="en-US" altLang="en-US">
                <a:solidFill>
                  <a:schemeClr val="tx2"/>
                </a:solidFill>
                <a:effectLst>
                  <a:outerShdw blurRad="38100" dist="38100" dir="2700000" algn="tl">
                    <a:srgbClr val="000000"/>
                  </a:outerShdw>
                </a:effectLst>
                <a:latin typeface="Arial" charset="0"/>
              </a:rPr>
              <a:t>: Would you put off treatment of a deadly disease?</a:t>
            </a:r>
          </a:p>
        </p:txBody>
      </p:sp>
    </p:spTree>
  </p:cSld>
  <p:clrMapOvr>
    <a:masterClrMapping/>
  </p:clrMapOvr>
  <p:timing>
    <p:tnLst>
      <p:par>
        <p:cTn id="1" dur="indefinite" restart="never" nodeType="tmRoot"/>
      </p:par>
    </p:tnLst>
  </p:timing>
</p:sld>
</file>

<file path=ppt/slides/slide13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89250"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Counting The Cost</a:t>
            </a:r>
            <a:endParaRPr lang="en-US" altLang="en-US" sz="4800"/>
          </a:p>
        </p:txBody>
      </p:sp>
      <p:sp>
        <p:nvSpPr>
          <p:cNvPr id="1589251" name="Rectangle 3"/>
          <p:cNvSpPr>
            <a:spLocks noGrp="1" noChangeArrowheads="1"/>
          </p:cNvSpPr>
          <p:nvPr>
            <p:ph type="body" idx="1"/>
          </p:nvPr>
        </p:nvSpPr>
        <p:spPr>
          <a:xfrm>
            <a:off x="381000" y="1447800"/>
            <a:ext cx="8534400" cy="5257800"/>
          </a:xfrm>
        </p:spPr>
        <p:txBody>
          <a:bodyPr/>
          <a:lstStyle/>
          <a:p>
            <a:pPr marL="609600" indent="-609600">
              <a:buFontTx/>
              <a:buAutoNum type="arabicPeriod" startAt="8"/>
            </a:pPr>
            <a:r>
              <a:rPr lang="en-US" altLang="en-US" b="1">
                <a:effectLst>
                  <a:outerShdw blurRad="38100" dist="38100" dir="2700000" algn="tl">
                    <a:srgbClr val="000000"/>
                  </a:outerShdw>
                </a:effectLst>
                <a:latin typeface="Arial" charset="0"/>
              </a:rPr>
              <a:t>Waiting For A More Convenient Time?</a:t>
            </a:r>
          </a:p>
          <a:p>
            <a:pPr marL="990600" lvl="1" indent="-533400">
              <a:spcBef>
                <a:spcPct val="40000"/>
              </a:spcBef>
              <a:buClr>
                <a:schemeClr val="accent2"/>
              </a:buClr>
              <a:buFont typeface="Arial" charset="0"/>
              <a:buChar char="•"/>
            </a:pPr>
            <a:r>
              <a:rPr lang="en-US" altLang="en-US">
                <a:solidFill>
                  <a:schemeClr val="accent2"/>
                </a:solidFill>
                <a:effectLst>
                  <a:outerShdw blurRad="38100" dist="38100" dir="2700000" algn="tl">
                    <a:srgbClr val="000000"/>
                  </a:outerShdw>
                </a:effectLst>
                <a:latin typeface="Arial" charset="0"/>
              </a:rPr>
              <a:t>Some do not follow Christ because they are waiting for a more convenient time to obey the gospel.</a:t>
            </a:r>
          </a:p>
          <a:p>
            <a:pPr marL="990600" lvl="1" indent="-533400">
              <a:spcBef>
                <a:spcPct val="40000"/>
              </a:spcBef>
              <a:buClr>
                <a:schemeClr val="accent2"/>
              </a:buClr>
              <a:buFont typeface="Arial" charset="0"/>
              <a:buChar char="•"/>
            </a:pPr>
            <a:r>
              <a:rPr lang="en-US" altLang="en-US">
                <a:solidFill>
                  <a:schemeClr val="accent2"/>
                </a:solidFill>
                <a:effectLst>
                  <a:outerShdw blurRad="38100" dist="38100" dir="2700000" algn="tl">
                    <a:srgbClr val="000000"/>
                  </a:outerShdw>
                </a:effectLst>
                <a:latin typeface="Arial" charset="0"/>
              </a:rPr>
              <a:t>Are you waiting for a more convenient time to follow the Lord?</a:t>
            </a:r>
          </a:p>
          <a:p>
            <a:pPr marL="1371600" lvl="2" indent="-457200">
              <a:spcBef>
                <a:spcPct val="40000"/>
              </a:spcBef>
              <a:buClr>
                <a:schemeClr val="tx2"/>
              </a:buClr>
              <a:buFont typeface="Wingdings" pitchFamily="2" charset="2"/>
              <a:buChar char="Ø"/>
            </a:pPr>
            <a:r>
              <a:rPr lang="en-US" altLang="en-US" u="sng">
                <a:solidFill>
                  <a:schemeClr val="tx2"/>
                </a:solidFill>
                <a:effectLst>
                  <a:outerShdw blurRad="38100" dist="38100" dir="2700000" algn="tl">
                    <a:srgbClr val="000000"/>
                  </a:outerShdw>
                </a:effectLst>
                <a:latin typeface="Arial" charset="0"/>
              </a:rPr>
              <a:t>Illustration</a:t>
            </a:r>
            <a:r>
              <a:rPr lang="en-US" altLang="en-US">
                <a:solidFill>
                  <a:schemeClr val="tx2"/>
                </a:solidFill>
                <a:effectLst>
                  <a:outerShdw blurRad="38100" dist="38100" dir="2700000" algn="tl">
                    <a:srgbClr val="000000"/>
                  </a:outerShdw>
                </a:effectLst>
                <a:latin typeface="Arial" charset="0"/>
              </a:rPr>
              <a:t>: Would you put off treatment of a deadly disease?</a:t>
            </a:r>
          </a:p>
          <a:p>
            <a:pPr marL="1371600" lvl="2" indent="-457200">
              <a:spcBef>
                <a:spcPct val="40000"/>
              </a:spcBef>
              <a:buClr>
                <a:schemeClr val="tx2"/>
              </a:buClr>
              <a:buFont typeface="Wingdings" pitchFamily="2" charset="2"/>
              <a:buChar char="Ø"/>
            </a:pPr>
            <a:r>
              <a:rPr lang="en-US" altLang="en-US">
                <a:solidFill>
                  <a:schemeClr val="tx2"/>
                </a:solidFill>
                <a:effectLst>
                  <a:outerShdw blurRad="38100" dist="38100" dir="2700000" algn="tl">
                    <a:srgbClr val="000000"/>
                  </a:outerShdw>
                </a:effectLst>
                <a:latin typeface="Arial" charset="0"/>
              </a:rPr>
              <a:t>What if the “more convenient time” never comes?</a:t>
            </a:r>
          </a:p>
        </p:txBody>
      </p:sp>
    </p:spTree>
  </p:cSld>
  <p:clrMapOvr>
    <a:masterClrMapping/>
  </p:clrMapOvr>
  <p:timing>
    <p:tnLst>
      <p:par>
        <p:cTn id="1" dur="indefinite" restart="never" nodeType="tmRoot"/>
      </p:par>
    </p:tnLst>
  </p:timing>
</p:sld>
</file>

<file path=ppt/slides/slide13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91298"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Counting The Cost</a:t>
            </a:r>
            <a:endParaRPr lang="en-US" altLang="en-US" sz="4800"/>
          </a:p>
        </p:txBody>
      </p:sp>
      <p:sp>
        <p:nvSpPr>
          <p:cNvPr id="1591299" name="Rectangle 3"/>
          <p:cNvSpPr>
            <a:spLocks noGrp="1" noChangeArrowheads="1"/>
          </p:cNvSpPr>
          <p:nvPr>
            <p:ph type="body" idx="1"/>
          </p:nvPr>
        </p:nvSpPr>
        <p:spPr>
          <a:xfrm>
            <a:off x="381000" y="1447800"/>
            <a:ext cx="8534400" cy="5257800"/>
          </a:xfrm>
        </p:spPr>
        <p:txBody>
          <a:bodyPr/>
          <a:lstStyle/>
          <a:p>
            <a:pPr marL="609600" indent="-609600">
              <a:buFontTx/>
              <a:buAutoNum type="arabicPeriod" startAt="8"/>
            </a:pPr>
            <a:r>
              <a:rPr lang="en-US" altLang="en-US" b="1">
                <a:effectLst>
                  <a:outerShdw blurRad="38100" dist="38100" dir="2700000" algn="tl">
                    <a:srgbClr val="000000"/>
                  </a:outerShdw>
                </a:effectLst>
                <a:latin typeface="Arial" charset="0"/>
              </a:rPr>
              <a:t>Waiting For A More Convenient Time?</a:t>
            </a:r>
          </a:p>
          <a:p>
            <a:pPr marL="990600" lvl="1" indent="-533400">
              <a:spcBef>
                <a:spcPct val="40000"/>
              </a:spcBef>
              <a:buClr>
                <a:schemeClr val="accent2"/>
              </a:buClr>
              <a:buFont typeface="Arial" charset="0"/>
              <a:buChar char="•"/>
            </a:pPr>
            <a:r>
              <a:rPr lang="en-US" altLang="en-US">
                <a:solidFill>
                  <a:schemeClr val="accent2"/>
                </a:solidFill>
                <a:effectLst>
                  <a:outerShdw blurRad="38100" dist="38100" dir="2700000" algn="tl">
                    <a:srgbClr val="000000"/>
                  </a:outerShdw>
                </a:effectLst>
                <a:latin typeface="Arial" charset="0"/>
              </a:rPr>
              <a:t>Some do not follow Christ because they are waiting for a more convenient time to obey the gospel.</a:t>
            </a:r>
          </a:p>
          <a:p>
            <a:pPr marL="990600" lvl="1" indent="-533400">
              <a:spcBef>
                <a:spcPct val="40000"/>
              </a:spcBef>
              <a:buClr>
                <a:schemeClr val="accent2"/>
              </a:buClr>
              <a:buFont typeface="Arial" charset="0"/>
              <a:buChar char="•"/>
            </a:pPr>
            <a:r>
              <a:rPr lang="en-US" altLang="en-US">
                <a:solidFill>
                  <a:schemeClr val="accent2"/>
                </a:solidFill>
                <a:effectLst>
                  <a:outerShdw blurRad="38100" dist="38100" dir="2700000" algn="tl">
                    <a:srgbClr val="000000"/>
                  </a:outerShdw>
                </a:effectLst>
                <a:latin typeface="Arial" charset="0"/>
              </a:rPr>
              <a:t>Are you waiting for a more convenient time to follow the Lord?</a:t>
            </a:r>
          </a:p>
          <a:p>
            <a:pPr marL="1371600" lvl="2" indent="-457200">
              <a:spcBef>
                <a:spcPct val="40000"/>
              </a:spcBef>
              <a:buClr>
                <a:schemeClr val="tx2"/>
              </a:buClr>
              <a:buFont typeface="Wingdings" pitchFamily="2" charset="2"/>
              <a:buChar char="Ø"/>
            </a:pPr>
            <a:r>
              <a:rPr lang="en-US" altLang="en-US" u="sng">
                <a:solidFill>
                  <a:schemeClr val="tx2"/>
                </a:solidFill>
                <a:effectLst>
                  <a:outerShdw blurRad="38100" dist="38100" dir="2700000" algn="tl">
                    <a:srgbClr val="000000"/>
                  </a:outerShdw>
                </a:effectLst>
                <a:latin typeface="Arial" charset="0"/>
              </a:rPr>
              <a:t>Illustration</a:t>
            </a:r>
            <a:r>
              <a:rPr lang="en-US" altLang="en-US">
                <a:solidFill>
                  <a:schemeClr val="tx2"/>
                </a:solidFill>
                <a:effectLst>
                  <a:outerShdw blurRad="38100" dist="38100" dir="2700000" algn="tl">
                    <a:srgbClr val="000000"/>
                  </a:outerShdw>
                </a:effectLst>
                <a:latin typeface="Arial" charset="0"/>
              </a:rPr>
              <a:t>: Would you put off treatment of a deadly disease?</a:t>
            </a:r>
          </a:p>
          <a:p>
            <a:pPr marL="1371600" lvl="2" indent="-457200">
              <a:spcBef>
                <a:spcPct val="40000"/>
              </a:spcBef>
              <a:buClr>
                <a:schemeClr val="tx2"/>
              </a:buClr>
              <a:buFont typeface="Wingdings" pitchFamily="2" charset="2"/>
              <a:buChar char="Ø"/>
            </a:pPr>
            <a:r>
              <a:rPr lang="en-US" altLang="en-US">
                <a:solidFill>
                  <a:schemeClr val="tx2"/>
                </a:solidFill>
                <a:effectLst>
                  <a:outerShdw blurRad="38100" dist="38100" dir="2700000" algn="tl">
                    <a:srgbClr val="000000"/>
                  </a:outerShdw>
                </a:effectLst>
                <a:latin typeface="Arial" charset="0"/>
              </a:rPr>
              <a:t>What if the “more convenient time” never comes?</a:t>
            </a:r>
          </a:p>
          <a:p>
            <a:pPr marL="1371600" lvl="2" indent="-457200">
              <a:spcBef>
                <a:spcPct val="40000"/>
              </a:spcBef>
              <a:buClr>
                <a:schemeClr val="tx2"/>
              </a:buClr>
              <a:buFont typeface="Wingdings" pitchFamily="2" charset="2"/>
              <a:buChar char="Ø"/>
            </a:pPr>
            <a:r>
              <a:rPr lang="en-US" altLang="en-US">
                <a:solidFill>
                  <a:schemeClr val="tx2"/>
                </a:solidFill>
                <a:effectLst>
                  <a:outerShdw blurRad="38100" dist="38100" dir="2700000" algn="tl">
                    <a:srgbClr val="000000"/>
                  </a:outerShdw>
                </a:effectLst>
                <a:latin typeface="Arial" charset="0"/>
              </a:rPr>
              <a:t>How do you know if you even have another day?</a:t>
            </a:r>
          </a:p>
        </p:txBody>
      </p:sp>
      <p:sp>
        <p:nvSpPr>
          <p:cNvPr id="1591300" name="Rectangle 4"/>
          <p:cNvSpPr>
            <a:spLocks noChangeArrowheads="1"/>
          </p:cNvSpPr>
          <p:nvPr/>
        </p:nvSpPr>
        <p:spPr bwMode="auto">
          <a:xfrm>
            <a:off x="609600" y="3200400"/>
            <a:ext cx="8077200" cy="3352800"/>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2800" i="1">
                <a:solidFill>
                  <a:schemeClr val="bg2"/>
                </a:solidFill>
              </a:rPr>
              <a:t>“…whereas you do not know what will happen tomorrow. For what is your life? It is even a </a:t>
            </a:r>
          </a:p>
          <a:p>
            <a:pPr algn="ctr"/>
            <a:r>
              <a:rPr lang="en-US" altLang="en-US" sz="2800" i="1">
                <a:solidFill>
                  <a:schemeClr val="bg2"/>
                </a:solidFill>
              </a:rPr>
              <a:t>vapor that appears for a little time and</a:t>
            </a:r>
          </a:p>
          <a:p>
            <a:pPr algn="ctr"/>
            <a:r>
              <a:rPr lang="en-US" altLang="en-US" sz="2800" i="1">
                <a:solidFill>
                  <a:schemeClr val="bg2"/>
                </a:solidFill>
              </a:rPr>
              <a:t>then vanishes away” (James 4:14).</a:t>
            </a:r>
          </a:p>
        </p:txBody>
      </p:sp>
    </p:spTree>
  </p:cSld>
  <p:clrMapOvr>
    <a:masterClrMapping/>
  </p:clrMapOvr>
  <p:timing>
    <p:tnLst>
      <p:par>
        <p:cTn id="1" dur="indefinite" restart="never" nodeType="tmRoot"/>
      </p:par>
    </p:tnLst>
  </p:timing>
</p:sld>
</file>

<file path=ppt/slides/slide13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94370"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Counting The Cost</a:t>
            </a:r>
            <a:endParaRPr lang="en-US" altLang="en-US" sz="4800"/>
          </a:p>
        </p:txBody>
      </p:sp>
      <p:sp>
        <p:nvSpPr>
          <p:cNvPr id="1594371" name="Rectangle 3"/>
          <p:cNvSpPr>
            <a:spLocks noGrp="1" noChangeArrowheads="1"/>
          </p:cNvSpPr>
          <p:nvPr>
            <p:ph type="body" idx="1"/>
          </p:nvPr>
        </p:nvSpPr>
        <p:spPr>
          <a:xfrm>
            <a:off x="381000" y="1447800"/>
            <a:ext cx="8534400" cy="5257800"/>
          </a:xfrm>
        </p:spPr>
        <p:txBody>
          <a:bodyPr/>
          <a:lstStyle/>
          <a:p>
            <a:pPr marL="609600" indent="-609600">
              <a:buFontTx/>
              <a:buAutoNum type="arabicPeriod" startAt="8"/>
            </a:pPr>
            <a:r>
              <a:rPr lang="en-US" altLang="en-US" b="1">
                <a:effectLst>
                  <a:outerShdw blurRad="38100" dist="38100" dir="2700000" algn="tl">
                    <a:srgbClr val="000000"/>
                  </a:outerShdw>
                </a:effectLst>
                <a:latin typeface="Arial" charset="0"/>
              </a:rPr>
              <a:t>Waiting For A More Convenient Time?</a:t>
            </a:r>
          </a:p>
          <a:p>
            <a:pPr marL="990600" lvl="1" indent="-533400">
              <a:spcBef>
                <a:spcPct val="40000"/>
              </a:spcBef>
              <a:buClr>
                <a:schemeClr val="accent2"/>
              </a:buClr>
              <a:buFont typeface="Arial" charset="0"/>
              <a:buChar char="•"/>
            </a:pPr>
            <a:r>
              <a:rPr lang="en-US" altLang="en-US">
                <a:solidFill>
                  <a:schemeClr val="accent2"/>
                </a:solidFill>
                <a:effectLst>
                  <a:outerShdw blurRad="38100" dist="38100" dir="2700000" algn="tl">
                    <a:srgbClr val="000000"/>
                  </a:outerShdw>
                </a:effectLst>
                <a:latin typeface="Arial" charset="0"/>
              </a:rPr>
              <a:t>Some do not follow Christ because they are waiting for a more convenient time to obey the gospel.</a:t>
            </a:r>
          </a:p>
          <a:p>
            <a:pPr marL="990600" lvl="1" indent="-533400">
              <a:spcBef>
                <a:spcPct val="40000"/>
              </a:spcBef>
              <a:buClr>
                <a:schemeClr val="accent2"/>
              </a:buClr>
              <a:buFont typeface="Arial" charset="0"/>
              <a:buChar char="•"/>
            </a:pPr>
            <a:r>
              <a:rPr lang="en-US" altLang="en-US">
                <a:solidFill>
                  <a:schemeClr val="accent2"/>
                </a:solidFill>
                <a:effectLst>
                  <a:outerShdw blurRad="38100" dist="38100" dir="2700000" algn="tl">
                    <a:srgbClr val="000000"/>
                  </a:outerShdw>
                </a:effectLst>
                <a:latin typeface="Arial" charset="0"/>
              </a:rPr>
              <a:t>Are you waiting for a more convenient time to follow the Lord?</a:t>
            </a:r>
          </a:p>
          <a:p>
            <a:pPr marL="1371600" lvl="2" indent="-457200">
              <a:spcBef>
                <a:spcPct val="40000"/>
              </a:spcBef>
              <a:buClr>
                <a:schemeClr val="tx2"/>
              </a:buClr>
              <a:buFont typeface="Wingdings" pitchFamily="2" charset="2"/>
              <a:buChar char="Ø"/>
            </a:pPr>
            <a:r>
              <a:rPr lang="en-US" altLang="en-US" u="sng">
                <a:solidFill>
                  <a:schemeClr val="tx2"/>
                </a:solidFill>
                <a:effectLst>
                  <a:outerShdw blurRad="38100" dist="38100" dir="2700000" algn="tl">
                    <a:srgbClr val="000000"/>
                  </a:outerShdw>
                </a:effectLst>
                <a:latin typeface="Arial" charset="0"/>
              </a:rPr>
              <a:t>Illustration</a:t>
            </a:r>
            <a:r>
              <a:rPr lang="en-US" altLang="en-US">
                <a:solidFill>
                  <a:schemeClr val="tx2"/>
                </a:solidFill>
                <a:effectLst>
                  <a:outerShdw blurRad="38100" dist="38100" dir="2700000" algn="tl">
                    <a:srgbClr val="000000"/>
                  </a:outerShdw>
                </a:effectLst>
                <a:latin typeface="Arial" charset="0"/>
              </a:rPr>
              <a:t>: Would you put off treatment of a deadly disease?</a:t>
            </a:r>
          </a:p>
          <a:p>
            <a:pPr marL="1371600" lvl="2" indent="-457200">
              <a:spcBef>
                <a:spcPct val="40000"/>
              </a:spcBef>
              <a:buClr>
                <a:schemeClr val="tx2"/>
              </a:buClr>
              <a:buFont typeface="Wingdings" pitchFamily="2" charset="2"/>
              <a:buChar char="Ø"/>
            </a:pPr>
            <a:r>
              <a:rPr lang="en-US" altLang="en-US">
                <a:solidFill>
                  <a:schemeClr val="tx2"/>
                </a:solidFill>
                <a:effectLst>
                  <a:outerShdw blurRad="38100" dist="38100" dir="2700000" algn="tl">
                    <a:srgbClr val="000000"/>
                  </a:outerShdw>
                </a:effectLst>
                <a:latin typeface="Arial" charset="0"/>
              </a:rPr>
              <a:t>What if the “more convenient time” never comes?</a:t>
            </a:r>
          </a:p>
        </p:txBody>
      </p:sp>
    </p:spTree>
  </p:cSld>
  <p:clrMapOvr>
    <a:masterClrMapping/>
  </p:clrMapOvr>
  <p:timing>
    <p:tnLst>
      <p:par>
        <p:cTn id="1" dur="indefinite" restart="never" nodeType="tmRoot"/>
      </p:par>
    </p:tnLst>
  </p:timing>
</p:sld>
</file>

<file path=ppt/slides/slide13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81058"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Counting The Cost</a:t>
            </a:r>
            <a:endParaRPr lang="en-US" altLang="en-US" sz="4800"/>
          </a:p>
        </p:txBody>
      </p:sp>
      <p:sp>
        <p:nvSpPr>
          <p:cNvPr id="1581059" name="Rectangle 3"/>
          <p:cNvSpPr>
            <a:spLocks noGrp="1" noChangeArrowheads="1"/>
          </p:cNvSpPr>
          <p:nvPr>
            <p:ph type="body" idx="1"/>
          </p:nvPr>
        </p:nvSpPr>
        <p:spPr>
          <a:xfrm>
            <a:off x="381000" y="1447800"/>
            <a:ext cx="8534400" cy="5257800"/>
          </a:xfrm>
        </p:spPr>
        <p:txBody>
          <a:bodyPr/>
          <a:lstStyle/>
          <a:p>
            <a:pPr marL="609600" indent="-609600">
              <a:buFontTx/>
              <a:buAutoNum type="arabicPeriod" startAt="8"/>
            </a:pPr>
            <a:r>
              <a:rPr lang="en-US" altLang="en-US" b="1">
                <a:effectLst>
                  <a:outerShdw blurRad="38100" dist="38100" dir="2700000" algn="tl">
                    <a:srgbClr val="000000"/>
                  </a:outerShdw>
                </a:effectLst>
                <a:latin typeface="Arial" charset="0"/>
              </a:rPr>
              <a:t>Waiting For A More Convenient Time?</a:t>
            </a:r>
          </a:p>
          <a:p>
            <a:pPr marL="990600" lvl="1" indent="-533400">
              <a:spcBef>
                <a:spcPct val="40000"/>
              </a:spcBef>
              <a:buClr>
                <a:schemeClr val="accent2"/>
              </a:buClr>
              <a:buFont typeface="Arial" charset="0"/>
              <a:buChar char="•"/>
            </a:pPr>
            <a:r>
              <a:rPr lang="en-US" altLang="en-US">
                <a:solidFill>
                  <a:schemeClr val="accent2"/>
                </a:solidFill>
                <a:effectLst>
                  <a:outerShdw blurRad="38100" dist="38100" dir="2700000" algn="tl">
                    <a:srgbClr val="000000"/>
                  </a:outerShdw>
                </a:effectLst>
                <a:latin typeface="Arial" charset="0"/>
              </a:rPr>
              <a:t>Some do not follow Christ because they are waiting for a more convenient time to obey the gospel.</a:t>
            </a:r>
          </a:p>
          <a:p>
            <a:pPr marL="990600" lvl="1" indent="-533400">
              <a:spcBef>
                <a:spcPct val="40000"/>
              </a:spcBef>
              <a:buClr>
                <a:schemeClr val="accent2"/>
              </a:buClr>
              <a:buFont typeface="Arial" charset="0"/>
              <a:buChar char="•"/>
            </a:pPr>
            <a:r>
              <a:rPr lang="en-US" altLang="en-US">
                <a:solidFill>
                  <a:schemeClr val="accent2"/>
                </a:solidFill>
                <a:effectLst>
                  <a:outerShdw blurRad="38100" dist="38100" dir="2700000" algn="tl">
                    <a:srgbClr val="000000"/>
                  </a:outerShdw>
                </a:effectLst>
                <a:latin typeface="Arial" charset="0"/>
              </a:rPr>
              <a:t>Are you waiting for a more convenient time to follow the Lord?</a:t>
            </a:r>
          </a:p>
          <a:p>
            <a:pPr marL="1371600" lvl="2" indent="-457200">
              <a:spcBef>
                <a:spcPct val="40000"/>
              </a:spcBef>
              <a:buClr>
                <a:schemeClr val="tx2"/>
              </a:buClr>
              <a:buFont typeface="Wingdings" pitchFamily="2" charset="2"/>
              <a:buChar char="Ø"/>
            </a:pPr>
            <a:r>
              <a:rPr lang="en-US" altLang="en-US" u="sng">
                <a:solidFill>
                  <a:schemeClr val="tx2"/>
                </a:solidFill>
                <a:effectLst>
                  <a:outerShdw blurRad="38100" dist="38100" dir="2700000" algn="tl">
                    <a:srgbClr val="000000"/>
                  </a:outerShdw>
                </a:effectLst>
                <a:latin typeface="Arial" charset="0"/>
              </a:rPr>
              <a:t>Illustration</a:t>
            </a:r>
            <a:r>
              <a:rPr lang="en-US" altLang="en-US">
                <a:solidFill>
                  <a:schemeClr val="tx2"/>
                </a:solidFill>
                <a:effectLst>
                  <a:outerShdw blurRad="38100" dist="38100" dir="2700000" algn="tl">
                    <a:srgbClr val="000000"/>
                  </a:outerShdw>
                </a:effectLst>
                <a:latin typeface="Arial" charset="0"/>
              </a:rPr>
              <a:t>: Would you put off treatment of a deadly disease?</a:t>
            </a:r>
          </a:p>
          <a:p>
            <a:pPr marL="1371600" lvl="2" indent="-457200">
              <a:spcBef>
                <a:spcPct val="40000"/>
              </a:spcBef>
              <a:buClr>
                <a:schemeClr val="tx2"/>
              </a:buClr>
              <a:buFont typeface="Wingdings" pitchFamily="2" charset="2"/>
              <a:buChar char="Ø"/>
            </a:pPr>
            <a:r>
              <a:rPr lang="en-US" altLang="en-US">
                <a:solidFill>
                  <a:schemeClr val="tx2"/>
                </a:solidFill>
                <a:effectLst>
                  <a:outerShdw blurRad="38100" dist="38100" dir="2700000" algn="tl">
                    <a:srgbClr val="000000"/>
                  </a:outerShdw>
                </a:effectLst>
                <a:latin typeface="Arial" charset="0"/>
              </a:rPr>
              <a:t>What if the “more convenient time” never comes?</a:t>
            </a:r>
          </a:p>
          <a:p>
            <a:pPr marL="1371600" lvl="2" indent="-457200">
              <a:spcBef>
                <a:spcPct val="40000"/>
              </a:spcBef>
              <a:buClr>
                <a:schemeClr val="tx2"/>
              </a:buClr>
              <a:buFont typeface="Wingdings" pitchFamily="2" charset="2"/>
              <a:buChar char="Ø"/>
            </a:pPr>
            <a:r>
              <a:rPr lang="en-US" altLang="en-US">
                <a:solidFill>
                  <a:schemeClr val="tx2"/>
                </a:solidFill>
                <a:effectLst>
                  <a:outerShdw blurRad="38100" dist="38100" dir="2700000" algn="tl">
                    <a:srgbClr val="000000"/>
                  </a:outerShdw>
                </a:effectLst>
                <a:latin typeface="Arial" charset="0"/>
              </a:rPr>
              <a:t>How do you know if you even have another day?</a:t>
            </a:r>
          </a:p>
        </p:txBody>
      </p:sp>
    </p:spTree>
  </p:cSld>
  <p:clrMapOvr>
    <a:masterClrMapping/>
  </p:clrMapOvr>
  <p:timing>
    <p:tnLst>
      <p:par>
        <p:cTn id="1" dur="indefinite" restart="never" nodeType="tmRoot"/>
      </p:par>
    </p:tnLst>
  </p:timing>
</p:sld>
</file>

<file path=ppt/slides/slide13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14818" name="Rectangle 2"/>
          <p:cNvSpPr>
            <a:spLocks noGrp="1" noChangeArrowheads="1"/>
          </p:cNvSpPr>
          <p:nvPr>
            <p:ph type="title"/>
          </p:nvPr>
        </p:nvSpPr>
        <p:spPr>
          <a:xfrm>
            <a:off x="228600" y="-228600"/>
            <a:ext cx="8686800" cy="1143000"/>
          </a:xfrm>
        </p:spPr>
        <p:txBody>
          <a:bodyPr/>
          <a:lstStyle/>
          <a:p>
            <a:r>
              <a:rPr lang="en-US" altLang="en-US" sz="4600">
                <a:effectLst>
                  <a:outerShdw blurRad="38100" dist="38100" dir="2700000" algn="tl">
                    <a:srgbClr val="000000"/>
                  </a:outerShdw>
                </a:effectLst>
                <a:latin typeface="Arial" charset="0"/>
              </a:rPr>
              <a:t>Counting The Cost</a:t>
            </a:r>
            <a:endParaRPr lang="en-US" altLang="en-US" sz="4800"/>
          </a:p>
        </p:txBody>
      </p:sp>
      <p:sp>
        <p:nvSpPr>
          <p:cNvPr id="1314819" name="Rectangle 3"/>
          <p:cNvSpPr>
            <a:spLocks noGrp="1" noChangeArrowheads="1"/>
          </p:cNvSpPr>
          <p:nvPr>
            <p:ph type="body" idx="1"/>
          </p:nvPr>
        </p:nvSpPr>
        <p:spPr>
          <a:xfrm>
            <a:off x="381000" y="685800"/>
            <a:ext cx="8534400" cy="6400800"/>
          </a:xfrm>
        </p:spPr>
        <p:txBody>
          <a:bodyPr/>
          <a:lstStyle/>
          <a:p>
            <a:pPr marL="609600" indent="-609600">
              <a:buFontTx/>
              <a:buAutoNum type="arabicPeriod"/>
            </a:pPr>
            <a:r>
              <a:rPr lang="en-US" altLang="en-US" b="1">
                <a:effectLst>
                  <a:outerShdw blurRad="38100" dist="38100" dir="2700000" algn="tl">
                    <a:srgbClr val="000000"/>
                  </a:outerShdw>
                </a:effectLst>
                <a:latin typeface="Arial" charset="0"/>
              </a:rPr>
              <a:t>Lack Of Understanding?</a:t>
            </a:r>
          </a:p>
          <a:p>
            <a:pPr marL="609600" indent="-609600">
              <a:buFontTx/>
              <a:buAutoNum type="arabicPeriod"/>
            </a:pPr>
            <a:r>
              <a:rPr lang="en-US" altLang="en-US" b="1">
                <a:effectLst>
                  <a:outerShdw blurRad="38100" dist="38100" dir="2700000" algn="tl">
                    <a:srgbClr val="000000"/>
                  </a:outerShdw>
                </a:effectLst>
                <a:latin typeface="Arial" charset="0"/>
              </a:rPr>
              <a:t>Lack Of Faith?</a:t>
            </a:r>
          </a:p>
          <a:p>
            <a:pPr marL="609600" indent="-609600">
              <a:buFontTx/>
              <a:buAutoNum type="arabicPeriod"/>
            </a:pPr>
            <a:r>
              <a:rPr lang="en-US" altLang="en-US" b="1">
                <a:effectLst>
                  <a:outerShdw blurRad="38100" dist="38100" dir="2700000" algn="tl">
                    <a:srgbClr val="000000"/>
                  </a:outerShdw>
                </a:effectLst>
                <a:latin typeface="Arial" charset="0"/>
              </a:rPr>
              <a:t>Unwilling To Gladly Receive His Word?</a:t>
            </a:r>
          </a:p>
          <a:p>
            <a:pPr marL="609600" indent="-609600">
              <a:buFontTx/>
              <a:buAutoNum type="arabicPeriod"/>
            </a:pPr>
            <a:r>
              <a:rPr lang="en-US" altLang="en-US" b="1">
                <a:effectLst>
                  <a:outerShdw blurRad="38100" dist="38100" dir="2700000" algn="tl">
                    <a:srgbClr val="000000"/>
                  </a:outerShdw>
                </a:effectLst>
                <a:latin typeface="Arial" charset="0"/>
              </a:rPr>
              <a:t>Unwilling To Give Up Sin?</a:t>
            </a:r>
          </a:p>
          <a:p>
            <a:pPr marL="609600" indent="-609600">
              <a:buFontTx/>
              <a:buAutoNum type="arabicPeriod"/>
            </a:pPr>
            <a:r>
              <a:rPr lang="en-US" altLang="en-US" b="1">
                <a:effectLst>
                  <a:outerShdw blurRad="38100" dist="38100" dir="2700000" algn="tl">
                    <a:srgbClr val="000000"/>
                  </a:outerShdw>
                </a:effectLst>
                <a:latin typeface="Arial" charset="0"/>
              </a:rPr>
              <a:t>More Of A Love For Worldly Things Than A Love For God?</a:t>
            </a:r>
          </a:p>
          <a:p>
            <a:pPr marL="609600" indent="-609600">
              <a:buFontTx/>
              <a:buAutoNum type="arabicPeriod"/>
            </a:pPr>
            <a:r>
              <a:rPr lang="en-US" altLang="en-US" b="1">
                <a:effectLst>
                  <a:outerShdw blurRad="38100" dist="38100" dir="2700000" algn="tl">
                    <a:srgbClr val="000000"/>
                  </a:outerShdw>
                </a:effectLst>
                <a:latin typeface="Arial" charset="0"/>
              </a:rPr>
              <a:t>More Of A Love For Man Than A Love For God?</a:t>
            </a:r>
          </a:p>
          <a:p>
            <a:pPr marL="609600" indent="-609600">
              <a:buFontTx/>
              <a:buAutoNum type="arabicPeriod"/>
            </a:pPr>
            <a:r>
              <a:rPr lang="en-US" altLang="en-US" b="1">
                <a:effectLst>
                  <a:outerShdw blurRad="38100" dist="38100" dir="2700000" algn="tl">
                    <a:srgbClr val="000000"/>
                  </a:outerShdw>
                </a:effectLst>
                <a:latin typeface="Arial" charset="0"/>
              </a:rPr>
              <a:t>Have A Feeling Of Comfort In Almost Obeying The Gospel?</a:t>
            </a:r>
          </a:p>
          <a:p>
            <a:pPr marL="609600" indent="-609600">
              <a:buFontTx/>
              <a:buAutoNum type="arabicPeriod"/>
            </a:pPr>
            <a:r>
              <a:rPr lang="en-US" altLang="en-US" b="1">
                <a:effectLst>
                  <a:outerShdw blurRad="38100" dist="38100" dir="2700000" algn="tl">
                    <a:srgbClr val="000000"/>
                  </a:outerShdw>
                </a:effectLst>
                <a:latin typeface="Arial" charset="0"/>
              </a:rPr>
              <a:t>Waiting For A More Convenient Time?</a:t>
            </a:r>
          </a:p>
        </p:txBody>
      </p:sp>
    </p:spTree>
  </p:cSld>
  <p:clrMapOvr>
    <a:masterClrMapping/>
  </p:clrMapOvr>
  <p:timing>
    <p:tnLst>
      <p:par>
        <p:cTn id="1" dur="indefinite" restart="never" nodeType="tmRoot"/>
      </p:par>
    </p:tnLst>
  </p:timing>
</p:sld>
</file>

<file path=ppt/slides/slide1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timing>
    <p:tnLst>
      <p:par>
        <p:cTn id="1" dur="indefinite" restart="never" nodeType="tmRoot"/>
      </p:par>
    </p:tnLst>
  </p:timing>
</p:sld>
</file>

<file path=ppt/slides/slide1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93346" name="Oval 2"/>
          <p:cNvSpPr>
            <a:spLocks noChangeArrowheads="1"/>
          </p:cNvSpPr>
          <p:nvPr/>
        </p:nvSpPr>
        <p:spPr bwMode="auto">
          <a:xfrm>
            <a:off x="685800" y="1143000"/>
            <a:ext cx="7772400" cy="4114800"/>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sz="4400" b="1" i="1">
                <a:solidFill>
                  <a:schemeClr val="bg2"/>
                </a:solidFill>
                <a:effectLst>
                  <a:outerShdw blurRad="38100" dist="38100" dir="2700000" algn="tl">
                    <a:srgbClr val="FFFFFF"/>
                  </a:outerShdw>
                </a:effectLst>
              </a:rPr>
              <a:t>What is stopping you </a:t>
            </a:r>
          </a:p>
          <a:p>
            <a:pPr algn="ctr"/>
            <a:r>
              <a:rPr lang="en-US" altLang="en-US" sz="4400" b="1" i="1">
                <a:solidFill>
                  <a:schemeClr val="bg2"/>
                </a:solidFill>
                <a:effectLst>
                  <a:outerShdw blurRad="38100" dist="38100" dir="2700000" algn="tl">
                    <a:srgbClr val="FFFFFF"/>
                  </a:outerShdw>
                </a:effectLst>
              </a:rPr>
              <a:t>from being baptized???</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57826"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Everything Has A Price</a:t>
            </a:r>
            <a:endParaRPr lang="en-US" altLang="en-US" sz="4800"/>
          </a:p>
        </p:txBody>
      </p:sp>
      <p:sp>
        <p:nvSpPr>
          <p:cNvPr id="1357827" name="Rectangle 3"/>
          <p:cNvSpPr>
            <a:spLocks noGrp="1" noChangeArrowheads="1"/>
          </p:cNvSpPr>
          <p:nvPr>
            <p:ph type="body" idx="1"/>
          </p:nvPr>
        </p:nvSpPr>
        <p:spPr>
          <a:xfrm>
            <a:off x="381000" y="1371600"/>
            <a:ext cx="8534400" cy="5257800"/>
          </a:xfrm>
        </p:spPr>
        <p:txBody>
          <a:bodyPr/>
          <a:lstStyle/>
          <a:p>
            <a:pPr>
              <a:spcBef>
                <a:spcPct val="65000"/>
              </a:spcBef>
              <a:buClr>
                <a:schemeClr val="accent2"/>
              </a:buClr>
              <a:buFont typeface="Wingdings" pitchFamily="2" charset="2"/>
              <a:buChar char="Ø"/>
            </a:pPr>
            <a:r>
              <a:rPr lang="en-US" altLang="en-US" sz="2800">
                <a:solidFill>
                  <a:schemeClr val="accent2"/>
                </a:solidFill>
                <a:effectLst>
                  <a:outerShdw blurRad="38100" dist="38100" dir="2700000" algn="tl">
                    <a:srgbClr val="000000"/>
                  </a:outerShdw>
                </a:effectLst>
                <a:latin typeface="Arial" charset="0"/>
              </a:rPr>
              <a:t>Time off of work costs you money that you could have made if you had been working.</a:t>
            </a:r>
          </a:p>
          <a:p>
            <a:pPr>
              <a:spcBef>
                <a:spcPct val="65000"/>
              </a:spcBef>
              <a:buClr>
                <a:schemeClr val="accent2"/>
              </a:buClr>
              <a:buFont typeface="Wingdings" pitchFamily="2" charset="2"/>
              <a:buChar char="Ø"/>
            </a:pPr>
            <a:r>
              <a:rPr lang="en-US" altLang="en-US" sz="2800">
                <a:solidFill>
                  <a:schemeClr val="accent2"/>
                </a:solidFill>
                <a:effectLst>
                  <a:outerShdw blurRad="38100" dist="38100" dir="2700000" algn="tl">
                    <a:srgbClr val="000000"/>
                  </a:outerShdw>
                </a:effectLst>
                <a:latin typeface="Arial" charset="0"/>
              </a:rPr>
              <a:t>Time spent working costs you time that you could spend with family and friends.</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59874"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Everything Has A Price</a:t>
            </a:r>
            <a:endParaRPr lang="en-US" altLang="en-US" sz="4800"/>
          </a:p>
        </p:txBody>
      </p:sp>
      <p:sp>
        <p:nvSpPr>
          <p:cNvPr id="1359875" name="Rectangle 3"/>
          <p:cNvSpPr>
            <a:spLocks noGrp="1" noChangeArrowheads="1"/>
          </p:cNvSpPr>
          <p:nvPr>
            <p:ph type="body" idx="1"/>
          </p:nvPr>
        </p:nvSpPr>
        <p:spPr>
          <a:xfrm>
            <a:off x="381000" y="1371600"/>
            <a:ext cx="8534400" cy="5257800"/>
          </a:xfrm>
        </p:spPr>
        <p:txBody>
          <a:bodyPr/>
          <a:lstStyle/>
          <a:p>
            <a:pPr>
              <a:spcBef>
                <a:spcPct val="65000"/>
              </a:spcBef>
              <a:buClr>
                <a:schemeClr val="accent2"/>
              </a:buClr>
              <a:buFont typeface="Wingdings" pitchFamily="2" charset="2"/>
              <a:buChar char="Ø"/>
            </a:pPr>
            <a:r>
              <a:rPr lang="en-US" altLang="en-US" sz="2800">
                <a:solidFill>
                  <a:schemeClr val="accent2"/>
                </a:solidFill>
                <a:effectLst>
                  <a:outerShdw blurRad="38100" dist="38100" dir="2700000" algn="tl">
                    <a:srgbClr val="000000"/>
                  </a:outerShdw>
                </a:effectLst>
                <a:latin typeface="Arial" charset="0"/>
              </a:rPr>
              <a:t>Time off of work costs you money that you could have made if you had been working.</a:t>
            </a:r>
          </a:p>
          <a:p>
            <a:pPr>
              <a:spcBef>
                <a:spcPct val="65000"/>
              </a:spcBef>
              <a:buClr>
                <a:schemeClr val="accent2"/>
              </a:buClr>
              <a:buFont typeface="Wingdings" pitchFamily="2" charset="2"/>
              <a:buChar char="Ø"/>
            </a:pPr>
            <a:r>
              <a:rPr lang="en-US" altLang="en-US" sz="2800">
                <a:solidFill>
                  <a:schemeClr val="accent2"/>
                </a:solidFill>
                <a:effectLst>
                  <a:outerShdw blurRad="38100" dist="38100" dir="2700000" algn="tl">
                    <a:srgbClr val="000000"/>
                  </a:outerShdw>
                </a:effectLst>
                <a:latin typeface="Arial" charset="0"/>
              </a:rPr>
              <a:t>Time spent working costs you time that you could spend with family and friends.</a:t>
            </a:r>
          </a:p>
          <a:p>
            <a:pPr>
              <a:spcBef>
                <a:spcPct val="65000"/>
              </a:spcBef>
              <a:buClr>
                <a:schemeClr val="accent2"/>
              </a:buClr>
              <a:buFont typeface="Wingdings" pitchFamily="2" charset="2"/>
              <a:buChar char="Ø"/>
            </a:pPr>
            <a:r>
              <a:rPr lang="en-US" altLang="en-US" sz="2800">
                <a:solidFill>
                  <a:schemeClr val="accent2"/>
                </a:solidFill>
                <a:effectLst>
                  <a:outerShdw blurRad="38100" dist="38100" dir="2700000" algn="tl">
                    <a:srgbClr val="000000"/>
                  </a:outerShdw>
                </a:effectLst>
                <a:latin typeface="Arial" charset="0"/>
              </a:rPr>
              <a:t>The decision to move may cost you your relationship with friends and family members.</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61922"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Everything Has A Price</a:t>
            </a:r>
            <a:endParaRPr lang="en-US" altLang="en-US" sz="4800"/>
          </a:p>
        </p:txBody>
      </p:sp>
      <p:sp>
        <p:nvSpPr>
          <p:cNvPr id="1361923" name="Rectangle 3"/>
          <p:cNvSpPr>
            <a:spLocks noGrp="1" noChangeArrowheads="1"/>
          </p:cNvSpPr>
          <p:nvPr>
            <p:ph type="body" idx="1"/>
          </p:nvPr>
        </p:nvSpPr>
        <p:spPr>
          <a:xfrm>
            <a:off x="381000" y="1371600"/>
            <a:ext cx="8534400" cy="5257800"/>
          </a:xfrm>
        </p:spPr>
        <p:txBody>
          <a:bodyPr/>
          <a:lstStyle/>
          <a:p>
            <a:pPr>
              <a:spcBef>
                <a:spcPct val="65000"/>
              </a:spcBef>
              <a:buClr>
                <a:schemeClr val="accent2"/>
              </a:buClr>
              <a:buFont typeface="Wingdings" pitchFamily="2" charset="2"/>
              <a:buChar char="Ø"/>
            </a:pPr>
            <a:r>
              <a:rPr lang="en-US" altLang="en-US" sz="2800">
                <a:solidFill>
                  <a:schemeClr val="accent2"/>
                </a:solidFill>
                <a:effectLst>
                  <a:outerShdw blurRad="38100" dist="38100" dir="2700000" algn="tl">
                    <a:srgbClr val="000000"/>
                  </a:outerShdw>
                </a:effectLst>
                <a:latin typeface="Arial" charset="0"/>
              </a:rPr>
              <a:t>Time off of work costs you money that you could have made if you had been working.</a:t>
            </a:r>
          </a:p>
          <a:p>
            <a:pPr>
              <a:spcBef>
                <a:spcPct val="65000"/>
              </a:spcBef>
              <a:buClr>
                <a:schemeClr val="accent2"/>
              </a:buClr>
              <a:buFont typeface="Wingdings" pitchFamily="2" charset="2"/>
              <a:buChar char="Ø"/>
            </a:pPr>
            <a:r>
              <a:rPr lang="en-US" altLang="en-US" sz="2800">
                <a:solidFill>
                  <a:schemeClr val="accent2"/>
                </a:solidFill>
                <a:effectLst>
                  <a:outerShdw blurRad="38100" dist="38100" dir="2700000" algn="tl">
                    <a:srgbClr val="000000"/>
                  </a:outerShdw>
                </a:effectLst>
                <a:latin typeface="Arial" charset="0"/>
              </a:rPr>
              <a:t>Time spent working costs you time that you could spend with family and friends.</a:t>
            </a:r>
          </a:p>
          <a:p>
            <a:pPr>
              <a:spcBef>
                <a:spcPct val="65000"/>
              </a:spcBef>
              <a:buClr>
                <a:schemeClr val="accent2"/>
              </a:buClr>
              <a:buFont typeface="Wingdings" pitchFamily="2" charset="2"/>
              <a:buChar char="Ø"/>
            </a:pPr>
            <a:r>
              <a:rPr lang="en-US" altLang="en-US" sz="2800">
                <a:solidFill>
                  <a:schemeClr val="accent2"/>
                </a:solidFill>
                <a:effectLst>
                  <a:outerShdw blurRad="38100" dist="38100" dir="2700000" algn="tl">
                    <a:srgbClr val="000000"/>
                  </a:outerShdw>
                </a:effectLst>
                <a:latin typeface="Arial" charset="0"/>
              </a:rPr>
              <a:t>The decision to move may cost you your relationship with friends and family members.</a:t>
            </a:r>
          </a:p>
          <a:p>
            <a:pPr>
              <a:spcBef>
                <a:spcPct val="65000"/>
              </a:spcBef>
              <a:buClr>
                <a:schemeClr val="accent2"/>
              </a:buClr>
              <a:buFont typeface="Wingdings" pitchFamily="2" charset="2"/>
              <a:buChar char="Ø"/>
            </a:pPr>
            <a:r>
              <a:rPr lang="en-US" altLang="en-US" sz="2800">
                <a:solidFill>
                  <a:schemeClr val="accent2"/>
                </a:solidFill>
                <a:effectLst>
                  <a:outerShdw blurRad="38100" dist="38100" dir="2700000" algn="tl">
                    <a:srgbClr val="000000"/>
                  </a:outerShdw>
                </a:effectLst>
                <a:latin typeface="Arial" charset="0"/>
              </a:rPr>
              <a:t>The decision to take a new job may cost you the familiarity you had with your old job and your old co-workers.</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55778"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Counting The Cost</a:t>
            </a:r>
            <a:endParaRPr lang="en-US" altLang="en-US" sz="4800"/>
          </a:p>
        </p:txBody>
      </p:sp>
      <p:sp>
        <p:nvSpPr>
          <p:cNvPr id="1355779" name="Rectangle 3"/>
          <p:cNvSpPr>
            <a:spLocks noGrp="1" noChangeArrowheads="1"/>
          </p:cNvSpPr>
          <p:nvPr>
            <p:ph type="body" idx="1"/>
          </p:nvPr>
        </p:nvSpPr>
        <p:spPr>
          <a:xfrm>
            <a:off x="381000" y="1371600"/>
            <a:ext cx="8534400" cy="5257800"/>
          </a:xfrm>
        </p:spPr>
        <p:txBody>
          <a:bodyPr/>
          <a:lstStyle/>
          <a:p>
            <a:pPr>
              <a:spcBef>
                <a:spcPct val="40000"/>
              </a:spcBef>
            </a:pPr>
            <a:r>
              <a:rPr lang="en-US" altLang="en-US">
                <a:effectLst>
                  <a:outerShdw blurRad="38100" dist="38100" dir="2700000" algn="tl">
                    <a:srgbClr val="000000"/>
                  </a:outerShdw>
                </a:effectLst>
                <a:latin typeface="Arial" charset="0"/>
              </a:rPr>
              <a:t>Jesus said his followers must be willing to give up anything in order to follow him.</a:t>
            </a:r>
          </a:p>
          <a:p>
            <a:pPr>
              <a:spcBef>
                <a:spcPct val="40000"/>
              </a:spcBef>
            </a:pPr>
            <a:r>
              <a:rPr lang="en-US" altLang="en-US">
                <a:effectLst>
                  <a:outerShdw blurRad="38100" dist="38100" dir="2700000" algn="tl">
                    <a:srgbClr val="000000"/>
                  </a:outerShdw>
                </a:effectLst>
                <a:latin typeface="Arial" charset="0"/>
              </a:rPr>
              <a:t>Before one decides to become a Christian he must “count the cost” involved.</a:t>
            </a:r>
          </a:p>
          <a:p>
            <a:pPr>
              <a:spcBef>
                <a:spcPct val="40000"/>
              </a:spcBef>
            </a:pPr>
            <a:r>
              <a:rPr lang="en-US" altLang="en-US">
                <a:effectLst>
                  <a:outerShdw blurRad="38100" dist="38100" dir="2700000" algn="tl">
                    <a:srgbClr val="000000"/>
                  </a:outerShdw>
                </a:effectLst>
                <a:latin typeface="Arial" charset="0"/>
              </a:rPr>
              <a:t>Every decision in life will cost something.</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16514"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Counting The Cost</a:t>
            </a:r>
            <a:endParaRPr lang="en-US" altLang="en-US" sz="4800"/>
          </a:p>
        </p:txBody>
      </p:sp>
      <p:sp>
        <p:nvSpPr>
          <p:cNvPr id="1216515" name="Rectangle 3"/>
          <p:cNvSpPr>
            <a:spLocks noGrp="1" noChangeArrowheads="1"/>
          </p:cNvSpPr>
          <p:nvPr>
            <p:ph type="body" idx="1"/>
          </p:nvPr>
        </p:nvSpPr>
        <p:spPr>
          <a:xfrm>
            <a:off x="381000" y="1371600"/>
            <a:ext cx="8534400" cy="5257800"/>
          </a:xfrm>
        </p:spPr>
        <p:txBody>
          <a:bodyPr/>
          <a:lstStyle/>
          <a:p>
            <a:pPr>
              <a:spcBef>
                <a:spcPct val="40000"/>
              </a:spcBef>
            </a:pPr>
            <a:r>
              <a:rPr lang="en-US" altLang="en-US">
                <a:effectLst>
                  <a:outerShdw blurRad="38100" dist="38100" dir="2700000" algn="tl">
                    <a:srgbClr val="000000"/>
                  </a:outerShdw>
                </a:effectLst>
                <a:latin typeface="Arial" charset="0"/>
              </a:rPr>
              <a:t>Jesus said his followers must be willing to give up anything in order to follow him.</a:t>
            </a:r>
          </a:p>
          <a:p>
            <a:pPr>
              <a:spcBef>
                <a:spcPct val="40000"/>
              </a:spcBef>
            </a:pPr>
            <a:r>
              <a:rPr lang="en-US" altLang="en-US">
                <a:effectLst>
                  <a:outerShdw blurRad="38100" dist="38100" dir="2700000" algn="tl">
                    <a:srgbClr val="000000"/>
                  </a:outerShdw>
                </a:effectLst>
                <a:latin typeface="Arial" charset="0"/>
              </a:rPr>
              <a:t>Before one decides to become a Christian he must “count the cost” involved.</a:t>
            </a:r>
          </a:p>
          <a:p>
            <a:pPr>
              <a:spcBef>
                <a:spcPct val="40000"/>
              </a:spcBef>
            </a:pPr>
            <a:r>
              <a:rPr lang="en-US" altLang="en-US">
                <a:effectLst>
                  <a:outerShdw blurRad="38100" dist="38100" dir="2700000" algn="tl">
                    <a:srgbClr val="000000"/>
                  </a:outerShdw>
                </a:effectLst>
                <a:latin typeface="Arial" charset="0"/>
              </a:rPr>
              <a:t>Every decision in life will cost something.</a:t>
            </a:r>
          </a:p>
          <a:p>
            <a:pPr>
              <a:spcBef>
                <a:spcPct val="40000"/>
              </a:spcBef>
            </a:pPr>
            <a:r>
              <a:rPr lang="en-US" altLang="en-US">
                <a:effectLst>
                  <a:outerShdw blurRad="38100" dist="38100" dir="2700000" algn="tl">
                    <a:srgbClr val="000000"/>
                  </a:outerShdw>
                </a:effectLst>
                <a:latin typeface="Arial" charset="0"/>
              </a:rPr>
              <a:t>How much does it “cost” to follow Jesus?</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18562"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Counting The Cost</a:t>
            </a:r>
            <a:endParaRPr lang="en-US" altLang="en-US" sz="4800"/>
          </a:p>
        </p:txBody>
      </p:sp>
      <p:sp>
        <p:nvSpPr>
          <p:cNvPr id="1218563" name="Rectangle 3"/>
          <p:cNvSpPr>
            <a:spLocks noGrp="1" noChangeArrowheads="1"/>
          </p:cNvSpPr>
          <p:nvPr>
            <p:ph type="body" idx="1"/>
          </p:nvPr>
        </p:nvSpPr>
        <p:spPr>
          <a:xfrm>
            <a:off x="381000" y="1371600"/>
            <a:ext cx="8534400" cy="5257800"/>
          </a:xfrm>
        </p:spPr>
        <p:txBody>
          <a:bodyPr/>
          <a:lstStyle/>
          <a:p>
            <a:pPr>
              <a:spcBef>
                <a:spcPct val="40000"/>
              </a:spcBef>
            </a:pPr>
            <a:r>
              <a:rPr lang="en-US" altLang="en-US">
                <a:effectLst>
                  <a:outerShdw blurRad="38100" dist="38100" dir="2700000" algn="tl">
                    <a:srgbClr val="000000"/>
                  </a:outerShdw>
                </a:effectLst>
                <a:latin typeface="Arial" charset="0"/>
              </a:rPr>
              <a:t>Jesus said his followers must be willing to give up anything in order to follow him.</a:t>
            </a:r>
          </a:p>
          <a:p>
            <a:pPr>
              <a:spcBef>
                <a:spcPct val="40000"/>
              </a:spcBef>
            </a:pPr>
            <a:r>
              <a:rPr lang="en-US" altLang="en-US">
                <a:effectLst>
                  <a:outerShdw blurRad="38100" dist="38100" dir="2700000" algn="tl">
                    <a:srgbClr val="000000"/>
                  </a:outerShdw>
                </a:effectLst>
                <a:latin typeface="Arial" charset="0"/>
              </a:rPr>
              <a:t>Before one decides to become a Christian he must “count the cost” involved.</a:t>
            </a:r>
          </a:p>
          <a:p>
            <a:pPr>
              <a:spcBef>
                <a:spcPct val="40000"/>
              </a:spcBef>
            </a:pPr>
            <a:r>
              <a:rPr lang="en-US" altLang="en-US">
                <a:effectLst>
                  <a:outerShdw blurRad="38100" dist="38100" dir="2700000" algn="tl">
                    <a:srgbClr val="000000"/>
                  </a:outerShdw>
                </a:effectLst>
                <a:latin typeface="Arial" charset="0"/>
              </a:rPr>
              <a:t>Every decision in life will cost something.</a:t>
            </a:r>
          </a:p>
          <a:p>
            <a:pPr>
              <a:spcBef>
                <a:spcPct val="40000"/>
              </a:spcBef>
            </a:pPr>
            <a:r>
              <a:rPr lang="en-US" altLang="en-US">
                <a:effectLst>
                  <a:outerShdw blurRad="38100" dist="38100" dir="2700000" algn="tl">
                    <a:srgbClr val="000000"/>
                  </a:outerShdw>
                </a:effectLst>
                <a:latin typeface="Arial" charset="0"/>
              </a:rPr>
              <a:t>How much does it “cost” to follow Jesus?</a:t>
            </a:r>
          </a:p>
        </p:txBody>
      </p:sp>
      <p:sp>
        <p:nvSpPr>
          <p:cNvPr id="1218564" name="Rectangle 4"/>
          <p:cNvSpPr>
            <a:spLocks noChangeArrowheads="1"/>
          </p:cNvSpPr>
          <p:nvPr/>
        </p:nvSpPr>
        <p:spPr bwMode="auto">
          <a:xfrm>
            <a:off x="457200" y="2667000"/>
            <a:ext cx="8382000" cy="3886200"/>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2800" i="1">
                <a:solidFill>
                  <a:schemeClr val="bg2"/>
                </a:solidFill>
              </a:rPr>
              <a:t>“Then one of them, a lawyer, asked Him a question, testing Him, and saying, ‘Teacher, which is the great commandment in the law?’ Jesus said to him, ‘You shall love the LORD your God with all your heart, with all your soul, and with all your mind. This is the first and great commandment. And the second is like it: You shall love your neighbor as yourself’” (Matthew 22:35-39).</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37954"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Counting The Cost</a:t>
            </a:r>
            <a:endParaRPr lang="en-US" altLang="en-US" sz="480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63970"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Counting The Cost</a:t>
            </a:r>
            <a:endParaRPr lang="en-US" altLang="en-US" sz="4800"/>
          </a:p>
        </p:txBody>
      </p:sp>
      <p:sp>
        <p:nvSpPr>
          <p:cNvPr id="1363971" name="Rectangle 3"/>
          <p:cNvSpPr>
            <a:spLocks noGrp="1" noChangeArrowheads="1"/>
          </p:cNvSpPr>
          <p:nvPr>
            <p:ph type="body" idx="1"/>
          </p:nvPr>
        </p:nvSpPr>
        <p:spPr>
          <a:xfrm>
            <a:off x="381000" y="1371600"/>
            <a:ext cx="8534400" cy="5257800"/>
          </a:xfrm>
        </p:spPr>
        <p:txBody>
          <a:bodyPr/>
          <a:lstStyle/>
          <a:p>
            <a:pPr>
              <a:spcBef>
                <a:spcPct val="40000"/>
              </a:spcBef>
            </a:pPr>
            <a:r>
              <a:rPr lang="en-US" altLang="en-US">
                <a:effectLst>
                  <a:outerShdw blurRad="38100" dist="38100" dir="2700000" algn="tl">
                    <a:srgbClr val="000000"/>
                  </a:outerShdw>
                </a:effectLst>
                <a:latin typeface="Arial" charset="0"/>
              </a:rPr>
              <a:t>Jesus said his followers must be willing to give up anything in order to follow him.</a:t>
            </a:r>
          </a:p>
          <a:p>
            <a:pPr>
              <a:spcBef>
                <a:spcPct val="40000"/>
              </a:spcBef>
            </a:pPr>
            <a:r>
              <a:rPr lang="en-US" altLang="en-US">
                <a:effectLst>
                  <a:outerShdw blurRad="38100" dist="38100" dir="2700000" algn="tl">
                    <a:srgbClr val="000000"/>
                  </a:outerShdw>
                </a:effectLst>
                <a:latin typeface="Arial" charset="0"/>
              </a:rPr>
              <a:t>Before one decides to become a Christian he must “count the cost” involved.</a:t>
            </a:r>
          </a:p>
          <a:p>
            <a:pPr>
              <a:spcBef>
                <a:spcPct val="40000"/>
              </a:spcBef>
            </a:pPr>
            <a:r>
              <a:rPr lang="en-US" altLang="en-US">
                <a:effectLst>
                  <a:outerShdw blurRad="38100" dist="38100" dir="2700000" algn="tl">
                    <a:srgbClr val="000000"/>
                  </a:outerShdw>
                </a:effectLst>
                <a:latin typeface="Arial" charset="0"/>
              </a:rPr>
              <a:t>Every decision in life will cost something.</a:t>
            </a:r>
          </a:p>
          <a:p>
            <a:pPr>
              <a:spcBef>
                <a:spcPct val="40000"/>
              </a:spcBef>
            </a:pPr>
            <a:r>
              <a:rPr lang="en-US" altLang="en-US">
                <a:effectLst>
                  <a:outerShdw blurRad="38100" dist="38100" dir="2700000" algn="tl">
                    <a:srgbClr val="000000"/>
                  </a:outerShdw>
                </a:effectLst>
                <a:latin typeface="Arial" charset="0"/>
              </a:rPr>
              <a:t>How much does it “cost” to follow Jesus?</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20610" name="Rectangle 2"/>
          <p:cNvSpPr>
            <a:spLocks noGrp="1" noChangeArrowheads="1"/>
          </p:cNvSpPr>
          <p:nvPr>
            <p:ph type="title"/>
          </p:nvPr>
        </p:nvSpPr>
        <p:spPr>
          <a:xfrm>
            <a:off x="0" y="304800"/>
            <a:ext cx="9144000" cy="1143000"/>
          </a:xfrm>
        </p:spPr>
        <p:txBody>
          <a:bodyPr/>
          <a:lstStyle/>
          <a:p>
            <a:r>
              <a:rPr lang="en-US" altLang="en-US" sz="4000">
                <a:latin typeface="Arial" charset="0"/>
              </a:rPr>
              <a:t>What’s The “Cost” Of Following Jesus?</a:t>
            </a:r>
            <a:endParaRPr lang="en-US" altLang="en-US" sz="4200">
              <a:effectLst>
                <a:outerShdw blurRad="38100" dist="38100" dir="2700000" algn="tl">
                  <a:srgbClr val="000000"/>
                </a:outerShdw>
              </a:effectLst>
              <a:latin typeface="Arial" charset="0"/>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66018" name="Rectangle 2"/>
          <p:cNvSpPr>
            <a:spLocks noGrp="1" noChangeArrowheads="1"/>
          </p:cNvSpPr>
          <p:nvPr>
            <p:ph type="title"/>
          </p:nvPr>
        </p:nvSpPr>
        <p:spPr>
          <a:xfrm>
            <a:off x="0" y="304800"/>
            <a:ext cx="9144000" cy="1143000"/>
          </a:xfrm>
        </p:spPr>
        <p:txBody>
          <a:bodyPr/>
          <a:lstStyle/>
          <a:p>
            <a:r>
              <a:rPr lang="en-US" altLang="en-US" sz="4000">
                <a:latin typeface="Arial" charset="0"/>
              </a:rPr>
              <a:t>What’s The “Cost” Of Following Jesus?</a:t>
            </a:r>
            <a:endParaRPr lang="en-US" altLang="en-US" sz="4200">
              <a:effectLst>
                <a:outerShdw blurRad="38100" dist="38100" dir="2700000" algn="tl">
                  <a:srgbClr val="000000"/>
                </a:outerShdw>
              </a:effectLst>
              <a:latin typeface="Arial" charset="0"/>
            </a:endParaRPr>
          </a:p>
        </p:txBody>
      </p:sp>
      <p:sp>
        <p:nvSpPr>
          <p:cNvPr id="1366019" name="Rectangle 3"/>
          <p:cNvSpPr>
            <a:spLocks noGrp="1" noChangeArrowheads="1"/>
          </p:cNvSpPr>
          <p:nvPr>
            <p:ph type="body" idx="1"/>
          </p:nvPr>
        </p:nvSpPr>
        <p:spPr>
          <a:xfrm>
            <a:off x="381000" y="1371600"/>
            <a:ext cx="8534400" cy="5257800"/>
          </a:xfrm>
        </p:spPr>
        <p:txBody>
          <a:bodyPr/>
          <a:lstStyle/>
          <a:p>
            <a:pPr>
              <a:spcBef>
                <a:spcPct val="40000"/>
              </a:spcBef>
              <a:buClr>
                <a:schemeClr val="accent2"/>
              </a:buClr>
              <a:buFont typeface="Wingdings" pitchFamily="2" charset="2"/>
              <a:buChar char="Ø"/>
            </a:pPr>
            <a:r>
              <a:rPr lang="en-US" altLang="en-US">
                <a:solidFill>
                  <a:schemeClr val="accent2"/>
                </a:solidFill>
                <a:effectLst>
                  <a:outerShdw blurRad="38100" dist="38100" dir="2700000" algn="tl">
                    <a:srgbClr val="000000"/>
                  </a:outerShdw>
                </a:effectLst>
                <a:latin typeface="Arial" charset="0"/>
              </a:rPr>
              <a:t>It will cost you everything you have!</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68066" name="Rectangle 2"/>
          <p:cNvSpPr>
            <a:spLocks noGrp="1" noChangeArrowheads="1"/>
          </p:cNvSpPr>
          <p:nvPr>
            <p:ph type="title"/>
          </p:nvPr>
        </p:nvSpPr>
        <p:spPr>
          <a:xfrm>
            <a:off x="0" y="304800"/>
            <a:ext cx="9144000" cy="1143000"/>
          </a:xfrm>
        </p:spPr>
        <p:txBody>
          <a:bodyPr/>
          <a:lstStyle/>
          <a:p>
            <a:r>
              <a:rPr lang="en-US" altLang="en-US" sz="4000">
                <a:latin typeface="Arial" charset="0"/>
              </a:rPr>
              <a:t>What’s The “Cost” Of Following Jesus?</a:t>
            </a:r>
            <a:endParaRPr lang="en-US" altLang="en-US" sz="4200">
              <a:effectLst>
                <a:outerShdw blurRad="38100" dist="38100" dir="2700000" algn="tl">
                  <a:srgbClr val="000000"/>
                </a:outerShdw>
              </a:effectLst>
              <a:latin typeface="Arial" charset="0"/>
            </a:endParaRPr>
          </a:p>
        </p:txBody>
      </p:sp>
      <p:sp>
        <p:nvSpPr>
          <p:cNvPr id="1368067" name="Rectangle 3"/>
          <p:cNvSpPr>
            <a:spLocks noGrp="1" noChangeArrowheads="1"/>
          </p:cNvSpPr>
          <p:nvPr>
            <p:ph type="body" idx="1"/>
          </p:nvPr>
        </p:nvSpPr>
        <p:spPr>
          <a:xfrm>
            <a:off x="381000" y="1371600"/>
            <a:ext cx="8534400" cy="5257800"/>
          </a:xfrm>
        </p:spPr>
        <p:txBody>
          <a:bodyPr/>
          <a:lstStyle/>
          <a:p>
            <a:pPr>
              <a:spcBef>
                <a:spcPct val="40000"/>
              </a:spcBef>
              <a:buClr>
                <a:schemeClr val="accent2"/>
              </a:buClr>
              <a:buFont typeface="Wingdings" pitchFamily="2" charset="2"/>
              <a:buChar char="Ø"/>
            </a:pPr>
            <a:r>
              <a:rPr lang="en-US" altLang="en-US">
                <a:solidFill>
                  <a:schemeClr val="accent2"/>
                </a:solidFill>
                <a:effectLst>
                  <a:outerShdw blurRad="38100" dist="38100" dir="2700000" algn="tl">
                    <a:srgbClr val="000000"/>
                  </a:outerShdw>
                </a:effectLst>
                <a:latin typeface="Arial" charset="0"/>
              </a:rPr>
              <a:t>It will cost you everything you have!</a:t>
            </a:r>
          </a:p>
          <a:p>
            <a:pPr>
              <a:spcBef>
                <a:spcPct val="40000"/>
              </a:spcBef>
              <a:buClr>
                <a:schemeClr val="accent2"/>
              </a:buClr>
              <a:buFont typeface="Wingdings" pitchFamily="2" charset="2"/>
              <a:buChar char="Ø"/>
            </a:pPr>
            <a:r>
              <a:rPr lang="en-US" altLang="en-US">
                <a:solidFill>
                  <a:schemeClr val="accent2"/>
                </a:solidFill>
                <a:effectLst>
                  <a:outerShdw blurRad="38100" dist="38100" dir="2700000" algn="tl">
                    <a:srgbClr val="000000"/>
                  </a:outerShdw>
                </a:effectLst>
                <a:latin typeface="Arial" charset="0"/>
              </a:rPr>
              <a:t>Many people refuse to follow Christ because they are not willing to pay the cost.</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70114" name="Rectangle 2"/>
          <p:cNvSpPr>
            <a:spLocks noGrp="1" noChangeArrowheads="1"/>
          </p:cNvSpPr>
          <p:nvPr>
            <p:ph type="title"/>
          </p:nvPr>
        </p:nvSpPr>
        <p:spPr>
          <a:xfrm>
            <a:off x="0" y="304800"/>
            <a:ext cx="9144000" cy="1143000"/>
          </a:xfrm>
        </p:spPr>
        <p:txBody>
          <a:bodyPr/>
          <a:lstStyle/>
          <a:p>
            <a:r>
              <a:rPr lang="en-US" altLang="en-US" sz="4000">
                <a:latin typeface="Arial" charset="0"/>
              </a:rPr>
              <a:t>What’s The “Cost” Of Following Jesus?</a:t>
            </a:r>
            <a:endParaRPr lang="en-US" altLang="en-US" sz="4200">
              <a:effectLst>
                <a:outerShdw blurRad="38100" dist="38100" dir="2700000" algn="tl">
                  <a:srgbClr val="000000"/>
                </a:outerShdw>
              </a:effectLst>
              <a:latin typeface="Arial" charset="0"/>
            </a:endParaRPr>
          </a:p>
        </p:txBody>
      </p:sp>
      <p:sp>
        <p:nvSpPr>
          <p:cNvPr id="1370115" name="Rectangle 3"/>
          <p:cNvSpPr>
            <a:spLocks noGrp="1" noChangeArrowheads="1"/>
          </p:cNvSpPr>
          <p:nvPr>
            <p:ph type="body" idx="1"/>
          </p:nvPr>
        </p:nvSpPr>
        <p:spPr>
          <a:xfrm>
            <a:off x="381000" y="1371600"/>
            <a:ext cx="8534400" cy="5257800"/>
          </a:xfrm>
        </p:spPr>
        <p:txBody>
          <a:bodyPr/>
          <a:lstStyle/>
          <a:p>
            <a:pPr>
              <a:spcBef>
                <a:spcPct val="40000"/>
              </a:spcBef>
              <a:buClr>
                <a:schemeClr val="accent2"/>
              </a:buClr>
              <a:buFont typeface="Wingdings" pitchFamily="2" charset="2"/>
              <a:buChar char="Ø"/>
            </a:pPr>
            <a:r>
              <a:rPr lang="en-US" altLang="en-US">
                <a:solidFill>
                  <a:schemeClr val="accent2"/>
                </a:solidFill>
                <a:effectLst>
                  <a:outerShdw blurRad="38100" dist="38100" dir="2700000" algn="tl">
                    <a:srgbClr val="000000"/>
                  </a:outerShdw>
                </a:effectLst>
                <a:latin typeface="Arial" charset="0"/>
              </a:rPr>
              <a:t>It will cost you everything you have!</a:t>
            </a:r>
          </a:p>
          <a:p>
            <a:pPr>
              <a:spcBef>
                <a:spcPct val="40000"/>
              </a:spcBef>
              <a:buClr>
                <a:schemeClr val="accent2"/>
              </a:buClr>
              <a:buFont typeface="Wingdings" pitchFamily="2" charset="2"/>
              <a:buChar char="Ø"/>
            </a:pPr>
            <a:r>
              <a:rPr lang="en-US" altLang="en-US">
                <a:solidFill>
                  <a:schemeClr val="accent2"/>
                </a:solidFill>
                <a:effectLst>
                  <a:outerShdw blurRad="38100" dist="38100" dir="2700000" algn="tl">
                    <a:srgbClr val="000000"/>
                  </a:outerShdw>
                </a:effectLst>
                <a:latin typeface="Arial" charset="0"/>
              </a:rPr>
              <a:t>Many people refuse to follow Christ because they are not willing to pay the cost.</a:t>
            </a:r>
          </a:p>
          <a:p>
            <a:pPr>
              <a:spcBef>
                <a:spcPct val="40000"/>
              </a:spcBef>
              <a:buClr>
                <a:schemeClr val="accent2"/>
              </a:buClr>
              <a:buFont typeface="Wingdings" pitchFamily="2" charset="2"/>
              <a:buChar char="Ø"/>
            </a:pPr>
            <a:r>
              <a:rPr lang="en-US" altLang="en-US">
                <a:solidFill>
                  <a:schemeClr val="accent2"/>
                </a:solidFill>
                <a:effectLst>
                  <a:outerShdw blurRad="38100" dist="38100" dir="2700000" algn="tl">
                    <a:srgbClr val="000000"/>
                  </a:outerShdw>
                </a:effectLst>
                <a:latin typeface="Arial" charset="0"/>
              </a:rPr>
              <a:t>Some start to follow Christ, but then quit because they failed to count the cost ahead of time.</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72162" name="Rectangle 2"/>
          <p:cNvSpPr>
            <a:spLocks noGrp="1" noChangeArrowheads="1"/>
          </p:cNvSpPr>
          <p:nvPr>
            <p:ph type="title"/>
          </p:nvPr>
        </p:nvSpPr>
        <p:spPr>
          <a:xfrm>
            <a:off x="0" y="304800"/>
            <a:ext cx="9144000" cy="1143000"/>
          </a:xfrm>
        </p:spPr>
        <p:txBody>
          <a:bodyPr/>
          <a:lstStyle/>
          <a:p>
            <a:r>
              <a:rPr lang="en-US" altLang="en-US" sz="4000">
                <a:latin typeface="Arial" charset="0"/>
              </a:rPr>
              <a:t>What’s The “Cost” Of Following Jesus?</a:t>
            </a:r>
            <a:endParaRPr lang="en-US" altLang="en-US" sz="4200">
              <a:effectLst>
                <a:outerShdw blurRad="38100" dist="38100" dir="2700000" algn="tl">
                  <a:srgbClr val="000000"/>
                </a:outerShdw>
              </a:effectLst>
              <a:latin typeface="Arial" charset="0"/>
            </a:endParaRPr>
          </a:p>
        </p:txBody>
      </p:sp>
      <p:sp>
        <p:nvSpPr>
          <p:cNvPr id="1372163" name="Rectangle 3"/>
          <p:cNvSpPr>
            <a:spLocks noGrp="1" noChangeArrowheads="1"/>
          </p:cNvSpPr>
          <p:nvPr>
            <p:ph type="body" idx="1"/>
          </p:nvPr>
        </p:nvSpPr>
        <p:spPr>
          <a:xfrm>
            <a:off x="381000" y="1371600"/>
            <a:ext cx="8534400" cy="5257800"/>
          </a:xfrm>
        </p:spPr>
        <p:txBody>
          <a:bodyPr/>
          <a:lstStyle/>
          <a:p>
            <a:pPr>
              <a:spcBef>
                <a:spcPct val="40000"/>
              </a:spcBef>
              <a:buClr>
                <a:schemeClr val="accent2"/>
              </a:buClr>
              <a:buFont typeface="Wingdings" pitchFamily="2" charset="2"/>
              <a:buChar char="Ø"/>
            </a:pPr>
            <a:r>
              <a:rPr lang="en-US" altLang="en-US">
                <a:solidFill>
                  <a:schemeClr val="accent2"/>
                </a:solidFill>
                <a:effectLst>
                  <a:outerShdw blurRad="38100" dist="38100" dir="2700000" algn="tl">
                    <a:srgbClr val="000000"/>
                  </a:outerShdw>
                </a:effectLst>
                <a:latin typeface="Arial" charset="0"/>
              </a:rPr>
              <a:t>It will cost you everything you have!</a:t>
            </a:r>
          </a:p>
          <a:p>
            <a:pPr>
              <a:spcBef>
                <a:spcPct val="40000"/>
              </a:spcBef>
              <a:buClr>
                <a:schemeClr val="accent2"/>
              </a:buClr>
              <a:buFont typeface="Wingdings" pitchFamily="2" charset="2"/>
              <a:buChar char="Ø"/>
            </a:pPr>
            <a:r>
              <a:rPr lang="en-US" altLang="en-US">
                <a:solidFill>
                  <a:schemeClr val="accent2"/>
                </a:solidFill>
                <a:effectLst>
                  <a:outerShdw blurRad="38100" dist="38100" dir="2700000" algn="tl">
                    <a:srgbClr val="000000"/>
                  </a:outerShdw>
                </a:effectLst>
                <a:latin typeface="Arial" charset="0"/>
              </a:rPr>
              <a:t>Many people refuse to follow Christ because they are not willing to pay the cost.</a:t>
            </a:r>
          </a:p>
          <a:p>
            <a:pPr>
              <a:spcBef>
                <a:spcPct val="40000"/>
              </a:spcBef>
              <a:buClr>
                <a:schemeClr val="accent2"/>
              </a:buClr>
              <a:buFont typeface="Wingdings" pitchFamily="2" charset="2"/>
              <a:buChar char="Ø"/>
            </a:pPr>
            <a:r>
              <a:rPr lang="en-US" altLang="en-US">
                <a:solidFill>
                  <a:schemeClr val="accent2"/>
                </a:solidFill>
                <a:effectLst>
                  <a:outerShdw blurRad="38100" dist="38100" dir="2700000" algn="tl">
                    <a:srgbClr val="000000"/>
                  </a:outerShdw>
                </a:effectLst>
                <a:latin typeface="Arial" charset="0"/>
              </a:rPr>
              <a:t>Some start to follow Christ, but then quit because they failed to count the cost ahead of time.</a:t>
            </a:r>
          </a:p>
          <a:p>
            <a:pPr>
              <a:spcBef>
                <a:spcPct val="40000"/>
              </a:spcBef>
              <a:buClr>
                <a:schemeClr val="accent2"/>
              </a:buClr>
              <a:buFont typeface="Wingdings" pitchFamily="2" charset="2"/>
              <a:buChar char="Ø"/>
            </a:pPr>
            <a:r>
              <a:rPr lang="en-US" altLang="en-US">
                <a:solidFill>
                  <a:schemeClr val="accent2"/>
                </a:solidFill>
                <a:effectLst>
                  <a:outerShdw blurRad="38100" dist="38100" dir="2700000" algn="tl">
                    <a:srgbClr val="000000"/>
                  </a:outerShdw>
                </a:effectLst>
                <a:latin typeface="Arial" charset="0"/>
              </a:rPr>
              <a:t>The cost is great. </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74210" name="Rectangle 2"/>
          <p:cNvSpPr>
            <a:spLocks noGrp="1" noChangeArrowheads="1"/>
          </p:cNvSpPr>
          <p:nvPr>
            <p:ph type="title"/>
          </p:nvPr>
        </p:nvSpPr>
        <p:spPr>
          <a:xfrm>
            <a:off x="0" y="304800"/>
            <a:ext cx="9144000" cy="1143000"/>
          </a:xfrm>
        </p:spPr>
        <p:txBody>
          <a:bodyPr/>
          <a:lstStyle/>
          <a:p>
            <a:r>
              <a:rPr lang="en-US" altLang="en-US" sz="4000">
                <a:latin typeface="Arial" charset="0"/>
              </a:rPr>
              <a:t>What’s The “Cost” Of Following Jesus?</a:t>
            </a:r>
            <a:endParaRPr lang="en-US" altLang="en-US" sz="4200">
              <a:effectLst>
                <a:outerShdw blurRad="38100" dist="38100" dir="2700000" algn="tl">
                  <a:srgbClr val="000000"/>
                </a:outerShdw>
              </a:effectLst>
              <a:latin typeface="Arial" charset="0"/>
            </a:endParaRPr>
          </a:p>
        </p:txBody>
      </p:sp>
      <p:sp>
        <p:nvSpPr>
          <p:cNvPr id="1374211" name="Rectangle 3"/>
          <p:cNvSpPr>
            <a:spLocks noGrp="1" noChangeArrowheads="1"/>
          </p:cNvSpPr>
          <p:nvPr>
            <p:ph type="body" idx="1"/>
          </p:nvPr>
        </p:nvSpPr>
        <p:spPr>
          <a:xfrm>
            <a:off x="381000" y="1371600"/>
            <a:ext cx="8534400" cy="5257800"/>
          </a:xfrm>
        </p:spPr>
        <p:txBody>
          <a:bodyPr/>
          <a:lstStyle/>
          <a:p>
            <a:pPr>
              <a:spcBef>
                <a:spcPct val="40000"/>
              </a:spcBef>
              <a:buClr>
                <a:schemeClr val="accent2"/>
              </a:buClr>
              <a:buFont typeface="Wingdings" pitchFamily="2" charset="2"/>
              <a:buChar char="Ø"/>
            </a:pPr>
            <a:r>
              <a:rPr lang="en-US" altLang="en-US">
                <a:solidFill>
                  <a:schemeClr val="accent2"/>
                </a:solidFill>
                <a:effectLst>
                  <a:outerShdw blurRad="38100" dist="38100" dir="2700000" algn="tl">
                    <a:srgbClr val="000000"/>
                  </a:outerShdw>
                </a:effectLst>
                <a:latin typeface="Arial" charset="0"/>
              </a:rPr>
              <a:t>It will cost you everything you have!</a:t>
            </a:r>
          </a:p>
          <a:p>
            <a:pPr>
              <a:spcBef>
                <a:spcPct val="40000"/>
              </a:spcBef>
              <a:buClr>
                <a:schemeClr val="accent2"/>
              </a:buClr>
              <a:buFont typeface="Wingdings" pitchFamily="2" charset="2"/>
              <a:buChar char="Ø"/>
            </a:pPr>
            <a:r>
              <a:rPr lang="en-US" altLang="en-US">
                <a:solidFill>
                  <a:schemeClr val="accent2"/>
                </a:solidFill>
                <a:effectLst>
                  <a:outerShdw blurRad="38100" dist="38100" dir="2700000" algn="tl">
                    <a:srgbClr val="000000"/>
                  </a:outerShdw>
                </a:effectLst>
                <a:latin typeface="Arial" charset="0"/>
              </a:rPr>
              <a:t>Many people refuse to follow Christ because they are not willing to pay the cost.</a:t>
            </a:r>
          </a:p>
          <a:p>
            <a:pPr>
              <a:spcBef>
                <a:spcPct val="40000"/>
              </a:spcBef>
              <a:buClr>
                <a:schemeClr val="accent2"/>
              </a:buClr>
              <a:buFont typeface="Wingdings" pitchFamily="2" charset="2"/>
              <a:buChar char="Ø"/>
            </a:pPr>
            <a:r>
              <a:rPr lang="en-US" altLang="en-US">
                <a:solidFill>
                  <a:schemeClr val="accent2"/>
                </a:solidFill>
                <a:effectLst>
                  <a:outerShdw blurRad="38100" dist="38100" dir="2700000" algn="tl">
                    <a:srgbClr val="000000"/>
                  </a:outerShdw>
                </a:effectLst>
                <a:latin typeface="Arial" charset="0"/>
              </a:rPr>
              <a:t>Some start to follow Christ, but then quit because they failed to count the cost ahead of time.</a:t>
            </a:r>
          </a:p>
          <a:p>
            <a:pPr>
              <a:spcBef>
                <a:spcPct val="40000"/>
              </a:spcBef>
              <a:buClr>
                <a:schemeClr val="accent2"/>
              </a:buClr>
              <a:buFont typeface="Wingdings" pitchFamily="2" charset="2"/>
              <a:buChar char="Ø"/>
            </a:pPr>
            <a:r>
              <a:rPr lang="en-US" altLang="en-US">
                <a:solidFill>
                  <a:schemeClr val="accent2"/>
                </a:solidFill>
                <a:effectLst>
                  <a:outerShdw blurRad="38100" dist="38100" dir="2700000" algn="tl">
                    <a:srgbClr val="000000"/>
                  </a:outerShdw>
                </a:effectLst>
                <a:latin typeface="Arial" charset="0"/>
              </a:rPr>
              <a:t>The cost is great. </a:t>
            </a:r>
          </a:p>
          <a:p>
            <a:pPr>
              <a:spcBef>
                <a:spcPct val="40000"/>
              </a:spcBef>
              <a:buClr>
                <a:schemeClr val="accent2"/>
              </a:buClr>
              <a:buFont typeface="Wingdings" pitchFamily="2" charset="2"/>
              <a:buChar char="Ø"/>
            </a:pPr>
            <a:r>
              <a:rPr lang="en-US" altLang="en-US">
                <a:solidFill>
                  <a:schemeClr val="accent2"/>
                </a:solidFill>
                <a:effectLst>
                  <a:outerShdw blurRad="38100" dist="38100" dir="2700000" algn="tl">
                    <a:srgbClr val="000000"/>
                  </a:outerShdw>
                </a:effectLst>
                <a:latin typeface="Arial" charset="0"/>
              </a:rPr>
              <a:t>But the reward is greater!</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22658" name="Rectangle 2"/>
          <p:cNvSpPr>
            <a:spLocks noGrp="1" noChangeArrowheads="1"/>
          </p:cNvSpPr>
          <p:nvPr>
            <p:ph type="title"/>
          </p:nvPr>
        </p:nvSpPr>
        <p:spPr>
          <a:xfrm>
            <a:off x="0" y="304800"/>
            <a:ext cx="9144000" cy="1143000"/>
          </a:xfrm>
        </p:spPr>
        <p:txBody>
          <a:bodyPr/>
          <a:lstStyle/>
          <a:p>
            <a:r>
              <a:rPr lang="en-US" altLang="en-US" sz="4000">
                <a:latin typeface="Arial" charset="0"/>
              </a:rPr>
              <a:t>What’s The “Cost” Of Following Jesus?</a:t>
            </a:r>
            <a:endParaRPr lang="en-US" altLang="en-US" sz="4200">
              <a:effectLst>
                <a:outerShdw blurRad="38100" dist="38100" dir="2700000" algn="tl">
                  <a:srgbClr val="000000"/>
                </a:outerShdw>
              </a:effectLst>
              <a:latin typeface="Arial" charset="0"/>
            </a:endParaRPr>
          </a:p>
        </p:txBody>
      </p:sp>
      <p:sp>
        <p:nvSpPr>
          <p:cNvPr id="1222659" name="Rectangle 3"/>
          <p:cNvSpPr>
            <a:spLocks noGrp="1" noChangeArrowheads="1"/>
          </p:cNvSpPr>
          <p:nvPr>
            <p:ph type="body" idx="1"/>
          </p:nvPr>
        </p:nvSpPr>
        <p:spPr>
          <a:xfrm>
            <a:off x="381000" y="1371600"/>
            <a:ext cx="8534400" cy="5257800"/>
          </a:xfrm>
        </p:spPr>
        <p:txBody>
          <a:bodyPr/>
          <a:lstStyle/>
          <a:p>
            <a:pPr>
              <a:spcBef>
                <a:spcPct val="40000"/>
              </a:spcBef>
              <a:buClr>
                <a:schemeClr val="accent2"/>
              </a:buClr>
              <a:buFont typeface="Wingdings" pitchFamily="2" charset="2"/>
              <a:buChar char="Ø"/>
            </a:pPr>
            <a:r>
              <a:rPr lang="en-US" altLang="en-US">
                <a:solidFill>
                  <a:schemeClr val="accent2"/>
                </a:solidFill>
                <a:effectLst>
                  <a:outerShdw blurRad="38100" dist="38100" dir="2700000" algn="tl">
                    <a:srgbClr val="000000"/>
                  </a:outerShdw>
                </a:effectLst>
                <a:latin typeface="Arial" charset="0"/>
              </a:rPr>
              <a:t>It will cost you everything you have!</a:t>
            </a:r>
          </a:p>
          <a:p>
            <a:pPr>
              <a:spcBef>
                <a:spcPct val="40000"/>
              </a:spcBef>
              <a:buClr>
                <a:schemeClr val="accent2"/>
              </a:buClr>
              <a:buFont typeface="Wingdings" pitchFamily="2" charset="2"/>
              <a:buChar char="Ø"/>
            </a:pPr>
            <a:r>
              <a:rPr lang="en-US" altLang="en-US">
                <a:solidFill>
                  <a:schemeClr val="accent2"/>
                </a:solidFill>
                <a:effectLst>
                  <a:outerShdw blurRad="38100" dist="38100" dir="2700000" algn="tl">
                    <a:srgbClr val="000000"/>
                  </a:outerShdw>
                </a:effectLst>
                <a:latin typeface="Arial" charset="0"/>
              </a:rPr>
              <a:t>Many people refuse to follow Christ because they are not willing to pay the cost.</a:t>
            </a:r>
          </a:p>
          <a:p>
            <a:pPr>
              <a:spcBef>
                <a:spcPct val="40000"/>
              </a:spcBef>
              <a:buClr>
                <a:schemeClr val="accent2"/>
              </a:buClr>
              <a:buFont typeface="Wingdings" pitchFamily="2" charset="2"/>
              <a:buChar char="Ø"/>
            </a:pPr>
            <a:r>
              <a:rPr lang="en-US" altLang="en-US">
                <a:solidFill>
                  <a:schemeClr val="accent2"/>
                </a:solidFill>
                <a:effectLst>
                  <a:outerShdw blurRad="38100" dist="38100" dir="2700000" algn="tl">
                    <a:srgbClr val="000000"/>
                  </a:outerShdw>
                </a:effectLst>
                <a:latin typeface="Arial" charset="0"/>
              </a:rPr>
              <a:t>Some start to follow Christ, but then quit because they failed to count the cost ahead of time.</a:t>
            </a:r>
          </a:p>
          <a:p>
            <a:pPr>
              <a:spcBef>
                <a:spcPct val="40000"/>
              </a:spcBef>
              <a:buClr>
                <a:schemeClr val="accent2"/>
              </a:buClr>
              <a:buFont typeface="Wingdings" pitchFamily="2" charset="2"/>
              <a:buChar char="Ø"/>
            </a:pPr>
            <a:r>
              <a:rPr lang="en-US" altLang="en-US">
                <a:solidFill>
                  <a:schemeClr val="accent2"/>
                </a:solidFill>
                <a:effectLst>
                  <a:outerShdw blurRad="38100" dist="38100" dir="2700000" algn="tl">
                    <a:srgbClr val="000000"/>
                  </a:outerShdw>
                </a:effectLst>
                <a:latin typeface="Arial" charset="0"/>
              </a:rPr>
              <a:t>The cost is great. </a:t>
            </a:r>
          </a:p>
          <a:p>
            <a:pPr>
              <a:spcBef>
                <a:spcPct val="40000"/>
              </a:spcBef>
              <a:buClr>
                <a:schemeClr val="accent2"/>
              </a:buClr>
              <a:buFont typeface="Wingdings" pitchFamily="2" charset="2"/>
              <a:buChar char="Ø"/>
            </a:pPr>
            <a:r>
              <a:rPr lang="en-US" altLang="en-US">
                <a:solidFill>
                  <a:schemeClr val="accent2"/>
                </a:solidFill>
                <a:effectLst>
                  <a:outerShdw blurRad="38100" dist="38100" dir="2700000" algn="tl">
                    <a:srgbClr val="000000"/>
                  </a:outerShdw>
                </a:effectLst>
                <a:latin typeface="Arial" charset="0"/>
              </a:rPr>
              <a:t>But the reward is greater!</a:t>
            </a:r>
          </a:p>
        </p:txBody>
      </p:sp>
      <p:sp>
        <p:nvSpPr>
          <p:cNvPr id="1222660" name="Rectangle 4"/>
          <p:cNvSpPr>
            <a:spLocks noChangeArrowheads="1"/>
          </p:cNvSpPr>
          <p:nvPr/>
        </p:nvSpPr>
        <p:spPr bwMode="auto">
          <a:xfrm>
            <a:off x="457200" y="3200400"/>
            <a:ext cx="8382000" cy="2286000"/>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2800" i="1">
                <a:solidFill>
                  <a:schemeClr val="bg2"/>
                </a:solidFill>
              </a:rPr>
              <a:t>“Rejoice and be exceedingly glad, for great is your reward in heaven” (Matthew 5:12a).</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76258" name="Rectangle 2"/>
          <p:cNvSpPr>
            <a:spLocks noGrp="1" noChangeArrowheads="1"/>
          </p:cNvSpPr>
          <p:nvPr>
            <p:ph type="title"/>
          </p:nvPr>
        </p:nvSpPr>
        <p:spPr>
          <a:xfrm>
            <a:off x="0" y="304800"/>
            <a:ext cx="9144000" cy="1143000"/>
          </a:xfrm>
        </p:spPr>
        <p:txBody>
          <a:bodyPr/>
          <a:lstStyle/>
          <a:p>
            <a:r>
              <a:rPr lang="en-US" altLang="en-US" sz="4000">
                <a:latin typeface="Arial" charset="0"/>
              </a:rPr>
              <a:t>What’s The “Cost” Of Following Jesus?</a:t>
            </a:r>
            <a:endParaRPr lang="en-US" altLang="en-US" sz="4200">
              <a:effectLst>
                <a:outerShdw blurRad="38100" dist="38100" dir="2700000" algn="tl">
                  <a:srgbClr val="000000"/>
                </a:outerShdw>
              </a:effectLst>
              <a:latin typeface="Arial" charset="0"/>
            </a:endParaRPr>
          </a:p>
        </p:txBody>
      </p:sp>
      <p:sp>
        <p:nvSpPr>
          <p:cNvPr id="1376259" name="Rectangle 3"/>
          <p:cNvSpPr>
            <a:spLocks noGrp="1" noChangeArrowheads="1"/>
          </p:cNvSpPr>
          <p:nvPr>
            <p:ph type="body" idx="1"/>
          </p:nvPr>
        </p:nvSpPr>
        <p:spPr>
          <a:xfrm>
            <a:off x="381000" y="1371600"/>
            <a:ext cx="8534400" cy="5257800"/>
          </a:xfrm>
        </p:spPr>
        <p:txBody>
          <a:bodyPr/>
          <a:lstStyle/>
          <a:p>
            <a:pPr>
              <a:spcBef>
                <a:spcPct val="40000"/>
              </a:spcBef>
              <a:buClr>
                <a:schemeClr val="accent2"/>
              </a:buClr>
              <a:buFont typeface="Wingdings" pitchFamily="2" charset="2"/>
              <a:buChar char="Ø"/>
            </a:pPr>
            <a:r>
              <a:rPr lang="en-US" altLang="en-US">
                <a:solidFill>
                  <a:schemeClr val="accent2"/>
                </a:solidFill>
                <a:effectLst>
                  <a:outerShdw blurRad="38100" dist="38100" dir="2700000" algn="tl">
                    <a:srgbClr val="000000"/>
                  </a:outerShdw>
                </a:effectLst>
                <a:latin typeface="Arial" charset="0"/>
              </a:rPr>
              <a:t>It will cost you everything you have!</a:t>
            </a:r>
          </a:p>
          <a:p>
            <a:pPr>
              <a:spcBef>
                <a:spcPct val="40000"/>
              </a:spcBef>
              <a:buClr>
                <a:schemeClr val="accent2"/>
              </a:buClr>
              <a:buFont typeface="Wingdings" pitchFamily="2" charset="2"/>
              <a:buChar char="Ø"/>
            </a:pPr>
            <a:r>
              <a:rPr lang="en-US" altLang="en-US">
                <a:solidFill>
                  <a:schemeClr val="accent2"/>
                </a:solidFill>
                <a:effectLst>
                  <a:outerShdw blurRad="38100" dist="38100" dir="2700000" algn="tl">
                    <a:srgbClr val="000000"/>
                  </a:outerShdw>
                </a:effectLst>
                <a:latin typeface="Arial" charset="0"/>
              </a:rPr>
              <a:t>Many people refuse to follow Christ because they are not willing to pay the cost.</a:t>
            </a:r>
          </a:p>
          <a:p>
            <a:pPr>
              <a:spcBef>
                <a:spcPct val="40000"/>
              </a:spcBef>
              <a:buClr>
                <a:schemeClr val="accent2"/>
              </a:buClr>
              <a:buFont typeface="Wingdings" pitchFamily="2" charset="2"/>
              <a:buChar char="Ø"/>
            </a:pPr>
            <a:r>
              <a:rPr lang="en-US" altLang="en-US">
                <a:solidFill>
                  <a:schemeClr val="accent2"/>
                </a:solidFill>
                <a:effectLst>
                  <a:outerShdw blurRad="38100" dist="38100" dir="2700000" algn="tl">
                    <a:srgbClr val="000000"/>
                  </a:outerShdw>
                </a:effectLst>
                <a:latin typeface="Arial" charset="0"/>
              </a:rPr>
              <a:t>Some start to follow Christ, but then quit because they failed to count the cost ahead of time.</a:t>
            </a:r>
          </a:p>
          <a:p>
            <a:pPr>
              <a:spcBef>
                <a:spcPct val="40000"/>
              </a:spcBef>
              <a:buClr>
                <a:schemeClr val="accent2"/>
              </a:buClr>
              <a:buFont typeface="Wingdings" pitchFamily="2" charset="2"/>
              <a:buChar char="Ø"/>
            </a:pPr>
            <a:r>
              <a:rPr lang="en-US" altLang="en-US">
                <a:solidFill>
                  <a:schemeClr val="accent2"/>
                </a:solidFill>
                <a:effectLst>
                  <a:outerShdw blurRad="38100" dist="38100" dir="2700000" algn="tl">
                    <a:srgbClr val="000000"/>
                  </a:outerShdw>
                </a:effectLst>
                <a:latin typeface="Arial" charset="0"/>
              </a:rPr>
              <a:t>The cost is great. </a:t>
            </a:r>
          </a:p>
          <a:p>
            <a:pPr>
              <a:spcBef>
                <a:spcPct val="40000"/>
              </a:spcBef>
              <a:buClr>
                <a:schemeClr val="accent2"/>
              </a:buClr>
              <a:buFont typeface="Wingdings" pitchFamily="2" charset="2"/>
              <a:buChar char="Ø"/>
            </a:pPr>
            <a:r>
              <a:rPr lang="en-US" altLang="en-US">
                <a:solidFill>
                  <a:schemeClr val="accent2"/>
                </a:solidFill>
                <a:effectLst>
                  <a:outerShdw blurRad="38100" dist="38100" dir="2700000" algn="tl">
                    <a:srgbClr val="000000"/>
                  </a:outerShdw>
                </a:effectLst>
                <a:latin typeface="Arial" charset="0"/>
              </a:rPr>
              <a:t>But the reward is greater!</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78306"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Counting The Cost</a:t>
            </a:r>
            <a:endParaRPr lang="en-US" altLang="en-US" sz="4800"/>
          </a:p>
        </p:txBody>
      </p:sp>
      <p:sp>
        <p:nvSpPr>
          <p:cNvPr id="1378307" name="Rectangle 3"/>
          <p:cNvSpPr>
            <a:spLocks noGrp="1" noChangeArrowheads="1"/>
          </p:cNvSpPr>
          <p:nvPr>
            <p:ph type="body" idx="1"/>
          </p:nvPr>
        </p:nvSpPr>
        <p:spPr>
          <a:xfrm>
            <a:off x="381000" y="1371600"/>
            <a:ext cx="8534400" cy="5257800"/>
          </a:xfrm>
        </p:spPr>
        <p:txBody>
          <a:bodyPr/>
          <a:lstStyle/>
          <a:p>
            <a:pPr>
              <a:spcBef>
                <a:spcPct val="40000"/>
              </a:spcBef>
            </a:pPr>
            <a:r>
              <a:rPr lang="en-US" altLang="en-US">
                <a:effectLst>
                  <a:outerShdw blurRad="38100" dist="38100" dir="2700000" algn="tl">
                    <a:srgbClr val="000000"/>
                  </a:outerShdw>
                </a:effectLst>
                <a:latin typeface="Arial" charset="0"/>
              </a:rPr>
              <a:t>Jesus said his followers must be willing to give up anything in order to follow him.</a:t>
            </a:r>
          </a:p>
          <a:p>
            <a:pPr>
              <a:spcBef>
                <a:spcPct val="40000"/>
              </a:spcBef>
            </a:pPr>
            <a:r>
              <a:rPr lang="en-US" altLang="en-US">
                <a:effectLst>
                  <a:outerShdw blurRad="38100" dist="38100" dir="2700000" algn="tl">
                    <a:srgbClr val="000000"/>
                  </a:outerShdw>
                </a:effectLst>
                <a:latin typeface="Arial" charset="0"/>
              </a:rPr>
              <a:t>Before one decides to become a Christian he must “count the cost” involved.</a:t>
            </a:r>
          </a:p>
          <a:p>
            <a:pPr>
              <a:spcBef>
                <a:spcPct val="40000"/>
              </a:spcBef>
            </a:pPr>
            <a:r>
              <a:rPr lang="en-US" altLang="en-US">
                <a:effectLst>
                  <a:outerShdw blurRad="38100" dist="38100" dir="2700000" algn="tl">
                    <a:srgbClr val="000000"/>
                  </a:outerShdw>
                </a:effectLst>
                <a:latin typeface="Arial" charset="0"/>
              </a:rPr>
              <a:t>Every decision in life will cost something.</a:t>
            </a:r>
          </a:p>
          <a:p>
            <a:pPr>
              <a:spcBef>
                <a:spcPct val="40000"/>
              </a:spcBef>
            </a:pPr>
            <a:r>
              <a:rPr lang="en-US" altLang="en-US">
                <a:effectLst>
                  <a:outerShdw blurRad="38100" dist="38100" dir="2700000" algn="tl">
                    <a:srgbClr val="000000"/>
                  </a:outerShdw>
                </a:effectLst>
                <a:latin typeface="Arial" charset="0"/>
              </a:rPr>
              <a:t>How much does it “cost” to follow Jesus?</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37346"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Counting The Cost</a:t>
            </a:r>
            <a:endParaRPr lang="en-US" altLang="en-US" sz="4800"/>
          </a:p>
        </p:txBody>
      </p:sp>
      <p:sp>
        <p:nvSpPr>
          <p:cNvPr id="1337347" name="Rectangle 3"/>
          <p:cNvSpPr>
            <a:spLocks noGrp="1" noChangeArrowheads="1"/>
          </p:cNvSpPr>
          <p:nvPr>
            <p:ph type="body" idx="1"/>
          </p:nvPr>
        </p:nvSpPr>
        <p:spPr>
          <a:xfrm>
            <a:off x="381000" y="1371600"/>
            <a:ext cx="8534400" cy="1295400"/>
          </a:xfrm>
        </p:spPr>
        <p:txBody>
          <a:bodyPr/>
          <a:lstStyle/>
          <a:p>
            <a:pPr>
              <a:spcBef>
                <a:spcPct val="40000"/>
              </a:spcBef>
            </a:pPr>
            <a:r>
              <a:rPr lang="en-US" altLang="en-US">
                <a:effectLst>
                  <a:outerShdw blurRad="38100" dist="38100" dir="2700000" algn="tl">
                    <a:srgbClr val="000000"/>
                  </a:outerShdw>
                </a:effectLst>
                <a:latin typeface="Arial" charset="0"/>
              </a:rPr>
              <a:t>Jesus said his followers must be willing to give up anything in order to follow him.</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24706"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Counting The Cost</a:t>
            </a:r>
            <a:endParaRPr lang="en-US" altLang="en-US" sz="4800"/>
          </a:p>
        </p:txBody>
      </p:sp>
      <p:sp>
        <p:nvSpPr>
          <p:cNvPr id="1224707" name="Rectangle 3"/>
          <p:cNvSpPr>
            <a:spLocks noGrp="1" noChangeArrowheads="1"/>
          </p:cNvSpPr>
          <p:nvPr>
            <p:ph type="body" idx="1"/>
          </p:nvPr>
        </p:nvSpPr>
        <p:spPr>
          <a:xfrm>
            <a:off x="381000" y="1371600"/>
            <a:ext cx="8534400" cy="5257800"/>
          </a:xfrm>
        </p:spPr>
        <p:txBody>
          <a:bodyPr/>
          <a:lstStyle/>
          <a:p>
            <a:pPr>
              <a:spcBef>
                <a:spcPct val="40000"/>
              </a:spcBef>
            </a:pPr>
            <a:r>
              <a:rPr lang="en-US" altLang="en-US">
                <a:effectLst>
                  <a:outerShdw blurRad="38100" dist="38100" dir="2700000" algn="tl">
                    <a:srgbClr val="000000"/>
                  </a:outerShdw>
                </a:effectLst>
                <a:latin typeface="Arial" charset="0"/>
              </a:rPr>
              <a:t>Jesus said his followers must be willing to give up anything in order to follow him.</a:t>
            </a:r>
          </a:p>
          <a:p>
            <a:pPr>
              <a:spcBef>
                <a:spcPct val="40000"/>
              </a:spcBef>
            </a:pPr>
            <a:r>
              <a:rPr lang="en-US" altLang="en-US">
                <a:effectLst>
                  <a:outerShdw blurRad="38100" dist="38100" dir="2700000" algn="tl">
                    <a:srgbClr val="000000"/>
                  </a:outerShdw>
                </a:effectLst>
                <a:latin typeface="Arial" charset="0"/>
              </a:rPr>
              <a:t>Before one decides to become a Christian he must “count the cost” involved.</a:t>
            </a:r>
          </a:p>
          <a:p>
            <a:pPr>
              <a:spcBef>
                <a:spcPct val="40000"/>
              </a:spcBef>
            </a:pPr>
            <a:r>
              <a:rPr lang="en-US" altLang="en-US">
                <a:effectLst>
                  <a:outerShdw blurRad="38100" dist="38100" dir="2700000" algn="tl">
                    <a:srgbClr val="000000"/>
                  </a:outerShdw>
                </a:effectLst>
                <a:latin typeface="Arial" charset="0"/>
              </a:rPr>
              <a:t>Every decision in life will cost something.</a:t>
            </a:r>
          </a:p>
          <a:p>
            <a:pPr>
              <a:spcBef>
                <a:spcPct val="40000"/>
              </a:spcBef>
            </a:pPr>
            <a:r>
              <a:rPr lang="en-US" altLang="en-US">
                <a:effectLst>
                  <a:outerShdw blurRad="38100" dist="38100" dir="2700000" algn="tl">
                    <a:srgbClr val="000000"/>
                  </a:outerShdw>
                </a:effectLst>
                <a:latin typeface="Arial" charset="0"/>
              </a:rPr>
              <a:t>How much does it “cost” to follow Jesus?</a:t>
            </a:r>
          </a:p>
          <a:p>
            <a:pPr>
              <a:spcBef>
                <a:spcPct val="40000"/>
              </a:spcBef>
            </a:pPr>
            <a:r>
              <a:rPr lang="en-US" altLang="en-US">
                <a:effectLst>
                  <a:outerShdw blurRad="38100" dist="38100" dir="2700000" algn="tl">
                    <a:srgbClr val="000000"/>
                  </a:outerShdw>
                </a:effectLst>
                <a:latin typeface="Arial" charset="0"/>
              </a:rPr>
              <a:t>What is stopping YOU from being baptized?</a:t>
            </a: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26754"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Counting The Cost</a:t>
            </a:r>
            <a:endParaRPr lang="en-US" altLang="en-US" sz="4800"/>
          </a:p>
        </p:txBody>
      </p:sp>
      <p:sp>
        <p:nvSpPr>
          <p:cNvPr id="1226755" name="Rectangle 3"/>
          <p:cNvSpPr>
            <a:spLocks noGrp="1" noChangeArrowheads="1"/>
          </p:cNvSpPr>
          <p:nvPr>
            <p:ph type="body" idx="1"/>
          </p:nvPr>
        </p:nvSpPr>
        <p:spPr>
          <a:xfrm>
            <a:off x="381000" y="1371600"/>
            <a:ext cx="8534400" cy="5257800"/>
          </a:xfrm>
        </p:spPr>
        <p:txBody>
          <a:bodyPr/>
          <a:lstStyle/>
          <a:p>
            <a:pPr>
              <a:spcBef>
                <a:spcPct val="40000"/>
              </a:spcBef>
            </a:pPr>
            <a:r>
              <a:rPr lang="en-US" altLang="en-US">
                <a:effectLst>
                  <a:outerShdw blurRad="38100" dist="38100" dir="2700000" algn="tl">
                    <a:srgbClr val="000000"/>
                  </a:outerShdw>
                </a:effectLst>
                <a:latin typeface="Arial" charset="0"/>
              </a:rPr>
              <a:t>Jesus said his followers must be willing to give up anything.</a:t>
            </a:r>
          </a:p>
          <a:p>
            <a:pPr>
              <a:spcBef>
                <a:spcPct val="40000"/>
              </a:spcBef>
            </a:pPr>
            <a:r>
              <a:rPr lang="en-US" altLang="en-US">
                <a:effectLst>
                  <a:outerShdw blurRad="38100" dist="38100" dir="2700000" algn="tl">
                    <a:srgbClr val="000000"/>
                  </a:outerShdw>
                </a:effectLst>
                <a:latin typeface="Arial" charset="0"/>
              </a:rPr>
              <a:t>Before one decides to become a Christian he must “count the cost” involved.</a:t>
            </a:r>
          </a:p>
          <a:p>
            <a:pPr>
              <a:spcBef>
                <a:spcPct val="40000"/>
              </a:spcBef>
            </a:pPr>
            <a:r>
              <a:rPr lang="en-US" altLang="en-US">
                <a:effectLst>
                  <a:outerShdw blurRad="38100" dist="38100" dir="2700000" algn="tl">
                    <a:srgbClr val="000000"/>
                  </a:outerShdw>
                </a:effectLst>
                <a:latin typeface="Arial" charset="0"/>
              </a:rPr>
              <a:t>Every decision in life will cost something.</a:t>
            </a:r>
          </a:p>
          <a:p>
            <a:pPr>
              <a:spcBef>
                <a:spcPct val="40000"/>
              </a:spcBef>
            </a:pPr>
            <a:r>
              <a:rPr lang="en-US" altLang="en-US">
                <a:effectLst>
                  <a:outerShdw blurRad="38100" dist="38100" dir="2700000" algn="tl">
                    <a:srgbClr val="000000"/>
                  </a:outerShdw>
                </a:effectLst>
                <a:latin typeface="Arial" charset="0"/>
              </a:rPr>
              <a:t>How much does it “cost” to follow Jesus?</a:t>
            </a:r>
          </a:p>
          <a:p>
            <a:pPr>
              <a:spcBef>
                <a:spcPct val="40000"/>
              </a:spcBef>
            </a:pPr>
            <a:r>
              <a:rPr lang="en-US" altLang="en-US">
                <a:effectLst>
                  <a:outerShdw blurRad="38100" dist="38100" dir="2700000" algn="tl">
                    <a:srgbClr val="000000"/>
                  </a:outerShdw>
                </a:effectLst>
                <a:latin typeface="Arial" charset="0"/>
              </a:rPr>
              <a:t>What is stopping YOU from being baptized?</a:t>
            </a:r>
          </a:p>
        </p:txBody>
      </p:sp>
      <p:sp>
        <p:nvSpPr>
          <p:cNvPr id="1226756" name="Rectangle 4"/>
          <p:cNvSpPr>
            <a:spLocks noChangeArrowheads="1"/>
          </p:cNvSpPr>
          <p:nvPr/>
        </p:nvSpPr>
        <p:spPr bwMode="auto">
          <a:xfrm>
            <a:off x="457200" y="2514600"/>
            <a:ext cx="8382000" cy="4038600"/>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2800" i="1">
                <a:solidFill>
                  <a:schemeClr val="bg2"/>
                </a:solidFill>
              </a:rPr>
              <a:t>“Now as they went down the road, they came to some water. And the eunuch said, ‘See, here is water. </a:t>
            </a:r>
            <a:r>
              <a:rPr lang="en-US" altLang="en-US" sz="2800" i="1" u="sng">
                <a:solidFill>
                  <a:schemeClr val="bg2"/>
                </a:solidFill>
              </a:rPr>
              <a:t>What hinders me from being baptized</a:t>
            </a:r>
            <a:r>
              <a:rPr lang="en-US" altLang="en-US" sz="2800" i="1">
                <a:solidFill>
                  <a:schemeClr val="bg2"/>
                </a:solidFill>
              </a:rPr>
              <a:t>?’ Then Philip said, ‘If you believe with all your heart, you may.’ And he answered and said, ‘I believe that Jesus Christ is the Son of God.’ So he commanded the chariot to stand still. And both Philip and the eunuch went down into the water, and he</a:t>
            </a:r>
          </a:p>
          <a:p>
            <a:pPr algn="ctr"/>
            <a:r>
              <a:rPr lang="en-US" altLang="en-US" sz="2800" i="1">
                <a:solidFill>
                  <a:schemeClr val="bg2"/>
                </a:solidFill>
              </a:rPr>
              <a:t>baptized him” (Acts 8:36-38).</a:t>
            </a: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80354"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Counting The Cost</a:t>
            </a:r>
            <a:endParaRPr lang="en-US" altLang="en-US" sz="4800"/>
          </a:p>
        </p:txBody>
      </p:sp>
      <p:sp>
        <p:nvSpPr>
          <p:cNvPr id="1380355" name="Rectangle 3"/>
          <p:cNvSpPr>
            <a:spLocks noGrp="1" noChangeArrowheads="1"/>
          </p:cNvSpPr>
          <p:nvPr>
            <p:ph type="body" idx="1"/>
          </p:nvPr>
        </p:nvSpPr>
        <p:spPr>
          <a:xfrm>
            <a:off x="381000" y="1371600"/>
            <a:ext cx="8534400" cy="5257800"/>
          </a:xfrm>
        </p:spPr>
        <p:txBody>
          <a:bodyPr/>
          <a:lstStyle/>
          <a:p>
            <a:pPr>
              <a:spcBef>
                <a:spcPct val="40000"/>
              </a:spcBef>
            </a:pPr>
            <a:r>
              <a:rPr lang="en-US" altLang="en-US">
                <a:effectLst>
                  <a:outerShdw blurRad="38100" dist="38100" dir="2700000" algn="tl">
                    <a:srgbClr val="000000"/>
                  </a:outerShdw>
                </a:effectLst>
                <a:latin typeface="Arial" charset="0"/>
              </a:rPr>
              <a:t>Jesus said his followers must be willing to give up anything in order to follow him.</a:t>
            </a:r>
          </a:p>
          <a:p>
            <a:pPr>
              <a:spcBef>
                <a:spcPct val="40000"/>
              </a:spcBef>
            </a:pPr>
            <a:r>
              <a:rPr lang="en-US" altLang="en-US">
                <a:effectLst>
                  <a:outerShdw blurRad="38100" dist="38100" dir="2700000" algn="tl">
                    <a:srgbClr val="000000"/>
                  </a:outerShdw>
                </a:effectLst>
                <a:latin typeface="Arial" charset="0"/>
              </a:rPr>
              <a:t>Before one decides to become a Christian he must “count the cost” involved.</a:t>
            </a:r>
          </a:p>
          <a:p>
            <a:pPr>
              <a:spcBef>
                <a:spcPct val="40000"/>
              </a:spcBef>
            </a:pPr>
            <a:r>
              <a:rPr lang="en-US" altLang="en-US">
                <a:effectLst>
                  <a:outerShdw blurRad="38100" dist="38100" dir="2700000" algn="tl">
                    <a:srgbClr val="000000"/>
                  </a:outerShdw>
                </a:effectLst>
                <a:latin typeface="Arial" charset="0"/>
              </a:rPr>
              <a:t>Every decision in life will cost something.</a:t>
            </a:r>
          </a:p>
          <a:p>
            <a:pPr>
              <a:spcBef>
                <a:spcPct val="40000"/>
              </a:spcBef>
            </a:pPr>
            <a:r>
              <a:rPr lang="en-US" altLang="en-US">
                <a:effectLst>
                  <a:outerShdw blurRad="38100" dist="38100" dir="2700000" algn="tl">
                    <a:srgbClr val="000000"/>
                  </a:outerShdw>
                </a:effectLst>
                <a:latin typeface="Arial" charset="0"/>
              </a:rPr>
              <a:t>How much does it “cost” to follow Jesus?</a:t>
            </a:r>
          </a:p>
          <a:p>
            <a:pPr>
              <a:spcBef>
                <a:spcPct val="40000"/>
              </a:spcBef>
            </a:pPr>
            <a:r>
              <a:rPr lang="en-US" altLang="en-US">
                <a:effectLst>
                  <a:outerShdw blurRad="38100" dist="38100" dir="2700000" algn="tl">
                    <a:srgbClr val="000000"/>
                  </a:outerShdw>
                </a:effectLst>
                <a:latin typeface="Arial" charset="0"/>
              </a:rPr>
              <a:t>What is stopping YOU from being baptized?</a:t>
            </a: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28802" name="Rectangle 2"/>
          <p:cNvSpPr>
            <a:spLocks noGrp="1" noChangeArrowheads="1"/>
          </p:cNvSpPr>
          <p:nvPr>
            <p:ph type="title"/>
          </p:nvPr>
        </p:nvSpPr>
        <p:spPr>
          <a:xfrm>
            <a:off x="0" y="304800"/>
            <a:ext cx="9144000" cy="1143000"/>
          </a:xfrm>
        </p:spPr>
        <p:txBody>
          <a:bodyPr/>
          <a:lstStyle/>
          <a:p>
            <a:r>
              <a:rPr lang="en-US" altLang="en-US" sz="3800">
                <a:latin typeface="Arial" charset="0"/>
              </a:rPr>
              <a:t>What Hinders You From Being Baptized?</a:t>
            </a:r>
            <a:endParaRPr lang="en-US" altLang="en-US" sz="3800">
              <a:effectLst>
                <a:outerShdw blurRad="38100" dist="38100" dir="2700000" algn="tl">
                  <a:srgbClr val="000000"/>
                </a:outerShdw>
              </a:effectLst>
              <a:latin typeface="Arial" charset="0"/>
            </a:endParaRP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82402" name="Rectangle 2"/>
          <p:cNvSpPr>
            <a:spLocks noGrp="1" noChangeArrowheads="1"/>
          </p:cNvSpPr>
          <p:nvPr>
            <p:ph type="title"/>
          </p:nvPr>
        </p:nvSpPr>
        <p:spPr>
          <a:xfrm>
            <a:off x="0" y="304800"/>
            <a:ext cx="9144000" cy="1143000"/>
          </a:xfrm>
        </p:spPr>
        <p:txBody>
          <a:bodyPr/>
          <a:lstStyle/>
          <a:p>
            <a:r>
              <a:rPr lang="en-US" altLang="en-US" sz="3800">
                <a:latin typeface="Arial" charset="0"/>
              </a:rPr>
              <a:t>What Hinders You From Being Baptized?</a:t>
            </a:r>
            <a:endParaRPr lang="en-US" altLang="en-US" sz="3800">
              <a:effectLst>
                <a:outerShdw blurRad="38100" dist="38100" dir="2700000" algn="tl">
                  <a:srgbClr val="000000"/>
                </a:outerShdw>
              </a:effectLst>
              <a:latin typeface="Arial" charset="0"/>
            </a:endParaRPr>
          </a:p>
        </p:txBody>
      </p:sp>
      <p:sp>
        <p:nvSpPr>
          <p:cNvPr id="1382403" name="Rectangle 3"/>
          <p:cNvSpPr>
            <a:spLocks noGrp="1" noChangeArrowheads="1"/>
          </p:cNvSpPr>
          <p:nvPr>
            <p:ph type="body" idx="1"/>
          </p:nvPr>
        </p:nvSpPr>
        <p:spPr>
          <a:xfrm>
            <a:off x="381000" y="1371600"/>
            <a:ext cx="8534400" cy="5257800"/>
          </a:xfrm>
        </p:spPr>
        <p:txBody>
          <a:bodyPr/>
          <a:lstStyle/>
          <a:p>
            <a:pPr>
              <a:spcBef>
                <a:spcPct val="40000"/>
              </a:spcBef>
              <a:buClr>
                <a:schemeClr val="accent2"/>
              </a:buClr>
              <a:buFont typeface="Wingdings" pitchFamily="2" charset="2"/>
              <a:buChar char="Ø"/>
            </a:pPr>
            <a:r>
              <a:rPr lang="en-US" altLang="en-US">
                <a:solidFill>
                  <a:schemeClr val="accent2"/>
                </a:solidFill>
                <a:effectLst>
                  <a:outerShdw blurRad="38100" dist="38100" dir="2700000" algn="tl">
                    <a:srgbClr val="000000"/>
                  </a:outerShdw>
                </a:effectLst>
                <a:latin typeface="Arial" charset="0"/>
              </a:rPr>
              <a:t>In the Ethiopian’s case, nothing was really hindering (stopping) him from being baptized.</a:t>
            </a: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84450" name="Rectangle 2"/>
          <p:cNvSpPr>
            <a:spLocks noGrp="1" noChangeArrowheads="1"/>
          </p:cNvSpPr>
          <p:nvPr>
            <p:ph type="title"/>
          </p:nvPr>
        </p:nvSpPr>
        <p:spPr>
          <a:xfrm>
            <a:off x="0" y="304800"/>
            <a:ext cx="9144000" cy="1143000"/>
          </a:xfrm>
        </p:spPr>
        <p:txBody>
          <a:bodyPr/>
          <a:lstStyle/>
          <a:p>
            <a:r>
              <a:rPr lang="en-US" altLang="en-US" sz="3800">
                <a:latin typeface="Arial" charset="0"/>
              </a:rPr>
              <a:t>What Hinders You From Being Baptized?</a:t>
            </a:r>
            <a:endParaRPr lang="en-US" altLang="en-US" sz="3800">
              <a:effectLst>
                <a:outerShdw blurRad="38100" dist="38100" dir="2700000" algn="tl">
                  <a:srgbClr val="000000"/>
                </a:outerShdw>
              </a:effectLst>
              <a:latin typeface="Arial" charset="0"/>
            </a:endParaRPr>
          </a:p>
        </p:txBody>
      </p:sp>
      <p:sp>
        <p:nvSpPr>
          <p:cNvPr id="1384451" name="Rectangle 3"/>
          <p:cNvSpPr>
            <a:spLocks noGrp="1" noChangeArrowheads="1"/>
          </p:cNvSpPr>
          <p:nvPr>
            <p:ph type="body" idx="1"/>
          </p:nvPr>
        </p:nvSpPr>
        <p:spPr>
          <a:xfrm>
            <a:off x="381000" y="1371600"/>
            <a:ext cx="8534400" cy="5257800"/>
          </a:xfrm>
        </p:spPr>
        <p:txBody>
          <a:bodyPr/>
          <a:lstStyle/>
          <a:p>
            <a:pPr>
              <a:spcBef>
                <a:spcPct val="40000"/>
              </a:spcBef>
              <a:buClr>
                <a:schemeClr val="accent2"/>
              </a:buClr>
              <a:buFont typeface="Wingdings" pitchFamily="2" charset="2"/>
              <a:buChar char="Ø"/>
            </a:pPr>
            <a:r>
              <a:rPr lang="en-US" altLang="en-US">
                <a:solidFill>
                  <a:schemeClr val="accent2"/>
                </a:solidFill>
                <a:effectLst>
                  <a:outerShdw blurRad="38100" dist="38100" dir="2700000" algn="tl">
                    <a:srgbClr val="000000"/>
                  </a:outerShdw>
                </a:effectLst>
                <a:latin typeface="Arial" charset="0"/>
              </a:rPr>
              <a:t>In the Ethiopian’s case, nothing was really hindering (stopping) him from being baptized.</a:t>
            </a:r>
          </a:p>
          <a:p>
            <a:pPr>
              <a:spcBef>
                <a:spcPct val="40000"/>
              </a:spcBef>
              <a:buClr>
                <a:schemeClr val="accent2"/>
              </a:buClr>
              <a:buFont typeface="Wingdings" pitchFamily="2" charset="2"/>
              <a:buChar char="Ø"/>
            </a:pPr>
            <a:r>
              <a:rPr lang="en-US" altLang="en-US">
                <a:solidFill>
                  <a:schemeClr val="accent2"/>
                </a:solidFill>
                <a:effectLst>
                  <a:outerShdw blurRad="38100" dist="38100" dir="2700000" algn="tl">
                    <a:srgbClr val="000000"/>
                  </a:outerShdw>
                </a:effectLst>
                <a:latin typeface="Arial" charset="0"/>
              </a:rPr>
              <a:t>But, there are many things that keep people from obeying the gospel.</a:t>
            </a: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86498" name="Rectangle 2"/>
          <p:cNvSpPr>
            <a:spLocks noGrp="1" noChangeArrowheads="1"/>
          </p:cNvSpPr>
          <p:nvPr>
            <p:ph type="title"/>
          </p:nvPr>
        </p:nvSpPr>
        <p:spPr>
          <a:xfrm>
            <a:off x="0" y="304800"/>
            <a:ext cx="9144000" cy="1143000"/>
          </a:xfrm>
        </p:spPr>
        <p:txBody>
          <a:bodyPr/>
          <a:lstStyle/>
          <a:p>
            <a:r>
              <a:rPr lang="en-US" altLang="en-US" sz="3800">
                <a:latin typeface="Arial" charset="0"/>
              </a:rPr>
              <a:t>What Hinders You From Being Baptized?</a:t>
            </a:r>
            <a:endParaRPr lang="en-US" altLang="en-US" sz="3800">
              <a:effectLst>
                <a:outerShdw blurRad="38100" dist="38100" dir="2700000" algn="tl">
                  <a:srgbClr val="000000"/>
                </a:outerShdw>
              </a:effectLst>
              <a:latin typeface="Arial" charset="0"/>
            </a:endParaRPr>
          </a:p>
        </p:txBody>
      </p:sp>
      <p:sp>
        <p:nvSpPr>
          <p:cNvPr id="1386499" name="Rectangle 3"/>
          <p:cNvSpPr>
            <a:spLocks noGrp="1" noChangeArrowheads="1"/>
          </p:cNvSpPr>
          <p:nvPr>
            <p:ph type="body" idx="1"/>
          </p:nvPr>
        </p:nvSpPr>
        <p:spPr>
          <a:xfrm>
            <a:off x="381000" y="1371600"/>
            <a:ext cx="8534400" cy="5257800"/>
          </a:xfrm>
        </p:spPr>
        <p:txBody>
          <a:bodyPr/>
          <a:lstStyle/>
          <a:p>
            <a:pPr>
              <a:spcBef>
                <a:spcPct val="40000"/>
              </a:spcBef>
              <a:buClr>
                <a:schemeClr val="accent2"/>
              </a:buClr>
              <a:buFont typeface="Wingdings" pitchFamily="2" charset="2"/>
              <a:buChar char="Ø"/>
            </a:pPr>
            <a:r>
              <a:rPr lang="en-US" altLang="en-US">
                <a:solidFill>
                  <a:schemeClr val="accent2"/>
                </a:solidFill>
                <a:effectLst>
                  <a:outerShdw blurRad="38100" dist="38100" dir="2700000" algn="tl">
                    <a:srgbClr val="000000"/>
                  </a:outerShdw>
                </a:effectLst>
                <a:latin typeface="Arial" charset="0"/>
              </a:rPr>
              <a:t>In the Ethiopian’s case, nothing was really hindering (stopping) him from being baptized.</a:t>
            </a:r>
          </a:p>
          <a:p>
            <a:pPr>
              <a:spcBef>
                <a:spcPct val="40000"/>
              </a:spcBef>
              <a:buClr>
                <a:schemeClr val="accent2"/>
              </a:buClr>
              <a:buFont typeface="Wingdings" pitchFamily="2" charset="2"/>
              <a:buChar char="Ø"/>
            </a:pPr>
            <a:r>
              <a:rPr lang="en-US" altLang="en-US">
                <a:solidFill>
                  <a:schemeClr val="accent2"/>
                </a:solidFill>
                <a:effectLst>
                  <a:outerShdw blurRad="38100" dist="38100" dir="2700000" algn="tl">
                    <a:srgbClr val="000000"/>
                  </a:outerShdw>
                </a:effectLst>
                <a:latin typeface="Arial" charset="0"/>
              </a:rPr>
              <a:t>But, there are many things that keep people from obeying the gospel.</a:t>
            </a:r>
          </a:p>
          <a:p>
            <a:pPr>
              <a:spcBef>
                <a:spcPct val="40000"/>
              </a:spcBef>
              <a:buClr>
                <a:schemeClr val="accent2"/>
              </a:buClr>
              <a:buFont typeface="Wingdings" pitchFamily="2" charset="2"/>
              <a:buChar char="Ø"/>
            </a:pPr>
            <a:r>
              <a:rPr lang="en-US" altLang="en-US">
                <a:solidFill>
                  <a:schemeClr val="accent2"/>
                </a:solidFill>
                <a:effectLst>
                  <a:outerShdw blurRad="38100" dist="38100" dir="2700000" algn="tl">
                    <a:srgbClr val="000000"/>
                  </a:outerShdw>
                </a:effectLst>
                <a:latin typeface="Arial" charset="0"/>
              </a:rPr>
              <a:t>We need “count the cost” in order to find out what those things are in our own lives.</a:t>
            </a: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88546" name="Rectangle 2"/>
          <p:cNvSpPr>
            <a:spLocks noGrp="1" noChangeArrowheads="1"/>
          </p:cNvSpPr>
          <p:nvPr>
            <p:ph type="title"/>
          </p:nvPr>
        </p:nvSpPr>
        <p:spPr>
          <a:xfrm>
            <a:off x="0" y="304800"/>
            <a:ext cx="9144000" cy="1143000"/>
          </a:xfrm>
        </p:spPr>
        <p:txBody>
          <a:bodyPr/>
          <a:lstStyle/>
          <a:p>
            <a:r>
              <a:rPr lang="en-US" altLang="en-US" sz="3800">
                <a:latin typeface="Arial" charset="0"/>
              </a:rPr>
              <a:t>What Hinders You From Being Baptized?</a:t>
            </a:r>
            <a:endParaRPr lang="en-US" altLang="en-US" sz="3800">
              <a:effectLst>
                <a:outerShdw blurRad="38100" dist="38100" dir="2700000" algn="tl">
                  <a:srgbClr val="000000"/>
                </a:outerShdw>
              </a:effectLst>
              <a:latin typeface="Arial" charset="0"/>
            </a:endParaRPr>
          </a:p>
        </p:txBody>
      </p:sp>
      <p:sp>
        <p:nvSpPr>
          <p:cNvPr id="1388547" name="Rectangle 3"/>
          <p:cNvSpPr>
            <a:spLocks noGrp="1" noChangeArrowheads="1"/>
          </p:cNvSpPr>
          <p:nvPr>
            <p:ph type="body" idx="1"/>
          </p:nvPr>
        </p:nvSpPr>
        <p:spPr>
          <a:xfrm>
            <a:off x="381000" y="1371600"/>
            <a:ext cx="8534400" cy="5257800"/>
          </a:xfrm>
        </p:spPr>
        <p:txBody>
          <a:bodyPr/>
          <a:lstStyle/>
          <a:p>
            <a:pPr>
              <a:spcBef>
                <a:spcPct val="40000"/>
              </a:spcBef>
              <a:buClr>
                <a:schemeClr val="accent2"/>
              </a:buClr>
              <a:buFont typeface="Wingdings" pitchFamily="2" charset="2"/>
              <a:buChar char="Ø"/>
            </a:pPr>
            <a:r>
              <a:rPr lang="en-US" altLang="en-US">
                <a:solidFill>
                  <a:schemeClr val="accent2"/>
                </a:solidFill>
                <a:effectLst>
                  <a:outerShdw blurRad="38100" dist="38100" dir="2700000" algn="tl">
                    <a:srgbClr val="000000"/>
                  </a:outerShdw>
                </a:effectLst>
                <a:latin typeface="Arial" charset="0"/>
              </a:rPr>
              <a:t>In the Ethiopian’s case, nothing was really hindering (stopping) him from being baptized.</a:t>
            </a:r>
          </a:p>
          <a:p>
            <a:pPr>
              <a:spcBef>
                <a:spcPct val="40000"/>
              </a:spcBef>
              <a:buClr>
                <a:schemeClr val="accent2"/>
              </a:buClr>
              <a:buFont typeface="Wingdings" pitchFamily="2" charset="2"/>
              <a:buChar char="Ø"/>
            </a:pPr>
            <a:r>
              <a:rPr lang="en-US" altLang="en-US">
                <a:solidFill>
                  <a:schemeClr val="accent2"/>
                </a:solidFill>
                <a:effectLst>
                  <a:outerShdw blurRad="38100" dist="38100" dir="2700000" algn="tl">
                    <a:srgbClr val="000000"/>
                  </a:outerShdw>
                </a:effectLst>
                <a:latin typeface="Arial" charset="0"/>
              </a:rPr>
              <a:t>But, there are many things that keep people from obeying the gospel.</a:t>
            </a:r>
          </a:p>
          <a:p>
            <a:pPr>
              <a:spcBef>
                <a:spcPct val="40000"/>
              </a:spcBef>
              <a:buClr>
                <a:schemeClr val="accent2"/>
              </a:buClr>
              <a:buFont typeface="Wingdings" pitchFamily="2" charset="2"/>
              <a:buChar char="Ø"/>
            </a:pPr>
            <a:r>
              <a:rPr lang="en-US" altLang="en-US">
                <a:solidFill>
                  <a:schemeClr val="accent2"/>
                </a:solidFill>
                <a:effectLst>
                  <a:outerShdw blurRad="38100" dist="38100" dir="2700000" algn="tl">
                    <a:srgbClr val="000000"/>
                  </a:outerShdw>
                </a:effectLst>
                <a:latin typeface="Arial" charset="0"/>
              </a:rPr>
              <a:t>We need “count the cost” in order to find out what those things are in our own lives.</a:t>
            </a:r>
          </a:p>
          <a:p>
            <a:pPr>
              <a:spcBef>
                <a:spcPct val="40000"/>
              </a:spcBef>
              <a:buClr>
                <a:schemeClr val="accent2"/>
              </a:buClr>
              <a:buFont typeface="Wingdings" pitchFamily="2" charset="2"/>
              <a:buChar char="Ø"/>
            </a:pPr>
            <a:r>
              <a:rPr lang="en-US" altLang="en-US">
                <a:solidFill>
                  <a:schemeClr val="accent2"/>
                </a:solidFill>
                <a:effectLst>
                  <a:outerShdw blurRad="38100" dist="38100" dir="2700000" algn="tl">
                    <a:srgbClr val="000000"/>
                  </a:outerShdw>
                </a:effectLst>
                <a:latin typeface="Arial" charset="0"/>
              </a:rPr>
              <a:t>What is keeping YOU from obeying the gospel?</a:t>
            </a: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30850"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Counting The Cost</a:t>
            </a:r>
            <a:endParaRPr lang="en-US" altLang="en-US" sz="480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90594"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Counting The Cost</a:t>
            </a:r>
            <a:endParaRPr lang="en-US" altLang="en-US" sz="4800"/>
          </a:p>
        </p:txBody>
      </p:sp>
      <p:sp>
        <p:nvSpPr>
          <p:cNvPr id="1390595" name="Rectangle 3"/>
          <p:cNvSpPr>
            <a:spLocks noGrp="1" noChangeArrowheads="1"/>
          </p:cNvSpPr>
          <p:nvPr>
            <p:ph type="body" idx="1"/>
          </p:nvPr>
        </p:nvSpPr>
        <p:spPr>
          <a:xfrm>
            <a:off x="381000" y="1371600"/>
            <a:ext cx="8534400" cy="5257800"/>
          </a:xfrm>
        </p:spPr>
        <p:txBody>
          <a:bodyPr/>
          <a:lstStyle/>
          <a:p>
            <a:pPr marL="609600" indent="-609600">
              <a:spcBef>
                <a:spcPct val="40000"/>
              </a:spcBef>
              <a:buFontTx/>
              <a:buAutoNum type="arabicPeriod"/>
            </a:pPr>
            <a:r>
              <a:rPr lang="en-US" altLang="en-US" b="1">
                <a:effectLst>
                  <a:outerShdw blurRad="38100" dist="38100" dir="2700000" algn="tl">
                    <a:srgbClr val="000000"/>
                  </a:outerShdw>
                </a:effectLst>
                <a:latin typeface="Arial" charset="0"/>
              </a:rPr>
              <a:t>Lack Of Understanding?</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39394"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Counting The Cost</a:t>
            </a:r>
            <a:endParaRPr lang="en-US" altLang="en-US" sz="4800"/>
          </a:p>
        </p:txBody>
      </p:sp>
      <p:sp>
        <p:nvSpPr>
          <p:cNvPr id="1339395" name="Rectangle 3"/>
          <p:cNvSpPr>
            <a:spLocks noGrp="1" noChangeArrowheads="1"/>
          </p:cNvSpPr>
          <p:nvPr>
            <p:ph type="body" idx="1"/>
          </p:nvPr>
        </p:nvSpPr>
        <p:spPr>
          <a:xfrm>
            <a:off x="381000" y="1371600"/>
            <a:ext cx="8534400" cy="1295400"/>
          </a:xfrm>
        </p:spPr>
        <p:txBody>
          <a:bodyPr/>
          <a:lstStyle/>
          <a:p>
            <a:pPr>
              <a:spcBef>
                <a:spcPct val="40000"/>
              </a:spcBef>
            </a:pPr>
            <a:r>
              <a:rPr lang="en-US" altLang="en-US">
                <a:effectLst>
                  <a:outerShdw blurRad="38100" dist="38100" dir="2700000" algn="tl">
                    <a:srgbClr val="000000"/>
                  </a:outerShdw>
                </a:effectLst>
                <a:latin typeface="Arial" charset="0"/>
              </a:rPr>
              <a:t>Jesus said his followers must be willing to give up anything in order to follow him.</a:t>
            </a:r>
          </a:p>
        </p:txBody>
      </p:sp>
      <p:sp>
        <p:nvSpPr>
          <p:cNvPr id="1339396" name="Rectangle 4"/>
          <p:cNvSpPr>
            <a:spLocks noChangeArrowheads="1"/>
          </p:cNvSpPr>
          <p:nvPr/>
        </p:nvSpPr>
        <p:spPr bwMode="auto">
          <a:xfrm>
            <a:off x="457200" y="2667000"/>
            <a:ext cx="8382000" cy="3886200"/>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2800" i="1">
                <a:solidFill>
                  <a:schemeClr val="bg2"/>
                </a:solidFill>
              </a:rPr>
              <a:t>“If anyone comes to Me and does not hate his father and mother, wife and children, brothers and sisters, yes, and his own life also, he cannot be My disciple. And whoever does not bear his cross and come after Me cannot be My disciple... So likewise, whoever of you does not forsake all that he has cannot be My disciple” (Luke 14:26-27, 33).</a:t>
            </a: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92642"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Counting The Cost</a:t>
            </a:r>
            <a:endParaRPr lang="en-US" altLang="en-US" sz="4800"/>
          </a:p>
        </p:txBody>
      </p:sp>
      <p:sp>
        <p:nvSpPr>
          <p:cNvPr id="1392643" name="Rectangle 3"/>
          <p:cNvSpPr>
            <a:spLocks noGrp="1" noChangeArrowheads="1"/>
          </p:cNvSpPr>
          <p:nvPr>
            <p:ph type="body" idx="1"/>
          </p:nvPr>
        </p:nvSpPr>
        <p:spPr>
          <a:xfrm>
            <a:off x="381000" y="1371600"/>
            <a:ext cx="8534400" cy="5257800"/>
          </a:xfrm>
        </p:spPr>
        <p:txBody>
          <a:bodyPr/>
          <a:lstStyle/>
          <a:p>
            <a:pPr marL="609600" indent="-609600">
              <a:spcBef>
                <a:spcPct val="40000"/>
              </a:spcBef>
              <a:buFontTx/>
              <a:buAutoNum type="arabicPeriod"/>
            </a:pPr>
            <a:r>
              <a:rPr lang="en-US" altLang="en-US" b="1">
                <a:effectLst>
                  <a:outerShdw blurRad="38100" dist="38100" dir="2700000" algn="tl">
                    <a:srgbClr val="000000"/>
                  </a:outerShdw>
                </a:effectLst>
                <a:latin typeface="Arial" charset="0"/>
              </a:rPr>
              <a:t>Lack Of Understanding?</a:t>
            </a:r>
          </a:p>
          <a:p>
            <a:pPr marL="990600" lvl="1" indent="-533400">
              <a:spcBef>
                <a:spcPct val="40000"/>
              </a:spcBef>
              <a:buClr>
                <a:schemeClr val="accent2"/>
              </a:buClr>
              <a:buFont typeface="Arial" charset="0"/>
              <a:buChar char="•"/>
            </a:pPr>
            <a:r>
              <a:rPr lang="en-US" altLang="en-US">
                <a:solidFill>
                  <a:schemeClr val="accent2"/>
                </a:solidFill>
                <a:effectLst>
                  <a:outerShdw blurRad="38100" dist="38100" dir="2700000" algn="tl">
                    <a:srgbClr val="000000"/>
                  </a:outerShdw>
                </a:effectLst>
                <a:latin typeface="Arial" charset="0"/>
              </a:rPr>
              <a:t>Some do not follow Christ because they don’t understand the gospel.</a:t>
            </a:r>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96738"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Counting The Cost</a:t>
            </a:r>
            <a:endParaRPr lang="en-US" altLang="en-US" sz="4800"/>
          </a:p>
        </p:txBody>
      </p:sp>
      <p:sp>
        <p:nvSpPr>
          <p:cNvPr id="1396739" name="Rectangle 3"/>
          <p:cNvSpPr>
            <a:spLocks noGrp="1" noChangeArrowheads="1"/>
          </p:cNvSpPr>
          <p:nvPr>
            <p:ph type="body" idx="1"/>
          </p:nvPr>
        </p:nvSpPr>
        <p:spPr>
          <a:xfrm>
            <a:off x="381000" y="1371600"/>
            <a:ext cx="8534400" cy="5257800"/>
          </a:xfrm>
        </p:spPr>
        <p:txBody>
          <a:bodyPr/>
          <a:lstStyle/>
          <a:p>
            <a:pPr marL="609600" indent="-609600">
              <a:spcBef>
                <a:spcPct val="40000"/>
              </a:spcBef>
              <a:buFontTx/>
              <a:buAutoNum type="arabicPeriod"/>
            </a:pPr>
            <a:r>
              <a:rPr lang="en-US" altLang="en-US" b="1">
                <a:effectLst>
                  <a:outerShdw blurRad="38100" dist="38100" dir="2700000" algn="tl">
                    <a:srgbClr val="000000"/>
                  </a:outerShdw>
                </a:effectLst>
                <a:latin typeface="Arial" charset="0"/>
              </a:rPr>
              <a:t>Lack Of Understanding?</a:t>
            </a:r>
          </a:p>
          <a:p>
            <a:pPr marL="990600" lvl="1" indent="-533400">
              <a:spcBef>
                <a:spcPct val="40000"/>
              </a:spcBef>
              <a:buClr>
                <a:schemeClr val="accent2"/>
              </a:buClr>
              <a:buFont typeface="Arial" charset="0"/>
              <a:buChar char="•"/>
            </a:pPr>
            <a:r>
              <a:rPr lang="en-US" altLang="en-US">
                <a:solidFill>
                  <a:schemeClr val="accent2"/>
                </a:solidFill>
                <a:effectLst>
                  <a:outerShdw blurRad="38100" dist="38100" dir="2700000" algn="tl">
                    <a:srgbClr val="000000"/>
                  </a:outerShdw>
                </a:effectLst>
                <a:latin typeface="Arial" charset="0"/>
              </a:rPr>
              <a:t>Some do not follow Christ because they don’t understand the gospel.</a:t>
            </a:r>
          </a:p>
        </p:txBody>
      </p:sp>
      <p:sp>
        <p:nvSpPr>
          <p:cNvPr id="1396740" name="Rectangle 4"/>
          <p:cNvSpPr>
            <a:spLocks noChangeArrowheads="1"/>
          </p:cNvSpPr>
          <p:nvPr/>
        </p:nvSpPr>
        <p:spPr bwMode="auto">
          <a:xfrm>
            <a:off x="457200" y="1295400"/>
            <a:ext cx="8305800" cy="5257800"/>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2800" i="1">
                <a:solidFill>
                  <a:schemeClr val="bg2"/>
                </a:solidFill>
              </a:rPr>
              <a:t>“</a:t>
            </a:r>
            <a:r>
              <a:rPr lang="en-US" altLang="en-US" i="1">
                <a:solidFill>
                  <a:schemeClr val="bg2"/>
                </a:solidFill>
              </a:rPr>
              <a:t>Now an angel of the Lord spoke to Philip, saying, ‘Arise and go toward the south along the road which goes down from Jerusalem to Gaza.’ This is desert. So he arose and went. And behold, a man of Ethiopia, a eunuch of great authority under Candace the queen of the Ethiopians, who had charge of all her treasury, and had come to Jerusalem to worship, was returning. And sitting in his chariot, he was reading Isaiah the prophet. Then the Spirit said to Philip, ‘Go near and overtake this chariot.’ So Philip ran to him, and heard him reading the prophet Isaiah, and said, ‘</a:t>
            </a:r>
            <a:r>
              <a:rPr lang="en-US" altLang="en-US" i="1" u="sng">
                <a:solidFill>
                  <a:schemeClr val="bg2"/>
                </a:solidFill>
              </a:rPr>
              <a:t>Do you understand what you are reading</a:t>
            </a:r>
            <a:r>
              <a:rPr lang="en-US" altLang="en-US" i="1">
                <a:solidFill>
                  <a:schemeClr val="bg2"/>
                </a:solidFill>
              </a:rPr>
              <a:t>?’ And he said, ‘How can I, unless someone guides me?’ And he asked Philip to come up and sit with him” (Acts 8:26-31).</a:t>
            </a:r>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94690"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Counting The Cost</a:t>
            </a:r>
            <a:endParaRPr lang="en-US" altLang="en-US" sz="4800"/>
          </a:p>
        </p:txBody>
      </p:sp>
      <p:sp>
        <p:nvSpPr>
          <p:cNvPr id="1394691" name="Rectangle 3"/>
          <p:cNvSpPr>
            <a:spLocks noGrp="1" noChangeArrowheads="1"/>
          </p:cNvSpPr>
          <p:nvPr>
            <p:ph type="body" idx="1"/>
          </p:nvPr>
        </p:nvSpPr>
        <p:spPr>
          <a:xfrm>
            <a:off x="381000" y="1371600"/>
            <a:ext cx="8534400" cy="5257800"/>
          </a:xfrm>
        </p:spPr>
        <p:txBody>
          <a:bodyPr/>
          <a:lstStyle/>
          <a:p>
            <a:pPr marL="609600" indent="-609600">
              <a:spcBef>
                <a:spcPct val="40000"/>
              </a:spcBef>
              <a:buFontTx/>
              <a:buAutoNum type="arabicPeriod"/>
            </a:pPr>
            <a:r>
              <a:rPr lang="en-US" altLang="en-US" b="1">
                <a:effectLst>
                  <a:outerShdw blurRad="38100" dist="38100" dir="2700000" algn="tl">
                    <a:srgbClr val="000000"/>
                  </a:outerShdw>
                </a:effectLst>
                <a:latin typeface="Arial" charset="0"/>
              </a:rPr>
              <a:t>Lack Of Understanding?</a:t>
            </a:r>
          </a:p>
          <a:p>
            <a:pPr marL="990600" lvl="1" indent="-533400">
              <a:spcBef>
                <a:spcPct val="40000"/>
              </a:spcBef>
              <a:buClr>
                <a:schemeClr val="accent2"/>
              </a:buClr>
              <a:buFont typeface="Arial" charset="0"/>
              <a:buChar char="•"/>
            </a:pPr>
            <a:r>
              <a:rPr lang="en-US" altLang="en-US">
                <a:solidFill>
                  <a:schemeClr val="accent2"/>
                </a:solidFill>
                <a:effectLst>
                  <a:outerShdw blurRad="38100" dist="38100" dir="2700000" algn="tl">
                    <a:srgbClr val="000000"/>
                  </a:outerShdw>
                </a:effectLst>
                <a:latin typeface="Arial" charset="0"/>
              </a:rPr>
              <a:t>Some do not follow Christ because they don’t understand the gospel.</a:t>
            </a:r>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34946"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Counting The Cost</a:t>
            </a:r>
            <a:endParaRPr lang="en-US" altLang="en-US" sz="4800"/>
          </a:p>
        </p:txBody>
      </p:sp>
      <p:sp>
        <p:nvSpPr>
          <p:cNvPr id="1234947" name="Rectangle 3"/>
          <p:cNvSpPr>
            <a:spLocks noGrp="1" noChangeArrowheads="1"/>
          </p:cNvSpPr>
          <p:nvPr>
            <p:ph type="body" idx="1"/>
          </p:nvPr>
        </p:nvSpPr>
        <p:spPr>
          <a:xfrm>
            <a:off x="381000" y="1371600"/>
            <a:ext cx="8534400" cy="5257800"/>
          </a:xfrm>
        </p:spPr>
        <p:txBody>
          <a:bodyPr/>
          <a:lstStyle/>
          <a:p>
            <a:pPr marL="609600" indent="-609600">
              <a:spcBef>
                <a:spcPct val="40000"/>
              </a:spcBef>
              <a:buFontTx/>
              <a:buAutoNum type="arabicPeriod"/>
            </a:pPr>
            <a:r>
              <a:rPr lang="en-US" altLang="en-US" b="1">
                <a:effectLst>
                  <a:outerShdw blurRad="38100" dist="38100" dir="2700000" algn="tl">
                    <a:srgbClr val="000000"/>
                  </a:outerShdw>
                </a:effectLst>
                <a:latin typeface="Arial" charset="0"/>
              </a:rPr>
              <a:t>Lack Of Understanding?</a:t>
            </a:r>
          </a:p>
          <a:p>
            <a:pPr marL="990600" lvl="1" indent="-533400">
              <a:spcBef>
                <a:spcPct val="40000"/>
              </a:spcBef>
              <a:buClr>
                <a:schemeClr val="accent2"/>
              </a:buClr>
              <a:buFont typeface="Arial" charset="0"/>
              <a:buChar char="•"/>
            </a:pPr>
            <a:r>
              <a:rPr lang="en-US" altLang="en-US">
                <a:solidFill>
                  <a:schemeClr val="accent2"/>
                </a:solidFill>
                <a:effectLst>
                  <a:outerShdw blurRad="38100" dist="38100" dir="2700000" algn="tl">
                    <a:srgbClr val="000000"/>
                  </a:outerShdw>
                </a:effectLst>
                <a:latin typeface="Arial" charset="0"/>
              </a:rPr>
              <a:t>Some do not follow Christ because they don’t understand the gospel.</a:t>
            </a:r>
          </a:p>
          <a:p>
            <a:pPr marL="990600" lvl="1" indent="-533400">
              <a:spcBef>
                <a:spcPct val="40000"/>
              </a:spcBef>
              <a:buClr>
                <a:schemeClr val="accent2"/>
              </a:buClr>
              <a:buFont typeface="Arial" charset="0"/>
              <a:buChar char="•"/>
            </a:pPr>
            <a:r>
              <a:rPr lang="en-US" altLang="en-US">
                <a:solidFill>
                  <a:schemeClr val="accent2"/>
                </a:solidFill>
                <a:effectLst>
                  <a:outerShdw blurRad="38100" dist="38100" dir="2700000" algn="tl">
                    <a:srgbClr val="000000"/>
                  </a:outerShdw>
                </a:effectLst>
                <a:latin typeface="Arial" charset="0"/>
              </a:rPr>
              <a:t>Do you understand the gospel?</a:t>
            </a:r>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98786"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Counting The Cost</a:t>
            </a:r>
            <a:endParaRPr lang="en-US" altLang="en-US" sz="4800"/>
          </a:p>
        </p:txBody>
      </p:sp>
      <p:sp>
        <p:nvSpPr>
          <p:cNvPr id="1398787" name="Rectangle 3"/>
          <p:cNvSpPr>
            <a:spLocks noGrp="1" noChangeArrowheads="1"/>
          </p:cNvSpPr>
          <p:nvPr>
            <p:ph type="body" idx="1"/>
          </p:nvPr>
        </p:nvSpPr>
        <p:spPr>
          <a:xfrm>
            <a:off x="381000" y="1371600"/>
            <a:ext cx="8534400" cy="5257800"/>
          </a:xfrm>
        </p:spPr>
        <p:txBody>
          <a:bodyPr/>
          <a:lstStyle/>
          <a:p>
            <a:pPr marL="609600" indent="-609600">
              <a:spcBef>
                <a:spcPct val="40000"/>
              </a:spcBef>
              <a:buFontTx/>
              <a:buAutoNum type="arabicPeriod"/>
            </a:pPr>
            <a:r>
              <a:rPr lang="en-US" altLang="en-US" b="1">
                <a:effectLst>
                  <a:outerShdw blurRad="38100" dist="38100" dir="2700000" algn="tl">
                    <a:srgbClr val="000000"/>
                  </a:outerShdw>
                </a:effectLst>
                <a:latin typeface="Arial" charset="0"/>
              </a:rPr>
              <a:t>Lack Of Understanding?</a:t>
            </a:r>
          </a:p>
          <a:p>
            <a:pPr marL="990600" lvl="1" indent="-533400">
              <a:spcBef>
                <a:spcPct val="40000"/>
              </a:spcBef>
              <a:buClr>
                <a:schemeClr val="accent2"/>
              </a:buClr>
              <a:buFont typeface="Arial" charset="0"/>
              <a:buChar char="•"/>
            </a:pPr>
            <a:r>
              <a:rPr lang="en-US" altLang="en-US">
                <a:solidFill>
                  <a:schemeClr val="accent2"/>
                </a:solidFill>
                <a:effectLst>
                  <a:outerShdw blurRad="38100" dist="38100" dir="2700000" algn="tl">
                    <a:srgbClr val="000000"/>
                  </a:outerShdw>
                </a:effectLst>
                <a:latin typeface="Arial" charset="0"/>
              </a:rPr>
              <a:t>Some do not follow Christ because they don’t understand the gospel.</a:t>
            </a:r>
          </a:p>
          <a:p>
            <a:pPr marL="990600" lvl="1" indent="-533400">
              <a:spcBef>
                <a:spcPct val="40000"/>
              </a:spcBef>
              <a:buClr>
                <a:schemeClr val="accent2"/>
              </a:buClr>
              <a:buFont typeface="Arial" charset="0"/>
              <a:buChar char="•"/>
            </a:pPr>
            <a:r>
              <a:rPr lang="en-US" altLang="en-US">
                <a:solidFill>
                  <a:schemeClr val="accent2"/>
                </a:solidFill>
                <a:effectLst>
                  <a:outerShdw blurRad="38100" dist="38100" dir="2700000" algn="tl">
                    <a:srgbClr val="000000"/>
                  </a:outerShdw>
                </a:effectLst>
                <a:latin typeface="Arial" charset="0"/>
              </a:rPr>
              <a:t>Do you understand the gospel?</a:t>
            </a:r>
          </a:p>
          <a:p>
            <a:pPr marL="1371600" lvl="2" indent="-457200">
              <a:spcBef>
                <a:spcPct val="40000"/>
              </a:spcBef>
              <a:buClr>
                <a:schemeClr val="tx2"/>
              </a:buClr>
              <a:buFont typeface="Wingdings" pitchFamily="2" charset="2"/>
              <a:buChar char="Ø"/>
            </a:pPr>
            <a:r>
              <a:rPr lang="en-US" altLang="en-US">
                <a:solidFill>
                  <a:schemeClr val="tx2"/>
                </a:solidFill>
                <a:effectLst>
                  <a:outerShdw blurRad="38100" dist="38100" dir="2700000" algn="tl">
                    <a:srgbClr val="000000"/>
                  </a:outerShdw>
                </a:effectLst>
                <a:latin typeface="Arial" charset="0"/>
              </a:rPr>
              <a:t>All have sinned against God (Romans 3:23).</a:t>
            </a:r>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00834"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Counting The Cost</a:t>
            </a:r>
            <a:endParaRPr lang="en-US" altLang="en-US" sz="4800"/>
          </a:p>
        </p:txBody>
      </p:sp>
      <p:sp>
        <p:nvSpPr>
          <p:cNvPr id="1400835" name="Rectangle 3"/>
          <p:cNvSpPr>
            <a:spLocks noGrp="1" noChangeArrowheads="1"/>
          </p:cNvSpPr>
          <p:nvPr>
            <p:ph type="body" idx="1"/>
          </p:nvPr>
        </p:nvSpPr>
        <p:spPr>
          <a:xfrm>
            <a:off x="381000" y="1371600"/>
            <a:ext cx="8534400" cy="5257800"/>
          </a:xfrm>
        </p:spPr>
        <p:txBody>
          <a:bodyPr/>
          <a:lstStyle/>
          <a:p>
            <a:pPr marL="609600" indent="-609600">
              <a:spcBef>
                <a:spcPct val="40000"/>
              </a:spcBef>
              <a:buFontTx/>
              <a:buAutoNum type="arabicPeriod"/>
            </a:pPr>
            <a:r>
              <a:rPr lang="en-US" altLang="en-US" b="1">
                <a:effectLst>
                  <a:outerShdw blurRad="38100" dist="38100" dir="2700000" algn="tl">
                    <a:srgbClr val="000000"/>
                  </a:outerShdw>
                </a:effectLst>
                <a:latin typeface="Arial" charset="0"/>
              </a:rPr>
              <a:t>Lack Of Understanding?</a:t>
            </a:r>
          </a:p>
          <a:p>
            <a:pPr marL="990600" lvl="1" indent="-533400">
              <a:spcBef>
                <a:spcPct val="40000"/>
              </a:spcBef>
              <a:buClr>
                <a:schemeClr val="accent2"/>
              </a:buClr>
              <a:buFont typeface="Arial" charset="0"/>
              <a:buChar char="•"/>
            </a:pPr>
            <a:r>
              <a:rPr lang="en-US" altLang="en-US">
                <a:solidFill>
                  <a:schemeClr val="accent2"/>
                </a:solidFill>
                <a:effectLst>
                  <a:outerShdw blurRad="38100" dist="38100" dir="2700000" algn="tl">
                    <a:srgbClr val="000000"/>
                  </a:outerShdw>
                </a:effectLst>
                <a:latin typeface="Arial" charset="0"/>
              </a:rPr>
              <a:t>Some do not follow Christ because they don’t understand the gospel.</a:t>
            </a:r>
          </a:p>
          <a:p>
            <a:pPr marL="990600" lvl="1" indent="-533400">
              <a:spcBef>
                <a:spcPct val="40000"/>
              </a:spcBef>
              <a:buClr>
                <a:schemeClr val="accent2"/>
              </a:buClr>
              <a:buFont typeface="Arial" charset="0"/>
              <a:buChar char="•"/>
            </a:pPr>
            <a:r>
              <a:rPr lang="en-US" altLang="en-US">
                <a:solidFill>
                  <a:schemeClr val="accent2"/>
                </a:solidFill>
                <a:effectLst>
                  <a:outerShdw blurRad="38100" dist="38100" dir="2700000" algn="tl">
                    <a:srgbClr val="000000"/>
                  </a:outerShdw>
                </a:effectLst>
                <a:latin typeface="Arial" charset="0"/>
              </a:rPr>
              <a:t>Do you understand the gospel?</a:t>
            </a:r>
          </a:p>
          <a:p>
            <a:pPr marL="1371600" lvl="2" indent="-457200">
              <a:spcBef>
                <a:spcPct val="40000"/>
              </a:spcBef>
              <a:buClr>
                <a:schemeClr val="tx2"/>
              </a:buClr>
              <a:buFont typeface="Wingdings" pitchFamily="2" charset="2"/>
              <a:buChar char="Ø"/>
            </a:pPr>
            <a:r>
              <a:rPr lang="en-US" altLang="en-US">
                <a:solidFill>
                  <a:schemeClr val="tx2"/>
                </a:solidFill>
                <a:effectLst>
                  <a:outerShdw blurRad="38100" dist="38100" dir="2700000" algn="tl">
                    <a:srgbClr val="000000"/>
                  </a:outerShdw>
                </a:effectLst>
                <a:latin typeface="Arial" charset="0"/>
              </a:rPr>
              <a:t>All have sinned against God (Romans 3:23).</a:t>
            </a:r>
          </a:p>
          <a:p>
            <a:pPr marL="1371600" lvl="2" indent="-457200">
              <a:spcBef>
                <a:spcPct val="40000"/>
              </a:spcBef>
              <a:buClr>
                <a:schemeClr val="tx2"/>
              </a:buClr>
              <a:buFont typeface="Wingdings" pitchFamily="2" charset="2"/>
              <a:buChar char="Ø"/>
            </a:pPr>
            <a:r>
              <a:rPr lang="en-US" altLang="en-US">
                <a:solidFill>
                  <a:schemeClr val="tx2"/>
                </a:solidFill>
                <a:effectLst>
                  <a:outerShdw blurRad="38100" dist="38100" dir="2700000" algn="tl">
                    <a:srgbClr val="000000"/>
                  </a:outerShdw>
                </a:effectLst>
                <a:latin typeface="Arial" charset="0"/>
              </a:rPr>
              <a:t>The wages of sin is death (Romans 6:23).</a:t>
            </a:r>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02882"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Counting The Cost</a:t>
            </a:r>
            <a:endParaRPr lang="en-US" altLang="en-US" sz="4800"/>
          </a:p>
        </p:txBody>
      </p:sp>
      <p:sp>
        <p:nvSpPr>
          <p:cNvPr id="1402883" name="Rectangle 3"/>
          <p:cNvSpPr>
            <a:spLocks noGrp="1" noChangeArrowheads="1"/>
          </p:cNvSpPr>
          <p:nvPr>
            <p:ph type="body" idx="1"/>
          </p:nvPr>
        </p:nvSpPr>
        <p:spPr>
          <a:xfrm>
            <a:off x="381000" y="1371600"/>
            <a:ext cx="8534400" cy="5257800"/>
          </a:xfrm>
        </p:spPr>
        <p:txBody>
          <a:bodyPr/>
          <a:lstStyle/>
          <a:p>
            <a:pPr marL="609600" indent="-609600">
              <a:spcBef>
                <a:spcPct val="40000"/>
              </a:spcBef>
              <a:buFontTx/>
              <a:buAutoNum type="arabicPeriod"/>
            </a:pPr>
            <a:r>
              <a:rPr lang="en-US" altLang="en-US" b="1">
                <a:effectLst>
                  <a:outerShdw blurRad="38100" dist="38100" dir="2700000" algn="tl">
                    <a:srgbClr val="000000"/>
                  </a:outerShdw>
                </a:effectLst>
                <a:latin typeface="Arial" charset="0"/>
              </a:rPr>
              <a:t>Lack Of Understanding?</a:t>
            </a:r>
          </a:p>
          <a:p>
            <a:pPr marL="990600" lvl="1" indent="-533400">
              <a:spcBef>
                <a:spcPct val="40000"/>
              </a:spcBef>
              <a:buClr>
                <a:schemeClr val="accent2"/>
              </a:buClr>
              <a:buFont typeface="Arial" charset="0"/>
              <a:buChar char="•"/>
            </a:pPr>
            <a:r>
              <a:rPr lang="en-US" altLang="en-US">
                <a:solidFill>
                  <a:schemeClr val="accent2"/>
                </a:solidFill>
                <a:effectLst>
                  <a:outerShdw blurRad="38100" dist="38100" dir="2700000" algn="tl">
                    <a:srgbClr val="000000"/>
                  </a:outerShdw>
                </a:effectLst>
                <a:latin typeface="Arial" charset="0"/>
              </a:rPr>
              <a:t>Some do not follow Christ because they don’t understand the gospel.</a:t>
            </a:r>
          </a:p>
          <a:p>
            <a:pPr marL="990600" lvl="1" indent="-533400">
              <a:spcBef>
                <a:spcPct val="40000"/>
              </a:spcBef>
              <a:buClr>
                <a:schemeClr val="accent2"/>
              </a:buClr>
              <a:buFont typeface="Arial" charset="0"/>
              <a:buChar char="•"/>
            </a:pPr>
            <a:r>
              <a:rPr lang="en-US" altLang="en-US">
                <a:solidFill>
                  <a:schemeClr val="accent2"/>
                </a:solidFill>
                <a:effectLst>
                  <a:outerShdw blurRad="38100" dist="38100" dir="2700000" algn="tl">
                    <a:srgbClr val="000000"/>
                  </a:outerShdw>
                </a:effectLst>
                <a:latin typeface="Arial" charset="0"/>
              </a:rPr>
              <a:t>Do you understand the gospel?</a:t>
            </a:r>
          </a:p>
          <a:p>
            <a:pPr marL="1371600" lvl="2" indent="-457200">
              <a:spcBef>
                <a:spcPct val="40000"/>
              </a:spcBef>
              <a:buClr>
                <a:schemeClr val="tx2"/>
              </a:buClr>
              <a:buFont typeface="Wingdings" pitchFamily="2" charset="2"/>
              <a:buChar char="Ø"/>
            </a:pPr>
            <a:r>
              <a:rPr lang="en-US" altLang="en-US">
                <a:solidFill>
                  <a:schemeClr val="tx2"/>
                </a:solidFill>
                <a:effectLst>
                  <a:outerShdw blurRad="38100" dist="38100" dir="2700000" algn="tl">
                    <a:srgbClr val="000000"/>
                  </a:outerShdw>
                </a:effectLst>
                <a:latin typeface="Arial" charset="0"/>
              </a:rPr>
              <a:t>All have sinned against God (Romans 3:23).</a:t>
            </a:r>
          </a:p>
          <a:p>
            <a:pPr marL="1371600" lvl="2" indent="-457200">
              <a:spcBef>
                <a:spcPct val="40000"/>
              </a:spcBef>
              <a:buClr>
                <a:schemeClr val="tx2"/>
              </a:buClr>
              <a:buFont typeface="Wingdings" pitchFamily="2" charset="2"/>
              <a:buChar char="Ø"/>
            </a:pPr>
            <a:r>
              <a:rPr lang="en-US" altLang="en-US">
                <a:solidFill>
                  <a:schemeClr val="tx2"/>
                </a:solidFill>
                <a:effectLst>
                  <a:outerShdw blurRad="38100" dist="38100" dir="2700000" algn="tl">
                    <a:srgbClr val="000000"/>
                  </a:outerShdw>
                </a:effectLst>
                <a:latin typeface="Arial" charset="0"/>
              </a:rPr>
              <a:t>The wages of sin is death (Romans 6:23).</a:t>
            </a:r>
          </a:p>
          <a:p>
            <a:pPr marL="1371600" lvl="2" indent="-457200">
              <a:spcBef>
                <a:spcPct val="40000"/>
              </a:spcBef>
              <a:buClr>
                <a:schemeClr val="tx2"/>
              </a:buClr>
              <a:buFont typeface="Wingdings" pitchFamily="2" charset="2"/>
              <a:buChar char="Ø"/>
            </a:pPr>
            <a:r>
              <a:rPr lang="en-US" altLang="en-US">
                <a:solidFill>
                  <a:schemeClr val="tx2"/>
                </a:solidFill>
                <a:effectLst>
                  <a:outerShdw blurRad="38100" dist="38100" dir="2700000" algn="tl">
                    <a:srgbClr val="000000"/>
                  </a:outerShdw>
                </a:effectLst>
                <a:latin typeface="Arial" charset="0"/>
              </a:rPr>
              <a:t>The gift of God is eternal life (Romans 6:23).</a:t>
            </a:r>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04930"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Counting The Cost</a:t>
            </a:r>
            <a:endParaRPr lang="en-US" altLang="en-US" sz="4800"/>
          </a:p>
        </p:txBody>
      </p:sp>
      <p:sp>
        <p:nvSpPr>
          <p:cNvPr id="1404931" name="Rectangle 3"/>
          <p:cNvSpPr>
            <a:spLocks noGrp="1" noChangeArrowheads="1"/>
          </p:cNvSpPr>
          <p:nvPr>
            <p:ph type="body" idx="1"/>
          </p:nvPr>
        </p:nvSpPr>
        <p:spPr>
          <a:xfrm>
            <a:off x="381000" y="1371600"/>
            <a:ext cx="8534400" cy="5257800"/>
          </a:xfrm>
        </p:spPr>
        <p:txBody>
          <a:bodyPr/>
          <a:lstStyle/>
          <a:p>
            <a:pPr marL="609600" indent="-609600">
              <a:spcBef>
                <a:spcPct val="40000"/>
              </a:spcBef>
              <a:buFontTx/>
              <a:buAutoNum type="arabicPeriod"/>
            </a:pPr>
            <a:r>
              <a:rPr lang="en-US" altLang="en-US" b="1">
                <a:effectLst>
                  <a:outerShdw blurRad="38100" dist="38100" dir="2700000" algn="tl">
                    <a:srgbClr val="000000"/>
                  </a:outerShdw>
                </a:effectLst>
                <a:latin typeface="Arial" charset="0"/>
              </a:rPr>
              <a:t>Lack Of Understanding?</a:t>
            </a:r>
          </a:p>
          <a:p>
            <a:pPr marL="990600" lvl="1" indent="-533400">
              <a:spcBef>
                <a:spcPct val="40000"/>
              </a:spcBef>
              <a:buClr>
                <a:schemeClr val="accent2"/>
              </a:buClr>
              <a:buFont typeface="Arial" charset="0"/>
              <a:buChar char="•"/>
            </a:pPr>
            <a:r>
              <a:rPr lang="en-US" altLang="en-US">
                <a:solidFill>
                  <a:schemeClr val="accent2"/>
                </a:solidFill>
                <a:effectLst>
                  <a:outerShdw blurRad="38100" dist="38100" dir="2700000" algn="tl">
                    <a:srgbClr val="000000"/>
                  </a:outerShdw>
                </a:effectLst>
                <a:latin typeface="Arial" charset="0"/>
              </a:rPr>
              <a:t>Some do not follow Christ because they don’t understand the gospel.</a:t>
            </a:r>
          </a:p>
          <a:p>
            <a:pPr marL="990600" lvl="1" indent="-533400">
              <a:spcBef>
                <a:spcPct val="40000"/>
              </a:spcBef>
              <a:buClr>
                <a:schemeClr val="accent2"/>
              </a:buClr>
              <a:buFont typeface="Arial" charset="0"/>
              <a:buChar char="•"/>
            </a:pPr>
            <a:r>
              <a:rPr lang="en-US" altLang="en-US">
                <a:solidFill>
                  <a:schemeClr val="accent2"/>
                </a:solidFill>
                <a:effectLst>
                  <a:outerShdw blurRad="38100" dist="38100" dir="2700000" algn="tl">
                    <a:srgbClr val="000000"/>
                  </a:outerShdw>
                </a:effectLst>
                <a:latin typeface="Arial" charset="0"/>
              </a:rPr>
              <a:t>Do you understand the gospel?</a:t>
            </a:r>
          </a:p>
          <a:p>
            <a:pPr marL="1371600" lvl="2" indent="-457200">
              <a:spcBef>
                <a:spcPct val="40000"/>
              </a:spcBef>
              <a:buClr>
                <a:schemeClr val="tx2"/>
              </a:buClr>
              <a:buFont typeface="Wingdings" pitchFamily="2" charset="2"/>
              <a:buChar char="Ø"/>
            </a:pPr>
            <a:r>
              <a:rPr lang="en-US" altLang="en-US">
                <a:solidFill>
                  <a:schemeClr val="tx2"/>
                </a:solidFill>
                <a:effectLst>
                  <a:outerShdw blurRad="38100" dist="38100" dir="2700000" algn="tl">
                    <a:srgbClr val="000000"/>
                  </a:outerShdw>
                </a:effectLst>
                <a:latin typeface="Arial" charset="0"/>
              </a:rPr>
              <a:t>All have sinned against God (Romans 3:23).</a:t>
            </a:r>
          </a:p>
          <a:p>
            <a:pPr marL="1371600" lvl="2" indent="-457200">
              <a:spcBef>
                <a:spcPct val="40000"/>
              </a:spcBef>
              <a:buClr>
                <a:schemeClr val="tx2"/>
              </a:buClr>
              <a:buFont typeface="Wingdings" pitchFamily="2" charset="2"/>
              <a:buChar char="Ø"/>
            </a:pPr>
            <a:r>
              <a:rPr lang="en-US" altLang="en-US">
                <a:solidFill>
                  <a:schemeClr val="tx2"/>
                </a:solidFill>
                <a:effectLst>
                  <a:outerShdw blurRad="38100" dist="38100" dir="2700000" algn="tl">
                    <a:srgbClr val="000000"/>
                  </a:outerShdw>
                </a:effectLst>
                <a:latin typeface="Arial" charset="0"/>
              </a:rPr>
              <a:t>The wages of sin is death (Romans 6:23).</a:t>
            </a:r>
          </a:p>
          <a:p>
            <a:pPr marL="1371600" lvl="2" indent="-457200">
              <a:spcBef>
                <a:spcPct val="40000"/>
              </a:spcBef>
              <a:buClr>
                <a:schemeClr val="tx2"/>
              </a:buClr>
              <a:buFont typeface="Wingdings" pitchFamily="2" charset="2"/>
              <a:buChar char="Ø"/>
            </a:pPr>
            <a:r>
              <a:rPr lang="en-US" altLang="en-US">
                <a:solidFill>
                  <a:schemeClr val="tx2"/>
                </a:solidFill>
                <a:effectLst>
                  <a:outerShdw blurRad="38100" dist="38100" dir="2700000" algn="tl">
                    <a:srgbClr val="000000"/>
                  </a:outerShdw>
                </a:effectLst>
                <a:latin typeface="Arial" charset="0"/>
              </a:rPr>
              <a:t>The gift of God is eternal life (Romans 6:23).</a:t>
            </a:r>
          </a:p>
          <a:p>
            <a:pPr marL="1371600" lvl="2" indent="-457200">
              <a:spcBef>
                <a:spcPct val="40000"/>
              </a:spcBef>
              <a:buClr>
                <a:schemeClr val="tx2"/>
              </a:buClr>
              <a:buFont typeface="Wingdings" pitchFamily="2" charset="2"/>
              <a:buChar char="Ø"/>
            </a:pPr>
            <a:r>
              <a:rPr lang="en-US" altLang="en-US">
                <a:solidFill>
                  <a:schemeClr val="tx2"/>
                </a:solidFill>
                <a:effectLst>
                  <a:outerShdw blurRad="38100" dist="38100" dir="2700000" algn="tl">
                    <a:srgbClr val="000000"/>
                  </a:outerShdw>
                </a:effectLst>
                <a:latin typeface="Arial" charset="0"/>
              </a:rPr>
              <a:t>Jesus offers the terms for forgiveness of sins and salvation!</a:t>
            </a:r>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36994"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Counting The Cost</a:t>
            </a:r>
            <a:endParaRPr lang="en-US" altLang="en-US" sz="4800"/>
          </a:p>
        </p:txBody>
      </p:sp>
      <p:sp>
        <p:nvSpPr>
          <p:cNvPr id="1236995" name="Rectangle 3"/>
          <p:cNvSpPr>
            <a:spLocks noGrp="1" noChangeArrowheads="1"/>
          </p:cNvSpPr>
          <p:nvPr>
            <p:ph type="body" idx="1"/>
          </p:nvPr>
        </p:nvSpPr>
        <p:spPr>
          <a:xfrm>
            <a:off x="381000" y="1371600"/>
            <a:ext cx="8534400" cy="5257800"/>
          </a:xfrm>
        </p:spPr>
        <p:txBody>
          <a:bodyPr/>
          <a:lstStyle/>
          <a:p>
            <a:pPr marL="609600" indent="-609600">
              <a:spcBef>
                <a:spcPct val="40000"/>
              </a:spcBef>
              <a:buFontTx/>
              <a:buAutoNum type="arabicPeriod"/>
            </a:pPr>
            <a:r>
              <a:rPr lang="en-US" altLang="en-US" b="1">
                <a:effectLst>
                  <a:outerShdw blurRad="38100" dist="38100" dir="2700000" algn="tl">
                    <a:srgbClr val="000000"/>
                  </a:outerShdw>
                </a:effectLst>
                <a:latin typeface="Arial" charset="0"/>
              </a:rPr>
              <a:t>Lack Of Understanding?</a:t>
            </a:r>
          </a:p>
          <a:p>
            <a:pPr marL="990600" lvl="1" indent="-533400">
              <a:spcBef>
                <a:spcPct val="40000"/>
              </a:spcBef>
              <a:buClr>
                <a:schemeClr val="accent2"/>
              </a:buClr>
              <a:buFont typeface="Arial" charset="0"/>
              <a:buChar char="•"/>
            </a:pPr>
            <a:r>
              <a:rPr lang="en-US" altLang="en-US">
                <a:solidFill>
                  <a:schemeClr val="accent2"/>
                </a:solidFill>
                <a:effectLst>
                  <a:outerShdw blurRad="38100" dist="38100" dir="2700000" algn="tl">
                    <a:srgbClr val="000000"/>
                  </a:outerShdw>
                </a:effectLst>
                <a:latin typeface="Arial" charset="0"/>
              </a:rPr>
              <a:t>Some do not follow Christ because they don’t understand the gospel.</a:t>
            </a:r>
          </a:p>
          <a:p>
            <a:pPr marL="990600" lvl="1" indent="-533400">
              <a:spcBef>
                <a:spcPct val="40000"/>
              </a:spcBef>
              <a:buClr>
                <a:schemeClr val="accent2"/>
              </a:buClr>
              <a:buFont typeface="Arial" charset="0"/>
              <a:buChar char="•"/>
            </a:pPr>
            <a:r>
              <a:rPr lang="en-US" altLang="en-US">
                <a:solidFill>
                  <a:schemeClr val="accent2"/>
                </a:solidFill>
                <a:effectLst>
                  <a:outerShdw blurRad="38100" dist="38100" dir="2700000" algn="tl">
                    <a:srgbClr val="000000"/>
                  </a:outerShdw>
                </a:effectLst>
                <a:latin typeface="Arial" charset="0"/>
              </a:rPr>
              <a:t>Do you understand the gospel?</a:t>
            </a:r>
          </a:p>
          <a:p>
            <a:pPr marL="1371600" lvl="2" indent="-457200">
              <a:spcBef>
                <a:spcPct val="40000"/>
              </a:spcBef>
              <a:buClr>
                <a:schemeClr val="tx2"/>
              </a:buClr>
              <a:buFont typeface="Wingdings" pitchFamily="2" charset="2"/>
              <a:buChar char="Ø"/>
            </a:pPr>
            <a:r>
              <a:rPr lang="en-US" altLang="en-US">
                <a:solidFill>
                  <a:schemeClr val="tx2"/>
                </a:solidFill>
                <a:effectLst>
                  <a:outerShdw blurRad="38100" dist="38100" dir="2700000" algn="tl">
                    <a:srgbClr val="000000"/>
                  </a:outerShdw>
                </a:effectLst>
                <a:latin typeface="Arial" charset="0"/>
              </a:rPr>
              <a:t>All have sinned against God (Romans 3:23).</a:t>
            </a:r>
          </a:p>
          <a:p>
            <a:pPr marL="1371600" lvl="2" indent="-457200">
              <a:spcBef>
                <a:spcPct val="40000"/>
              </a:spcBef>
              <a:buClr>
                <a:schemeClr val="tx2"/>
              </a:buClr>
              <a:buFont typeface="Wingdings" pitchFamily="2" charset="2"/>
              <a:buChar char="Ø"/>
            </a:pPr>
            <a:r>
              <a:rPr lang="en-US" altLang="en-US">
                <a:solidFill>
                  <a:schemeClr val="tx2"/>
                </a:solidFill>
                <a:effectLst>
                  <a:outerShdw blurRad="38100" dist="38100" dir="2700000" algn="tl">
                    <a:srgbClr val="000000"/>
                  </a:outerShdw>
                </a:effectLst>
                <a:latin typeface="Arial" charset="0"/>
              </a:rPr>
              <a:t>The wages of sin is death (Romans 6:23).</a:t>
            </a:r>
          </a:p>
          <a:p>
            <a:pPr marL="1371600" lvl="2" indent="-457200">
              <a:spcBef>
                <a:spcPct val="40000"/>
              </a:spcBef>
              <a:buClr>
                <a:schemeClr val="tx2"/>
              </a:buClr>
              <a:buFont typeface="Wingdings" pitchFamily="2" charset="2"/>
              <a:buChar char="Ø"/>
            </a:pPr>
            <a:r>
              <a:rPr lang="en-US" altLang="en-US">
                <a:solidFill>
                  <a:schemeClr val="tx2"/>
                </a:solidFill>
                <a:effectLst>
                  <a:outerShdw blurRad="38100" dist="38100" dir="2700000" algn="tl">
                    <a:srgbClr val="000000"/>
                  </a:outerShdw>
                </a:effectLst>
                <a:latin typeface="Arial" charset="0"/>
              </a:rPr>
              <a:t>The gift of God is eternal life (Romans 6:23).</a:t>
            </a:r>
          </a:p>
          <a:p>
            <a:pPr marL="1371600" lvl="2" indent="-457200">
              <a:spcBef>
                <a:spcPct val="40000"/>
              </a:spcBef>
              <a:buClr>
                <a:schemeClr val="tx2"/>
              </a:buClr>
              <a:buFont typeface="Wingdings" pitchFamily="2" charset="2"/>
              <a:buChar char="Ø"/>
            </a:pPr>
            <a:r>
              <a:rPr lang="en-US" altLang="en-US">
                <a:solidFill>
                  <a:schemeClr val="tx2"/>
                </a:solidFill>
                <a:effectLst>
                  <a:outerShdw blurRad="38100" dist="38100" dir="2700000" algn="tl">
                    <a:srgbClr val="000000"/>
                  </a:outerShdw>
                </a:effectLst>
                <a:latin typeface="Arial" charset="0"/>
              </a:rPr>
              <a:t>Jesus offers the terms for forgiveness of sins and salvation!</a:t>
            </a:r>
          </a:p>
        </p:txBody>
      </p:sp>
      <p:sp>
        <p:nvSpPr>
          <p:cNvPr id="1236996" name="Rectangle 4"/>
          <p:cNvSpPr>
            <a:spLocks noChangeArrowheads="1"/>
          </p:cNvSpPr>
          <p:nvPr/>
        </p:nvSpPr>
        <p:spPr bwMode="auto">
          <a:xfrm>
            <a:off x="457200" y="4648200"/>
            <a:ext cx="8382000" cy="1828800"/>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2800" i="1">
                <a:solidFill>
                  <a:schemeClr val="bg2"/>
                </a:solidFill>
              </a:rPr>
              <a:t>“He who believes and is baptized will be saved; but he who does not believe will be condemned”</a:t>
            </a:r>
          </a:p>
          <a:p>
            <a:pPr algn="ctr"/>
            <a:r>
              <a:rPr lang="en-US" altLang="en-US" sz="2800" i="1">
                <a:solidFill>
                  <a:schemeClr val="bg2"/>
                </a:solidFill>
              </a:rPr>
              <a:t>(Mark 16:16).</a:t>
            </a:r>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06978"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Counting The Cost</a:t>
            </a:r>
            <a:endParaRPr lang="en-US" altLang="en-US" sz="4800"/>
          </a:p>
        </p:txBody>
      </p:sp>
      <p:sp>
        <p:nvSpPr>
          <p:cNvPr id="1406979" name="Rectangle 3"/>
          <p:cNvSpPr>
            <a:spLocks noGrp="1" noChangeArrowheads="1"/>
          </p:cNvSpPr>
          <p:nvPr>
            <p:ph type="body" idx="1"/>
          </p:nvPr>
        </p:nvSpPr>
        <p:spPr>
          <a:xfrm>
            <a:off x="381000" y="1371600"/>
            <a:ext cx="8534400" cy="5257800"/>
          </a:xfrm>
        </p:spPr>
        <p:txBody>
          <a:bodyPr/>
          <a:lstStyle/>
          <a:p>
            <a:pPr marL="609600" indent="-609600">
              <a:spcBef>
                <a:spcPct val="40000"/>
              </a:spcBef>
              <a:buFontTx/>
              <a:buAutoNum type="arabicPeriod"/>
            </a:pPr>
            <a:r>
              <a:rPr lang="en-US" altLang="en-US" b="1">
                <a:effectLst>
                  <a:outerShdw blurRad="38100" dist="38100" dir="2700000" algn="tl">
                    <a:srgbClr val="000000"/>
                  </a:outerShdw>
                </a:effectLst>
                <a:latin typeface="Arial" charset="0"/>
              </a:rPr>
              <a:t>Lack Of Understanding?</a:t>
            </a:r>
          </a:p>
          <a:p>
            <a:pPr marL="990600" lvl="1" indent="-533400">
              <a:spcBef>
                <a:spcPct val="40000"/>
              </a:spcBef>
              <a:buClr>
                <a:schemeClr val="accent2"/>
              </a:buClr>
              <a:buFont typeface="Arial" charset="0"/>
              <a:buChar char="•"/>
            </a:pPr>
            <a:r>
              <a:rPr lang="en-US" altLang="en-US">
                <a:solidFill>
                  <a:schemeClr val="accent2"/>
                </a:solidFill>
                <a:effectLst>
                  <a:outerShdw blurRad="38100" dist="38100" dir="2700000" algn="tl">
                    <a:srgbClr val="000000"/>
                  </a:outerShdw>
                </a:effectLst>
                <a:latin typeface="Arial" charset="0"/>
              </a:rPr>
              <a:t>Some do not follow Christ because they don’t understand the gospel.</a:t>
            </a:r>
          </a:p>
          <a:p>
            <a:pPr marL="990600" lvl="1" indent="-533400">
              <a:spcBef>
                <a:spcPct val="40000"/>
              </a:spcBef>
              <a:buClr>
                <a:schemeClr val="accent2"/>
              </a:buClr>
              <a:buFont typeface="Arial" charset="0"/>
              <a:buChar char="•"/>
            </a:pPr>
            <a:r>
              <a:rPr lang="en-US" altLang="en-US">
                <a:solidFill>
                  <a:schemeClr val="accent2"/>
                </a:solidFill>
                <a:effectLst>
                  <a:outerShdw blurRad="38100" dist="38100" dir="2700000" algn="tl">
                    <a:srgbClr val="000000"/>
                  </a:outerShdw>
                </a:effectLst>
                <a:latin typeface="Arial" charset="0"/>
              </a:rPr>
              <a:t>Do you understand the gospel?</a:t>
            </a:r>
          </a:p>
          <a:p>
            <a:pPr marL="1371600" lvl="2" indent="-457200">
              <a:spcBef>
                <a:spcPct val="40000"/>
              </a:spcBef>
              <a:buClr>
                <a:schemeClr val="tx2"/>
              </a:buClr>
              <a:buFont typeface="Wingdings" pitchFamily="2" charset="2"/>
              <a:buChar char="Ø"/>
            </a:pPr>
            <a:r>
              <a:rPr lang="en-US" altLang="en-US">
                <a:solidFill>
                  <a:schemeClr val="tx2"/>
                </a:solidFill>
                <a:effectLst>
                  <a:outerShdw blurRad="38100" dist="38100" dir="2700000" algn="tl">
                    <a:srgbClr val="000000"/>
                  </a:outerShdw>
                </a:effectLst>
                <a:latin typeface="Arial" charset="0"/>
              </a:rPr>
              <a:t>All have sinned against God (Romans 3:23).</a:t>
            </a:r>
          </a:p>
          <a:p>
            <a:pPr marL="1371600" lvl="2" indent="-457200">
              <a:spcBef>
                <a:spcPct val="40000"/>
              </a:spcBef>
              <a:buClr>
                <a:schemeClr val="tx2"/>
              </a:buClr>
              <a:buFont typeface="Wingdings" pitchFamily="2" charset="2"/>
              <a:buChar char="Ø"/>
            </a:pPr>
            <a:r>
              <a:rPr lang="en-US" altLang="en-US">
                <a:solidFill>
                  <a:schemeClr val="tx2"/>
                </a:solidFill>
                <a:effectLst>
                  <a:outerShdw blurRad="38100" dist="38100" dir="2700000" algn="tl">
                    <a:srgbClr val="000000"/>
                  </a:outerShdw>
                </a:effectLst>
                <a:latin typeface="Arial" charset="0"/>
              </a:rPr>
              <a:t>The wages of sin is death (Romans 6:23).</a:t>
            </a:r>
          </a:p>
          <a:p>
            <a:pPr marL="1371600" lvl="2" indent="-457200">
              <a:spcBef>
                <a:spcPct val="40000"/>
              </a:spcBef>
              <a:buClr>
                <a:schemeClr val="tx2"/>
              </a:buClr>
              <a:buFont typeface="Wingdings" pitchFamily="2" charset="2"/>
              <a:buChar char="Ø"/>
            </a:pPr>
            <a:r>
              <a:rPr lang="en-US" altLang="en-US">
                <a:solidFill>
                  <a:schemeClr val="tx2"/>
                </a:solidFill>
                <a:effectLst>
                  <a:outerShdw blurRad="38100" dist="38100" dir="2700000" algn="tl">
                    <a:srgbClr val="000000"/>
                  </a:outerShdw>
                </a:effectLst>
                <a:latin typeface="Arial" charset="0"/>
              </a:rPr>
              <a:t>The gift of God is eternal life (Romans 6:23).</a:t>
            </a:r>
          </a:p>
          <a:p>
            <a:pPr marL="1371600" lvl="2" indent="-457200">
              <a:spcBef>
                <a:spcPct val="40000"/>
              </a:spcBef>
              <a:buClr>
                <a:schemeClr val="tx2"/>
              </a:buClr>
              <a:buFont typeface="Wingdings" pitchFamily="2" charset="2"/>
              <a:buChar char="Ø"/>
            </a:pPr>
            <a:r>
              <a:rPr lang="en-US" altLang="en-US">
                <a:solidFill>
                  <a:schemeClr val="tx2"/>
                </a:solidFill>
                <a:effectLst>
                  <a:outerShdw blurRad="38100" dist="38100" dir="2700000" algn="tl">
                    <a:srgbClr val="000000"/>
                  </a:outerShdw>
                </a:effectLst>
                <a:latin typeface="Arial" charset="0"/>
              </a:rPr>
              <a:t>Jesus offers the terms for forgiveness of sins and salvation!</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41442"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Counting The Cost</a:t>
            </a:r>
            <a:endParaRPr lang="en-US" altLang="en-US" sz="4800"/>
          </a:p>
        </p:txBody>
      </p:sp>
      <p:sp>
        <p:nvSpPr>
          <p:cNvPr id="1341443" name="Rectangle 3"/>
          <p:cNvSpPr>
            <a:spLocks noGrp="1" noChangeArrowheads="1"/>
          </p:cNvSpPr>
          <p:nvPr>
            <p:ph type="body" idx="1"/>
          </p:nvPr>
        </p:nvSpPr>
        <p:spPr>
          <a:xfrm>
            <a:off x="381000" y="1371600"/>
            <a:ext cx="8534400" cy="1295400"/>
          </a:xfrm>
        </p:spPr>
        <p:txBody>
          <a:bodyPr/>
          <a:lstStyle/>
          <a:p>
            <a:pPr>
              <a:spcBef>
                <a:spcPct val="40000"/>
              </a:spcBef>
            </a:pPr>
            <a:r>
              <a:rPr lang="en-US" altLang="en-US">
                <a:effectLst>
                  <a:outerShdw blurRad="38100" dist="38100" dir="2700000" algn="tl">
                    <a:srgbClr val="000000"/>
                  </a:outerShdw>
                </a:effectLst>
                <a:latin typeface="Arial" charset="0"/>
              </a:rPr>
              <a:t>Jesus said his followers must be willing to give up anything in order to follow him.</a:t>
            </a:r>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39042"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Counting The Cost</a:t>
            </a:r>
            <a:endParaRPr lang="en-US" altLang="en-US" sz="4800"/>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09026"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Counting The Cost</a:t>
            </a:r>
            <a:endParaRPr lang="en-US" altLang="en-US" sz="4800"/>
          </a:p>
        </p:txBody>
      </p:sp>
      <p:sp>
        <p:nvSpPr>
          <p:cNvPr id="1409027" name="Rectangle 3"/>
          <p:cNvSpPr>
            <a:spLocks noGrp="1" noChangeArrowheads="1"/>
          </p:cNvSpPr>
          <p:nvPr>
            <p:ph type="body" idx="1"/>
          </p:nvPr>
        </p:nvSpPr>
        <p:spPr>
          <a:xfrm>
            <a:off x="381000" y="1371600"/>
            <a:ext cx="8534400" cy="5257800"/>
          </a:xfrm>
        </p:spPr>
        <p:txBody>
          <a:bodyPr/>
          <a:lstStyle/>
          <a:p>
            <a:pPr marL="609600" indent="-609600">
              <a:spcBef>
                <a:spcPct val="40000"/>
              </a:spcBef>
              <a:buFontTx/>
              <a:buAutoNum type="arabicPeriod" startAt="2"/>
            </a:pPr>
            <a:r>
              <a:rPr lang="en-US" altLang="en-US" b="1">
                <a:effectLst>
                  <a:outerShdw blurRad="38100" dist="38100" dir="2700000" algn="tl">
                    <a:srgbClr val="000000"/>
                  </a:outerShdw>
                </a:effectLst>
                <a:latin typeface="Arial" charset="0"/>
              </a:rPr>
              <a:t>Lack Of Faith?</a:t>
            </a:r>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11074"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Counting The Cost</a:t>
            </a:r>
            <a:endParaRPr lang="en-US" altLang="en-US" sz="4800"/>
          </a:p>
        </p:txBody>
      </p:sp>
      <p:sp>
        <p:nvSpPr>
          <p:cNvPr id="1411075" name="Rectangle 3"/>
          <p:cNvSpPr>
            <a:spLocks noGrp="1" noChangeArrowheads="1"/>
          </p:cNvSpPr>
          <p:nvPr>
            <p:ph type="body" idx="1"/>
          </p:nvPr>
        </p:nvSpPr>
        <p:spPr>
          <a:xfrm>
            <a:off x="381000" y="1371600"/>
            <a:ext cx="8534400" cy="5257800"/>
          </a:xfrm>
        </p:spPr>
        <p:txBody>
          <a:bodyPr/>
          <a:lstStyle/>
          <a:p>
            <a:pPr marL="609600" indent="-609600">
              <a:spcBef>
                <a:spcPct val="40000"/>
              </a:spcBef>
              <a:buFontTx/>
              <a:buAutoNum type="arabicPeriod" startAt="2"/>
            </a:pPr>
            <a:r>
              <a:rPr lang="en-US" altLang="en-US" b="1">
                <a:effectLst>
                  <a:outerShdw blurRad="38100" dist="38100" dir="2700000" algn="tl">
                    <a:srgbClr val="000000"/>
                  </a:outerShdw>
                </a:effectLst>
                <a:latin typeface="Arial" charset="0"/>
              </a:rPr>
              <a:t>Lack Of Faith?</a:t>
            </a:r>
          </a:p>
          <a:p>
            <a:pPr marL="990600" lvl="1" indent="-533400">
              <a:spcBef>
                <a:spcPct val="40000"/>
              </a:spcBef>
              <a:buClr>
                <a:schemeClr val="accent2"/>
              </a:buClr>
              <a:buFont typeface="Arial" charset="0"/>
              <a:buChar char="•"/>
            </a:pPr>
            <a:r>
              <a:rPr lang="en-US" altLang="en-US">
                <a:solidFill>
                  <a:schemeClr val="accent2"/>
                </a:solidFill>
                <a:effectLst>
                  <a:outerShdw blurRad="38100" dist="38100" dir="2700000" algn="tl">
                    <a:srgbClr val="000000"/>
                  </a:outerShdw>
                </a:effectLst>
                <a:latin typeface="Arial" charset="0"/>
              </a:rPr>
              <a:t>Some do not follow Christ because they don’t fully believe the gospel.</a:t>
            </a:r>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13122"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Counting The Cost</a:t>
            </a:r>
            <a:endParaRPr lang="en-US" altLang="en-US" sz="4800"/>
          </a:p>
        </p:txBody>
      </p:sp>
      <p:sp>
        <p:nvSpPr>
          <p:cNvPr id="1413123" name="Rectangle 3"/>
          <p:cNvSpPr>
            <a:spLocks noGrp="1" noChangeArrowheads="1"/>
          </p:cNvSpPr>
          <p:nvPr>
            <p:ph type="body" idx="1"/>
          </p:nvPr>
        </p:nvSpPr>
        <p:spPr>
          <a:xfrm>
            <a:off x="381000" y="1371600"/>
            <a:ext cx="8534400" cy="5257800"/>
          </a:xfrm>
        </p:spPr>
        <p:txBody>
          <a:bodyPr/>
          <a:lstStyle/>
          <a:p>
            <a:pPr marL="609600" indent="-609600">
              <a:spcBef>
                <a:spcPct val="40000"/>
              </a:spcBef>
              <a:buFontTx/>
              <a:buAutoNum type="arabicPeriod" startAt="2"/>
            </a:pPr>
            <a:r>
              <a:rPr lang="en-US" altLang="en-US" b="1">
                <a:effectLst>
                  <a:outerShdw blurRad="38100" dist="38100" dir="2700000" algn="tl">
                    <a:srgbClr val="000000"/>
                  </a:outerShdw>
                </a:effectLst>
                <a:latin typeface="Arial" charset="0"/>
              </a:rPr>
              <a:t>Lack Of Faith?</a:t>
            </a:r>
          </a:p>
          <a:p>
            <a:pPr marL="990600" lvl="1" indent="-533400">
              <a:spcBef>
                <a:spcPct val="40000"/>
              </a:spcBef>
              <a:buClr>
                <a:schemeClr val="accent2"/>
              </a:buClr>
              <a:buFont typeface="Arial" charset="0"/>
              <a:buChar char="•"/>
            </a:pPr>
            <a:r>
              <a:rPr lang="en-US" altLang="en-US">
                <a:solidFill>
                  <a:schemeClr val="accent2"/>
                </a:solidFill>
                <a:effectLst>
                  <a:outerShdw blurRad="38100" dist="38100" dir="2700000" algn="tl">
                    <a:srgbClr val="000000"/>
                  </a:outerShdw>
                </a:effectLst>
                <a:latin typeface="Arial" charset="0"/>
              </a:rPr>
              <a:t>Some do not follow Christ because they don’t fully believe the gospel.</a:t>
            </a:r>
          </a:p>
        </p:txBody>
      </p:sp>
      <p:sp>
        <p:nvSpPr>
          <p:cNvPr id="1413124" name="Rectangle 4"/>
          <p:cNvSpPr>
            <a:spLocks noChangeArrowheads="1"/>
          </p:cNvSpPr>
          <p:nvPr/>
        </p:nvSpPr>
        <p:spPr bwMode="auto">
          <a:xfrm>
            <a:off x="457200" y="3352800"/>
            <a:ext cx="8382000" cy="2743200"/>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2800" i="1">
                <a:solidFill>
                  <a:schemeClr val="bg2"/>
                </a:solidFill>
              </a:rPr>
              <a:t>“But without faith it is impossible to please Him, </a:t>
            </a:r>
          </a:p>
          <a:p>
            <a:pPr algn="ctr"/>
            <a:r>
              <a:rPr lang="en-US" altLang="en-US" sz="2800" i="1">
                <a:solidFill>
                  <a:schemeClr val="bg2"/>
                </a:solidFill>
              </a:rPr>
              <a:t>for he who comes to God must believe that He </a:t>
            </a:r>
          </a:p>
          <a:p>
            <a:pPr algn="ctr"/>
            <a:r>
              <a:rPr lang="en-US" altLang="en-US" sz="2800" i="1">
                <a:solidFill>
                  <a:schemeClr val="bg2"/>
                </a:solidFill>
              </a:rPr>
              <a:t>is, and that He is a rewarder of those who</a:t>
            </a:r>
          </a:p>
          <a:p>
            <a:pPr algn="ctr"/>
            <a:r>
              <a:rPr lang="en-US" altLang="en-US" sz="2800" i="1">
                <a:solidFill>
                  <a:schemeClr val="bg2"/>
                </a:solidFill>
              </a:rPr>
              <a:t>diligently seek Him” (Hebrews 11:6).</a:t>
            </a:r>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15170"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Counting The Cost</a:t>
            </a:r>
            <a:endParaRPr lang="en-US" altLang="en-US" sz="4800"/>
          </a:p>
        </p:txBody>
      </p:sp>
      <p:sp>
        <p:nvSpPr>
          <p:cNvPr id="1415171" name="Rectangle 3"/>
          <p:cNvSpPr>
            <a:spLocks noGrp="1" noChangeArrowheads="1"/>
          </p:cNvSpPr>
          <p:nvPr>
            <p:ph type="body" idx="1"/>
          </p:nvPr>
        </p:nvSpPr>
        <p:spPr>
          <a:xfrm>
            <a:off x="381000" y="1371600"/>
            <a:ext cx="8534400" cy="5257800"/>
          </a:xfrm>
        </p:spPr>
        <p:txBody>
          <a:bodyPr/>
          <a:lstStyle/>
          <a:p>
            <a:pPr marL="609600" indent="-609600">
              <a:spcBef>
                <a:spcPct val="40000"/>
              </a:spcBef>
              <a:buFontTx/>
              <a:buAutoNum type="arabicPeriod" startAt="2"/>
            </a:pPr>
            <a:r>
              <a:rPr lang="en-US" altLang="en-US" b="1">
                <a:effectLst>
                  <a:outerShdw blurRad="38100" dist="38100" dir="2700000" algn="tl">
                    <a:srgbClr val="000000"/>
                  </a:outerShdw>
                </a:effectLst>
                <a:latin typeface="Arial" charset="0"/>
              </a:rPr>
              <a:t>Lack Of Faith?</a:t>
            </a:r>
          </a:p>
          <a:p>
            <a:pPr marL="990600" lvl="1" indent="-533400">
              <a:spcBef>
                <a:spcPct val="40000"/>
              </a:spcBef>
              <a:buClr>
                <a:schemeClr val="accent2"/>
              </a:buClr>
              <a:buFont typeface="Arial" charset="0"/>
              <a:buChar char="•"/>
            </a:pPr>
            <a:r>
              <a:rPr lang="en-US" altLang="en-US">
                <a:solidFill>
                  <a:schemeClr val="accent2"/>
                </a:solidFill>
                <a:effectLst>
                  <a:outerShdw blurRad="38100" dist="38100" dir="2700000" algn="tl">
                    <a:srgbClr val="000000"/>
                  </a:outerShdw>
                </a:effectLst>
                <a:latin typeface="Arial" charset="0"/>
              </a:rPr>
              <a:t>Some do not follow Christ because they don’t fully believe the gospel.</a:t>
            </a:r>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41090"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Counting The Cost</a:t>
            </a:r>
            <a:endParaRPr lang="en-US" altLang="en-US" sz="4800"/>
          </a:p>
        </p:txBody>
      </p:sp>
      <p:sp>
        <p:nvSpPr>
          <p:cNvPr id="1241091" name="Rectangle 3"/>
          <p:cNvSpPr>
            <a:spLocks noGrp="1" noChangeArrowheads="1"/>
          </p:cNvSpPr>
          <p:nvPr>
            <p:ph type="body" idx="1"/>
          </p:nvPr>
        </p:nvSpPr>
        <p:spPr>
          <a:xfrm>
            <a:off x="381000" y="1371600"/>
            <a:ext cx="8534400" cy="5257800"/>
          </a:xfrm>
        </p:spPr>
        <p:txBody>
          <a:bodyPr/>
          <a:lstStyle/>
          <a:p>
            <a:pPr marL="609600" indent="-609600">
              <a:spcBef>
                <a:spcPct val="40000"/>
              </a:spcBef>
              <a:buFontTx/>
              <a:buAutoNum type="arabicPeriod" startAt="2"/>
            </a:pPr>
            <a:r>
              <a:rPr lang="en-US" altLang="en-US" b="1">
                <a:effectLst>
                  <a:outerShdw blurRad="38100" dist="38100" dir="2700000" algn="tl">
                    <a:srgbClr val="000000"/>
                  </a:outerShdw>
                </a:effectLst>
                <a:latin typeface="Arial" charset="0"/>
              </a:rPr>
              <a:t>Lack Of Faith?</a:t>
            </a:r>
          </a:p>
          <a:p>
            <a:pPr marL="990600" lvl="1" indent="-533400">
              <a:spcBef>
                <a:spcPct val="40000"/>
              </a:spcBef>
              <a:buClr>
                <a:schemeClr val="accent2"/>
              </a:buClr>
              <a:buFont typeface="Arial" charset="0"/>
              <a:buChar char="•"/>
            </a:pPr>
            <a:r>
              <a:rPr lang="en-US" altLang="en-US">
                <a:solidFill>
                  <a:schemeClr val="accent2"/>
                </a:solidFill>
                <a:effectLst>
                  <a:outerShdw blurRad="38100" dist="38100" dir="2700000" algn="tl">
                    <a:srgbClr val="000000"/>
                  </a:outerShdw>
                </a:effectLst>
                <a:latin typeface="Arial" charset="0"/>
              </a:rPr>
              <a:t>Some do not follow Christ because they don’t fully believe the gospel.</a:t>
            </a:r>
          </a:p>
        </p:txBody>
      </p:sp>
      <p:sp>
        <p:nvSpPr>
          <p:cNvPr id="1241092" name="Rectangle 4"/>
          <p:cNvSpPr>
            <a:spLocks noChangeArrowheads="1"/>
          </p:cNvSpPr>
          <p:nvPr/>
        </p:nvSpPr>
        <p:spPr bwMode="auto">
          <a:xfrm>
            <a:off x="457200" y="3429000"/>
            <a:ext cx="8382000" cy="2743200"/>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2800" i="1">
                <a:solidFill>
                  <a:schemeClr val="bg2"/>
                </a:solidFill>
              </a:rPr>
              <a:t>“Therefore I said to you that you will die in your sins; for if you do not believe that I am He, you will die in your sins” (John 8:24).</a:t>
            </a:r>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17218"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Counting The Cost</a:t>
            </a:r>
            <a:endParaRPr lang="en-US" altLang="en-US" sz="4800"/>
          </a:p>
        </p:txBody>
      </p:sp>
      <p:sp>
        <p:nvSpPr>
          <p:cNvPr id="1417219" name="Rectangle 3"/>
          <p:cNvSpPr>
            <a:spLocks noGrp="1" noChangeArrowheads="1"/>
          </p:cNvSpPr>
          <p:nvPr>
            <p:ph type="body" idx="1"/>
          </p:nvPr>
        </p:nvSpPr>
        <p:spPr>
          <a:xfrm>
            <a:off x="381000" y="1371600"/>
            <a:ext cx="8534400" cy="5257800"/>
          </a:xfrm>
        </p:spPr>
        <p:txBody>
          <a:bodyPr/>
          <a:lstStyle/>
          <a:p>
            <a:pPr marL="609600" indent="-609600">
              <a:spcBef>
                <a:spcPct val="40000"/>
              </a:spcBef>
              <a:buFontTx/>
              <a:buAutoNum type="arabicPeriod" startAt="2"/>
            </a:pPr>
            <a:r>
              <a:rPr lang="en-US" altLang="en-US" b="1">
                <a:effectLst>
                  <a:outerShdw blurRad="38100" dist="38100" dir="2700000" algn="tl">
                    <a:srgbClr val="000000"/>
                  </a:outerShdw>
                </a:effectLst>
                <a:latin typeface="Arial" charset="0"/>
              </a:rPr>
              <a:t>Lack Of Faith?</a:t>
            </a:r>
          </a:p>
          <a:p>
            <a:pPr marL="990600" lvl="1" indent="-533400">
              <a:spcBef>
                <a:spcPct val="40000"/>
              </a:spcBef>
              <a:buClr>
                <a:schemeClr val="accent2"/>
              </a:buClr>
              <a:buFont typeface="Arial" charset="0"/>
              <a:buChar char="•"/>
            </a:pPr>
            <a:r>
              <a:rPr lang="en-US" altLang="en-US">
                <a:solidFill>
                  <a:schemeClr val="accent2"/>
                </a:solidFill>
                <a:effectLst>
                  <a:outerShdw blurRad="38100" dist="38100" dir="2700000" algn="tl">
                    <a:srgbClr val="000000"/>
                  </a:outerShdw>
                </a:effectLst>
                <a:latin typeface="Arial" charset="0"/>
              </a:rPr>
              <a:t>Some do not follow Christ because they don’t fully believe the gospel.</a:t>
            </a:r>
          </a:p>
        </p:txBody>
      </p:sp>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43138"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Counting The Cost</a:t>
            </a:r>
            <a:endParaRPr lang="en-US" altLang="en-US" sz="4800"/>
          </a:p>
        </p:txBody>
      </p:sp>
      <p:sp>
        <p:nvSpPr>
          <p:cNvPr id="1243139" name="Rectangle 3"/>
          <p:cNvSpPr>
            <a:spLocks noGrp="1" noChangeArrowheads="1"/>
          </p:cNvSpPr>
          <p:nvPr>
            <p:ph type="body" idx="1"/>
          </p:nvPr>
        </p:nvSpPr>
        <p:spPr>
          <a:xfrm>
            <a:off x="381000" y="1371600"/>
            <a:ext cx="8534400" cy="5257800"/>
          </a:xfrm>
        </p:spPr>
        <p:txBody>
          <a:bodyPr/>
          <a:lstStyle/>
          <a:p>
            <a:pPr marL="609600" indent="-609600">
              <a:spcBef>
                <a:spcPct val="40000"/>
              </a:spcBef>
              <a:buFontTx/>
              <a:buAutoNum type="arabicPeriod" startAt="2"/>
            </a:pPr>
            <a:r>
              <a:rPr lang="en-US" altLang="en-US" b="1">
                <a:effectLst>
                  <a:outerShdw blurRad="38100" dist="38100" dir="2700000" algn="tl">
                    <a:srgbClr val="000000"/>
                  </a:outerShdw>
                </a:effectLst>
                <a:latin typeface="Arial" charset="0"/>
              </a:rPr>
              <a:t>Lack Of Faith?</a:t>
            </a:r>
          </a:p>
          <a:p>
            <a:pPr marL="990600" lvl="1" indent="-533400">
              <a:spcBef>
                <a:spcPct val="40000"/>
              </a:spcBef>
              <a:buClr>
                <a:schemeClr val="accent2"/>
              </a:buClr>
              <a:buFont typeface="Arial" charset="0"/>
              <a:buChar char="•"/>
            </a:pPr>
            <a:r>
              <a:rPr lang="en-US" altLang="en-US">
                <a:solidFill>
                  <a:schemeClr val="accent2"/>
                </a:solidFill>
                <a:effectLst>
                  <a:outerShdw blurRad="38100" dist="38100" dir="2700000" algn="tl">
                    <a:srgbClr val="000000"/>
                  </a:outerShdw>
                </a:effectLst>
                <a:latin typeface="Arial" charset="0"/>
              </a:rPr>
              <a:t>Some do not follow Christ because they don’t fully believe the gospel.</a:t>
            </a:r>
          </a:p>
          <a:p>
            <a:pPr marL="990600" lvl="1" indent="-533400">
              <a:spcBef>
                <a:spcPct val="40000"/>
              </a:spcBef>
              <a:buClr>
                <a:schemeClr val="accent2"/>
              </a:buClr>
              <a:buFont typeface="Arial" charset="0"/>
              <a:buChar char="•"/>
            </a:pPr>
            <a:r>
              <a:rPr lang="en-US" altLang="en-US">
                <a:solidFill>
                  <a:schemeClr val="accent2"/>
                </a:solidFill>
                <a:effectLst>
                  <a:outerShdw blurRad="38100" dist="38100" dir="2700000" algn="tl">
                    <a:srgbClr val="000000"/>
                  </a:outerShdw>
                </a:effectLst>
                <a:latin typeface="Arial" charset="0"/>
              </a:rPr>
              <a:t>Do you believe the gospel?</a:t>
            </a:r>
          </a:p>
        </p:txBody>
      </p:sp>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19266"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Counting The Cost</a:t>
            </a:r>
            <a:endParaRPr lang="en-US" altLang="en-US" sz="4800"/>
          </a:p>
        </p:txBody>
      </p:sp>
      <p:sp>
        <p:nvSpPr>
          <p:cNvPr id="1419267" name="Rectangle 3"/>
          <p:cNvSpPr>
            <a:spLocks noGrp="1" noChangeArrowheads="1"/>
          </p:cNvSpPr>
          <p:nvPr>
            <p:ph type="body" idx="1"/>
          </p:nvPr>
        </p:nvSpPr>
        <p:spPr>
          <a:xfrm>
            <a:off x="381000" y="1371600"/>
            <a:ext cx="8534400" cy="5257800"/>
          </a:xfrm>
        </p:spPr>
        <p:txBody>
          <a:bodyPr/>
          <a:lstStyle/>
          <a:p>
            <a:pPr marL="609600" indent="-609600">
              <a:spcBef>
                <a:spcPct val="40000"/>
              </a:spcBef>
              <a:buFontTx/>
              <a:buAutoNum type="arabicPeriod" startAt="2"/>
            </a:pPr>
            <a:r>
              <a:rPr lang="en-US" altLang="en-US" b="1">
                <a:effectLst>
                  <a:outerShdw blurRad="38100" dist="38100" dir="2700000" algn="tl">
                    <a:srgbClr val="000000"/>
                  </a:outerShdw>
                </a:effectLst>
                <a:latin typeface="Arial" charset="0"/>
              </a:rPr>
              <a:t>Lack Of Faith?</a:t>
            </a:r>
          </a:p>
          <a:p>
            <a:pPr marL="990600" lvl="1" indent="-533400">
              <a:spcBef>
                <a:spcPct val="40000"/>
              </a:spcBef>
              <a:buClr>
                <a:schemeClr val="accent2"/>
              </a:buClr>
              <a:buFont typeface="Arial" charset="0"/>
              <a:buChar char="•"/>
            </a:pPr>
            <a:r>
              <a:rPr lang="en-US" altLang="en-US">
                <a:solidFill>
                  <a:schemeClr val="accent2"/>
                </a:solidFill>
                <a:effectLst>
                  <a:outerShdw blurRad="38100" dist="38100" dir="2700000" algn="tl">
                    <a:srgbClr val="000000"/>
                  </a:outerShdw>
                </a:effectLst>
                <a:latin typeface="Arial" charset="0"/>
              </a:rPr>
              <a:t>Some do not follow Christ because they don’t fully believe the gospel.</a:t>
            </a:r>
          </a:p>
          <a:p>
            <a:pPr marL="990600" lvl="1" indent="-533400">
              <a:spcBef>
                <a:spcPct val="40000"/>
              </a:spcBef>
              <a:buClr>
                <a:schemeClr val="accent2"/>
              </a:buClr>
              <a:buFont typeface="Arial" charset="0"/>
              <a:buChar char="•"/>
            </a:pPr>
            <a:r>
              <a:rPr lang="en-US" altLang="en-US">
                <a:solidFill>
                  <a:schemeClr val="accent2"/>
                </a:solidFill>
                <a:effectLst>
                  <a:outerShdw blurRad="38100" dist="38100" dir="2700000" algn="tl">
                    <a:srgbClr val="000000"/>
                  </a:outerShdw>
                </a:effectLst>
                <a:latin typeface="Arial" charset="0"/>
              </a:rPr>
              <a:t>Do you believe the gospel?</a:t>
            </a:r>
          </a:p>
          <a:p>
            <a:pPr marL="1371600" lvl="2" indent="-457200">
              <a:spcBef>
                <a:spcPct val="40000"/>
              </a:spcBef>
              <a:buClr>
                <a:schemeClr val="tx2"/>
              </a:buClr>
              <a:buFont typeface="Wingdings" pitchFamily="2" charset="2"/>
              <a:buChar char="Ø"/>
            </a:pPr>
            <a:r>
              <a:rPr lang="en-US" altLang="en-US">
                <a:solidFill>
                  <a:schemeClr val="tx2"/>
                </a:solidFill>
                <a:effectLst>
                  <a:outerShdw blurRad="38100" dist="38100" dir="2700000" algn="tl">
                    <a:srgbClr val="000000"/>
                  </a:outerShdw>
                </a:effectLst>
                <a:latin typeface="Arial" charset="0"/>
              </a:rPr>
              <a:t>Jesus Christ is the Son of God!</a:t>
            </a:r>
          </a:p>
        </p:txBody>
      </p:sp>
    </p:spTree>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45186"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Counting The Cost</a:t>
            </a:r>
            <a:endParaRPr lang="en-US" altLang="en-US" sz="4800"/>
          </a:p>
        </p:txBody>
      </p:sp>
      <p:sp>
        <p:nvSpPr>
          <p:cNvPr id="1245187" name="Rectangle 3"/>
          <p:cNvSpPr>
            <a:spLocks noGrp="1" noChangeArrowheads="1"/>
          </p:cNvSpPr>
          <p:nvPr>
            <p:ph type="body" idx="1"/>
          </p:nvPr>
        </p:nvSpPr>
        <p:spPr>
          <a:xfrm>
            <a:off x="381000" y="1371600"/>
            <a:ext cx="8534400" cy="5257800"/>
          </a:xfrm>
        </p:spPr>
        <p:txBody>
          <a:bodyPr/>
          <a:lstStyle/>
          <a:p>
            <a:pPr marL="609600" indent="-609600">
              <a:spcBef>
                <a:spcPct val="40000"/>
              </a:spcBef>
              <a:buFontTx/>
              <a:buAutoNum type="arabicPeriod" startAt="2"/>
            </a:pPr>
            <a:r>
              <a:rPr lang="en-US" altLang="en-US" b="1">
                <a:effectLst>
                  <a:outerShdw blurRad="38100" dist="38100" dir="2700000" algn="tl">
                    <a:srgbClr val="000000"/>
                  </a:outerShdw>
                </a:effectLst>
                <a:latin typeface="Arial" charset="0"/>
              </a:rPr>
              <a:t>Lack Of Faith?</a:t>
            </a:r>
          </a:p>
          <a:p>
            <a:pPr marL="990600" lvl="1" indent="-533400">
              <a:spcBef>
                <a:spcPct val="40000"/>
              </a:spcBef>
              <a:buClr>
                <a:schemeClr val="accent2"/>
              </a:buClr>
              <a:buFont typeface="Arial" charset="0"/>
              <a:buChar char="•"/>
            </a:pPr>
            <a:r>
              <a:rPr lang="en-US" altLang="en-US">
                <a:solidFill>
                  <a:schemeClr val="accent2"/>
                </a:solidFill>
                <a:effectLst>
                  <a:outerShdw blurRad="38100" dist="38100" dir="2700000" algn="tl">
                    <a:srgbClr val="000000"/>
                  </a:outerShdw>
                </a:effectLst>
                <a:latin typeface="Arial" charset="0"/>
              </a:rPr>
              <a:t>Some do not follow Christ because they don’t fully believe the gospel.</a:t>
            </a:r>
          </a:p>
          <a:p>
            <a:pPr marL="990600" lvl="1" indent="-533400">
              <a:spcBef>
                <a:spcPct val="40000"/>
              </a:spcBef>
              <a:buClr>
                <a:schemeClr val="accent2"/>
              </a:buClr>
              <a:buFont typeface="Arial" charset="0"/>
              <a:buChar char="•"/>
            </a:pPr>
            <a:r>
              <a:rPr lang="en-US" altLang="en-US">
                <a:solidFill>
                  <a:schemeClr val="accent2"/>
                </a:solidFill>
                <a:effectLst>
                  <a:outerShdw blurRad="38100" dist="38100" dir="2700000" algn="tl">
                    <a:srgbClr val="000000"/>
                  </a:outerShdw>
                </a:effectLst>
                <a:latin typeface="Arial" charset="0"/>
              </a:rPr>
              <a:t>Do you believe the gospel?</a:t>
            </a:r>
          </a:p>
          <a:p>
            <a:pPr marL="1371600" lvl="2" indent="-457200">
              <a:spcBef>
                <a:spcPct val="40000"/>
              </a:spcBef>
              <a:buClr>
                <a:schemeClr val="tx2"/>
              </a:buClr>
              <a:buFont typeface="Wingdings" pitchFamily="2" charset="2"/>
              <a:buChar char="Ø"/>
            </a:pPr>
            <a:r>
              <a:rPr lang="en-US" altLang="en-US">
                <a:solidFill>
                  <a:schemeClr val="tx2"/>
                </a:solidFill>
                <a:effectLst>
                  <a:outerShdw blurRad="38100" dist="38100" dir="2700000" algn="tl">
                    <a:srgbClr val="000000"/>
                  </a:outerShdw>
                </a:effectLst>
                <a:latin typeface="Arial" charset="0"/>
              </a:rPr>
              <a:t>Jesus Christ is the Son of God!</a:t>
            </a:r>
          </a:p>
        </p:txBody>
      </p:sp>
      <p:sp>
        <p:nvSpPr>
          <p:cNvPr id="1245188" name="Rectangle 4"/>
          <p:cNvSpPr>
            <a:spLocks noChangeArrowheads="1"/>
          </p:cNvSpPr>
          <p:nvPr/>
        </p:nvSpPr>
        <p:spPr bwMode="auto">
          <a:xfrm>
            <a:off x="457200" y="3810000"/>
            <a:ext cx="8382000" cy="2743200"/>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2800" i="1">
                <a:solidFill>
                  <a:schemeClr val="bg2"/>
                </a:solidFill>
              </a:rPr>
              <a:t>“…concerning His Son Jesus Christ our Lord, who was born of the seed of David according to the flesh, and declared to be the Son of God with power according to the Spirit of holiness, by the resurrection from the dead” (Romans 1:3-4).</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06274"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Counting The Cost</a:t>
            </a:r>
            <a:endParaRPr lang="en-US" altLang="en-US" sz="4800"/>
          </a:p>
        </p:txBody>
      </p:sp>
      <p:sp>
        <p:nvSpPr>
          <p:cNvPr id="1206275" name="Rectangle 3"/>
          <p:cNvSpPr>
            <a:spLocks noGrp="1" noChangeArrowheads="1"/>
          </p:cNvSpPr>
          <p:nvPr>
            <p:ph type="body" idx="1"/>
          </p:nvPr>
        </p:nvSpPr>
        <p:spPr>
          <a:xfrm>
            <a:off x="381000" y="1371600"/>
            <a:ext cx="8534400" cy="5257800"/>
          </a:xfrm>
        </p:spPr>
        <p:txBody>
          <a:bodyPr/>
          <a:lstStyle/>
          <a:p>
            <a:pPr>
              <a:spcBef>
                <a:spcPct val="40000"/>
              </a:spcBef>
            </a:pPr>
            <a:r>
              <a:rPr lang="en-US" altLang="en-US">
                <a:effectLst>
                  <a:outerShdw blurRad="38100" dist="38100" dir="2700000" algn="tl">
                    <a:srgbClr val="000000"/>
                  </a:outerShdw>
                </a:effectLst>
                <a:latin typeface="Arial" charset="0"/>
              </a:rPr>
              <a:t>Jesus said his followers must be willing to give up anything in order to follow him.</a:t>
            </a:r>
          </a:p>
          <a:p>
            <a:pPr>
              <a:spcBef>
                <a:spcPct val="40000"/>
              </a:spcBef>
            </a:pPr>
            <a:r>
              <a:rPr lang="en-US" altLang="en-US">
                <a:effectLst>
                  <a:outerShdw blurRad="38100" dist="38100" dir="2700000" algn="tl">
                    <a:srgbClr val="000000"/>
                  </a:outerShdw>
                </a:effectLst>
                <a:latin typeface="Arial" charset="0"/>
              </a:rPr>
              <a:t>Before one decides to become a Christian he must “count the cost” involved.</a:t>
            </a:r>
          </a:p>
        </p:txBody>
      </p:sp>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21314"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Counting The Cost</a:t>
            </a:r>
            <a:endParaRPr lang="en-US" altLang="en-US" sz="4800"/>
          </a:p>
        </p:txBody>
      </p:sp>
      <p:sp>
        <p:nvSpPr>
          <p:cNvPr id="1421315" name="Rectangle 3"/>
          <p:cNvSpPr>
            <a:spLocks noGrp="1" noChangeArrowheads="1"/>
          </p:cNvSpPr>
          <p:nvPr>
            <p:ph type="body" idx="1"/>
          </p:nvPr>
        </p:nvSpPr>
        <p:spPr>
          <a:xfrm>
            <a:off x="381000" y="1371600"/>
            <a:ext cx="8534400" cy="5257800"/>
          </a:xfrm>
        </p:spPr>
        <p:txBody>
          <a:bodyPr/>
          <a:lstStyle/>
          <a:p>
            <a:pPr marL="609600" indent="-609600">
              <a:spcBef>
                <a:spcPct val="40000"/>
              </a:spcBef>
              <a:buFontTx/>
              <a:buAutoNum type="arabicPeriod" startAt="2"/>
            </a:pPr>
            <a:r>
              <a:rPr lang="en-US" altLang="en-US" b="1">
                <a:effectLst>
                  <a:outerShdw blurRad="38100" dist="38100" dir="2700000" algn="tl">
                    <a:srgbClr val="000000"/>
                  </a:outerShdw>
                </a:effectLst>
                <a:latin typeface="Arial" charset="0"/>
              </a:rPr>
              <a:t>Lack Of Faith?</a:t>
            </a:r>
          </a:p>
          <a:p>
            <a:pPr marL="990600" lvl="1" indent="-533400">
              <a:spcBef>
                <a:spcPct val="40000"/>
              </a:spcBef>
              <a:buClr>
                <a:schemeClr val="accent2"/>
              </a:buClr>
              <a:buFont typeface="Arial" charset="0"/>
              <a:buChar char="•"/>
            </a:pPr>
            <a:r>
              <a:rPr lang="en-US" altLang="en-US">
                <a:solidFill>
                  <a:schemeClr val="accent2"/>
                </a:solidFill>
                <a:effectLst>
                  <a:outerShdw blurRad="38100" dist="38100" dir="2700000" algn="tl">
                    <a:srgbClr val="000000"/>
                  </a:outerShdw>
                </a:effectLst>
                <a:latin typeface="Arial" charset="0"/>
              </a:rPr>
              <a:t>Some do not follow Christ because they don’t fully believe the gospel.</a:t>
            </a:r>
          </a:p>
          <a:p>
            <a:pPr marL="990600" lvl="1" indent="-533400">
              <a:spcBef>
                <a:spcPct val="40000"/>
              </a:spcBef>
              <a:buClr>
                <a:schemeClr val="accent2"/>
              </a:buClr>
              <a:buFont typeface="Arial" charset="0"/>
              <a:buChar char="•"/>
            </a:pPr>
            <a:r>
              <a:rPr lang="en-US" altLang="en-US">
                <a:solidFill>
                  <a:schemeClr val="accent2"/>
                </a:solidFill>
                <a:effectLst>
                  <a:outerShdw blurRad="38100" dist="38100" dir="2700000" algn="tl">
                    <a:srgbClr val="000000"/>
                  </a:outerShdw>
                </a:effectLst>
                <a:latin typeface="Arial" charset="0"/>
              </a:rPr>
              <a:t>Do you believe the gospel?</a:t>
            </a:r>
          </a:p>
          <a:p>
            <a:pPr marL="1371600" lvl="2" indent="-457200">
              <a:spcBef>
                <a:spcPct val="40000"/>
              </a:spcBef>
              <a:buClr>
                <a:schemeClr val="tx2"/>
              </a:buClr>
              <a:buFont typeface="Wingdings" pitchFamily="2" charset="2"/>
              <a:buChar char="Ø"/>
            </a:pPr>
            <a:r>
              <a:rPr lang="en-US" altLang="en-US">
                <a:solidFill>
                  <a:schemeClr val="tx2"/>
                </a:solidFill>
                <a:effectLst>
                  <a:outerShdw blurRad="38100" dist="38100" dir="2700000" algn="tl">
                    <a:srgbClr val="000000"/>
                  </a:outerShdw>
                </a:effectLst>
                <a:latin typeface="Arial" charset="0"/>
              </a:rPr>
              <a:t>Jesus Christ is the Son of God!</a:t>
            </a:r>
          </a:p>
        </p:txBody>
      </p:sp>
    </p:spTree>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47234"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Counting The Cost</a:t>
            </a:r>
            <a:endParaRPr lang="en-US" altLang="en-US" sz="4800"/>
          </a:p>
        </p:txBody>
      </p:sp>
      <p:sp>
        <p:nvSpPr>
          <p:cNvPr id="1247235" name="Rectangle 3"/>
          <p:cNvSpPr>
            <a:spLocks noGrp="1" noChangeArrowheads="1"/>
          </p:cNvSpPr>
          <p:nvPr>
            <p:ph type="body" idx="1"/>
          </p:nvPr>
        </p:nvSpPr>
        <p:spPr>
          <a:xfrm>
            <a:off x="381000" y="1371600"/>
            <a:ext cx="8534400" cy="5257800"/>
          </a:xfrm>
        </p:spPr>
        <p:txBody>
          <a:bodyPr/>
          <a:lstStyle/>
          <a:p>
            <a:pPr marL="609600" indent="-609600">
              <a:spcBef>
                <a:spcPct val="40000"/>
              </a:spcBef>
              <a:buFontTx/>
              <a:buAutoNum type="arabicPeriod" startAt="2"/>
            </a:pPr>
            <a:r>
              <a:rPr lang="en-US" altLang="en-US" b="1">
                <a:effectLst>
                  <a:outerShdw blurRad="38100" dist="38100" dir="2700000" algn="tl">
                    <a:srgbClr val="000000"/>
                  </a:outerShdw>
                </a:effectLst>
                <a:latin typeface="Arial" charset="0"/>
              </a:rPr>
              <a:t>Lack Of Faith?</a:t>
            </a:r>
          </a:p>
          <a:p>
            <a:pPr marL="990600" lvl="1" indent="-533400">
              <a:spcBef>
                <a:spcPct val="40000"/>
              </a:spcBef>
              <a:buClr>
                <a:schemeClr val="accent2"/>
              </a:buClr>
              <a:buFont typeface="Arial" charset="0"/>
              <a:buChar char="•"/>
            </a:pPr>
            <a:r>
              <a:rPr lang="en-US" altLang="en-US">
                <a:solidFill>
                  <a:schemeClr val="accent2"/>
                </a:solidFill>
                <a:effectLst>
                  <a:outerShdw blurRad="38100" dist="38100" dir="2700000" algn="tl">
                    <a:srgbClr val="000000"/>
                  </a:outerShdw>
                </a:effectLst>
                <a:latin typeface="Arial" charset="0"/>
              </a:rPr>
              <a:t>Some do not follow Christ because they don’t fully believe the gospel.</a:t>
            </a:r>
          </a:p>
          <a:p>
            <a:pPr marL="990600" lvl="1" indent="-533400">
              <a:spcBef>
                <a:spcPct val="40000"/>
              </a:spcBef>
              <a:buClr>
                <a:schemeClr val="accent2"/>
              </a:buClr>
              <a:buFont typeface="Arial" charset="0"/>
              <a:buChar char="•"/>
            </a:pPr>
            <a:r>
              <a:rPr lang="en-US" altLang="en-US">
                <a:solidFill>
                  <a:schemeClr val="accent2"/>
                </a:solidFill>
                <a:effectLst>
                  <a:outerShdw blurRad="38100" dist="38100" dir="2700000" algn="tl">
                    <a:srgbClr val="000000"/>
                  </a:outerShdw>
                </a:effectLst>
                <a:latin typeface="Arial" charset="0"/>
              </a:rPr>
              <a:t>Do you believe the gospel?</a:t>
            </a:r>
          </a:p>
          <a:p>
            <a:pPr marL="1371600" lvl="2" indent="-457200">
              <a:spcBef>
                <a:spcPct val="40000"/>
              </a:spcBef>
              <a:buClr>
                <a:schemeClr val="tx2"/>
              </a:buClr>
              <a:buFont typeface="Wingdings" pitchFamily="2" charset="2"/>
              <a:buChar char="Ø"/>
            </a:pPr>
            <a:r>
              <a:rPr lang="en-US" altLang="en-US">
                <a:solidFill>
                  <a:schemeClr val="tx2"/>
                </a:solidFill>
                <a:effectLst>
                  <a:outerShdw blurRad="38100" dist="38100" dir="2700000" algn="tl">
                    <a:srgbClr val="000000"/>
                  </a:outerShdw>
                </a:effectLst>
                <a:latin typeface="Arial" charset="0"/>
              </a:rPr>
              <a:t>Jesus Christ is the Son of God!</a:t>
            </a:r>
          </a:p>
          <a:p>
            <a:pPr marL="1371600" lvl="2" indent="-457200">
              <a:spcBef>
                <a:spcPct val="40000"/>
              </a:spcBef>
              <a:buClr>
                <a:schemeClr val="tx2"/>
              </a:buClr>
              <a:buFont typeface="Wingdings" pitchFamily="2" charset="2"/>
              <a:buChar char="Ø"/>
            </a:pPr>
            <a:r>
              <a:rPr lang="en-US" altLang="en-US">
                <a:solidFill>
                  <a:schemeClr val="tx2"/>
                </a:solidFill>
                <a:effectLst>
                  <a:outerShdw blurRad="38100" dist="38100" dir="2700000" algn="tl">
                    <a:srgbClr val="000000"/>
                  </a:outerShdw>
                </a:effectLst>
                <a:latin typeface="Arial" charset="0"/>
              </a:rPr>
              <a:t>He is the only way of salvation.</a:t>
            </a:r>
          </a:p>
        </p:txBody>
      </p:sp>
    </p:spTree>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49282"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Counting The Cost</a:t>
            </a:r>
            <a:endParaRPr lang="en-US" altLang="en-US" sz="4800"/>
          </a:p>
        </p:txBody>
      </p:sp>
      <p:sp>
        <p:nvSpPr>
          <p:cNvPr id="1249283" name="Rectangle 3"/>
          <p:cNvSpPr>
            <a:spLocks noGrp="1" noChangeArrowheads="1"/>
          </p:cNvSpPr>
          <p:nvPr>
            <p:ph type="body" idx="1"/>
          </p:nvPr>
        </p:nvSpPr>
        <p:spPr>
          <a:xfrm>
            <a:off x="381000" y="1371600"/>
            <a:ext cx="8534400" cy="5257800"/>
          </a:xfrm>
        </p:spPr>
        <p:txBody>
          <a:bodyPr/>
          <a:lstStyle/>
          <a:p>
            <a:pPr marL="609600" indent="-609600">
              <a:spcBef>
                <a:spcPct val="40000"/>
              </a:spcBef>
              <a:buFontTx/>
              <a:buAutoNum type="arabicPeriod" startAt="2"/>
            </a:pPr>
            <a:r>
              <a:rPr lang="en-US" altLang="en-US" b="1">
                <a:effectLst>
                  <a:outerShdw blurRad="38100" dist="38100" dir="2700000" algn="tl">
                    <a:srgbClr val="000000"/>
                  </a:outerShdw>
                </a:effectLst>
                <a:latin typeface="Arial" charset="0"/>
              </a:rPr>
              <a:t>Lack Of Faith?</a:t>
            </a:r>
          </a:p>
          <a:p>
            <a:pPr marL="990600" lvl="1" indent="-533400">
              <a:spcBef>
                <a:spcPct val="40000"/>
              </a:spcBef>
              <a:buClr>
                <a:schemeClr val="accent2"/>
              </a:buClr>
              <a:buFont typeface="Arial" charset="0"/>
              <a:buChar char="•"/>
            </a:pPr>
            <a:r>
              <a:rPr lang="en-US" altLang="en-US">
                <a:solidFill>
                  <a:schemeClr val="accent2"/>
                </a:solidFill>
                <a:effectLst>
                  <a:outerShdw blurRad="38100" dist="38100" dir="2700000" algn="tl">
                    <a:srgbClr val="000000"/>
                  </a:outerShdw>
                </a:effectLst>
                <a:latin typeface="Arial" charset="0"/>
              </a:rPr>
              <a:t>Some do not follow Christ because they don’t fully believe the gospel.</a:t>
            </a:r>
          </a:p>
          <a:p>
            <a:pPr marL="990600" lvl="1" indent="-533400">
              <a:spcBef>
                <a:spcPct val="40000"/>
              </a:spcBef>
              <a:buClr>
                <a:schemeClr val="accent2"/>
              </a:buClr>
              <a:buFont typeface="Arial" charset="0"/>
              <a:buChar char="•"/>
            </a:pPr>
            <a:r>
              <a:rPr lang="en-US" altLang="en-US">
                <a:solidFill>
                  <a:schemeClr val="accent2"/>
                </a:solidFill>
                <a:effectLst>
                  <a:outerShdw blurRad="38100" dist="38100" dir="2700000" algn="tl">
                    <a:srgbClr val="000000"/>
                  </a:outerShdw>
                </a:effectLst>
                <a:latin typeface="Arial" charset="0"/>
              </a:rPr>
              <a:t>Do you believe the gospel?</a:t>
            </a:r>
          </a:p>
          <a:p>
            <a:pPr marL="1371600" lvl="2" indent="-457200">
              <a:spcBef>
                <a:spcPct val="40000"/>
              </a:spcBef>
              <a:buClr>
                <a:schemeClr val="tx2"/>
              </a:buClr>
              <a:buFont typeface="Wingdings" pitchFamily="2" charset="2"/>
              <a:buChar char="Ø"/>
            </a:pPr>
            <a:r>
              <a:rPr lang="en-US" altLang="en-US">
                <a:solidFill>
                  <a:schemeClr val="tx2"/>
                </a:solidFill>
                <a:effectLst>
                  <a:outerShdw blurRad="38100" dist="38100" dir="2700000" algn="tl">
                    <a:srgbClr val="000000"/>
                  </a:outerShdw>
                </a:effectLst>
                <a:latin typeface="Arial" charset="0"/>
              </a:rPr>
              <a:t>Jesus Christ is the Son of God!</a:t>
            </a:r>
          </a:p>
          <a:p>
            <a:pPr marL="1371600" lvl="2" indent="-457200">
              <a:spcBef>
                <a:spcPct val="40000"/>
              </a:spcBef>
              <a:buClr>
                <a:schemeClr val="tx2"/>
              </a:buClr>
              <a:buFont typeface="Wingdings" pitchFamily="2" charset="2"/>
              <a:buChar char="Ø"/>
            </a:pPr>
            <a:r>
              <a:rPr lang="en-US" altLang="en-US">
                <a:solidFill>
                  <a:schemeClr val="tx2"/>
                </a:solidFill>
                <a:effectLst>
                  <a:outerShdw blurRad="38100" dist="38100" dir="2700000" algn="tl">
                    <a:srgbClr val="000000"/>
                  </a:outerShdw>
                </a:effectLst>
                <a:latin typeface="Arial" charset="0"/>
              </a:rPr>
              <a:t>He is the only way of salvation.</a:t>
            </a:r>
          </a:p>
        </p:txBody>
      </p:sp>
      <p:sp>
        <p:nvSpPr>
          <p:cNvPr id="1249284" name="Rectangle 4"/>
          <p:cNvSpPr>
            <a:spLocks noChangeArrowheads="1"/>
          </p:cNvSpPr>
          <p:nvPr/>
        </p:nvSpPr>
        <p:spPr bwMode="auto">
          <a:xfrm>
            <a:off x="457200" y="3810000"/>
            <a:ext cx="8382000" cy="2743200"/>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2800" i="1">
                <a:solidFill>
                  <a:schemeClr val="bg2"/>
                </a:solidFill>
              </a:rPr>
              <a:t>“Jesus said to him, ‘I am the way, the truth, and</a:t>
            </a:r>
          </a:p>
          <a:p>
            <a:pPr algn="ctr"/>
            <a:r>
              <a:rPr lang="en-US" altLang="en-US" sz="2800" i="1">
                <a:solidFill>
                  <a:schemeClr val="bg2"/>
                </a:solidFill>
              </a:rPr>
              <a:t>the life. No one comes to the Father except </a:t>
            </a:r>
          </a:p>
          <a:p>
            <a:pPr algn="ctr"/>
            <a:r>
              <a:rPr lang="en-US" altLang="en-US" sz="2800" i="1">
                <a:solidFill>
                  <a:schemeClr val="bg2"/>
                </a:solidFill>
              </a:rPr>
              <a:t>through Me’” (John 14:6).</a:t>
            </a:r>
          </a:p>
        </p:txBody>
      </p:sp>
    </p:spTree>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23362"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Counting The Cost</a:t>
            </a:r>
            <a:endParaRPr lang="en-US" altLang="en-US" sz="4800"/>
          </a:p>
        </p:txBody>
      </p:sp>
      <p:sp>
        <p:nvSpPr>
          <p:cNvPr id="1423363" name="Rectangle 3"/>
          <p:cNvSpPr>
            <a:spLocks noGrp="1" noChangeArrowheads="1"/>
          </p:cNvSpPr>
          <p:nvPr>
            <p:ph type="body" idx="1"/>
          </p:nvPr>
        </p:nvSpPr>
        <p:spPr>
          <a:xfrm>
            <a:off x="381000" y="1371600"/>
            <a:ext cx="8534400" cy="5257800"/>
          </a:xfrm>
        </p:spPr>
        <p:txBody>
          <a:bodyPr/>
          <a:lstStyle/>
          <a:p>
            <a:pPr marL="609600" indent="-609600">
              <a:spcBef>
                <a:spcPct val="40000"/>
              </a:spcBef>
              <a:buFontTx/>
              <a:buAutoNum type="arabicPeriod" startAt="2"/>
            </a:pPr>
            <a:r>
              <a:rPr lang="en-US" altLang="en-US" b="1">
                <a:effectLst>
                  <a:outerShdw blurRad="38100" dist="38100" dir="2700000" algn="tl">
                    <a:srgbClr val="000000"/>
                  </a:outerShdw>
                </a:effectLst>
                <a:latin typeface="Arial" charset="0"/>
              </a:rPr>
              <a:t>Lack Of Faith?</a:t>
            </a:r>
          </a:p>
          <a:p>
            <a:pPr marL="990600" lvl="1" indent="-533400">
              <a:spcBef>
                <a:spcPct val="40000"/>
              </a:spcBef>
              <a:buClr>
                <a:schemeClr val="accent2"/>
              </a:buClr>
              <a:buFont typeface="Arial" charset="0"/>
              <a:buChar char="•"/>
            </a:pPr>
            <a:r>
              <a:rPr lang="en-US" altLang="en-US">
                <a:solidFill>
                  <a:schemeClr val="accent2"/>
                </a:solidFill>
                <a:effectLst>
                  <a:outerShdw blurRad="38100" dist="38100" dir="2700000" algn="tl">
                    <a:srgbClr val="000000"/>
                  </a:outerShdw>
                </a:effectLst>
                <a:latin typeface="Arial" charset="0"/>
              </a:rPr>
              <a:t>Some do not follow Christ because they don’t fully believe the gospel.</a:t>
            </a:r>
          </a:p>
          <a:p>
            <a:pPr marL="990600" lvl="1" indent="-533400">
              <a:spcBef>
                <a:spcPct val="40000"/>
              </a:spcBef>
              <a:buClr>
                <a:schemeClr val="accent2"/>
              </a:buClr>
              <a:buFont typeface="Arial" charset="0"/>
              <a:buChar char="•"/>
            </a:pPr>
            <a:r>
              <a:rPr lang="en-US" altLang="en-US">
                <a:solidFill>
                  <a:schemeClr val="accent2"/>
                </a:solidFill>
                <a:effectLst>
                  <a:outerShdw blurRad="38100" dist="38100" dir="2700000" algn="tl">
                    <a:srgbClr val="000000"/>
                  </a:outerShdw>
                </a:effectLst>
                <a:latin typeface="Arial" charset="0"/>
              </a:rPr>
              <a:t>Do you believe the gospel?</a:t>
            </a:r>
          </a:p>
          <a:p>
            <a:pPr marL="1371600" lvl="2" indent="-457200">
              <a:spcBef>
                <a:spcPct val="40000"/>
              </a:spcBef>
              <a:buClr>
                <a:schemeClr val="tx2"/>
              </a:buClr>
              <a:buFont typeface="Wingdings" pitchFamily="2" charset="2"/>
              <a:buChar char="Ø"/>
            </a:pPr>
            <a:r>
              <a:rPr lang="en-US" altLang="en-US">
                <a:solidFill>
                  <a:schemeClr val="tx2"/>
                </a:solidFill>
                <a:effectLst>
                  <a:outerShdw blurRad="38100" dist="38100" dir="2700000" algn="tl">
                    <a:srgbClr val="000000"/>
                  </a:outerShdw>
                </a:effectLst>
                <a:latin typeface="Arial" charset="0"/>
              </a:rPr>
              <a:t>Jesus Christ is the Son of God!</a:t>
            </a:r>
          </a:p>
          <a:p>
            <a:pPr marL="1371600" lvl="2" indent="-457200">
              <a:spcBef>
                <a:spcPct val="40000"/>
              </a:spcBef>
              <a:buClr>
                <a:schemeClr val="tx2"/>
              </a:buClr>
              <a:buFont typeface="Wingdings" pitchFamily="2" charset="2"/>
              <a:buChar char="Ø"/>
            </a:pPr>
            <a:r>
              <a:rPr lang="en-US" altLang="en-US">
                <a:solidFill>
                  <a:schemeClr val="tx2"/>
                </a:solidFill>
                <a:effectLst>
                  <a:outerShdw blurRad="38100" dist="38100" dir="2700000" algn="tl">
                    <a:srgbClr val="000000"/>
                  </a:outerShdw>
                </a:effectLst>
                <a:latin typeface="Arial" charset="0"/>
              </a:rPr>
              <a:t>He is the only way of salvation.</a:t>
            </a:r>
          </a:p>
        </p:txBody>
      </p:sp>
    </p:spTree>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51330"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Counting The Cost</a:t>
            </a:r>
            <a:endParaRPr lang="en-US" altLang="en-US" sz="4800"/>
          </a:p>
        </p:txBody>
      </p:sp>
    </p:spTree>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25410"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Counting The Cost</a:t>
            </a:r>
            <a:endParaRPr lang="en-US" altLang="en-US" sz="4800"/>
          </a:p>
        </p:txBody>
      </p:sp>
      <p:sp>
        <p:nvSpPr>
          <p:cNvPr id="1425411" name="Rectangle 3"/>
          <p:cNvSpPr>
            <a:spLocks noGrp="1" noChangeArrowheads="1"/>
          </p:cNvSpPr>
          <p:nvPr>
            <p:ph type="body" idx="1"/>
          </p:nvPr>
        </p:nvSpPr>
        <p:spPr>
          <a:xfrm>
            <a:off x="381000" y="1371600"/>
            <a:ext cx="8534400" cy="5257800"/>
          </a:xfrm>
        </p:spPr>
        <p:txBody>
          <a:bodyPr/>
          <a:lstStyle/>
          <a:p>
            <a:pPr marL="609600" indent="-609600">
              <a:spcBef>
                <a:spcPct val="40000"/>
              </a:spcBef>
              <a:buFontTx/>
              <a:buAutoNum type="arabicPeriod" startAt="3"/>
            </a:pPr>
            <a:r>
              <a:rPr lang="en-US" altLang="en-US" b="1">
                <a:effectLst>
                  <a:outerShdw blurRad="38100" dist="38100" dir="2700000" algn="tl">
                    <a:srgbClr val="000000"/>
                  </a:outerShdw>
                </a:effectLst>
                <a:latin typeface="Arial" charset="0"/>
              </a:rPr>
              <a:t>Unwilling To Gladly Receive His Word?</a:t>
            </a:r>
          </a:p>
        </p:txBody>
      </p:sp>
    </p:spTree>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27458"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Counting The Cost</a:t>
            </a:r>
            <a:endParaRPr lang="en-US" altLang="en-US" sz="4800"/>
          </a:p>
        </p:txBody>
      </p:sp>
      <p:sp>
        <p:nvSpPr>
          <p:cNvPr id="1427459" name="Rectangle 3"/>
          <p:cNvSpPr>
            <a:spLocks noGrp="1" noChangeArrowheads="1"/>
          </p:cNvSpPr>
          <p:nvPr>
            <p:ph type="body" idx="1"/>
          </p:nvPr>
        </p:nvSpPr>
        <p:spPr>
          <a:xfrm>
            <a:off x="381000" y="1371600"/>
            <a:ext cx="8534400" cy="5257800"/>
          </a:xfrm>
        </p:spPr>
        <p:txBody>
          <a:bodyPr/>
          <a:lstStyle/>
          <a:p>
            <a:pPr marL="609600" indent="-609600">
              <a:spcBef>
                <a:spcPct val="40000"/>
              </a:spcBef>
              <a:buFontTx/>
              <a:buAutoNum type="arabicPeriod" startAt="3"/>
            </a:pPr>
            <a:r>
              <a:rPr lang="en-US" altLang="en-US" b="1">
                <a:effectLst>
                  <a:outerShdw blurRad="38100" dist="38100" dir="2700000" algn="tl">
                    <a:srgbClr val="000000"/>
                  </a:outerShdw>
                </a:effectLst>
                <a:latin typeface="Arial" charset="0"/>
              </a:rPr>
              <a:t>Unwilling To Gladly Receive His Word?</a:t>
            </a:r>
          </a:p>
          <a:p>
            <a:pPr marL="990600" lvl="1" indent="-533400">
              <a:spcBef>
                <a:spcPct val="40000"/>
              </a:spcBef>
              <a:buClr>
                <a:schemeClr val="accent2"/>
              </a:buClr>
              <a:buFont typeface="Arial" charset="0"/>
              <a:buChar char="•"/>
            </a:pPr>
            <a:r>
              <a:rPr lang="en-US" altLang="en-US">
                <a:solidFill>
                  <a:schemeClr val="accent2"/>
                </a:solidFill>
                <a:effectLst>
                  <a:outerShdw blurRad="38100" dist="38100" dir="2700000" algn="tl">
                    <a:srgbClr val="000000"/>
                  </a:outerShdw>
                </a:effectLst>
                <a:latin typeface="Arial" charset="0"/>
              </a:rPr>
              <a:t>Some do not follow Christ because they refuse to gladly receive the gospel.</a:t>
            </a:r>
          </a:p>
        </p:txBody>
      </p:sp>
    </p:spTree>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31554"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Counting The Cost</a:t>
            </a:r>
            <a:endParaRPr lang="en-US" altLang="en-US" sz="4800"/>
          </a:p>
        </p:txBody>
      </p:sp>
      <p:sp>
        <p:nvSpPr>
          <p:cNvPr id="1431555" name="Rectangle 3"/>
          <p:cNvSpPr>
            <a:spLocks noGrp="1" noChangeArrowheads="1"/>
          </p:cNvSpPr>
          <p:nvPr>
            <p:ph type="body" idx="1"/>
          </p:nvPr>
        </p:nvSpPr>
        <p:spPr>
          <a:xfrm>
            <a:off x="381000" y="1371600"/>
            <a:ext cx="8534400" cy="5257800"/>
          </a:xfrm>
        </p:spPr>
        <p:txBody>
          <a:bodyPr/>
          <a:lstStyle/>
          <a:p>
            <a:pPr marL="609600" indent="-609600">
              <a:spcBef>
                <a:spcPct val="40000"/>
              </a:spcBef>
              <a:buFontTx/>
              <a:buAutoNum type="arabicPeriod" startAt="3"/>
            </a:pPr>
            <a:r>
              <a:rPr lang="en-US" altLang="en-US" b="1">
                <a:effectLst>
                  <a:outerShdw blurRad="38100" dist="38100" dir="2700000" algn="tl">
                    <a:srgbClr val="000000"/>
                  </a:outerShdw>
                </a:effectLst>
                <a:latin typeface="Arial" charset="0"/>
              </a:rPr>
              <a:t>Unwilling To Gladly Receive His Word?</a:t>
            </a:r>
          </a:p>
          <a:p>
            <a:pPr marL="990600" lvl="1" indent="-533400">
              <a:spcBef>
                <a:spcPct val="40000"/>
              </a:spcBef>
              <a:buClr>
                <a:schemeClr val="accent2"/>
              </a:buClr>
              <a:buFont typeface="Arial" charset="0"/>
              <a:buChar char="•"/>
            </a:pPr>
            <a:r>
              <a:rPr lang="en-US" altLang="en-US">
                <a:solidFill>
                  <a:schemeClr val="accent2"/>
                </a:solidFill>
                <a:effectLst>
                  <a:outerShdw blurRad="38100" dist="38100" dir="2700000" algn="tl">
                    <a:srgbClr val="000000"/>
                  </a:outerShdw>
                </a:effectLst>
                <a:latin typeface="Arial" charset="0"/>
              </a:rPr>
              <a:t>Some do not follow Christ because they refuse to gladly receive the gospel.</a:t>
            </a:r>
          </a:p>
        </p:txBody>
      </p:sp>
      <p:sp>
        <p:nvSpPr>
          <p:cNvPr id="1431556" name="Rectangle 4"/>
          <p:cNvSpPr>
            <a:spLocks noChangeArrowheads="1"/>
          </p:cNvSpPr>
          <p:nvPr/>
        </p:nvSpPr>
        <p:spPr bwMode="auto">
          <a:xfrm>
            <a:off x="457200" y="1295400"/>
            <a:ext cx="8382000" cy="5257800"/>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2800" i="1">
                <a:solidFill>
                  <a:schemeClr val="bg2"/>
                </a:solidFill>
              </a:rPr>
              <a:t>“Then Peter said to them, ‘Repent, and let every one of you be baptized in the name of Jesus Christ for the remission of sins; and you shall receive the gift of the Holy Spirit. For the promise is to you and to your children, and to all who are afar off, as many as the Lord our God will call.’ And with many other words he testified and exhorted them, saying, ‘Be saved from this perverse generation.’ Then </a:t>
            </a:r>
            <a:r>
              <a:rPr lang="en-US" altLang="en-US" sz="2800" i="1" u="sng">
                <a:solidFill>
                  <a:schemeClr val="bg2"/>
                </a:solidFill>
              </a:rPr>
              <a:t>those who gladly received his word were baptized</a:t>
            </a:r>
            <a:r>
              <a:rPr lang="en-US" altLang="en-US" sz="2800" i="1">
                <a:solidFill>
                  <a:schemeClr val="bg2"/>
                </a:solidFill>
              </a:rPr>
              <a:t>; and that day about three thousand souls were added to them” (Acts 2:38-41).</a:t>
            </a:r>
          </a:p>
        </p:txBody>
      </p:sp>
    </p:spTree>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29506"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Counting The Cost</a:t>
            </a:r>
            <a:endParaRPr lang="en-US" altLang="en-US" sz="4800"/>
          </a:p>
        </p:txBody>
      </p:sp>
      <p:sp>
        <p:nvSpPr>
          <p:cNvPr id="1429507" name="Rectangle 3"/>
          <p:cNvSpPr>
            <a:spLocks noGrp="1" noChangeArrowheads="1"/>
          </p:cNvSpPr>
          <p:nvPr>
            <p:ph type="body" idx="1"/>
          </p:nvPr>
        </p:nvSpPr>
        <p:spPr>
          <a:xfrm>
            <a:off x="381000" y="1371600"/>
            <a:ext cx="8534400" cy="5257800"/>
          </a:xfrm>
        </p:spPr>
        <p:txBody>
          <a:bodyPr/>
          <a:lstStyle/>
          <a:p>
            <a:pPr marL="609600" indent="-609600">
              <a:spcBef>
                <a:spcPct val="40000"/>
              </a:spcBef>
              <a:buFontTx/>
              <a:buAutoNum type="arabicPeriod" startAt="3"/>
            </a:pPr>
            <a:r>
              <a:rPr lang="en-US" altLang="en-US" b="1">
                <a:effectLst>
                  <a:outerShdw blurRad="38100" dist="38100" dir="2700000" algn="tl">
                    <a:srgbClr val="000000"/>
                  </a:outerShdw>
                </a:effectLst>
                <a:latin typeface="Arial" charset="0"/>
              </a:rPr>
              <a:t>Unwilling To Gladly Receive His Word?</a:t>
            </a:r>
          </a:p>
          <a:p>
            <a:pPr marL="990600" lvl="1" indent="-533400">
              <a:spcBef>
                <a:spcPct val="40000"/>
              </a:spcBef>
              <a:buClr>
                <a:schemeClr val="accent2"/>
              </a:buClr>
              <a:buFont typeface="Arial" charset="0"/>
              <a:buChar char="•"/>
            </a:pPr>
            <a:r>
              <a:rPr lang="en-US" altLang="en-US">
                <a:solidFill>
                  <a:schemeClr val="accent2"/>
                </a:solidFill>
                <a:effectLst>
                  <a:outerShdw blurRad="38100" dist="38100" dir="2700000" algn="tl">
                    <a:srgbClr val="000000"/>
                  </a:outerShdw>
                </a:effectLst>
                <a:latin typeface="Arial" charset="0"/>
              </a:rPr>
              <a:t>Some do not follow Christ because they refuse to gladly receive the gospel.</a:t>
            </a:r>
          </a:p>
        </p:txBody>
      </p:sp>
    </p:spTree>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55426"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Counting The Cost</a:t>
            </a:r>
            <a:endParaRPr lang="en-US" altLang="en-US" sz="4800"/>
          </a:p>
        </p:txBody>
      </p:sp>
      <p:sp>
        <p:nvSpPr>
          <p:cNvPr id="1255427" name="Rectangle 3"/>
          <p:cNvSpPr>
            <a:spLocks noGrp="1" noChangeArrowheads="1"/>
          </p:cNvSpPr>
          <p:nvPr>
            <p:ph type="body" idx="1"/>
          </p:nvPr>
        </p:nvSpPr>
        <p:spPr>
          <a:xfrm>
            <a:off x="381000" y="1371600"/>
            <a:ext cx="8534400" cy="5257800"/>
          </a:xfrm>
        </p:spPr>
        <p:txBody>
          <a:bodyPr/>
          <a:lstStyle/>
          <a:p>
            <a:pPr marL="609600" indent="-609600">
              <a:spcBef>
                <a:spcPct val="40000"/>
              </a:spcBef>
              <a:buFontTx/>
              <a:buAutoNum type="arabicPeriod" startAt="3"/>
            </a:pPr>
            <a:r>
              <a:rPr lang="en-US" altLang="en-US" b="1">
                <a:effectLst>
                  <a:outerShdw blurRad="38100" dist="38100" dir="2700000" algn="tl">
                    <a:srgbClr val="000000"/>
                  </a:outerShdw>
                </a:effectLst>
                <a:latin typeface="Arial" charset="0"/>
              </a:rPr>
              <a:t>Unwilling To Gladly Receive His Word?</a:t>
            </a:r>
          </a:p>
          <a:p>
            <a:pPr marL="990600" lvl="1" indent="-533400">
              <a:spcBef>
                <a:spcPct val="40000"/>
              </a:spcBef>
              <a:buClr>
                <a:schemeClr val="accent2"/>
              </a:buClr>
              <a:buFont typeface="Arial" charset="0"/>
              <a:buChar char="•"/>
            </a:pPr>
            <a:r>
              <a:rPr lang="en-US" altLang="en-US">
                <a:solidFill>
                  <a:schemeClr val="accent2"/>
                </a:solidFill>
                <a:effectLst>
                  <a:outerShdw blurRad="38100" dist="38100" dir="2700000" algn="tl">
                    <a:srgbClr val="000000"/>
                  </a:outerShdw>
                </a:effectLst>
                <a:latin typeface="Arial" charset="0"/>
              </a:rPr>
              <a:t>Some do not follow Christ because they refuse to gladly receive the gospel.</a:t>
            </a:r>
          </a:p>
        </p:txBody>
      </p:sp>
      <p:sp>
        <p:nvSpPr>
          <p:cNvPr id="1255429" name="Rectangle 5"/>
          <p:cNvSpPr>
            <a:spLocks noChangeArrowheads="1"/>
          </p:cNvSpPr>
          <p:nvPr/>
        </p:nvSpPr>
        <p:spPr bwMode="auto">
          <a:xfrm>
            <a:off x="457200" y="3429000"/>
            <a:ext cx="8382000" cy="3124200"/>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2800" i="1">
                <a:solidFill>
                  <a:schemeClr val="bg2"/>
                </a:solidFill>
              </a:rPr>
              <a:t>“Therefore many of His disciples, when they heard this, said, ‘This is a hard saying; who can understand it?’…From that time many of His disciples went back and walked with Him no more” (John 6:60, 66).</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08322"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Counting The Cost</a:t>
            </a:r>
            <a:endParaRPr lang="en-US" altLang="en-US" sz="4800"/>
          </a:p>
        </p:txBody>
      </p:sp>
      <p:sp>
        <p:nvSpPr>
          <p:cNvPr id="1208323" name="Rectangle 3"/>
          <p:cNvSpPr>
            <a:spLocks noGrp="1" noChangeArrowheads="1"/>
          </p:cNvSpPr>
          <p:nvPr>
            <p:ph type="body" idx="1"/>
          </p:nvPr>
        </p:nvSpPr>
        <p:spPr>
          <a:xfrm>
            <a:off x="381000" y="1371600"/>
            <a:ext cx="8534400" cy="5257800"/>
          </a:xfrm>
        </p:spPr>
        <p:txBody>
          <a:bodyPr/>
          <a:lstStyle/>
          <a:p>
            <a:pPr>
              <a:spcBef>
                <a:spcPct val="40000"/>
              </a:spcBef>
            </a:pPr>
            <a:r>
              <a:rPr lang="en-US" altLang="en-US">
                <a:effectLst>
                  <a:outerShdw blurRad="38100" dist="38100" dir="2700000" algn="tl">
                    <a:srgbClr val="000000"/>
                  </a:outerShdw>
                </a:effectLst>
                <a:latin typeface="Arial" charset="0"/>
              </a:rPr>
              <a:t>Jesus said his followers must be willing to give up anything in order to follow him.</a:t>
            </a:r>
          </a:p>
          <a:p>
            <a:pPr>
              <a:spcBef>
                <a:spcPct val="40000"/>
              </a:spcBef>
            </a:pPr>
            <a:r>
              <a:rPr lang="en-US" altLang="en-US">
                <a:effectLst>
                  <a:outerShdw blurRad="38100" dist="38100" dir="2700000" algn="tl">
                    <a:srgbClr val="000000"/>
                  </a:outerShdw>
                </a:effectLst>
                <a:latin typeface="Arial" charset="0"/>
              </a:rPr>
              <a:t>Before one decides to become a Christian he must “count the cost” involved.</a:t>
            </a:r>
          </a:p>
        </p:txBody>
      </p:sp>
      <p:sp>
        <p:nvSpPr>
          <p:cNvPr id="1208324" name="Rectangle 4"/>
          <p:cNvSpPr>
            <a:spLocks noChangeArrowheads="1"/>
          </p:cNvSpPr>
          <p:nvPr/>
        </p:nvSpPr>
        <p:spPr bwMode="auto">
          <a:xfrm>
            <a:off x="457200" y="2667000"/>
            <a:ext cx="8382000" cy="3886200"/>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2800" i="1">
                <a:solidFill>
                  <a:schemeClr val="bg2"/>
                </a:solidFill>
              </a:rPr>
              <a:t>“For which of you, intending to build a tower, does not sit down first and </a:t>
            </a:r>
            <a:r>
              <a:rPr lang="en-US" altLang="en-US" sz="2800" i="1" u="sng">
                <a:solidFill>
                  <a:schemeClr val="bg2"/>
                </a:solidFill>
              </a:rPr>
              <a:t>count the cost</a:t>
            </a:r>
            <a:r>
              <a:rPr lang="en-US" altLang="en-US" sz="2800" i="1">
                <a:solidFill>
                  <a:schemeClr val="bg2"/>
                </a:solidFill>
              </a:rPr>
              <a:t>, whether he has enough to finish it --  lest, after he has laid the foundation, and is not able to finish, all who see it begin to mock him, saying, ‘This man began to build and was not able to finish’” (Luke 14:28-30).</a:t>
            </a:r>
          </a:p>
        </p:txBody>
      </p:sp>
    </p:spTree>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33602"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Counting The Cost</a:t>
            </a:r>
            <a:endParaRPr lang="en-US" altLang="en-US" sz="4800"/>
          </a:p>
        </p:txBody>
      </p:sp>
      <p:sp>
        <p:nvSpPr>
          <p:cNvPr id="1433603" name="Rectangle 3"/>
          <p:cNvSpPr>
            <a:spLocks noGrp="1" noChangeArrowheads="1"/>
          </p:cNvSpPr>
          <p:nvPr>
            <p:ph type="body" idx="1"/>
          </p:nvPr>
        </p:nvSpPr>
        <p:spPr>
          <a:xfrm>
            <a:off x="381000" y="1371600"/>
            <a:ext cx="8534400" cy="5257800"/>
          </a:xfrm>
        </p:spPr>
        <p:txBody>
          <a:bodyPr/>
          <a:lstStyle/>
          <a:p>
            <a:pPr marL="609600" indent="-609600">
              <a:spcBef>
                <a:spcPct val="40000"/>
              </a:spcBef>
              <a:buFontTx/>
              <a:buAutoNum type="arabicPeriod" startAt="3"/>
            </a:pPr>
            <a:r>
              <a:rPr lang="en-US" altLang="en-US" b="1">
                <a:effectLst>
                  <a:outerShdw blurRad="38100" dist="38100" dir="2700000" algn="tl">
                    <a:srgbClr val="000000"/>
                  </a:outerShdw>
                </a:effectLst>
                <a:latin typeface="Arial" charset="0"/>
              </a:rPr>
              <a:t>Unwilling To Gladly Receive His Word?</a:t>
            </a:r>
          </a:p>
          <a:p>
            <a:pPr marL="990600" lvl="1" indent="-533400">
              <a:spcBef>
                <a:spcPct val="40000"/>
              </a:spcBef>
              <a:buClr>
                <a:schemeClr val="accent2"/>
              </a:buClr>
              <a:buFont typeface="Arial" charset="0"/>
              <a:buChar char="•"/>
            </a:pPr>
            <a:r>
              <a:rPr lang="en-US" altLang="en-US">
                <a:solidFill>
                  <a:schemeClr val="accent2"/>
                </a:solidFill>
                <a:effectLst>
                  <a:outerShdw blurRad="38100" dist="38100" dir="2700000" algn="tl">
                    <a:srgbClr val="000000"/>
                  </a:outerShdw>
                </a:effectLst>
                <a:latin typeface="Arial" charset="0"/>
              </a:rPr>
              <a:t>Some do not follow Christ because they refuse to gladly receive the gospel.</a:t>
            </a:r>
          </a:p>
        </p:txBody>
      </p:sp>
    </p:spTree>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57474"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Counting The Cost</a:t>
            </a:r>
            <a:endParaRPr lang="en-US" altLang="en-US" sz="4800"/>
          </a:p>
        </p:txBody>
      </p:sp>
      <p:sp>
        <p:nvSpPr>
          <p:cNvPr id="1257475" name="Rectangle 3"/>
          <p:cNvSpPr>
            <a:spLocks noGrp="1" noChangeArrowheads="1"/>
          </p:cNvSpPr>
          <p:nvPr>
            <p:ph type="body" idx="1"/>
          </p:nvPr>
        </p:nvSpPr>
        <p:spPr>
          <a:xfrm>
            <a:off x="381000" y="1371600"/>
            <a:ext cx="8534400" cy="5257800"/>
          </a:xfrm>
        </p:spPr>
        <p:txBody>
          <a:bodyPr/>
          <a:lstStyle/>
          <a:p>
            <a:pPr marL="609600" indent="-609600">
              <a:spcBef>
                <a:spcPct val="40000"/>
              </a:spcBef>
              <a:buFontTx/>
              <a:buAutoNum type="arabicPeriod" startAt="3"/>
            </a:pPr>
            <a:r>
              <a:rPr lang="en-US" altLang="en-US" b="1">
                <a:effectLst>
                  <a:outerShdw blurRad="38100" dist="38100" dir="2700000" algn="tl">
                    <a:srgbClr val="000000"/>
                  </a:outerShdw>
                </a:effectLst>
                <a:latin typeface="Arial" charset="0"/>
              </a:rPr>
              <a:t>Unwilling To Gladly Receive His Word?</a:t>
            </a:r>
          </a:p>
          <a:p>
            <a:pPr marL="990600" lvl="1" indent="-533400">
              <a:spcBef>
                <a:spcPct val="40000"/>
              </a:spcBef>
              <a:buClr>
                <a:schemeClr val="accent2"/>
              </a:buClr>
              <a:buFont typeface="Arial" charset="0"/>
              <a:buChar char="•"/>
            </a:pPr>
            <a:r>
              <a:rPr lang="en-US" altLang="en-US">
                <a:solidFill>
                  <a:schemeClr val="accent2"/>
                </a:solidFill>
                <a:effectLst>
                  <a:outerShdw blurRad="38100" dist="38100" dir="2700000" algn="tl">
                    <a:srgbClr val="000000"/>
                  </a:outerShdw>
                </a:effectLst>
                <a:latin typeface="Arial" charset="0"/>
              </a:rPr>
              <a:t>Some do not follow Christ because they refuse to gladly receive the gospel.</a:t>
            </a:r>
          </a:p>
          <a:p>
            <a:pPr marL="990600" lvl="1" indent="-533400">
              <a:spcBef>
                <a:spcPct val="40000"/>
              </a:spcBef>
              <a:buClr>
                <a:schemeClr val="accent2"/>
              </a:buClr>
              <a:buFont typeface="Arial" charset="0"/>
              <a:buChar char="•"/>
            </a:pPr>
            <a:r>
              <a:rPr lang="en-US" altLang="en-US">
                <a:solidFill>
                  <a:schemeClr val="accent2"/>
                </a:solidFill>
                <a:effectLst>
                  <a:outerShdw blurRad="38100" dist="38100" dir="2700000" algn="tl">
                    <a:srgbClr val="000000"/>
                  </a:outerShdw>
                </a:effectLst>
                <a:latin typeface="Arial" charset="0"/>
              </a:rPr>
              <a:t>Will you gladly receive his word?</a:t>
            </a:r>
          </a:p>
          <a:p>
            <a:pPr marL="990600" lvl="1" indent="-533400">
              <a:spcBef>
                <a:spcPct val="40000"/>
              </a:spcBef>
              <a:buClr>
                <a:schemeClr val="accent2"/>
              </a:buClr>
              <a:buFont typeface="Arial" charset="0"/>
              <a:buNone/>
            </a:pPr>
            <a:endParaRPr lang="en-US" altLang="en-US">
              <a:solidFill>
                <a:schemeClr val="accent2"/>
              </a:solidFill>
              <a:effectLst>
                <a:outerShdw blurRad="38100" dist="38100" dir="2700000" algn="tl">
                  <a:srgbClr val="000000"/>
                </a:outerShdw>
              </a:effectLst>
              <a:latin typeface="Arial" charset="0"/>
            </a:endParaRPr>
          </a:p>
        </p:txBody>
      </p:sp>
    </p:spTree>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35650"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Counting The Cost</a:t>
            </a:r>
            <a:endParaRPr lang="en-US" altLang="en-US" sz="4800"/>
          </a:p>
        </p:txBody>
      </p:sp>
      <p:sp>
        <p:nvSpPr>
          <p:cNvPr id="1435651" name="Rectangle 3"/>
          <p:cNvSpPr>
            <a:spLocks noGrp="1" noChangeArrowheads="1"/>
          </p:cNvSpPr>
          <p:nvPr>
            <p:ph type="body" idx="1"/>
          </p:nvPr>
        </p:nvSpPr>
        <p:spPr>
          <a:xfrm>
            <a:off x="381000" y="1371600"/>
            <a:ext cx="8534400" cy="5257800"/>
          </a:xfrm>
        </p:spPr>
        <p:txBody>
          <a:bodyPr/>
          <a:lstStyle/>
          <a:p>
            <a:pPr marL="609600" indent="-609600">
              <a:spcBef>
                <a:spcPct val="40000"/>
              </a:spcBef>
              <a:buFontTx/>
              <a:buAutoNum type="arabicPeriod" startAt="3"/>
            </a:pPr>
            <a:r>
              <a:rPr lang="en-US" altLang="en-US" b="1">
                <a:effectLst>
                  <a:outerShdw blurRad="38100" dist="38100" dir="2700000" algn="tl">
                    <a:srgbClr val="000000"/>
                  </a:outerShdw>
                </a:effectLst>
                <a:latin typeface="Arial" charset="0"/>
              </a:rPr>
              <a:t>Unwilling To Gladly Receive His Word?</a:t>
            </a:r>
          </a:p>
          <a:p>
            <a:pPr marL="990600" lvl="1" indent="-533400">
              <a:spcBef>
                <a:spcPct val="40000"/>
              </a:spcBef>
              <a:buClr>
                <a:schemeClr val="accent2"/>
              </a:buClr>
              <a:buFont typeface="Arial" charset="0"/>
              <a:buChar char="•"/>
            </a:pPr>
            <a:r>
              <a:rPr lang="en-US" altLang="en-US">
                <a:solidFill>
                  <a:schemeClr val="accent2"/>
                </a:solidFill>
                <a:effectLst>
                  <a:outerShdw blurRad="38100" dist="38100" dir="2700000" algn="tl">
                    <a:srgbClr val="000000"/>
                  </a:outerShdw>
                </a:effectLst>
                <a:latin typeface="Arial" charset="0"/>
              </a:rPr>
              <a:t>Some do not follow Christ because they refuse to gladly receive the gospel.</a:t>
            </a:r>
          </a:p>
          <a:p>
            <a:pPr marL="990600" lvl="1" indent="-533400">
              <a:spcBef>
                <a:spcPct val="40000"/>
              </a:spcBef>
              <a:buClr>
                <a:schemeClr val="accent2"/>
              </a:buClr>
              <a:buFont typeface="Arial" charset="0"/>
              <a:buChar char="•"/>
            </a:pPr>
            <a:r>
              <a:rPr lang="en-US" altLang="en-US">
                <a:solidFill>
                  <a:schemeClr val="accent2"/>
                </a:solidFill>
                <a:effectLst>
                  <a:outerShdw blurRad="38100" dist="38100" dir="2700000" algn="tl">
                    <a:srgbClr val="000000"/>
                  </a:outerShdw>
                </a:effectLst>
                <a:latin typeface="Arial" charset="0"/>
              </a:rPr>
              <a:t>Will you gladly receive his word?</a:t>
            </a:r>
          </a:p>
          <a:p>
            <a:pPr marL="1371600" lvl="2" indent="-457200">
              <a:spcBef>
                <a:spcPct val="40000"/>
              </a:spcBef>
              <a:buClr>
                <a:schemeClr val="tx2"/>
              </a:buClr>
              <a:buFont typeface="Wingdings" pitchFamily="2" charset="2"/>
              <a:buChar char="Ø"/>
            </a:pPr>
            <a:r>
              <a:rPr lang="en-US" altLang="en-US">
                <a:solidFill>
                  <a:schemeClr val="tx2"/>
                </a:solidFill>
                <a:effectLst>
                  <a:outerShdw blurRad="38100" dist="38100" dir="2700000" algn="tl">
                    <a:srgbClr val="000000"/>
                  </a:outerShdw>
                </a:effectLst>
                <a:latin typeface="Arial" charset="0"/>
              </a:rPr>
              <a:t>It is good news!</a:t>
            </a:r>
          </a:p>
          <a:p>
            <a:pPr marL="990600" lvl="1" indent="-533400">
              <a:spcBef>
                <a:spcPct val="40000"/>
              </a:spcBef>
              <a:buClr>
                <a:schemeClr val="accent2"/>
              </a:buClr>
              <a:buFont typeface="Arial" charset="0"/>
              <a:buNone/>
            </a:pPr>
            <a:endParaRPr lang="en-US" altLang="en-US">
              <a:solidFill>
                <a:schemeClr val="accent2"/>
              </a:solidFill>
              <a:effectLst>
                <a:outerShdw blurRad="38100" dist="38100" dir="2700000" algn="tl">
                  <a:srgbClr val="000000"/>
                </a:outerShdw>
              </a:effectLst>
              <a:latin typeface="Arial" charset="0"/>
            </a:endParaRPr>
          </a:p>
        </p:txBody>
      </p:sp>
    </p:spTree>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59522"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Counting The Cost</a:t>
            </a:r>
            <a:endParaRPr lang="en-US" altLang="en-US" sz="4800"/>
          </a:p>
        </p:txBody>
      </p:sp>
      <p:sp>
        <p:nvSpPr>
          <p:cNvPr id="1259523" name="Rectangle 3"/>
          <p:cNvSpPr>
            <a:spLocks noGrp="1" noChangeArrowheads="1"/>
          </p:cNvSpPr>
          <p:nvPr>
            <p:ph type="body" idx="1"/>
          </p:nvPr>
        </p:nvSpPr>
        <p:spPr>
          <a:xfrm>
            <a:off x="381000" y="1371600"/>
            <a:ext cx="8534400" cy="5257800"/>
          </a:xfrm>
        </p:spPr>
        <p:txBody>
          <a:bodyPr/>
          <a:lstStyle/>
          <a:p>
            <a:pPr marL="609600" indent="-609600">
              <a:spcBef>
                <a:spcPct val="40000"/>
              </a:spcBef>
              <a:buFontTx/>
              <a:buAutoNum type="arabicPeriod" startAt="3"/>
            </a:pPr>
            <a:r>
              <a:rPr lang="en-US" altLang="en-US" b="1">
                <a:effectLst>
                  <a:outerShdw blurRad="38100" dist="38100" dir="2700000" algn="tl">
                    <a:srgbClr val="000000"/>
                  </a:outerShdw>
                </a:effectLst>
                <a:latin typeface="Arial" charset="0"/>
              </a:rPr>
              <a:t>Unwilling To Gladly Receive His Word?</a:t>
            </a:r>
          </a:p>
          <a:p>
            <a:pPr marL="990600" lvl="1" indent="-533400">
              <a:spcBef>
                <a:spcPct val="40000"/>
              </a:spcBef>
              <a:buClr>
                <a:schemeClr val="accent2"/>
              </a:buClr>
              <a:buFont typeface="Arial" charset="0"/>
              <a:buChar char="•"/>
            </a:pPr>
            <a:r>
              <a:rPr lang="en-US" altLang="en-US">
                <a:solidFill>
                  <a:schemeClr val="accent2"/>
                </a:solidFill>
                <a:effectLst>
                  <a:outerShdw blurRad="38100" dist="38100" dir="2700000" algn="tl">
                    <a:srgbClr val="000000"/>
                  </a:outerShdw>
                </a:effectLst>
                <a:latin typeface="Arial" charset="0"/>
              </a:rPr>
              <a:t>Some do not follow Christ because they refuse to gladly receive the gospel.</a:t>
            </a:r>
          </a:p>
          <a:p>
            <a:pPr marL="990600" lvl="1" indent="-533400">
              <a:spcBef>
                <a:spcPct val="40000"/>
              </a:spcBef>
              <a:buClr>
                <a:schemeClr val="accent2"/>
              </a:buClr>
              <a:buFont typeface="Arial" charset="0"/>
              <a:buChar char="•"/>
            </a:pPr>
            <a:r>
              <a:rPr lang="en-US" altLang="en-US">
                <a:solidFill>
                  <a:schemeClr val="accent2"/>
                </a:solidFill>
                <a:effectLst>
                  <a:outerShdw blurRad="38100" dist="38100" dir="2700000" algn="tl">
                    <a:srgbClr val="000000"/>
                  </a:outerShdw>
                </a:effectLst>
                <a:latin typeface="Arial" charset="0"/>
              </a:rPr>
              <a:t>Will you gladly receive his word?</a:t>
            </a:r>
          </a:p>
          <a:p>
            <a:pPr marL="1371600" lvl="2" indent="-457200">
              <a:spcBef>
                <a:spcPct val="40000"/>
              </a:spcBef>
              <a:buClr>
                <a:schemeClr val="tx2"/>
              </a:buClr>
              <a:buFont typeface="Wingdings" pitchFamily="2" charset="2"/>
              <a:buChar char="Ø"/>
            </a:pPr>
            <a:r>
              <a:rPr lang="en-US" altLang="en-US">
                <a:solidFill>
                  <a:schemeClr val="tx2"/>
                </a:solidFill>
                <a:effectLst>
                  <a:outerShdw blurRad="38100" dist="38100" dir="2700000" algn="tl">
                    <a:srgbClr val="000000"/>
                  </a:outerShdw>
                </a:effectLst>
                <a:latin typeface="Arial" charset="0"/>
              </a:rPr>
              <a:t>It is good news!</a:t>
            </a:r>
          </a:p>
          <a:p>
            <a:pPr marL="990600" lvl="1" indent="-533400">
              <a:spcBef>
                <a:spcPct val="40000"/>
              </a:spcBef>
              <a:buClr>
                <a:schemeClr val="accent2"/>
              </a:buClr>
              <a:buFont typeface="Arial" charset="0"/>
              <a:buNone/>
            </a:pPr>
            <a:endParaRPr lang="en-US" altLang="en-US">
              <a:solidFill>
                <a:schemeClr val="accent2"/>
              </a:solidFill>
              <a:effectLst>
                <a:outerShdw blurRad="38100" dist="38100" dir="2700000" algn="tl">
                  <a:srgbClr val="000000"/>
                </a:outerShdw>
              </a:effectLst>
              <a:latin typeface="Arial" charset="0"/>
            </a:endParaRPr>
          </a:p>
        </p:txBody>
      </p:sp>
      <p:sp>
        <p:nvSpPr>
          <p:cNvPr id="1259524" name="Rectangle 4"/>
          <p:cNvSpPr>
            <a:spLocks noChangeArrowheads="1"/>
          </p:cNvSpPr>
          <p:nvPr/>
        </p:nvSpPr>
        <p:spPr bwMode="auto">
          <a:xfrm>
            <a:off x="457200" y="4343400"/>
            <a:ext cx="8382000" cy="2209800"/>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2800" i="1">
                <a:solidFill>
                  <a:schemeClr val="bg2"/>
                </a:solidFill>
              </a:rPr>
              <a:t>“For God so loved the world that He gave His only begotten Son, that whoever believes in Him should not perish but have everlasting life” (John 3:16).</a:t>
            </a:r>
          </a:p>
        </p:txBody>
      </p:sp>
    </p:spTree>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37698"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Counting The Cost</a:t>
            </a:r>
            <a:endParaRPr lang="en-US" altLang="en-US" sz="4800"/>
          </a:p>
        </p:txBody>
      </p:sp>
      <p:sp>
        <p:nvSpPr>
          <p:cNvPr id="1437699" name="Rectangle 3"/>
          <p:cNvSpPr>
            <a:spLocks noGrp="1" noChangeArrowheads="1"/>
          </p:cNvSpPr>
          <p:nvPr>
            <p:ph type="body" idx="1"/>
          </p:nvPr>
        </p:nvSpPr>
        <p:spPr>
          <a:xfrm>
            <a:off x="381000" y="1371600"/>
            <a:ext cx="8534400" cy="5257800"/>
          </a:xfrm>
        </p:spPr>
        <p:txBody>
          <a:bodyPr/>
          <a:lstStyle/>
          <a:p>
            <a:pPr marL="609600" indent="-609600">
              <a:spcBef>
                <a:spcPct val="40000"/>
              </a:spcBef>
              <a:buFontTx/>
              <a:buAutoNum type="arabicPeriod" startAt="3"/>
            </a:pPr>
            <a:r>
              <a:rPr lang="en-US" altLang="en-US" b="1">
                <a:effectLst>
                  <a:outerShdw blurRad="38100" dist="38100" dir="2700000" algn="tl">
                    <a:srgbClr val="000000"/>
                  </a:outerShdw>
                </a:effectLst>
                <a:latin typeface="Arial" charset="0"/>
              </a:rPr>
              <a:t>Unwilling To Gladly Receive His Word?</a:t>
            </a:r>
          </a:p>
          <a:p>
            <a:pPr marL="990600" lvl="1" indent="-533400">
              <a:spcBef>
                <a:spcPct val="40000"/>
              </a:spcBef>
              <a:buClr>
                <a:schemeClr val="accent2"/>
              </a:buClr>
              <a:buFont typeface="Arial" charset="0"/>
              <a:buChar char="•"/>
            </a:pPr>
            <a:r>
              <a:rPr lang="en-US" altLang="en-US">
                <a:solidFill>
                  <a:schemeClr val="accent2"/>
                </a:solidFill>
                <a:effectLst>
                  <a:outerShdw blurRad="38100" dist="38100" dir="2700000" algn="tl">
                    <a:srgbClr val="000000"/>
                  </a:outerShdw>
                </a:effectLst>
                <a:latin typeface="Arial" charset="0"/>
              </a:rPr>
              <a:t>Some do not follow Christ because they refuse to gladly receive the gospel.</a:t>
            </a:r>
          </a:p>
          <a:p>
            <a:pPr marL="990600" lvl="1" indent="-533400">
              <a:spcBef>
                <a:spcPct val="40000"/>
              </a:spcBef>
              <a:buClr>
                <a:schemeClr val="accent2"/>
              </a:buClr>
              <a:buFont typeface="Arial" charset="0"/>
              <a:buChar char="•"/>
            </a:pPr>
            <a:r>
              <a:rPr lang="en-US" altLang="en-US">
                <a:solidFill>
                  <a:schemeClr val="accent2"/>
                </a:solidFill>
                <a:effectLst>
                  <a:outerShdw blurRad="38100" dist="38100" dir="2700000" algn="tl">
                    <a:srgbClr val="000000"/>
                  </a:outerShdw>
                </a:effectLst>
                <a:latin typeface="Arial" charset="0"/>
              </a:rPr>
              <a:t>Will you gladly receive his word?</a:t>
            </a:r>
          </a:p>
          <a:p>
            <a:pPr marL="1371600" lvl="2" indent="-457200">
              <a:spcBef>
                <a:spcPct val="40000"/>
              </a:spcBef>
              <a:buClr>
                <a:schemeClr val="tx2"/>
              </a:buClr>
              <a:buFont typeface="Wingdings" pitchFamily="2" charset="2"/>
              <a:buChar char="Ø"/>
            </a:pPr>
            <a:r>
              <a:rPr lang="en-US" altLang="en-US">
                <a:solidFill>
                  <a:schemeClr val="tx2"/>
                </a:solidFill>
                <a:effectLst>
                  <a:outerShdw blurRad="38100" dist="38100" dir="2700000" algn="tl">
                    <a:srgbClr val="000000"/>
                  </a:outerShdw>
                </a:effectLst>
                <a:latin typeface="Arial" charset="0"/>
              </a:rPr>
              <a:t>It is good news!</a:t>
            </a:r>
          </a:p>
          <a:p>
            <a:pPr marL="990600" lvl="1" indent="-533400">
              <a:spcBef>
                <a:spcPct val="40000"/>
              </a:spcBef>
              <a:buClr>
                <a:schemeClr val="accent2"/>
              </a:buClr>
              <a:buFont typeface="Arial" charset="0"/>
              <a:buNone/>
            </a:pPr>
            <a:endParaRPr lang="en-US" altLang="en-US">
              <a:solidFill>
                <a:schemeClr val="accent2"/>
              </a:solidFill>
              <a:effectLst>
                <a:outerShdw blurRad="38100" dist="38100" dir="2700000" algn="tl">
                  <a:srgbClr val="000000"/>
                </a:outerShdw>
              </a:effectLst>
              <a:latin typeface="Arial" charset="0"/>
            </a:endParaRPr>
          </a:p>
        </p:txBody>
      </p:sp>
    </p:spTree>
  </p:cSld>
  <p:clrMapOvr>
    <a:masterClrMapping/>
  </p:clrMapOvr>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61570"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Counting The Cost</a:t>
            </a:r>
            <a:endParaRPr lang="en-US" altLang="en-US" sz="4800"/>
          </a:p>
        </p:txBody>
      </p:sp>
    </p:spTree>
  </p:cSld>
  <p:clrMapOvr>
    <a:masterClrMapping/>
  </p:clrMapOvr>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39746"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Counting The Cost</a:t>
            </a:r>
            <a:endParaRPr lang="en-US" altLang="en-US" sz="4800"/>
          </a:p>
        </p:txBody>
      </p:sp>
      <p:sp>
        <p:nvSpPr>
          <p:cNvPr id="1439747" name="Rectangle 3"/>
          <p:cNvSpPr>
            <a:spLocks noGrp="1" noChangeArrowheads="1"/>
          </p:cNvSpPr>
          <p:nvPr>
            <p:ph type="body" idx="1"/>
          </p:nvPr>
        </p:nvSpPr>
        <p:spPr>
          <a:xfrm>
            <a:off x="381000" y="1371600"/>
            <a:ext cx="8534400" cy="5257800"/>
          </a:xfrm>
        </p:spPr>
        <p:txBody>
          <a:bodyPr/>
          <a:lstStyle/>
          <a:p>
            <a:pPr marL="609600" indent="-609600">
              <a:spcBef>
                <a:spcPct val="40000"/>
              </a:spcBef>
              <a:buFontTx/>
              <a:buAutoNum type="arabicPeriod" startAt="4"/>
            </a:pPr>
            <a:r>
              <a:rPr lang="en-US" altLang="en-US" b="1">
                <a:effectLst>
                  <a:outerShdw blurRad="38100" dist="38100" dir="2700000" algn="tl">
                    <a:srgbClr val="000000"/>
                  </a:outerShdw>
                </a:effectLst>
                <a:latin typeface="Arial" charset="0"/>
              </a:rPr>
              <a:t>Unwilling To Give Up Sin?</a:t>
            </a:r>
          </a:p>
          <a:p>
            <a:pPr marL="990600" lvl="1" indent="-533400">
              <a:spcBef>
                <a:spcPct val="40000"/>
              </a:spcBef>
              <a:buClr>
                <a:schemeClr val="accent2"/>
              </a:buClr>
              <a:buFont typeface="Arial" charset="0"/>
              <a:buNone/>
            </a:pPr>
            <a:endParaRPr lang="en-US" altLang="en-US">
              <a:solidFill>
                <a:schemeClr val="accent2"/>
              </a:solidFill>
              <a:effectLst>
                <a:outerShdw blurRad="38100" dist="38100" dir="2700000" algn="tl">
                  <a:srgbClr val="000000"/>
                </a:outerShdw>
              </a:effectLst>
              <a:latin typeface="Arial" charset="0"/>
            </a:endParaRPr>
          </a:p>
        </p:txBody>
      </p:sp>
    </p:spTree>
  </p:cSld>
  <p:clrMapOvr>
    <a:masterClrMapping/>
  </p:clrMapOvr>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41794"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Counting The Cost</a:t>
            </a:r>
            <a:endParaRPr lang="en-US" altLang="en-US" sz="4800"/>
          </a:p>
        </p:txBody>
      </p:sp>
      <p:sp>
        <p:nvSpPr>
          <p:cNvPr id="1441795" name="Rectangle 3"/>
          <p:cNvSpPr>
            <a:spLocks noGrp="1" noChangeArrowheads="1"/>
          </p:cNvSpPr>
          <p:nvPr>
            <p:ph type="body" idx="1"/>
          </p:nvPr>
        </p:nvSpPr>
        <p:spPr>
          <a:xfrm>
            <a:off x="381000" y="1371600"/>
            <a:ext cx="8534400" cy="5257800"/>
          </a:xfrm>
        </p:spPr>
        <p:txBody>
          <a:bodyPr/>
          <a:lstStyle/>
          <a:p>
            <a:pPr marL="609600" indent="-609600">
              <a:spcBef>
                <a:spcPct val="40000"/>
              </a:spcBef>
              <a:buFontTx/>
              <a:buAutoNum type="arabicPeriod" startAt="4"/>
            </a:pPr>
            <a:r>
              <a:rPr lang="en-US" altLang="en-US" b="1">
                <a:effectLst>
                  <a:outerShdw blurRad="38100" dist="38100" dir="2700000" algn="tl">
                    <a:srgbClr val="000000"/>
                  </a:outerShdw>
                </a:effectLst>
                <a:latin typeface="Arial" charset="0"/>
              </a:rPr>
              <a:t>Unwilling To Give Up Sin?</a:t>
            </a:r>
          </a:p>
          <a:p>
            <a:pPr marL="990600" lvl="1" indent="-533400">
              <a:spcBef>
                <a:spcPct val="40000"/>
              </a:spcBef>
              <a:buClr>
                <a:schemeClr val="accent2"/>
              </a:buClr>
              <a:buFont typeface="Arial" charset="0"/>
              <a:buChar char="•"/>
            </a:pPr>
            <a:r>
              <a:rPr lang="en-US" altLang="en-US">
                <a:solidFill>
                  <a:schemeClr val="accent2"/>
                </a:solidFill>
                <a:effectLst>
                  <a:outerShdw blurRad="38100" dist="38100" dir="2700000" algn="tl">
                    <a:srgbClr val="000000"/>
                  </a:outerShdw>
                </a:effectLst>
                <a:latin typeface="Arial" charset="0"/>
              </a:rPr>
              <a:t>Some do not follow Christ because they are not convicted of sin and are willing to continue to live in sin.</a:t>
            </a:r>
          </a:p>
          <a:p>
            <a:pPr marL="990600" lvl="1" indent="-533400">
              <a:spcBef>
                <a:spcPct val="40000"/>
              </a:spcBef>
              <a:buClr>
                <a:schemeClr val="accent2"/>
              </a:buClr>
              <a:buFont typeface="Arial" charset="0"/>
              <a:buNone/>
            </a:pPr>
            <a:endParaRPr lang="en-US" altLang="en-US">
              <a:solidFill>
                <a:schemeClr val="accent2"/>
              </a:solidFill>
              <a:effectLst>
                <a:outerShdw blurRad="38100" dist="38100" dir="2700000" algn="tl">
                  <a:srgbClr val="000000"/>
                </a:outerShdw>
              </a:effectLst>
              <a:latin typeface="Arial" charset="0"/>
            </a:endParaRPr>
          </a:p>
        </p:txBody>
      </p:sp>
    </p:spTree>
  </p:cSld>
  <p:clrMapOvr>
    <a:masterClrMapping/>
  </p:clrMapOvr>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63618"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Counting The Cost</a:t>
            </a:r>
            <a:endParaRPr lang="en-US" altLang="en-US" sz="4800"/>
          </a:p>
        </p:txBody>
      </p:sp>
      <p:sp>
        <p:nvSpPr>
          <p:cNvPr id="1263619" name="Rectangle 3"/>
          <p:cNvSpPr>
            <a:spLocks noGrp="1" noChangeArrowheads="1"/>
          </p:cNvSpPr>
          <p:nvPr>
            <p:ph type="body" idx="1"/>
          </p:nvPr>
        </p:nvSpPr>
        <p:spPr>
          <a:xfrm>
            <a:off x="381000" y="1371600"/>
            <a:ext cx="8534400" cy="5257800"/>
          </a:xfrm>
        </p:spPr>
        <p:txBody>
          <a:bodyPr/>
          <a:lstStyle/>
          <a:p>
            <a:pPr marL="609600" indent="-609600">
              <a:spcBef>
                <a:spcPct val="40000"/>
              </a:spcBef>
              <a:buFontTx/>
              <a:buAutoNum type="arabicPeriod" startAt="4"/>
            </a:pPr>
            <a:r>
              <a:rPr lang="en-US" altLang="en-US" b="1">
                <a:effectLst>
                  <a:outerShdw blurRad="38100" dist="38100" dir="2700000" algn="tl">
                    <a:srgbClr val="000000"/>
                  </a:outerShdw>
                </a:effectLst>
                <a:latin typeface="Arial" charset="0"/>
              </a:rPr>
              <a:t>Unwilling To Give Up Sin?</a:t>
            </a:r>
          </a:p>
          <a:p>
            <a:pPr marL="990600" lvl="1" indent="-533400">
              <a:spcBef>
                <a:spcPct val="40000"/>
              </a:spcBef>
              <a:buClr>
                <a:schemeClr val="accent2"/>
              </a:buClr>
              <a:buFont typeface="Arial" charset="0"/>
              <a:buChar char="•"/>
            </a:pPr>
            <a:r>
              <a:rPr lang="en-US" altLang="en-US">
                <a:solidFill>
                  <a:schemeClr val="accent2"/>
                </a:solidFill>
                <a:effectLst>
                  <a:outerShdw blurRad="38100" dist="38100" dir="2700000" algn="tl">
                    <a:srgbClr val="000000"/>
                  </a:outerShdw>
                </a:effectLst>
                <a:latin typeface="Arial" charset="0"/>
              </a:rPr>
              <a:t>Some do not follow Christ because they are not convicted of sin and are willing to continue to live in sin.</a:t>
            </a:r>
          </a:p>
          <a:p>
            <a:pPr marL="990600" lvl="1" indent="-533400">
              <a:spcBef>
                <a:spcPct val="40000"/>
              </a:spcBef>
              <a:buClr>
                <a:schemeClr val="accent2"/>
              </a:buClr>
              <a:buFont typeface="Arial" charset="0"/>
              <a:buNone/>
            </a:pPr>
            <a:endParaRPr lang="en-US" altLang="en-US">
              <a:solidFill>
                <a:schemeClr val="accent2"/>
              </a:solidFill>
              <a:effectLst>
                <a:outerShdw blurRad="38100" dist="38100" dir="2700000" algn="tl">
                  <a:srgbClr val="000000"/>
                </a:outerShdw>
              </a:effectLst>
              <a:latin typeface="Arial" charset="0"/>
            </a:endParaRPr>
          </a:p>
        </p:txBody>
      </p:sp>
      <p:sp>
        <p:nvSpPr>
          <p:cNvPr id="1263620" name="Rectangle 4"/>
          <p:cNvSpPr>
            <a:spLocks noChangeArrowheads="1"/>
          </p:cNvSpPr>
          <p:nvPr/>
        </p:nvSpPr>
        <p:spPr bwMode="auto">
          <a:xfrm>
            <a:off x="457200" y="2286000"/>
            <a:ext cx="8305800" cy="4267200"/>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2800" i="1">
                <a:solidFill>
                  <a:schemeClr val="bg2"/>
                </a:solidFill>
              </a:rPr>
              <a:t>“Therefore put to death your members which are on the earth: fornication, uncleanness, passion, evil desire, and covetousness, which is idolatry. Because of these things the wrath of God is coming upon the sons of disobedience, in which you yourselves once walked when you lived in them. But now you yourselves are to put off all these: anger, wrath, malice, blasphemy, filthy language out of your mouth” (Colossians 3:5-8).</a:t>
            </a:r>
          </a:p>
        </p:txBody>
      </p:sp>
    </p:spTree>
  </p:cSld>
  <p:clrMapOvr>
    <a:masterClrMapping/>
  </p:clrMapOvr>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43842"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Counting The Cost</a:t>
            </a:r>
            <a:endParaRPr lang="en-US" altLang="en-US" sz="4800"/>
          </a:p>
        </p:txBody>
      </p:sp>
      <p:sp>
        <p:nvSpPr>
          <p:cNvPr id="1443843" name="Rectangle 3"/>
          <p:cNvSpPr>
            <a:spLocks noGrp="1" noChangeArrowheads="1"/>
          </p:cNvSpPr>
          <p:nvPr>
            <p:ph type="body" idx="1"/>
          </p:nvPr>
        </p:nvSpPr>
        <p:spPr>
          <a:xfrm>
            <a:off x="381000" y="1371600"/>
            <a:ext cx="8534400" cy="5257800"/>
          </a:xfrm>
        </p:spPr>
        <p:txBody>
          <a:bodyPr/>
          <a:lstStyle/>
          <a:p>
            <a:pPr marL="609600" indent="-609600">
              <a:spcBef>
                <a:spcPct val="40000"/>
              </a:spcBef>
              <a:buFontTx/>
              <a:buAutoNum type="arabicPeriod" startAt="4"/>
            </a:pPr>
            <a:r>
              <a:rPr lang="en-US" altLang="en-US" b="1">
                <a:effectLst>
                  <a:outerShdw blurRad="38100" dist="38100" dir="2700000" algn="tl">
                    <a:srgbClr val="000000"/>
                  </a:outerShdw>
                </a:effectLst>
                <a:latin typeface="Arial" charset="0"/>
              </a:rPr>
              <a:t>Unwilling To Give Up Sin?</a:t>
            </a:r>
          </a:p>
          <a:p>
            <a:pPr marL="990600" lvl="1" indent="-533400">
              <a:spcBef>
                <a:spcPct val="40000"/>
              </a:spcBef>
              <a:buClr>
                <a:schemeClr val="accent2"/>
              </a:buClr>
              <a:buFont typeface="Arial" charset="0"/>
              <a:buChar char="•"/>
            </a:pPr>
            <a:r>
              <a:rPr lang="en-US" altLang="en-US">
                <a:solidFill>
                  <a:schemeClr val="accent2"/>
                </a:solidFill>
                <a:effectLst>
                  <a:outerShdw blurRad="38100" dist="38100" dir="2700000" algn="tl">
                    <a:srgbClr val="000000"/>
                  </a:outerShdw>
                </a:effectLst>
                <a:latin typeface="Arial" charset="0"/>
              </a:rPr>
              <a:t>Some do not follow Christ because they are not convicted of sin and are willing to continue to live in sin.</a:t>
            </a:r>
          </a:p>
          <a:p>
            <a:pPr marL="990600" lvl="1" indent="-533400">
              <a:spcBef>
                <a:spcPct val="40000"/>
              </a:spcBef>
              <a:buClr>
                <a:schemeClr val="accent2"/>
              </a:buClr>
              <a:buFont typeface="Arial" charset="0"/>
              <a:buNone/>
            </a:pPr>
            <a:endParaRPr lang="en-US" altLang="en-US">
              <a:solidFill>
                <a:schemeClr val="accent2"/>
              </a:solidFill>
              <a:effectLst>
                <a:outerShdw blurRad="38100" dist="38100" dir="2700000" algn="tl">
                  <a:srgbClr val="000000"/>
                </a:outerShdw>
              </a:effectLst>
              <a:latin typeface="Arial"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43490"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Counting The Cost</a:t>
            </a:r>
            <a:endParaRPr lang="en-US" altLang="en-US" sz="4800"/>
          </a:p>
        </p:txBody>
      </p:sp>
      <p:sp>
        <p:nvSpPr>
          <p:cNvPr id="1343491" name="Rectangle 3"/>
          <p:cNvSpPr>
            <a:spLocks noGrp="1" noChangeArrowheads="1"/>
          </p:cNvSpPr>
          <p:nvPr>
            <p:ph type="body" idx="1"/>
          </p:nvPr>
        </p:nvSpPr>
        <p:spPr>
          <a:xfrm>
            <a:off x="381000" y="1371600"/>
            <a:ext cx="8534400" cy="5257800"/>
          </a:xfrm>
        </p:spPr>
        <p:txBody>
          <a:bodyPr/>
          <a:lstStyle/>
          <a:p>
            <a:pPr>
              <a:spcBef>
                <a:spcPct val="40000"/>
              </a:spcBef>
            </a:pPr>
            <a:r>
              <a:rPr lang="en-US" altLang="en-US">
                <a:effectLst>
                  <a:outerShdw blurRad="38100" dist="38100" dir="2700000" algn="tl">
                    <a:srgbClr val="000000"/>
                  </a:outerShdw>
                </a:effectLst>
                <a:latin typeface="Arial" charset="0"/>
              </a:rPr>
              <a:t>Jesus said his followers must be willing to give up anything in order to follow him.</a:t>
            </a:r>
          </a:p>
          <a:p>
            <a:pPr>
              <a:spcBef>
                <a:spcPct val="40000"/>
              </a:spcBef>
            </a:pPr>
            <a:r>
              <a:rPr lang="en-US" altLang="en-US">
                <a:effectLst>
                  <a:outerShdw blurRad="38100" dist="38100" dir="2700000" algn="tl">
                    <a:srgbClr val="000000"/>
                  </a:outerShdw>
                </a:effectLst>
                <a:latin typeface="Arial" charset="0"/>
              </a:rPr>
              <a:t>Before one decides to become a Christian he must “count the cost” involved.</a:t>
            </a:r>
          </a:p>
        </p:txBody>
      </p:sp>
    </p:spTree>
  </p:cSld>
  <p:clrMapOvr>
    <a:masterClrMapping/>
  </p:clrMapOvr>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65666"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Counting The Cost</a:t>
            </a:r>
            <a:endParaRPr lang="en-US" altLang="en-US" sz="4800"/>
          </a:p>
        </p:txBody>
      </p:sp>
      <p:sp>
        <p:nvSpPr>
          <p:cNvPr id="1265667" name="Rectangle 3"/>
          <p:cNvSpPr>
            <a:spLocks noGrp="1" noChangeArrowheads="1"/>
          </p:cNvSpPr>
          <p:nvPr>
            <p:ph type="body" idx="1"/>
          </p:nvPr>
        </p:nvSpPr>
        <p:spPr>
          <a:xfrm>
            <a:off x="381000" y="1371600"/>
            <a:ext cx="8534400" cy="5334000"/>
          </a:xfrm>
        </p:spPr>
        <p:txBody>
          <a:bodyPr/>
          <a:lstStyle/>
          <a:p>
            <a:pPr marL="609600" indent="-609600">
              <a:spcBef>
                <a:spcPct val="40000"/>
              </a:spcBef>
              <a:buFontTx/>
              <a:buAutoNum type="arabicPeriod" startAt="4"/>
            </a:pPr>
            <a:r>
              <a:rPr lang="en-US" altLang="en-US" b="1">
                <a:effectLst>
                  <a:outerShdw blurRad="38100" dist="38100" dir="2700000" algn="tl">
                    <a:srgbClr val="000000"/>
                  </a:outerShdw>
                </a:effectLst>
                <a:latin typeface="Arial" charset="0"/>
              </a:rPr>
              <a:t>Unwilling To Give Up Sin?</a:t>
            </a:r>
          </a:p>
          <a:p>
            <a:pPr marL="990600" lvl="1" indent="-533400">
              <a:spcBef>
                <a:spcPct val="40000"/>
              </a:spcBef>
              <a:buClr>
                <a:schemeClr val="accent2"/>
              </a:buClr>
              <a:buFont typeface="Arial" charset="0"/>
              <a:buChar char="•"/>
            </a:pPr>
            <a:r>
              <a:rPr lang="en-US" altLang="en-US">
                <a:solidFill>
                  <a:schemeClr val="accent2"/>
                </a:solidFill>
                <a:effectLst>
                  <a:outerShdw blurRad="38100" dist="38100" dir="2700000" algn="tl">
                    <a:srgbClr val="000000"/>
                  </a:outerShdw>
                </a:effectLst>
                <a:latin typeface="Arial" charset="0"/>
              </a:rPr>
              <a:t>Some do not follow Christ because they are not convicted of sin and are willing to continue to live in sin.</a:t>
            </a:r>
          </a:p>
          <a:p>
            <a:pPr marL="990600" lvl="1" indent="-533400">
              <a:spcBef>
                <a:spcPct val="40000"/>
              </a:spcBef>
              <a:buClr>
                <a:schemeClr val="accent2"/>
              </a:buClr>
              <a:buFont typeface="Arial" charset="0"/>
              <a:buChar char="•"/>
            </a:pPr>
            <a:r>
              <a:rPr lang="en-US" altLang="en-US">
                <a:solidFill>
                  <a:schemeClr val="accent2"/>
                </a:solidFill>
                <a:effectLst>
                  <a:outerShdw blurRad="38100" dist="38100" dir="2700000" algn="tl">
                    <a:srgbClr val="000000"/>
                  </a:outerShdw>
                </a:effectLst>
                <a:latin typeface="Arial" charset="0"/>
              </a:rPr>
              <a:t>Are you willing to give up sin?</a:t>
            </a:r>
          </a:p>
          <a:p>
            <a:pPr marL="1371600" lvl="2" indent="-457200">
              <a:spcBef>
                <a:spcPct val="65000"/>
              </a:spcBef>
              <a:buClr>
                <a:schemeClr val="tx2"/>
              </a:buClr>
              <a:buFont typeface="Wingdings" pitchFamily="2" charset="2"/>
              <a:buChar char="Ø"/>
            </a:pPr>
            <a:endParaRPr lang="en-US" altLang="en-US">
              <a:solidFill>
                <a:schemeClr val="tx2"/>
              </a:solidFill>
              <a:effectLst>
                <a:outerShdw blurRad="38100" dist="38100" dir="2700000" algn="tl">
                  <a:srgbClr val="000000"/>
                </a:outerShdw>
              </a:effectLst>
              <a:latin typeface="Arial" charset="0"/>
            </a:endParaRPr>
          </a:p>
          <a:p>
            <a:pPr marL="990600" lvl="1" indent="-533400">
              <a:spcBef>
                <a:spcPct val="40000"/>
              </a:spcBef>
              <a:buClr>
                <a:schemeClr val="accent2"/>
              </a:buClr>
              <a:buFont typeface="Arial" charset="0"/>
              <a:buNone/>
            </a:pPr>
            <a:endParaRPr lang="en-US" altLang="en-US" sz="2400">
              <a:solidFill>
                <a:schemeClr val="tx2"/>
              </a:solidFill>
              <a:latin typeface="Arial" charset="0"/>
            </a:endParaRPr>
          </a:p>
        </p:txBody>
      </p:sp>
    </p:spTree>
  </p:cSld>
  <p:clrMapOvr>
    <a:masterClrMapping/>
  </p:clrMapOvr>
  <p:timing>
    <p:tnLst>
      <p:par>
        <p:cT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45890"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Counting The Cost</a:t>
            </a:r>
            <a:endParaRPr lang="en-US" altLang="en-US" sz="4800"/>
          </a:p>
        </p:txBody>
      </p:sp>
      <p:sp>
        <p:nvSpPr>
          <p:cNvPr id="1445891" name="Rectangle 3"/>
          <p:cNvSpPr>
            <a:spLocks noGrp="1" noChangeArrowheads="1"/>
          </p:cNvSpPr>
          <p:nvPr>
            <p:ph type="body" idx="1"/>
          </p:nvPr>
        </p:nvSpPr>
        <p:spPr>
          <a:xfrm>
            <a:off x="381000" y="1371600"/>
            <a:ext cx="8534400" cy="5334000"/>
          </a:xfrm>
        </p:spPr>
        <p:txBody>
          <a:bodyPr/>
          <a:lstStyle/>
          <a:p>
            <a:pPr marL="609600" indent="-609600">
              <a:spcBef>
                <a:spcPct val="40000"/>
              </a:spcBef>
              <a:buFontTx/>
              <a:buAutoNum type="arabicPeriod" startAt="4"/>
            </a:pPr>
            <a:r>
              <a:rPr lang="en-US" altLang="en-US" b="1">
                <a:effectLst>
                  <a:outerShdw blurRad="38100" dist="38100" dir="2700000" algn="tl">
                    <a:srgbClr val="000000"/>
                  </a:outerShdw>
                </a:effectLst>
                <a:latin typeface="Arial" charset="0"/>
              </a:rPr>
              <a:t>Unwilling To Give Up Sin?</a:t>
            </a:r>
          </a:p>
          <a:p>
            <a:pPr marL="990600" lvl="1" indent="-533400">
              <a:spcBef>
                <a:spcPct val="40000"/>
              </a:spcBef>
              <a:buClr>
                <a:schemeClr val="accent2"/>
              </a:buClr>
              <a:buFont typeface="Arial" charset="0"/>
              <a:buChar char="•"/>
            </a:pPr>
            <a:r>
              <a:rPr lang="en-US" altLang="en-US">
                <a:solidFill>
                  <a:schemeClr val="accent2"/>
                </a:solidFill>
                <a:effectLst>
                  <a:outerShdw blurRad="38100" dist="38100" dir="2700000" algn="tl">
                    <a:srgbClr val="000000"/>
                  </a:outerShdw>
                </a:effectLst>
                <a:latin typeface="Arial" charset="0"/>
              </a:rPr>
              <a:t>Some do not follow Christ because they are not convicted of sin and are willing to continue to live in sin.</a:t>
            </a:r>
          </a:p>
          <a:p>
            <a:pPr marL="990600" lvl="1" indent="-533400">
              <a:spcBef>
                <a:spcPct val="40000"/>
              </a:spcBef>
              <a:buClr>
                <a:schemeClr val="accent2"/>
              </a:buClr>
              <a:buFont typeface="Arial" charset="0"/>
              <a:buChar char="•"/>
            </a:pPr>
            <a:r>
              <a:rPr lang="en-US" altLang="en-US">
                <a:solidFill>
                  <a:schemeClr val="accent2"/>
                </a:solidFill>
                <a:effectLst>
                  <a:outerShdw blurRad="38100" dist="38100" dir="2700000" algn="tl">
                    <a:srgbClr val="000000"/>
                  </a:outerShdw>
                </a:effectLst>
                <a:latin typeface="Arial" charset="0"/>
              </a:rPr>
              <a:t>Are you willing to give up sin?</a:t>
            </a:r>
          </a:p>
          <a:p>
            <a:pPr marL="1371600" lvl="2" indent="-457200">
              <a:spcBef>
                <a:spcPct val="65000"/>
              </a:spcBef>
              <a:buClr>
                <a:schemeClr val="tx2"/>
              </a:buClr>
              <a:buFont typeface="Wingdings" pitchFamily="2" charset="2"/>
              <a:buChar char="Ø"/>
            </a:pPr>
            <a:r>
              <a:rPr lang="en-US" altLang="en-US">
                <a:solidFill>
                  <a:schemeClr val="tx2"/>
                </a:solidFill>
                <a:effectLst>
                  <a:outerShdw blurRad="38100" dist="38100" dir="2700000" algn="tl">
                    <a:srgbClr val="000000"/>
                  </a:outerShdw>
                </a:effectLst>
                <a:latin typeface="Arial" charset="0"/>
              </a:rPr>
              <a:t>Sin separates man from God (Isaiah 59:1-2).</a:t>
            </a:r>
          </a:p>
          <a:p>
            <a:pPr marL="1371600" lvl="2" indent="-457200">
              <a:spcBef>
                <a:spcPct val="65000"/>
              </a:spcBef>
              <a:buClr>
                <a:schemeClr val="tx2"/>
              </a:buClr>
              <a:buFont typeface="Wingdings" pitchFamily="2" charset="2"/>
              <a:buNone/>
            </a:pPr>
            <a:endParaRPr lang="en-US" altLang="en-US">
              <a:solidFill>
                <a:schemeClr val="tx2"/>
              </a:solidFill>
              <a:effectLst>
                <a:outerShdw blurRad="38100" dist="38100" dir="2700000" algn="tl">
                  <a:srgbClr val="000000"/>
                </a:outerShdw>
              </a:effectLst>
              <a:latin typeface="Arial" charset="0"/>
            </a:endParaRPr>
          </a:p>
          <a:p>
            <a:pPr marL="990600" lvl="1" indent="-533400">
              <a:spcBef>
                <a:spcPct val="40000"/>
              </a:spcBef>
              <a:buClr>
                <a:schemeClr val="accent2"/>
              </a:buClr>
              <a:buFont typeface="Arial" charset="0"/>
              <a:buNone/>
            </a:pPr>
            <a:endParaRPr lang="en-US" altLang="en-US" sz="2400">
              <a:solidFill>
                <a:schemeClr val="tx2"/>
              </a:solidFill>
              <a:latin typeface="Arial" charset="0"/>
            </a:endParaRPr>
          </a:p>
        </p:txBody>
      </p:sp>
    </p:spTree>
  </p:cSld>
  <p:clrMapOvr>
    <a:masterClrMapping/>
  </p:clrMapOvr>
  <p:timing>
    <p:tnLst>
      <p:par>
        <p:cTn id="1" dur="indefinite" restart="never" nodeType="tmRoot"/>
      </p:par>
    </p:tnLst>
  </p:timing>
</p:sld>
</file>

<file path=ppt/slides/slide8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47938"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Counting The Cost</a:t>
            </a:r>
            <a:endParaRPr lang="en-US" altLang="en-US" sz="4800"/>
          </a:p>
        </p:txBody>
      </p:sp>
      <p:sp>
        <p:nvSpPr>
          <p:cNvPr id="1447939" name="Rectangle 3"/>
          <p:cNvSpPr>
            <a:spLocks noGrp="1" noChangeArrowheads="1"/>
          </p:cNvSpPr>
          <p:nvPr>
            <p:ph type="body" idx="1"/>
          </p:nvPr>
        </p:nvSpPr>
        <p:spPr>
          <a:xfrm>
            <a:off x="381000" y="1371600"/>
            <a:ext cx="8534400" cy="5334000"/>
          </a:xfrm>
        </p:spPr>
        <p:txBody>
          <a:bodyPr/>
          <a:lstStyle/>
          <a:p>
            <a:pPr marL="609600" indent="-609600">
              <a:spcBef>
                <a:spcPct val="40000"/>
              </a:spcBef>
              <a:buFontTx/>
              <a:buAutoNum type="arabicPeriod" startAt="4"/>
            </a:pPr>
            <a:r>
              <a:rPr lang="en-US" altLang="en-US" b="1">
                <a:effectLst>
                  <a:outerShdw blurRad="38100" dist="38100" dir="2700000" algn="tl">
                    <a:srgbClr val="000000"/>
                  </a:outerShdw>
                </a:effectLst>
                <a:latin typeface="Arial" charset="0"/>
              </a:rPr>
              <a:t>Unwilling To Give Up Sin?</a:t>
            </a:r>
          </a:p>
          <a:p>
            <a:pPr marL="990600" lvl="1" indent="-533400">
              <a:spcBef>
                <a:spcPct val="40000"/>
              </a:spcBef>
              <a:buClr>
                <a:schemeClr val="accent2"/>
              </a:buClr>
              <a:buFont typeface="Arial" charset="0"/>
              <a:buChar char="•"/>
            </a:pPr>
            <a:r>
              <a:rPr lang="en-US" altLang="en-US">
                <a:solidFill>
                  <a:schemeClr val="accent2"/>
                </a:solidFill>
                <a:effectLst>
                  <a:outerShdw blurRad="38100" dist="38100" dir="2700000" algn="tl">
                    <a:srgbClr val="000000"/>
                  </a:outerShdw>
                </a:effectLst>
                <a:latin typeface="Arial" charset="0"/>
              </a:rPr>
              <a:t>Some do not follow Christ because they are not convicted of sin and are willing to continue to live in sin.</a:t>
            </a:r>
          </a:p>
          <a:p>
            <a:pPr marL="990600" lvl="1" indent="-533400">
              <a:spcBef>
                <a:spcPct val="40000"/>
              </a:spcBef>
              <a:buClr>
                <a:schemeClr val="accent2"/>
              </a:buClr>
              <a:buFont typeface="Arial" charset="0"/>
              <a:buChar char="•"/>
            </a:pPr>
            <a:r>
              <a:rPr lang="en-US" altLang="en-US">
                <a:solidFill>
                  <a:schemeClr val="accent2"/>
                </a:solidFill>
                <a:effectLst>
                  <a:outerShdw blurRad="38100" dist="38100" dir="2700000" algn="tl">
                    <a:srgbClr val="000000"/>
                  </a:outerShdw>
                </a:effectLst>
                <a:latin typeface="Arial" charset="0"/>
              </a:rPr>
              <a:t>Are you willing to give up sin?</a:t>
            </a:r>
          </a:p>
          <a:p>
            <a:pPr marL="1371600" lvl="2" indent="-457200">
              <a:spcBef>
                <a:spcPct val="65000"/>
              </a:spcBef>
              <a:buClr>
                <a:schemeClr val="tx2"/>
              </a:buClr>
              <a:buFont typeface="Wingdings" pitchFamily="2" charset="2"/>
              <a:buChar char="Ø"/>
            </a:pPr>
            <a:r>
              <a:rPr lang="en-US" altLang="en-US">
                <a:solidFill>
                  <a:schemeClr val="tx2"/>
                </a:solidFill>
                <a:effectLst>
                  <a:outerShdw blurRad="38100" dist="38100" dir="2700000" algn="tl">
                    <a:srgbClr val="000000"/>
                  </a:outerShdw>
                </a:effectLst>
                <a:latin typeface="Arial" charset="0"/>
              </a:rPr>
              <a:t>Sin separates man from God (Isaiah 59:1-2).</a:t>
            </a:r>
          </a:p>
          <a:p>
            <a:pPr marL="1371600" lvl="2" indent="-457200">
              <a:spcBef>
                <a:spcPct val="65000"/>
              </a:spcBef>
              <a:buClr>
                <a:schemeClr val="tx2"/>
              </a:buClr>
              <a:buFont typeface="Wingdings" pitchFamily="2" charset="2"/>
              <a:buChar char="Ø"/>
            </a:pPr>
            <a:r>
              <a:rPr lang="en-US" altLang="en-US">
                <a:solidFill>
                  <a:schemeClr val="tx2"/>
                </a:solidFill>
                <a:effectLst>
                  <a:outerShdw blurRad="38100" dist="38100" dir="2700000" algn="tl">
                    <a:srgbClr val="000000"/>
                  </a:outerShdw>
                </a:effectLst>
                <a:latin typeface="Arial" charset="0"/>
              </a:rPr>
              <a:t>You can be set free from sin by obeying the gospel.</a:t>
            </a:r>
          </a:p>
          <a:p>
            <a:pPr marL="990600" lvl="1" indent="-533400">
              <a:spcBef>
                <a:spcPct val="40000"/>
              </a:spcBef>
              <a:buClr>
                <a:schemeClr val="accent2"/>
              </a:buClr>
              <a:buFont typeface="Arial" charset="0"/>
              <a:buNone/>
            </a:pPr>
            <a:endParaRPr lang="en-US" altLang="en-US" sz="2400">
              <a:solidFill>
                <a:schemeClr val="tx2"/>
              </a:solidFill>
              <a:latin typeface="Arial" charset="0"/>
            </a:endParaRPr>
          </a:p>
        </p:txBody>
      </p:sp>
    </p:spTree>
  </p:cSld>
  <p:clrMapOvr>
    <a:masterClrMapping/>
  </p:clrMapOvr>
  <p:timing>
    <p:tnLst>
      <p:par>
        <p:cTn id="1" dur="indefinite" restart="never" nodeType="tmRoot"/>
      </p:par>
    </p:tnLst>
  </p:timing>
</p:sld>
</file>

<file path=ppt/slides/slide8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52034"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Counting The Cost</a:t>
            </a:r>
            <a:endParaRPr lang="en-US" altLang="en-US" sz="4800"/>
          </a:p>
        </p:txBody>
      </p:sp>
      <p:sp>
        <p:nvSpPr>
          <p:cNvPr id="1452035" name="Rectangle 3"/>
          <p:cNvSpPr>
            <a:spLocks noGrp="1" noChangeArrowheads="1"/>
          </p:cNvSpPr>
          <p:nvPr>
            <p:ph type="body" idx="1"/>
          </p:nvPr>
        </p:nvSpPr>
        <p:spPr>
          <a:xfrm>
            <a:off x="381000" y="1371600"/>
            <a:ext cx="8534400" cy="5334000"/>
          </a:xfrm>
        </p:spPr>
        <p:txBody>
          <a:bodyPr/>
          <a:lstStyle/>
          <a:p>
            <a:pPr marL="609600" indent="-609600">
              <a:spcBef>
                <a:spcPct val="40000"/>
              </a:spcBef>
              <a:buFontTx/>
              <a:buAutoNum type="arabicPeriod" startAt="4"/>
            </a:pPr>
            <a:r>
              <a:rPr lang="en-US" altLang="en-US" b="1">
                <a:effectLst>
                  <a:outerShdw blurRad="38100" dist="38100" dir="2700000" algn="tl">
                    <a:srgbClr val="000000"/>
                  </a:outerShdw>
                </a:effectLst>
                <a:latin typeface="Arial" charset="0"/>
              </a:rPr>
              <a:t>Unwilling To Give Up Sin?</a:t>
            </a:r>
          </a:p>
          <a:p>
            <a:pPr marL="990600" lvl="1" indent="-533400">
              <a:spcBef>
                <a:spcPct val="40000"/>
              </a:spcBef>
              <a:buClr>
                <a:schemeClr val="accent2"/>
              </a:buClr>
              <a:buFont typeface="Arial" charset="0"/>
              <a:buChar char="•"/>
            </a:pPr>
            <a:r>
              <a:rPr lang="en-US" altLang="en-US">
                <a:solidFill>
                  <a:schemeClr val="accent2"/>
                </a:solidFill>
                <a:effectLst>
                  <a:outerShdw blurRad="38100" dist="38100" dir="2700000" algn="tl">
                    <a:srgbClr val="000000"/>
                  </a:outerShdw>
                </a:effectLst>
                <a:latin typeface="Arial" charset="0"/>
              </a:rPr>
              <a:t>Some do not follow Christ because they are not convicted of sin and are willing to continue to live in sin.</a:t>
            </a:r>
          </a:p>
          <a:p>
            <a:pPr marL="990600" lvl="1" indent="-533400">
              <a:spcBef>
                <a:spcPct val="40000"/>
              </a:spcBef>
              <a:buClr>
                <a:schemeClr val="accent2"/>
              </a:buClr>
              <a:buFont typeface="Arial" charset="0"/>
              <a:buChar char="•"/>
            </a:pPr>
            <a:r>
              <a:rPr lang="en-US" altLang="en-US">
                <a:solidFill>
                  <a:schemeClr val="accent2"/>
                </a:solidFill>
                <a:effectLst>
                  <a:outerShdw blurRad="38100" dist="38100" dir="2700000" algn="tl">
                    <a:srgbClr val="000000"/>
                  </a:outerShdw>
                </a:effectLst>
                <a:latin typeface="Arial" charset="0"/>
              </a:rPr>
              <a:t>Are you willing to give up sin?</a:t>
            </a:r>
          </a:p>
          <a:p>
            <a:pPr marL="1371600" lvl="2" indent="-457200">
              <a:spcBef>
                <a:spcPct val="65000"/>
              </a:spcBef>
              <a:buClr>
                <a:schemeClr val="tx2"/>
              </a:buClr>
              <a:buFont typeface="Wingdings" pitchFamily="2" charset="2"/>
              <a:buChar char="Ø"/>
            </a:pPr>
            <a:r>
              <a:rPr lang="en-US" altLang="en-US">
                <a:solidFill>
                  <a:schemeClr val="tx2"/>
                </a:solidFill>
                <a:effectLst>
                  <a:outerShdw blurRad="38100" dist="38100" dir="2700000" algn="tl">
                    <a:srgbClr val="000000"/>
                  </a:outerShdw>
                </a:effectLst>
                <a:latin typeface="Arial" charset="0"/>
              </a:rPr>
              <a:t>Sin separates man from God (Isaiah 59:1-2).</a:t>
            </a:r>
          </a:p>
          <a:p>
            <a:pPr marL="1371600" lvl="2" indent="-457200">
              <a:spcBef>
                <a:spcPct val="65000"/>
              </a:spcBef>
              <a:buClr>
                <a:schemeClr val="tx2"/>
              </a:buClr>
              <a:buFont typeface="Wingdings" pitchFamily="2" charset="2"/>
              <a:buChar char="Ø"/>
            </a:pPr>
            <a:r>
              <a:rPr lang="en-US" altLang="en-US">
                <a:solidFill>
                  <a:schemeClr val="tx2"/>
                </a:solidFill>
                <a:effectLst>
                  <a:outerShdw blurRad="38100" dist="38100" dir="2700000" algn="tl">
                    <a:srgbClr val="000000"/>
                  </a:outerShdw>
                </a:effectLst>
                <a:latin typeface="Arial" charset="0"/>
              </a:rPr>
              <a:t>You can be set free from sin by obeying the gospel.</a:t>
            </a:r>
          </a:p>
          <a:p>
            <a:pPr marL="990600" lvl="1" indent="-533400">
              <a:spcBef>
                <a:spcPct val="40000"/>
              </a:spcBef>
              <a:buClr>
                <a:schemeClr val="accent2"/>
              </a:buClr>
              <a:buFont typeface="Arial" charset="0"/>
              <a:buNone/>
            </a:pPr>
            <a:endParaRPr lang="en-US" altLang="en-US" sz="2400">
              <a:solidFill>
                <a:schemeClr val="tx2"/>
              </a:solidFill>
              <a:latin typeface="Arial" charset="0"/>
            </a:endParaRPr>
          </a:p>
        </p:txBody>
      </p:sp>
      <p:sp>
        <p:nvSpPr>
          <p:cNvPr id="1452036" name="Rectangle 4"/>
          <p:cNvSpPr>
            <a:spLocks noChangeArrowheads="1"/>
          </p:cNvSpPr>
          <p:nvPr/>
        </p:nvSpPr>
        <p:spPr bwMode="auto">
          <a:xfrm>
            <a:off x="457200" y="3657600"/>
            <a:ext cx="8382000" cy="2895600"/>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2800" i="1">
                <a:solidFill>
                  <a:schemeClr val="bg2"/>
                </a:solidFill>
              </a:rPr>
              <a:t>“But God be thanked that though you were slaves of sin, yet you obeyed from the heart that form of doctrine to which you were delivered. And having been set free from sin, you became slaves of righteousness” (Romans 6:17-18).</a:t>
            </a:r>
          </a:p>
        </p:txBody>
      </p:sp>
    </p:spTree>
  </p:cSld>
  <p:clrMapOvr>
    <a:masterClrMapping/>
  </p:clrMapOvr>
  <p:timing>
    <p:tnLst>
      <p:par>
        <p:cTn id="1" dur="indefinite" restart="never" nodeType="tmRoot"/>
      </p:par>
    </p:tnLst>
  </p:timing>
</p:sld>
</file>

<file path=ppt/slides/slide8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49986"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Counting The Cost</a:t>
            </a:r>
            <a:endParaRPr lang="en-US" altLang="en-US" sz="4800"/>
          </a:p>
        </p:txBody>
      </p:sp>
      <p:sp>
        <p:nvSpPr>
          <p:cNvPr id="1449987" name="Rectangle 3"/>
          <p:cNvSpPr>
            <a:spLocks noGrp="1" noChangeArrowheads="1"/>
          </p:cNvSpPr>
          <p:nvPr>
            <p:ph type="body" idx="1"/>
          </p:nvPr>
        </p:nvSpPr>
        <p:spPr>
          <a:xfrm>
            <a:off x="381000" y="1371600"/>
            <a:ext cx="8534400" cy="5334000"/>
          </a:xfrm>
        </p:spPr>
        <p:txBody>
          <a:bodyPr/>
          <a:lstStyle/>
          <a:p>
            <a:pPr marL="609600" indent="-609600">
              <a:spcBef>
                <a:spcPct val="40000"/>
              </a:spcBef>
              <a:buFontTx/>
              <a:buAutoNum type="arabicPeriod" startAt="4"/>
            </a:pPr>
            <a:r>
              <a:rPr lang="en-US" altLang="en-US" b="1">
                <a:effectLst>
                  <a:outerShdw blurRad="38100" dist="38100" dir="2700000" algn="tl">
                    <a:srgbClr val="000000"/>
                  </a:outerShdw>
                </a:effectLst>
                <a:latin typeface="Arial" charset="0"/>
              </a:rPr>
              <a:t>Unwilling To Give Up Sin?</a:t>
            </a:r>
          </a:p>
          <a:p>
            <a:pPr marL="990600" lvl="1" indent="-533400">
              <a:spcBef>
                <a:spcPct val="40000"/>
              </a:spcBef>
              <a:buClr>
                <a:schemeClr val="accent2"/>
              </a:buClr>
              <a:buFont typeface="Arial" charset="0"/>
              <a:buChar char="•"/>
            </a:pPr>
            <a:r>
              <a:rPr lang="en-US" altLang="en-US">
                <a:solidFill>
                  <a:schemeClr val="accent2"/>
                </a:solidFill>
                <a:effectLst>
                  <a:outerShdw blurRad="38100" dist="38100" dir="2700000" algn="tl">
                    <a:srgbClr val="000000"/>
                  </a:outerShdw>
                </a:effectLst>
                <a:latin typeface="Arial" charset="0"/>
              </a:rPr>
              <a:t>Some do not follow Christ because they are not convicted of sin and are willing to continue to live in sin.</a:t>
            </a:r>
          </a:p>
          <a:p>
            <a:pPr marL="990600" lvl="1" indent="-533400">
              <a:spcBef>
                <a:spcPct val="40000"/>
              </a:spcBef>
              <a:buClr>
                <a:schemeClr val="accent2"/>
              </a:buClr>
              <a:buFont typeface="Arial" charset="0"/>
              <a:buChar char="•"/>
            </a:pPr>
            <a:r>
              <a:rPr lang="en-US" altLang="en-US">
                <a:solidFill>
                  <a:schemeClr val="accent2"/>
                </a:solidFill>
                <a:effectLst>
                  <a:outerShdw blurRad="38100" dist="38100" dir="2700000" algn="tl">
                    <a:srgbClr val="000000"/>
                  </a:outerShdw>
                </a:effectLst>
                <a:latin typeface="Arial" charset="0"/>
              </a:rPr>
              <a:t>Are you willing to give up sin?</a:t>
            </a:r>
          </a:p>
          <a:p>
            <a:pPr marL="1371600" lvl="2" indent="-457200">
              <a:spcBef>
                <a:spcPct val="65000"/>
              </a:spcBef>
              <a:buClr>
                <a:schemeClr val="tx2"/>
              </a:buClr>
              <a:buFont typeface="Wingdings" pitchFamily="2" charset="2"/>
              <a:buChar char="Ø"/>
            </a:pPr>
            <a:r>
              <a:rPr lang="en-US" altLang="en-US">
                <a:solidFill>
                  <a:schemeClr val="tx2"/>
                </a:solidFill>
                <a:effectLst>
                  <a:outerShdw blurRad="38100" dist="38100" dir="2700000" algn="tl">
                    <a:srgbClr val="000000"/>
                  </a:outerShdw>
                </a:effectLst>
                <a:latin typeface="Arial" charset="0"/>
              </a:rPr>
              <a:t>Sin separates man from God (Isaiah 59:1-2).</a:t>
            </a:r>
          </a:p>
          <a:p>
            <a:pPr marL="1371600" lvl="2" indent="-457200">
              <a:spcBef>
                <a:spcPct val="65000"/>
              </a:spcBef>
              <a:buClr>
                <a:schemeClr val="tx2"/>
              </a:buClr>
              <a:buFont typeface="Wingdings" pitchFamily="2" charset="2"/>
              <a:buChar char="Ø"/>
            </a:pPr>
            <a:r>
              <a:rPr lang="en-US" altLang="en-US">
                <a:solidFill>
                  <a:schemeClr val="tx2"/>
                </a:solidFill>
                <a:effectLst>
                  <a:outerShdw blurRad="38100" dist="38100" dir="2700000" algn="tl">
                    <a:srgbClr val="000000"/>
                  </a:outerShdw>
                </a:effectLst>
                <a:latin typeface="Arial" charset="0"/>
              </a:rPr>
              <a:t>You can be set free from sin by obeying the gospel.</a:t>
            </a:r>
          </a:p>
          <a:p>
            <a:pPr marL="990600" lvl="1" indent="-533400">
              <a:spcBef>
                <a:spcPct val="40000"/>
              </a:spcBef>
              <a:buClr>
                <a:schemeClr val="accent2"/>
              </a:buClr>
              <a:buFont typeface="Arial" charset="0"/>
              <a:buNone/>
            </a:pPr>
            <a:endParaRPr lang="en-US" altLang="en-US" sz="2400">
              <a:solidFill>
                <a:schemeClr val="tx2"/>
              </a:solidFill>
              <a:latin typeface="Arial" charset="0"/>
            </a:endParaRPr>
          </a:p>
        </p:txBody>
      </p:sp>
    </p:spTree>
  </p:cSld>
  <p:clrMapOvr>
    <a:masterClrMapping/>
  </p:clrMapOvr>
  <p:timing>
    <p:tnLst>
      <p:par>
        <p:cTn id="1" dur="indefinite" restart="never" nodeType="tmRoot"/>
      </p:par>
    </p:tnLst>
  </p:timing>
</p:sld>
</file>

<file path=ppt/slides/slide8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54082"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Counting The Cost</a:t>
            </a:r>
            <a:endParaRPr lang="en-US" altLang="en-US" sz="4800"/>
          </a:p>
        </p:txBody>
      </p:sp>
      <p:sp>
        <p:nvSpPr>
          <p:cNvPr id="1454083" name="Rectangle 3"/>
          <p:cNvSpPr>
            <a:spLocks noGrp="1" noChangeArrowheads="1"/>
          </p:cNvSpPr>
          <p:nvPr>
            <p:ph type="body" idx="1"/>
          </p:nvPr>
        </p:nvSpPr>
        <p:spPr>
          <a:xfrm>
            <a:off x="381000" y="1371600"/>
            <a:ext cx="8534400" cy="5334000"/>
          </a:xfrm>
        </p:spPr>
        <p:txBody>
          <a:bodyPr/>
          <a:lstStyle/>
          <a:p>
            <a:pPr marL="609600" indent="-609600">
              <a:spcBef>
                <a:spcPct val="40000"/>
              </a:spcBef>
              <a:buFontTx/>
              <a:buAutoNum type="arabicPeriod" startAt="4"/>
            </a:pPr>
            <a:r>
              <a:rPr lang="en-US" altLang="en-US" b="1">
                <a:effectLst>
                  <a:outerShdw blurRad="38100" dist="38100" dir="2700000" algn="tl">
                    <a:srgbClr val="000000"/>
                  </a:outerShdw>
                </a:effectLst>
                <a:latin typeface="Arial" charset="0"/>
              </a:rPr>
              <a:t>Unwilling To Give Up Sin?</a:t>
            </a:r>
          </a:p>
          <a:p>
            <a:pPr marL="990600" lvl="1" indent="-533400">
              <a:spcBef>
                <a:spcPct val="40000"/>
              </a:spcBef>
              <a:buClr>
                <a:schemeClr val="accent2"/>
              </a:buClr>
              <a:buFont typeface="Arial" charset="0"/>
              <a:buChar char="•"/>
            </a:pPr>
            <a:r>
              <a:rPr lang="en-US" altLang="en-US">
                <a:solidFill>
                  <a:schemeClr val="accent2"/>
                </a:solidFill>
                <a:effectLst>
                  <a:outerShdw blurRad="38100" dist="38100" dir="2700000" algn="tl">
                    <a:srgbClr val="000000"/>
                  </a:outerShdw>
                </a:effectLst>
                <a:latin typeface="Arial" charset="0"/>
              </a:rPr>
              <a:t>Some do not follow Christ because they are not convicted of sin and are willing to continue to live in sin.</a:t>
            </a:r>
          </a:p>
          <a:p>
            <a:pPr marL="990600" lvl="1" indent="-533400">
              <a:spcBef>
                <a:spcPct val="40000"/>
              </a:spcBef>
              <a:buClr>
                <a:schemeClr val="accent2"/>
              </a:buClr>
              <a:buFont typeface="Arial" charset="0"/>
              <a:buChar char="•"/>
            </a:pPr>
            <a:r>
              <a:rPr lang="en-US" altLang="en-US">
                <a:solidFill>
                  <a:schemeClr val="accent2"/>
                </a:solidFill>
                <a:effectLst>
                  <a:outerShdw blurRad="38100" dist="38100" dir="2700000" algn="tl">
                    <a:srgbClr val="000000"/>
                  </a:outerShdw>
                </a:effectLst>
                <a:latin typeface="Arial" charset="0"/>
              </a:rPr>
              <a:t>Are you willing to give up sin?</a:t>
            </a:r>
          </a:p>
          <a:p>
            <a:pPr marL="1371600" lvl="2" indent="-457200">
              <a:spcBef>
                <a:spcPct val="65000"/>
              </a:spcBef>
              <a:buClr>
                <a:schemeClr val="tx2"/>
              </a:buClr>
              <a:buFont typeface="Wingdings" pitchFamily="2" charset="2"/>
              <a:buChar char="Ø"/>
            </a:pPr>
            <a:r>
              <a:rPr lang="en-US" altLang="en-US">
                <a:solidFill>
                  <a:schemeClr val="tx2"/>
                </a:solidFill>
                <a:effectLst>
                  <a:outerShdw blurRad="38100" dist="38100" dir="2700000" algn="tl">
                    <a:srgbClr val="000000"/>
                  </a:outerShdw>
                </a:effectLst>
                <a:latin typeface="Arial" charset="0"/>
              </a:rPr>
              <a:t>Sin separates man from God (Isaiah 59:1-2).</a:t>
            </a:r>
          </a:p>
          <a:p>
            <a:pPr marL="1371600" lvl="2" indent="-457200">
              <a:spcBef>
                <a:spcPct val="65000"/>
              </a:spcBef>
              <a:buClr>
                <a:schemeClr val="tx2"/>
              </a:buClr>
              <a:buFont typeface="Wingdings" pitchFamily="2" charset="2"/>
              <a:buChar char="Ø"/>
            </a:pPr>
            <a:r>
              <a:rPr lang="en-US" altLang="en-US">
                <a:solidFill>
                  <a:schemeClr val="tx2"/>
                </a:solidFill>
                <a:effectLst>
                  <a:outerShdw blurRad="38100" dist="38100" dir="2700000" algn="tl">
                    <a:srgbClr val="000000"/>
                  </a:outerShdw>
                </a:effectLst>
                <a:latin typeface="Arial" charset="0"/>
              </a:rPr>
              <a:t>You can be set free from sin by obeying the gospel.</a:t>
            </a:r>
          </a:p>
          <a:p>
            <a:pPr marL="1371600" lvl="2" indent="-457200">
              <a:spcBef>
                <a:spcPct val="65000"/>
              </a:spcBef>
              <a:buClr>
                <a:schemeClr val="tx2"/>
              </a:buClr>
              <a:buFont typeface="Wingdings" pitchFamily="2" charset="2"/>
              <a:buChar char="Ø"/>
            </a:pPr>
            <a:r>
              <a:rPr lang="en-US" altLang="en-US">
                <a:solidFill>
                  <a:schemeClr val="tx2"/>
                </a:solidFill>
                <a:latin typeface="Arial" charset="0"/>
              </a:rPr>
              <a:t>But you must be willing to repent of your sins in order to obey the gospel!</a:t>
            </a:r>
            <a:endParaRPr lang="en-US" altLang="en-US" sz="2000">
              <a:solidFill>
                <a:schemeClr val="tx2"/>
              </a:solidFill>
              <a:latin typeface="Arial" charset="0"/>
            </a:endParaRPr>
          </a:p>
        </p:txBody>
      </p:sp>
    </p:spTree>
  </p:cSld>
  <p:clrMapOvr>
    <a:masterClrMapping/>
  </p:clrMapOvr>
  <p:timing>
    <p:tnLst>
      <p:par>
        <p:cTn id="1" dur="indefinite" restart="never" nodeType="tmRoot"/>
      </p:par>
    </p:tnLst>
  </p:timing>
</p:sld>
</file>

<file path=ppt/slides/slide8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56130"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Counting The Cost</a:t>
            </a:r>
            <a:endParaRPr lang="en-US" altLang="en-US" sz="4800"/>
          </a:p>
        </p:txBody>
      </p:sp>
      <p:sp>
        <p:nvSpPr>
          <p:cNvPr id="1456131" name="Rectangle 3"/>
          <p:cNvSpPr>
            <a:spLocks noGrp="1" noChangeArrowheads="1"/>
          </p:cNvSpPr>
          <p:nvPr>
            <p:ph type="body" idx="1"/>
          </p:nvPr>
        </p:nvSpPr>
        <p:spPr>
          <a:xfrm>
            <a:off x="381000" y="1371600"/>
            <a:ext cx="8534400" cy="5334000"/>
          </a:xfrm>
        </p:spPr>
        <p:txBody>
          <a:bodyPr/>
          <a:lstStyle/>
          <a:p>
            <a:pPr marL="609600" indent="-609600">
              <a:spcBef>
                <a:spcPct val="40000"/>
              </a:spcBef>
              <a:buFontTx/>
              <a:buAutoNum type="arabicPeriod" startAt="4"/>
            </a:pPr>
            <a:r>
              <a:rPr lang="en-US" altLang="en-US" b="1">
                <a:effectLst>
                  <a:outerShdw blurRad="38100" dist="38100" dir="2700000" algn="tl">
                    <a:srgbClr val="000000"/>
                  </a:outerShdw>
                </a:effectLst>
                <a:latin typeface="Arial" charset="0"/>
              </a:rPr>
              <a:t>Unwilling To Give Up Sin?</a:t>
            </a:r>
          </a:p>
          <a:p>
            <a:pPr marL="990600" lvl="1" indent="-533400">
              <a:spcBef>
                <a:spcPct val="40000"/>
              </a:spcBef>
              <a:buClr>
                <a:schemeClr val="accent2"/>
              </a:buClr>
              <a:buFont typeface="Arial" charset="0"/>
              <a:buChar char="•"/>
            </a:pPr>
            <a:r>
              <a:rPr lang="en-US" altLang="en-US">
                <a:solidFill>
                  <a:schemeClr val="accent2"/>
                </a:solidFill>
                <a:effectLst>
                  <a:outerShdw blurRad="38100" dist="38100" dir="2700000" algn="tl">
                    <a:srgbClr val="000000"/>
                  </a:outerShdw>
                </a:effectLst>
                <a:latin typeface="Arial" charset="0"/>
              </a:rPr>
              <a:t>Some do not follow Christ because they are not convicted of sin and are willing to continue to live in sin.</a:t>
            </a:r>
          </a:p>
          <a:p>
            <a:pPr marL="990600" lvl="1" indent="-533400">
              <a:spcBef>
                <a:spcPct val="40000"/>
              </a:spcBef>
              <a:buClr>
                <a:schemeClr val="accent2"/>
              </a:buClr>
              <a:buFont typeface="Arial" charset="0"/>
              <a:buChar char="•"/>
            </a:pPr>
            <a:r>
              <a:rPr lang="en-US" altLang="en-US">
                <a:solidFill>
                  <a:schemeClr val="accent2"/>
                </a:solidFill>
                <a:effectLst>
                  <a:outerShdw blurRad="38100" dist="38100" dir="2700000" algn="tl">
                    <a:srgbClr val="000000"/>
                  </a:outerShdw>
                </a:effectLst>
                <a:latin typeface="Arial" charset="0"/>
              </a:rPr>
              <a:t>Are you willing to give up sin?</a:t>
            </a:r>
          </a:p>
          <a:p>
            <a:pPr marL="1371600" lvl="2" indent="-457200">
              <a:spcBef>
                <a:spcPct val="65000"/>
              </a:spcBef>
              <a:buClr>
                <a:schemeClr val="tx2"/>
              </a:buClr>
              <a:buFont typeface="Wingdings" pitchFamily="2" charset="2"/>
              <a:buChar char="Ø"/>
            </a:pPr>
            <a:r>
              <a:rPr lang="en-US" altLang="en-US">
                <a:solidFill>
                  <a:schemeClr val="tx2"/>
                </a:solidFill>
                <a:effectLst>
                  <a:outerShdw blurRad="38100" dist="38100" dir="2700000" algn="tl">
                    <a:srgbClr val="000000"/>
                  </a:outerShdw>
                </a:effectLst>
                <a:latin typeface="Arial" charset="0"/>
              </a:rPr>
              <a:t>Sin separates man from God (Isaiah 59:1-2).</a:t>
            </a:r>
          </a:p>
          <a:p>
            <a:pPr marL="1371600" lvl="2" indent="-457200">
              <a:spcBef>
                <a:spcPct val="65000"/>
              </a:spcBef>
              <a:buClr>
                <a:schemeClr val="tx2"/>
              </a:buClr>
              <a:buFont typeface="Wingdings" pitchFamily="2" charset="2"/>
              <a:buChar char="Ø"/>
            </a:pPr>
            <a:r>
              <a:rPr lang="en-US" altLang="en-US">
                <a:solidFill>
                  <a:schemeClr val="tx2"/>
                </a:solidFill>
                <a:effectLst>
                  <a:outerShdw blurRad="38100" dist="38100" dir="2700000" algn="tl">
                    <a:srgbClr val="000000"/>
                  </a:outerShdw>
                </a:effectLst>
                <a:latin typeface="Arial" charset="0"/>
              </a:rPr>
              <a:t>You can be set free from sin by obeying the gospel.</a:t>
            </a:r>
          </a:p>
          <a:p>
            <a:pPr marL="1371600" lvl="2" indent="-457200">
              <a:spcBef>
                <a:spcPct val="65000"/>
              </a:spcBef>
              <a:buClr>
                <a:schemeClr val="tx2"/>
              </a:buClr>
              <a:buFont typeface="Wingdings" pitchFamily="2" charset="2"/>
              <a:buChar char="Ø"/>
            </a:pPr>
            <a:r>
              <a:rPr lang="en-US" altLang="en-US">
                <a:solidFill>
                  <a:schemeClr val="tx2"/>
                </a:solidFill>
                <a:latin typeface="Arial" charset="0"/>
              </a:rPr>
              <a:t>But you must be willing to repent of your sins in order to obey the gospel!</a:t>
            </a:r>
            <a:endParaRPr lang="en-US" altLang="en-US" sz="2000">
              <a:solidFill>
                <a:schemeClr val="tx2"/>
              </a:solidFill>
              <a:latin typeface="Arial" charset="0"/>
            </a:endParaRPr>
          </a:p>
        </p:txBody>
      </p:sp>
      <p:sp>
        <p:nvSpPr>
          <p:cNvPr id="1456132" name="Rectangle 4"/>
          <p:cNvSpPr>
            <a:spLocks noChangeArrowheads="1"/>
          </p:cNvSpPr>
          <p:nvPr/>
        </p:nvSpPr>
        <p:spPr bwMode="auto">
          <a:xfrm>
            <a:off x="457200" y="3810000"/>
            <a:ext cx="8382000" cy="2743200"/>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2800" i="1">
                <a:solidFill>
                  <a:schemeClr val="bg2"/>
                </a:solidFill>
              </a:rPr>
              <a:t>“Then Peter said to them, ‘Repent, and let every one of you be baptized in the name of Jesus Christ for the remission of sins; and you shall receive the gift of the Holy Spirit’” (Acts 2:38).</a:t>
            </a:r>
          </a:p>
        </p:txBody>
      </p:sp>
    </p:spTree>
  </p:cSld>
  <p:clrMapOvr>
    <a:masterClrMapping/>
  </p:clrMapOvr>
  <p:timing>
    <p:tnLst>
      <p:par>
        <p:cTn id="1" dur="indefinite" restart="never" nodeType="tmRoot"/>
      </p:par>
    </p:tnLst>
  </p:timing>
</p:sld>
</file>

<file path=ppt/slides/slide8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58178"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Counting The Cost</a:t>
            </a:r>
            <a:endParaRPr lang="en-US" altLang="en-US" sz="4800"/>
          </a:p>
        </p:txBody>
      </p:sp>
      <p:sp>
        <p:nvSpPr>
          <p:cNvPr id="1458179" name="Rectangle 3"/>
          <p:cNvSpPr>
            <a:spLocks noGrp="1" noChangeArrowheads="1"/>
          </p:cNvSpPr>
          <p:nvPr>
            <p:ph type="body" idx="1"/>
          </p:nvPr>
        </p:nvSpPr>
        <p:spPr>
          <a:xfrm>
            <a:off x="381000" y="1371600"/>
            <a:ext cx="8534400" cy="5334000"/>
          </a:xfrm>
        </p:spPr>
        <p:txBody>
          <a:bodyPr/>
          <a:lstStyle/>
          <a:p>
            <a:pPr marL="609600" indent="-609600">
              <a:spcBef>
                <a:spcPct val="40000"/>
              </a:spcBef>
              <a:buFontTx/>
              <a:buAutoNum type="arabicPeriod" startAt="4"/>
            </a:pPr>
            <a:r>
              <a:rPr lang="en-US" altLang="en-US" b="1">
                <a:effectLst>
                  <a:outerShdw blurRad="38100" dist="38100" dir="2700000" algn="tl">
                    <a:srgbClr val="000000"/>
                  </a:outerShdw>
                </a:effectLst>
                <a:latin typeface="Arial" charset="0"/>
              </a:rPr>
              <a:t>Unwilling To Give Up Sin?</a:t>
            </a:r>
          </a:p>
          <a:p>
            <a:pPr marL="990600" lvl="1" indent="-533400">
              <a:spcBef>
                <a:spcPct val="40000"/>
              </a:spcBef>
              <a:buClr>
                <a:schemeClr val="accent2"/>
              </a:buClr>
              <a:buFont typeface="Arial" charset="0"/>
              <a:buChar char="•"/>
            </a:pPr>
            <a:r>
              <a:rPr lang="en-US" altLang="en-US">
                <a:solidFill>
                  <a:schemeClr val="accent2"/>
                </a:solidFill>
                <a:effectLst>
                  <a:outerShdw blurRad="38100" dist="38100" dir="2700000" algn="tl">
                    <a:srgbClr val="000000"/>
                  </a:outerShdw>
                </a:effectLst>
                <a:latin typeface="Arial" charset="0"/>
              </a:rPr>
              <a:t>Some do not follow Christ because they are not convicted of sin and are willing to continue to live in sin.</a:t>
            </a:r>
          </a:p>
          <a:p>
            <a:pPr marL="990600" lvl="1" indent="-533400">
              <a:spcBef>
                <a:spcPct val="40000"/>
              </a:spcBef>
              <a:buClr>
                <a:schemeClr val="accent2"/>
              </a:buClr>
              <a:buFont typeface="Arial" charset="0"/>
              <a:buChar char="•"/>
            </a:pPr>
            <a:r>
              <a:rPr lang="en-US" altLang="en-US">
                <a:solidFill>
                  <a:schemeClr val="accent2"/>
                </a:solidFill>
                <a:effectLst>
                  <a:outerShdw blurRad="38100" dist="38100" dir="2700000" algn="tl">
                    <a:srgbClr val="000000"/>
                  </a:outerShdw>
                </a:effectLst>
                <a:latin typeface="Arial" charset="0"/>
              </a:rPr>
              <a:t>Are you willing to give up sin?</a:t>
            </a:r>
          </a:p>
          <a:p>
            <a:pPr marL="1371600" lvl="2" indent="-457200">
              <a:spcBef>
                <a:spcPct val="65000"/>
              </a:spcBef>
              <a:buClr>
                <a:schemeClr val="tx2"/>
              </a:buClr>
              <a:buFont typeface="Wingdings" pitchFamily="2" charset="2"/>
              <a:buChar char="Ø"/>
            </a:pPr>
            <a:r>
              <a:rPr lang="en-US" altLang="en-US">
                <a:solidFill>
                  <a:schemeClr val="tx2"/>
                </a:solidFill>
                <a:effectLst>
                  <a:outerShdw blurRad="38100" dist="38100" dir="2700000" algn="tl">
                    <a:srgbClr val="000000"/>
                  </a:outerShdw>
                </a:effectLst>
                <a:latin typeface="Arial" charset="0"/>
              </a:rPr>
              <a:t>Sin separates man from God (Isaiah 59:1-2).</a:t>
            </a:r>
          </a:p>
          <a:p>
            <a:pPr marL="1371600" lvl="2" indent="-457200">
              <a:spcBef>
                <a:spcPct val="65000"/>
              </a:spcBef>
              <a:buClr>
                <a:schemeClr val="tx2"/>
              </a:buClr>
              <a:buFont typeface="Wingdings" pitchFamily="2" charset="2"/>
              <a:buChar char="Ø"/>
            </a:pPr>
            <a:r>
              <a:rPr lang="en-US" altLang="en-US">
                <a:solidFill>
                  <a:schemeClr val="tx2"/>
                </a:solidFill>
                <a:effectLst>
                  <a:outerShdw blurRad="38100" dist="38100" dir="2700000" algn="tl">
                    <a:srgbClr val="000000"/>
                  </a:outerShdw>
                </a:effectLst>
                <a:latin typeface="Arial" charset="0"/>
              </a:rPr>
              <a:t>You can be set free from sin by obeying the gospel.</a:t>
            </a:r>
          </a:p>
          <a:p>
            <a:pPr marL="1371600" lvl="2" indent="-457200">
              <a:spcBef>
                <a:spcPct val="65000"/>
              </a:spcBef>
              <a:buClr>
                <a:schemeClr val="tx2"/>
              </a:buClr>
              <a:buFont typeface="Wingdings" pitchFamily="2" charset="2"/>
              <a:buChar char="Ø"/>
            </a:pPr>
            <a:r>
              <a:rPr lang="en-US" altLang="en-US">
                <a:solidFill>
                  <a:schemeClr val="tx2"/>
                </a:solidFill>
                <a:latin typeface="Arial" charset="0"/>
              </a:rPr>
              <a:t>But you must be willing to repent of your sins in order to obey the gospel!</a:t>
            </a:r>
            <a:endParaRPr lang="en-US" altLang="en-US" sz="2000">
              <a:solidFill>
                <a:schemeClr val="tx2"/>
              </a:solidFill>
              <a:latin typeface="Arial" charset="0"/>
            </a:endParaRPr>
          </a:p>
        </p:txBody>
      </p:sp>
    </p:spTree>
  </p:cSld>
  <p:clrMapOvr>
    <a:masterClrMapping/>
  </p:clrMapOvr>
  <p:timing>
    <p:tnLst>
      <p:par>
        <p:cTn id="1" dur="indefinite" restart="never" nodeType="tmRoot"/>
      </p:par>
    </p:tnLst>
  </p:timing>
</p:sld>
</file>

<file path=ppt/slides/slide8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60226"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Counting The Cost</a:t>
            </a:r>
            <a:endParaRPr lang="en-US" altLang="en-US" sz="4800"/>
          </a:p>
        </p:txBody>
      </p:sp>
    </p:spTree>
  </p:cSld>
  <p:clrMapOvr>
    <a:masterClrMapping/>
  </p:clrMapOvr>
  <p:timing>
    <p:tnLst>
      <p:par>
        <p:cTn id="1" dur="indefinite" restart="never" nodeType="tmRoot"/>
      </p:par>
    </p:tnLst>
  </p:timing>
</p:sld>
</file>

<file path=ppt/slides/slide8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62274"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Counting The Cost</a:t>
            </a:r>
            <a:endParaRPr lang="en-US" altLang="en-US" sz="4800"/>
          </a:p>
        </p:txBody>
      </p:sp>
      <p:sp>
        <p:nvSpPr>
          <p:cNvPr id="1462275" name="Rectangle 3"/>
          <p:cNvSpPr>
            <a:spLocks noGrp="1" noChangeArrowheads="1"/>
          </p:cNvSpPr>
          <p:nvPr>
            <p:ph type="body" idx="1"/>
          </p:nvPr>
        </p:nvSpPr>
        <p:spPr>
          <a:xfrm>
            <a:off x="381000" y="1371600"/>
            <a:ext cx="8534400" cy="5334000"/>
          </a:xfrm>
        </p:spPr>
        <p:txBody>
          <a:bodyPr/>
          <a:lstStyle/>
          <a:p>
            <a:pPr marL="609600" indent="-609600">
              <a:spcBef>
                <a:spcPct val="40000"/>
              </a:spcBef>
              <a:buFontTx/>
              <a:buAutoNum type="arabicPeriod" startAt="5"/>
            </a:pPr>
            <a:r>
              <a:rPr lang="en-US" altLang="en-US" b="1">
                <a:effectLst>
                  <a:outerShdw blurRad="38100" dist="38100" dir="2700000" algn="tl">
                    <a:srgbClr val="000000"/>
                  </a:outerShdw>
                </a:effectLst>
                <a:latin typeface="Arial" charset="0"/>
              </a:rPr>
              <a:t>More Of A Love For Worldly Things Than A Love For God?</a:t>
            </a:r>
          </a:p>
          <a:p>
            <a:pPr marL="990600" lvl="1" indent="-533400">
              <a:spcBef>
                <a:spcPct val="40000"/>
              </a:spcBef>
              <a:buClr>
                <a:schemeClr val="accent2"/>
              </a:buClr>
              <a:buFont typeface="Arial" charset="0"/>
              <a:buNone/>
            </a:pPr>
            <a:endParaRPr lang="en-US" altLang="en-US">
              <a:solidFill>
                <a:schemeClr val="accent2"/>
              </a:solidFill>
              <a:effectLst>
                <a:outerShdw blurRad="38100" dist="38100" dir="2700000" algn="tl">
                  <a:srgbClr val="000000"/>
                </a:outerShdw>
              </a:effectLst>
              <a:latin typeface="Arial"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10370"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Counting The Cost</a:t>
            </a:r>
            <a:endParaRPr lang="en-US" altLang="en-US" sz="4800"/>
          </a:p>
        </p:txBody>
      </p:sp>
      <p:sp>
        <p:nvSpPr>
          <p:cNvPr id="1210371" name="Rectangle 3"/>
          <p:cNvSpPr>
            <a:spLocks noGrp="1" noChangeArrowheads="1"/>
          </p:cNvSpPr>
          <p:nvPr>
            <p:ph type="body" idx="1"/>
          </p:nvPr>
        </p:nvSpPr>
        <p:spPr>
          <a:xfrm>
            <a:off x="381000" y="1371600"/>
            <a:ext cx="8534400" cy="5257800"/>
          </a:xfrm>
        </p:spPr>
        <p:txBody>
          <a:bodyPr/>
          <a:lstStyle/>
          <a:p>
            <a:pPr>
              <a:spcBef>
                <a:spcPct val="40000"/>
              </a:spcBef>
            </a:pPr>
            <a:r>
              <a:rPr lang="en-US" altLang="en-US">
                <a:effectLst>
                  <a:outerShdw blurRad="38100" dist="38100" dir="2700000" algn="tl">
                    <a:srgbClr val="000000"/>
                  </a:outerShdw>
                </a:effectLst>
                <a:latin typeface="Arial" charset="0"/>
              </a:rPr>
              <a:t>Jesus said his followers must be willing to give up anything in order to follow him.</a:t>
            </a:r>
          </a:p>
          <a:p>
            <a:pPr>
              <a:spcBef>
                <a:spcPct val="40000"/>
              </a:spcBef>
            </a:pPr>
            <a:r>
              <a:rPr lang="en-US" altLang="en-US">
                <a:effectLst>
                  <a:outerShdw blurRad="38100" dist="38100" dir="2700000" algn="tl">
                    <a:srgbClr val="000000"/>
                  </a:outerShdw>
                </a:effectLst>
                <a:latin typeface="Arial" charset="0"/>
              </a:rPr>
              <a:t>Before one decides to become a Christian he must “count the cost” involved.</a:t>
            </a:r>
          </a:p>
        </p:txBody>
      </p:sp>
      <p:sp>
        <p:nvSpPr>
          <p:cNvPr id="1210372" name="Rectangle 4"/>
          <p:cNvSpPr>
            <a:spLocks noChangeArrowheads="1"/>
          </p:cNvSpPr>
          <p:nvPr/>
        </p:nvSpPr>
        <p:spPr bwMode="auto">
          <a:xfrm>
            <a:off x="457200" y="2667000"/>
            <a:ext cx="8382000" cy="3886200"/>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2800" i="1">
                <a:solidFill>
                  <a:schemeClr val="bg2"/>
                </a:solidFill>
              </a:rPr>
              <a:t>“Or what king, going to make war against another king, does not sit down first and consider whether he is able with ten thousand to meet him who comes against him with twenty thousand? Or else, while the other is still a great way off, he sends a delegation and asks conditions of peace”</a:t>
            </a:r>
          </a:p>
          <a:p>
            <a:pPr algn="ctr"/>
            <a:r>
              <a:rPr lang="en-US" altLang="en-US" sz="2800" i="1">
                <a:solidFill>
                  <a:schemeClr val="bg2"/>
                </a:solidFill>
              </a:rPr>
              <a:t>(Luke 14:31-32).</a:t>
            </a:r>
          </a:p>
        </p:txBody>
      </p:sp>
    </p:spTree>
  </p:cSld>
  <p:clrMapOvr>
    <a:masterClrMapping/>
  </p:clrMapOvr>
  <p:timing>
    <p:tnLst>
      <p:par>
        <p:cTn id="1" dur="indefinite" restart="never" nodeType="tmRoot"/>
      </p:par>
    </p:tnLst>
  </p:timing>
</p:sld>
</file>

<file path=ppt/slides/slide9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64322"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Counting The Cost</a:t>
            </a:r>
            <a:endParaRPr lang="en-US" altLang="en-US" sz="4800"/>
          </a:p>
        </p:txBody>
      </p:sp>
      <p:sp>
        <p:nvSpPr>
          <p:cNvPr id="1464323" name="Rectangle 3"/>
          <p:cNvSpPr>
            <a:spLocks noGrp="1" noChangeArrowheads="1"/>
          </p:cNvSpPr>
          <p:nvPr>
            <p:ph type="body" idx="1"/>
          </p:nvPr>
        </p:nvSpPr>
        <p:spPr>
          <a:xfrm>
            <a:off x="381000" y="1371600"/>
            <a:ext cx="8534400" cy="5334000"/>
          </a:xfrm>
        </p:spPr>
        <p:txBody>
          <a:bodyPr/>
          <a:lstStyle/>
          <a:p>
            <a:pPr marL="609600" indent="-609600">
              <a:spcBef>
                <a:spcPct val="40000"/>
              </a:spcBef>
              <a:buFontTx/>
              <a:buAutoNum type="arabicPeriod" startAt="5"/>
            </a:pPr>
            <a:r>
              <a:rPr lang="en-US" altLang="en-US" b="1">
                <a:effectLst>
                  <a:outerShdw blurRad="38100" dist="38100" dir="2700000" algn="tl">
                    <a:srgbClr val="000000"/>
                  </a:outerShdw>
                </a:effectLst>
                <a:latin typeface="Arial" charset="0"/>
              </a:rPr>
              <a:t>More Of A Love For Worldly Things Than A Love For God?</a:t>
            </a:r>
          </a:p>
          <a:p>
            <a:pPr marL="990600" lvl="1" indent="-533400">
              <a:spcBef>
                <a:spcPct val="40000"/>
              </a:spcBef>
              <a:buClr>
                <a:schemeClr val="accent2"/>
              </a:buClr>
              <a:buFont typeface="Arial" charset="0"/>
              <a:buChar char="•"/>
            </a:pPr>
            <a:r>
              <a:rPr lang="en-US" altLang="en-US">
                <a:solidFill>
                  <a:schemeClr val="accent2"/>
                </a:solidFill>
                <a:effectLst>
                  <a:outerShdw blurRad="38100" dist="38100" dir="2700000" algn="tl">
                    <a:srgbClr val="000000"/>
                  </a:outerShdw>
                </a:effectLst>
                <a:latin typeface="Arial" charset="0"/>
              </a:rPr>
              <a:t>Some do not follow Christ because they love the things of the world too much.</a:t>
            </a:r>
          </a:p>
          <a:p>
            <a:pPr marL="990600" lvl="1" indent="-533400">
              <a:spcBef>
                <a:spcPct val="40000"/>
              </a:spcBef>
              <a:buClr>
                <a:schemeClr val="accent2"/>
              </a:buClr>
              <a:buFont typeface="Arial" charset="0"/>
              <a:buNone/>
            </a:pPr>
            <a:endParaRPr lang="en-US" altLang="en-US">
              <a:solidFill>
                <a:schemeClr val="accent2"/>
              </a:solidFill>
              <a:effectLst>
                <a:outerShdw blurRad="38100" dist="38100" dir="2700000" algn="tl">
                  <a:srgbClr val="000000"/>
                </a:outerShdw>
              </a:effectLst>
              <a:latin typeface="Arial" charset="0"/>
            </a:endParaRPr>
          </a:p>
        </p:txBody>
      </p:sp>
    </p:spTree>
  </p:cSld>
  <p:clrMapOvr>
    <a:masterClrMapping/>
  </p:clrMapOvr>
  <p:timing>
    <p:tnLst>
      <p:par>
        <p:cTn id="1" dur="indefinite" restart="never" nodeType="tmRoot"/>
      </p:par>
    </p:tnLst>
  </p:timing>
</p:sld>
</file>

<file path=ppt/slides/slide9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68418"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Counting The Cost</a:t>
            </a:r>
            <a:endParaRPr lang="en-US" altLang="en-US" sz="4800"/>
          </a:p>
        </p:txBody>
      </p:sp>
      <p:sp>
        <p:nvSpPr>
          <p:cNvPr id="1468419" name="Rectangle 3"/>
          <p:cNvSpPr>
            <a:spLocks noGrp="1" noChangeArrowheads="1"/>
          </p:cNvSpPr>
          <p:nvPr>
            <p:ph type="body" idx="1"/>
          </p:nvPr>
        </p:nvSpPr>
        <p:spPr>
          <a:xfrm>
            <a:off x="381000" y="1371600"/>
            <a:ext cx="8534400" cy="5334000"/>
          </a:xfrm>
        </p:spPr>
        <p:txBody>
          <a:bodyPr/>
          <a:lstStyle/>
          <a:p>
            <a:pPr marL="609600" indent="-609600">
              <a:spcBef>
                <a:spcPct val="40000"/>
              </a:spcBef>
              <a:buFontTx/>
              <a:buAutoNum type="arabicPeriod" startAt="5"/>
            </a:pPr>
            <a:r>
              <a:rPr lang="en-US" altLang="en-US" b="1">
                <a:effectLst>
                  <a:outerShdw blurRad="38100" dist="38100" dir="2700000" algn="tl">
                    <a:srgbClr val="000000"/>
                  </a:outerShdw>
                </a:effectLst>
                <a:latin typeface="Arial" charset="0"/>
              </a:rPr>
              <a:t>More Of A Love For Worldly Things Than A Love For God?</a:t>
            </a:r>
          </a:p>
          <a:p>
            <a:pPr marL="990600" lvl="1" indent="-533400">
              <a:spcBef>
                <a:spcPct val="40000"/>
              </a:spcBef>
              <a:buClr>
                <a:schemeClr val="accent2"/>
              </a:buClr>
              <a:buFont typeface="Arial" charset="0"/>
              <a:buChar char="•"/>
            </a:pPr>
            <a:r>
              <a:rPr lang="en-US" altLang="en-US">
                <a:solidFill>
                  <a:schemeClr val="accent2"/>
                </a:solidFill>
                <a:effectLst>
                  <a:outerShdw blurRad="38100" dist="38100" dir="2700000" algn="tl">
                    <a:srgbClr val="000000"/>
                  </a:outerShdw>
                </a:effectLst>
                <a:latin typeface="Arial" charset="0"/>
              </a:rPr>
              <a:t>Some do not follow Christ because they love the things of the world too much.</a:t>
            </a:r>
          </a:p>
          <a:p>
            <a:pPr marL="990600" lvl="1" indent="-533400">
              <a:spcBef>
                <a:spcPct val="40000"/>
              </a:spcBef>
              <a:buClr>
                <a:schemeClr val="accent2"/>
              </a:buClr>
              <a:buFont typeface="Arial" charset="0"/>
              <a:buNone/>
            </a:pPr>
            <a:endParaRPr lang="en-US" altLang="en-US">
              <a:solidFill>
                <a:schemeClr val="accent2"/>
              </a:solidFill>
              <a:effectLst>
                <a:outerShdw blurRad="38100" dist="38100" dir="2700000" algn="tl">
                  <a:srgbClr val="000000"/>
                </a:outerShdw>
              </a:effectLst>
              <a:latin typeface="Arial" charset="0"/>
            </a:endParaRPr>
          </a:p>
        </p:txBody>
      </p:sp>
      <p:sp>
        <p:nvSpPr>
          <p:cNvPr id="1468420" name="Rectangle 4"/>
          <p:cNvSpPr>
            <a:spLocks noChangeArrowheads="1"/>
          </p:cNvSpPr>
          <p:nvPr/>
        </p:nvSpPr>
        <p:spPr bwMode="auto">
          <a:xfrm>
            <a:off x="457200" y="2438400"/>
            <a:ext cx="8077200" cy="4114800"/>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2800" i="1">
                <a:solidFill>
                  <a:schemeClr val="bg2"/>
                </a:solidFill>
              </a:rPr>
              <a:t>“Do not love the world or the things in the world. If anyone loves the world, the love of the Father is not in him. For all that is in the world -- the lust of the flesh, the lust of the eyes, and the pride of life -- is not of the Father but is of the world. And the world is passing away, and the lust of it; but he who does the will of God abides forever” </a:t>
            </a:r>
          </a:p>
          <a:p>
            <a:pPr algn="ctr"/>
            <a:r>
              <a:rPr lang="en-US" altLang="en-US" sz="2800" i="1">
                <a:solidFill>
                  <a:schemeClr val="bg2"/>
                </a:solidFill>
              </a:rPr>
              <a:t>(1 John 2:15-17).</a:t>
            </a:r>
          </a:p>
        </p:txBody>
      </p:sp>
    </p:spTree>
  </p:cSld>
  <p:clrMapOvr>
    <a:masterClrMapping/>
  </p:clrMapOvr>
  <p:timing>
    <p:tnLst>
      <p:par>
        <p:cTn id="1" dur="indefinite" restart="never" nodeType="tmRoot"/>
      </p:par>
    </p:tnLst>
  </p:timing>
</p:sld>
</file>

<file path=ppt/slides/slide9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70466"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Counting The Cost</a:t>
            </a:r>
            <a:endParaRPr lang="en-US" altLang="en-US" sz="4800"/>
          </a:p>
        </p:txBody>
      </p:sp>
      <p:sp>
        <p:nvSpPr>
          <p:cNvPr id="1470467" name="Rectangle 3"/>
          <p:cNvSpPr>
            <a:spLocks noGrp="1" noChangeArrowheads="1"/>
          </p:cNvSpPr>
          <p:nvPr>
            <p:ph type="body" idx="1"/>
          </p:nvPr>
        </p:nvSpPr>
        <p:spPr>
          <a:xfrm>
            <a:off x="381000" y="1371600"/>
            <a:ext cx="8534400" cy="5334000"/>
          </a:xfrm>
        </p:spPr>
        <p:txBody>
          <a:bodyPr/>
          <a:lstStyle/>
          <a:p>
            <a:pPr marL="609600" indent="-609600">
              <a:spcBef>
                <a:spcPct val="40000"/>
              </a:spcBef>
              <a:buFontTx/>
              <a:buAutoNum type="arabicPeriod" startAt="5"/>
            </a:pPr>
            <a:r>
              <a:rPr lang="en-US" altLang="en-US" b="1">
                <a:effectLst>
                  <a:outerShdw blurRad="38100" dist="38100" dir="2700000" algn="tl">
                    <a:srgbClr val="000000"/>
                  </a:outerShdw>
                </a:effectLst>
                <a:latin typeface="Arial" charset="0"/>
              </a:rPr>
              <a:t>More Of A Love For Worldly Things Than A Love For God?</a:t>
            </a:r>
          </a:p>
          <a:p>
            <a:pPr marL="990600" lvl="1" indent="-533400">
              <a:spcBef>
                <a:spcPct val="40000"/>
              </a:spcBef>
              <a:buClr>
                <a:schemeClr val="accent2"/>
              </a:buClr>
              <a:buFont typeface="Arial" charset="0"/>
              <a:buChar char="•"/>
            </a:pPr>
            <a:r>
              <a:rPr lang="en-US" altLang="en-US">
                <a:solidFill>
                  <a:schemeClr val="accent2"/>
                </a:solidFill>
                <a:effectLst>
                  <a:outerShdw blurRad="38100" dist="38100" dir="2700000" algn="tl">
                    <a:srgbClr val="000000"/>
                  </a:outerShdw>
                </a:effectLst>
                <a:latin typeface="Arial" charset="0"/>
              </a:rPr>
              <a:t>Some do not follow Christ because they love the things of the world too much.</a:t>
            </a:r>
          </a:p>
          <a:p>
            <a:pPr marL="990600" lvl="1" indent="-533400">
              <a:spcBef>
                <a:spcPct val="40000"/>
              </a:spcBef>
              <a:buClr>
                <a:schemeClr val="accent2"/>
              </a:buClr>
              <a:buFont typeface="Arial" charset="0"/>
              <a:buNone/>
            </a:pPr>
            <a:endParaRPr lang="en-US" altLang="en-US">
              <a:solidFill>
                <a:schemeClr val="accent2"/>
              </a:solidFill>
              <a:effectLst>
                <a:outerShdw blurRad="38100" dist="38100" dir="2700000" algn="tl">
                  <a:srgbClr val="000000"/>
                </a:outerShdw>
              </a:effectLst>
              <a:latin typeface="Arial" charset="0"/>
            </a:endParaRPr>
          </a:p>
        </p:txBody>
      </p:sp>
    </p:spTree>
  </p:cSld>
  <p:clrMapOvr>
    <a:masterClrMapping/>
  </p:clrMapOvr>
  <p:timing>
    <p:tnLst>
      <p:par>
        <p:cTn id="1" dur="indefinite" restart="never" nodeType="tmRoot"/>
      </p:par>
    </p:tnLst>
  </p:timing>
</p:sld>
</file>

<file path=ppt/slides/slide9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72514"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Counting The Cost</a:t>
            </a:r>
            <a:endParaRPr lang="en-US" altLang="en-US" sz="4800"/>
          </a:p>
        </p:txBody>
      </p:sp>
      <p:sp>
        <p:nvSpPr>
          <p:cNvPr id="1472515" name="Rectangle 3"/>
          <p:cNvSpPr>
            <a:spLocks noGrp="1" noChangeArrowheads="1"/>
          </p:cNvSpPr>
          <p:nvPr>
            <p:ph type="body" idx="1"/>
          </p:nvPr>
        </p:nvSpPr>
        <p:spPr>
          <a:xfrm>
            <a:off x="381000" y="1371600"/>
            <a:ext cx="8534400" cy="5334000"/>
          </a:xfrm>
        </p:spPr>
        <p:txBody>
          <a:bodyPr/>
          <a:lstStyle/>
          <a:p>
            <a:pPr marL="609600" indent="-609600">
              <a:spcBef>
                <a:spcPct val="40000"/>
              </a:spcBef>
              <a:buFontTx/>
              <a:buAutoNum type="arabicPeriod" startAt="5"/>
            </a:pPr>
            <a:r>
              <a:rPr lang="en-US" altLang="en-US" b="1">
                <a:effectLst>
                  <a:outerShdw blurRad="38100" dist="38100" dir="2700000" algn="tl">
                    <a:srgbClr val="000000"/>
                  </a:outerShdw>
                </a:effectLst>
                <a:latin typeface="Arial" charset="0"/>
              </a:rPr>
              <a:t>More Of A Love For Worldly Things Than A Love For God?</a:t>
            </a:r>
          </a:p>
          <a:p>
            <a:pPr marL="990600" lvl="1" indent="-533400">
              <a:spcBef>
                <a:spcPct val="40000"/>
              </a:spcBef>
              <a:buClr>
                <a:schemeClr val="accent2"/>
              </a:buClr>
              <a:buFont typeface="Arial" charset="0"/>
              <a:buChar char="•"/>
            </a:pPr>
            <a:r>
              <a:rPr lang="en-US" altLang="en-US">
                <a:solidFill>
                  <a:schemeClr val="accent2"/>
                </a:solidFill>
                <a:effectLst>
                  <a:outerShdw blurRad="38100" dist="38100" dir="2700000" algn="tl">
                    <a:srgbClr val="000000"/>
                  </a:outerShdw>
                </a:effectLst>
                <a:latin typeface="Arial" charset="0"/>
              </a:rPr>
              <a:t>Some do not follow Christ because they love the things of the world too much.</a:t>
            </a:r>
          </a:p>
          <a:p>
            <a:pPr marL="990600" lvl="1" indent="-533400">
              <a:spcBef>
                <a:spcPct val="40000"/>
              </a:spcBef>
              <a:buClr>
                <a:schemeClr val="accent2"/>
              </a:buClr>
              <a:buFont typeface="Arial" charset="0"/>
              <a:buNone/>
            </a:pPr>
            <a:endParaRPr lang="en-US" altLang="en-US">
              <a:solidFill>
                <a:schemeClr val="accent2"/>
              </a:solidFill>
              <a:effectLst>
                <a:outerShdw blurRad="38100" dist="38100" dir="2700000" algn="tl">
                  <a:srgbClr val="000000"/>
                </a:outerShdw>
              </a:effectLst>
              <a:latin typeface="Arial" charset="0"/>
            </a:endParaRPr>
          </a:p>
        </p:txBody>
      </p:sp>
      <p:sp>
        <p:nvSpPr>
          <p:cNvPr id="1472516" name="Rectangle 4"/>
          <p:cNvSpPr>
            <a:spLocks noChangeArrowheads="1"/>
          </p:cNvSpPr>
          <p:nvPr/>
        </p:nvSpPr>
        <p:spPr bwMode="auto">
          <a:xfrm>
            <a:off x="457200" y="2438400"/>
            <a:ext cx="8077200" cy="4114800"/>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2800" i="1">
                <a:solidFill>
                  <a:schemeClr val="bg2"/>
                </a:solidFill>
              </a:rPr>
              <a:t>“Now behold, one came and said to Him, ‘Good Teacher, what good thing shall I do that I may have eternal life?’…Jesus said to him, ‘If you want to be perfect, go, sell what you have and give to the poor, and you will have treasure in heaven; and come, follow Me.’ But when the young man heard that saying, he went away sorrowful, for he had great possessions”</a:t>
            </a:r>
          </a:p>
          <a:p>
            <a:pPr algn="ctr"/>
            <a:r>
              <a:rPr lang="en-US" altLang="en-US" sz="2800" i="1">
                <a:solidFill>
                  <a:schemeClr val="bg2"/>
                </a:solidFill>
              </a:rPr>
              <a:t>(Matthew 19:16, 21-22).</a:t>
            </a:r>
          </a:p>
        </p:txBody>
      </p:sp>
    </p:spTree>
  </p:cSld>
  <p:clrMapOvr>
    <a:masterClrMapping/>
  </p:clrMapOvr>
  <p:timing>
    <p:tnLst>
      <p:par>
        <p:cTn id="1" dur="indefinite" restart="never" nodeType="tmRoot"/>
      </p:par>
    </p:tnLst>
  </p:timing>
</p:sld>
</file>

<file path=ppt/slides/slide9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74562"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Counting The Cost</a:t>
            </a:r>
            <a:endParaRPr lang="en-US" altLang="en-US" sz="4800"/>
          </a:p>
        </p:txBody>
      </p:sp>
      <p:sp>
        <p:nvSpPr>
          <p:cNvPr id="1474563" name="Rectangle 3"/>
          <p:cNvSpPr>
            <a:spLocks noGrp="1" noChangeArrowheads="1"/>
          </p:cNvSpPr>
          <p:nvPr>
            <p:ph type="body" idx="1"/>
          </p:nvPr>
        </p:nvSpPr>
        <p:spPr>
          <a:xfrm>
            <a:off x="381000" y="1371600"/>
            <a:ext cx="8534400" cy="5334000"/>
          </a:xfrm>
        </p:spPr>
        <p:txBody>
          <a:bodyPr/>
          <a:lstStyle/>
          <a:p>
            <a:pPr marL="609600" indent="-609600">
              <a:spcBef>
                <a:spcPct val="40000"/>
              </a:spcBef>
              <a:buFontTx/>
              <a:buAutoNum type="arabicPeriod" startAt="5"/>
            </a:pPr>
            <a:r>
              <a:rPr lang="en-US" altLang="en-US" b="1">
                <a:effectLst>
                  <a:outerShdw blurRad="38100" dist="38100" dir="2700000" algn="tl">
                    <a:srgbClr val="000000"/>
                  </a:outerShdw>
                </a:effectLst>
                <a:latin typeface="Arial" charset="0"/>
              </a:rPr>
              <a:t>More Of A Love For Worldly Things Than A Love For God?</a:t>
            </a:r>
          </a:p>
          <a:p>
            <a:pPr marL="990600" lvl="1" indent="-533400">
              <a:spcBef>
                <a:spcPct val="40000"/>
              </a:spcBef>
              <a:buClr>
                <a:schemeClr val="accent2"/>
              </a:buClr>
              <a:buFont typeface="Arial" charset="0"/>
              <a:buChar char="•"/>
            </a:pPr>
            <a:r>
              <a:rPr lang="en-US" altLang="en-US">
                <a:solidFill>
                  <a:schemeClr val="accent2"/>
                </a:solidFill>
                <a:effectLst>
                  <a:outerShdw blurRad="38100" dist="38100" dir="2700000" algn="tl">
                    <a:srgbClr val="000000"/>
                  </a:outerShdw>
                </a:effectLst>
                <a:latin typeface="Arial" charset="0"/>
              </a:rPr>
              <a:t>Some do not follow Christ because they love the things of the world too much.</a:t>
            </a:r>
          </a:p>
          <a:p>
            <a:pPr marL="990600" lvl="1" indent="-533400">
              <a:spcBef>
                <a:spcPct val="40000"/>
              </a:spcBef>
              <a:buClr>
                <a:schemeClr val="accent2"/>
              </a:buClr>
              <a:buFont typeface="Arial" charset="0"/>
              <a:buNone/>
            </a:pPr>
            <a:endParaRPr lang="en-US" altLang="en-US">
              <a:solidFill>
                <a:schemeClr val="accent2"/>
              </a:solidFill>
              <a:effectLst>
                <a:outerShdw blurRad="38100" dist="38100" dir="2700000" algn="tl">
                  <a:srgbClr val="000000"/>
                </a:outerShdw>
              </a:effectLst>
              <a:latin typeface="Arial" charset="0"/>
            </a:endParaRPr>
          </a:p>
        </p:txBody>
      </p:sp>
    </p:spTree>
  </p:cSld>
  <p:clrMapOvr>
    <a:masterClrMapping/>
  </p:clrMapOvr>
  <p:timing>
    <p:tnLst>
      <p:par>
        <p:cTn id="1" dur="indefinite" restart="never" nodeType="tmRoot"/>
      </p:par>
    </p:tnLst>
  </p:timing>
</p:sld>
</file>

<file path=ppt/slides/slide9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66370"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Counting The Cost</a:t>
            </a:r>
            <a:endParaRPr lang="en-US" altLang="en-US" sz="4800"/>
          </a:p>
        </p:txBody>
      </p:sp>
      <p:sp>
        <p:nvSpPr>
          <p:cNvPr id="1466371" name="Rectangle 3"/>
          <p:cNvSpPr>
            <a:spLocks noGrp="1" noChangeArrowheads="1"/>
          </p:cNvSpPr>
          <p:nvPr>
            <p:ph type="body" idx="1"/>
          </p:nvPr>
        </p:nvSpPr>
        <p:spPr>
          <a:xfrm>
            <a:off x="381000" y="1371600"/>
            <a:ext cx="8534400" cy="5334000"/>
          </a:xfrm>
        </p:spPr>
        <p:txBody>
          <a:bodyPr/>
          <a:lstStyle/>
          <a:p>
            <a:pPr marL="609600" indent="-609600">
              <a:spcBef>
                <a:spcPct val="40000"/>
              </a:spcBef>
              <a:buFontTx/>
              <a:buAutoNum type="arabicPeriod" startAt="5"/>
            </a:pPr>
            <a:r>
              <a:rPr lang="en-US" altLang="en-US" b="1">
                <a:effectLst>
                  <a:outerShdw blurRad="38100" dist="38100" dir="2700000" algn="tl">
                    <a:srgbClr val="000000"/>
                  </a:outerShdw>
                </a:effectLst>
                <a:latin typeface="Arial" charset="0"/>
              </a:rPr>
              <a:t>More Of A Love For Worldly Things Than A Love For God?</a:t>
            </a:r>
          </a:p>
          <a:p>
            <a:pPr marL="990600" lvl="1" indent="-533400">
              <a:spcBef>
                <a:spcPct val="40000"/>
              </a:spcBef>
              <a:buClr>
                <a:schemeClr val="accent2"/>
              </a:buClr>
              <a:buFont typeface="Arial" charset="0"/>
              <a:buChar char="•"/>
            </a:pPr>
            <a:r>
              <a:rPr lang="en-US" altLang="en-US">
                <a:solidFill>
                  <a:schemeClr val="accent2"/>
                </a:solidFill>
                <a:effectLst>
                  <a:outerShdw blurRad="38100" dist="38100" dir="2700000" algn="tl">
                    <a:srgbClr val="000000"/>
                  </a:outerShdw>
                </a:effectLst>
                <a:latin typeface="Arial" charset="0"/>
              </a:rPr>
              <a:t>Some do not follow Christ because they love the things of the world too much.</a:t>
            </a:r>
          </a:p>
          <a:p>
            <a:pPr marL="990600" lvl="1" indent="-533400">
              <a:spcBef>
                <a:spcPct val="40000"/>
              </a:spcBef>
              <a:buClr>
                <a:schemeClr val="accent2"/>
              </a:buClr>
              <a:buFont typeface="Arial" charset="0"/>
              <a:buChar char="•"/>
            </a:pPr>
            <a:r>
              <a:rPr lang="en-US" altLang="en-US">
                <a:solidFill>
                  <a:schemeClr val="accent2"/>
                </a:solidFill>
                <a:effectLst>
                  <a:outerShdw blurRad="38100" dist="38100" dir="2700000" algn="tl">
                    <a:srgbClr val="000000"/>
                  </a:outerShdw>
                </a:effectLst>
                <a:latin typeface="Arial" charset="0"/>
              </a:rPr>
              <a:t>Do you love the world too much?</a:t>
            </a:r>
          </a:p>
          <a:p>
            <a:pPr marL="990600" lvl="1" indent="-533400">
              <a:spcBef>
                <a:spcPct val="40000"/>
              </a:spcBef>
              <a:buClr>
                <a:schemeClr val="accent2"/>
              </a:buClr>
              <a:buFont typeface="Arial" charset="0"/>
              <a:buChar char="•"/>
            </a:pPr>
            <a:endParaRPr lang="en-US" altLang="en-US">
              <a:solidFill>
                <a:schemeClr val="accent2"/>
              </a:solidFill>
              <a:effectLst>
                <a:outerShdw blurRad="38100" dist="38100" dir="2700000" algn="tl">
                  <a:srgbClr val="000000"/>
                </a:outerShdw>
              </a:effectLst>
              <a:latin typeface="Arial" charset="0"/>
            </a:endParaRPr>
          </a:p>
        </p:txBody>
      </p:sp>
    </p:spTree>
  </p:cSld>
  <p:clrMapOvr>
    <a:masterClrMapping/>
  </p:clrMapOvr>
  <p:timing>
    <p:tnLst>
      <p:par>
        <p:cTn id="1" dur="indefinite" restart="never" nodeType="tmRoot"/>
      </p:par>
    </p:tnLst>
  </p:timing>
</p:sld>
</file>

<file path=ppt/slides/slide9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76610"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Counting The Cost</a:t>
            </a:r>
            <a:endParaRPr lang="en-US" altLang="en-US" sz="4800"/>
          </a:p>
        </p:txBody>
      </p:sp>
      <p:sp>
        <p:nvSpPr>
          <p:cNvPr id="1476611" name="Rectangle 3"/>
          <p:cNvSpPr>
            <a:spLocks noGrp="1" noChangeArrowheads="1"/>
          </p:cNvSpPr>
          <p:nvPr>
            <p:ph type="body" idx="1"/>
          </p:nvPr>
        </p:nvSpPr>
        <p:spPr>
          <a:xfrm>
            <a:off x="381000" y="1371600"/>
            <a:ext cx="8534400" cy="5334000"/>
          </a:xfrm>
        </p:spPr>
        <p:txBody>
          <a:bodyPr/>
          <a:lstStyle/>
          <a:p>
            <a:pPr marL="609600" indent="-609600">
              <a:spcBef>
                <a:spcPct val="40000"/>
              </a:spcBef>
              <a:buFontTx/>
              <a:buAutoNum type="arabicPeriod" startAt="5"/>
            </a:pPr>
            <a:r>
              <a:rPr lang="en-US" altLang="en-US" b="1">
                <a:effectLst>
                  <a:outerShdw blurRad="38100" dist="38100" dir="2700000" algn="tl">
                    <a:srgbClr val="000000"/>
                  </a:outerShdw>
                </a:effectLst>
                <a:latin typeface="Arial" charset="0"/>
              </a:rPr>
              <a:t>More Of A Love For Worldly Things Than A Love For God?</a:t>
            </a:r>
          </a:p>
          <a:p>
            <a:pPr marL="990600" lvl="1" indent="-533400">
              <a:spcBef>
                <a:spcPct val="40000"/>
              </a:spcBef>
              <a:buClr>
                <a:schemeClr val="accent2"/>
              </a:buClr>
              <a:buFont typeface="Arial" charset="0"/>
              <a:buChar char="•"/>
            </a:pPr>
            <a:r>
              <a:rPr lang="en-US" altLang="en-US">
                <a:solidFill>
                  <a:schemeClr val="accent2"/>
                </a:solidFill>
                <a:effectLst>
                  <a:outerShdw blurRad="38100" dist="38100" dir="2700000" algn="tl">
                    <a:srgbClr val="000000"/>
                  </a:outerShdw>
                </a:effectLst>
                <a:latin typeface="Arial" charset="0"/>
              </a:rPr>
              <a:t>Some do not follow Christ because they love the things of the world too much.</a:t>
            </a:r>
          </a:p>
          <a:p>
            <a:pPr marL="990600" lvl="1" indent="-533400">
              <a:spcBef>
                <a:spcPct val="40000"/>
              </a:spcBef>
              <a:buClr>
                <a:schemeClr val="accent2"/>
              </a:buClr>
              <a:buFont typeface="Arial" charset="0"/>
              <a:buChar char="•"/>
            </a:pPr>
            <a:r>
              <a:rPr lang="en-US" altLang="en-US">
                <a:solidFill>
                  <a:schemeClr val="accent2"/>
                </a:solidFill>
                <a:effectLst>
                  <a:outerShdw blurRad="38100" dist="38100" dir="2700000" algn="tl">
                    <a:srgbClr val="000000"/>
                  </a:outerShdw>
                </a:effectLst>
                <a:latin typeface="Arial" charset="0"/>
              </a:rPr>
              <a:t>Do you love the world too much?</a:t>
            </a:r>
          </a:p>
          <a:p>
            <a:pPr marL="1371600" lvl="2" indent="-457200">
              <a:spcBef>
                <a:spcPct val="65000"/>
              </a:spcBef>
              <a:buClr>
                <a:schemeClr val="tx2"/>
              </a:buClr>
              <a:buFont typeface="Wingdings" pitchFamily="2" charset="2"/>
              <a:buChar char="Ø"/>
            </a:pPr>
            <a:r>
              <a:rPr lang="en-US" altLang="en-US">
                <a:solidFill>
                  <a:schemeClr val="tx2"/>
                </a:solidFill>
                <a:effectLst>
                  <a:outerShdw blurRad="38100" dist="38100" dir="2700000" algn="tl">
                    <a:srgbClr val="000000"/>
                  </a:outerShdw>
                </a:effectLst>
                <a:latin typeface="Arial" charset="0"/>
              </a:rPr>
              <a:t>Material things do not last forever.</a:t>
            </a:r>
          </a:p>
          <a:p>
            <a:pPr marL="990600" lvl="1" indent="-533400">
              <a:spcBef>
                <a:spcPct val="40000"/>
              </a:spcBef>
              <a:buClr>
                <a:schemeClr val="accent2"/>
              </a:buClr>
              <a:buFont typeface="Arial" charset="0"/>
              <a:buNone/>
            </a:pPr>
            <a:endParaRPr lang="en-US" altLang="en-US">
              <a:solidFill>
                <a:schemeClr val="accent2"/>
              </a:solidFill>
              <a:effectLst>
                <a:outerShdw blurRad="38100" dist="38100" dir="2700000" algn="tl">
                  <a:srgbClr val="000000"/>
                </a:outerShdw>
              </a:effectLst>
              <a:latin typeface="Arial" charset="0"/>
            </a:endParaRPr>
          </a:p>
        </p:txBody>
      </p:sp>
    </p:spTree>
  </p:cSld>
  <p:clrMapOvr>
    <a:masterClrMapping/>
  </p:clrMapOvr>
  <p:timing>
    <p:tnLst>
      <p:par>
        <p:cTn id="1" dur="indefinite" restart="never" nodeType="tmRoot"/>
      </p:par>
    </p:tnLst>
  </p:timing>
</p:sld>
</file>

<file path=ppt/slides/slide9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80706"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Counting The Cost</a:t>
            </a:r>
            <a:endParaRPr lang="en-US" altLang="en-US" sz="4800"/>
          </a:p>
        </p:txBody>
      </p:sp>
      <p:sp>
        <p:nvSpPr>
          <p:cNvPr id="1480707" name="Rectangle 3"/>
          <p:cNvSpPr>
            <a:spLocks noGrp="1" noChangeArrowheads="1"/>
          </p:cNvSpPr>
          <p:nvPr>
            <p:ph type="body" idx="1"/>
          </p:nvPr>
        </p:nvSpPr>
        <p:spPr>
          <a:xfrm>
            <a:off x="381000" y="1371600"/>
            <a:ext cx="8534400" cy="5334000"/>
          </a:xfrm>
        </p:spPr>
        <p:txBody>
          <a:bodyPr/>
          <a:lstStyle/>
          <a:p>
            <a:pPr marL="609600" indent="-609600">
              <a:spcBef>
                <a:spcPct val="40000"/>
              </a:spcBef>
              <a:buFontTx/>
              <a:buAutoNum type="arabicPeriod" startAt="5"/>
            </a:pPr>
            <a:r>
              <a:rPr lang="en-US" altLang="en-US" b="1">
                <a:effectLst>
                  <a:outerShdw blurRad="38100" dist="38100" dir="2700000" algn="tl">
                    <a:srgbClr val="000000"/>
                  </a:outerShdw>
                </a:effectLst>
                <a:latin typeface="Arial" charset="0"/>
              </a:rPr>
              <a:t>More Of A Love For Worldly Things Than A Love For God?</a:t>
            </a:r>
          </a:p>
          <a:p>
            <a:pPr marL="990600" lvl="1" indent="-533400">
              <a:spcBef>
                <a:spcPct val="40000"/>
              </a:spcBef>
              <a:buClr>
                <a:schemeClr val="accent2"/>
              </a:buClr>
              <a:buFont typeface="Arial" charset="0"/>
              <a:buChar char="•"/>
            </a:pPr>
            <a:r>
              <a:rPr lang="en-US" altLang="en-US">
                <a:solidFill>
                  <a:schemeClr val="accent2"/>
                </a:solidFill>
                <a:effectLst>
                  <a:outerShdw blurRad="38100" dist="38100" dir="2700000" algn="tl">
                    <a:srgbClr val="000000"/>
                  </a:outerShdw>
                </a:effectLst>
                <a:latin typeface="Arial" charset="0"/>
              </a:rPr>
              <a:t>Some do not follow Christ because they love the things of the world too much.</a:t>
            </a:r>
          </a:p>
          <a:p>
            <a:pPr marL="990600" lvl="1" indent="-533400">
              <a:spcBef>
                <a:spcPct val="40000"/>
              </a:spcBef>
              <a:buClr>
                <a:schemeClr val="accent2"/>
              </a:buClr>
              <a:buFont typeface="Arial" charset="0"/>
              <a:buChar char="•"/>
            </a:pPr>
            <a:r>
              <a:rPr lang="en-US" altLang="en-US">
                <a:solidFill>
                  <a:schemeClr val="accent2"/>
                </a:solidFill>
                <a:effectLst>
                  <a:outerShdw blurRad="38100" dist="38100" dir="2700000" algn="tl">
                    <a:srgbClr val="000000"/>
                  </a:outerShdw>
                </a:effectLst>
                <a:latin typeface="Arial" charset="0"/>
              </a:rPr>
              <a:t>Do you love the world too much?</a:t>
            </a:r>
          </a:p>
          <a:p>
            <a:pPr marL="1371600" lvl="2" indent="-457200">
              <a:spcBef>
                <a:spcPct val="65000"/>
              </a:spcBef>
              <a:buClr>
                <a:schemeClr val="tx2"/>
              </a:buClr>
              <a:buFont typeface="Wingdings" pitchFamily="2" charset="2"/>
              <a:buChar char="Ø"/>
            </a:pPr>
            <a:r>
              <a:rPr lang="en-US" altLang="en-US">
                <a:solidFill>
                  <a:schemeClr val="tx2"/>
                </a:solidFill>
                <a:effectLst>
                  <a:outerShdw blurRad="38100" dist="38100" dir="2700000" algn="tl">
                    <a:srgbClr val="000000"/>
                  </a:outerShdw>
                </a:effectLst>
                <a:latin typeface="Arial" charset="0"/>
              </a:rPr>
              <a:t>Material things do not last forever.</a:t>
            </a:r>
          </a:p>
          <a:p>
            <a:pPr marL="990600" lvl="1" indent="-533400">
              <a:spcBef>
                <a:spcPct val="40000"/>
              </a:spcBef>
              <a:buClr>
                <a:schemeClr val="accent2"/>
              </a:buClr>
              <a:buFont typeface="Arial" charset="0"/>
              <a:buNone/>
            </a:pPr>
            <a:endParaRPr lang="en-US" altLang="en-US">
              <a:solidFill>
                <a:schemeClr val="accent2"/>
              </a:solidFill>
              <a:effectLst>
                <a:outerShdw blurRad="38100" dist="38100" dir="2700000" algn="tl">
                  <a:srgbClr val="000000"/>
                </a:outerShdw>
              </a:effectLst>
              <a:latin typeface="Arial" charset="0"/>
            </a:endParaRPr>
          </a:p>
        </p:txBody>
      </p:sp>
      <p:sp>
        <p:nvSpPr>
          <p:cNvPr id="1480708" name="Rectangle 4"/>
          <p:cNvSpPr>
            <a:spLocks noChangeArrowheads="1"/>
          </p:cNvSpPr>
          <p:nvPr/>
        </p:nvSpPr>
        <p:spPr bwMode="auto">
          <a:xfrm>
            <a:off x="381000" y="3124200"/>
            <a:ext cx="8534400" cy="3429000"/>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2800" i="1">
                <a:solidFill>
                  <a:schemeClr val="bg2"/>
                </a:solidFill>
              </a:rPr>
              <a:t>“Do not lay up for yourselves treasures on earth, where moth and rust destroy and where thieves break in and steal; but lay up for yourselves treasures in heaven, where neither moth nor rust destroys and where thieves do not break in and steal. For where your treasure is, there your</a:t>
            </a:r>
          </a:p>
          <a:p>
            <a:pPr algn="ctr"/>
            <a:r>
              <a:rPr lang="en-US" altLang="en-US" sz="2800" i="1">
                <a:solidFill>
                  <a:schemeClr val="bg2"/>
                </a:solidFill>
              </a:rPr>
              <a:t>heart will be also” (Matthew 6:19-21).</a:t>
            </a:r>
          </a:p>
        </p:txBody>
      </p:sp>
    </p:spTree>
  </p:cSld>
  <p:clrMapOvr>
    <a:masterClrMapping/>
  </p:clrMapOvr>
  <p:timing>
    <p:tnLst>
      <p:par>
        <p:cTn id="1" dur="indefinite" restart="never" nodeType="tmRoot"/>
      </p:par>
    </p:tnLst>
  </p:timing>
</p:sld>
</file>

<file path=ppt/slides/slide9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82754"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Counting The Cost</a:t>
            </a:r>
            <a:endParaRPr lang="en-US" altLang="en-US" sz="4800"/>
          </a:p>
        </p:txBody>
      </p:sp>
      <p:sp>
        <p:nvSpPr>
          <p:cNvPr id="1482755" name="Rectangle 3"/>
          <p:cNvSpPr>
            <a:spLocks noGrp="1" noChangeArrowheads="1"/>
          </p:cNvSpPr>
          <p:nvPr>
            <p:ph type="body" idx="1"/>
          </p:nvPr>
        </p:nvSpPr>
        <p:spPr>
          <a:xfrm>
            <a:off x="381000" y="1371600"/>
            <a:ext cx="8534400" cy="5334000"/>
          </a:xfrm>
        </p:spPr>
        <p:txBody>
          <a:bodyPr/>
          <a:lstStyle/>
          <a:p>
            <a:pPr marL="609600" indent="-609600">
              <a:spcBef>
                <a:spcPct val="40000"/>
              </a:spcBef>
              <a:buFontTx/>
              <a:buAutoNum type="arabicPeriod" startAt="5"/>
            </a:pPr>
            <a:r>
              <a:rPr lang="en-US" altLang="en-US" b="1">
                <a:effectLst>
                  <a:outerShdw blurRad="38100" dist="38100" dir="2700000" algn="tl">
                    <a:srgbClr val="000000"/>
                  </a:outerShdw>
                </a:effectLst>
                <a:latin typeface="Arial" charset="0"/>
              </a:rPr>
              <a:t>More Of A Love For Worldly Things Than A Love For God?</a:t>
            </a:r>
          </a:p>
          <a:p>
            <a:pPr marL="990600" lvl="1" indent="-533400">
              <a:spcBef>
                <a:spcPct val="40000"/>
              </a:spcBef>
              <a:buClr>
                <a:schemeClr val="accent2"/>
              </a:buClr>
              <a:buFont typeface="Arial" charset="0"/>
              <a:buChar char="•"/>
            </a:pPr>
            <a:r>
              <a:rPr lang="en-US" altLang="en-US">
                <a:solidFill>
                  <a:schemeClr val="accent2"/>
                </a:solidFill>
                <a:effectLst>
                  <a:outerShdw blurRad="38100" dist="38100" dir="2700000" algn="tl">
                    <a:srgbClr val="000000"/>
                  </a:outerShdw>
                </a:effectLst>
                <a:latin typeface="Arial" charset="0"/>
              </a:rPr>
              <a:t>Some do not follow Christ because they love the things of the world too much.</a:t>
            </a:r>
          </a:p>
          <a:p>
            <a:pPr marL="990600" lvl="1" indent="-533400">
              <a:spcBef>
                <a:spcPct val="40000"/>
              </a:spcBef>
              <a:buClr>
                <a:schemeClr val="accent2"/>
              </a:buClr>
              <a:buFont typeface="Arial" charset="0"/>
              <a:buChar char="•"/>
            </a:pPr>
            <a:r>
              <a:rPr lang="en-US" altLang="en-US">
                <a:solidFill>
                  <a:schemeClr val="accent2"/>
                </a:solidFill>
                <a:effectLst>
                  <a:outerShdw blurRad="38100" dist="38100" dir="2700000" algn="tl">
                    <a:srgbClr val="000000"/>
                  </a:outerShdw>
                </a:effectLst>
                <a:latin typeface="Arial" charset="0"/>
              </a:rPr>
              <a:t>Do you love the world too much?</a:t>
            </a:r>
          </a:p>
          <a:p>
            <a:pPr marL="1371600" lvl="2" indent="-457200">
              <a:spcBef>
                <a:spcPct val="65000"/>
              </a:spcBef>
              <a:buClr>
                <a:schemeClr val="tx2"/>
              </a:buClr>
              <a:buFont typeface="Wingdings" pitchFamily="2" charset="2"/>
              <a:buChar char="Ø"/>
            </a:pPr>
            <a:r>
              <a:rPr lang="en-US" altLang="en-US">
                <a:solidFill>
                  <a:schemeClr val="tx2"/>
                </a:solidFill>
                <a:effectLst>
                  <a:outerShdw blurRad="38100" dist="38100" dir="2700000" algn="tl">
                    <a:srgbClr val="000000"/>
                  </a:outerShdw>
                </a:effectLst>
                <a:latin typeface="Arial" charset="0"/>
              </a:rPr>
              <a:t>Material things do not last forever.</a:t>
            </a:r>
          </a:p>
          <a:p>
            <a:pPr marL="990600" lvl="1" indent="-533400">
              <a:spcBef>
                <a:spcPct val="40000"/>
              </a:spcBef>
              <a:buClr>
                <a:schemeClr val="accent2"/>
              </a:buClr>
              <a:buFont typeface="Arial" charset="0"/>
              <a:buNone/>
            </a:pPr>
            <a:endParaRPr lang="en-US" altLang="en-US">
              <a:solidFill>
                <a:schemeClr val="accent2"/>
              </a:solidFill>
              <a:effectLst>
                <a:outerShdw blurRad="38100" dist="38100" dir="2700000" algn="tl">
                  <a:srgbClr val="000000"/>
                </a:outerShdw>
              </a:effectLst>
              <a:latin typeface="Arial" charset="0"/>
            </a:endParaRPr>
          </a:p>
        </p:txBody>
      </p:sp>
    </p:spTree>
  </p:cSld>
  <p:clrMapOvr>
    <a:masterClrMapping/>
  </p:clrMapOvr>
  <p:timing>
    <p:tnLst>
      <p:par>
        <p:cTn id="1" dur="indefinite" restart="never" nodeType="tmRoot"/>
      </p:par>
    </p:tnLst>
  </p:timing>
</p:sld>
</file>

<file path=ppt/slides/slide9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78658"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Counting The Cost</a:t>
            </a:r>
            <a:endParaRPr lang="en-US" altLang="en-US" sz="4800"/>
          </a:p>
        </p:txBody>
      </p:sp>
      <p:sp>
        <p:nvSpPr>
          <p:cNvPr id="1478659" name="Rectangle 3"/>
          <p:cNvSpPr>
            <a:spLocks noGrp="1" noChangeArrowheads="1"/>
          </p:cNvSpPr>
          <p:nvPr>
            <p:ph type="body" idx="1"/>
          </p:nvPr>
        </p:nvSpPr>
        <p:spPr>
          <a:xfrm>
            <a:off x="381000" y="1371600"/>
            <a:ext cx="8534400" cy="5334000"/>
          </a:xfrm>
        </p:spPr>
        <p:txBody>
          <a:bodyPr/>
          <a:lstStyle/>
          <a:p>
            <a:pPr marL="609600" indent="-609600">
              <a:spcBef>
                <a:spcPct val="40000"/>
              </a:spcBef>
              <a:buFontTx/>
              <a:buAutoNum type="arabicPeriod" startAt="5"/>
            </a:pPr>
            <a:r>
              <a:rPr lang="en-US" altLang="en-US" b="1">
                <a:effectLst>
                  <a:outerShdw blurRad="38100" dist="38100" dir="2700000" algn="tl">
                    <a:srgbClr val="000000"/>
                  </a:outerShdw>
                </a:effectLst>
                <a:latin typeface="Arial" charset="0"/>
              </a:rPr>
              <a:t>More Of A Love For Worldly Things Than A Love For God?</a:t>
            </a:r>
          </a:p>
          <a:p>
            <a:pPr marL="990600" lvl="1" indent="-533400">
              <a:spcBef>
                <a:spcPct val="40000"/>
              </a:spcBef>
              <a:buClr>
                <a:schemeClr val="accent2"/>
              </a:buClr>
              <a:buFont typeface="Arial" charset="0"/>
              <a:buChar char="•"/>
            </a:pPr>
            <a:r>
              <a:rPr lang="en-US" altLang="en-US">
                <a:solidFill>
                  <a:schemeClr val="accent2"/>
                </a:solidFill>
                <a:effectLst>
                  <a:outerShdw blurRad="38100" dist="38100" dir="2700000" algn="tl">
                    <a:srgbClr val="000000"/>
                  </a:outerShdw>
                </a:effectLst>
                <a:latin typeface="Arial" charset="0"/>
              </a:rPr>
              <a:t>Some do not follow Christ because they love the things of the world too much.</a:t>
            </a:r>
          </a:p>
          <a:p>
            <a:pPr marL="990600" lvl="1" indent="-533400">
              <a:spcBef>
                <a:spcPct val="40000"/>
              </a:spcBef>
              <a:buClr>
                <a:schemeClr val="accent2"/>
              </a:buClr>
              <a:buFont typeface="Arial" charset="0"/>
              <a:buChar char="•"/>
            </a:pPr>
            <a:r>
              <a:rPr lang="en-US" altLang="en-US">
                <a:solidFill>
                  <a:schemeClr val="accent2"/>
                </a:solidFill>
                <a:effectLst>
                  <a:outerShdw blurRad="38100" dist="38100" dir="2700000" algn="tl">
                    <a:srgbClr val="000000"/>
                  </a:outerShdw>
                </a:effectLst>
                <a:latin typeface="Arial" charset="0"/>
              </a:rPr>
              <a:t>Do you love the world too much?</a:t>
            </a:r>
          </a:p>
          <a:p>
            <a:pPr marL="1371600" lvl="2" indent="-457200">
              <a:spcBef>
                <a:spcPct val="65000"/>
              </a:spcBef>
              <a:buClr>
                <a:schemeClr val="tx2"/>
              </a:buClr>
              <a:buFont typeface="Wingdings" pitchFamily="2" charset="2"/>
              <a:buChar char="Ø"/>
            </a:pPr>
            <a:r>
              <a:rPr lang="en-US" altLang="en-US">
                <a:solidFill>
                  <a:schemeClr val="tx2"/>
                </a:solidFill>
                <a:effectLst>
                  <a:outerShdw blurRad="38100" dist="38100" dir="2700000" algn="tl">
                    <a:srgbClr val="000000"/>
                  </a:outerShdw>
                </a:effectLst>
                <a:latin typeface="Arial" charset="0"/>
              </a:rPr>
              <a:t>Material things do not last forever.</a:t>
            </a:r>
          </a:p>
          <a:p>
            <a:pPr marL="1371600" lvl="2" indent="-457200">
              <a:spcBef>
                <a:spcPct val="65000"/>
              </a:spcBef>
              <a:buClr>
                <a:schemeClr val="tx2"/>
              </a:buClr>
              <a:buFont typeface="Wingdings" pitchFamily="2" charset="2"/>
              <a:buChar char="Ø"/>
            </a:pPr>
            <a:r>
              <a:rPr lang="en-US" altLang="en-US">
                <a:solidFill>
                  <a:schemeClr val="tx2"/>
                </a:solidFill>
                <a:effectLst>
                  <a:outerShdw blurRad="38100" dist="38100" dir="2700000" algn="tl">
                    <a:srgbClr val="000000"/>
                  </a:outerShdw>
                </a:effectLst>
                <a:latin typeface="Arial" charset="0"/>
              </a:rPr>
              <a:t>This world will not last forever.</a:t>
            </a:r>
          </a:p>
          <a:p>
            <a:pPr marL="990600" lvl="1" indent="-533400">
              <a:spcBef>
                <a:spcPct val="40000"/>
              </a:spcBef>
              <a:buClr>
                <a:schemeClr val="accent2"/>
              </a:buClr>
              <a:buFont typeface="Arial" charset="0"/>
              <a:buNone/>
            </a:pPr>
            <a:endParaRPr lang="en-US" altLang="en-US">
              <a:solidFill>
                <a:schemeClr val="accent2"/>
              </a:solidFill>
              <a:effectLst>
                <a:outerShdw blurRad="38100" dist="38100" dir="2700000" algn="tl">
                  <a:srgbClr val="000000"/>
                </a:outerShdw>
              </a:effectLst>
              <a:latin typeface="Arial"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C:\Program Files\Microsoft Office\Templates\Presentation Designs\RIBBONS.POT</Template>
  <TotalTime>4774</TotalTime>
  <Words>7421</Words>
  <Application>Microsoft Office PowerPoint</Application>
  <PresentationFormat>On-screen Show (4:3)</PresentationFormat>
  <Paragraphs>737</Paragraphs>
  <Slides>138</Slides>
  <Notes>135</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138</vt:i4>
      </vt:variant>
    </vt:vector>
  </HeadingPairs>
  <TitlesOfParts>
    <vt:vector size="142" baseType="lpstr">
      <vt:lpstr>Times New Roman</vt:lpstr>
      <vt:lpstr>Arial</vt:lpstr>
      <vt:lpstr>Wingdings</vt:lpstr>
      <vt:lpstr>Default Design</vt:lpstr>
      <vt:lpstr>Counting The Cost</vt:lpstr>
      <vt:lpstr>Counting The Cost</vt:lpstr>
      <vt:lpstr>Counting The Cost</vt:lpstr>
      <vt:lpstr>Counting The Cost</vt:lpstr>
      <vt:lpstr>Counting The Cost</vt:lpstr>
      <vt:lpstr>Counting The Cost</vt:lpstr>
      <vt:lpstr>Counting The Cost</vt:lpstr>
      <vt:lpstr>Counting The Cost</vt:lpstr>
      <vt:lpstr>Counting The Cost</vt:lpstr>
      <vt:lpstr>Counting The Cost</vt:lpstr>
      <vt:lpstr>Counting The Cost</vt:lpstr>
      <vt:lpstr>Everything Has A Price</vt:lpstr>
      <vt:lpstr>Everything Has A Price</vt:lpstr>
      <vt:lpstr>Everything Has A Price</vt:lpstr>
      <vt:lpstr>Everything Has A Price</vt:lpstr>
      <vt:lpstr>Everything Has A Price</vt:lpstr>
      <vt:lpstr>Counting The Cost</vt:lpstr>
      <vt:lpstr>Counting The Cost</vt:lpstr>
      <vt:lpstr>Counting The Cost</vt:lpstr>
      <vt:lpstr>Counting The Cost</vt:lpstr>
      <vt:lpstr>What’s The “Cost” Of Following Jesus?</vt:lpstr>
      <vt:lpstr>What’s The “Cost” Of Following Jesus?</vt:lpstr>
      <vt:lpstr>What’s The “Cost” Of Following Jesus?</vt:lpstr>
      <vt:lpstr>What’s The “Cost” Of Following Jesus?</vt:lpstr>
      <vt:lpstr>What’s The “Cost” Of Following Jesus?</vt:lpstr>
      <vt:lpstr>What’s The “Cost” Of Following Jesus?</vt:lpstr>
      <vt:lpstr>What’s The “Cost” Of Following Jesus?</vt:lpstr>
      <vt:lpstr>What’s The “Cost” Of Following Jesus?</vt:lpstr>
      <vt:lpstr>Counting The Cost</vt:lpstr>
      <vt:lpstr>Counting The Cost</vt:lpstr>
      <vt:lpstr>Counting The Cost</vt:lpstr>
      <vt:lpstr>Counting The Cost</vt:lpstr>
      <vt:lpstr>What Hinders You From Being Baptized?</vt:lpstr>
      <vt:lpstr>What Hinders You From Being Baptized?</vt:lpstr>
      <vt:lpstr>What Hinders You From Being Baptized?</vt:lpstr>
      <vt:lpstr>What Hinders You From Being Baptized?</vt:lpstr>
      <vt:lpstr>What Hinders You From Being Baptized?</vt:lpstr>
      <vt:lpstr>Counting The Cost</vt:lpstr>
      <vt:lpstr>Counting The Cost</vt:lpstr>
      <vt:lpstr>Counting The Cost</vt:lpstr>
      <vt:lpstr>Counting The Cost</vt:lpstr>
      <vt:lpstr>Counting The Cost</vt:lpstr>
      <vt:lpstr>Counting The Cost</vt:lpstr>
      <vt:lpstr>Counting The Cost</vt:lpstr>
      <vt:lpstr>Counting The Cost</vt:lpstr>
      <vt:lpstr>Counting The Cost</vt:lpstr>
      <vt:lpstr>Counting The Cost</vt:lpstr>
      <vt:lpstr>Counting The Cost</vt:lpstr>
      <vt:lpstr>Counting The Cost</vt:lpstr>
      <vt:lpstr>Counting The Cost</vt:lpstr>
      <vt:lpstr>Counting The Cost</vt:lpstr>
      <vt:lpstr>Counting The Cost</vt:lpstr>
      <vt:lpstr>Counting The Cost</vt:lpstr>
      <vt:lpstr>Counting The Cost</vt:lpstr>
      <vt:lpstr>Counting The Cost</vt:lpstr>
      <vt:lpstr>Counting The Cost</vt:lpstr>
      <vt:lpstr>Counting The Cost</vt:lpstr>
      <vt:lpstr>Counting The Cost</vt:lpstr>
      <vt:lpstr>Counting The Cost</vt:lpstr>
      <vt:lpstr>Counting The Cost</vt:lpstr>
      <vt:lpstr>Counting The Cost</vt:lpstr>
      <vt:lpstr>Counting The Cost</vt:lpstr>
      <vt:lpstr>Counting The Cost</vt:lpstr>
      <vt:lpstr>Counting The Cost</vt:lpstr>
      <vt:lpstr>Counting The Cost</vt:lpstr>
      <vt:lpstr>Counting The Cost</vt:lpstr>
      <vt:lpstr>Counting The Cost</vt:lpstr>
      <vt:lpstr>Counting The Cost</vt:lpstr>
      <vt:lpstr>Counting The Cost</vt:lpstr>
      <vt:lpstr>Counting The Cost</vt:lpstr>
      <vt:lpstr>Counting The Cost</vt:lpstr>
      <vt:lpstr>Counting The Cost</vt:lpstr>
      <vt:lpstr>Counting The Cost</vt:lpstr>
      <vt:lpstr>Counting The Cost</vt:lpstr>
      <vt:lpstr>Counting The Cost</vt:lpstr>
      <vt:lpstr>Counting The Cost</vt:lpstr>
      <vt:lpstr>Counting The Cost</vt:lpstr>
      <vt:lpstr>Counting The Cost</vt:lpstr>
      <vt:lpstr>Counting The Cost</vt:lpstr>
      <vt:lpstr>Counting The Cost</vt:lpstr>
      <vt:lpstr>Counting The Cost</vt:lpstr>
      <vt:lpstr>Counting The Cost</vt:lpstr>
      <vt:lpstr>Counting The Cost</vt:lpstr>
      <vt:lpstr>Counting The Cost</vt:lpstr>
      <vt:lpstr>Counting The Cost</vt:lpstr>
      <vt:lpstr>Counting The Cost</vt:lpstr>
      <vt:lpstr>Counting The Cost</vt:lpstr>
      <vt:lpstr>Counting The Cost</vt:lpstr>
      <vt:lpstr>Counting The Cost</vt:lpstr>
      <vt:lpstr>Counting The Cost</vt:lpstr>
      <vt:lpstr>Counting The Cost</vt:lpstr>
      <vt:lpstr>Counting The Cost</vt:lpstr>
      <vt:lpstr>Counting The Cost</vt:lpstr>
      <vt:lpstr>Counting The Cost</vt:lpstr>
      <vt:lpstr>Counting The Cost</vt:lpstr>
      <vt:lpstr>Counting The Cost</vt:lpstr>
      <vt:lpstr>Counting The Cost</vt:lpstr>
      <vt:lpstr>Counting The Cost</vt:lpstr>
      <vt:lpstr>Counting The Cost</vt:lpstr>
      <vt:lpstr>Counting The Cost</vt:lpstr>
      <vt:lpstr>Counting The Cost</vt:lpstr>
      <vt:lpstr>Counting The Cost</vt:lpstr>
      <vt:lpstr>Counting The Cost</vt:lpstr>
      <vt:lpstr>Counting The Cost</vt:lpstr>
      <vt:lpstr>Counting The Cost</vt:lpstr>
      <vt:lpstr>Counting The Cost</vt:lpstr>
      <vt:lpstr>Counting The Cost</vt:lpstr>
      <vt:lpstr>Counting The Cost</vt:lpstr>
      <vt:lpstr>Counting The Cost</vt:lpstr>
      <vt:lpstr>Counting The Cost</vt:lpstr>
      <vt:lpstr>Counting The Cost</vt:lpstr>
      <vt:lpstr>Counting The Cost</vt:lpstr>
      <vt:lpstr>Counting The Cost</vt:lpstr>
      <vt:lpstr>Counting The Cost</vt:lpstr>
      <vt:lpstr>Counting The Cost</vt:lpstr>
      <vt:lpstr>Counting The Cost</vt:lpstr>
      <vt:lpstr>Counting The Cost</vt:lpstr>
      <vt:lpstr>Counting The Cost</vt:lpstr>
      <vt:lpstr>Counting The Cost</vt:lpstr>
      <vt:lpstr>Counting The Cost</vt:lpstr>
      <vt:lpstr>Counting The Cost</vt:lpstr>
      <vt:lpstr>Counting The Cost</vt:lpstr>
      <vt:lpstr>Counting The Cost</vt:lpstr>
      <vt:lpstr>Counting The Cost</vt:lpstr>
      <vt:lpstr>Counting The Cost</vt:lpstr>
      <vt:lpstr>Counting The Cost</vt:lpstr>
      <vt:lpstr>Counting The Cost</vt:lpstr>
      <vt:lpstr>Counting The Cost</vt:lpstr>
      <vt:lpstr>Counting The Cost</vt:lpstr>
      <vt:lpstr>Counting The Cost</vt:lpstr>
      <vt:lpstr>Counting The Cost</vt:lpstr>
      <vt:lpstr>Counting The Cost</vt:lpstr>
      <vt:lpstr>Counting The Cost</vt:lpstr>
      <vt:lpstr>Counting The Cost</vt:lpstr>
      <vt:lpstr>Counting The Cost</vt:lpstr>
      <vt:lpstr>Counting The Cost</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 Slide Title</dc:title>
  <dc:creator>David Dann</dc:creator>
  <cp:lastModifiedBy>Kevin Carlile</cp:lastModifiedBy>
  <cp:revision>203</cp:revision>
  <dcterms:created xsi:type="dcterms:W3CDTF">2004-03-11T22:01:36Z</dcterms:created>
  <dcterms:modified xsi:type="dcterms:W3CDTF">2016-09-12T16:38:29Z</dcterms:modified>
</cp:coreProperties>
</file>