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ppt/notesSlides/notesSlide188.xml" ContentType="application/vnd.openxmlformats-officedocument.presentationml.notesSlide+xml"/>
  <Override PartName="/ppt/notesSlides/notesSlide189.xml" ContentType="application/vnd.openxmlformats-officedocument.presentationml.notesSlide+xml"/>
  <Override PartName="/ppt/notesSlides/notesSlide190.xml" ContentType="application/vnd.openxmlformats-officedocument.presentationml.notesSlide+xml"/>
  <Override PartName="/ppt/notesSlides/notesSlide191.xml" ContentType="application/vnd.openxmlformats-officedocument.presentationml.notesSlide+xml"/>
  <Override PartName="/ppt/notesSlides/notesSlide192.xml" ContentType="application/vnd.openxmlformats-officedocument.presentationml.notesSlide+xml"/>
  <Override PartName="/ppt/notesSlides/notesSlide193.xml" ContentType="application/vnd.openxmlformats-officedocument.presentationml.notesSlide+xml"/>
  <Override PartName="/ppt/notesSlides/notesSlide194.xml" ContentType="application/vnd.openxmlformats-officedocument.presentationml.notesSlide+xml"/>
  <Override PartName="/ppt/notesSlides/notesSlide195.xml" ContentType="application/vnd.openxmlformats-officedocument.presentationml.notesSlide+xml"/>
  <Override PartName="/ppt/notesSlides/notesSlide196.xml" ContentType="application/vnd.openxmlformats-officedocument.presentationml.notesSlide+xml"/>
  <Override PartName="/ppt/notesSlides/notesSlide197.xml" ContentType="application/vnd.openxmlformats-officedocument.presentationml.notesSlide+xml"/>
  <Override PartName="/ppt/notesSlides/notesSlide198.xml" ContentType="application/vnd.openxmlformats-officedocument.presentationml.notesSlide+xml"/>
  <Override PartName="/ppt/notesSlides/notesSlide199.xml" ContentType="application/vnd.openxmlformats-officedocument.presentationml.notesSlide+xml"/>
  <Override PartName="/ppt/notesSlides/notesSlide200.xml" ContentType="application/vnd.openxmlformats-officedocument.presentationml.notesSlide+xml"/>
  <Override PartName="/ppt/notesSlides/notesSlide201.xml" ContentType="application/vnd.openxmlformats-officedocument.presentationml.notesSlide+xml"/>
  <Override PartName="/ppt/notesSlides/notesSlide202.xml" ContentType="application/vnd.openxmlformats-officedocument.presentationml.notesSlide+xml"/>
  <Override PartName="/ppt/notesSlides/notesSlide203.xml" ContentType="application/vnd.openxmlformats-officedocument.presentationml.notesSlide+xml"/>
  <Override PartName="/ppt/notesSlides/notesSlide204.xml" ContentType="application/vnd.openxmlformats-officedocument.presentationml.notesSlide+xml"/>
  <Override PartName="/ppt/notesSlides/notesSlide205.xml" ContentType="application/vnd.openxmlformats-officedocument.presentationml.notesSlide+xml"/>
  <Override PartName="/ppt/notesSlides/notesSlide20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1"/>
  </p:notesMasterIdLst>
  <p:sldIdLst>
    <p:sldId id="256" r:id="rId2"/>
    <p:sldId id="552" r:id="rId3"/>
    <p:sldId id="758" r:id="rId4"/>
    <p:sldId id="759" r:id="rId5"/>
    <p:sldId id="760" r:id="rId6"/>
    <p:sldId id="676" r:id="rId7"/>
    <p:sldId id="761" r:id="rId8"/>
    <p:sldId id="677" r:id="rId9"/>
    <p:sldId id="762" r:id="rId10"/>
    <p:sldId id="763" r:id="rId11"/>
    <p:sldId id="678" r:id="rId12"/>
    <p:sldId id="764" r:id="rId13"/>
    <p:sldId id="679" r:id="rId14"/>
    <p:sldId id="765" r:id="rId15"/>
    <p:sldId id="680" r:id="rId16"/>
    <p:sldId id="766" r:id="rId17"/>
    <p:sldId id="681" r:id="rId18"/>
    <p:sldId id="767" r:id="rId19"/>
    <p:sldId id="682" r:id="rId20"/>
    <p:sldId id="683" r:id="rId21"/>
    <p:sldId id="768" r:id="rId22"/>
    <p:sldId id="769" r:id="rId23"/>
    <p:sldId id="770" r:id="rId24"/>
    <p:sldId id="684" r:id="rId25"/>
    <p:sldId id="771" r:id="rId26"/>
    <p:sldId id="772" r:id="rId27"/>
    <p:sldId id="773" r:id="rId28"/>
    <p:sldId id="774" r:id="rId29"/>
    <p:sldId id="685" r:id="rId30"/>
    <p:sldId id="775" r:id="rId31"/>
    <p:sldId id="776" r:id="rId32"/>
    <p:sldId id="777" r:id="rId33"/>
    <p:sldId id="778" r:id="rId34"/>
    <p:sldId id="686" r:id="rId35"/>
    <p:sldId id="779" r:id="rId36"/>
    <p:sldId id="780" r:id="rId37"/>
    <p:sldId id="687" r:id="rId38"/>
    <p:sldId id="781" r:id="rId39"/>
    <p:sldId id="782" r:id="rId40"/>
    <p:sldId id="783" r:id="rId41"/>
    <p:sldId id="784" r:id="rId42"/>
    <p:sldId id="788" r:id="rId43"/>
    <p:sldId id="688" r:id="rId44"/>
    <p:sldId id="785" r:id="rId45"/>
    <p:sldId id="789" r:id="rId46"/>
    <p:sldId id="689" r:id="rId47"/>
    <p:sldId id="790" r:id="rId48"/>
    <p:sldId id="690" r:id="rId49"/>
    <p:sldId id="791" r:id="rId50"/>
    <p:sldId id="691" r:id="rId51"/>
    <p:sldId id="792" r:id="rId52"/>
    <p:sldId id="793" r:id="rId53"/>
    <p:sldId id="794" r:id="rId54"/>
    <p:sldId id="692" r:id="rId55"/>
    <p:sldId id="795" r:id="rId56"/>
    <p:sldId id="796" r:id="rId57"/>
    <p:sldId id="693" r:id="rId58"/>
    <p:sldId id="797" r:id="rId59"/>
    <p:sldId id="798" r:id="rId60"/>
    <p:sldId id="694" r:id="rId61"/>
    <p:sldId id="799" r:id="rId62"/>
    <p:sldId id="695" r:id="rId63"/>
    <p:sldId id="800" r:id="rId64"/>
    <p:sldId id="801" r:id="rId65"/>
    <p:sldId id="696" r:id="rId66"/>
    <p:sldId id="802" r:id="rId67"/>
    <p:sldId id="697" r:id="rId68"/>
    <p:sldId id="803" r:id="rId69"/>
    <p:sldId id="804" r:id="rId70"/>
    <p:sldId id="698" r:id="rId71"/>
    <p:sldId id="806" r:id="rId72"/>
    <p:sldId id="699" r:id="rId73"/>
    <p:sldId id="805" r:id="rId74"/>
    <p:sldId id="807" r:id="rId75"/>
    <p:sldId id="700" r:id="rId76"/>
    <p:sldId id="808" r:id="rId77"/>
    <p:sldId id="701" r:id="rId78"/>
    <p:sldId id="810" r:id="rId79"/>
    <p:sldId id="811" r:id="rId80"/>
    <p:sldId id="702" r:id="rId81"/>
    <p:sldId id="812" r:id="rId82"/>
    <p:sldId id="703" r:id="rId83"/>
    <p:sldId id="704" r:id="rId84"/>
    <p:sldId id="813" r:id="rId85"/>
    <p:sldId id="705" r:id="rId86"/>
    <p:sldId id="814" r:id="rId87"/>
    <p:sldId id="706" r:id="rId88"/>
    <p:sldId id="707" r:id="rId89"/>
    <p:sldId id="815" r:id="rId90"/>
    <p:sldId id="708" r:id="rId91"/>
    <p:sldId id="709" r:id="rId92"/>
    <p:sldId id="816" r:id="rId93"/>
    <p:sldId id="710" r:id="rId94"/>
    <p:sldId id="817" r:id="rId95"/>
    <p:sldId id="818" r:id="rId96"/>
    <p:sldId id="819" r:id="rId97"/>
    <p:sldId id="711" r:id="rId98"/>
    <p:sldId id="820" r:id="rId99"/>
    <p:sldId id="821" r:id="rId100"/>
    <p:sldId id="825" r:id="rId101"/>
    <p:sldId id="826" r:id="rId102"/>
    <p:sldId id="824" r:id="rId103"/>
    <p:sldId id="712" r:id="rId104"/>
    <p:sldId id="827" r:id="rId105"/>
    <p:sldId id="828" r:id="rId106"/>
    <p:sldId id="829" r:id="rId107"/>
    <p:sldId id="713" r:id="rId108"/>
    <p:sldId id="830" r:id="rId109"/>
    <p:sldId id="714" r:id="rId110"/>
    <p:sldId id="886" r:id="rId111"/>
    <p:sldId id="831" r:id="rId112"/>
    <p:sldId id="715" r:id="rId113"/>
    <p:sldId id="716" r:id="rId114"/>
    <p:sldId id="887" r:id="rId115"/>
    <p:sldId id="717" r:id="rId116"/>
    <p:sldId id="832" r:id="rId117"/>
    <p:sldId id="718" r:id="rId118"/>
    <p:sldId id="833" r:id="rId119"/>
    <p:sldId id="834" r:id="rId120"/>
    <p:sldId id="835" r:id="rId121"/>
    <p:sldId id="836" r:id="rId122"/>
    <p:sldId id="837" r:id="rId123"/>
    <p:sldId id="719" r:id="rId124"/>
    <p:sldId id="838" r:id="rId125"/>
    <p:sldId id="839" r:id="rId126"/>
    <p:sldId id="720" r:id="rId127"/>
    <p:sldId id="840" r:id="rId128"/>
    <p:sldId id="841" r:id="rId129"/>
    <p:sldId id="721" r:id="rId130"/>
    <p:sldId id="842" r:id="rId131"/>
    <p:sldId id="843" r:id="rId132"/>
    <p:sldId id="844" r:id="rId133"/>
    <p:sldId id="722" r:id="rId134"/>
    <p:sldId id="845" r:id="rId135"/>
    <p:sldId id="723" r:id="rId136"/>
    <p:sldId id="846" r:id="rId137"/>
    <p:sldId id="847" r:id="rId138"/>
    <p:sldId id="724" r:id="rId139"/>
    <p:sldId id="848" r:id="rId140"/>
    <p:sldId id="725" r:id="rId141"/>
    <p:sldId id="849" r:id="rId142"/>
    <p:sldId id="850" r:id="rId143"/>
    <p:sldId id="726" r:id="rId144"/>
    <p:sldId id="851" r:id="rId145"/>
    <p:sldId id="852" r:id="rId146"/>
    <p:sldId id="727" r:id="rId147"/>
    <p:sldId id="853" r:id="rId148"/>
    <p:sldId id="888" r:id="rId149"/>
    <p:sldId id="728" r:id="rId150"/>
    <p:sldId id="729" r:id="rId151"/>
    <p:sldId id="857" r:id="rId152"/>
    <p:sldId id="856" r:id="rId153"/>
    <p:sldId id="858" r:id="rId154"/>
    <p:sldId id="730" r:id="rId155"/>
    <p:sldId id="859" r:id="rId156"/>
    <p:sldId id="731" r:id="rId157"/>
    <p:sldId id="860" r:id="rId158"/>
    <p:sldId id="861" r:id="rId159"/>
    <p:sldId id="732" r:id="rId160"/>
    <p:sldId id="733" r:id="rId161"/>
    <p:sldId id="862" r:id="rId162"/>
    <p:sldId id="734" r:id="rId163"/>
    <p:sldId id="735" r:id="rId164"/>
    <p:sldId id="863" r:id="rId165"/>
    <p:sldId id="736" r:id="rId166"/>
    <p:sldId id="864" r:id="rId167"/>
    <p:sldId id="737" r:id="rId168"/>
    <p:sldId id="738" r:id="rId169"/>
    <p:sldId id="865" r:id="rId170"/>
    <p:sldId id="739" r:id="rId171"/>
    <p:sldId id="866" r:id="rId172"/>
    <p:sldId id="867" r:id="rId173"/>
    <p:sldId id="868" r:id="rId174"/>
    <p:sldId id="740" r:id="rId175"/>
    <p:sldId id="869" r:id="rId176"/>
    <p:sldId id="741" r:id="rId177"/>
    <p:sldId id="870" r:id="rId178"/>
    <p:sldId id="871" r:id="rId179"/>
    <p:sldId id="742" r:id="rId180"/>
    <p:sldId id="872" r:id="rId181"/>
    <p:sldId id="743" r:id="rId182"/>
    <p:sldId id="744" r:id="rId183"/>
    <p:sldId id="873" r:id="rId184"/>
    <p:sldId id="745" r:id="rId185"/>
    <p:sldId id="874" r:id="rId186"/>
    <p:sldId id="875" r:id="rId187"/>
    <p:sldId id="746" r:id="rId188"/>
    <p:sldId id="877" r:id="rId189"/>
    <p:sldId id="747" r:id="rId190"/>
    <p:sldId id="889" r:id="rId191"/>
    <p:sldId id="876" r:id="rId192"/>
    <p:sldId id="748" r:id="rId193"/>
    <p:sldId id="749" r:id="rId194"/>
    <p:sldId id="879" r:id="rId195"/>
    <p:sldId id="750" r:id="rId196"/>
    <p:sldId id="880" r:id="rId197"/>
    <p:sldId id="878" r:id="rId198"/>
    <p:sldId id="751" r:id="rId199"/>
    <p:sldId id="752" r:id="rId200"/>
    <p:sldId id="882" r:id="rId201"/>
    <p:sldId id="753" r:id="rId202"/>
    <p:sldId id="881" r:id="rId203"/>
    <p:sldId id="754" r:id="rId204"/>
    <p:sldId id="755" r:id="rId205"/>
    <p:sldId id="883" r:id="rId206"/>
    <p:sldId id="756" r:id="rId207"/>
    <p:sldId id="884" r:id="rId208"/>
    <p:sldId id="642" r:id="rId209"/>
    <p:sldId id="885" r:id="rId21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CC3300"/>
    <a:srgbClr val="003399"/>
    <a:srgbClr val="292929"/>
    <a:srgbClr val="660033"/>
    <a:srgbClr val="CC0000"/>
    <a:srgbClr val="1C1C1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94" autoAdjust="0"/>
    <p:restoredTop sz="94660"/>
  </p:normalViewPr>
  <p:slideViewPr>
    <p:cSldViewPr>
      <p:cViewPr varScale="1">
        <p:scale>
          <a:sx n="83" d="100"/>
          <a:sy n="83" d="100"/>
        </p:scale>
        <p:origin x="-150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48"/>
    </p:cViewPr>
  </p:sorterViewPr>
  <p:notesViewPr>
    <p:cSldViewPr>
      <p:cViewPr varScale="1">
        <p:scale>
          <a:sx n="40" d="100"/>
          <a:sy n="40" d="100"/>
        </p:scale>
        <p:origin x="-148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11"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01" Type="http://schemas.openxmlformats.org/officeDocument/2006/relationships/slide" Target="slides/slide200.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presProps" Target="presProps.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theme" Target="theme/theme1.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tableStyles" Target="tableStyles.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ltLang="en-US"/>
          </a:p>
        </p:txBody>
      </p:sp>
      <p:sp>
        <p:nvSpPr>
          <p:cNvPr id="717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ltLang="en-US"/>
          </a:p>
        </p:txBody>
      </p:sp>
      <p:sp>
        <p:nvSpPr>
          <p:cNvPr id="71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lt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014EF238-0685-4EC6-B2A8-C5B6D364E97E}" type="slidenum">
              <a:rPr lang="en-US" altLang="en-US"/>
              <a:pPr/>
              <a:t>‹#›</a:t>
            </a:fld>
            <a:endParaRPr lang="en-US" altLang="en-US"/>
          </a:p>
        </p:txBody>
      </p:sp>
    </p:spTree>
    <p:extLst>
      <p:ext uri="{BB962C8B-B14F-4D97-AF65-F5344CB8AC3E}">
        <p14:creationId xmlns:p14="http://schemas.microsoft.com/office/powerpoint/2010/main" val="15565769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8.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89.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0.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191.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192.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193.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94.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195.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196.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_rels/notesSlide197.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198.xml.rels><?xml version="1.0" encoding="UTF-8" standalone="yes"?>
<Relationships xmlns="http://schemas.openxmlformats.org/package/2006/relationships"><Relationship Id="rId2" Type="http://schemas.openxmlformats.org/officeDocument/2006/relationships/slide" Target="../slides/slide199.xml"/><Relationship Id="rId1" Type="http://schemas.openxmlformats.org/officeDocument/2006/relationships/notesMaster" Target="../notesMasters/notesMaster1.xml"/></Relationships>
</file>

<file path=ppt/notesSlides/_rels/notesSlide199.xml.rels><?xml version="1.0" encoding="UTF-8" standalone="yes"?>
<Relationships xmlns="http://schemas.openxmlformats.org/package/2006/relationships"><Relationship Id="rId2" Type="http://schemas.openxmlformats.org/officeDocument/2006/relationships/slide" Target="../slides/slide20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00.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201.xml.rels><?xml version="1.0" encoding="UTF-8" standalone="yes"?>
<Relationships xmlns="http://schemas.openxmlformats.org/package/2006/relationships"><Relationship Id="rId2" Type="http://schemas.openxmlformats.org/officeDocument/2006/relationships/slide" Target="../slides/slide202.xml"/><Relationship Id="rId1" Type="http://schemas.openxmlformats.org/officeDocument/2006/relationships/notesMaster" Target="../notesMasters/notesMaster1.xml"/></Relationships>
</file>

<file path=ppt/notesSlides/_rels/notesSlide202.xml.rels><?xml version="1.0" encoding="UTF-8" standalone="yes"?>
<Relationships xmlns="http://schemas.openxmlformats.org/package/2006/relationships"><Relationship Id="rId2" Type="http://schemas.openxmlformats.org/officeDocument/2006/relationships/slide" Target="../slides/slide203.xml"/><Relationship Id="rId1" Type="http://schemas.openxmlformats.org/officeDocument/2006/relationships/notesMaster" Target="../notesMasters/notesMaster1.xml"/></Relationships>
</file>

<file path=ppt/notesSlides/_rels/notesSlide203.xml.rels><?xml version="1.0" encoding="UTF-8" standalone="yes"?>
<Relationships xmlns="http://schemas.openxmlformats.org/package/2006/relationships"><Relationship Id="rId2" Type="http://schemas.openxmlformats.org/officeDocument/2006/relationships/slide" Target="../slides/slide204.xml"/><Relationship Id="rId1" Type="http://schemas.openxmlformats.org/officeDocument/2006/relationships/notesMaster" Target="../notesMasters/notesMaster1.xml"/></Relationships>
</file>

<file path=ppt/notesSlides/_rels/notesSlide204.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205.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206.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E964EF-EF83-4ED2-9C1A-96CC30618A6D}" type="slidenum">
              <a:rPr lang="en-US" altLang="en-US"/>
              <a:pPr/>
              <a:t>2</a:t>
            </a:fld>
            <a:endParaRPr lang="en-US" altLang="en-US"/>
          </a:p>
        </p:txBody>
      </p:sp>
      <p:sp>
        <p:nvSpPr>
          <p:cNvPr id="638978" name="Rectangle 2"/>
          <p:cNvSpPr>
            <a:spLocks noChangeArrowheads="1" noTextEdit="1"/>
          </p:cNvSpPr>
          <p:nvPr>
            <p:ph type="sldImg"/>
          </p:nvPr>
        </p:nvSpPr>
        <p:spPr>
          <a:ln/>
        </p:spPr>
      </p:sp>
      <p:sp>
        <p:nvSpPr>
          <p:cNvPr id="638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DDE54A-1D8C-41C8-A34A-9F11A8B47EF1}" type="slidenum">
              <a:rPr lang="en-US" altLang="en-US"/>
              <a:pPr/>
              <a:t>11</a:t>
            </a:fld>
            <a:endParaRPr lang="en-US" altLang="en-US"/>
          </a:p>
        </p:txBody>
      </p:sp>
      <p:sp>
        <p:nvSpPr>
          <p:cNvPr id="898050" name="Rectangle 2"/>
          <p:cNvSpPr>
            <a:spLocks noChangeArrowheads="1" noTextEdit="1"/>
          </p:cNvSpPr>
          <p:nvPr>
            <p:ph type="sldImg"/>
          </p:nvPr>
        </p:nvSpPr>
        <p:spPr>
          <a:ln/>
        </p:spPr>
      </p:sp>
      <p:sp>
        <p:nvSpPr>
          <p:cNvPr id="898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C4FA1F-C154-4758-9810-CB9427F261E1}" type="slidenum">
              <a:rPr lang="en-US" altLang="en-US"/>
              <a:pPr/>
              <a:t>101</a:t>
            </a:fld>
            <a:endParaRPr lang="en-US" altLang="en-US"/>
          </a:p>
        </p:txBody>
      </p:sp>
      <p:sp>
        <p:nvSpPr>
          <p:cNvPr id="1204226" name="Rectangle 2"/>
          <p:cNvSpPr>
            <a:spLocks noChangeArrowheads="1" noTextEdit="1"/>
          </p:cNvSpPr>
          <p:nvPr>
            <p:ph type="sldImg"/>
          </p:nvPr>
        </p:nvSpPr>
        <p:spPr>
          <a:ln/>
        </p:spPr>
      </p:sp>
      <p:sp>
        <p:nvSpPr>
          <p:cNvPr id="12042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7D3823-3EC7-4170-A824-09FFED76F49A}" type="slidenum">
              <a:rPr lang="en-US" altLang="en-US"/>
              <a:pPr/>
              <a:t>102</a:t>
            </a:fld>
            <a:endParaRPr lang="en-US" altLang="en-US"/>
          </a:p>
        </p:txBody>
      </p:sp>
      <p:sp>
        <p:nvSpPr>
          <p:cNvPr id="1200130" name="Rectangle 2"/>
          <p:cNvSpPr>
            <a:spLocks noChangeArrowheads="1" noTextEdit="1"/>
          </p:cNvSpPr>
          <p:nvPr>
            <p:ph type="sldImg"/>
          </p:nvPr>
        </p:nvSpPr>
        <p:spPr>
          <a:ln/>
        </p:spPr>
      </p:sp>
      <p:sp>
        <p:nvSpPr>
          <p:cNvPr id="12001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012240-887A-44FE-B5ED-0D6659F1A225}" type="slidenum">
              <a:rPr lang="en-US" altLang="en-US"/>
              <a:pPr/>
              <a:t>103</a:t>
            </a:fld>
            <a:endParaRPr lang="en-US" altLang="en-US"/>
          </a:p>
        </p:txBody>
      </p:sp>
      <p:sp>
        <p:nvSpPr>
          <p:cNvPr id="967682" name="Rectangle 2"/>
          <p:cNvSpPr>
            <a:spLocks noChangeArrowheads="1" noTextEdit="1"/>
          </p:cNvSpPr>
          <p:nvPr>
            <p:ph type="sldImg"/>
          </p:nvPr>
        </p:nvSpPr>
        <p:spPr>
          <a:ln/>
        </p:spPr>
      </p:sp>
      <p:sp>
        <p:nvSpPr>
          <p:cNvPr id="967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E86140-78A9-49B9-9340-9EBC9045475A}" type="slidenum">
              <a:rPr lang="en-US" altLang="en-US"/>
              <a:pPr/>
              <a:t>104</a:t>
            </a:fld>
            <a:endParaRPr lang="en-US" altLang="en-US"/>
          </a:p>
        </p:txBody>
      </p:sp>
      <p:sp>
        <p:nvSpPr>
          <p:cNvPr id="1206274" name="Rectangle 2"/>
          <p:cNvSpPr>
            <a:spLocks noChangeArrowheads="1" noTextEdit="1"/>
          </p:cNvSpPr>
          <p:nvPr>
            <p:ph type="sldImg"/>
          </p:nvPr>
        </p:nvSpPr>
        <p:spPr>
          <a:ln/>
        </p:spPr>
      </p:sp>
      <p:sp>
        <p:nvSpPr>
          <p:cNvPr id="1206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41A7C9-FD5B-48B5-AB05-FC8321FBF3FA}" type="slidenum">
              <a:rPr lang="en-US" altLang="en-US"/>
              <a:pPr/>
              <a:t>105</a:t>
            </a:fld>
            <a:endParaRPr lang="en-US" altLang="en-US"/>
          </a:p>
        </p:txBody>
      </p:sp>
      <p:sp>
        <p:nvSpPr>
          <p:cNvPr id="1208322" name="Rectangle 2"/>
          <p:cNvSpPr>
            <a:spLocks noChangeArrowheads="1" noTextEdit="1"/>
          </p:cNvSpPr>
          <p:nvPr>
            <p:ph type="sldImg"/>
          </p:nvPr>
        </p:nvSpPr>
        <p:spPr>
          <a:ln/>
        </p:spPr>
      </p:sp>
      <p:sp>
        <p:nvSpPr>
          <p:cNvPr id="1208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5A9CFA-3586-40EC-86D3-214D25E64768}" type="slidenum">
              <a:rPr lang="en-US" altLang="en-US"/>
              <a:pPr/>
              <a:t>106</a:t>
            </a:fld>
            <a:endParaRPr lang="en-US" altLang="en-US"/>
          </a:p>
        </p:txBody>
      </p:sp>
      <p:sp>
        <p:nvSpPr>
          <p:cNvPr id="1210370" name="Rectangle 2"/>
          <p:cNvSpPr>
            <a:spLocks noChangeArrowheads="1" noTextEdit="1"/>
          </p:cNvSpPr>
          <p:nvPr>
            <p:ph type="sldImg"/>
          </p:nvPr>
        </p:nvSpPr>
        <p:spPr>
          <a:ln/>
        </p:spPr>
      </p:sp>
      <p:sp>
        <p:nvSpPr>
          <p:cNvPr id="1210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906900-5647-4888-964F-07A05A4218C5}" type="slidenum">
              <a:rPr lang="en-US" altLang="en-US"/>
              <a:pPr/>
              <a:t>107</a:t>
            </a:fld>
            <a:endParaRPr lang="en-US" altLang="en-US"/>
          </a:p>
        </p:txBody>
      </p:sp>
      <p:sp>
        <p:nvSpPr>
          <p:cNvPr id="969730" name="Rectangle 2"/>
          <p:cNvSpPr>
            <a:spLocks noChangeArrowheads="1" noTextEdit="1"/>
          </p:cNvSpPr>
          <p:nvPr>
            <p:ph type="sldImg"/>
          </p:nvPr>
        </p:nvSpPr>
        <p:spPr>
          <a:ln/>
        </p:spPr>
      </p:sp>
      <p:sp>
        <p:nvSpPr>
          <p:cNvPr id="969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C0A3CB-3601-4803-BC72-D90D21D03322}" type="slidenum">
              <a:rPr lang="en-US" altLang="en-US"/>
              <a:pPr/>
              <a:t>108</a:t>
            </a:fld>
            <a:endParaRPr lang="en-US" altLang="en-US"/>
          </a:p>
        </p:txBody>
      </p:sp>
      <p:sp>
        <p:nvSpPr>
          <p:cNvPr id="1212418" name="Rectangle 2"/>
          <p:cNvSpPr>
            <a:spLocks noChangeArrowheads="1" noTextEdit="1"/>
          </p:cNvSpPr>
          <p:nvPr>
            <p:ph type="sldImg"/>
          </p:nvPr>
        </p:nvSpPr>
        <p:spPr>
          <a:ln/>
        </p:spPr>
      </p:sp>
      <p:sp>
        <p:nvSpPr>
          <p:cNvPr id="1212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3A7BEF-C5DA-4318-9A1A-57BC468A115D}" type="slidenum">
              <a:rPr lang="en-US" altLang="en-US"/>
              <a:pPr/>
              <a:t>109</a:t>
            </a:fld>
            <a:endParaRPr lang="en-US" altLang="en-US"/>
          </a:p>
        </p:txBody>
      </p:sp>
      <p:sp>
        <p:nvSpPr>
          <p:cNvPr id="971778" name="Rectangle 2"/>
          <p:cNvSpPr>
            <a:spLocks noChangeArrowheads="1" noTextEdit="1"/>
          </p:cNvSpPr>
          <p:nvPr>
            <p:ph type="sldImg"/>
          </p:nvPr>
        </p:nvSpPr>
        <p:spPr>
          <a:ln/>
        </p:spPr>
      </p:sp>
      <p:sp>
        <p:nvSpPr>
          <p:cNvPr id="9717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F68B24-AFE7-40D9-9496-17A354E229CC}" type="slidenum">
              <a:rPr lang="en-US" altLang="en-US"/>
              <a:pPr/>
              <a:t>110</a:t>
            </a:fld>
            <a:endParaRPr lang="en-US" altLang="en-US"/>
          </a:p>
        </p:txBody>
      </p:sp>
      <p:sp>
        <p:nvSpPr>
          <p:cNvPr id="1330178" name="Rectangle 2"/>
          <p:cNvSpPr>
            <a:spLocks noChangeArrowheads="1" noTextEdit="1"/>
          </p:cNvSpPr>
          <p:nvPr>
            <p:ph type="sldImg"/>
          </p:nvPr>
        </p:nvSpPr>
        <p:spPr>
          <a:ln/>
        </p:spPr>
      </p:sp>
      <p:sp>
        <p:nvSpPr>
          <p:cNvPr id="13301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14BFE8-064C-4817-8E5A-610810F1EB21}" type="slidenum">
              <a:rPr lang="en-US" altLang="en-US"/>
              <a:pPr/>
              <a:t>12</a:t>
            </a:fld>
            <a:endParaRPr lang="en-US" altLang="en-US"/>
          </a:p>
        </p:txBody>
      </p:sp>
      <p:sp>
        <p:nvSpPr>
          <p:cNvPr id="1075202" name="Rectangle 2"/>
          <p:cNvSpPr>
            <a:spLocks noChangeArrowheads="1" noTextEdit="1"/>
          </p:cNvSpPr>
          <p:nvPr>
            <p:ph type="sldImg"/>
          </p:nvPr>
        </p:nvSpPr>
        <p:spPr>
          <a:ln/>
        </p:spPr>
      </p:sp>
      <p:sp>
        <p:nvSpPr>
          <p:cNvPr id="1075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CD6804-7FB0-43C6-A2AB-3A393C8FAD6D}" type="slidenum">
              <a:rPr lang="en-US" altLang="en-US"/>
              <a:pPr/>
              <a:t>111</a:t>
            </a:fld>
            <a:endParaRPr lang="en-US" altLang="en-US"/>
          </a:p>
        </p:txBody>
      </p:sp>
      <p:sp>
        <p:nvSpPr>
          <p:cNvPr id="1214466" name="Rectangle 2"/>
          <p:cNvSpPr>
            <a:spLocks noChangeArrowheads="1" noTextEdit="1"/>
          </p:cNvSpPr>
          <p:nvPr>
            <p:ph type="sldImg"/>
          </p:nvPr>
        </p:nvSpPr>
        <p:spPr>
          <a:ln/>
        </p:spPr>
      </p:sp>
      <p:sp>
        <p:nvSpPr>
          <p:cNvPr id="1214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A08C17-082D-4522-BC8F-AD524C89350D}" type="slidenum">
              <a:rPr lang="en-US" altLang="en-US"/>
              <a:pPr/>
              <a:t>112</a:t>
            </a:fld>
            <a:endParaRPr lang="en-US" altLang="en-US"/>
          </a:p>
        </p:txBody>
      </p:sp>
      <p:sp>
        <p:nvSpPr>
          <p:cNvPr id="973826" name="Rectangle 2"/>
          <p:cNvSpPr>
            <a:spLocks noChangeArrowheads="1" noTextEdit="1"/>
          </p:cNvSpPr>
          <p:nvPr>
            <p:ph type="sldImg"/>
          </p:nvPr>
        </p:nvSpPr>
        <p:spPr>
          <a:ln/>
        </p:spPr>
      </p:sp>
      <p:sp>
        <p:nvSpPr>
          <p:cNvPr id="9738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F0BB85-627D-4077-A462-AD575EDA0AF2}" type="slidenum">
              <a:rPr lang="en-US" altLang="en-US"/>
              <a:pPr/>
              <a:t>113</a:t>
            </a:fld>
            <a:endParaRPr lang="en-US" altLang="en-US"/>
          </a:p>
        </p:txBody>
      </p:sp>
      <p:sp>
        <p:nvSpPr>
          <p:cNvPr id="975874" name="Rectangle 2"/>
          <p:cNvSpPr>
            <a:spLocks noChangeArrowheads="1" noTextEdit="1"/>
          </p:cNvSpPr>
          <p:nvPr>
            <p:ph type="sldImg"/>
          </p:nvPr>
        </p:nvSpPr>
        <p:spPr>
          <a:ln/>
        </p:spPr>
      </p:sp>
      <p:sp>
        <p:nvSpPr>
          <p:cNvPr id="9758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530D4B-9EC0-463C-8799-A77E9B1155C3}" type="slidenum">
              <a:rPr lang="en-US" altLang="en-US"/>
              <a:pPr/>
              <a:t>114</a:t>
            </a:fld>
            <a:endParaRPr lang="en-US" altLang="en-US"/>
          </a:p>
        </p:txBody>
      </p:sp>
      <p:sp>
        <p:nvSpPr>
          <p:cNvPr id="1332226" name="Rectangle 2"/>
          <p:cNvSpPr>
            <a:spLocks noChangeArrowheads="1" noTextEdit="1"/>
          </p:cNvSpPr>
          <p:nvPr>
            <p:ph type="sldImg"/>
          </p:nvPr>
        </p:nvSpPr>
        <p:spPr>
          <a:ln/>
        </p:spPr>
      </p:sp>
      <p:sp>
        <p:nvSpPr>
          <p:cNvPr id="13322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A603E3-0DE0-443A-8E5D-A8DC8056E4FA}" type="slidenum">
              <a:rPr lang="en-US" altLang="en-US"/>
              <a:pPr/>
              <a:t>115</a:t>
            </a:fld>
            <a:endParaRPr lang="en-US" altLang="en-US"/>
          </a:p>
        </p:txBody>
      </p:sp>
      <p:sp>
        <p:nvSpPr>
          <p:cNvPr id="977922" name="Rectangle 2"/>
          <p:cNvSpPr>
            <a:spLocks noChangeArrowheads="1" noTextEdit="1"/>
          </p:cNvSpPr>
          <p:nvPr>
            <p:ph type="sldImg"/>
          </p:nvPr>
        </p:nvSpPr>
        <p:spPr>
          <a:ln/>
        </p:spPr>
      </p:sp>
      <p:sp>
        <p:nvSpPr>
          <p:cNvPr id="9779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5F4762-8128-4450-9670-C5E0730291AF}" type="slidenum">
              <a:rPr lang="en-US" altLang="en-US"/>
              <a:pPr/>
              <a:t>116</a:t>
            </a:fld>
            <a:endParaRPr lang="en-US" altLang="en-US"/>
          </a:p>
        </p:txBody>
      </p:sp>
      <p:sp>
        <p:nvSpPr>
          <p:cNvPr id="1216514" name="Rectangle 2"/>
          <p:cNvSpPr>
            <a:spLocks noChangeArrowheads="1" noTextEdit="1"/>
          </p:cNvSpPr>
          <p:nvPr>
            <p:ph type="sldImg"/>
          </p:nvPr>
        </p:nvSpPr>
        <p:spPr>
          <a:ln/>
        </p:spPr>
      </p:sp>
      <p:sp>
        <p:nvSpPr>
          <p:cNvPr id="1216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31AA0D-C2C1-414E-8F26-650938FD9C12}" type="slidenum">
              <a:rPr lang="en-US" altLang="en-US"/>
              <a:pPr/>
              <a:t>117</a:t>
            </a:fld>
            <a:endParaRPr lang="en-US" altLang="en-US"/>
          </a:p>
        </p:txBody>
      </p:sp>
      <p:sp>
        <p:nvSpPr>
          <p:cNvPr id="979970" name="Rectangle 2"/>
          <p:cNvSpPr>
            <a:spLocks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204C09-9D7F-4744-8D0F-935EA245B85E}" type="slidenum">
              <a:rPr lang="en-US" altLang="en-US"/>
              <a:pPr/>
              <a:t>118</a:t>
            </a:fld>
            <a:endParaRPr lang="en-US" altLang="en-US"/>
          </a:p>
        </p:txBody>
      </p:sp>
      <p:sp>
        <p:nvSpPr>
          <p:cNvPr id="1218562" name="Rectangle 2"/>
          <p:cNvSpPr>
            <a:spLocks noChangeArrowheads="1" noTextEdit="1"/>
          </p:cNvSpPr>
          <p:nvPr>
            <p:ph type="sldImg"/>
          </p:nvPr>
        </p:nvSpPr>
        <p:spPr>
          <a:ln/>
        </p:spPr>
      </p:sp>
      <p:sp>
        <p:nvSpPr>
          <p:cNvPr id="1218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408A7D-8DA8-4898-BB97-977E89B3AC28}" type="slidenum">
              <a:rPr lang="en-US" altLang="en-US"/>
              <a:pPr/>
              <a:t>119</a:t>
            </a:fld>
            <a:endParaRPr lang="en-US" altLang="en-US"/>
          </a:p>
        </p:txBody>
      </p:sp>
      <p:sp>
        <p:nvSpPr>
          <p:cNvPr id="1220610" name="Rectangle 2"/>
          <p:cNvSpPr>
            <a:spLocks noChangeArrowheads="1" noTextEdit="1"/>
          </p:cNvSpPr>
          <p:nvPr>
            <p:ph type="sldImg"/>
          </p:nvPr>
        </p:nvSpPr>
        <p:spPr>
          <a:ln/>
        </p:spPr>
      </p:sp>
      <p:sp>
        <p:nvSpPr>
          <p:cNvPr id="1220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D6FA65-AB97-4676-B767-0239CB7FF9E0}" type="slidenum">
              <a:rPr lang="en-US" altLang="en-US"/>
              <a:pPr/>
              <a:t>120</a:t>
            </a:fld>
            <a:endParaRPr lang="en-US" altLang="en-US"/>
          </a:p>
        </p:txBody>
      </p:sp>
      <p:sp>
        <p:nvSpPr>
          <p:cNvPr id="1222658" name="Rectangle 2"/>
          <p:cNvSpPr>
            <a:spLocks noChangeArrowheads="1" noTextEdit="1"/>
          </p:cNvSpPr>
          <p:nvPr>
            <p:ph type="sldImg"/>
          </p:nvPr>
        </p:nvSpPr>
        <p:spPr>
          <a:ln/>
        </p:spPr>
      </p:sp>
      <p:sp>
        <p:nvSpPr>
          <p:cNvPr id="1222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1DE70-E566-4E26-9B1E-5178DBF460DA}" type="slidenum">
              <a:rPr lang="en-US" altLang="en-US"/>
              <a:pPr/>
              <a:t>13</a:t>
            </a:fld>
            <a:endParaRPr lang="en-US" altLang="en-US"/>
          </a:p>
        </p:txBody>
      </p:sp>
      <p:sp>
        <p:nvSpPr>
          <p:cNvPr id="900098" name="Rectangle 2"/>
          <p:cNvSpPr>
            <a:spLocks noChangeArrowheads="1" noTextEdit="1"/>
          </p:cNvSpPr>
          <p:nvPr>
            <p:ph type="sldImg"/>
          </p:nvPr>
        </p:nvSpPr>
        <p:spPr>
          <a:ln/>
        </p:spPr>
      </p:sp>
      <p:sp>
        <p:nvSpPr>
          <p:cNvPr id="900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D35682-F8F9-47D5-803B-DA763C8C7E99}" type="slidenum">
              <a:rPr lang="en-US" altLang="en-US"/>
              <a:pPr/>
              <a:t>121</a:t>
            </a:fld>
            <a:endParaRPr lang="en-US" altLang="en-US"/>
          </a:p>
        </p:txBody>
      </p:sp>
      <p:sp>
        <p:nvSpPr>
          <p:cNvPr id="1224706" name="Rectangle 2"/>
          <p:cNvSpPr>
            <a:spLocks noChangeArrowheads="1" noTextEdit="1"/>
          </p:cNvSpPr>
          <p:nvPr>
            <p:ph type="sldImg"/>
          </p:nvPr>
        </p:nvSpPr>
        <p:spPr>
          <a:ln/>
        </p:spPr>
      </p:sp>
      <p:sp>
        <p:nvSpPr>
          <p:cNvPr id="1224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AA356C-DECB-4A37-8F19-2BFCFDE9FED5}" type="slidenum">
              <a:rPr lang="en-US" altLang="en-US"/>
              <a:pPr/>
              <a:t>122</a:t>
            </a:fld>
            <a:endParaRPr lang="en-US" altLang="en-US"/>
          </a:p>
        </p:txBody>
      </p:sp>
      <p:sp>
        <p:nvSpPr>
          <p:cNvPr id="1226754" name="Rectangle 2"/>
          <p:cNvSpPr>
            <a:spLocks noChangeArrowheads="1" noTextEdit="1"/>
          </p:cNvSpPr>
          <p:nvPr>
            <p:ph type="sldImg"/>
          </p:nvPr>
        </p:nvSpPr>
        <p:spPr>
          <a:ln/>
        </p:spPr>
      </p:sp>
      <p:sp>
        <p:nvSpPr>
          <p:cNvPr id="1226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91F6FC-D554-44E6-BBC9-2E657B42F351}" type="slidenum">
              <a:rPr lang="en-US" altLang="en-US"/>
              <a:pPr/>
              <a:t>123</a:t>
            </a:fld>
            <a:endParaRPr lang="en-US" altLang="en-US"/>
          </a:p>
        </p:txBody>
      </p:sp>
      <p:sp>
        <p:nvSpPr>
          <p:cNvPr id="982018" name="Rectangle 2"/>
          <p:cNvSpPr>
            <a:spLocks noChangeArrowheads="1" noTextEdit="1"/>
          </p:cNvSpPr>
          <p:nvPr>
            <p:ph type="sldImg"/>
          </p:nvPr>
        </p:nvSpPr>
        <p:spPr>
          <a:ln/>
        </p:spPr>
      </p:sp>
      <p:sp>
        <p:nvSpPr>
          <p:cNvPr id="9820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2EA834-1B6C-43A2-BE34-9A5EE087C6B3}" type="slidenum">
              <a:rPr lang="en-US" altLang="en-US"/>
              <a:pPr/>
              <a:t>124</a:t>
            </a:fld>
            <a:endParaRPr lang="en-US" altLang="en-US"/>
          </a:p>
        </p:txBody>
      </p:sp>
      <p:sp>
        <p:nvSpPr>
          <p:cNvPr id="1228802" name="Rectangle 2"/>
          <p:cNvSpPr>
            <a:spLocks noChangeArrowheads="1" noTextEdit="1"/>
          </p:cNvSpPr>
          <p:nvPr>
            <p:ph type="sldImg"/>
          </p:nvPr>
        </p:nvSpPr>
        <p:spPr>
          <a:ln/>
        </p:spPr>
      </p:sp>
      <p:sp>
        <p:nvSpPr>
          <p:cNvPr id="1228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DB436D-E189-47D0-A546-BE44907B1B44}" type="slidenum">
              <a:rPr lang="en-US" altLang="en-US"/>
              <a:pPr/>
              <a:t>125</a:t>
            </a:fld>
            <a:endParaRPr lang="en-US" altLang="en-US"/>
          </a:p>
        </p:txBody>
      </p:sp>
      <p:sp>
        <p:nvSpPr>
          <p:cNvPr id="1230850" name="Rectangle 2"/>
          <p:cNvSpPr>
            <a:spLocks noChangeArrowheads="1" noTextEdit="1"/>
          </p:cNvSpPr>
          <p:nvPr>
            <p:ph type="sldImg"/>
          </p:nvPr>
        </p:nvSpPr>
        <p:spPr>
          <a:ln/>
        </p:spPr>
      </p:sp>
      <p:sp>
        <p:nvSpPr>
          <p:cNvPr id="1230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D5999B-46B9-4C8D-8C44-0EFD70FD9934}" type="slidenum">
              <a:rPr lang="en-US" altLang="en-US"/>
              <a:pPr/>
              <a:t>126</a:t>
            </a:fld>
            <a:endParaRPr lang="en-US" altLang="en-US"/>
          </a:p>
        </p:txBody>
      </p:sp>
      <p:sp>
        <p:nvSpPr>
          <p:cNvPr id="984066" name="Rectangle 2"/>
          <p:cNvSpPr>
            <a:spLocks noChangeArrowheads="1" noTextEdit="1"/>
          </p:cNvSpPr>
          <p:nvPr>
            <p:ph type="sldImg"/>
          </p:nvPr>
        </p:nvSpPr>
        <p:spPr>
          <a:ln/>
        </p:spPr>
      </p:sp>
      <p:sp>
        <p:nvSpPr>
          <p:cNvPr id="984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BF9CAB-9F5E-4AE9-85A7-91647458E060}" type="slidenum">
              <a:rPr lang="en-US" altLang="en-US"/>
              <a:pPr/>
              <a:t>127</a:t>
            </a:fld>
            <a:endParaRPr lang="en-US" altLang="en-US"/>
          </a:p>
        </p:txBody>
      </p:sp>
      <p:sp>
        <p:nvSpPr>
          <p:cNvPr id="1232898" name="Rectangle 2"/>
          <p:cNvSpPr>
            <a:spLocks noChangeArrowheads="1" noTextEdit="1"/>
          </p:cNvSpPr>
          <p:nvPr>
            <p:ph type="sldImg"/>
          </p:nvPr>
        </p:nvSpPr>
        <p:spPr>
          <a:ln/>
        </p:spPr>
      </p:sp>
      <p:sp>
        <p:nvSpPr>
          <p:cNvPr id="1232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9AFE37-842E-44AB-99E7-84ED123CD872}" type="slidenum">
              <a:rPr lang="en-US" altLang="en-US"/>
              <a:pPr/>
              <a:t>128</a:t>
            </a:fld>
            <a:endParaRPr lang="en-US" altLang="en-US"/>
          </a:p>
        </p:txBody>
      </p:sp>
      <p:sp>
        <p:nvSpPr>
          <p:cNvPr id="1234946" name="Rectangle 2"/>
          <p:cNvSpPr>
            <a:spLocks noChangeArrowheads="1" noTextEdit="1"/>
          </p:cNvSpPr>
          <p:nvPr>
            <p:ph type="sldImg"/>
          </p:nvPr>
        </p:nvSpPr>
        <p:spPr>
          <a:ln/>
        </p:spPr>
      </p:sp>
      <p:sp>
        <p:nvSpPr>
          <p:cNvPr id="1234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E9E87F-0BE2-4A12-A555-551AF327CF24}" type="slidenum">
              <a:rPr lang="en-US" altLang="en-US"/>
              <a:pPr/>
              <a:t>129</a:t>
            </a:fld>
            <a:endParaRPr lang="en-US" altLang="en-US"/>
          </a:p>
        </p:txBody>
      </p:sp>
      <p:sp>
        <p:nvSpPr>
          <p:cNvPr id="986114" name="Rectangle 2"/>
          <p:cNvSpPr>
            <a:spLocks noChangeArrowheads="1" noTextEdit="1"/>
          </p:cNvSpPr>
          <p:nvPr>
            <p:ph type="sldImg"/>
          </p:nvPr>
        </p:nvSpPr>
        <p:spPr>
          <a:ln/>
        </p:spPr>
      </p:sp>
      <p:sp>
        <p:nvSpPr>
          <p:cNvPr id="986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F7E339-9925-4C07-BE69-FD88D76A0381}" type="slidenum">
              <a:rPr lang="en-US" altLang="en-US"/>
              <a:pPr/>
              <a:t>130</a:t>
            </a:fld>
            <a:endParaRPr lang="en-US" altLang="en-US"/>
          </a:p>
        </p:txBody>
      </p:sp>
      <p:sp>
        <p:nvSpPr>
          <p:cNvPr id="1236994" name="Rectangle 2"/>
          <p:cNvSpPr>
            <a:spLocks noChangeArrowheads="1" noTextEdit="1"/>
          </p:cNvSpPr>
          <p:nvPr>
            <p:ph type="sldImg"/>
          </p:nvPr>
        </p:nvSpPr>
        <p:spPr>
          <a:ln/>
        </p:spPr>
      </p:sp>
      <p:sp>
        <p:nvSpPr>
          <p:cNvPr id="1236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AD31BF-5DCF-4307-8A7C-38E7F0CCA9B6}" type="slidenum">
              <a:rPr lang="en-US" altLang="en-US"/>
              <a:pPr/>
              <a:t>14</a:t>
            </a:fld>
            <a:endParaRPr lang="en-US" altLang="en-US"/>
          </a:p>
        </p:txBody>
      </p:sp>
      <p:sp>
        <p:nvSpPr>
          <p:cNvPr id="1077250" name="Rectangle 2"/>
          <p:cNvSpPr>
            <a:spLocks noChangeArrowheads="1" noTextEdit="1"/>
          </p:cNvSpPr>
          <p:nvPr>
            <p:ph type="sldImg"/>
          </p:nvPr>
        </p:nvSpPr>
        <p:spPr>
          <a:ln/>
        </p:spPr>
      </p:sp>
      <p:sp>
        <p:nvSpPr>
          <p:cNvPr id="1077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9A878B-08B7-43FD-B8DF-0BAA48AFA6EB}" type="slidenum">
              <a:rPr lang="en-US" altLang="en-US"/>
              <a:pPr/>
              <a:t>131</a:t>
            </a:fld>
            <a:endParaRPr lang="en-US" altLang="en-US"/>
          </a:p>
        </p:txBody>
      </p:sp>
      <p:sp>
        <p:nvSpPr>
          <p:cNvPr id="1239042" name="Rectangle 2"/>
          <p:cNvSpPr>
            <a:spLocks noChangeArrowheads="1" noTextEdit="1"/>
          </p:cNvSpPr>
          <p:nvPr>
            <p:ph type="sldImg"/>
          </p:nvPr>
        </p:nvSpPr>
        <p:spPr>
          <a:ln/>
        </p:spPr>
      </p:sp>
      <p:sp>
        <p:nvSpPr>
          <p:cNvPr id="1239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A6837E-04F3-4A93-BEB9-309771453C21}" type="slidenum">
              <a:rPr lang="en-US" altLang="en-US"/>
              <a:pPr/>
              <a:t>132</a:t>
            </a:fld>
            <a:endParaRPr lang="en-US" altLang="en-US"/>
          </a:p>
        </p:txBody>
      </p:sp>
      <p:sp>
        <p:nvSpPr>
          <p:cNvPr id="1241090" name="Rectangle 2"/>
          <p:cNvSpPr>
            <a:spLocks noChangeArrowheads="1" noTextEdit="1"/>
          </p:cNvSpPr>
          <p:nvPr>
            <p:ph type="sldImg"/>
          </p:nvPr>
        </p:nvSpPr>
        <p:spPr>
          <a:ln/>
        </p:spPr>
      </p:sp>
      <p:sp>
        <p:nvSpPr>
          <p:cNvPr id="1241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87AB56-9563-4DFF-A3A1-970B35E7B24C}" type="slidenum">
              <a:rPr lang="en-US" altLang="en-US"/>
              <a:pPr/>
              <a:t>133</a:t>
            </a:fld>
            <a:endParaRPr lang="en-US" altLang="en-US"/>
          </a:p>
        </p:txBody>
      </p:sp>
      <p:sp>
        <p:nvSpPr>
          <p:cNvPr id="988162" name="Rectangle 2"/>
          <p:cNvSpPr>
            <a:spLocks noChangeArrowheads="1" noTextEdit="1"/>
          </p:cNvSpPr>
          <p:nvPr>
            <p:ph type="sldImg"/>
          </p:nvPr>
        </p:nvSpPr>
        <p:spPr>
          <a:ln/>
        </p:spPr>
      </p:sp>
      <p:sp>
        <p:nvSpPr>
          <p:cNvPr id="988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A8B3F1-5558-4A48-9E1A-381B87636E70}" type="slidenum">
              <a:rPr lang="en-US" altLang="en-US"/>
              <a:pPr/>
              <a:t>134</a:t>
            </a:fld>
            <a:endParaRPr lang="en-US" altLang="en-US"/>
          </a:p>
        </p:txBody>
      </p:sp>
      <p:sp>
        <p:nvSpPr>
          <p:cNvPr id="1243138" name="Rectangle 2"/>
          <p:cNvSpPr>
            <a:spLocks noChangeArrowheads="1" noTextEdit="1"/>
          </p:cNvSpPr>
          <p:nvPr>
            <p:ph type="sldImg"/>
          </p:nvPr>
        </p:nvSpPr>
        <p:spPr>
          <a:ln/>
        </p:spPr>
      </p:sp>
      <p:sp>
        <p:nvSpPr>
          <p:cNvPr id="1243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4C6B43-3AC7-4709-BA45-279EA256269C}" type="slidenum">
              <a:rPr lang="en-US" altLang="en-US"/>
              <a:pPr/>
              <a:t>135</a:t>
            </a:fld>
            <a:endParaRPr lang="en-US" altLang="en-US"/>
          </a:p>
        </p:txBody>
      </p:sp>
      <p:sp>
        <p:nvSpPr>
          <p:cNvPr id="990210" name="Rectangle 2"/>
          <p:cNvSpPr>
            <a:spLocks noChangeArrowheads="1" noTextEdit="1"/>
          </p:cNvSpPr>
          <p:nvPr>
            <p:ph type="sldImg"/>
          </p:nvPr>
        </p:nvSpPr>
        <p:spPr>
          <a:ln/>
        </p:spPr>
      </p:sp>
      <p:sp>
        <p:nvSpPr>
          <p:cNvPr id="990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1B92C7-807F-44D5-8DDC-0FAB542D75D5}" type="slidenum">
              <a:rPr lang="en-US" altLang="en-US"/>
              <a:pPr/>
              <a:t>136</a:t>
            </a:fld>
            <a:endParaRPr lang="en-US" altLang="en-US"/>
          </a:p>
        </p:txBody>
      </p:sp>
      <p:sp>
        <p:nvSpPr>
          <p:cNvPr id="1245186" name="Rectangle 2"/>
          <p:cNvSpPr>
            <a:spLocks noChangeArrowheads="1" noTextEdit="1"/>
          </p:cNvSpPr>
          <p:nvPr>
            <p:ph type="sldImg"/>
          </p:nvPr>
        </p:nvSpPr>
        <p:spPr>
          <a:ln/>
        </p:spPr>
      </p:sp>
      <p:sp>
        <p:nvSpPr>
          <p:cNvPr id="1245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C29A7B-382C-4CDD-889D-3D23537D6326}" type="slidenum">
              <a:rPr lang="en-US" altLang="en-US"/>
              <a:pPr/>
              <a:t>137</a:t>
            </a:fld>
            <a:endParaRPr lang="en-US" altLang="en-US"/>
          </a:p>
        </p:txBody>
      </p:sp>
      <p:sp>
        <p:nvSpPr>
          <p:cNvPr id="1247234" name="Rectangle 2"/>
          <p:cNvSpPr>
            <a:spLocks noChangeArrowheads="1" noTextEdit="1"/>
          </p:cNvSpPr>
          <p:nvPr>
            <p:ph type="sldImg"/>
          </p:nvPr>
        </p:nvSpPr>
        <p:spPr>
          <a:ln/>
        </p:spPr>
      </p:sp>
      <p:sp>
        <p:nvSpPr>
          <p:cNvPr id="1247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D16512-6833-4CF3-9190-BBE00D7FCCF9}" type="slidenum">
              <a:rPr lang="en-US" altLang="en-US"/>
              <a:pPr/>
              <a:t>138</a:t>
            </a:fld>
            <a:endParaRPr lang="en-US" altLang="en-US"/>
          </a:p>
        </p:txBody>
      </p:sp>
      <p:sp>
        <p:nvSpPr>
          <p:cNvPr id="992258" name="Rectangle 2"/>
          <p:cNvSpPr>
            <a:spLocks noChangeArrowheads="1" noTextEdit="1"/>
          </p:cNvSpPr>
          <p:nvPr>
            <p:ph type="sldImg"/>
          </p:nvPr>
        </p:nvSpPr>
        <p:spPr>
          <a:ln/>
        </p:spPr>
      </p:sp>
      <p:sp>
        <p:nvSpPr>
          <p:cNvPr id="992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9160E6-0194-4FE5-8417-D3AC6AAF7BCE}" type="slidenum">
              <a:rPr lang="en-US" altLang="en-US"/>
              <a:pPr/>
              <a:t>139</a:t>
            </a:fld>
            <a:endParaRPr lang="en-US" altLang="en-US"/>
          </a:p>
        </p:txBody>
      </p:sp>
      <p:sp>
        <p:nvSpPr>
          <p:cNvPr id="1249282" name="Rectangle 2"/>
          <p:cNvSpPr>
            <a:spLocks noChangeArrowheads="1" noTextEdit="1"/>
          </p:cNvSpPr>
          <p:nvPr>
            <p:ph type="sldImg"/>
          </p:nvPr>
        </p:nvSpPr>
        <p:spPr>
          <a:ln/>
        </p:spPr>
      </p:sp>
      <p:sp>
        <p:nvSpPr>
          <p:cNvPr id="1249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385BD0-D6B6-462F-9836-B68C617269B5}" type="slidenum">
              <a:rPr lang="en-US" altLang="en-US"/>
              <a:pPr/>
              <a:t>140</a:t>
            </a:fld>
            <a:endParaRPr lang="en-US" altLang="en-US"/>
          </a:p>
        </p:txBody>
      </p:sp>
      <p:sp>
        <p:nvSpPr>
          <p:cNvPr id="994306" name="Rectangle 2"/>
          <p:cNvSpPr>
            <a:spLocks noChangeArrowheads="1" noTextEdit="1"/>
          </p:cNvSpPr>
          <p:nvPr>
            <p:ph type="sldImg"/>
          </p:nvPr>
        </p:nvSpPr>
        <p:spPr>
          <a:ln/>
        </p:spPr>
      </p:sp>
      <p:sp>
        <p:nvSpPr>
          <p:cNvPr id="9943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32B2CA-5D9B-4BC6-8A5F-F111EFCA0798}" type="slidenum">
              <a:rPr lang="en-US" altLang="en-US"/>
              <a:pPr/>
              <a:t>15</a:t>
            </a:fld>
            <a:endParaRPr lang="en-US" altLang="en-US"/>
          </a:p>
        </p:txBody>
      </p:sp>
      <p:sp>
        <p:nvSpPr>
          <p:cNvPr id="902146" name="Rectangle 2"/>
          <p:cNvSpPr>
            <a:spLocks noChangeArrowheads="1" noTextEdit="1"/>
          </p:cNvSpPr>
          <p:nvPr>
            <p:ph type="sldImg"/>
          </p:nvPr>
        </p:nvSpPr>
        <p:spPr>
          <a:ln/>
        </p:spPr>
      </p:sp>
      <p:sp>
        <p:nvSpPr>
          <p:cNvPr id="902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6D6A8C-1B1A-4854-A75F-CCEBD4C3862F}" type="slidenum">
              <a:rPr lang="en-US" altLang="en-US"/>
              <a:pPr/>
              <a:t>141</a:t>
            </a:fld>
            <a:endParaRPr lang="en-US" altLang="en-US"/>
          </a:p>
        </p:txBody>
      </p:sp>
      <p:sp>
        <p:nvSpPr>
          <p:cNvPr id="1251330" name="Rectangle 2"/>
          <p:cNvSpPr>
            <a:spLocks noChangeArrowheads="1" noTextEdit="1"/>
          </p:cNvSpPr>
          <p:nvPr>
            <p:ph type="sldImg"/>
          </p:nvPr>
        </p:nvSpPr>
        <p:spPr>
          <a:ln/>
        </p:spPr>
      </p:sp>
      <p:sp>
        <p:nvSpPr>
          <p:cNvPr id="1251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7ECD23-9B2B-4747-8A6C-F293D7502C06}" type="slidenum">
              <a:rPr lang="en-US" altLang="en-US"/>
              <a:pPr/>
              <a:t>142</a:t>
            </a:fld>
            <a:endParaRPr lang="en-US" altLang="en-US"/>
          </a:p>
        </p:txBody>
      </p:sp>
      <p:sp>
        <p:nvSpPr>
          <p:cNvPr id="1253378" name="Rectangle 2"/>
          <p:cNvSpPr>
            <a:spLocks noChangeArrowheads="1" noTextEdit="1"/>
          </p:cNvSpPr>
          <p:nvPr>
            <p:ph type="sldImg"/>
          </p:nvPr>
        </p:nvSpPr>
        <p:spPr>
          <a:ln/>
        </p:spPr>
      </p:sp>
      <p:sp>
        <p:nvSpPr>
          <p:cNvPr id="1253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E72912-5E86-4170-B6CC-AC9EA6862A35}" type="slidenum">
              <a:rPr lang="en-US" altLang="en-US"/>
              <a:pPr/>
              <a:t>143</a:t>
            </a:fld>
            <a:endParaRPr lang="en-US" altLang="en-US"/>
          </a:p>
        </p:txBody>
      </p:sp>
      <p:sp>
        <p:nvSpPr>
          <p:cNvPr id="996354" name="Rectangle 2"/>
          <p:cNvSpPr>
            <a:spLocks noChangeArrowheads="1" noTextEdit="1"/>
          </p:cNvSpPr>
          <p:nvPr>
            <p:ph type="sldImg"/>
          </p:nvPr>
        </p:nvSpPr>
        <p:spPr>
          <a:ln/>
        </p:spPr>
      </p:sp>
      <p:sp>
        <p:nvSpPr>
          <p:cNvPr id="9963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C69B05-7A83-4155-A4C0-82D6D314EDBD}" type="slidenum">
              <a:rPr lang="en-US" altLang="en-US"/>
              <a:pPr/>
              <a:t>144</a:t>
            </a:fld>
            <a:endParaRPr lang="en-US" altLang="en-US"/>
          </a:p>
        </p:txBody>
      </p:sp>
      <p:sp>
        <p:nvSpPr>
          <p:cNvPr id="1255426" name="Rectangle 2"/>
          <p:cNvSpPr>
            <a:spLocks noChangeArrowheads="1" noTextEdit="1"/>
          </p:cNvSpPr>
          <p:nvPr>
            <p:ph type="sldImg"/>
          </p:nvPr>
        </p:nvSpPr>
        <p:spPr>
          <a:ln/>
        </p:spPr>
      </p:sp>
      <p:sp>
        <p:nvSpPr>
          <p:cNvPr id="1255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831A46-9FE4-4639-8E87-D01D94E9A13C}" type="slidenum">
              <a:rPr lang="en-US" altLang="en-US"/>
              <a:pPr/>
              <a:t>145</a:t>
            </a:fld>
            <a:endParaRPr lang="en-US" altLang="en-US"/>
          </a:p>
        </p:txBody>
      </p:sp>
      <p:sp>
        <p:nvSpPr>
          <p:cNvPr id="1257474" name="Rectangle 2"/>
          <p:cNvSpPr>
            <a:spLocks noChangeArrowheads="1" noTextEdit="1"/>
          </p:cNvSpPr>
          <p:nvPr>
            <p:ph type="sldImg"/>
          </p:nvPr>
        </p:nvSpPr>
        <p:spPr>
          <a:ln/>
        </p:spPr>
      </p:sp>
      <p:sp>
        <p:nvSpPr>
          <p:cNvPr id="1257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ECA60B-699E-4263-B792-021BD4ACC32E}" type="slidenum">
              <a:rPr lang="en-US" altLang="en-US"/>
              <a:pPr/>
              <a:t>146</a:t>
            </a:fld>
            <a:endParaRPr lang="en-US" altLang="en-US"/>
          </a:p>
        </p:txBody>
      </p:sp>
      <p:sp>
        <p:nvSpPr>
          <p:cNvPr id="998402" name="Rectangle 2"/>
          <p:cNvSpPr>
            <a:spLocks noChangeArrowheads="1" noTextEdit="1"/>
          </p:cNvSpPr>
          <p:nvPr>
            <p:ph type="sldImg"/>
          </p:nvPr>
        </p:nvSpPr>
        <p:spPr>
          <a:ln/>
        </p:spPr>
      </p:sp>
      <p:sp>
        <p:nvSpPr>
          <p:cNvPr id="998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4DF2DB-715F-4164-826C-E0B40A430C2D}" type="slidenum">
              <a:rPr lang="en-US" altLang="en-US"/>
              <a:pPr/>
              <a:t>147</a:t>
            </a:fld>
            <a:endParaRPr lang="en-US" altLang="en-US"/>
          </a:p>
        </p:txBody>
      </p:sp>
      <p:sp>
        <p:nvSpPr>
          <p:cNvPr id="1259522" name="Rectangle 2"/>
          <p:cNvSpPr>
            <a:spLocks noChangeArrowheads="1" noTextEdit="1"/>
          </p:cNvSpPr>
          <p:nvPr>
            <p:ph type="sldImg"/>
          </p:nvPr>
        </p:nvSpPr>
        <p:spPr>
          <a:ln/>
        </p:spPr>
      </p:sp>
      <p:sp>
        <p:nvSpPr>
          <p:cNvPr id="1259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3DACFC-C0FE-4E3F-9D14-73BBBC08F141}" type="slidenum">
              <a:rPr lang="en-US" altLang="en-US"/>
              <a:pPr/>
              <a:t>148</a:t>
            </a:fld>
            <a:endParaRPr lang="en-US" altLang="en-US"/>
          </a:p>
        </p:txBody>
      </p:sp>
      <p:sp>
        <p:nvSpPr>
          <p:cNvPr id="1334274" name="Rectangle 2"/>
          <p:cNvSpPr>
            <a:spLocks noChangeArrowheads="1" noTextEdit="1"/>
          </p:cNvSpPr>
          <p:nvPr>
            <p:ph type="sldImg"/>
          </p:nvPr>
        </p:nvSpPr>
        <p:spPr>
          <a:ln/>
        </p:spPr>
      </p:sp>
      <p:sp>
        <p:nvSpPr>
          <p:cNvPr id="1334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5E1638-2757-49B9-B041-04540161DABF}" type="slidenum">
              <a:rPr lang="en-US" altLang="en-US"/>
              <a:pPr/>
              <a:t>149</a:t>
            </a:fld>
            <a:endParaRPr lang="en-US" altLang="en-US"/>
          </a:p>
        </p:txBody>
      </p:sp>
      <p:sp>
        <p:nvSpPr>
          <p:cNvPr id="1000450" name="Rectangle 2"/>
          <p:cNvSpPr>
            <a:spLocks noChangeArrowheads="1" noTextEdit="1"/>
          </p:cNvSpPr>
          <p:nvPr>
            <p:ph type="sldImg"/>
          </p:nvPr>
        </p:nvSpPr>
        <p:spPr>
          <a:ln/>
        </p:spPr>
      </p:sp>
      <p:sp>
        <p:nvSpPr>
          <p:cNvPr id="1000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CEDCD4-D77A-4F73-9B6D-C6729DA2E291}" type="slidenum">
              <a:rPr lang="en-US" altLang="en-US"/>
              <a:pPr/>
              <a:t>150</a:t>
            </a:fld>
            <a:endParaRPr lang="en-US" altLang="en-US"/>
          </a:p>
        </p:txBody>
      </p:sp>
      <p:sp>
        <p:nvSpPr>
          <p:cNvPr id="1002498" name="Rectangle 2"/>
          <p:cNvSpPr>
            <a:spLocks noChangeArrowheads="1" noTextEdit="1"/>
          </p:cNvSpPr>
          <p:nvPr>
            <p:ph type="sldImg"/>
          </p:nvPr>
        </p:nvSpPr>
        <p:spPr>
          <a:ln/>
        </p:spPr>
      </p:sp>
      <p:sp>
        <p:nvSpPr>
          <p:cNvPr id="1002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AC84ED-CCB2-4C5A-9ADD-B09F41835F08}" type="slidenum">
              <a:rPr lang="en-US" altLang="en-US"/>
              <a:pPr/>
              <a:t>16</a:t>
            </a:fld>
            <a:endParaRPr lang="en-US" altLang="en-US"/>
          </a:p>
        </p:txBody>
      </p:sp>
      <p:sp>
        <p:nvSpPr>
          <p:cNvPr id="1079298" name="Rectangle 2"/>
          <p:cNvSpPr>
            <a:spLocks noChangeArrowheads="1" noTextEdit="1"/>
          </p:cNvSpPr>
          <p:nvPr>
            <p:ph type="sldImg"/>
          </p:nvPr>
        </p:nvSpPr>
        <p:spPr>
          <a:ln/>
        </p:spPr>
      </p:sp>
      <p:sp>
        <p:nvSpPr>
          <p:cNvPr id="1079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E543E2-4049-43DD-994C-E87EC8425232}" type="slidenum">
              <a:rPr lang="en-US" altLang="en-US"/>
              <a:pPr/>
              <a:t>151</a:t>
            </a:fld>
            <a:endParaRPr lang="en-US" altLang="en-US"/>
          </a:p>
        </p:txBody>
      </p:sp>
      <p:sp>
        <p:nvSpPr>
          <p:cNvPr id="1267714" name="Rectangle 2"/>
          <p:cNvSpPr>
            <a:spLocks noChangeArrowheads="1" noTextEdit="1"/>
          </p:cNvSpPr>
          <p:nvPr>
            <p:ph type="sldImg"/>
          </p:nvPr>
        </p:nvSpPr>
        <p:spPr>
          <a:ln/>
        </p:spPr>
      </p:sp>
      <p:sp>
        <p:nvSpPr>
          <p:cNvPr id="1267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5CE68E-1396-403C-A410-29CB40BB6598}" type="slidenum">
              <a:rPr lang="en-US" altLang="en-US"/>
              <a:pPr/>
              <a:t>152</a:t>
            </a:fld>
            <a:endParaRPr lang="en-US" altLang="en-US"/>
          </a:p>
        </p:txBody>
      </p:sp>
      <p:sp>
        <p:nvSpPr>
          <p:cNvPr id="1265666" name="Rectangle 2"/>
          <p:cNvSpPr>
            <a:spLocks noChangeArrowheads="1" noTextEdit="1"/>
          </p:cNvSpPr>
          <p:nvPr>
            <p:ph type="sldImg"/>
          </p:nvPr>
        </p:nvSpPr>
        <p:spPr>
          <a:ln/>
        </p:spPr>
      </p:sp>
      <p:sp>
        <p:nvSpPr>
          <p:cNvPr id="1265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E66961-527F-4D5A-ABF6-7956A6E0B0D4}" type="slidenum">
              <a:rPr lang="en-US" altLang="en-US"/>
              <a:pPr/>
              <a:t>153</a:t>
            </a:fld>
            <a:endParaRPr lang="en-US" altLang="en-US"/>
          </a:p>
        </p:txBody>
      </p:sp>
      <p:sp>
        <p:nvSpPr>
          <p:cNvPr id="1269762" name="Rectangle 2"/>
          <p:cNvSpPr>
            <a:spLocks noChangeArrowheads="1" noTextEdit="1"/>
          </p:cNvSpPr>
          <p:nvPr>
            <p:ph type="sldImg"/>
          </p:nvPr>
        </p:nvSpPr>
        <p:spPr>
          <a:ln/>
        </p:spPr>
      </p:sp>
      <p:sp>
        <p:nvSpPr>
          <p:cNvPr id="1269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07CC4-4F15-4010-81FB-2E1F7E4984CC}" type="slidenum">
              <a:rPr lang="en-US" altLang="en-US"/>
              <a:pPr/>
              <a:t>154</a:t>
            </a:fld>
            <a:endParaRPr lang="en-US" altLang="en-US"/>
          </a:p>
        </p:txBody>
      </p:sp>
      <p:sp>
        <p:nvSpPr>
          <p:cNvPr id="1004546" name="Rectangle 2"/>
          <p:cNvSpPr>
            <a:spLocks noChangeArrowheads="1" noTextEdit="1"/>
          </p:cNvSpPr>
          <p:nvPr>
            <p:ph type="sldImg"/>
          </p:nvPr>
        </p:nvSpPr>
        <p:spPr>
          <a:ln/>
        </p:spPr>
      </p:sp>
      <p:sp>
        <p:nvSpPr>
          <p:cNvPr id="1004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7DC324-9D4D-4F35-9C97-18C55569ED38}" type="slidenum">
              <a:rPr lang="en-US" altLang="en-US"/>
              <a:pPr/>
              <a:t>155</a:t>
            </a:fld>
            <a:endParaRPr lang="en-US" altLang="en-US"/>
          </a:p>
        </p:txBody>
      </p:sp>
      <p:sp>
        <p:nvSpPr>
          <p:cNvPr id="1271810" name="Rectangle 2"/>
          <p:cNvSpPr>
            <a:spLocks noChangeArrowheads="1" noTextEdit="1"/>
          </p:cNvSpPr>
          <p:nvPr>
            <p:ph type="sldImg"/>
          </p:nvPr>
        </p:nvSpPr>
        <p:spPr>
          <a:ln/>
        </p:spPr>
      </p:sp>
      <p:sp>
        <p:nvSpPr>
          <p:cNvPr id="1271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F09C37-F8CF-484D-9BDA-AEF6776FA3A8}" type="slidenum">
              <a:rPr lang="en-US" altLang="en-US"/>
              <a:pPr/>
              <a:t>156</a:t>
            </a:fld>
            <a:endParaRPr lang="en-US" altLang="en-US"/>
          </a:p>
        </p:txBody>
      </p:sp>
      <p:sp>
        <p:nvSpPr>
          <p:cNvPr id="1006594" name="Rectangle 2"/>
          <p:cNvSpPr>
            <a:spLocks noChangeArrowheads="1" noTextEdit="1"/>
          </p:cNvSpPr>
          <p:nvPr>
            <p:ph type="sldImg"/>
          </p:nvPr>
        </p:nvSpPr>
        <p:spPr>
          <a:ln/>
        </p:spPr>
      </p:sp>
      <p:sp>
        <p:nvSpPr>
          <p:cNvPr id="10065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73D557-4ED7-4A44-834F-1C825EB14123}" type="slidenum">
              <a:rPr lang="en-US" altLang="en-US"/>
              <a:pPr/>
              <a:t>157</a:t>
            </a:fld>
            <a:endParaRPr lang="en-US" altLang="en-US"/>
          </a:p>
        </p:txBody>
      </p:sp>
      <p:sp>
        <p:nvSpPr>
          <p:cNvPr id="1275906" name="Rectangle 2"/>
          <p:cNvSpPr>
            <a:spLocks noChangeArrowheads="1" noTextEdit="1"/>
          </p:cNvSpPr>
          <p:nvPr>
            <p:ph type="sldImg"/>
          </p:nvPr>
        </p:nvSpPr>
        <p:spPr>
          <a:ln/>
        </p:spPr>
      </p:sp>
      <p:sp>
        <p:nvSpPr>
          <p:cNvPr id="1275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DFBE7C-F3CD-47A8-A2CB-FB3DB98A6F16}" type="slidenum">
              <a:rPr lang="en-US" altLang="en-US"/>
              <a:pPr/>
              <a:t>158</a:t>
            </a:fld>
            <a:endParaRPr lang="en-US" altLang="en-US"/>
          </a:p>
        </p:txBody>
      </p:sp>
      <p:sp>
        <p:nvSpPr>
          <p:cNvPr id="1277954" name="Rectangle 2"/>
          <p:cNvSpPr>
            <a:spLocks noChangeArrowheads="1" noTextEdit="1"/>
          </p:cNvSpPr>
          <p:nvPr>
            <p:ph type="sldImg"/>
          </p:nvPr>
        </p:nvSpPr>
        <p:spPr>
          <a:ln/>
        </p:spPr>
      </p:sp>
      <p:sp>
        <p:nvSpPr>
          <p:cNvPr id="1277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E87810-EBA1-4FCB-B3A1-4736FBCE54E6}" type="slidenum">
              <a:rPr lang="en-US" altLang="en-US"/>
              <a:pPr/>
              <a:t>159</a:t>
            </a:fld>
            <a:endParaRPr lang="en-US" altLang="en-US"/>
          </a:p>
        </p:txBody>
      </p:sp>
      <p:sp>
        <p:nvSpPr>
          <p:cNvPr id="1008642" name="Rectangle 2"/>
          <p:cNvSpPr>
            <a:spLocks noChangeArrowheads="1" noTextEdit="1"/>
          </p:cNvSpPr>
          <p:nvPr>
            <p:ph type="sldImg"/>
          </p:nvPr>
        </p:nvSpPr>
        <p:spPr>
          <a:ln/>
        </p:spPr>
      </p:sp>
      <p:sp>
        <p:nvSpPr>
          <p:cNvPr id="10086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806E63-6DA7-411A-B582-E76CA103CC22}" type="slidenum">
              <a:rPr lang="en-US" altLang="en-US"/>
              <a:pPr/>
              <a:t>160</a:t>
            </a:fld>
            <a:endParaRPr lang="en-US" altLang="en-US"/>
          </a:p>
        </p:txBody>
      </p:sp>
      <p:sp>
        <p:nvSpPr>
          <p:cNvPr id="1010690" name="Rectangle 2"/>
          <p:cNvSpPr>
            <a:spLocks noChangeArrowheads="1" noTextEdit="1"/>
          </p:cNvSpPr>
          <p:nvPr>
            <p:ph type="sldImg"/>
          </p:nvPr>
        </p:nvSpPr>
        <p:spPr>
          <a:ln/>
        </p:spPr>
      </p:sp>
      <p:sp>
        <p:nvSpPr>
          <p:cNvPr id="10106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1999B0-B7BC-4365-A630-7051E75AF9F8}" type="slidenum">
              <a:rPr lang="en-US" altLang="en-US"/>
              <a:pPr/>
              <a:t>17</a:t>
            </a:fld>
            <a:endParaRPr lang="en-US" altLang="en-US"/>
          </a:p>
        </p:txBody>
      </p:sp>
      <p:sp>
        <p:nvSpPr>
          <p:cNvPr id="904194" name="Rectangle 2"/>
          <p:cNvSpPr>
            <a:spLocks noChangeArrowheads="1" noTextEdit="1"/>
          </p:cNvSpPr>
          <p:nvPr>
            <p:ph type="sldImg"/>
          </p:nvPr>
        </p:nvSpPr>
        <p:spPr>
          <a:ln/>
        </p:spPr>
      </p:sp>
      <p:sp>
        <p:nvSpPr>
          <p:cNvPr id="904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039415-4332-4AA1-9F81-322F8FA1C08B}" type="slidenum">
              <a:rPr lang="en-US" altLang="en-US"/>
              <a:pPr/>
              <a:t>161</a:t>
            </a:fld>
            <a:endParaRPr lang="en-US" altLang="en-US"/>
          </a:p>
        </p:txBody>
      </p:sp>
      <p:sp>
        <p:nvSpPr>
          <p:cNvPr id="1280002" name="Rectangle 2"/>
          <p:cNvSpPr>
            <a:spLocks noChangeArrowheads="1" noTextEdit="1"/>
          </p:cNvSpPr>
          <p:nvPr>
            <p:ph type="sldImg"/>
          </p:nvPr>
        </p:nvSpPr>
        <p:spPr>
          <a:ln/>
        </p:spPr>
      </p:sp>
      <p:sp>
        <p:nvSpPr>
          <p:cNvPr id="1280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C9E8C9-B0EF-4A9E-BDAB-48F59C12508E}" type="slidenum">
              <a:rPr lang="en-US" altLang="en-US"/>
              <a:pPr/>
              <a:t>162</a:t>
            </a:fld>
            <a:endParaRPr lang="en-US" altLang="en-US"/>
          </a:p>
        </p:txBody>
      </p:sp>
      <p:sp>
        <p:nvSpPr>
          <p:cNvPr id="1012738" name="Rectangle 2"/>
          <p:cNvSpPr>
            <a:spLocks noChangeArrowheads="1" noTextEdit="1"/>
          </p:cNvSpPr>
          <p:nvPr>
            <p:ph type="sldImg"/>
          </p:nvPr>
        </p:nvSpPr>
        <p:spPr>
          <a:ln/>
        </p:spPr>
      </p:sp>
      <p:sp>
        <p:nvSpPr>
          <p:cNvPr id="10127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CA2E91-982F-4AAA-856D-F212658848DD}" type="slidenum">
              <a:rPr lang="en-US" altLang="en-US"/>
              <a:pPr/>
              <a:t>163</a:t>
            </a:fld>
            <a:endParaRPr lang="en-US" altLang="en-US"/>
          </a:p>
        </p:txBody>
      </p:sp>
      <p:sp>
        <p:nvSpPr>
          <p:cNvPr id="1014786" name="Rectangle 2"/>
          <p:cNvSpPr>
            <a:spLocks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C6405C-AFD1-4757-9976-E2FF6B054728}" type="slidenum">
              <a:rPr lang="en-US" altLang="en-US"/>
              <a:pPr/>
              <a:t>164</a:t>
            </a:fld>
            <a:endParaRPr lang="en-US" altLang="en-US"/>
          </a:p>
        </p:txBody>
      </p:sp>
      <p:sp>
        <p:nvSpPr>
          <p:cNvPr id="1282050" name="Rectangle 2"/>
          <p:cNvSpPr>
            <a:spLocks noChangeArrowheads="1" noTextEdit="1"/>
          </p:cNvSpPr>
          <p:nvPr>
            <p:ph type="sldImg"/>
          </p:nvPr>
        </p:nvSpPr>
        <p:spPr>
          <a:ln/>
        </p:spPr>
      </p:sp>
      <p:sp>
        <p:nvSpPr>
          <p:cNvPr id="1282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2AFA8A-E6FD-48DA-A012-B6850FB3A5B1}" type="slidenum">
              <a:rPr lang="en-US" altLang="en-US"/>
              <a:pPr/>
              <a:t>165</a:t>
            </a:fld>
            <a:endParaRPr lang="en-US" altLang="en-US"/>
          </a:p>
        </p:txBody>
      </p:sp>
      <p:sp>
        <p:nvSpPr>
          <p:cNvPr id="1016834" name="Rectangle 2"/>
          <p:cNvSpPr>
            <a:spLocks noChangeArrowheads="1" noTextEdit="1"/>
          </p:cNvSpPr>
          <p:nvPr>
            <p:ph type="sldImg"/>
          </p:nvPr>
        </p:nvSpPr>
        <p:spPr>
          <a:ln/>
        </p:spPr>
      </p:sp>
      <p:sp>
        <p:nvSpPr>
          <p:cNvPr id="10168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0CDB8C-3F9B-47A1-BA6E-359DD6F79D3B}" type="slidenum">
              <a:rPr lang="en-US" altLang="en-US"/>
              <a:pPr/>
              <a:t>166</a:t>
            </a:fld>
            <a:endParaRPr lang="en-US" altLang="en-US"/>
          </a:p>
        </p:txBody>
      </p:sp>
      <p:sp>
        <p:nvSpPr>
          <p:cNvPr id="1284098" name="Rectangle 2"/>
          <p:cNvSpPr>
            <a:spLocks noChangeArrowheads="1" noTextEdit="1"/>
          </p:cNvSpPr>
          <p:nvPr>
            <p:ph type="sldImg"/>
          </p:nvPr>
        </p:nvSpPr>
        <p:spPr>
          <a:ln/>
        </p:spPr>
      </p:sp>
      <p:sp>
        <p:nvSpPr>
          <p:cNvPr id="1284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D66652-1285-4D77-ABE0-A3A3940AC5D1}" type="slidenum">
              <a:rPr lang="en-US" altLang="en-US"/>
              <a:pPr/>
              <a:t>167</a:t>
            </a:fld>
            <a:endParaRPr lang="en-US" altLang="en-US"/>
          </a:p>
        </p:txBody>
      </p:sp>
      <p:sp>
        <p:nvSpPr>
          <p:cNvPr id="1018882" name="Rectangle 2"/>
          <p:cNvSpPr>
            <a:spLocks noChangeArrowheads="1" noTextEdit="1"/>
          </p:cNvSpPr>
          <p:nvPr>
            <p:ph type="sldImg"/>
          </p:nvPr>
        </p:nvSpPr>
        <p:spPr>
          <a:ln/>
        </p:spPr>
      </p:sp>
      <p:sp>
        <p:nvSpPr>
          <p:cNvPr id="10188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B736EC-D42C-47A2-B1BE-962B6B78CFC4}" type="slidenum">
              <a:rPr lang="en-US" altLang="en-US"/>
              <a:pPr/>
              <a:t>168</a:t>
            </a:fld>
            <a:endParaRPr lang="en-US" altLang="en-US"/>
          </a:p>
        </p:txBody>
      </p:sp>
      <p:sp>
        <p:nvSpPr>
          <p:cNvPr id="1020930" name="Rectangle 2"/>
          <p:cNvSpPr>
            <a:spLocks noChangeArrowheads="1" noTextEdit="1"/>
          </p:cNvSpPr>
          <p:nvPr>
            <p:ph type="sldImg"/>
          </p:nvPr>
        </p:nvSpPr>
        <p:spPr>
          <a:ln/>
        </p:spPr>
      </p:sp>
      <p:sp>
        <p:nvSpPr>
          <p:cNvPr id="10209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2984C6-F0A8-4951-AFE9-B953B60F1283}" type="slidenum">
              <a:rPr lang="en-US" altLang="en-US"/>
              <a:pPr/>
              <a:t>169</a:t>
            </a:fld>
            <a:endParaRPr lang="en-US" altLang="en-US"/>
          </a:p>
        </p:txBody>
      </p:sp>
      <p:sp>
        <p:nvSpPr>
          <p:cNvPr id="1286146" name="Rectangle 2"/>
          <p:cNvSpPr>
            <a:spLocks noChangeArrowheads="1" noTextEdit="1"/>
          </p:cNvSpPr>
          <p:nvPr>
            <p:ph type="sldImg"/>
          </p:nvPr>
        </p:nvSpPr>
        <p:spPr>
          <a:ln/>
        </p:spPr>
      </p:sp>
      <p:sp>
        <p:nvSpPr>
          <p:cNvPr id="1286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B49C11-8A2B-4D85-BEB7-C9B690BC55B6}" type="slidenum">
              <a:rPr lang="en-US" altLang="en-US"/>
              <a:pPr/>
              <a:t>170</a:t>
            </a:fld>
            <a:endParaRPr lang="en-US" altLang="en-US"/>
          </a:p>
        </p:txBody>
      </p:sp>
      <p:sp>
        <p:nvSpPr>
          <p:cNvPr id="1022978" name="Rectangle 2"/>
          <p:cNvSpPr>
            <a:spLocks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F0E879-0366-4247-9B1B-3B1B4D1714A1}" type="slidenum">
              <a:rPr lang="en-US" altLang="en-US"/>
              <a:pPr/>
              <a:t>18</a:t>
            </a:fld>
            <a:endParaRPr lang="en-US" altLang="en-US"/>
          </a:p>
        </p:txBody>
      </p:sp>
      <p:sp>
        <p:nvSpPr>
          <p:cNvPr id="1081346" name="Rectangle 2"/>
          <p:cNvSpPr>
            <a:spLocks noChangeArrowheads="1" noTextEdit="1"/>
          </p:cNvSpPr>
          <p:nvPr>
            <p:ph type="sldImg"/>
          </p:nvPr>
        </p:nvSpPr>
        <p:spPr>
          <a:ln/>
        </p:spPr>
      </p:sp>
      <p:sp>
        <p:nvSpPr>
          <p:cNvPr id="1081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1C9E30-7E3F-4B3F-AA91-EBC1B8D3213D}" type="slidenum">
              <a:rPr lang="en-US" altLang="en-US"/>
              <a:pPr/>
              <a:t>171</a:t>
            </a:fld>
            <a:endParaRPr lang="en-US" altLang="en-US"/>
          </a:p>
        </p:txBody>
      </p:sp>
      <p:sp>
        <p:nvSpPr>
          <p:cNvPr id="1288194" name="Rectangle 2"/>
          <p:cNvSpPr>
            <a:spLocks noChangeArrowheads="1" noTextEdit="1"/>
          </p:cNvSpPr>
          <p:nvPr>
            <p:ph type="sldImg"/>
          </p:nvPr>
        </p:nvSpPr>
        <p:spPr>
          <a:ln/>
        </p:spPr>
      </p:sp>
      <p:sp>
        <p:nvSpPr>
          <p:cNvPr id="1288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FCC8D6-48C0-4A8E-B0B8-0BE8582225A5}" type="slidenum">
              <a:rPr lang="en-US" altLang="en-US"/>
              <a:pPr/>
              <a:t>172</a:t>
            </a:fld>
            <a:endParaRPr lang="en-US" altLang="en-US"/>
          </a:p>
        </p:txBody>
      </p:sp>
      <p:sp>
        <p:nvSpPr>
          <p:cNvPr id="1290242" name="Rectangle 2"/>
          <p:cNvSpPr>
            <a:spLocks noChangeArrowheads="1" noTextEdit="1"/>
          </p:cNvSpPr>
          <p:nvPr>
            <p:ph type="sldImg"/>
          </p:nvPr>
        </p:nvSpPr>
        <p:spPr>
          <a:ln/>
        </p:spPr>
      </p:sp>
      <p:sp>
        <p:nvSpPr>
          <p:cNvPr id="1290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D01444-8FE2-4083-B2B7-C08102682691}" type="slidenum">
              <a:rPr lang="en-US" altLang="en-US"/>
              <a:pPr/>
              <a:t>173</a:t>
            </a:fld>
            <a:endParaRPr lang="en-US" altLang="en-US"/>
          </a:p>
        </p:txBody>
      </p:sp>
      <p:sp>
        <p:nvSpPr>
          <p:cNvPr id="1292290" name="Rectangle 2"/>
          <p:cNvSpPr>
            <a:spLocks noChangeArrowheads="1" noTextEdit="1"/>
          </p:cNvSpPr>
          <p:nvPr>
            <p:ph type="sldImg"/>
          </p:nvPr>
        </p:nvSpPr>
        <p:spPr>
          <a:ln/>
        </p:spPr>
      </p:sp>
      <p:sp>
        <p:nvSpPr>
          <p:cNvPr id="1292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C21E31-9996-44F0-B991-EC1B18DB6A47}" type="slidenum">
              <a:rPr lang="en-US" altLang="en-US"/>
              <a:pPr/>
              <a:t>174</a:t>
            </a:fld>
            <a:endParaRPr lang="en-US" altLang="en-US"/>
          </a:p>
        </p:txBody>
      </p:sp>
      <p:sp>
        <p:nvSpPr>
          <p:cNvPr id="1025026" name="Rectangle 2"/>
          <p:cNvSpPr>
            <a:spLocks noChangeArrowheads="1" noTextEdit="1"/>
          </p:cNvSpPr>
          <p:nvPr>
            <p:ph type="sldImg"/>
          </p:nvPr>
        </p:nvSpPr>
        <p:spPr>
          <a:ln/>
        </p:spPr>
      </p:sp>
      <p:sp>
        <p:nvSpPr>
          <p:cNvPr id="10250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731596-D944-4960-9D8A-66E7F781B1D1}" type="slidenum">
              <a:rPr lang="en-US" altLang="en-US"/>
              <a:pPr/>
              <a:t>175</a:t>
            </a:fld>
            <a:endParaRPr lang="en-US" altLang="en-US"/>
          </a:p>
        </p:txBody>
      </p:sp>
      <p:sp>
        <p:nvSpPr>
          <p:cNvPr id="1294338" name="Rectangle 2"/>
          <p:cNvSpPr>
            <a:spLocks noChangeArrowheads="1" noTextEdit="1"/>
          </p:cNvSpPr>
          <p:nvPr>
            <p:ph type="sldImg"/>
          </p:nvPr>
        </p:nvSpPr>
        <p:spPr>
          <a:ln/>
        </p:spPr>
      </p:sp>
      <p:sp>
        <p:nvSpPr>
          <p:cNvPr id="1294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DB8A28-904D-4624-A30D-44F1F58302B9}" type="slidenum">
              <a:rPr lang="en-US" altLang="en-US"/>
              <a:pPr/>
              <a:t>176</a:t>
            </a:fld>
            <a:endParaRPr lang="en-US" altLang="en-US"/>
          </a:p>
        </p:txBody>
      </p:sp>
      <p:sp>
        <p:nvSpPr>
          <p:cNvPr id="1027074" name="Rectangle 2"/>
          <p:cNvSpPr>
            <a:spLocks noChangeArrowheads="1" noTextEdit="1"/>
          </p:cNvSpPr>
          <p:nvPr>
            <p:ph type="sldImg"/>
          </p:nvPr>
        </p:nvSpPr>
        <p:spPr>
          <a:ln/>
        </p:spPr>
      </p:sp>
      <p:sp>
        <p:nvSpPr>
          <p:cNvPr id="10270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1EB6A4-C145-426A-A6EE-20A0514E36DF}" type="slidenum">
              <a:rPr lang="en-US" altLang="en-US"/>
              <a:pPr/>
              <a:t>177</a:t>
            </a:fld>
            <a:endParaRPr lang="en-US" altLang="en-US"/>
          </a:p>
        </p:txBody>
      </p:sp>
      <p:sp>
        <p:nvSpPr>
          <p:cNvPr id="1296386" name="Rectangle 2"/>
          <p:cNvSpPr>
            <a:spLocks noChangeArrowheads="1" noTextEdit="1"/>
          </p:cNvSpPr>
          <p:nvPr>
            <p:ph type="sldImg"/>
          </p:nvPr>
        </p:nvSpPr>
        <p:spPr>
          <a:ln/>
        </p:spPr>
      </p:sp>
      <p:sp>
        <p:nvSpPr>
          <p:cNvPr id="1296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6216B-BCE8-4607-8973-94087D2A52AA}" type="slidenum">
              <a:rPr lang="en-US" altLang="en-US"/>
              <a:pPr/>
              <a:t>178</a:t>
            </a:fld>
            <a:endParaRPr lang="en-US" altLang="en-US"/>
          </a:p>
        </p:txBody>
      </p:sp>
      <p:sp>
        <p:nvSpPr>
          <p:cNvPr id="1298434" name="Rectangle 2"/>
          <p:cNvSpPr>
            <a:spLocks noChangeArrowheads="1" noTextEdit="1"/>
          </p:cNvSpPr>
          <p:nvPr>
            <p:ph type="sldImg"/>
          </p:nvPr>
        </p:nvSpPr>
        <p:spPr>
          <a:ln/>
        </p:spPr>
      </p:sp>
      <p:sp>
        <p:nvSpPr>
          <p:cNvPr id="1298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CE0044-AB67-40D0-AE0D-53032C1E0738}" type="slidenum">
              <a:rPr lang="en-US" altLang="en-US"/>
              <a:pPr/>
              <a:t>179</a:t>
            </a:fld>
            <a:endParaRPr lang="en-US" altLang="en-US"/>
          </a:p>
        </p:txBody>
      </p:sp>
      <p:sp>
        <p:nvSpPr>
          <p:cNvPr id="1029122" name="Rectangle 2"/>
          <p:cNvSpPr>
            <a:spLocks noChangeArrowheads="1" noTextEdit="1"/>
          </p:cNvSpPr>
          <p:nvPr>
            <p:ph type="sldImg"/>
          </p:nvPr>
        </p:nvSpPr>
        <p:spPr>
          <a:ln/>
        </p:spPr>
      </p:sp>
      <p:sp>
        <p:nvSpPr>
          <p:cNvPr id="1029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9A4ABD-8F30-4115-A021-9F1EE388FDDC}" type="slidenum">
              <a:rPr lang="en-US" altLang="en-US"/>
              <a:pPr/>
              <a:t>180</a:t>
            </a:fld>
            <a:endParaRPr lang="en-US" altLang="en-US"/>
          </a:p>
        </p:txBody>
      </p:sp>
      <p:sp>
        <p:nvSpPr>
          <p:cNvPr id="1300482" name="Rectangle 2"/>
          <p:cNvSpPr>
            <a:spLocks noChangeArrowheads="1" noTextEdit="1"/>
          </p:cNvSpPr>
          <p:nvPr>
            <p:ph type="sldImg"/>
          </p:nvPr>
        </p:nvSpPr>
        <p:spPr>
          <a:ln/>
        </p:spPr>
      </p:sp>
      <p:sp>
        <p:nvSpPr>
          <p:cNvPr id="1300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050EAF-1C63-45BE-A1BB-2DEABF36F2AF}" type="slidenum">
              <a:rPr lang="en-US" altLang="en-US"/>
              <a:pPr/>
              <a:t>19</a:t>
            </a:fld>
            <a:endParaRPr lang="en-US" altLang="en-US"/>
          </a:p>
        </p:txBody>
      </p:sp>
      <p:sp>
        <p:nvSpPr>
          <p:cNvPr id="906242" name="Rectangle 2"/>
          <p:cNvSpPr>
            <a:spLocks noChangeArrowheads="1" noTextEdit="1"/>
          </p:cNvSpPr>
          <p:nvPr>
            <p:ph type="sldImg"/>
          </p:nvPr>
        </p:nvSpPr>
        <p:spPr>
          <a:ln/>
        </p:spPr>
      </p:sp>
      <p:sp>
        <p:nvSpPr>
          <p:cNvPr id="906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6B1390-61F9-4954-AA51-1F6FBC4BA604}" type="slidenum">
              <a:rPr lang="en-US" altLang="en-US"/>
              <a:pPr/>
              <a:t>181</a:t>
            </a:fld>
            <a:endParaRPr lang="en-US" altLang="en-US"/>
          </a:p>
        </p:txBody>
      </p:sp>
      <p:sp>
        <p:nvSpPr>
          <p:cNvPr id="1031170" name="Rectangle 2"/>
          <p:cNvSpPr>
            <a:spLocks noChangeArrowheads="1" noTextEdit="1"/>
          </p:cNvSpPr>
          <p:nvPr>
            <p:ph type="sldImg"/>
          </p:nvPr>
        </p:nvSpPr>
        <p:spPr>
          <a:ln/>
        </p:spPr>
      </p:sp>
      <p:sp>
        <p:nvSpPr>
          <p:cNvPr id="1031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530F1D-246A-40F9-AA8E-0801CC1BCA64}" type="slidenum">
              <a:rPr lang="en-US" altLang="en-US"/>
              <a:pPr/>
              <a:t>182</a:t>
            </a:fld>
            <a:endParaRPr lang="en-US" altLang="en-US"/>
          </a:p>
        </p:txBody>
      </p:sp>
      <p:sp>
        <p:nvSpPr>
          <p:cNvPr id="1033218" name="Rectangle 2"/>
          <p:cNvSpPr>
            <a:spLocks noChangeArrowheads="1" noTextEdit="1"/>
          </p:cNvSpPr>
          <p:nvPr>
            <p:ph type="sldImg"/>
          </p:nvPr>
        </p:nvSpPr>
        <p:spPr>
          <a:ln/>
        </p:spPr>
      </p:sp>
      <p:sp>
        <p:nvSpPr>
          <p:cNvPr id="1033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E20364-D757-425E-B3C5-E4DE653FFFB9}" type="slidenum">
              <a:rPr lang="en-US" altLang="en-US"/>
              <a:pPr/>
              <a:t>183</a:t>
            </a:fld>
            <a:endParaRPr lang="en-US" altLang="en-US"/>
          </a:p>
        </p:txBody>
      </p:sp>
      <p:sp>
        <p:nvSpPr>
          <p:cNvPr id="1302530" name="Rectangle 2"/>
          <p:cNvSpPr>
            <a:spLocks noChangeArrowheads="1" noTextEdit="1"/>
          </p:cNvSpPr>
          <p:nvPr>
            <p:ph type="sldImg"/>
          </p:nvPr>
        </p:nvSpPr>
        <p:spPr>
          <a:ln/>
        </p:spPr>
      </p:sp>
      <p:sp>
        <p:nvSpPr>
          <p:cNvPr id="1302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743F1A-CE61-4AE5-80E5-2C748E1CB189}" type="slidenum">
              <a:rPr lang="en-US" altLang="en-US"/>
              <a:pPr/>
              <a:t>184</a:t>
            </a:fld>
            <a:endParaRPr lang="en-US" altLang="en-US"/>
          </a:p>
        </p:txBody>
      </p:sp>
      <p:sp>
        <p:nvSpPr>
          <p:cNvPr id="1035266" name="Rectangle 2"/>
          <p:cNvSpPr>
            <a:spLocks noChangeArrowheads="1" noTextEdit="1"/>
          </p:cNvSpPr>
          <p:nvPr>
            <p:ph type="sldImg"/>
          </p:nvPr>
        </p:nvSpPr>
        <p:spPr>
          <a:ln/>
        </p:spPr>
      </p:sp>
      <p:sp>
        <p:nvSpPr>
          <p:cNvPr id="10352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5E0B86-76A4-42B7-A050-4C538C97DF96}" type="slidenum">
              <a:rPr lang="en-US" altLang="en-US"/>
              <a:pPr/>
              <a:t>185</a:t>
            </a:fld>
            <a:endParaRPr lang="en-US" altLang="en-US"/>
          </a:p>
        </p:txBody>
      </p:sp>
      <p:sp>
        <p:nvSpPr>
          <p:cNvPr id="1304578" name="Rectangle 2"/>
          <p:cNvSpPr>
            <a:spLocks noChangeArrowheads="1" noTextEdit="1"/>
          </p:cNvSpPr>
          <p:nvPr>
            <p:ph type="sldImg"/>
          </p:nvPr>
        </p:nvSpPr>
        <p:spPr>
          <a:ln/>
        </p:spPr>
      </p:sp>
      <p:sp>
        <p:nvSpPr>
          <p:cNvPr id="1304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87355F-A4D7-4E02-8143-D65CFF07A859}" type="slidenum">
              <a:rPr lang="en-US" altLang="en-US"/>
              <a:pPr/>
              <a:t>186</a:t>
            </a:fld>
            <a:endParaRPr lang="en-US" altLang="en-US"/>
          </a:p>
        </p:txBody>
      </p:sp>
      <p:sp>
        <p:nvSpPr>
          <p:cNvPr id="1306626" name="Rectangle 2"/>
          <p:cNvSpPr>
            <a:spLocks noChangeArrowheads="1" noTextEdit="1"/>
          </p:cNvSpPr>
          <p:nvPr>
            <p:ph type="sldImg"/>
          </p:nvPr>
        </p:nvSpPr>
        <p:spPr>
          <a:ln/>
        </p:spPr>
      </p:sp>
      <p:sp>
        <p:nvSpPr>
          <p:cNvPr id="1306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8B9154-7BC2-4659-87DE-C71885A6B0E8}" type="slidenum">
              <a:rPr lang="en-US" altLang="en-US"/>
              <a:pPr/>
              <a:t>187</a:t>
            </a:fld>
            <a:endParaRPr lang="en-US" altLang="en-US"/>
          </a:p>
        </p:txBody>
      </p:sp>
      <p:sp>
        <p:nvSpPr>
          <p:cNvPr id="1037314" name="Rectangle 2"/>
          <p:cNvSpPr>
            <a:spLocks noChangeArrowheads="1" noTextEdit="1"/>
          </p:cNvSpPr>
          <p:nvPr>
            <p:ph type="sldImg"/>
          </p:nvPr>
        </p:nvSpPr>
        <p:spPr>
          <a:ln/>
        </p:spPr>
      </p:sp>
      <p:sp>
        <p:nvSpPr>
          <p:cNvPr id="1037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64F7F6-0E20-49FA-90B8-8B93DEAAE54A}" type="slidenum">
              <a:rPr lang="en-US" altLang="en-US"/>
              <a:pPr/>
              <a:t>188</a:t>
            </a:fld>
            <a:endParaRPr lang="en-US" altLang="en-US"/>
          </a:p>
        </p:txBody>
      </p:sp>
      <p:sp>
        <p:nvSpPr>
          <p:cNvPr id="1310722" name="Rectangle 2"/>
          <p:cNvSpPr>
            <a:spLocks noChangeArrowheads="1" noTextEdit="1"/>
          </p:cNvSpPr>
          <p:nvPr>
            <p:ph type="sldImg"/>
          </p:nvPr>
        </p:nvSpPr>
        <p:spPr>
          <a:ln/>
        </p:spPr>
      </p:sp>
      <p:sp>
        <p:nvSpPr>
          <p:cNvPr id="1310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F6A8BA-1CE7-44B9-8183-A41CBA1BA7E6}" type="slidenum">
              <a:rPr lang="en-US" altLang="en-US"/>
              <a:pPr/>
              <a:t>189</a:t>
            </a:fld>
            <a:endParaRPr lang="en-US" altLang="en-US"/>
          </a:p>
        </p:txBody>
      </p:sp>
      <p:sp>
        <p:nvSpPr>
          <p:cNvPr id="1039362" name="Rectangle 2"/>
          <p:cNvSpPr>
            <a:spLocks noChangeArrowheads="1" noTextEdit="1"/>
          </p:cNvSpPr>
          <p:nvPr>
            <p:ph type="sldImg"/>
          </p:nvPr>
        </p:nvSpPr>
        <p:spPr>
          <a:ln/>
        </p:spPr>
      </p:sp>
      <p:sp>
        <p:nvSpPr>
          <p:cNvPr id="1039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A9A455-470D-4F31-9AF1-7997C6476F2B}" type="slidenum">
              <a:rPr lang="en-US" altLang="en-US"/>
              <a:pPr/>
              <a:t>190</a:t>
            </a:fld>
            <a:endParaRPr lang="en-US" altLang="en-US"/>
          </a:p>
        </p:txBody>
      </p:sp>
      <p:sp>
        <p:nvSpPr>
          <p:cNvPr id="1336322" name="Rectangle 2"/>
          <p:cNvSpPr>
            <a:spLocks noChangeArrowheads="1" noTextEdit="1"/>
          </p:cNvSpPr>
          <p:nvPr>
            <p:ph type="sldImg"/>
          </p:nvPr>
        </p:nvSpPr>
        <p:spPr>
          <a:ln/>
        </p:spPr>
      </p:sp>
      <p:sp>
        <p:nvSpPr>
          <p:cNvPr id="1336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FBFA74-2449-4629-B08B-37B20E54FBF5}" type="slidenum">
              <a:rPr lang="en-US" altLang="en-US"/>
              <a:pPr/>
              <a:t>20</a:t>
            </a:fld>
            <a:endParaRPr lang="en-US" altLang="en-US"/>
          </a:p>
        </p:txBody>
      </p:sp>
      <p:sp>
        <p:nvSpPr>
          <p:cNvPr id="908290" name="Rectangle 2"/>
          <p:cNvSpPr>
            <a:spLocks noChangeArrowheads="1" noTextEdit="1"/>
          </p:cNvSpPr>
          <p:nvPr>
            <p:ph type="sldImg"/>
          </p:nvPr>
        </p:nvSpPr>
        <p:spPr>
          <a:ln/>
        </p:spPr>
      </p:sp>
      <p:sp>
        <p:nvSpPr>
          <p:cNvPr id="908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E652F1-464E-42CF-80A1-F9FCA585BE34}" type="slidenum">
              <a:rPr lang="en-US" altLang="en-US"/>
              <a:pPr/>
              <a:t>191</a:t>
            </a:fld>
            <a:endParaRPr lang="en-US" altLang="en-US"/>
          </a:p>
        </p:txBody>
      </p:sp>
      <p:sp>
        <p:nvSpPr>
          <p:cNvPr id="1308674" name="Rectangle 2"/>
          <p:cNvSpPr>
            <a:spLocks noChangeArrowheads="1" noTextEdit="1"/>
          </p:cNvSpPr>
          <p:nvPr>
            <p:ph type="sldImg"/>
          </p:nvPr>
        </p:nvSpPr>
        <p:spPr>
          <a:ln/>
        </p:spPr>
      </p:sp>
      <p:sp>
        <p:nvSpPr>
          <p:cNvPr id="1308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F616C9-F781-44CB-A427-DCFE039298A4}" type="slidenum">
              <a:rPr lang="en-US" altLang="en-US"/>
              <a:pPr/>
              <a:t>192</a:t>
            </a:fld>
            <a:endParaRPr lang="en-US" altLang="en-US"/>
          </a:p>
        </p:txBody>
      </p:sp>
      <p:sp>
        <p:nvSpPr>
          <p:cNvPr id="1041410" name="Rectangle 2"/>
          <p:cNvSpPr>
            <a:spLocks noChangeArrowheads="1" noTextEdit="1"/>
          </p:cNvSpPr>
          <p:nvPr>
            <p:ph type="sldImg"/>
          </p:nvPr>
        </p:nvSpPr>
        <p:spPr>
          <a:ln/>
        </p:spPr>
      </p:sp>
      <p:sp>
        <p:nvSpPr>
          <p:cNvPr id="1041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5784E4-37AB-4746-A6C7-837E10E7B1CC}" type="slidenum">
              <a:rPr lang="en-US" altLang="en-US"/>
              <a:pPr/>
              <a:t>193</a:t>
            </a:fld>
            <a:endParaRPr lang="en-US" altLang="en-US"/>
          </a:p>
        </p:txBody>
      </p:sp>
      <p:sp>
        <p:nvSpPr>
          <p:cNvPr id="1043458" name="Rectangle 2"/>
          <p:cNvSpPr>
            <a:spLocks noChangeArrowheads="1" noTextEdit="1"/>
          </p:cNvSpPr>
          <p:nvPr>
            <p:ph type="sldImg"/>
          </p:nvPr>
        </p:nvSpPr>
        <p:spPr>
          <a:ln/>
        </p:spPr>
      </p:sp>
      <p:sp>
        <p:nvSpPr>
          <p:cNvPr id="1043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193BFB-B500-4CDC-91FD-A6AC65668053}" type="slidenum">
              <a:rPr lang="en-US" altLang="en-US"/>
              <a:pPr/>
              <a:t>194</a:t>
            </a:fld>
            <a:endParaRPr lang="en-US" altLang="en-US"/>
          </a:p>
        </p:txBody>
      </p:sp>
      <p:sp>
        <p:nvSpPr>
          <p:cNvPr id="1314818" name="Rectangle 2"/>
          <p:cNvSpPr>
            <a:spLocks noChangeArrowheads="1" noTextEdit="1"/>
          </p:cNvSpPr>
          <p:nvPr>
            <p:ph type="sldImg"/>
          </p:nvPr>
        </p:nvSpPr>
        <p:spPr>
          <a:ln/>
        </p:spPr>
      </p:sp>
      <p:sp>
        <p:nvSpPr>
          <p:cNvPr id="1314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212B82-B871-4FEB-B291-3ADC03A54EEE}" type="slidenum">
              <a:rPr lang="en-US" altLang="en-US"/>
              <a:pPr/>
              <a:t>195</a:t>
            </a:fld>
            <a:endParaRPr lang="en-US" altLang="en-US"/>
          </a:p>
        </p:txBody>
      </p:sp>
      <p:sp>
        <p:nvSpPr>
          <p:cNvPr id="1045506" name="Rectangle 2"/>
          <p:cNvSpPr>
            <a:spLocks noChangeArrowheads="1" noTextEdit="1"/>
          </p:cNvSpPr>
          <p:nvPr>
            <p:ph type="sldImg"/>
          </p:nvPr>
        </p:nvSpPr>
        <p:spPr>
          <a:ln/>
        </p:spPr>
      </p:sp>
      <p:sp>
        <p:nvSpPr>
          <p:cNvPr id="1045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DE5C81-CD79-4C59-AA69-8694B57170C4}" type="slidenum">
              <a:rPr lang="en-US" altLang="en-US"/>
              <a:pPr/>
              <a:t>196</a:t>
            </a:fld>
            <a:endParaRPr lang="en-US" altLang="en-US"/>
          </a:p>
        </p:txBody>
      </p:sp>
      <p:sp>
        <p:nvSpPr>
          <p:cNvPr id="1316866" name="Rectangle 2"/>
          <p:cNvSpPr>
            <a:spLocks noChangeArrowheads="1" noTextEdit="1"/>
          </p:cNvSpPr>
          <p:nvPr>
            <p:ph type="sldImg"/>
          </p:nvPr>
        </p:nvSpPr>
        <p:spPr>
          <a:ln/>
        </p:spPr>
      </p:sp>
      <p:sp>
        <p:nvSpPr>
          <p:cNvPr id="1316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AA51FA-2145-4870-94B1-A41FC3B42A3C}" type="slidenum">
              <a:rPr lang="en-US" altLang="en-US"/>
              <a:pPr/>
              <a:t>197</a:t>
            </a:fld>
            <a:endParaRPr lang="en-US" altLang="en-US"/>
          </a:p>
        </p:txBody>
      </p:sp>
      <p:sp>
        <p:nvSpPr>
          <p:cNvPr id="1312770" name="Rectangle 2"/>
          <p:cNvSpPr>
            <a:spLocks noChangeArrowheads="1" noTextEdit="1"/>
          </p:cNvSpPr>
          <p:nvPr>
            <p:ph type="sldImg"/>
          </p:nvPr>
        </p:nvSpPr>
        <p:spPr>
          <a:ln/>
        </p:spPr>
      </p:sp>
      <p:sp>
        <p:nvSpPr>
          <p:cNvPr id="1312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225865-B97E-44D8-885D-6FE52CDF2F4F}" type="slidenum">
              <a:rPr lang="en-US" altLang="en-US"/>
              <a:pPr/>
              <a:t>198</a:t>
            </a:fld>
            <a:endParaRPr lang="en-US" altLang="en-US"/>
          </a:p>
        </p:txBody>
      </p:sp>
      <p:sp>
        <p:nvSpPr>
          <p:cNvPr id="1047554" name="Rectangle 2"/>
          <p:cNvSpPr>
            <a:spLocks noChangeArrowheads="1" noTextEdit="1"/>
          </p:cNvSpPr>
          <p:nvPr>
            <p:ph type="sldImg"/>
          </p:nvPr>
        </p:nvSpPr>
        <p:spPr>
          <a:ln/>
        </p:spPr>
      </p:sp>
      <p:sp>
        <p:nvSpPr>
          <p:cNvPr id="1047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02790F-D18A-4408-8B64-D0C06C39E312}" type="slidenum">
              <a:rPr lang="en-US" altLang="en-US"/>
              <a:pPr/>
              <a:t>199</a:t>
            </a:fld>
            <a:endParaRPr lang="en-US" altLang="en-US"/>
          </a:p>
        </p:txBody>
      </p:sp>
      <p:sp>
        <p:nvSpPr>
          <p:cNvPr id="1049602" name="Rectangle 2"/>
          <p:cNvSpPr>
            <a:spLocks noChangeArrowheads="1" noTextEdit="1"/>
          </p:cNvSpPr>
          <p:nvPr>
            <p:ph type="sldImg"/>
          </p:nvPr>
        </p:nvSpPr>
        <p:spPr>
          <a:ln/>
        </p:spPr>
      </p:sp>
      <p:sp>
        <p:nvSpPr>
          <p:cNvPr id="1049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3A4EAB-3FC9-4DC7-97AB-97E952838395}" type="slidenum">
              <a:rPr lang="en-US" altLang="en-US"/>
              <a:pPr/>
              <a:t>200</a:t>
            </a:fld>
            <a:endParaRPr lang="en-US" altLang="en-US"/>
          </a:p>
        </p:txBody>
      </p:sp>
      <p:sp>
        <p:nvSpPr>
          <p:cNvPr id="1320962" name="Rectangle 2"/>
          <p:cNvSpPr>
            <a:spLocks noChangeArrowheads="1" noTextEdit="1"/>
          </p:cNvSpPr>
          <p:nvPr>
            <p:ph type="sldImg"/>
          </p:nvPr>
        </p:nvSpPr>
        <p:spPr>
          <a:ln/>
        </p:spPr>
      </p:sp>
      <p:sp>
        <p:nvSpPr>
          <p:cNvPr id="1320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E00544-2A28-4C41-8D1B-29FFB4428CBC}" type="slidenum">
              <a:rPr lang="en-US" altLang="en-US"/>
              <a:pPr/>
              <a:t>3</a:t>
            </a:fld>
            <a:endParaRPr lang="en-US" altLang="en-US"/>
          </a:p>
        </p:txBody>
      </p:sp>
      <p:sp>
        <p:nvSpPr>
          <p:cNvPr id="1060866" name="Rectangle 2"/>
          <p:cNvSpPr>
            <a:spLocks noChangeArrowheads="1" noTextEdit="1"/>
          </p:cNvSpPr>
          <p:nvPr>
            <p:ph type="sldImg"/>
          </p:nvPr>
        </p:nvSpPr>
        <p:spPr>
          <a:ln/>
        </p:spPr>
      </p:sp>
      <p:sp>
        <p:nvSpPr>
          <p:cNvPr id="1060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617F53-0D4C-4D89-B259-2AD0C7E3888C}" type="slidenum">
              <a:rPr lang="en-US" altLang="en-US"/>
              <a:pPr/>
              <a:t>21</a:t>
            </a:fld>
            <a:endParaRPr lang="en-US" altLang="en-US"/>
          </a:p>
        </p:txBody>
      </p:sp>
      <p:sp>
        <p:nvSpPr>
          <p:cNvPr id="1083394" name="Rectangle 2"/>
          <p:cNvSpPr>
            <a:spLocks noChangeArrowheads="1" noTextEdit="1"/>
          </p:cNvSpPr>
          <p:nvPr>
            <p:ph type="sldImg"/>
          </p:nvPr>
        </p:nvSpPr>
        <p:spPr>
          <a:ln/>
        </p:spPr>
      </p:sp>
      <p:sp>
        <p:nvSpPr>
          <p:cNvPr id="1083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5F2C82-E538-4467-A1AB-DAC3623318BA}" type="slidenum">
              <a:rPr lang="en-US" altLang="en-US"/>
              <a:pPr/>
              <a:t>201</a:t>
            </a:fld>
            <a:endParaRPr lang="en-US" altLang="en-US"/>
          </a:p>
        </p:txBody>
      </p:sp>
      <p:sp>
        <p:nvSpPr>
          <p:cNvPr id="1051650" name="Rectangle 2"/>
          <p:cNvSpPr>
            <a:spLocks noChangeArrowheads="1" noTextEdit="1"/>
          </p:cNvSpPr>
          <p:nvPr>
            <p:ph type="sldImg"/>
          </p:nvPr>
        </p:nvSpPr>
        <p:spPr>
          <a:ln/>
        </p:spPr>
      </p:sp>
      <p:sp>
        <p:nvSpPr>
          <p:cNvPr id="1051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BAE55F-F0CC-4B82-A999-453F4C8AD888}" type="slidenum">
              <a:rPr lang="en-US" altLang="en-US"/>
              <a:pPr/>
              <a:t>202</a:t>
            </a:fld>
            <a:endParaRPr lang="en-US" altLang="en-US"/>
          </a:p>
        </p:txBody>
      </p:sp>
      <p:sp>
        <p:nvSpPr>
          <p:cNvPr id="1318914" name="Rectangle 2"/>
          <p:cNvSpPr>
            <a:spLocks noChangeArrowheads="1" noTextEdit="1"/>
          </p:cNvSpPr>
          <p:nvPr>
            <p:ph type="sldImg"/>
          </p:nvPr>
        </p:nvSpPr>
        <p:spPr>
          <a:ln/>
        </p:spPr>
      </p:sp>
      <p:sp>
        <p:nvSpPr>
          <p:cNvPr id="1318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FFCC8E-CAC3-4C0C-B992-80F79F9DBED5}" type="slidenum">
              <a:rPr lang="en-US" altLang="en-US"/>
              <a:pPr/>
              <a:t>203</a:t>
            </a:fld>
            <a:endParaRPr lang="en-US" altLang="en-US"/>
          </a:p>
        </p:txBody>
      </p:sp>
      <p:sp>
        <p:nvSpPr>
          <p:cNvPr id="1053698" name="Rectangle 2"/>
          <p:cNvSpPr>
            <a:spLocks noChangeArrowheads="1" noTextEdit="1"/>
          </p:cNvSpPr>
          <p:nvPr>
            <p:ph type="sldImg"/>
          </p:nvPr>
        </p:nvSpPr>
        <p:spPr>
          <a:ln/>
        </p:spPr>
      </p:sp>
      <p:sp>
        <p:nvSpPr>
          <p:cNvPr id="1053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38E366-89EC-4577-962B-5F0D35B43870}" type="slidenum">
              <a:rPr lang="en-US" altLang="en-US"/>
              <a:pPr/>
              <a:t>204</a:t>
            </a:fld>
            <a:endParaRPr lang="en-US" altLang="en-US"/>
          </a:p>
        </p:txBody>
      </p:sp>
      <p:sp>
        <p:nvSpPr>
          <p:cNvPr id="1055746" name="Rectangle 2"/>
          <p:cNvSpPr>
            <a:spLocks noChangeArrowheads="1" noTextEdit="1"/>
          </p:cNvSpPr>
          <p:nvPr>
            <p:ph type="sldImg"/>
          </p:nvPr>
        </p:nvSpPr>
        <p:spPr>
          <a:ln/>
        </p:spPr>
      </p:sp>
      <p:sp>
        <p:nvSpPr>
          <p:cNvPr id="1055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949209-3022-42EA-BB76-D6B69773269F}" type="slidenum">
              <a:rPr lang="en-US" altLang="en-US"/>
              <a:pPr/>
              <a:t>205</a:t>
            </a:fld>
            <a:endParaRPr lang="en-US" altLang="en-US"/>
          </a:p>
        </p:txBody>
      </p:sp>
      <p:sp>
        <p:nvSpPr>
          <p:cNvPr id="1323010" name="Rectangle 2"/>
          <p:cNvSpPr>
            <a:spLocks noChangeArrowheads="1" noTextEdit="1"/>
          </p:cNvSpPr>
          <p:nvPr>
            <p:ph type="sldImg"/>
          </p:nvPr>
        </p:nvSpPr>
        <p:spPr>
          <a:ln/>
        </p:spPr>
      </p:sp>
      <p:sp>
        <p:nvSpPr>
          <p:cNvPr id="1323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DFFBCC-4681-48CB-9F61-2E81C803B67F}" type="slidenum">
              <a:rPr lang="en-US" altLang="en-US"/>
              <a:pPr/>
              <a:t>206</a:t>
            </a:fld>
            <a:endParaRPr lang="en-US" altLang="en-US"/>
          </a:p>
        </p:txBody>
      </p:sp>
      <p:sp>
        <p:nvSpPr>
          <p:cNvPr id="1057794" name="Rectangle 2"/>
          <p:cNvSpPr>
            <a:spLocks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53834D-CD1C-4D9C-93CA-0F320551731B}" type="slidenum">
              <a:rPr lang="en-US" altLang="en-US"/>
              <a:pPr/>
              <a:t>207</a:t>
            </a:fld>
            <a:endParaRPr lang="en-US" altLang="en-US"/>
          </a:p>
        </p:txBody>
      </p:sp>
      <p:sp>
        <p:nvSpPr>
          <p:cNvPr id="1325058" name="Rectangle 2"/>
          <p:cNvSpPr>
            <a:spLocks noChangeArrowheads="1" noTextEdit="1"/>
          </p:cNvSpPr>
          <p:nvPr>
            <p:ph type="sldImg"/>
          </p:nvPr>
        </p:nvSpPr>
        <p:spPr>
          <a:ln/>
        </p:spPr>
      </p:sp>
      <p:sp>
        <p:nvSpPr>
          <p:cNvPr id="1325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BBC5DB-39B5-46CC-833C-804B9F677FE2}" type="slidenum">
              <a:rPr lang="en-US" altLang="en-US"/>
              <a:pPr/>
              <a:t>22</a:t>
            </a:fld>
            <a:endParaRPr lang="en-US" altLang="en-US"/>
          </a:p>
        </p:txBody>
      </p:sp>
      <p:sp>
        <p:nvSpPr>
          <p:cNvPr id="1085442" name="Rectangle 2"/>
          <p:cNvSpPr>
            <a:spLocks noChangeArrowheads="1" noTextEdit="1"/>
          </p:cNvSpPr>
          <p:nvPr>
            <p:ph type="sldImg"/>
          </p:nvPr>
        </p:nvSpPr>
        <p:spPr>
          <a:ln/>
        </p:spPr>
      </p:sp>
      <p:sp>
        <p:nvSpPr>
          <p:cNvPr id="1085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0847E8-DC05-4E9F-AD44-2E92F82662FC}" type="slidenum">
              <a:rPr lang="en-US" altLang="en-US"/>
              <a:pPr/>
              <a:t>23</a:t>
            </a:fld>
            <a:endParaRPr lang="en-US" altLang="en-US"/>
          </a:p>
        </p:txBody>
      </p:sp>
      <p:sp>
        <p:nvSpPr>
          <p:cNvPr id="1087490" name="Rectangle 2"/>
          <p:cNvSpPr>
            <a:spLocks noChangeArrowheads="1" noTextEdit="1"/>
          </p:cNvSpPr>
          <p:nvPr>
            <p:ph type="sldImg"/>
          </p:nvPr>
        </p:nvSpPr>
        <p:spPr>
          <a:ln/>
        </p:spPr>
      </p:sp>
      <p:sp>
        <p:nvSpPr>
          <p:cNvPr id="1087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A8BBED-77C4-4F63-90E4-7C83E1C4BEED}" type="slidenum">
              <a:rPr lang="en-US" altLang="en-US"/>
              <a:pPr/>
              <a:t>24</a:t>
            </a:fld>
            <a:endParaRPr lang="en-US" altLang="en-US"/>
          </a:p>
        </p:txBody>
      </p:sp>
      <p:sp>
        <p:nvSpPr>
          <p:cNvPr id="910338" name="Rectangle 2"/>
          <p:cNvSpPr>
            <a:spLocks noChangeArrowheads="1" noTextEdit="1"/>
          </p:cNvSpPr>
          <p:nvPr>
            <p:ph type="sldImg"/>
          </p:nvPr>
        </p:nvSpPr>
        <p:spPr>
          <a:ln/>
        </p:spPr>
      </p:sp>
      <p:sp>
        <p:nvSpPr>
          <p:cNvPr id="910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4E5159-BAD6-4CFF-B812-8DECC42A57D4}" type="slidenum">
              <a:rPr lang="en-US" altLang="en-US"/>
              <a:pPr/>
              <a:t>25</a:t>
            </a:fld>
            <a:endParaRPr lang="en-US" altLang="en-US"/>
          </a:p>
        </p:txBody>
      </p:sp>
      <p:sp>
        <p:nvSpPr>
          <p:cNvPr id="1089538" name="Rectangle 2"/>
          <p:cNvSpPr>
            <a:spLocks noChangeArrowheads="1" noTextEdit="1"/>
          </p:cNvSpPr>
          <p:nvPr>
            <p:ph type="sldImg"/>
          </p:nvPr>
        </p:nvSpPr>
        <p:spPr>
          <a:ln/>
        </p:spPr>
      </p:sp>
      <p:sp>
        <p:nvSpPr>
          <p:cNvPr id="1089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2AF883-93EB-40B2-9A35-3E7977776A5B}" type="slidenum">
              <a:rPr lang="en-US" altLang="en-US"/>
              <a:pPr/>
              <a:t>26</a:t>
            </a:fld>
            <a:endParaRPr lang="en-US" altLang="en-US"/>
          </a:p>
        </p:txBody>
      </p:sp>
      <p:sp>
        <p:nvSpPr>
          <p:cNvPr id="1091586" name="Rectangle 2"/>
          <p:cNvSpPr>
            <a:spLocks noChangeArrowheads="1" noTextEdit="1"/>
          </p:cNvSpPr>
          <p:nvPr>
            <p:ph type="sldImg"/>
          </p:nvPr>
        </p:nvSpPr>
        <p:spPr>
          <a:ln/>
        </p:spPr>
      </p:sp>
      <p:sp>
        <p:nvSpPr>
          <p:cNvPr id="1091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605589-5D6D-4A2C-B318-34471775DB1A}" type="slidenum">
              <a:rPr lang="en-US" altLang="en-US"/>
              <a:pPr/>
              <a:t>27</a:t>
            </a:fld>
            <a:endParaRPr lang="en-US" altLang="en-US"/>
          </a:p>
        </p:txBody>
      </p:sp>
      <p:sp>
        <p:nvSpPr>
          <p:cNvPr id="1093634" name="Rectangle 2"/>
          <p:cNvSpPr>
            <a:spLocks noChangeArrowheads="1" noTextEdit="1"/>
          </p:cNvSpPr>
          <p:nvPr>
            <p:ph type="sldImg"/>
          </p:nvPr>
        </p:nvSpPr>
        <p:spPr>
          <a:ln/>
        </p:spPr>
      </p:sp>
      <p:sp>
        <p:nvSpPr>
          <p:cNvPr id="1093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92110F-5C9C-43AF-B6E5-A7B157D99C9D}" type="slidenum">
              <a:rPr lang="en-US" altLang="en-US"/>
              <a:pPr/>
              <a:t>28</a:t>
            </a:fld>
            <a:endParaRPr lang="en-US" altLang="en-US"/>
          </a:p>
        </p:txBody>
      </p:sp>
      <p:sp>
        <p:nvSpPr>
          <p:cNvPr id="1095682" name="Rectangle 2"/>
          <p:cNvSpPr>
            <a:spLocks noChangeArrowheads="1" noTextEdit="1"/>
          </p:cNvSpPr>
          <p:nvPr>
            <p:ph type="sldImg"/>
          </p:nvPr>
        </p:nvSpPr>
        <p:spPr>
          <a:ln/>
        </p:spPr>
      </p:sp>
      <p:sp>
        <p:nvSpPr>
          <p:cNvPr id="1095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B454B0-CEE1-4146-BDBE-2A0888117BAB}" type="slidenum">
              <a:rPr lang="en-US" altLang="en-US"/>
              <a:pPr/>
              <a:t>29</a:t>
            </a:fld>
            <a:endParaRPr lang="en-US" altLang="en-US"/>
          </a:p>
        </p:txBody>
      </p:sp>
      <p:sp>
        <p:nvSpPr>
          <p:cNvPr id="912386" name="Rectangle 2"/>
          <p:cNvSpPr>
            <a:spLocks noChangeArrowheads="1" noTextEdit="1"/>
          </p:cNvSpPr>
          <p:nvPr>
            <p:ph type="sldImg"/>
          </p:nvPr>
        </p:nvSpPr>
        <p:spPr>
          <a:ln/>
        </p:spPr>
      </p:sp>
      <p:sp>
        <p:nvSpPr>
          <p:cNvPr id="912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1E4961-744C-4AF9-834F-D5309A852D06}" type="slidenum">
              <a:rPr lang="en-US" altLang="en-US"/>
              <a:pPr/>
              <a:t>30</a:t>
            </a:fld>
            <a:endParaRPr lang="en-US" altLang="en-US"/>
          </a:p>
        </p:txBody>
      </p:sp>
      <p:sp>
        <p:nvSpPr>
          <p:cNvPr id="1097730" name="Rectangle 2"/>
          <p:cNvSpPr>
            <a:spLocks noChangeArrowheads="1" noTextEdit="1"/>
          </p:cNvSpPr>
          <p:nvPr>
            <p:ph type="sldImg"/>
          </p:nvPr>
        </p:nvSpPr>
        <p:spPr>
          <a:ln/>
        </p:spPr>
      </p:sp>
      <p:sp>
        <p:nvSpPr>
          <p:cNvPr id="1097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699480-21A6-4ACF-85B9-46ED44E700AB}" type="slidenum">
              <a:rPr lang="en-US" altLang="en-US"/>
              <a:pPr/>
              <a:t>4</a:t>
            </a:fld>
            <a:endParaRPr lang="en-US" altLang="en-US"/>
          </a:p>
        </p:txBody>
      </p:sp>
      <p:sp>
        <p:nvSpPr>
          <p:cNvPr id="1062914" name="Rectangle 2"/>
          <p:cNvSpPr>
            <a:spLocks noChangeArrowheads="1" noTextEdit="1"/>
          </p:cNvSpPr>
          <p:nvPr>
            <p:ph type="sldImg"/>
          </p:nvPr>
        </p:nvSpPr>
        <p:spPr>
          <a:ln/>
        </p:spPr>
      </p:sp>
      <p:sp>
        <p:nvSpPr>
          <p:cNvPr id="1062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9192E4-DD23-4DC2-AE18-F960E200173D}" type="slidenum">
              <a:rPr lang="en-US" altLang="en-US"/>
              <a:pPr/>
              <a:t>31</a:t>
            </a:fld>
            <a:endParaRPr lang="en-US" altLang="en-US"/>
          </a:p>
        </p:txBody>
      </p:sp>
      <p:sp>
        <p:nvSpPr>
          <p:cNvPr id="1099778" name="Rectangle 2"/>
          <p:cNvSpPr>
            <a:spLocks noChangeArrowheads="1" noTextEdit="1"/>
          </p:cNvSpPr>
          <p:nvPr>
            <p:ph type="sldImg"/>
          </p:nvPr>
        </p:nvSpPr>
        <p:spPr>
          <a:ln/>
        </p:spPr>
      </p:sp>
      <p:sp>
        <p:nvSpPr>
          <p:cNvPr id="10997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3E8D5B-5644-486F-B3A8-1973C44425AC}" type="slidenum">
              <a:rPr lang="en-US" altLang="en-US"/>
              <a:pPr/>
              <a:t>32</a:t>
            </a:fld>
            <a:endParaRPr lang="en-US" altLang="en-US"/>
          </a:p>
        </p:txBody>
      </p:sp>
      <p:sp>
        <p:nvSpPr>
          <p:cNvPr id="1101826" name="Rectangle 2"/>
          <p:cNvSpPr>
            <a:spLocks noChangeArrowheads="1" noTextEdit="1"/>
          </p:cNvSpPr>
          <p:nvPr>
            <p:ph type="sldImg"/>
          </p:nvPr>
        </p:nvSpPr>
        <p:spPr>
          <a:ln/>
        </p:spPr>
      </p:sp>
      <p:sp>
        <p:nvSpPr>
          <p:cNvPr id="11018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4639E4-8E78-44BE-BB33-8FE66AAE7A37}" type="slidenum">
              <a:rPr lang="en-US" altLang="en-US"/>
              <a:pPr/>
              <a:t>33</a:t>
            </a:fld>
            <a:endParaRPr lang="en-US" altLang="en-US"/>
          </a:p>
        </p:txBody>
      </p:sp>
      <p:sp>
        <p:nvSpPr>
          <p:cNvPr id="1105922" name="Rectangle 2"/>
          <p:cNvSpPr>
            <a:spLocks noChangeArrowheads="1" noTextEdit="1"/>
          </p:cNvSpPr>
          <p:nvPr>
            <p:ph type="sldImg"/>
          </p:nvPr>
        </p:nvSpPr>
        <p:spPr>
          <a:ln/>
        </p:spPr>
      </p:sp>
      <p:sp>
        <p:nvSpPr>
          <p:cNvPr id="11059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40B057-C981-4E37-9C75-6AA7493653DD}" type="slidenum">
              <a:rPr lang="en-US" altLang="en-US"/>
              <a:pPr/>
              <a:t>34</a:t>
            </a:fld>
            <a:endParaRPr lang="en-US" altLang="en-US"/>
          </a:p>
        </p:txBody>
      </p:sp>
      <p:sp>
        <p:nvSpPr>
          <p:cNvPr id="914434" name="Rectangle 2"/>
          <p:cNvSpPr>
            <a:spLocks noChangeArrowheads="1" noTextEdit="1"/>
          </p:cNvSpPr>
          <p:nvPr>
            <p:ph type="sldImg"/>
          </p:nvPr>
        </p:nvSpPr>
        <p:spPr>
          <a:ln/>
        </p:spPr>
      </p:sp>
      <p:sp>
        <p:nvSpPr>
          <p:cNvPr id="914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2DC9DA-7356-434E-AB50-7EED06C5A691}" type="slidenum">
              <a:rPr lang="en-US" altLang="en-US"/>
              <a:pPr/>
              <a:t>35</a:t>
            </a:fld>
            <a:endParaRPr lang="en-US" altLang="en-US"/>
          </a:p>
        </p:txBody>
      </p:sp>
      <p:sp>
        <p:nvSpPr>
          <p:cNvPr id="1107970" name="Rectangle 2"/>
          <p:cNvSpPr>
            <a:spLocks noChangeArrowheads="1" noTextEdit="1"/>
          </p:cNvSpPr>
          <p:nvPr>
            <p:ph type="sldImg"/>
          </p:nvPr>
        </p:nvSpPr>
        <p:spPr>
          <a:ln/>
        </p:spPr>
      </p:sp>
      <p:sp>
        <p:nvSpPr>
          <p:cNvPr id="1107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8453B3-E624-4723-B79D-C4862595EA11}" type="slidenum">
              <a:rPr lang="en-US" altLang="en-US"/>
              <a:pPr/>
              <a:t>36</a:t>
            </a:fld>
            <a:endParaRPr lang="en-US" altLang="en-US"/>
          </a:p>
        </p:txBody>
      </p:sp>
      <p:sp>
        <p:nvSpPr>
          <p:cNvPr id="1110018" name="Rectangle 2"/>
          <p:cNvSpPr>
            <a:spLocks noChangeArrowheads="1" noTextEdit="1"/>
          </p:cNvSpPr>
          <p:nvPr>
            <p:ph type="sldImg"/>
          </p:nvPr>
        </p:nvSpPr>
        <p:spPr>
          <a:ln/>
        </p:spPr>
      </p:sp>
      <p:sp>
        <p:nvSpPr>
          <p:cNvPr id="11100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47745E-3E58-4170-9C1E-F2B0D5444E7D}" type="slidenum">
              <a:rPr lang="en-US" altLang="en-US"/>
              <a:pPr/>
              <a:t>37</a:t>
            </a:fld>
            <a:endParaRPr lang="en-US" altLang="en-US"/>
          </a:p>
        </p:txBody>
      </p:sp>
      <p:sp>
        <p:nvSpPr>
          <p:cNvPr id="916482" name="Rectangle 2"/>
          <p:cNvSpPr>
            <a:spLocks noChangeArrowheads="1" noTextEdit="1"/>
          </p:cNvSpPr>
          <p:nvPr>
            <p:ph type="sldImg"/>
          </p:nvPr>
        </p:nvSpPr>
        <p:spPr>
          <a:ln/>
        </p:spPr>
      </p:sp>
      <p:sp>
        <p:nvSpPr>
          <p:cNvPr id="916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38687B-3715-4993-8E9E-0EDCC4520994}" type="slidenum">
              <a:rPr lang="en-US" altLang="en-US"/>
              <a:pPr/>
              <a:t>38</a:t>
            </a:fld>
            <a:endParaRPr lang="en-US" altLang="en-US"/>
          </a:p>
        </p:txBody>
      </p:sp>
      <p:sp>
        <p:nvSpPr>
          <p:cNvPr id="1112066" name="Rectangle 2"/>
          <p:cNvSpPr>
            <a:spLocks noChangeArrowheads="1" noTextEdit="1"/>
          </p:cNvSpPr>
          <p:nvPr>
            <p:ph type="sldImg"/>
          </p:nvPr>
        </p:nvSpPr>
        <p:spPr>
          <a:ln/>
        </p:spPr>
      </p:sp>
      <p:sp>
        <p:nvSpPr>
          <p:cNvPr id="1112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DAA18C-3B1D-4736-8375-9BB665DEE6DA}" type="slidenum">
              <a:rPr lang="en-US" altLang="en-US"/>
              <a:pPr/>
              <a:t>39</a:t>
            </a:fld>
            <a:endParaRPr lang="en-US" altLang="en-US"/>
          </a:p>
        </p:txBody>
      </p:sp>
      <p:sp>
        <p:nvSpPr>
          <p:cNvPr id="1114114" name="Rectangle 2"/>
          <p:cNvSpPr>
            <a:spLocks noChangeArrowheads="1" noTextEdit="1"/>
          </p:cNvSpPr>
          <p:nvPr>
            <p:ph type="sldImg"/>
          </p:nvPr>
        </p:nvSpPr>
        <p:spPr>
          <a:ln/>
        </p:spPr>
      </p:sp>
      <p:sp>
        <p:nvSpPr>
          <p:cNvPr id="1114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0B8237-5E03-4383-8BB2-FF478C40B83C}" type="slidenum">
              <a:rPr lang="en-US" altLang="en-US"/>
              <a:pPr/>
              <a:t>40</a:t>
            </a:fld>
            <a:endParaRPr lang="en-US" altLang="en-US"/>
          </a:p>
        </p:txBody>
      </p:sp>
      <p:sp>
        <p:nvSpPr>
          <p:cNvPr id="1116162" name="Rectangle 2"/>
          <p:cNvSpPr>
            <a:spLocks noChangeArrowheads="1" noTextEdit="1"/>
          </p:cNvSpPr>
          <p:nvPr>
            <p:ph type="sldImg"/>
          </p:nvPr>
        </p:nvSpPr>
        <p:spPr>
          <a:ln/>
        </p:spPr>
      </p:sp>
      <p:sp>
        <p:nvSpPr>
          <p:cNvPr id="1116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A3B735-5C0F-4821-B154-51F0A6914D65}" type="slidenum">
              <a:rPr lang="en-US" altLang="en-US"/>
              <a:pPr/>
              <a:t>5</a:t>
            </a:fld>
            <a:endParaRPr lang="en-US" altLang="en-US"/>
          </a:p>
        </p:txBody>
      </p:sp>
      <p:sp>
        <p:nvSpPr>
          <p:cNvPr id="1064962" name="Rectangle 2"/>
          <p:cNvSpPr>
            <a:spLocks noChangeArrowheads="1" noTextEdit="1"/>
          </p:cNvSpPr>
          <p:nvPr>
            <p:ph type="sldImg"/>
          </p:nvPr>
        </p:nvSpPr>
        <p:spPr>
          <a:ln/>
        </p:spPr>
      </p:sp>
      <p:sp>
        <p:nvSpPr>
          <p:cNvPr id="1064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F4B318-F715-4268-960B-57D454B4817A}" type="slidenum">
              <a:rPr lang="en-US" altLang="en-US"/>
              <a:pPr/>
              <a:t>41</a:t>
            </a:fld>
            <a:endParaRPr lang="en-US" altLang="en-US"/>
          </a:p>
        </p:txBody>
      </p:sp>
      <p:sp>
        <p:nvSpPr>
          <p:cNvPr id="1118210" name="Rectangle 2"/>
          <p:cNvSpPr>
            <a:spLocks noChangeArrowheads="1" noTextEdit="1"/>
          </p:cNvSpPr>
          <p:nvPr>
            <p:ph type="sldImg"/>
          </p:nvPr>
        </p:nvSpPr>
        <p:spPr>
          <a:ln/>
        </p:spPr>
      </p:sp>
      <p:sp>
        <p:nvSpPr>
          <p:cNvPr id="1118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C7B571-FCA2-4789-AEE2-EF1E4977796E}" type="slidenum">
              <a:rPr lang="en-US" altLang="en-US"/>
              <a:pPr/>
              <a:t>42</a:t>
            </a:fld>
            <a:endParaRPr lang="en-US" altLang="en-US"/>
          </a:p>
        </p:txBody>
      </p:sp>
      <p:sp>
        <p:nvSpPr>
          <p:cNvPr id="1126402" name="Rectangle 2"/>
          <p:cNvSpPr>
            <a:spLocks noChangeArrowheads="1" noTextEdit="1"/>
          </p:cNvSpPr>
          <p:nvPr>
            <p:ph type="sldImg"/>
          </p:nvPr>
        </p:nvSpPr>
        <p:spPr>
          <a:ln/>
        </p:spPr>
      </p:sp>
      <p:sp>
        <p:nvSpPr>
          <p:cNvPr id="1126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20E8C0-F1D7-46C1-8546-3361AE91293C}" type="slidenum">
              <a:rPr lang="en-US" altLang="en-US"/>
              <a:pPr/>
              <a:t>43</a:t>
            </a:fld>
            <a:endParaRPr lang="en-US" altLang="en-US"/>
          </a:p>
        </p:txBody>
      </p:sp>
      <p:sp>
        <p:nvSpPr>
          <p:cNvPr id="918530" name="Rectangle 2"/>
          <p:cNvSpPr>
            <a:spLocks noChangeArrowheads="1" noTextEdit="1"/>
          </p:cNvSpPr>
          <p:nvPr>
            <p:ph type="sldImg"/>
          </p:nvPr>
        </p:nvSpPr>
        <p:spPr>
          <a:ln/>
        </p:spPr>
      </p:sp>
      <p:sp>
        <p:nvSpPr>
          <p:cNvPr id="918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EA08FF-C4A3-4862-9E65-75CB7CAAD52B}" type="slidenum">
              <a:rPr lang="en-US" altLang="en-US"/>
              <a:pPr/>
              <a:t>44</a:t>
            </a:fld>
            <a:endParaRPr lang="en-US" altLang="en-US"/>
          </a:p>
        </p:txBody>
      </p:sp>
      <p:sp>
        <p:nvSpPr>
          <p:cNvPr id="1120258" name="Rectangle 2"/>
          <p:cNvSpPr>
            <a:spLocks noChangeArrowheads="1" noTextEdit="1"/>
          </p:cNvSpPr>
          <p:nvPr>
            <p:ph type="sldImg"/>
          </p:nvPr>
        </p:nvSpPr>
        <p:spPr>
          <a:ln/>
        </p:spPr>
      </p:sp>
      <p:sp>
        <p:nvSpPr>
          <p:cNvPr id="1120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D29EE9-8275-4040-BE25-9707A3E40B75}" type="slidenum">
              <a:rPr lang="en-US" altLang="en-US"/>
              <a:pPr/>
              <a:t>45</a:t>
            </a:fld>
            <a:endParaRPr lang="en-US" altLang="en-US"/>
          </a:p>
        </p:txBody>
      </p:sp>
      <p:sp>
        <p:nvSpPr>
          <p:cNvPr id="1128450" name="Rectangle 2"/>
          <p:cNvSpPr>
            <a:spLocks noChangeArrowheads="1" noTextEdit="1"/>
          </p:cNvSpPr>
          <p:nvPr>
            <p:ph type="sldImg"/>
          </p:nvPr>
        </p:nvSpPr>
        <p:spPr>
          <a:ln/>
        </p:spPr>
      </p:sp>
      <p:sp>
        <p:nvSpPr>
          <p:cNvPr id="1128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6B5DB9-992F-4E46-BA62-7AFD03BE866B}" type="slidenum">
              <a:rPr lang="en-US" altLang="en-US"/>
              <a:pPr/>
              <a:t>46</a:t>
            </a:fld>
            <a:endParaRPr lang="en-US" altLang="en-US"/>
          </a:p>
        </p:txBody>
      </p:sp>
      <p:sp>
        <p:nvSpPr>
          <p:cNvPr id="920578" name="Rectangle 2"/>
          <p:cNvSpPr>
            <a:spLocks noChangeArrowheads="1" noTextEdit="1"/>
          </p:cNvSpPr>
          <p:nvPr>
            <p:ph type="sldImg"/>
          </p:nvPr>
        </p:nvSpPr>
        <p:spPr>
          <a:ln/>
        </p:spPr>
      </p:sp>
      <p:sp>
        <p:nvSpPr>
          <p:cNvPr id="920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E01367-FF1E-441B-86E0-10DBEA71FDE8}" type="slidenum">
              <a:rPr lang="en-US" altLang="en-US"/>
              <a:pPr/>
              <a:t>47</a:t>
            </a:fld>
            <a:endParaRPr lang="en-US" altLang="en-US"/>
          </a:p>
        </p:txBody>
      </p:sp>
      <p:sp>
        <p:nvSpPr>
          <p:cNvPr id="1130498" name="Rectangle 2"/>
          <p:cNvSpPr>
            <a:spLocks noChangeArrowheads="1" noTextEdit="1"/>
          </p:cNvSpPr>
          <p:nvPr>
            <p:ph type="sldImg"/>
          </p:nvPr>
        </p:nvSpPr>
        <p:spPr>
          <a:ln/>
        </p:spPr>
      </p:sp>
      <p:sp>
        <p:nvSpPr>
          <p:cNvPr id="1130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BA4C8B-3094-4FFD-BE62-6AEC8B6EFB70}" type="slidenum">
              <a:rPr lang="en-US" altLang="en-US"/>
              <a:pPr/>
              <a:t>48</a:t>
            </a:fld>
            <a:endParaRPr lang="en-US" altLang="en-US"/>
          </a:p>
        </p:txBody>
      </p:sp>
      <p:sp>
        <p:nvSpPr>
          <p:cNvPr id="922626" name="Rectangle 2"/>
          <p:cNvSpPr>
            <a:spLocks noChangeArrowheads="1" noTextEdit="1"/>
          </p:cNvSpPr>
          <p:nvPr>
            <p:ph type="sldImg"/>
          </p:nvPr>
        </p:nvSpPr>
        <p:spPr>
          <a:ln/>
        </p:spPr>
      </p:sp>
      <p:sp>
        <p:nvSpPr>
          <p:cNvPr id="922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D60AEA-1057-49BE-90AA-24801E2AE315}" type="slidenum">
              <a:rPr lang="en-US" altLang="en-US"/>
              <a:pPr/>
              <a:t>49</a:t>
            </a:fld>
            <a:endParaRPr lang="en-US" altLang="en-US"/>
          </a:p>
        </p:txBody>
      </p:sp>
      <p:sp>
        <p:nvSpPr>
          <p:cNvPr id="1132546" name="Rectangle 2"/>
          <p:cNvSpPr>
            <a:spLocks noChangeArrowheads="1" noTextEdit="1"/>
          </p:cNvSpPr>
          <p:nvPr>
            <p:ph type="sldImg"/>
          </p:nvPr>
        </p:nvSpPr>
        <p:spPr>
          <a:ln/>
        </p:spPr>
      </p:sp>
      <p:sp>
        <p:nvSpPr>
          <p:cNvPr id="1132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ABB64F-1C8B-49CF-8D04-2D61891AA9A5}" type="slidenum">
              <a:rPr lang="en-US" altLang="en-US"/>
              <a:pPr/>
              <a:t>50</a:t>
            </a:fld>
            <a:endParaRPr lang="en-US" altLang="en-US"/>
          </a:p>
        </p:txBody>
      </p:sp>
      <p:sp>
        <p:nvSpPr>
          <p:cNvPr id="924674" name="Rectangle 2"/>
          <p:cNvSpPr>
            <a:spLocks noChangeArrowheads="1" noTextEdit="1"/>
          </p:cNvSpPr>
          <p:nvPr>
            <p:ph type="sldImg"/>
          </p:nvPr>
        </p:nvSpPr>
        <p:spPr>
          <a:ln/>
        </p:spPr>
      </p:sp>
      <p:sp>
        <p:nvSpPr>
          <p:cNvPr id="924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5277AC-5D26-4D0A-8476-CE4944951517}" type="slidenum">
              <a:rPr lang="en-US" altLang="en-US"/>
              <a:pPr/>
              <a:t>6</a:t>
            </a:fld>
            <a:endParaRPr lang="en-US" altLang="en-US"/>
          </a:p>
        </p:txBody>
      </p:sp>
      <p:sp>
        <p:nvSpPr>
          <p:cNvPr id="893954" name="Rectangle 2"/>
          <p:cNvSpPr>
            <a:spLocks noChangeArrowheads="1" noTextEdit="1"/>
          </p:cNvSpPr>
          <p:nvPr>
            <p:ph type="sldImg"/>
          </p:nvPr>
        </p:nvSpPr>
        <p:spPr>
          <a:ln/>
        </p:spPr>
      </p:sp>
      <p:sp>
        <p:nvSpPr>
          <p:cNvPr id="893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FBCC20-640A-4480-9782-6462F249474C}" type="slidenum">
              <a:rPr lang="en-US" altLang="en-US"/>
              <a:pPr/>
              <a:t>51</a:t>
            </a:fld>
            <a:endParaRPr lang="en-US" altLang="en-US"/>
          </a:p>
        </p:txBody>
      </p:sp>
      <p:sp>
        <p:nvSpPr>
          <p:cNvPr id="1134594" name="Rectangle 2"/>
          <p:cNvSpPr>
            <a:spLocks noChangeArrowheads="1" noTextEdit="1"/>
          </p:cNvSpPr>
          <p:nvPr>
            <p:ph type="sldImg"/>
          </p:nvPr>
        </p:nvSpPr>
        <p:spPr>
          <a:ln/>
        </p:spPr>
      </p:sp>
      <p:sp>
        <p:nvSpPr>
          <p:cNvPr id="11345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ADCC38-6655-498F-B4AA-F617C91BE7B5}" type="slidenum">
              <a:rPr lang="en-US" altLang="en-US"/>
              <a:pPr/>
              <a:t>52</a:t>
            </a:fld>
            <a:endParaRPr lang="en-US" altLang="en-US"/>
          </a:p>
        </p:txBody>
      </p:sp>
      <p:sp>
        <p:nvSpPr>
          <p:cNvPr id="1136642" name="Rectangle 2"/>
          <p:cNvSpPr>
            <a:spLocks noChangeArrowheads="1" noTextEdit="1"/>
          </p:cNvSpPr>
          <p:nvPr>
            <p:ph type="sldImg"/>
          </p:nvPr>
        </p:nvSpPr>
        <p:spPr>
          <a:ln/>
        </p:spPr>
      </p:sp>
      <p:sp>
        <p:nvSpPr>
          <p:cNvPr id="11366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87C80C-33BD-4F0D-AFCB-F75554862694}" type="slidenum">
              <a:rPr lang="en-US" altLang="en-US"/>
              <a:pPr/>
              <a:t>53</a:t>
            </a:fld>
            <a:endParaRPr lang="en-US" altLang="en-US"/>
          </a:p>
        </p:txBody>
      </p:sp>
      <p:sp>
        <p:nvSpPr>
          <p:cNvPr id="1138690" name="Rectangle 2"/>
          <p:cNvSpPr>
            <a:spLocks noChangeArrowheads="1" noTextEdit="1"/>
          </p:cNvSpPr>
          <p:nvPr>
            <p:ph type="sldImg"/>
          </p:nvPr>
        </p:nvSpPr>
        <p:spPr>
          <a:ln/>
        </p:spPr>
      </p:sp>
      <p:sp>
        <p:nvSpPr>
          <p:cNvPr id="11386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0F93E7-068E-4BF2-B156-51BF58C5BE26}" type="slidenum">
              <a:rPr lang="en-US" altLang="en-US"/>
              <a:pPr/>
              <a:t>54</a:t>
            </a:fld>
            <a:endParaRPr lang="en-US" altLang="en-US"/>
          </a:p>
        </p:txBody>
      </p:sp>
      <p:sp>
        <p:nvSpPr>
          <p:cNvPr id="926722" name="Rectangle 2"/>
          <p:cNvSpPr>
            <a:spLocks noChangeArrowheads="1" noTextEdit="1"/>
          </p:cNvSpPr>
          <p:nvPr>
            <p:ph type="sldImg"/>
          </p:nvPr>
        </p:nvSpPr>
        <p:spPr>
          <a:ln/>
        </p:spPr>
      </p:sp>
      <p:sp>
        <p:nvSpPr>
          <p:cNvPr id="926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976B58-6CD6-4F23-B9FB-1E592F421354}" type="slidenum">
              <a:rPr lang="en-US" altLang="en-US"/>
              <a:pPr/>
              <a:t>55</a:t>
            </a:fld>
            <a:endParaRPr lang="en-US" altLang="en-US"/>
          </a:p>
        </p:txBody>
      </p:sp>
      <p:sp>
        <p:nvSpPr>
          <p:cNvPr id="1140738" name="Rectangle 2"/>
          <p:cNvSpPr>
            <a:spLocks noChangeArrowheads="1" noTextEdit="1"/>
          </p:cNvSpPr>
          <p:nvPr>
            <p:ph type="sldImg"/>
          </p:nvPr>
        </p:nvSpPr>
        <p:spPr>
          <a:ln/>
        </p:spPr>
      </p:sp>
      <p:sp>
        <p:nvSpPr>
          <p:cNvPr id="11407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E8813B-76D5-4840-87D2-FD64DEAACB62}" type="slidenum">
              <a:rPr lang="en-US" altLang="en-US"/>
              <a:pPr/>
              <a:t>56</a:t>
            </a:fld>
            <a:endParaRPr lang="en-US" altLang="en-US"/>
          </a:p>
        </p:txBody>
      </p:sp>
      <p:sp>
        <p:nvSpPr>
          <p:cNvPr id="1142786" name="Rectangle 2"/>
          <p:cNvSpPr>
            <a:spLocks noChangeArrowheads="1" noTextEdit="1"/>
          </p:cNvSpPr>
          <p:nvPr>
            <p:ph type="sldImg"/>
          </p:nvPr>
        </p:nvSpPr>
        <p:spPr>
          <a:ln/>
        </p:spPr>
      </p:sp>
      <p:sp>
        <p:nvSpPr>
          <p:cNvPr id="11427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3DF45A-DF97-4E8A-9D4A-D5E7107BB913}" type="slidenum">
              <a:rPr lang="en-US" altLang="en-US"/>
              <a:pPr/>
              <a:t>57</a:t>
            </a:fld>
            <a:endParaRPr lang="en-US" altLang="en-US"/>
          </a:p>
        </p:txBody>
      </p:sp>
      <p:sp>
        <p:nvSpPr>
          <p:cNvPr id="928770" name="Rectangle 2"/>
          <p:cNvSpPr>
            <a:spLocks noChangeArrowheads="1" noTextEdit="1"/>
          </p:cNvSpPr>
          <p:nvPr>
            <p:ph type="sldImg"/>
          </p:nvPr>
        </p:nvSpPr>
        <p:spPr>
          <a:ln/>
        </p:spPr>
      </p:sp>
      <p:sp>
        <p:nvSpPr>
          <p:cNvPr id="928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93A96A-09AB-4521-93D9-02494FB6D17C}" type="slidenum">
              <a:rPr lang="en-US" altLang="en-US"/>
              <a:pPr/>
              <a:t>58</a:t>
            </a:fld>
            <a:endParaRPr lang="en-US" altLang="en-US"/>
          </a:p>
        </p:txBody>
      </p:sp>
      <p:sp>
        <p:nvSpPr>
          <p:cNvPr id="1144834" name="Rectangle 2"/>
          <p:cNvSpPr>
            <a:spLocks noChangeArrowheads="1" noTextEdit="1"/>
          </p:cNvSpPr>
          <p:nvPr>
            <p:ph type="sldImg"/>
          </p:nvPr>
        </p:nvSpPr>
        <p:spPr>
          <a:ln/>
        </p:spPr>
      </p:sp>
      <p:sp>
        <p:nvSpPr>
          <p:cNvPr id="11448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452C67-E26C-41E5-BD59-344E0A35F242}" type="slidenum">
              <a:rPr lang="en-US" altLang="en-US"/>
              <a:pPr/>
              <a:t>59</a:t>
            </a:fld>
            <a:endParaRPr lang="en-US" altLang="en-US"/>
          </a:p>
        </p:txBody>
      </p:sp>
      <p:sp>
        <p:nvSpPr>
          <p:cNvPr id="1146882" name="Rectangle 2"/>
          <p:cNvSpPr>
            <a:spLocks noChangeArrowheads="1" noTextEdit="1"/>
          </p:cNvSpPr>
          <p:nvPr>
            <p:ph type="sldImg"/>
          </p:nvPr>
        </p:nvSpPr>
        <p:spPr>
          <a:ln/>
        </p:spPr>
      </p:sp>
      <p:sp>
        <p:nvSpPr>
          <p:cNvPr id="11468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0C7B3F-10D9-4BCB-A84A-E4E4477EABB3}" type="slidenum">
              <a:rPr lang="en-US" altLang="en-US"/>
              <a:pPr/>
              <a:t>60</a:t>
            </a:fld>
            <a:endParaRPr lang="en-US" altLang="en-US"/>
          </a:p>
        </p:txBody>
      </p:sp>
      <p:sp>
        <p:nvSpPr>
          <p:cNvPr id="930818" name="Rectangle 2"/>
          <p:cNvSpPr>
            <a:spLocks noChangeArrowheads="1" noTextEdit="1"/>
          </p:cNvSpPr>
          <p:nvPr>
            <p:ph type="sldImg"/>
          </p:nvPr>
        </p:nvSpPr>
        <p:spPr>
          <a:ln/>
        </p:spPr>
      </p:sp>
      <p:sp>
        <p:nvSpPr>
          <p:cNvPr id="930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2C45DA-F735-4A0F-B62C-5D3CD30AEAAC}" type="slidenum">
              <a:rPr lang="en-US" altLang="en-US"/>
              <a:pPr/>
              <a:t>7</a:t>
            </a:fld>
            <a:endParaRPr lang="en-US" altLang="en-US"/>
          </a:p>
        </p:txBody>
      </p:sp>
      <p:sp>
        <p:nvSpPr>
          <p:cNvPr id="1067010" name="Rectangle 2"/>
          <p:cNvSpPr>
            <a:spLocks noChangeArrowheads="1" noTextEdit="1"/>
          </p:cNvSpPr>
          <p:nvPr>
            <p:ph type="sldImg"/>
          </p:nvPr>
        </p:nvSpPr>
        <p:spPr>
          <a:ln/>
        </p:spPr>
      </p:sp>
      <p:sp>
        <p:nvSpPr>
          <p:cNvPr id="1067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E1607A-64AE-44AC-B32B-03F1AB909FF5}" type="slidenum">
              <a:rPr lang="en-US" altLang="en-US"/>
              <a:pPr/>
              <a:t>61</a:t>
            </a:fld>
            <a:endParaRPr lang="en-US" altLang="en-US"/>
          </a:p>
        </p:txBody>
      </p:sp>
      <p:sp>
        <p:nvSpPr>
          <p:cNvPr id="1148930" name="Rectangle 2"/>
          <p:cNvSpPr>
            <a:spLocks noChangeArrowheads="1" noTextEdit="1"/>
          </p:cNvSpPr>
          <p:nvPr>
            <p:ph type="sldImg"/>
          </p:nvPr>
        </p:nvSpPr>
        <p:spPr>
          <a:ln/>
        </p:spPr>
      </p:sp>
      <p:sp>
        <p:nvSpPr>
          <p:cNvPr id="11489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B7853E-B92F-4ED4-A9F6-EC8C626ABD8F}" type="slidenum">
              <a:rPr lang="en-US" altLang="en-US"/>
              <a:pPr/>
              <a:t>62</a:t>
            </a:fld>
            <a:endParaRPr lang="en-US" altLang="en-US"/>
          </a:p>
        </p:txBody>
      </p:sp>
      <p:sp>
        <p:nvSpPr>
          <p:cNvPr id="932866" name="Rectangle 2"/>
          <p:cNvSpPr>
            <a:spLocks noChangeArrowheads="1" noTextEdit="1"/>
          </p:cNvSpPr>
          <p:nvPr>
            <p:ph type="sldImg"/>
          </p:nvPr>
        </p:nvSpPr>
        <p:spPr>
          <a:ln/>
        </p:spPr>
      </p:sp>
      <p:sp>
        <p:nvSpPr>
          <p:cNvPr id="932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48131F-621C-487D-B368-F195F85ADD8A}" type="slidenum">
              <a:rPr lang="en-US" altLang="en-US"/>
              <a:pPr/>
              <a:t>63</a:t>
            </a:fld>
            <a:endParaRPr lang="en-US" altLang="en-US"/>
          </a:p>
        </p:txBody>
      </p:sp>
      <p:sp>
        <p:nvSpPr>
          <p:cNvPr id="1150978" name="Rectangle 2"/>
          <p:cNvSpPr>
            <a:spLocks noChangeArrowheads="1" noTextEdit="1"/>
          </p:cNvSpPr>
          <p:nvPr>
            <p:ph type="sldImg"/>
          </p:nvPr>
        </p:nvSpPr>
        <p:spPr>
          <a:ln/>
        </p:spPr>
      </p:sp>
      <p:sp>
        <p:nvSpPr>
          <p:cNvPr id="1150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6AF312-0CD3-4276-98D6-CF44712612E4}" type="slidenum">
              <a:rPr lang="en-US" altLang="en-US"/>
              <a:pPr/>
              <a:t>64</a:t>
            </a:fld>
            <a:endParaRPr lang="en-US" altLang="en-US"/>
          </a:p>
        </p:txBody>
      </p:sp>
      <p:sp>
        <p:nvSpPr>
          <p:cNvPr id="1153026" name="Rectangle 2"/>
          <p:cNvSpPr>
            <a:spLocks noChangeArrowheads="1" noTextEdit="1"/>
          </p:cNvSpPr>
          <p:nvPr>
            <p:ph type="sldImg"/>
          </p:nvPr>
        </p:nvSpPr>
        <p:spPr>
          <a:ln/>
        </p:spPr>
      </p:sp>
      <p:sp>
        <p:nvSpPr>
          <p:cNvPr id="11530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00F11C-D8C6-49ED-9F1B-7BFB90F7B3E1}" type="slidenum">
              <a:rPr lang="en-US" altLang="en-US"/>
              <a:pPr/>
              <a:t>65</a:t>
            </a:fld>
            <a:endParaRPr lang="en-US" altLang="en-US"/>
          </a:p>
        </p:txBody>
      </p:sp>
      <p:sp>
        <p:nvSpPr>
          <p:cNvPr id="934914" name="Rectangle 2"/>
          <p:cNvSpPr>
            <a:spLocks noChangeArrowheads="1" noTextEdit="1"/>
          </p:cNvSpPr>
          <p:nvPr>
            <p:ph type="sldImg"/>
          </p:nvPr>
        </p:nvSpPr>
        <p:spPr>
          <a:ln/>
        </p:spPr>
      </p:sp>
      <p:sp>
        <p:nvSpPr>
          <p:cNvPr id="934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D83952-E513-4225-BA5D-8C6C1095DAF7}" type="slidenum">
              <a:rPr lang="en-US" altLang="en-US"/>
              <a:pPr/>
              <a:t>66</a:t>
            </a:fld>
            <a:endParaRPr lang="en-US" altLang="en-US"/>
          </a:p>
        </p:txBody>
      </p:sp>
      <p:sp>
        <p:nvSpPr>
          <p:cNvPr id="1155074" name="Rectangle 2"/>
          <p:cNvSpPr>
            <a:spLocks noChangeArrowheads="1" noTextEdit="1"/>
          </p:cNvSpPr>
          <p:nvPr>
            <p:ph type="sldImg"/>
          </p:nvPr>
        </p:nvSpPr>
        <p:spPr>
          <a:ln/>
        </p:spPr>
      </p:sp>
      <p:sp>
        <p:nvSpPr>
          <p:cNvPr id="11550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6DFF5B-E1FE-448B-9CD6-E2B10874A65F}" type="slidenum">
              <a:rPr lang="en-US" altLang="en-US"/>
              <a:pPr/>
              <a:t>67</a:t>
            </a:fld>
            <a:endParaRPr lang="en-US" altLang="en-US"/>
          </a:p>
        </p:txBody>
      </p:sp>
      <p:sp>
        <p:nvSpPr>
          <p:cNvPr id="936962" name="Rectangle 2"/>
          <p:cNvSpPr>
            <a:spLocks noChangeArrowheads="1" noTextEdit="1"/>
          </p:cNvSpPr>
          <p:nvPr>
            <p:ph type="sldImg"/>
          </p:nvPr>
        </p:nvSpPr>
        <p:spPr>
          <a:ln/>
        </p:spPr>
      </p:sp>
      <p:sp>
        <p:nvSpPr>
          <p:cNvPr id="936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A42132-DCA5-4191-AF99-9B213454A4EC}" type="slidenum">
              <a:rPr lang="en-US" altLang="en-US"/>
              <a:pPr/>
              <a:t>68</a:t>
            </a:fld>
            <a:endParaRPr lang="en-US" altLang="en-US"/>
          </a:p>
        </p:txBody>
      </p:sp>
      <p:sp>
        <p:nvSpPr>
          <p:cNvPr id="1157122" name="Rectangle 2"/>
          <p:cNvSpPr>
            <a:spLocks noChangeArrowheads="1" noTextEdit="1"/>
          </p:cNvSpPr>
          <p:nvPr>
            <p:ph type="sldImg"/>
          </p:nvPr>
        </p:nvSpPr>
        <p:spPr>
          <a:ln/>
        </p:spPr>
      </p:sp>
      <p:sp>
        <p:nvSpPr>
          <p:cNvPr id="1157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15D612-00B7-4094-A9DC-31E0545038EF}" type="slidenum">
              <a:rPr lang="en-US" altLang="en-US"/>
              <a:pPr/>
              <a:t>69</a:t>
            </a:fld>
            <a:endParaRPr lang="en-US" altLang="en-US"/>
          </a:p>
        </p:txBody>
      </p:sp>
      <p:sp>
        <p:nvSpPr>
          <p:cNvPr id="1159170" name="Rectangle 2"/>
          <p:cNvSpPr>
            <a:spLocks noChangeArrowheads="1" noTextEdit="1"/>
          </p:cNvSpPr>
          <p:nvPr>
            <p:ph type="sldImg"/>
          </p:nvPr>
        </p:nvSpPr>
        <p:spPr>
          <a:ln/>
        </p:spPr>
      </p:sp>
      <p:sp>
        <p:nvSpPr>
          <p:cNvPr id="1159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44CD6F-EE65-42E2-964E-CF125AF38761}" type="slidenum">
              <a:rPr lang="en-US" altLang="en-US"/>
              <a:pPr/>
              <a:t>70</a:t>
            </a:fld>
            <a:endParaRPr lang="en-US" altLang="en-US"/>
          </a:p>
        </p:txBody>
      </p:sp>
      <p:sp>
        <p:nvSpPr>
          <p:cNvPr id="939010" name="Rectangle 2"/>
          <p:cNvSpPr>
            <a:spLocks noChangeArrowheads="1" noTextEdit="1"/>
          </p:cNvSpPr>
          <p:nvPr>
            <p:ph type="sldImg"/>
          </p:nvPr>
        </p:nvSpPr>
        <p:spPr>
          <a:ln/>
        </p:spPr>
      </p:sp>
      <p:sp>
        <p:nvSpPr>
          <p:cNvPr id="939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5946A1-240A-4B18-8746-5CB5A12E0AD1}" type="slidenum">
              <a:rPr lang="en-US" altLang="en-US"/>
              <a:pPr/>
              <a:t>8</a:t>
            </a:fld>
            <a:endParaRPr lang="en-US" altLang="en-US"/>
          </a:p>
        </p:txBody>
      </p:sp>
      <p:sp>
        <p:nvSpPr>
          <p:cNvPr id="896002" name="Rectangle 2"/>
          <p:cNvSpPr>
            <a:spLocks noChangeArrowheads="1" noTextEdit="1"/>
          </p:cNvSpPr>
          <p:nvPr>
            <p:ph type="sldImg"/>
          </p:nvPr>
        </p:nvSpPr>
        <p:spPr>
          <a:ln/>
        </p:spPr>
      </p:sp>
      <p:sp>
        <p:nvSpPr>
          <p:cNvPr id="896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E42003-FA84-448A-8ED0-6A99BDB40192}" type="slidenum">
              <a:rPr lang="en-US" altLang="en-US"/>
              <a:pPr/>
              <a:t>71</a:t>
            </a:fld>
            <a:endParaRPr lang="en-US" altLang="en-US"/>
          </a:p>
        </p:txBody>
      </p:sp>
      <p:sp>
        <p:nvSpPr>
          <p:cNvPr id="1163266" name="Rectangle 2"/>
          <p:cNvSpPr>
            <a:spLocks noChangeArrowheads="1" noTextEdit="1"/>
          </p:cNvSpPr>
          <p:nvPr>
            <p:ph type="sldImg"/>
          </p:nvPr>
        </p:nvSpPr>
        <p:spPr>
          <a:ln/>
        </p:spPr>
      </p:sp>
      <p:sp>
        <p:nvSpPr>
          <p:cNvPr id="11632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1BADBC-8F5D-49DE-8784-20000F596477}" type="slidenum">
              <a:rPr lang="en-US" altLang="en-US"/>
              <a:pPr/>
              <a:t>72</a:t>
            </a:fld>
            <a:endParaRPr lang="en-US" altLang="en-US"/>
          </a:p>
        </p:txBody>
      </p:sp>
      <p:sp>
        <p:nvSpPr>
          <p:cNvPr id="941058" name="Rectangle 2"/>
          <p:cNvSpPr>
            <a:spLocks noChangeArrowheads="1" noTextEdit="1"/>
          </p:cNvSpPr>
          <p:nvPr>
            <p:ph type="sldImg"/>
          </p:nvPr>
        </p:nvSpPr>
        <p:spPr>
          <a:ln/>
        </p:spPr>
      </p:sp>
      <p:sp>
        <p:nvSpPr>
          <p:cNvPr id="941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317FDD-9627-48C3-9CAD-87B4B6B1DD5F}" type="slidenum">
              <a:rPr lang="en-US" altLang="en-US"/>
              <a:pPr/>
              <a:t>73</a:t>
            </a:fld>
            <a:endParaRPr lang="en-US" altLang="en-US"/>
          </a:p>
        </p:txBody>
      </p:sp>
      <p:sp>
        <p:nvSpPr>
          <p:cNvPr id="1161218" name="Rectangle 2"/>
          <p:cNvSpPr>
            <a:spLocks noChangeArrowheads="1" noTextEdit="1"/>
          </p:cNvSpPr>
          <p:nvPr>
            <p:ph type="sldImg"/>
          </p:nvPr>
        </p:nvSpPr>
        <p:spPr>
          <a:ln/>
        </p:spPr>
      </p:sp>
      <p:sp>
        <p:nvSpPr>
          <p:cNvPr id="1161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910108-AE0B-4232-A7BF-E9EFFD4ED7A3}" type="slidenum">
              <a:rPr lang="en-US" altLang="en-US"/>
              <a:pPr/>
              <a:t>74</a:t>
            </a:fld>
            <a:endParaRPr lang="en-US" altLang="en-US"/>
          </a:p>
        </p:txBody>
      </p:sp>
      <p:sp>
        <p:nvSpPr>
          <p:cNvPr id="1165314" name="Rectangle 2"/>
          <p:cNvSpPr>
            <a:spLocks noChangeArrowheads="1" noTextEdit="1"/>
          </p:cNvSpPr>
          <p:nvPr>
            <p:ph type="sldImg"/>
          </p:nvPr>
        </p:nvSpPr>
        <p:spPr>
          <a:ln/>
        </p:spPr>
      </p:sp>
      <p:sp>
        <p:nvSpPr>
          <p:cNvPr id="1165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34204B-3641-4D08-BB16-AC70F344A4F8}" type="slidenum">
              <a:rPr lang="en-US" altLang="en-US"/>
              <a:pPr/>
              <a:t>75</a:t>
            </a:fld>
            <a:endParaRPr lang="en-US" altLang="en-US"/>
          </a:p>
        </p:txBody>
      </p:sp>
      <p:sp>
        <p:nvSpPr>
          <p:cNvPr id="943106" name="Rectangle 2"/>
          <p:cNvSpPr>
            <a:spLocks noChangeArrowheads="1" noTextEdit="1"/>
          </p:cNvSpPr>
          <p:nvPr>
            <p:ph type="sldImg"/>
          </p:nvPr>
        </p:nvSpPr>
        <p:spPr>
          <a:ln/>
        </p:spPr>
      </p:sp>
      <p:sp>
        <p:nvSpPr>
          <p:cNvPr id="943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26422A-DF41-4AFB-9814-AE9BA20246E2}" type="slidenum">
              <a:rPr lang="en-US" altLang="en-US"/>
              <a:pPr/>
              <a:t>76</a:t>
            </a:fld>
            <a:endParaRPr lang="en-US" altLang="en-US"/>
          </a:p>
        </p:txBody>
      </p:sp>
      <p:sp>
        <p:nvSpPr>
          <p:cNvPr id="1167362" name="Rectangle 2"/>
          <p:cNvSpPr>
            <a:spLocks noChangeArrowheads="1" noTextEdit="1"/>
          </p:cNvSpPr>
          <p:nvPr>
            <p:ph type="sldImg"/>
          </p:nvPr>
        </p:nvSpPr>
        <p:spPr>
          <a:ln/>
        </p:spPr>
      </p:sp>
      <p:sp>
        <p:nvSpPr>
          <p:cNvPr id="1167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3036B9-4297-463F-A769-22DF53EC9FBE}" type="slidenum">
              <a:rPr lang="en-US" altLang="en-US"/>
              <a:pPr/>
              <a:t>77</a:t>
            </a:fld>
            <a:endParaRPr lang="en-US" altLang="en-US"/>
          </a:p>
        </p:txBody>
      </p:sp>
      <p:sp>
        <p:nvSpPr>
          <p:cNvPr id="945154" name="Rectangle 2"/>
          <p:cNvSpPr>
            <a:spLocks noChangeArrowheads="1" noTextEdit="1"/>
          </p:cNvSpPr>
          <p:nvPr>
            <p:ph type="sldImg"/>
          </p:nvPr>
        </p:nvSpPr>
        <p:spPr>
          <a:ln/>
        </p:spPr>
      </p:sp>
      <p:sp>
        <p:nvSpPr>
          <p:cNvPr id="945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289907-1011-4053-B6B0-7BEC49F81AC4}" type="slidenum">
              <a:rPr lang="en-US" altLang="en-US"/>
              <a:pPr/>
              <a:t>78</a:t>
            </a:fld>
            <a:endParaRPr lang="en-US" altLang="en-US"/>
          </a:p>
        </p:txBody>
      </p:sp>
      <p:sp>
        <p:nvSpPr>
          <p:cNvPr id="1171458" name="Rectangle 2"/>
          <p:cNvSpPr>
            <a:spLocks noChangeArrowheads="1" noTextEdit="1"/>
          </p:cNvSpPr>
          <p:nvPr>
            <p:ph type="sldImg"/>
          </p:nvPr>
        </p:nvSpPr>
        <p:spPr>
          <a:ln/>
        </p:spPr>
      </p:sp>
      <p:sp>
        <p:nvSpPr>
          <p:cNvPr id="1171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A2E59-FD92-43F5-8AE0-DBD3665BC6E9}" type="slidenum">
              <a:rPr lang="en-US" altLang="en-US"/>
              <a:pPr/>
              <a:t>79</a:t>
            </a:fld>
            <a:endParaRPr lang="en-US" altLang="en-US"/>
          </a:p>
        </p:txBody>
      </p:sp>
      <p:sp>
        <p:nvSpPr>
          <p:cNvPr id="1173506" name="Rectangle 2"/>
          <p:cNvSpPr>
            <a:spLocks noChangeArrowheads="1" noTextEdit="1"/>
          </p:cNvSpPr>
          <p:nvPr>
            <p:ph type="sldImg"/>
          </p:nvPr>
        </p:nvSpPr>
        <p:spPr>
          <a:ln/>
        </p:spPr>
      </p:sp>
      <p:sp>
        <p:nvSpPr>
          <p:cNvPr id="1173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5660E0-6C80-47DA-9EB8-75B72FFAAEC1}" type="slidenum">
              <a:rPr lang="en-US" altLang="en-US"/>
              <a:pPr/>
              <a:t>80</a:t>
            </a:fld>
            <a:endParaRPr lang="en-US" altLang="en-US"/>
          </a:p>
        </p:txBody>
      </p:sp>
      <p:sp>
        <p:nvSpPr>
          <p:cNvPr id="947202" name="Rectangle 2"/>
          <p:cNvSpPr>
            <a:spLocks noChangeArrowheads="1" noTextEdit="1"/>
          </p:cNvSpPr>
          <p:nvPr>
            <p:ph type="sldImg"/>
          </p:nvPr>
        </p:nvSpPr>
        <p:spPr>
          <a:ln/>
        </p:spPr>
      </p:sp>
      <p:sp>
        <p:nvSpPr>
          <p:cNvPr id="947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513E6F-9B51-4379-9086-46BC35B86B40}" type="slidenum">
              <a:rPr lang="en-US" altLang="en-US"/>
              <a:pPr/>
              <a:t>9</a:t>
            </a:fld>
            <a:endParaRPr lang="en-US" altLang="en-US"/>
          </a:p>
        </p:txBody>
      </p:sp>
      <p:sp>
        <p:nvSpPr>
          <p:cNvPr id="1069058" name="Rectangle 2"/>
          <p:cNvSpPr>
            <a:spLocks noChangeArrowheads="1" noTextEdit="1"/>
          </p:cNvSpPr>
          <p:nvPr>
            <p:ph type="sldImg"/>
          </p:nvPr>
        </p:nvSpPr>
        <p:spPr>
          <a:ln/>
        </p:spPr>
      </p:sp>
      <p:sp>
        <p:nvSpPr>
          <p:cNvPr id="1069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320BE6-2F06-4D46-85AD-814A2AF4915B}" type="slidenum">
              <a:rPr lang="en-US" altLang="en-US"/>
              <a:pPr/>
              <a:t>81</a:t>
            </a:fld>
            <a:endParaRPr lang="en-US" altLang="en-US"/>
          </a:p>
        </p:txBody>
      </p:sp>
      <p:sp>
        <p:nvSpPr>
          <p:cNvPr id="1175554" name="Rectangle 2"/>
          <p:cNvSpPr>
            <a:spLocks noChangeArrowheads="1" noTextEdit="1"/>
          </p:cNvSpPr>
          <p:nvPr>
            <p:ph type="sldImg"/>
          </p:nvPr>
        </p:nvSpPr>
        <p:spPr>
          <a:ln/>
        </p:spPr>
      </p:sp>
      <p:sp>
        <p:nvSpPr>
          <p:cNvPr id="1175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4712D5-8821-4620-9AC3-44B757D466D8}" type="slidenum">
              <a:rPr lang="en-US" altLang="en-US"/>
              <a:pPr/>
              <a:t>82</a:t>
            </a:fld>
            <a:endParaRPr lang="en-US" altLang="en-US"/>
          </a:p>
        </p:txBody>
      </p:sp>
      <p:sp>
        <p:nvSpPr>
          <p:cNvPr id="949250" name="Rectangle 2"/>
          <p:cNvSpPr>
            <a:spLocks noChangeArrowheads="1" noTextEdit="1"/>
          </p:cNvSpPr>
          <p:nvPr>
            <p:ph type="sldImg"/>
          </p:nvPr>
        </p:nvSpPr>
        <p:spPr>
          <a:ln/>
        </p:spPr>
      </p:sp>
      <p:sp>
        <p:nvSpPr>
          <p:cNvPr id="949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A61518-51C6-47E1-BCD5-7A89B596DB41}" type="slidenum">
              <a:rPr lang="en-US" altLang="en-US"/>
              <a:pPr/>
              <a:t>83</a:t>
            </a:fld>
            <a:endParaRPr lang="en-US" altLang="en-US"/>
          </a:p>
        </p:txBody>
      </p:sp>
      <p:sp>
        <p:nvSpPr>
          <p:cNvPr id="951298" name="Rectangle 2"/>
          <p:cNvSpPr>
            <a:spLocks noChangeArrowheads="1" noTextEdit="1"/>
          </p:cNvSpPr>
          <p:nvPr>
            <p:ph type="sldImg"/>
          </p:nvPr>
        </p:nvSpPr>
        <p:spPr>
          <a:ln/>
        </p:spPr>
      </p:sp>
      <p:sp>
        <p:nvSpPr>
          <p:cNvPr id="951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8D6409-58C2-4761-9C9B-F20E567873BB}" type="slidenum">
              <a:rPr lang="en-US" altLang="en-US"/>
              <a:pPr/>
              <a:t>84</a:t>
            </a:fld>
            <a:endParaRPr lang="en-US" altLang="en-US"/>
          </a:p>
        </p:txBody>
      </p:sp>
      <p:sp>
        <p:nvSpPr>
          <p:cNvPr id="1177602" name="Rectangle 2"/>
          <p:cNvSpPr>
            <a:spLocks noChangeArrowheads="1" noTextEdit="1"/>
          </p:cNvSpPr>
          <p:nvPr>
            <p:ph type="sldImg"/>
          </p:nvPr>
        </p:nvSpPr>
        <p:spPr>
          <a:ln/>
        </p:spPr>
      </p:sp>
      <p:sp>
        <p:nvSpPr>
          <p:cNvPr id="1177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A14581-73D8-463E-B7ED-3073D3062FEF}" type="slidenum">
              <a:rPr lang="en-US" altLang="en-US"/>
              <a:pPr/>
              <a:t>85</a:t>
            </a:fld>
            <a:endParaRPr lang="en-US" altLang="en-US"/>
          </a:p>
        </p:txBody>
      </p:sp>
      <p:sp>
        <p:nvSpPr>
          <p:cNvPr id="953346" name="Rectangle 2"/>
          <p:cNvSpPr>
            <a:spLocks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ACB7DB-FB24-4A9E-B5F9-B418706A7139}" type="slidenum">
              <a:rPr lang="en-US" altLang="en-US"/>
              <a:pPr/>
              <a:t>86</a:t>
            </a:fld>
            <a:endParaRPr lang="en-US" altLang="en-US"/>
          </a:p>
        </p:txBody>
      </p:sp>
      <p:sp>
        <p:nvSpPr>
          <p:cNvPr id="1179650" name="Rectangle 2"/>
          <p:cNvSpPr>
            <a:spLocks noChangeArrowheads="1" noTextEdit="1"/>
          </p:cNvSpPr>
          <p:nvPr>
            <p:ph type="sldImg"/>
          </p:nvPr>
        </p:nvSpPr>
        <p:spPr>
          <a:ln/>
        </p:spPr>
      </p:sp>
      <p:sp>
        <p:nvSpPr>
          <p:cNvPr id="1179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2F836A-E34C-4E4F-A096-40755538C031}" type="slidenum">
              <a:rPr lang="en-US" altLang="en-US"/>
              <a:pPr/>
              <a:t>87</a:t>
            </a:fld>
            <a:endParaRPr lang="en-US" altLang="en-US"/>
          </a:p>
        </p:txBody>
      </p:sp>
      <p:sp>
        <p:nvSpPr>
          <p:cNvPr id="955394" name="Rectangle 2"/>
          <p:cNvSpPr>
            <a:spLocks noChangeArrowheads="1" noTextEdit="1"/>
          </p:cNvSpPr>
          <p:nvPr>
            <p:ph type="sldImg"/>
          </p:nvPr>
        </p:nvSpPr>
        <p:spPr>
          <a:ln/>
        </p:spPr>
      </p:sp>
      <p:sp>
        <p:nvSpPr>
          <p:cNvPr id="955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76285B-3C86-4D0A-AE15-84A54FFE89CD}" type="slidenum">
              <a:rPr lang="en-US" altLang="en-US"/>
              <a:pPr/>
              <a:t>88</a:t>
            </a:fld>
            <a:endParaRPr lang="en-US" altLang="en-US"/>
          </a:p>
        </p:txBody>
      </p:sp>
      <p:sp>
        <p:nvSpPr>
          <p:cNvPr id="957442" name="Rectangle 2"/>
          <p:cNvSpPr>
            <a:spLocks noChangeArrowheads="1" noTextEdit="1"/>
          </p:cNvSpPr>
          <p:nvPr>
            <p:ph type="sldImg"/>
          </p:nvPr>
        </p:nvSpPr>
        <p:spPr>
          <a:ln/>
        </p:spPr>
      </p:sp>
      <p:sp>
        <p:nvSpPr>
          <p:cNvPr id="957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E43804-8831-48E1-A160-B6512B6F2C61}" type="slidenum">
              <a:rPr lang="en-US" altLang="en-US"/>
              <a:pPr/>
              <a:t>89</a:t>
            </a:fld>
            <a:endParaRPr lang="en-US" altLang="en-US"/>
          </a:p>
        </p:txBody>
      </p:sp>
      <p:sp>
        <p:nvSpPr>
          <p:cNvPr id="1181698" name="Rectangle 2"/>
          <p:cNvSpPr>
            <a:spLocks noChangeArrowheads="1" noTextEdit="1"/>
          </p:cNvSpPr>
          <p:nvPr>
            <p:ph type="sldImg"/>
          </p:nvPr>
        </p:nvSpPr>
        <p:spPr>
          <a:ln/>
        </p:spPr>
      </p:sp>
      <p:sp>
        <p:nvSpPr>
          <p:cNvPr id="1181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3A59B9-746D-4BB6-AE5D-90DDC22E2C77}" type="slidenum">
              <a:rPr lang="en-US" altLang="en-US"/>
              <a:pPr/>
              <a:t>90</a:t>
            </a:fld>
            <a:endParaRPr lang="en-US" altLang="en-US"/>
          </a:p>
        </p:txBody>
      </p:sp>
      <p:sp>
        <p:nvSpPr>
          <p:cNvPr id="959490" name="Rectangle 2"/>
          <p:cNvSpPr>
            <a:spLocks noChangeArrowheads="1" noTextEdit="1"/>
          </p:cNvSpPr>
          <p:nvPr>
            <p:ph type="sldImg"/>
          </p:nvPr>
        </p:nvSpPr>
        <p:spPr>
          <a:ln/>
        </p:spPr>
      </p:sp>
      <p:sp>
        <p:nvSpPr>
          <p:cNvPr id="959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B3ACE5-2C3C-461B-905A-A22B7DD76FA8}" type="slidenum">
              <a:rPr lang="en-US" altLang="en-US"/>
              <a:pPr/>
              <a:t>10</a:t>
            </a:fld>
            <a:endParaRPr lang="en-US" altLang="en-US"/>
          </a:p>
        </p:txBody>
      </p:sp>
      <p:sp>
        <p:nvSpPr>
          <p:cNvPr id="1073154" name="Rectangle 2"/>
          <p:cNvSpPr>
            <a:spLocks noChangeArrowheads="1" noTextEdit="1"/>
          </p:cNvSpPr>
          <p:nvPr>
            <p:ph type="sldImg"/>
          </p:nvPr>
        </p:nvSpPr>
        <p:spPr>
          <a:ln/>
        </p:spPr>
      </p:sp>
      <p:sp>
        <p:nvSpPr>
          <p:cNvPr id="1073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70F5D5-86AC-472B-AD26-27D43549D7F0}" type="slidenum">
              <a:rPr lang="en-US" altLang="en-US"/>
              <a:pPr/>
              <a:t>91</a:t>
            </a:fld>
            <a:endParaRPr lang="en-US" altLang="en-US"/>
          </a:p>
        </p:txBody>
      </p:sp>
      <p:sp>
        <p:nvSpPr>
          <p:cNvPr id="961538" name="Rectangle 2"/>
          <p:cNvSpPr>
            <a:spLocks noChangeArrowheads="1" noTextEdit="1"/>
          </p:cNvSpPr>
          <p:nvPr>
            <p:ph type="sldImg"/>
          </p:nvPr>
        </p:nvSpPr>
        <p:spPr>
          <a:ln/>
        </p:spPr>
      </p:sp>
      <p:sp>
        <p:nvSpPr>
          <p:cNvPr id="961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A31900-FA78-4522-B2AA-AB76F80FCE43}" type="slidenum">
              <a:rPr lang="en-US" altLang="en-US"/>
              <a:pPr/>
              <a:t>92</a:t>
            </a:fld>
            <a:endParaRPr lang="en-US" altLang="en-US"/>
          </a:p>
        </p:txBody>
      </p:sp>
      <p:sp>
        <p:nvSpPr>
          <p:cNvPr id="1183746" name="Rectangle 2"/>
          <p:cNvSpPr>
            <a:spLocks noChangeArrowheads="1" noTextEdit="1"/>
          </p:cNvSpPr>
          <p:nvPr>
            <p:ph type="sldImg"/>
          </p:nvPr>
        </p:nvSpPr>
        <p:spPr>
          <a:ln/>
        </p:spPr>
      </p:sp>
      <p:sp>
        <p:nvSpPr>
          <p:cNvPr id="1183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083898-AC12-4BBD-9C47-017E5C646D52}" type="slidenum">
              <a:rPr lang="en-US" altLang="en-US"/>
              <a:pPr/>
              <a:t>93</a:t>
            </a:fld>
            <a:endParaRPr lang="en-US" altLang="en-US"/>
          </a:p>
        </p:txBody>
      </p:sp>
      <p:sp>
        <p:nvSpPr>
          <p:cNvPr id="963586" name="Rectangle 2"/>
          <p:cNvSpPr>
            <a:spLocks noChangeArrowheads="1" noTextEdit="1"/>
          </p:cNvSpPr>
          <p:nvPr>
            <p:ph type="sldImg"/>
          </p:nvPr>
        </p:nvSpPr>
        <p:spPr>
          <a:ln/>
        </p:spPr>
      </p:sp>
      <p:sp>
        <p:nvSpPr>
          <p:cNvPr id="963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8BBB25-CC21-4CA4-A5B1-864FB9CC71A0}" type="slidenum">
              <a:rPr lang="en-US" altLang="en-US"/>
              <a:pPr/>
              <a:t>94</a:t>
            </a:fld>
            <a:endParaRPr lang="en-US" altLang="en-US"/>
          </a:p>
        </p:txBody>
      </p:sp>
      <p:sp>
        <p:nvSpPr>
          <p:cNvPr id="1185794" name="Rectangle 2"/>
          <p:cNvSpPr>
            <a:spLocks noChangeArrowheads="1" noTextEdit="1"/>
          </p:cNvSpPr>
          <p:nvPr>
            <p:ph type="sldImg"/>
          </p:nvPr>
        </p:nvSpPr>
        <p:spPr>
          <a:ln/>
        </p:spPr>
      </p:sp>
      <p:sp>
        <p:nvSpPr>
          <p:cNvPr id="1185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BCFC47-696E-4C1A-96FB-3E9CC3AA519C}" type="slidenum">
              <a:rPr lang="en-US" altLang="en-US"/>
              <a:pPr/>
              <a:t>95</a:t>
            </a:fld>
            <a:endParaRPr lang="en-US" altLang="en-US"/>
          </a:p>
        </p:txBody>
      </p:sp>
      <p:sp>
        <p:nvSpPr>
          <p:cNvPr id="1187842" name="Rectangle 2"/>
          <p:cNvSpPr>
            <a:spLocks noChangeArrowheads="1" noTextEdit="1"/>
          </p:cNvSpPr>
          <p:nvPr>
            <p:ph type="sldImg"/>
          </p:nvPr>
        </p:nvSpPr>
        <p:spPr>
          <a:ln/>
        </p:spPr>
      </p:sp>
      <p:sp>
        <p:nvSpPr>
          <p:cNvPr id="1187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445E7F-18EB-4075-95E3-CD2B1AC13948}" type="slidenum">
              <a:rPr lang="en-US" altLang="en-US"/>
              <a:pPr/>
              <a:t>96</a:t>
            </a:fld>
            <a:endParaRPr lang="en-US" altLang="en-US"/>
          </a:p>
        </p:txBody>
      </p:sp>
      <p:sp>
        <p:nvSpPr>
          <p:cNvPr id="1189890" name="Rectangle 2"/>
          <p:cNvSpPr>
            <a:spLocks noChangeArrowheads="1" noTextEdit="1"/>
          </p:cNvSpPr>
          <p:nvPr>
            <p:ph type="sldImg"/>
          </p:nvPr>
        </p:nvSpPr>
        <p:spPr>
          <a:ln/>
        </p:spPr>
      </p:sp>
      <p:sp>
        <p:nvSpPr>
          <p:cNvPr id="1189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215EC7-2F5C-4C6F-B637-D063E4A5C2C4}" type="slidenum">
              <a:rPr lang="en-US" altLang="en-US"/>
              <a:pPr/>
              <a:t>97</a:t>
            </a:fld>
            <a:endParaRPr lang="en-US" altLang="en-US"/>
          </a:p>
        </p:txBody>
      </p:sp>
      <p:sp>
        <p:nvSpPr>
          <p:cNvPr id="965634" name="Rectangle 2"/>
          <p:cNvSpPr>
            <a:spLocks noChangeArrowheads="1" noTextEdit="1"/>
          </p:cNvSpPr>
          <p:nvPr>
            <p:ph type="sldImg"/>
          </p:nvPr>
        </p:nvSpPr>
        <p:spPr>
          <a:ln/>
        </p:spPr>
      </p:sp>
      <p:sp>
        <p:nvSpPr>
          <p:cNvPr id="965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2C2826-BA45-4447-B913-58E22ACE2F73}" type="slidenum">
              <a:rPr lang="en-US" altLang="en-US"/>
              <a:pPr/>
              <a:t>98</a:t>
            </a:fld>
            <a:endParaRPr lang="en-US" altLang="en-US"/>
          </a:p>
        </p:txBody>
      </p:sp>
      <p:sp>
        <p:nvSpPr>
          <p:cNvPr id="1191938" name="Rectangle 2"/>
          <p:cNvSpPr>
            <a:spLocks noChangeArrowheads="1" noTextEdit="1"/>
          </p:cNvSpPr>
          <p:nvPr>
            <p:ph type="sldImg"/>
          </p:nvPr>
        </p:nvSpPr>
        <p:spPr>
          <a:ln/>
        </p:spPr>
      </p:sp>
      <p:sp>
        <p:nvSpPr>
          <p:cNvPr id="1191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DEA4B6-E8A3-47A3-A228-1813B0C0BA8D}" type="slidenum">
              <a:rPr lang="en-US" altLang="en-US"/>
              <a:pPr/>
              <a:t>99</a:t>
            </a:fld>
            <a:endParaRPr lang="en-US" altLang="en-US"/>
          </a:p>
        </p:txBody>
      </p:sp>
      <p:sp>
        <p:nvSpPr>
          <p:cNvPr id="1193986" name="Rectangle 2"/>
          <p:cNvSpPr>
            <a:spLocks noChangeArrowheads="1" noTextEdit="1"/>
          </p:cNvSpPr>
          <p:nvPr>
            <p:ph type="sldImg"/>
          </p:nvPr>
        </p:nvSpPr>
        <p:spPr>
          <a:ln/>
        </p:spPr>
      </p:sp>
      <p:sp>
        <p:nvSpPr>
          <p:cNvPr id="1193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11E699-C70D-4017-9BA9-88E1665E71C3}" type="slidenum">
              <a:rPr lang="en-US" altLang="en-US"/>
              <a:pPr/>
              <a:t>100</a:t>
            </a:fld>
            <a:endParaRPr lang="en-US" altLang="en-US"/>
          </a:p>
        </p:txBody>
      </p:sp>
      <p:sp>
        <p:nvSpPr>
          <p:cNvPr id="1202178" name="Rectangle 2"/>
          <p:cNvSpPr>
            <a:spLocks noChangeArrowheads="1" noTextEdit="1"/>
          </p:cNvSpPr>
          <p:nvPr>
            <p:ph type="sldImg"/>
          </p:nvPr>
        </p:nvSpPr>
        <p:spPr>
          <a:ln/>
        </p:spPr>
      </p:sp>
      <p:sp>
        <p:nvSpPr>
          <p:cNvPr id="120217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67D6A84-D778-4D37-B1D2-00F7AB46B10C}" type="slidenum">
              <a:rPr lang="en-US" altLang="en-US"/>
              <a:pPr/>
              <a:t>‹#›</a:t>
            </a:fld>
            <a:endParaRPr lang="en-US" altLang="en-US"/>
          </a:p>
        </p:txBody>
      </p:sp>
    </p:spTree>
    <p:extLst>
      <p:ext uri="{BB962C8B-B14F-4D97-AF65-F5344CB8AC3E}">
        <p14:creationId xmlns:p14="http://schemas.microsoft.com/office/powerpoint/2010/main" val="3528282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8C6D6DD-6976-4E90-85BD-69EA6BBFE6B4}" type="slidenum">
              <a:rPr lang="en-US" altLang="en-US"/>
              <a:pPr/>
              <a:t>‹#›</a:t>
            </a:fld>
            <a:endParaRPr lang="en-US" altLang="en-US"/>
          </a:p>
        </p:txBody>
      </p:sp>
    </p:spTree>
    <p:extLst>
      <p:ext uri="{BB962C8B-B14F-4D97-AF65-F5344CB8AC3E}">
        <p14:creationId xmlns:p14="http://schemas.microsoft.com/office/powerpoint/2010/main" val="4222279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5F7E243-EE15-4685-A2A1-8FBB73B8BE20}" type="slidenum">
              <a:rPr lang="en-US" altLang="en-US"/>
              <a:pPr/>
              <a:t>‹#›</a:t>
            </a:fld>
            <a:endParaRPr lang="en-US" altLang="en-US"/>
          </a:p>
        </p:txBody>
      </p:sp>
    </p:spTree>
    <p:extLst>
      <p:ext uri="{BB962C8B-B14F-4D97-AF65-F5344CB8AC3E}">
        <p14:creationId xmlns:p14="http://schemas.microsoft.com/office/powerpoint/2010/main" val="3437405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1DFB5F0-0507-4C6C-9670-83E95AF6421A}" type="slidenum">
              <a:rPr lang="en-US" altLang="en-US"/>
              <a:pPr/>
              <a:t>‹#›</a:t>
            </a:fld>
            <a:endParaRPr lang="en-US" altLang="en-US"/>
          </a:p>
        </p:txBody>
      </p:sp>
    </p:spTree>
    <p:extLst>
      <p:ext uri="{BB962C8B-B14F-4D97-AF65-F5344CB8AC3E}">
        <p14:creationId xmlns:p14="http://schemas.microsoft.com/office/powerpoint/2010/main" val="526597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4B06530-8C3A-47AC-8674-D704EE6D3703}" type="slidenum">
              <a:rPr lang="en-US" altLang="en-US"/>
              <a:pPr/>
              <a:t>‹#›</a:t>
            </a:fld>
            <a:endParaRPr lang="en-US" altLang="en-US"/>
          </a:p>
        </p:txBody>
      </p:sp>
    </p:spTree>
    <p:extLst>
      <p:ext uri="{BB962C8B-B14F-4D97-AF65-F5344CB8AC3E}">
        <p14:creationId xmlns:p14="http://schemas.microsoft.com/office/powerpoint/2010/main" val="2561961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A7518C2-B62D-475C-8CE1-59FD84F45BCF}" type="slidenum">
              <a:rPr lang="en-US" altLang="en-US"/>
              <a:pPr/>
              <a:t>‹#›</a:t>
            </a:fld>
            <a:endParaRPr lang="en-US" altLang="en-US"/>
          </a:p>
        </p:txBody>
      </p:sp>
    </p:spTree>
    <p:extLst>
      <p:ext uri="{BB962C8B-B14F-4D97-AF65-F5344CB8AC3E}">
        <p14:creationId xmlns:p14="http://schemas.microsoft.com/office/powerpoint/2010/main" val="1776932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9E876A1A-F32A-49F2-A682-5239A2BF607F}" type="slidenum">
              <a:rPr lang="en-US" altLang="en-US"/>
              <a:pPr/>
              <a:t>‹#›</a:t>
            </a:fld>
            <a:endParaRPr lang="en-US" altLang="en-US"/>
          </a:p>
        </p:txBody>
      </p:sp>
    </p:spTree>
    <p:extLst>
      <p:ext uri="{BB962C8B-B14F-4D97-AF65-F5344CB8AC3E}">
        <p14:creationId xmlns:p14="http://schemas.microsoft.com/office/powerpoint/2010/main" val="2286943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F59FED74-15F5-44BF-AA33-5323109A0632}" type="slidenum">
              <a:rPr lang="en-US" altLang="en-US"/>
              <a:pPr/>
              <a:t>‹#›</a:t>
            </a:fld>
            <a:endParaRPr lang="en-US" altLang="en-US"/>
          </a:p>
        </p:txBody>
      </p:sp>
    </p:spTree>
    <p:extLst>
      <p:ext uri="{BB962C8B-B14F-4D97-AF65-F5344CB8AC3E}">
        <p14:creationId xmlns:p14="http://schemas.microsoft.com/office/powerpoint/2010/main" val="877465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2A5A614A-5DF5-4BD8-99DE-92C81F65ECE7}" type="slidenum">
              <a:rPr lang="en-US" altLang="en-US"/>
              <a:pPr/>
              <a:t>‹#›</a:t>
            </a:fld>
            <a:endParaRPr lang="en-US" altLang="en-US"/>
          </a:p>
        </p:txBody>
      </p:sp>
    </p:spTree>
    <p:extLst>
      <p:ext uri="{BB962C8B-B14F-4D97-AF65-F5344CB8AC3E}">
        <p14:creationId xmlns:p14="http://schemas.microsoft.com/office/powerpoint/2010/main" val="3737724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88F8BD7-7837-442B-BAB1-8E3FE181CA07}" type="slidenum">
              <a:rPr lang="en-US" altLang="en-US"/>
              <a:pPr/>
              <a:t>‹#›</a:t>
            </a:fld>
            <a:endParaRPr lang="en-US" altLang="en-US"/>
          </a:p>
        </p:txBody>
      </p:sp>
    </p:spTree>
    <p:extLst>
      <p:ext uri="{BB962C8B-B14F-4D97-AF65-F5344CB8AC3E}">
        <p14:creationId xmlns:p14="http://schemas.microsoft.com/office/powerpoint/2010/main" val="99539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A486596-4C30-4B1E-8FA8-2EF3786ECA61}" type="slidenum">
              <a:rPr lang="en-US" altLang="en-US"/>
              <a:pPr/>
              <a:t>‹#›</a:t>
            </a:fld>
            <a:endParaRPr lang="en-US" altLang="en-US"/>
          </a:p>
        </p:txBody>
      </p:sp>
    </p:spTree>
    <p:extLst>
      <p:ext uri="{BB962C8B-B14F-4D97-AF65-F5344CB8AC3E}">
        <p14:creationId xmlns:p14="http://schemas.microsoft.com/office/powerpoint/2010/main" val="108096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92929"/>
            </a:gs>
            <a:gs pos="50000">
              <a:srgbClr val="003399"/>
            </a:gs>
            <a:gs pos="100000">
              <a:srgbClr val="29292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12244F7F-8504-40A0-BF0B-66BB7119F684}"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189.xml"/><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190.xml"/><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191.xml"/><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192.xml"/><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93.xml"/><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194.xml"/><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195.xml"/><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196.xml"/><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197.xml"/><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2" Type="http://schemas.openxmlformats.org/officeDocument/2006/relationships/notesSlide" Target="../notesSlides/notesSlide19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2" Type="http://schemas.openxmlformats.org/officeDocument/2006/relationships/notesSlide" Target="../notesSlides/notesSlide199.xml"/><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200.xml"/><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2" Type="http://schemas.openxmlformats.org/officeDocument/2006/relationships/notesSlide" Target="../notesSlides/notesSlide201.xml"/><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2" Type="http://schemas.openxmlformats.org/officeDocument/2006/relationships/notesSlide" Target="../notesSlides/notesSlide202.xml"/><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2" Type="http://schemas.openxmlformats.org/officeDocument/2006/relationships/notesSlide" Target="../notesSlides/notesSlide203.xml"/><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204.xml"/><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205.xml"/><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206.xml"/><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2286000"/>
            <a:ext cx="8382000" cy="1143000"/>
          </a:xfrm>
        </p:spPr>
        <p:txBody>
          <a:bodyPr/>
          <a:lstStyle/>
          <a:p>
            <a:r>
              <a:rPr lang="en-US" altLang="en-US" sz="4200" b="1">
                <a:solidFill>
                  <a:srgbClr val="FFFF00"/>
                </a:solidFill>
                <a:effectLst>
                  <a:outerShdw blurRad="38100" dist="38100" dir="2700000" algn="tl">
                    <a:srgbClr val="000000"/>
                  </a:outerShdw>
                </a:effectLst>
                <a:latin typeface="Arial" charset="0"/>
              </a:rPr>
              <a:t>The Eternal Destiny Of Mankind</a:t>
            </a:r>
            <a:endParaRPr lang="en-US" altLang="en-US" sz="4200" b="1">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a:xfrm>
            <a:off x="1371600" y="3886200"/>
            <a:ext cx="6400800" cy="2438400"/>
          </a:xfrm>
        </p:spPr>
        <p:txBody>
          <a:bodyPr/>
          <a:lstStyle/>
          <a:p>
            <a:r>
              <a:rPr lang="en-US" altLang="en-US">
                <a:solidFill>
                  <a:srgbClr val="FFFFFF"/>
                </a:solidFill>
                <a:effectLst>
                  <a:outerShdw blurRad="38100" dist="38100" dir="2700000" algn="tl">
                    <a:srgbClr val="000000"/>
                  </a:outerShdw>
                </a:effectLst>
                <a:latin typeface="Arial" charset="0"/>
              </a:rPr>
              <a:t>New Testament Overview</a:t>
            </a:r>
          </a:p>
          <a:p>
            <a:endParaRPr lang="en-US" altLang="en-US">
              <a:solidFill>
                <a:srgbClr val="FFFFFF"/>
              </a:solidFill>
              <a:effectLst>
                <a:outerShdw blurRad="38100" dist="38100" dir="2700000" algn="tl">
                  <a:srgbClr val="000000"/>
                </a:outerShdw>
              </a:effectLst>
              <a:latin typeface="Arial" charset="0"/>
            </a:endParaRPr>
          </a:p>
          <a:p>
            <a:r>
              <a:rPr lang="en-US" altLang="en-US" sz="1000">
                <a:solidFill>
                  <a:srgbClr val="FFFFFF"/>
                </a:solidFill>
                <a:effectLst>
                  <a:outerShdw blurRad="38100" dist="38100" dir="2700000" algn="tl">
                    <a:srgbClr val="000000"/>
                  </a:outerShdw>
                </a:effectLst>
                <a:latin typeface="Arial" charset="0"/>
              </a:rPr>
              <a:t>By David Dann</a:t>
            </a:r>
          </a:p>
          <a:p>
            <a:endParaRPr lang="en-US" altLang="en-US" sz="1000">
              <a:solidFill>
                <a:srgbClr val="FFFFFF"/>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21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72131" name="Rectangle 3"/>
          <p:cNvSpPr>
            <a:spLocks noGrp="1" noChangeArrowheads="1"/>
          </p:cNvSpPr>
          <p:nvPr>
            <p:ph type="body" idx="1"/>
          </p:nvPr>
        </p:nvSpPr>
        <p:spPr>
          <a:xfrm>
            <a:off x="685800" y="1371600"/>
            <a:ext cx="8229600" cy="19812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115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201155"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Sin is the violation of God’s law (1 John 3:4).</a:t>
            </a:r>
          </a:p>
          <a:p>
            <a:pPr lvl="1">
              <a:spcBef>
                <a:spcPct val="40000"/>
              </a:spcBef>
            </a:pPr>
            <a:r>
              <a:rPr lang="en-US" altLang="en-US">
                <a:solidFill>
                  <a:schemeClr val="tx2"/>
                </a:solidFill>
                <a:effectLst>
                  <a:outerShdw blurRad="38100" dist="38100" dir="2700000" algn="tl">
                    <a:srgbClr val="000000"/>
                  </a:outerShdw>
                </a:effectLst>
                <a:latin typeface="Arial" charset="0"/>
              </a:rPr>
              <a:t>Sin separates man from God (Isaiah 59:1-2).</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are not capable of sinning (Infants, for example) will not be separated from God.</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320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203203"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Sin is the violation of God’s law (1 John 3:4).</a:t>
            </a:r>
          </a:p>
          <a:p>
            <a:pPr lvl="1">
              <a:spcBef>
                <a:spcPct val="40000"/>
              </a:spcBef>
            </a:pPr>
            <a:r>
              <a:rPr lang="en-US" altLang="en-US">
                <a:solidFill>
                  <a:schemeClr val="tx2"/>
                </a:solidFill>
                <a:effectLst>
                  <a:outerShdw blurRad="38100" dist="38100" dir="2700000" algn="tl">
                    <a:srgbClr val="000000"/>
                  </a:outerShdw>
                </a:effectLst>
                <a:latin typeface="Arial" charset="0"/>
              </a:rPr>
              <a:t>Sin separates man from God (Isaiah 59:1-2).</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are not capable of sinning (Infants, for example) will not be separated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guilt of sin is the only thing that will keep a person out of heaven!</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910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199107"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665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966659"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525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205251"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All who are capable of sinning have sinned (Romans 3:23).</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729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207299"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All who are capable of sinning have sinned (Romans 3:23).</a:t>
            </a:r>
          </a:p>
          <a:p>
            <a:pPr lvl="1">
              <a:spcBef>
                <a:spcPct val="40000"/>
              </a:spcBef>
            </a:pPr>
            <a:r>
              <a:rPr lang="en-US" altLang="en-US">
                <a:solidFill>
                  <a:schemeClr val="tx2"/>
                </a:solidFill>
                <a:effectLst>
                  <a:outerShdw blurRad="38100" dist="38100" dir="2700000" algn="tl">
                    <a:srgbClr val="000000"/>
                  </a:outerShdw>
                </a:effectLst>
                <a:latin typeface="Arial" charset="0"/>
              </a:rPr>
              <a:t>Christ offered himself as a sacrifice to take away man’s sins (Hebrews 10:12-14).</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934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209347"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All who are capable of sinning have sinned (Romans 3:23).</a:t>
            </a:r>
          </a:p>
          <a:p>
            <a:pPr lvl="1">
              <a:spcBef>
                <a:spcPct val="40000"/>
              </a:spcBef>
            </a:pPr>
            <a:r>
              <a:rPr lang="en-US" altLang="en-US">
                <a:solidFill>
                  <a:schemeClr val="tx2"/>
                </a:solidFill>
                <a:effectLst>
                  <a:outerShdw blurRad="38100" dist="38100" dir="2700000" algn="tl">
                    <a:srgbClr val="000000"/>
                  </a:outerShdw>
                </a:effectLst>
                <a:latin typeface="Arial" charset="0"/>
              </a:rPr>
              <a:t>Christ offered himself as a sacrifice to take away man’s sins (Hebrews 10:12-14).</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meet his terms for forgiveness of sins will be saved.</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870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968707"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All who are capable of sinning have sinned (Romans 3:23).</a:t>
            </a:r>
          </a:p>
          <a:p>
            <a:pPr lvl="1">
              <a:spcBef>
                <a:spcPct val="40000"/>
              </a:spcBef>
            </a:pPr>
            <a:r>
              <a:rPr lang="en-US" altLang="en-US">
                <a:solidFill>
                  <a:schemeClr val="tx2"/>
                </a:solidFill>
                <a:effectLst>
                  <a:outerShdw blurRad="38100" dist="38100" dir="2700000" algn="tl">
                    <a:srgbClr val="000000"/>
                  </a:outerShdw>
                </a:effectLst>
                <a:latin typeface="Arial" charset="0"/>
              </a:rPr>
              <a:t>Christ offered himself as a sacrifice to take away man’s sins (Hebrews 10:12-14).</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meet his terms for forgiveness of sins will be saved.</a:t>
            </a:r>
          </a:p>
        </p:txBody>
      </p:sp>
      <p:sp>
        <p:nvSpPr>
          <p:cNvPr id="968708" name="Rectangle 4"/>
          <p:cNvSpPr>
            <a:spLocks noChangeArrowheads="1"/>
          </p:cNvSpPr>
          <p:nvPr/>
        </p:nvSpPr>
        <p:spPr bwMode="auto">
          <a:xfrm>
            <a:off x="609600" y="3657600"/>
            <a:ext cx="8077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believes and is baptized will be saved; but he who does not believe will be condemned”</a:t>
            </a:r>
          </a:p>
          <a:p>
            <a:pPr algn="ctr"/>
            <a:r>
              <a:rPr lang="en-US" altLang="en-US" sz="2800" i="1">
                <a:solidFill>
                  <a:schemeClr val="bg2"/>
                </a:solidFill>
              </a:rPr>
              <a:t>(Mark 16:16).</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139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211395"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All who are capable of sinning have sinned (Romans 3:23).</a:t>
            </a:r>
          </a:p>
          <a:p>
            <a:pPr lvl="1">
              <a:spcBef>
                <a:spcPct val="40000"/>
              </a:spcBef>
            </a:pPr>
            <a:r>
              <a:rPr lang="en-US" altLang="en-US">
                <a:solidFill>
                  <a:schemeClr val="tx2"/>
                </a:solidFill>
                <a:effectLst>
                  <a:outerShdw blurRad="38100" dist="38100" dir="2700000" algn="tl">
                    <a:srgbClr val="000000"/>
                  </a:outerShdw>
                </a:effectLst>
                <a:latin typeface="Arial" charset="0"/>
              </a:rPr>
              <a:t>Christ offered himself as a sacrifice to take away man’s sins (Hebrews 10:12-14).</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meet his terms for forgiveness of sins will be saved.</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075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970755"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All who are capable of sinning have sinned (Romans 3:23).</a:t>
            </a:r>
          </a:p>
          <a:p>
            <a:pPr lvl="1">
              <a:spcBef>
                <a:spcPct val="40000"/>
              </a:spcBef>
            </a:pPr>
            <a:r>
              <a:rPr lang="en-US" altLang="en-US">
                <a:solidFill>
                  <a:schemeClr val="tx2"/>
                </a:solidFill>
                <a:effectLst>
                  <a:outerShdw blurRad="38100" dist="38100" dir="2700000" algn="tl">
                    <a:srgbClr val="000000"/>
                  </a:outerShdw>
                </a:effectLst>
                <a:latin typeface="Arial" charset="0"/>
              </a:rPr>
              <a:t>Christ offered himself as a sacrifice to take away man’s sins (Hebrews 10:12-14).</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meet his terms for forgiveness of sins will be saved.</a:t>
            </a:r>
          </a:p>
        </p:txBody>
      </p:sp>
      <p:sp>
        <p:nvSpPr>
          <p:cNvPr id="970756" name="Rectangle 4"/>
          <p:cNvSpPr>
            <a:spLocks noChangeArrowheads="1"/>
          </p:cNvSpPr>
          <p:nvPr/>
        </p:nvSpPr>
        <p:spPr bwMode="auto">
          <a:xfrm>
            <a:off x="609600" y="3657600"/>
            <a:ext cx="8077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a:t>
            </a:r>
          </a:p>
          <a:p>
            <a:pPr algn="ctr"/>
            <a:r>
              <a:rPr lang="en-US" altLang="en-US" sz="2800" i="1">
                <a:solidFill>
                  <a:schemeClr val="bg2"/>
                </a:solidFill>
              </a:rPr>
              <a:t>(Acts 2:38).</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70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897027" name="Rectangle 3"/>
          <p:cNvSpPr>
            <a:spLocks noGrp="1" noChangeArrowheads="1"/>
          </p:cNvSpPr>
          <p:nvPr>
            <p:ph type="body" idx="1"/>
          </p:nvPr>
        </p:nvSpPr>
        <p:spPr>
          <a:xfrm>
            <a:off x="685800" y="1371600"/>
            <a:ext cx="8229600" cy="19812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p:txBody>
      </p:sp>
      <p:sp>
        <p:nvSpPr>
          <p:cNvPr id="897028" name="Rectangle 4"/>
          <p:cNvSpPr>
            <a:spLocks noChangeArrowheads="1"/>
          </p:cNvSpPr>
          <p:nvPr/>
        </p:nvSpPr>
        <p:spPr bwMode="auto">
          <a:xfrm>
            <a:off x="609600" y="3810000"/>
            <a:ext cx="80772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“When the Son of Man comes in His glory, and all the holy angels with Him, then He will sit on the throne of His glory. All the nations will be gathered before Him, and He will separate them one from another, as a shepherd divides his sheep from the goats” (Matthew 25:31-32).</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915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329155"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All who are capable of sinning have sinned (Romans 3:23).</a:t>
            </a:r>
          </a:p>
          <a:p>
            <a:pPr lvl="1">
              <a:spcBef>
                <a:spcPct val="40000"/>
              </a:spcBef>
            </a:pPr>
            <a:r>
              <a:rPr lang="en-US" altLang="en-US">
                <a:solidFill>
                  <a:schemeClr val="tx2"/>
                </a:solidFill>
                <a:effectLst>
                  <a:outerShdw blurRad="38100" dist="38100" dir="2700000" algn="tl">
                    <a:srgbClr val="000000"/>
                  </a:outerShdw>
                </a:effectLst>
                <a:latin typeface="Arial" charset="0"/>
              </a:rPr>
              <a:t>Christ offered himself as a sacrifice to take away man’s sins (Hebrews 10:12-14).</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meet his terms for forgiveness of sins will be saved.</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344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213443"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0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972803"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a:spcBef>
                <a:spcPct val="40000"/>
              </a:spcBef>
            </a:pPr>
            <a:r>
              <a:rPr lang="en-US" altLang="en-US">
                <a:effectLst>
                  <a:outerShdw blurRad="38100" dist="38100" dir="2700000" algn="tl">
                    <a:srgbClr val="000000"/>
                  </a:outerShdw>
                </a:effectLst>
                <a:latin typeface="Arial" charset="0"/>
              </a:rPr>
              <a:t>Those who are faithful to God will go to heaven.</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485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974851"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a:spcBef>
                <a:spcPct val="40000"/>
              </a:spcBef>
            </a:pPr>
            <a:r>
              <a:rPr lang="en-US" altLang="en-US">
                <a:effectLst>
                  <a:outerShdw blurRad="38100" dist="38100" dir="2700000" algn="tl">
                    <a:srgbClr val="000000"/>
                  </a:outerShdw>
                </a:effectLst>
                <a:latin typeface="Arial" charset="0"/>
              </a:rPr>
              <a:t>Those who are faithful to God will go to heaven.</a:t>
            </a:r>
          </a:p>
        </p:txBody>
      </p:sp>
      <p:sp>
        <p:nvSpPr>
          <p:cNvPr id="974852" name="Rectangle 4"/>
          <p:cNvSpPr>
            <a:spLocks noChangeArrowheads="1"/>
          </p:cNvSpPr>
          <p:nvPr/>
        </p:nvSpPr>
        <p:spPr bwMode="auto">
          <a:xfrm>
            <a:off x="609600" y="4800600"/>
            <a:ext cx="8077200" cy="1752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“Be faithful until death, and I will give you the crown of life” (Revelation 2:10).</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0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331203"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a:spcBef>
                <a:spcPct val="40000"/>
              </a:spcBef>
            </a:pPr>
            <a:r>
              <a:rPr lang="en-US" altLang="en-US">
                <a:effectLst>
                  <a:outerShdw blurRad="38100" dist="38100" dir="2700000" algn="tl">
                    <a:srgbClr val="000000"/>
                  </a:outerShdw>
                </a:effectLst>
                <a:latin typeface="Arial" charset="0"/>
              </a:rPr>
              <a:t>Those who are faithful to God will go to heaven.</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689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976899"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a:spcBef>
                <a:spcPct val="40000"/>
              </a:spcBef>
            </a:pPr>
            <a:r>
              <a:rPr lang="en-US" altLang="en-US">
                <a:effectLst>
                  <a:outerShdw blurRad="38100" dist="38100" dir="2700000" algn="tl">
                    <a:srgbClr val="000000"/>
                  </a:outerShdw>
                </a:effectLst>
                <a:latin typeface="Arial" charset="0"/>
              </a:rPr>
              <a:t>Those who are faithful to God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The Christian who sins must repent and seek forgiveness from God (1 John 1:9).</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549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215491"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a:spcBef>
                <a:spcPct val="40000"/>
              </a:spcBef>
            </a:pPr>
            <a:r>
              <a:rPr lang="en-US" altLang="en-US">
                <a:effectLst>
                  <a:outerShdw blurRad="38100" dist="38100" dir="2700000" algn="tl">
                    <a:srgbClr val="000000"/>
                  </a:outerShdw>
                </a:effectLst>
                <a:latin typeface="Arial" charset="0"/>
              </a:rPr>
              <a:t>Those who receive forgiveness of sins will go to heaven.</a:t>
            </a:r>
          </a:p>
          <a:p>
            <a:pPr>
              <a:spcBef>
                <a:spcPct val="40000"/>
              </a:spcBef>
            </a:pPr>
            <a:r>
              <a:rPr lang="en-US" altLang="en-US">
                <a:effectLst>
                  <a:outerShdw blurRad="38100" dist="38100" dir="2700000" algn="tl">
                    <a:srgbClr val="000000"/>
                  </a:outerShdw>
                </a:effectLst>
                <a:latin typeface="Arial" charset="0"/>
              </a:rPr>
              <a:t>Those who are faithful to God will go to heaven.</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894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753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121753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lvl="1">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958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121958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lvl="1">
              <a:spcBef>
                <a:spcPct val="40000"/>
              </a:spcBef>
            </a:pPr>
            <a:r>
              <a:rPr lang="en-US" altLang="en-US">
                <a:solidFill>
                  <a:schemeClr val="tx2"/>
                </a:solidFill>
                <a:effectLst>
                  <a:outerShdw blurRad="38100" dist="38100" dir="2700000" algn="tl">
                    <a:srgbClr val="000000"/>
                  </a:outerShdw>
                </a:effectLst>
                <a:latin typeface="Arial" charset="0"/>
              </a:rPr>
              <a:t>Gehenna means “Valley of Hinnom.”</a:t>
            </a:r>
          </a:p>
          <a:p>
            <a:pPr lvl="1">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41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74179" name="Rectangle 3"/>
          <p:cNvSpPr>
            <a:spLocks noGrp="1" noChangeArrowheads="1"/>
          </p:cNvSpPr>
          <p:nvPr>
            <p:ph type="body" idx="1"/>
          </p:nvPr>
        </p:nvSpPr>
        <p:spPr>
          <a:xfrm>
            <a:off x="685800" y="1371600"/>
            <a:ext cx="8229600" cy="19812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163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122163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lvl="1">
              <a:spcBef>
                <a:spcPct val="40000"/>
              </a:spcBef>
            </a:pPr>
            <a:r>
              <a:rPr lang="en-US" altLang="en-US">
                <a:solidFill>
                  <a:schemeClr val="tx2"/>
                </a:solidFill>
                <a:effectLst>
                  <a:outerShdw blurRad="38100" dist="38100" dir="2700000" algn="tl">
                    <a:srgbClr val="000000"/>
                  </a:outerShdw>
                </a:effectLst>
                <a:latin typeface="Arial" charset="0"/>
              </a:rPr>
              <a:t>Gehenna means “Valley of Hinnom.”</a:t>
            </a:r>
          </a:p>
          <a:p>
            <a:pPr lvl="1">
              <a:spcBef>
                <a:spcPct val="40000"/>
              </a:spcBef>
            </a:pPr>
            <a:r>
              <a:rPr lang="en-US" altLang="en-US">
                <a:solidFill>
                  <a:schemeClr val="tx2"/>
                </a:solidFill>
                <a:effectLst>
                  <a:outerShdw blurRad="38100" dist="38100" dir="2700000" algn="tl">
                    <a:srgbClr val="000000"/>
                  </a:outerShdw>
                </a:effectLst>
                <a:latin typeface="Arial" charset="0"/>
              </a:rPr>
              <a:t>It was an unclean valley near Jerusalem that was used as a garbage dump where fires burned continually.</a:t>
            </a: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368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122368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lvl="1">
              <a:spcBef>
                <a:spcPct val="40000"/>
              </a:spcBef>
            </a:pPr>
            <a:r>
              <a:rPr lang="en-US" altLang="en-US">
                <a:solidFill>
                  <a:schemeClr val="tx2"/>
                </a:solidFill>
                <a:effectLst>
                  <a:outerShdw blurRad="38100" dist="38100" dir="2700000" algn="tl">
                    <a:srgbClr val="000000"/>
                  </a:outerShdw>
                </a:effectLst>
                <a:latin typeface="Arial" charset="0"/>
              </a:rPr>
              <a:t>Gehenna means “Valley of Hinnom.”</a:t>
            </a:r>
          </a:p>
          <a:p>
            <a:pPr lvl="1">
              <a:spcBef>
                <a:spcPct val="40000"/>
              </a:spcBef>
            </a:pPr>
            <a:r>
              <a:rPr lang="en-US" altLang="en-US">
                <a:solidFill>
                  <a:schemeClr val="tx2"/>
                </a:solidFill>
                <a:effectLst>
                  <a:outerShdw blurRad="38100" dist="38100" dir="2700000" algn="tl">
                    <a:srgbClr val="000000"/>
                  </a:outerShdw>
                </a:effectLst>
                <a:latin typeface="Arial" charset="0"/>
              </a:rPr>
              <a:t>It was an unclean valley near Jerusalem that was used as a garbage dump where fires burned continually.</a:t>
            </a:r>
          </a:p>
          <a:p>
            <a:pPr lvl="1">
              <a:spcBef>
                <a:spcPct val="40000"/>
              </a:spcBef>
            </a:pPr>
            <a:r>
              <a:rPr lang="en-US" altLang="en-US">
                <a:solidFill>
                  <a:schemeClr val="tx2"/>
                </a:solidFill>
                <a:effectLst>
                  <a:outerShdw blurRad="38100" dist="38100" dir="2700000" algn="tl">
                    <a:srgbClr val="000000"/>
                  </a:outerShdw>
                </a:effectLst>
                <a:latin typeface="Arial" charset="0"/>
              </a:rPr>
              <a:t>It became a symbol of the place of eternal conscious punishment of the wicked.</a:t>
            </a:r>
          </a:p>
          <a:p>
            <a:pPr lvl="1">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573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122573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lvl="1">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099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98099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a:spcBef>
                <a:spcPct val="40000"/>
              </a:spcBef>
            </a:pPr>
            <a:r>
              <a:rPr lang="en-US" altLang="en-US">
                <a:effectLst>
                  <a:outerShdw blurRad="38100" dist="38100" dir="2700000" algn="tl">
                    <a:srgbClr val="000000"/>
                  </a:outerShdw>
                </a:effectLst>
                <a:latin typeface="Arial" charset="0"/>
              </a:rPr>
              <a:t>Jesus spoke of hell more than anyone else in the Bible.</a:t>
            </a:r>
          </a:p>
          <a:p>
            <a:pPr lvl="1">
              <a:spcBef>
                <a:spcPct val="40000"/>
              </a:spcBef>
            </a:pPr>
            <a:endParaRPr lang="en-US" altLang="en-US">
              <a:solidFill>
                <a:schemeClr val="tx2"/>
              </a:solidFill>
              <a:effectLst>
                <a:outerShdw blurRad="38100" dist="38100" dir="2700000" algn="tl">
                  <a:srgbClr val="000000"/>
                </a:outerShdw>
              </a:effectLst>
              <a:latin typeface="Arial" charset="0"/>
            </a:endParaRPr>
          </a:p>
          <a:p>
            <a:pPr lvl="1">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777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122777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a:spcBef>
                <a:spcPct val="40000"/>
              </a:spcBef>
            </a:pPr>
            <a:r>
              <a:rPr lang="en-US" altLang="en-US">
                <a:effectLst>
                  <a:outerShdw blurRad="38100" dist="38100" dir="2700000" algn="tl">
                    <a:srgbClr val="000000"/>
                  </a:outerShdw>
                </a:effectLst>
                <a:latin typeface="Arial" charset="0"/>
              </a:rPr>
              <a:t>Jesus spoke of hell more than anyone else in the Bible.</a:t>
            </a:r>
          </a:p>
          <a:p>
            <a:pPr lvl="1">
              <a:spcBef>
                <a:spcPct val="40000"/>
              </a:spcBef>
            </a:pPr>
            <a:endParaRPr lang="en-US" altLang="en-US">
              <a:solidFill>
                <a:schemeClr val="tx2"/>
              </a:solidFill>
              <a:effectLst>
                <a:outerShdw blurRad="38100" dist="38100" dir="2700000" algn="tl">
                  <a:srgbClr val="000000"/>
                </a:outerShdw>
              </a:effectLst>
              <a:latin typeface="Arial" charset="0"/>
            </a:endParaRPr>
          </a:p>
          <a:p>
            <a:pPr lvl="1">
              <a:spcBef>
                <a:spcPct val="40000"/>
              </a:spcBef>
              <a:buFontTx/>
              <a:buNone/>
            </a:pPr>
            <a:endParaRPr lang="en-US" altLang="en-US">
              <a:latin typeface="Arial" charset="0"/>
            </a:endParaRPr>
          </a:p>
        </p:txBody>
      </p:sp>
      <p:sp>
        <p:nvSpPr>
          <p:cNvPr id="1227780" name="Rectangle 4"/>
          <p:cNvSpPr>
            <a:spLocks noChangeArrowheads="1"/>
          </p:cNvSpPr>
          <p:nvPr/>
        </p:nvSpPr>
        <p:spPr bwMode="auto">
          <a:xfrm>
            <a:off x="533400" y="3505200"/>
            <a:ext cx="8077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do not fear those who kill the body but cannot kill the soul. But rather fear Him who is able to destroy both soul and body in hell”</a:t>
            </a:r>
          </a:p>
          <a:p>
            <a:pPr algn="ctr"/>
            <a:r>
              <a:rPr lang="en-US" altLang="en-US" sz="2800" i="1">
                <a:solidFill>
                  <a:schemeClr val="bg2"/>
                </a:solidFill>
              </a:rPr>
              <a:t>(Matthew 10:28).</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82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122982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a:spcBef>
                <a:spcPct val="40000"/>
              </a:spcBef>
            </a:pPr>
            <a:r>
              <a:rPr lang="en-US" altLang="en-US">
                <a:effectLst>
                  <a:outerShdw blurRad="38100" dist="38100" dir="2700000" algn="tl">
                    <a:srgbClr val="000000"/>
                  </a:outerShdw>
                </a:effectLst>
                <a:latin typeface="Arial" charset="0"/>
              </a:rPr>
              <a:t>Jesus spoke of hell more than anyone else in the Bible.</a:t>
            </a:r>
          </a:p>
          <a:p>
            <a:pPr lvl="1">
              <a:spcBef>
                <a:spcPct val="40000"/>
              </a:spcBef>
            </a:pPr>
            <a:endParaRPr lang="en-US" altLang="en-US">
              <a:solidFill>
                <a:schemeClr val="tx2"/>
              </a:solidFill>
              <a:effectLst>
                <a:outerShdw blurRad="38100" dist="38100" dir="2700000" algn="tl">
                  <a:srgbClr val="000000"/>
                </a:outerShdw>
              </a:effectLst>
              <a:latin typeface="Arial" charset="0"/>
            </a:endParaRPr>
          </a:p>
          <a:p>
            <a:pPr lvl="1">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4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98304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a:spcBef>
                <a:spcPct val="40000"/>
              </a:spcBef>
            </a:pPr>
            <a:r>
              <a:rPr lang="en-US" altLang="en-US">
                <a:effectLst>
                  <a:outerShdw blurRad="38100" dist="38100" dir="2700000" algn="tl">
                    <a:srgbClr val="000000"/>
                  </a:outerShdw>
                </a:effectLst>
                <a:latin typeface="Arial" charset="0"/>
              </a:rPr>
              <a:t>Jesus spoke of hell more than anyone else in the Bible.</a:t>
            </a:r>
          </a:p>
          <a:p>
            <a:pPr>
              <a:spcBef>
                <a:spcPct val="40000"/>
              </a:spcBef>
            </a:pPr>
            <a:r>
              <a:rPr lang="en-US" altLang="en-US">
                <a:effectLst>
                  <a:outerShdw blurRad="38100" dist="38100" dir="2700000" algn="tl">
                    <a:srgbClr val="000000"/>
                  </a:outerShdw>
                </a:effectLst>
                <a:latin typeface="Arial" charset="0"/>
              </a:rPr>
              <a:t>Hell is not the same thing as the grave.</a:t>
            </a:r>
          </a:p>
          <a:p>
            <a:pPr lvl="1">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187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123187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a:spcBef>
                <a:spcPct val="40000"/>
              </a:spcBef>
            </a:pPr>
            <a:r>
              <a:rPr lang="en-US" altLang="en-US">
                <a:effectLst>
                  <a:outerShdw blurRad="38100" dist="38100" dir="2700000" algn="tl">
                    <a:srgbClr val="000000"/>
                  </a:outerShdw>
                </a:effectLst>
                <a:latin typeface="Arial" charset="0"/>
              </a:rPr>
              <a:t>Jesus spoke of hell more than anyone else in the Bible.</a:t>
            </a:r>
          </a:p>
          <a:p>
            <a:pPr>
              <a:spcBef>
                <a:spcPct val="40000"/>
              </a:spcBef>
            </a:pPr>
            <a:r>
              <a:rPr lang="en-US" altLang="en-US">
                <a:effectLst>
                  <a:outerShdw blurRad="38100" dist="38100" dir="2700000" algn="tl">
                    <a:srgbClr val="000000"/>
                  </a:outerShdw>
                </a:effectLst>
                <a:latin typeface="Arial" charset="0"/>
              </a:rPr>
              <a:t>Hell is not the same thing as the grave.</a:t>
            </a:r>
          </a:p>
          <a:p>
            <a:pPr>
              <a:spcBef>
                <a:spcPct val="40000"/>
              </a:spcBef>
            </a:pPr>
            <a:r>
              <a:rPr lang="en-US" altLang="en-US">
                <a:effectLst>
                  <a:outerShdw blurRad="38100" dist="38100" dir="2700000" algn="tl">
                    <a:srgbClr val="000000"/>
                  </a:outerShdw>
                </a:effectLst>
                <a:latin typeface="Arial" charset="0"/>
              </a:rPr>
              <a:t>Hell does not refer to a state of non-existence.</a:t>
            </a:r>
          </a:p>
          <a:p>
            <a:pPr lvl="1">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392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Hell</a:t>
            </a:r>
            <a:endParaRPr lang="en-US" altLang="en-US" sz="4800"/>
          </a:p>
        </p:txBody>
      </p:sp>
      <p:sp>
        <p:nvSpPr>
          <p:cNvPr id="123392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word “hell” in the New Testament comes from the Greek word “Gehenna.”</a:t>
            </a:r>
          </a:p>
          <a:p>
            <a:pPr>
              <a:spcBef>
                <a:spcPct val="40000"/>
              </a:spcBef>
            </a:pPr>
            <a:r>
              <a:rPr lang="en-US" altLang="en-US">
                <a:effectLst>
                  <a:outerShdw blurRad="38100" dist="38100" dir="2700000" algn="tl">
                    <a:srgbClr val="000000"/>
                  </a:outerShdw>
                </a:effectLst>
                <a:latin typeface="Arial" charset="0"/>
              </a:rPr>
              <a:t>Jesus spoke of hell more than anyone else in the Bible.</a:t>
            </a:r>
          </a:p>
          <a:p>
            <a:pPr>
              <a:spcBef>
                <a:spcPct val="40000"/>
              </a:spcBef>
            </a:pPr>
            <a:r>
              <a:rPr lang="en-US" altLang="en-US">
                <a:effectLst>
                  <a:outerShdw blurRad="38100" dist="38100" dir="2700000" algn="tl">
                    <a:srgbClr val="000000"/>
                  </a:outerShdw>
                </a:effectLst>
                <a:latin typeface="Arial" charset="0"/>
              </a:rPr>
              <a:t>Hell is not the same thing as the grave.</a:t>
            </a:r>
          </a:p>
          <a:p>
            <a:pPr>
              <a:spcBef>
                <a:spcPct val="40000"/>
              </a:spcBef>
            </a:pPr>
            <a:r>
              <a:rPr lang="en-US" altLang="en-US">
                <a:effectLst>
                  <a:outerShdw blurRad="38100" dist="38100" dir="2700000" algn="tl">
                    <a:srgbClr val="000000"/>
                  </a:outerShdw>
                </a:effectLst>
                <a:latin typeface="Arial" charset="0"/>
              </a:rPr>
              <a:t>Hell does not refer to a state of non-existence.</a:t>
            </a:r>
          </a:p>
          <a:p>
            <a:pPr>
              <a:spcBef>
                <a:spcPct val="40000"/>
              </a:spcBef>
            </a:pPr>
            <a:r>
              <a:rPr lang="en-US" altLang="en-US">
                <a:effectLst>
                  <a:outerShdw blurRad="38100" dist="38100" dir="2700000" algn="tl">
                    <a:srgbClr val="000000"/>
                  </a:outerShdw>
                </a:effectLst>
                <a:latin typeface="Arial" charset="0"/>
              </a:rPr>
              <a:t>Those in hell will continue to consciously exist for eternity.</a:t>
            </a:r>
            <a:endParaRPr lang="en-US" altLang="en-US">
              <a:solidFill>
                <a:schemeClr val="tx2"/>
              </a:solidFill>
              <a:effectLst>
                <a:outerShdw blurRad="38100" dist="38100" dir="2700000" algn="tl">
                  <a:srgbClr val="000000"/>
                </a:outerShdw>
              </a:effectLst>
              <a:latin typeface="Arial" charset="0"/>
            </a:endParaRPr>
          </a:p>
          <a:p>
            <a:pPr lvl="1">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509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90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899075" name="Rectangle 3"/>
          <p:cNvSpPr>
            <a:spLocks noGrp="1" noChangeArrowheads="1"/>
          </p:cNvSpPr>
          <p:nvPr>
            <p:ph type="body" idx="1"/>
          </p:nvPr>
        </p:nvSpPr>
        <p:spPr>
          <a:xfrm>
            <a:off x="685800" y="1371600"/>
            <a:ext cx="8229600" cy="19812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p:txBody>
      </p:sp>
      <p:sp>
        <p:nvSpPr>
          <p:cNvPr id="899076" name="Rectangle 4"/>
          <p:cNvSpPr>
            <a:spLocks noChangeArrowheads="1"/>
          </p:cNvSpPr>
          <p:nvPr/>
        </p:nvSpPr>
        <p:spPr bwMode="auto">
          <a:xfrm>
            <a:off x="609600" y="3810000"/>
            <a:ext cx="80772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we must all appear before the judgment seat of Christ, that each one may receive the things done in the body, according to what he has done, whether good or bad” (2 Corinthians 5:10).</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597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3597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801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3801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p:txBody>
      </p:sp>
      <p:sp>
        <p:nvSpPr>
          <p:cNvPr id="1238020" name="Rectangle 4"/>
          <p:cNvSpPr>
            <a:spLocks noChangeArrowheads="1"/>
          </p:cNvSpPr>
          <p:nvPr/>
        </p:nvSpPr>
        <p:spPr bwMode="auto">
          <a:xfrm>
            <a:off x="609600" y="2362200"/>
            <a:ext cx="80772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“Serpents, brood of vipers! How can you escape the condemnation of hell?”</a:t>
            </a:r>
          </a:p>
          <a:p>
            <a:pPr algn="ctr"/>
            <a:r>
              <a:rPr lang="en-US" altLang="en-US" sz="2800" i="1">
                <a:solidFill>
                  <a:schemeClr val="bg2"/>
                </a:solidFill>
              </a:rPr>
              <a:t>(Matthew 23:33).</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006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4006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713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98713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lvl="1">
              <a:spcBef>
                <a:spcPct val="40000"/>
              </a:spcBef>
            </a:pPr>
            <a:r>
              <a:rPr lang="en-US" altLang="en-US">
                <a:solidFill>
                  <a:schemeClr val="tx2"/>
                </a:solidFill>
                <a:effectLst>
                  <a:outerShdw blurRad="38100" dist="38100" dir="2700000" algn="tl">
                    <a:srgbClr val="000000"/>
                  </a:outerShdw>
                </a:effectLst>
                <a:latin typeface="Arial" charset="0"/>
              </a:rPr>
              <a:t>It is the final abode of those who stand condemned by God.</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211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4211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918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98918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416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4416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p:txBody>
      </p:sp>
      <p:sp>
        <p:nvSpPr>
          <p:cNvPr id="1244164" name="Rectangle 4"/>
          <p:cNvSpPr>
            <a:spLocks noChangeArrowheads="1"/>
          </p:cNvSpPr>
          <p:nvPr/>
        </p:nvSpPr>
        <p:spPr bwMode="auto">
          <a:xfrm>
            <a:off x="609600" y="2362200"/>
            <a:ext cx="80772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these will go away into </a:t>
            </a:r>
            <a:r>
              <a:rPr lang="en-US" altLang="en-US" sz="2800" i="1" u="sng">
                <a:solidFill>
                  <a:schemeClr val="bg2"/>
                </a:solidFill>
              </a:rPr>
              <a:t>everlasting</a:t>
            </a:r>
            <a:r>
              <a:rPr lang="en-US" altLang="en-US" sz="2800" i="1">
                <a:solidFill>
                  <a:schemeClr val="bg2"/>
                </a:solidFill>
              </a:rPr>
              <a:t> punishment, but the righteous into eternal life”</a:t>
            </a:r>
          </a:p>
          <a:p>
            <a:pPr algn="ctr"/>
            <a:r>
              <a:rPr lang="en-US" altLang="en-US" sz="2800" i="1">
                <a:solidFill>
                  <a:schemeClr val="bg2"/>
                </a:solidFill>
              </a:rPr>
              <a:t>(Matthew 25:46).</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621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4621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123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99123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are guilty of sinning against God will face eternity in hell.</a:t>
            </a: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825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4825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62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76227" name="Rectangle 3"/>
          <p:cNvSpPr>
            <a:spLocks noGrp="1" noChangeArrowheads="1"/>
          </p:cNvSpPr>
          <p:nvPr>
            <p:ph type="body" idx="1"/>
          </p:nvPr>
        </p:nvSpPr>
        <p:spPr>
          <a:xfrm>
            <a:off x="685800" y="1371600"/>
            <a:ext cx="8229600" cy="19812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28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99328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030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5030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p:txBody>
      </p:sp>
      <p:sp>
        <p:nvSpPr>
          <p:cNvPr id="1250308" name="Rectangle 4"/>
          <p:cNvSpPr>
            <a:spLocks noChangeArrowheads="1"/>
          </p:cNvSpPr>
          <p:nvPr/>
        </p:nvSpPr>
        <p:spPr bwMode="auto">
          <a:xfrm>
            <a:off x="533400" y="3505200"/>
            <a:ext cx="8077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do not fear those who kill the body but cannot kill the soul. But rather fear Him who is able to destroy both soul and body in hell”</a:t>
            </a:r>
          </a:p>
          <a:p>
            <a:pPr algn="ctr"/>
            <a:r>
              <a:rPr lang="en-US" altLang="en-US" sz="2800" i="1">
                <a:solidFill>
                  <a:schemeClr val="bg2"/>
                </a:solidFill>
              </a:rPr>
              <a:t>(Matthew 10:28).</a:t>
            </a: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235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5235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533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99533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lvl="1">
              <a:spcBef>
                <a:spcPct val="40000"/>
              </a:spcBef>
            </a:pPr>
            <a:r>
              <a:rPr lang="en-US" altLang="en-US">
                <a:solidFill>
                  <a:schemeClr val="tx2"/>
                </a:solidFill>
                <a:effectLst>
                  <a:outerShdw blurRad="38100" dist="38100" dir="2700000" algn="tl">
                    <a:srgbClr val="000000"/>
                  </a:outerShdw>
                </a:effectLst>
                <a:latin typeface="Arial" charset="0"/>
              </a:rPr>
              <a:t>Hell will be much worse than physical death.</a:t>
            </a: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440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5440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lvl="1">
              <a:spcBef>
                <a:spcPct val="40000"/>
              </a:spcBef>
            </a:pPr>
            <a:r>
              <a:rPr lang="en-US" altLang="en-US">
                <a:solidFill>
                  <a:schemeClr val="tx2"/>
                </a:solidFill>
                <a:effectLst>
                  <a:outerShdw blurRad="38100" dist="38100" dir="2700000" algn="tl">
                    <a:srgbClr val="000000"/>
                  </a:outerShdw>
                </a:effectLst>
                <a:latin typeface="Arial" charset="0"/>
              </a:rPr>
              <a:t>Hell will be much worse than physical death.</a:t>
            </a:r>
          </a:p>
          <a:p>
            <a:pPr lvl="1">
              <a:spcBef>
                <a:spcPct val="40000"/>
              </a:spcBef>
            </a:pPr>
            <a:r>
              <a:rPr lang="en-US" altLang="en-US">
                <a:solidFill>
                  <a:schemeClr val="tx2"/>
                </a:solidFill>
                <a:effectLst>
                  <a:outerShdw blurRad="38100" dist="38100" dir="2700000" algn="tl">
                    <a:srgbClr val="000000"/>
                  </a:outerShdw>
                </a:effectLst>
                <a:latin typeface="Arial" charset="0"/>
              </a:rPr>
              <a:t>It is a place of everlasting punishment.</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645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5645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737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99737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849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5849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
        <p:nvSpPr>
          <p:cNvPr id="1258500" name="Rectangle 4"/>
          <p:cNvSpPr>
            <a:spLocks noChangeArrowheads="1"/>
          </p:cNvSpPr>
          <p:nvPr/>
        </p:nvSpPr>
        <p:spPr bwMode="auto">
          <a:xfrm>
            <a:off x="533400" y="3505200"/>
            <a:ext cx="8077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if your eye causes you to sin, pluck it out. It is better for you to enter the kingdom of God with one eye, rather than having two eyes, </a:t>
            </a:r>
            <a:r>
              <a:rPr lang="en-US" altLang="en-US" sz="2800" i="1" u="sng">
                <a:solidFill>
                  <a:schemeClr val="bg2"/>
                </a:solidFill>
              </a:rPr>
              <a:t>to be cast into</a:t>
            </a:r>
            <a:r>
              <a:rPr lang="en-US" altLang="en-US" sz="2800" i="1">
                <a:solidFill>
                  <a:schemeClr val="bg2"/>
                </a:solidFill>
              </a:rPr>
              <a:t> </a:t>
            </a:r>
            <a:r>
              <a:rPr lang="en-US" altLang="en-US" sz="2800" i="1" u="sng">
                <a:solidFill>
                  <a:schemeClr val="bg2"/>
                </a:solidFill>
              </a:rPr>
              <a:t>hell fire -- where ‘Their worm does not die, And the fire is not quenched</a:t>
            </a:r>
            <a:r>
              <a:rPr lang="en-US" altLang="en-US" sz="2800" i="1">
                <a:solidFill>
                  <a:schemeClr val="bg2"/>
                </a:solidFill>
              </a:rPr>
              <a:t>’”</a:t>
            </a:r>
          </a:p>
          <a:p>
            <a:pPr algn="ctr"/>
            <a:r>
              <a:rPr lang="en-US" altLang="en-US" sz="2800" i="1">
                <a:solidFill>
                  <a:schemeClr val="bg2"/>
                </a:solidFill>
              </a:rPr>
              <a:t>(Mark 9:47-48).</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325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33325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942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99942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lvl="1">
              <a:spcBef>
                <a:spcPct val="40000"/>
              </a:spcBef>
            </a:pPr>
            <a:r>
              <a:rPr lang="en-US" altLang="en-US">
                <a:solidFill>
                  <a:schemeClr val="tx2"/>
                </a:solidFill>
                <a:effectLst>
                  <a:outerShdw blurRad="38100" dist="38100" dir="2700000" algn="tl">
                    <a:srgbClr val="000000"/>
                  </a:outerShdw>
                </a:effectLst>
                <a:latin typeface="Arial" charset="0"/>
              </a:rPr>
              <a:t>Those in hell will consciously suffer punishment for eternity.</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901123" name="Rectangle 3"/>
          <p:cNvSpPr>
            <a:spLocks noGrp="1" noChangeArrowheads="1"/>
          </p:cNvSpPr>
          <p:nvPr>
            <p:ph type="body" idx="1"/>
          </p:nvPr>
        </p:nvSpPr>
        <p:spPr>
          <a:xfrm>
            <a:off x="685800" y="1371600"/>
            <a:ext cx="8229600" cy="51816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a:p>
            <a:pPr>
              <a:spcBef>
                <a:spcPct val="40000"/>
              </a:spcBef>
            </a:pPr>
            <a:r>
              <a:rPr lang="en-US" altLang="en-US">
                <a:effectLst>
                  <a:outerShdw blurRad="38100" dist="38100" dir="2700000" algn="tl">
                    <a:srgbClr val="000000"/>
                  </a:outerShdw>
                </a:effectLst>
                <a:latin typeface="Arial" charset="0"/>
              </a:rPr>
              <a:t>Each person faces a never-ending conscious existence after this short life on earth is over.</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147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0147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669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6669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464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6464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
        <p:nvSpPr>
          <p:cNvPr id="1264644" name="Rectangle 4"/>
          <p:cNvSpPr>
            <a:spLocks noChangeArrowheads="1"/>
          </p:cNvSpPr>
          <p:nvPr/>
        </p:nvSpPr>
        <p:spPr bwMode="auto">
          <a:xfrm>
            <a:off x="609600" y="4343400"/>
            <a:ext cx="80772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“These shall be punished with </a:t>
            </a:r>
            <a:r>
              <a:rPr lang="en-US" altLang="en-US" sz="2800" i="1" u="sng">
                <a:solidFill>
                  <a:schemeClr val="bg2"/>
                </a:solidFill>
              </a:rPr>
              <a:t>everlasting destruction</a:t>
            </a:r>
            <a:r>
              <a:rPr lang="en-US" altLang="en-US" sz="2800" i="1">
                <a:solidFill>
                  <a:schemeClr val="bg2"/>
                </a:solidFill>
              </a:rPr>
              <a:t> from the presence of the Lord </a:t>
            </a:r>
          </a:p>
          <a:p>
            <a:pPr algn="ctr"/>
            <a:r>
              <a:rPr lang="en-US" altLang="en-US" sz="2800" i="1">
                <a:solidFill>
                  <a:schemeClr val="bg2"/>
                </a:solidFill>
              </a:rPr>
              <a:t>and from the glory of His power”</a:t>
            </a:r>
          </a:p>
          <a:p>
            <a:pPr algn="ctr"/>
            <a:r>
              <a:rPr lang="en-US" altLang="en-US" sz="2800" i="1">
                <a:solidFill>
                  <a:schemeClr val="bg2"/>
                </a:solidFill>
              </a:rPr>
              <a:t>(2 Thessalonians 1:9).</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873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6873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2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0352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have not had their sins forgiven will face eternal misery in hell.</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7078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7078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557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0557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7488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7488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
        <p:nvSpPr>
          <p:cNvPr id="1274884" name="Rectangle 4"/>
          <p:cNvSpPr>
            <a:spLocks noChangeArrowheads="1"/>
          </p:cNvSpPr>
          <p:nvPr/>
        </p:nvSpPr>
        <p:spPr bwMode="auto">
          <a:xfrm>
            <a:off x="381000" y="4800600"/>
            <a:ext cx="8534400" cy="2057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“If your right eye causes you to sin, pluck it out and cast it from you; for it is more profitable for you that one of your members perish, than for your whole body to be cast into hell” (Matthew 5:29).</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7693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7693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lvl="1">
              <a:spcBef>
                <a:spcPct val="40000"/>
              </a:spcBef>
              <a:buFontTx/>
              <a:buNone/>
            </a:pPr>
            <a:endParaRPr lang="en-US" altLang="en-US">
              <a:effectLst>
                <a:outerShdw blurRad="38100" dist="38100" dir="2700000" algn="tl">
                  <a:srgbClr val="000000"/>
                </a:outerShdw>
              </a:effectLst>
              <a:latin typeface="Arial" charset="0"/>
            </a:endParaRPr>
          </a:p>
          <a:p>
            <a:pPr lvl="1">
              <a:spcBef>
                <a:spcPct val="40000"/>
              </a:spcBef>
              <a:buFontTx/>
              <a:buNone/>
            </a:pPr>
            <a:endParaRPr lang="en-US" altLang="en-US">
              <a:solidFill>
                <a:schemeClr val="tx2"/>
              </a:solidFill>
              <a:latin typeface="Arial" charset="0"/>
            </a:endParaRP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761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0761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a:spcBef>
                <a:spcPct val="40000"/>
              </a:spcBef>
            </a:pPr>
            <a:r>
              <a:rPr lang="en-US" altLang="en-US">
                <a:effectLst>
                  <a:outerShdw blurRad="38100" dist="38100" dir="2700000" algn="tl">
                    <a:srgbClr val="000000"/>
                  </a:outerShdw>
                </a:effectLst>
                <a:latin typeface="Arial" charset="0"/>
              </a:rPr>
              <a:t>It is a place prepared for the devil.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82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78275" name="Rectangle 3"/>
          <p:cNvSpPr>
            <a:spLocks noGrp="1" noChangeArrowheads="1"/>
          </p:cNvSpPr>
          <p:nvPr>
            <p:ph type="body" idx="1"/>
          </p:nvPr>
        </p:nvSpPr>
        <p:spPr>
          <a:xfrm>
            <a:off x="685800" y="1371600"/>
            <a:ext cx="8229600" cy="51816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a:p>
            <a:pPr>
              <a:spcBef>
                <a:spcPct val="40000"/>
              </a:spcBef>
            </a:pPr>
            <a:r>
              <a:rPr lang="en-US" altLang="en-US">
                <a:effectLst>
                  <a:outerShdw blurRad="38100" dist="38100" dir="2700000" algn="tl">
                    <a:srgbClr val="000000"/>
                  </a:outerShdw>
                </a:effectLst>
                <a:latin typeface="Arial" charset="0"/>
              </a:rPr>
              <a:t>Each person faces a never-ending conscious existence after this short life on earth is over.</a:t>
            </a:r>
          </a:p>
          <a:p>
            <a:pPr lvl="1">
              <a:spcBef>
                <a:spcPct val="40000"/>
              </a:spcBef>
            </a:pPr>
            <a:r>
              <a:rPr lang="en-US" altLang="en-US">
                <a:solidFill>
                  <a:schemeClr val="tx2"/>
                </a:solidFill>
                <a:effectLst>
                  <a:outerShdw blurRad="38100" dist="38100" dir="2700000" algn="tl">
                    <a:srgbClr val="000000"/>
                  </a:outerShdw>
                </a:effectLst>
                <a:latin typeface="Arial" charset="0"/>
              </a:rPr>
              <a:t>When should you prepare for eternity?</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966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0966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a:spcBef>
                <a:spcPct val="40000"/>
              </a:spcBef>
            </a:pPr>
            <a:r>
              <a:rPr lang="en-US" altLang="en-US">
                <a:effectLst>
                  <a:outerShdw blurRad="38100" dist="38100" dir="2700000" algn="tl">
                    <a:srgbClr val="000000"/>
                  </a:outerShdw>
                </a:effectLst>
                <a:latin typeface="Arial" charset="0"/>
              </a:rPr>
              <a:t>It is a place prepared for the devil.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009668" name="Rectangle 4"/>
          <p:cNvSpPr>
            <a:spLocks noChangeArrowheads="1"/>
          </p:cNvSpPr>
          <p:nvPr/>
        </p:nvSpPr>
        <p:spPr bwMode="auto">
          <a:xfrm>
            <a:off x="304800" y="2743200"/>
            <a:ext cx="85344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He will also say to those on the left hand, ‘Depart from Me, you cursed, into the everlasting fire prepared for the devil and his angels’”</a:t>
            </a:r>
          </a:p>
          <a:p>
            <a:pPr algn="ctr"/>
            <a:r>
              <a:rPr lang="en-US" altLang="en-US" sz="2800" i="1">
                <a:solidFill>
                  <a:schemeClr val="bg2"/>
                </a:solidFill>
              </a:rPr>
              <a:t>(Matthew 25:41).</a:t>
            </a: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7897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7897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a:spcBef>
                <a:spcPct val="40000"/>
              </a:spcBef>
            </a:pPr>
            <a:r>
              <a:rPr lang="en-US" altLang="en-US">
                <a:effectLst>
                  <a:outerShdw blurRad="38100" dist="38100" dir="2700000" algn="tl">
                    <a:srgbClr val="000000"/>
                  </a:outerShdw>
                </a:effectLst>
                <a:latin typeface="Arial" charset="0"/>
              </a:rPr>
              <a:t>It is a place prepared for the devil.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171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1171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a:spcBef>
                <a:spcPct val="40000"/>
              </a:spcBef>
            </a:pPr>
            <a:r>
              <a:rPr lang="en-US" altLang="en-US">
                <a:effectLst>
                  <a:outerShdw blurRad="38100" dist="38100" dir="2700000" algn="tl">
                    <a:srgbClr val="000000"/>
                  </a:outerShdw>
                </a:effectLst>
                <a:latin typeface="Arial" charset="0"/>
              </a:rPr>
              <a:t>It is a place prepared for the devil.</a:t>
            </a:r>
          </a:p>
          <a:p>
            <a:pPr>
              <a:spcBef>
                <a:spcPct val="40000"/>
              </a:spcBef>
            </a:pPr>
            <a:r>
              <a:rPr lang="en-US" altLang="en-US">
                <a:effectLst>
                  <a:outerShdw blurRad="38100" dist="38100" dir="2700000" algn="tl">
                    <a:srgbClr val="000000"/>
                  </a:outerShdw>
                </a:effectLst>
                <a:latin typeface="Arial" charset="0"/>
              </a:rPr>
              <a:t>It is a place of darkness &amp; weeping.</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6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1376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a:spcBef>
                <a:spcPct val="40000"/>
              </a:spcBef>
            </a:pPr>
            <a:r>
              <a:rPr lang="en-US" altLang="en-US">
                <a:effectLst>
                  <a:outerShdw blurRad="38100" dist="38100" dir="2700000" algn="tl">
                    <a:srgbClr val="000000"/>
                  </a:outerShdw>
                </a:effectLst>
                <a:latin typeface="Arial" charset="0"/>
              </a:rPr>
              <a:t>It is a place prepared for the devil.</a:t>
            </a:r>
          </a:p>
          <a:p>
            <a:pPr>
              <a:spcBef>
                <a:spcPct val="40000"/>
              </a:spcBef>
            </a:pPr>
            <a:r>
              <a:rPr lang="en-US" altLang="en-US">
                <a:effectLst>
                  <a:outerShdw blurRad="38100" dist="38100" dir="2700000" algn="tl">
                    <a:srgbClr val="000000"/>
                  </a:outerShdw>
                </a:effectLst>
                <a:latin typeface="Arial" charset="0"/>
              </a:rPr>
              <a:t>It is a place of darkness &amp; weeping.</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013764" name="Rectangle 4"/>
          <p:cNvSpPr>
            <a:spLocks noChangeArrowheads="1"/>
          </p:cNvSpPr>
          <p:nvPr/>
        </p:nvSpPr>
        <p:spPr bwMode="auto">
          <a:xfrm>
            <a:off x="304800" y="2743200"/>
            <a:ext cx="85344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cast the unprofitable servant into the </a:t>
            </a:r>
          </a:p>
          <a:p>
            <a:pPr algn="ctr"/>
            <a:r>
              <a:rPr lang="en-US" altLang="en-US" sz="2800" i="1">
                <a:solidFill>
                  <a:schemeClr val="bg2"/>
                </a:solidFill>
              </a:rPr>
              <a:t>outer darkness. There will be weeping and </a:t>
            </a:r>
          </a:p>
          <a:p>
            <a:pPr algn="ctr"/>
            <a:r>
              <a:rPr lang="en-US" altLang="en-US" sz="2800" i="1">
                <a:solidFill>
                  <a:schemeClr val="bg2"/>
                </a:solidFill>
              </a:rPr>
              <a:t>gnashing of teeth” (Matthew 25:30).</a:t>
            </a: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102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8102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a:spcBef>
                <a:spcPct val="40000"/>
              </a:spcBef>
            </a:pPr>
            <a:r>
              <a:rPr lang="en-US" altLang="en-US">
                <a:effectLst>
                  <a:outerShdw blurRad="38100" dist="38100" dir="2700000" algn="tl">
                    <a:srgbClr val="000000"/>
                  </a:outerShdw>
                </a:effectLst>
                <a:latin typeface="Arial" charset="0"/>
              </a:rPr>
              <a:t>It is a place prepared for the devil.</a:t>
            </a:r>
          </a:p>
          <a:p>
            <a:pPr>
              <a:spcBef>
                <a:spcPct val="40000"/>
              </a:spcBef>
            </a:pPr>
            <a:r>
              <a:rPr lang="en-US" altLang="en-US">
                <a:effectLst>
                  <a:outerShdw blurRad="38100" dist="38100" dir="2700000" algn="tl">
                    <a:srgbClr val="000000"/>
                  </a:outerShdw>
                </a:effectLst>
                <a:latin typeface="Arial" charset="0"/>
              </a:rPr>
              <a:t>It is a place of darkness &amp; weeping.</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581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1581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a:spcBef>
                <a:spcPct val="40000"/>
              </a:spcBef>
            </a:pPr>
            <a:r>
              <a:rPr lang="en-US" altLang="en-US">
                <a:effectLst>
                  <a:outerShdw blurRad="38100" dist="38100" dir="2700000" algn="tl">
                    <a:srgbClr val="000000"/>
                  </a:outerShdw>
                </a:effectLst>
                <a:latin typeface="Arial" charset="0"/>
              </a:rPr>
              <a:t>It is a place prepared for the devil.</a:t>
            </a:r>
          </a:p>
          <a:p>
            <a:pPr>
              <a:spcBef>
                <a:spcPct val="40000"/>
              </a:spcBef>
            </a:pPr>
            <a:r>
              <a:rPr lang="en-US" altLang="en-US">
                <a:effectLst>
                  <a:outerShdw blurRad="38100" dist="38100" dir="2700000" algn="tl">
                    <a:srgbClr val="000000"/>
                  </a:outerShdw>
                </a:effectLst>
                <a:latin typeface="Arial" charset="0"/>
              </a:rPr>
              <a:t>It is a place of darkness &amp; weeping.</a:t>
            </a:r>
          </a:p>
          <a:p>
            <a:pPr lvl="1">
              <a:spcBef>
                <a:spcPct val="40000"/>
              </a:spcBef>
            </a:pPr>
            <a:r>
              <a:rPr lang="en-US" altLang="en-US">
                <a:solidFill>
                  <a:schemeClr val="tx2"/>
                </a:solidFill>
                <a:effectLst>
                  <a:outerShdw blurRad="38100" dist="38100" dir="2700000" algn="tl">
                    <a:srgbClr val="000000"/>
                  </a:outerShdw>
                </a:effectLst>
                <a:latin typeface="Arial" charset="0"/>
              </a:rPr>
              <a:t>It is a place of sorrow and endless regret.</a:t>
            </a:r>
          </a:p>
        </p:txBody>
      </p:sp>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307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8307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a place of condemnation.</a:t>
            </a:r>
          </a:p>
          <a:p>
            <a:pPr>
              <a:spcBef>
                <a:spcPct val="40000"/>
              </a:spcBef>
            </a:pPr>
            <a:r>
              <a:rPr lang="en-US" altLang="en-US">
                <a:effectLst>
                  <a:outerShdw blurRad="38100" dist="38100" dir="2700000" algn="tl">
                    <a:srgbClr val="000000"/>
                  </a:outerShdw>
                </a:effectLst>
                <a:latin typeface="Arial" charset="0"/>
              </a:rPr>
              <a:t>It is where the wicked will spend eternity.</a:t>
            </a:r>
          </a:p>
          <a:p>
            <a:pPr>
              <a:spcBef>
                <a:spcPct val="40000"/>
              </a:spcBef>
            </a:pPr>
            <a:r>
              <a:rPr lang="en-US" altLang="en-US">
                <a:effectLst>
                  <a:outerShdw blurRad="38100" dist="38100" dir="2700000" algn="tl">
                    <a:srgbClr val="000000"/>
                  </a:outerShdw>
                </a:effectLst>
                <a:latin typeface="Arial" charset="0"/>
              </a:rPr>
              <a:t>It is a place of punishment.</a:t>
            </a:r>
          </a:p>
          <a:p>
            <a:pPr>
              <a:spcBef>
                <a:spcPct val="40000"/>
              </a:spcBef>
            </a:pPr>
            <a:r>
              <a:rPr lang="en-US" altLang="en-US">
                <a:effectLst>
                  <a:outerShdw blurRad="38100" dist="38100" dir="2700000" algn="tl">
                    <a:srgbClr val="000000"/>
                  </a:outerShdw>
                </a:effectLst>
                <a:latin typeface="Arial" charset="0"/>
              </a:rPr>
              <a:t>It is a place of conscious torment.</a:t>
            </a:r>
          </a:p>
          <a:p>
            <a:pPr>
              <a:spcBef>
                <a:spcPct val="40000"/>
              </a:spcBef>
            </a:pPr>
            <a:r>
              <a:rPr lang="en-US" altLang="en-US">
                <a:effectLst>
                  <a:outerShdw blurRad="38100" dist="38100" dir="2700000" algn="tl">
                    <a:srgbClr val="000000"/>
                  </a:outerShdw>
                </a:effectLst>
                <a:latin typeface="Arial" charset="0"/>
              </a:rPr>
              <a:t>It is a place of everlasting destruction.</a:t>
            </a:r>
          </a:p>
          <a:p>
            <a:pPr>
              <a:spcBef>
                <a:spcPct val="40000"/>
              </a:spcBef>
            </a:pPr>
            <a:r>
              <a:rPr lang="en-US" altLang="en-US">
                <a:effectLst>
                  <a:outerShdw blurRad="38100" dist="38100" dir="2700000" algn="tl">
                    <a:srgbClr val="000000"/>
                  </a:outerShdw>
                </a:effectLst>
                <a:latin typeface="Arial" charset="0"/>
              </a:rPr>
              <a:t>It is a place to be avoided.</a:t>
            </a:r>
          </a:p>
          <a:p>
            <a:pPr>
              <a:spcBef>
                <a:spcPct val="40000"/>
              </a:spcBef>
            </a:pPr>
            <a:r>
              <a:rPr lang="en-US" altLang="en-US">
                <a:effectLst>
                  <a:outerShdw blurRad="38100" dist="38100" dir="2700000" algn="tl">
                    <a:srgbClr val="000000"/>
                  </a:outerShdw>
                </a:effectLst>
                <a:latin typeface="Arial" charset="0"/>
              </a:rPr>
              <a:t>It is a place prepared for the devil.</a:t>
            </a:r>
          </a:p>
          <a:p>
            <a:pPr>
              <a:spcBef>
                <a:spcPct val="40000"/>
              </a:spcBef>
            </a:pPr>
            <a:r>
              <a:rPr lang="en-US" altLang="en-US">
                <a:effectLst>
                  <a:outerShdw blurRad="38100" dist="38100" dir="2700000" algn="tl">
                    <a:srgbClr val="000000"/>
                  </a:outerShdw>
                </a:effectLst>
                <a:latin typeface="Arial" charset="0"/>
              </a:rPr>
              <a:t>It is a place of darkness &amp; weeping.</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785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17859" name="Rectangle 3"/>
          <p:cNvSpPr>
            <a:spLocks noGrp="1" noChangeArrowheads="1"/>
          </p:cNvSpPr>
          <p:nvPr>
            <p:ph type="body" idx="1"/>
          </p:nvPr>
        </p:nvSpPr>
        <p:spPr>
          <a:xfrm>
            <a:off x="685800" y="838200"/>
            <a:ext cx="8229600" cy="60198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It is a place of condemnation.</a:t>
            </a:r>
          </a:p>
          <a:p>
            <a:pPr>
              <a:lnSpc>
                <a:spcPct val="90000"/>
              </a:lnSpc>
              <a:spcBef>
                <a:spcPct val="40000"/>
              </a:spcBef>
            </a:pPr>
            <a:r>
              <a:rPr lang="en-US" altLang="en-US">
                <a:effectLst>
                  <a:outerShdw blurRad="38100" dist="38100" dir="2700000" algn="tl">
                    <a:srgbClr val="000000"/>
                  </a:outerShdw>
                </a:effectLst>
                <a:latin typeface="Arial" charset="0"/>
              </a:rPr>
              <a:t>It is where the wicked will spend eternity.</a:t>
            </a:r>
          </a:p>
          <a:p>
            <a:pPr>
              <a:lnSpc>
                <a:spcPct val="90000"/>
              </a:lnSpc>
              <a:spcBef>
                <a:spcPct val="40000"/>
              </a:spcBef>
            </a:pPr>
            <a:r>
              <a:rPr lang="en-US" altLang="en-US">
                <a:effectLst>
                  <a:outerShdw blurRad="38100" dist="38100" dir="2700000" algn="tl">
                    <a:srgbClr val="000000"/>
                  </a:outerShdw>
                </a:effectLst>
                <a:latin typeface="Arial" charset="0"/>
              </a:rPr>
              <a:t>It is a place of punishment.</a:t>
            </a:r>
          </a:p>
          <a:p>
            <a:pPr>
              <a:lnSpc>
                <a:spcPct val="90000"/>
              </a:lnSpc>
              <a:spcBef>
                <a:spcPct val="40000"/>
              </a:spcBef>
            </a:pPr>
            <a:r>
              <a:rPr lang="en-US" altLang="en-US">
                <a:effectLst>
                  <a:outerShdw blurRad="38100" dist="38100" dir="2700000" algn="tl">
                    <a:srgbClr val="000000"/>
                  </a:outerShdw>
                </a:effectLst>
                <a:latin typeface="Arial" charset="0"/>
              </a:rPr>
              <a:t>It is a place of conscious torment.</a:t>
            </a:r>
          </a:p>
          <a:p>
            <a:pPr>
              <a:lnSpc>
                <a:spcPct val="90000"/>
              </a:lnSpc>
              <a:spcBef>
                <a:spcPct val="40000"/>
              </a:spcBef>
            </a:pPr>
            <a:r>
              <a:rPr lang="en-US" altLang="en-US">
                <a:effectLst>
                  <a:outerShdw blurRad="38100" dist="38100" dir="2700000" algn="tl">
                    <a:srgbClr val="000000"/>
                  </a:outerShdw>
                </a:effectLst>
                <a:latin typeface="Arial" charset="0"/>
              </a:rPr>
              <a:t>It is a place of everlasting destruction.</a:t>
            </a:r>
          </a:p>
          <a:p>
            <a:pPr>
              <a:lnSpc>
                <a:spcPct val="90000"/>
              </a:lnSpc>
              <a:spcBef>
                <a:spcPct val="40000"/>
              </a:spcBef>
            </a:pPr>
            <a:r>
              <a:rPr lang="en-US" altLang="en-US">
                <a:effectLst>
                  <a:outerShdw blurRad="38100" dist="38100" dir="2700000" algn="tl">
                    <a:srgbClr val="000000"/>
                  </a:outerShdw>
                </a:effectLst>
                <a:latin typeface="Arial" charset="0"/>
              </a:rPr>
              <a:t>It is a place to be avoided.</a:t>
            </a:r>
          </a:p>
          <a:p>
            <a:pPr>
              <a:lnSpc>
                <a:spcPct val="90000"/>
              </a:lnSpc>
              <a:spcBef>
                <a:spcPct val="40000"/>
              </a:spcBef>
            </a:pPr>
            <a:r>
              <a:rPr lang="en-US" altLang="en-US">
                <a:effectLst>
                  <a:outerShdw blurRad="38100" dist="38100" dir="2700000" algn="tl">
                    <a:srgbClr val="000000"/>
                  </a:outerShdw>
                </a:effectLst>
                <a:latin typeface="Arial" charset="0"/>
              </a:rPr>
              <a:t>It is a place prepared for the devil.</a:t>
            </a:r>
          </a:p>
          <a:p>
            <a:pPr>
              <a:lnSpc>
                <a:spcPct val="90000"/>
              </a:lnSpc>
              <a:spcBef>
                <a:spcPct val="40000"/>
              </a:spcBef>
            </a:pPr>
            <a:r>
              <a:rPr lang="en-US" altLang="en-US">
                <a:effectLst>
                  <a:outerShdw blurRad="38100" dist="38100" dir="2700000" algn="tl">
                    <a:srgbClr val="000000"/>
                  </a:outerShdw>
                </a:effectLst>
                <a:latin typeface="Arial" charset="0"/>
              </a:rPr>
              <a:t>It is a place of darkness &amp; weeping.</a:t>
            </a:r>
          </a:p>
          <a:p>
            <a:pPr>
              <a:lnSpc>
                <a:spcPct val="90000"/>
              </a:lnSpc>
              <a:spcBef>
                <a:spcPct val="40000"/>
              </a:spcBef>
            </a:pPr>
            <a:r>
              <a:rPr lang="en-US" altLang="en-US">
                <a:effectLst>
                  <a:outerShdw blurRad="38100" dist="38100" dir="2700000" algn="tl">
                    <a:srgbClr val="000000"/>
                  </a:outerShdw>
                </a:effectLst>
                <a:latin typeface="Arial" charset="0"/>
              </a:rPr>
              <a:t>It is described as a “lake of fire.”</a:t>
            </a: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990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019907" name="Rectangle 3"/>
          <p:cNvSpPr>
            <a:spLocks noGrp="1" noChangeArrowheads="1"/>
          </p:cNvSpPr>
          <p:nvPr>
            <p:ph type="body" idx="1"/>
          </p:nvPr>
        </p:nvSpPr>
        <p:spPr>
          <a:xfrm>
            <a:off x="685800" y="838200"/>
            <a:ext cx="8229600" cy="60198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It is a place of condemnation.</a:t>
            </a:r>
          </a:p>
          <a:p>
            <a:pPr>
              <a:lnSpc>
                <a:spcPct val="90000"/>
              </a:lnSpc>
              <a:spcBef>
                <a:spcPct val="40000"/>
              </a:spcBef>
            </a:pPr>
            <a:r>
              <a:rPr lang="en-US" altLang="en-US">
                <a:effectLst>
                  <a:outerShdw blurRad="38100" dist="38100" dir="2700000" algn="tl">
                    <a:srgbClr val="000000"/>
                  </a:outerShdw>
                </a:effectLst>
                <a:latin typeface="Arial" charset="0"/>
              </a:rPr>
              <a:t>It is where the wicked will spend eternity.</a:t>
            </a:r>
          </a:p>
          <a:p>
            <a:pPr>
              <a:lnSpc>
                <a:spcPct val="90000"/>
              </a:lnSpc>
              <a:spcBef>
                <a:spcPct val="40000"/>
              </a:spcBef>
            </a:pPr>
            <a:r>
              <a:rPr lang="en-US" altLang="en-US">
                <a:effectLst>
                  <a:outerShdw blurRad="38100" dist="38100" dir="2700000" algn="tl">
                    <a:srgbClr val="000000"/>
                  </a:outerShdw>
                </a:effectLst>
                <a:latin typeface="Arial" charset="0"/>
              </a:rPr>
              <a:t>It is a place of punishment.</a:t>
            </a:r>
          </a:p>
          <a:p>
            <a:pPr>
              <a:lnSpc>
                <a:spcPct val="90000"/>
              </a:lnSpc>
              <a:spcBef>
                <a:spcPct val="40000"/>
              </a:spcBef>
            </a:pPr>
            <a:r>
              <a:rPr lang="en-US" altLang="en-US">
                <a:effectLst>
                  <a:outerShdw blurRad="38100" dist="38100" dir="2700000" algn="tl">
                    <a:srgbClr val="000000"/>
                  </a:outerShdw>
                </a:effectLst>
                <a:latin typeface="Arial" charset="0"/>
              </a:rPr>
              <a:t>It is a place of conscious torment.</a:t>
            </a:r>
          </a:p>
          <a:p>
            <a:pPr>
              <a:lnSpc>
                <a:spcPct val="90000"/>
              </a:lnSpc>
              <a:spcBef>
                <a:spcPct val="40000"/>
              </a:spcBef>
            </a:pPr>
            <a:r>
              <a:rPr lang="en-US" altLang="en-US">
                <a:effectLst>
                  <a:outerShdw blurRad="38100" dist="38100" dir="2700000" algn="tl">
                    <a:srgbClr val="000000"/>
                  </a:outerShdw>
                </a:effectLst>
                <a:latin typeface="Arial" charset="0"/>
              </a:rPr>
              <a:t>It is a place of everlasting destruction.</a:t>
            </a:r>
          </a:p>
          <a:p>
            <a:pPr>
              <a:lnSpc>
                <a:spcPct val="90000"/>
              </a:lnSpc>
              <a:spcBef>
                <a:spcPct val="40000"/>
              </a:spcBef>
            </a:pPr>
            <a:r>
              <a:rPr lang="en-US" altLang="en-US">
                <a:effectLst>
                  <a:outerShdw blurRad="38100" dist="38100" dir="2700000" algn="tl">
                    <a:srgbClr val="000000"/>
                  </a:outerShdw>
                </a:effectLst>
                <a:latin typeface="Arial" charset="0"/>
              </a:rPr>
              <a:t>It is a place to be avoided.</a:t>
            </a:r>
          </a:p>
          <a:p>
            <a:pPr>
              <a:lnSpc>
                <a:spcPct val="90000"/>
              </a:lnSpc>
              <a:spcBef>
                <a:spcPct val="40000"/>
              </a:spcBef>
            </a:pPr>
            <a:r>
              <a:rPr lang="en-US" altLang="en-US">
                <a:effectLst>
                  <a:outerShdw blurRad="38100" dist="38100" dir="2700000" algn="tl">
                    <a:srgbClr val="000000"/>
                  </a:outerShdw>
                </a:effectLst>
                <a:latin typeface="Arial" charset="0"/>
              </a:rPr>
              <a:t>It is a place prepared for the devil.</a:t>
            </a:r>
          </a:p>
          <a:p>
            <a:pPr>
              <a:lnSpc>
                <a:spcPct val="90000"/>
              </a:lnSpc>
              <a:spcBef>
                <a:spcPct val="40000"/>
              </a:spcBef>
            </a:pPr>
            <a:r>
              <a:rPr lang="en-US" altLang="en-US">
                <a:effectLst>
                  <a:outerShdw blurRad="38100" dist="38100" dir="2700000" algn="tl">
                    <a:srgbClr val="000000"/>
                  </a:outerShdw>
                </a:effectLst>
                <a:latin typeface="Arial" charset="0"/>
              </a:rPr>
              <a:t>It is a place of darkness &amp; weeping.</a:t>
            </a:r>
          </a:p>
          <a:p>
            <a:pPr>
              <a:lnSpc>
                <a:spcPct val="90000"/>
              </a:lnSpc>
              <a:spcBef>
                <a:spcPct val="40000"/>
              </a:spcBef>
            </a:pPr>
            <a:r>
              <a:rPr lang="en-US" altLang="en-US">
                <a:effectLst>
                  <a:outerShdw blurRad="38100" dist="38100" dir="2700000" algn="tl">
                    <a:srgbClr val="000000"/>
                  </a:outerShdw>
                </a:effectLst>
                <a:latin typeface="Arial" charset="0"/>
              </a:rPr>
              <a:t>It is described as a “lake of fire.”</a:t>
            </a:r>
            <a:endParaRPr lang="en-US" altLang="en-US">
              <a:solidFill>
                <a:schemeClr val="tx2"/>
              </a:solidFill>
              <a:effectLst>
                <a:outerShdw blurRad="38100" dist="38100" dir="2700000" algn="tl">
                  <a:srgbClr val="000000"/>
                </a:outerShdw>
              </a:effectLst>
              <a:latin typeface="Arial" charset="0"/>
            </a:endParaRPr>
          </a:p>
        </p:txBody>
      </p:sp>
      <p:sp>
        <p:nvSpPr>
          <p:cNvPr id="1019908" name="Rectangle 4"/>
          <p:cNvSpPr>
            <a:spLocks noChangeArrowheads="1"/>
          </p:cNvSpPr>
          <p:nvPr/>
        </p:nvSpPr>
        <p:spPr bwMode="auto">
          <a:xfrm>
            <a:off x="304800" y="2743200"/>
            <a:ext cx="85344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the cowardly, unbelieving, abominable, murderers, sexually immoral, sorcerers, idolaters, and all liars shall have their part in the lake which burns with fire and brimstone, which is the </a:t>
            </a:r>
          </a:p>
          <a:p>
            <a:pPr algn="ctr"/>
            <a:r>
              <a:rPr lang="en-US" altLang="en-US" sz="2800" i="1">
                <a:solidFill>
                  <a:schemeClr val="bg2"/>
                </a:solidFill>
              </a:rPr>
              <a:t>second death” (Revelation 21:8).</a:t>
            </a:r>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512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Hell Like?</a:t>
            </a:r>
            <a:endParaRPr lang="en-US" altLang="en-US" sz="4800"/>
          </a:p>
        </p:txBody>
      </p:sp>
      <p:sp>
        <p:nvSpPr>
          <p:cNvPr id="1285123" name="Rectangle 3"/>
          <p:cNvSpPr>
            <a:spLocks noGrp="1" noChangeArrowheads="1"/>
          </p:cNvSpPr>
          <p:nvPr>
            <p:ph type="body" idx="1"/>
          </p:nvPr>
        </p:nvSpPr>
        <p:spPr>
          <a:xfrm>
            <a:off x="685800" y="838200"/>
            <a:ext cx="8229600" cy="60198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It is a place of condemnation.</a:t>
            </a:r>
          </a:p>
          <a:p>
            <a:pPr>
              <a:lnSpc>
                <a:spcPct val="90000"/>
              </a:lnSpc>
              <a:spcBef>
                <a:spcPct val="40000"/>
              </a:spcBef>
            </a:pPr>
            <a:r>
              <a:rPr lang="en-US" altLang="en-US">
                <a:effectLst>
                  <a:outerShdw blurRad="38100" dist="38100" dir="2700000" algn="tl">
                    <a:srgbClr val="000000"/>
                  </a:outerShdw>
                </a:effectLst>
                <a:latin typeface="Arial" charset="0"/>
              </a:rPr>
              <a:t>It is where the wicked will spend eternity.</a:t>
            </a:r>
          </a:p>
          <a:p>
            <a:pPr>
              <a:lnSpc>
                <a:spcPct val="90000"/>
              </a:lnSpc>
              <a:spcBef>
                <a:spcPct val="40000"/>
              </a:spcBef>
            </a:pPr>
            <a:r>
              <a:rPr lang="en-US" altLang="en-US">
                <a:effectLst>
                  <a:outerShdw blurRad="38100" dist="38100" dir="2700000" algn="tl">
                    <a:srgbClr val="000000"/>
                  </a:outerShdw>
                </a:effectLst>
                <a:latin typeface="Arial" charset="0"/>
              </a:rPr>
              <a:t>It is a place of punishment.</a:t>
            </a:r>
          </a:p>
          <a:p>
            <a:pPr>
              <a:lnSpc>
                <a:spcPct val="90000"/>
              </a:lnSpc>
              <a:spcBef>
                <a:spcPct val="40000"/>
              </a:spcBef>
            </a:pPr>
            <a:r>
              <a:rPr lang="en-US" altLang="en-US">
                <a:effectLst>
                  <a:outerShdw blurRad="38100" dist="38100" dir="2700000" algn="tl">
                    <a:srgbClr val="000000"/>
                  </a:outerShdw>
                </a:effectLst>
                <a:latin typeface="Arial" charset="0"/>
              </a:rPr>
              <a:t>It is a place of conscious torment.</a:t>
            </a:r>
          </a:p>
          <a:p>
            <a:pPr>
              <a:lnSpc>
                <a:spcPct val="90000"/>
              </a:lnSpc>
              <a:spcBef>
                <a:spcPct val="40000"/>
              </a:spcBef>
            </a:pPr>
            <a:r>
              <a:rPr lang="en-US" altLang="en-US">
                <a:effectLst>
                  <a:outerShdw blurRad="38100" dist="38100" dir="2700000" algn="tl">
                    <a:srgbClr val="000000"/>
                  </a:outerShdw>
                </a:effectLst>
                <a:latin typeface="Arial" charset="0"/>
              </a:rPr>
              <a:t>It is a place of everlasting destruction.</a:t>
            </a:r>
          </a:p>
          <a:p>
            <a:pPr>
              <a:lnSpc>
                <a:spcPct val="90000"/>
              </a:lnSpc>
              <a:spcBef>
                <a:spcPct val="40000"/>
              </a:spcBef>
            </a:pPr>
            <a:r>
              <a:rPr lang="en-US" altLang="en-US">
                <a:effectLst>
                  <a:outerShdw blurRad="38100" dist="38100" dir="2700000" algn="tl">
                    <a:srgbClr val="000000"/>
                  </a:outerShdw>
                </a:effectLst>
                <a:latin typeface="Arial" charset="0"/>
              </a:rPr>
              <a:t>It is a place to be avoided.</a:t>
            </a:r>
          </a:p>
          <a:p>
            <a:pPr>
              <a:lnSpc>
                <a:spcPct val="90000"/>
              </a:lnSpc>
              <a:spcBef>
                <a:spcPct val="40000"/>
              </a:spcBef>
            </a:pPr>
            <a:r>
              <a:rPr lang="en-US" altLang="en-US">
                <a:effectLst>
                  <a:outerShdw blurRad="38100" dist="38100" dir="2700000" algn="tl">
                    <a:srgbClr val="000000"/>
                  </a:outerShdw>
                </a:effectLst>
                <a:latin typeface="Arial" charset="0"/>
              </a:rPr>
              <a:t>It is a place prepared for the devil.</a:t>
            </a:r>
          </a:p>
          <a:p>
            <a:pPr>
              <a:lnSpc>
                <a:spcPct val="90000"/>
              </a:lnSpc>
              <a:spcBef>
                <a:spcPct val="40000"/>
              </a:spcBef>
            </a:pPr>
            <a:r>
              <a:rPr lang="en-US" altLang="en-US">
                <a:effectLst>
                  <a:outerShdw blurRad="38100" dist="38100" dir="2700000" algn="tl">
                    <a:srgbClr val="000000"/>
                  </a:outerShdw>
                </a:effectLst>
                <a:latin typeface="Arial" charset="0"/>
              </a:rPr>
              <a:t>It is a place of darkness &amp; weeping.</a:t>
            </a:r>
          </a:p>
          <a:p>
            <a:pPr>
              <a:lnSpc>
                <a:spcPct val="90000"/>
              </a:lnSpc>
              <a:spcBef>
                <a:spcPct val="40000"/>
              </a:spcBef>
            </a:pPr>
            <a:r>
              <a:rPr lang="en-US" altLang="en-US">
                <a:effectLst>
                  <a:outerShdw blurRad="38100" dist="38100" dir="2700000" algn="tl">
                    <a:srgbClr val="000000"/>
                  </a:outerShdw>
                </a:effectLst>
                <a:latin typeface="Arial" charset="0"/>
              </a:rPr>
              <a:t>It is described as a “lake of fire.”</a:t>
            </a: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31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903171" name="Rectangle 3"/>
          <p:cNvSpPr>
            <a:spLocks noGrp="1" noChangeArrowheads="1"/>
          </p:cNvSpPr>
          <p:nvPr>
            <p:ph type="body" idx="1"/>
          </p:nvPr>
        </p:nvSpPr>
        <p:spPr>
          <a:xfrm>
            <a:off x="685800" y="1371600"/>
            <a:ext cx="8229600" cy="51816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a:p>
            <a:pPr>
              <a:spcBef>
                <a:spcPct val="40000"/>
              </a:spcBef>
            </a:pPr>
            <a:r>
              <a:rPr lang="en-US" altLang="en-US">
                <a:effectLst>
                  <a:outerShdw blurRad="38100" dist="38100" dir="2700000" algn="tl">
                    <a:srgbClr val="000000"/>
                  </a:outerShdw>
                </a:effectLst>
                <a:latin typeface="Arial" charset="0"/>
              </a:rPr>
              <a:t>Each person faces a never-ending conscious existence after this short life on earth is over.</a:t>
            </a:r>
          </a:p>
          <a:p>
            <a:pPr lvl="1">
              <a:spcBef>
                <a:spcPct val="40000"/>
              </a:spcBef>
            </a:pPr>
            <a:r>
              <a:rPr lang="en-US" altLang="en-US">
                <a:solidFill>
                  <a:schemeClr val="tx2"/>
                </a:solidFill>
                <a:effectLst>
                  <a:outerShdw blurRad="38100" dist="38100" dir="2700000" algn="tl">
                    <a:srgbClr val="000000"/>
                  </a:outerShdw>
                </a:effectLst>
                <a:latin typeface="Arial" charset="0"/>
              </a:rPr>
              <a:t>When should you prepare for eternity?</a:t>
            </a:r>
          </a:p>
        </p:txBody>
      </p:sp>
      <p:sp>
        <p:nvSpPr>
          <p:cNvPr id="903172" name="Rectangle 4"/>
          <p:cNvSpPr>
            <a:spLocks noChangeArrowheads="1"/>
          </p:cNvSpPr>
          <p:nvPr/>
        </p:nvSpPr>
        <p:spPr bwMode="auto">
          <a:xfrm>
            <a:off x="609600" y="3810000"/>
            <a:ext cx="80772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as it is appointed for men to die once, but after this the judgment…” (Hebrews 9:27).</a:t>
            </a: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195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717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287171"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921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289219"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
        <p:nvSpPr>
          <p:cNvPr id="1289220" name="Rectangle 4"/>
          <p:cNvSpPr>
            <a:spLocks noChangeArrowheads="1"/>
          </p:cNvSpPr>
          <p:nvPr/>
        </p:nvSpPr>
        <p:spPr bwMode="auto">
          <a:xfrm>
            <a:off x="304800" y="2209800"/>
            <a:ext cx="8610600" cy="3962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He will also say to those on the left hand, ‘Depart from Me, you cursed, into the everlasting fire prepared for the devil and his angels: for I was hungry and you gave Me no food; I was thirsty and you gave Me no drink; I was a stranger and you did not take Me in, naked and you did not clothe Me, sick and in prison and you did not visit Me’”</a:t>
            </a:r>
          </a:p>
          <a:p>
            <a:pPr algn="ctr"/>
            <a:r>
              <a:rPr lang="en-US" altLang="en-US" sz="2800" i="1">
                <a:solidFill>
                  <a:schemeClr val="bg2"/>
                </a:solidFill>
              </a:rPr>
              <a:t>(Matthew 25:41-43).</a:t>
            </a:r>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126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291267"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0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24003"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Many people don’t believe in hell or don’t think about hell, so they do nothing to avoid going there.</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331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293315"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05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26051"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536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295363"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p:txBody>
      </p:sp>
      <p:sp>
        <p:nvSpPr>
          <p:cNvPr id="1295364" name="Rectangle 4"/>
          <p:cNvSpPr>
            <a:spLocks noChangeArrowheads="1"/>
          </p:cNvSpPr>
          <p:nvPr/>
        </p:nvSpPr>
        <p:spPr bwMode="auto">
          <a:xfrm>
            <a:off x="228600" y="2819400"/>
            <a:ext cx="8610600" cy="3733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“…since it is a righteous thing with God to repay with tribulation those who trouble you, and to give you who are troubled rest with us when the Lord Jesus is revealed from heaven with His mighty angels, in flaming fire </a:t>
            </a:r>
            <a:r>
              <a:rPr lang="en-US" altLang="en-US" sz="2800" i="1" u="sng">
                <a:solidFill>
                  <a:schemeClr val="bg2"/>
                </a:solidFill>
              </a:rPr>
              <a:t>taking vengeance on those who do not know God</a:t>
            </a:r>
            <a:r>
              <a:rPr lang="en-US" altLang="en-US" sz="2800" i="1">
                <a:solidFill>
                  <a:schemeClr val="bg2"/>
                </a:solidFill>
              </a:rPr>
              <a:t>, and on those who do not obey </a:t>
            </a:r>
          </a:p>
          <a:p>
            <a:pPr algn="ctr"/>
            <a:r>
              <a:rPr lang="en-US" altLang="en-US" sz="2800" i="1">
                <a:solidFill>
                  <a:schemeClr val="bg2"/>
                </a:solidFill>
              </a:rPr>
              <a:t>the gospel of our Lord Jesus Christ”</a:t>
            </a:r>
          </a:p>
          <a:p>
            <a:pPr algn="ctr"/>
            <a:r>
              <a:rPr lang="en-US" altLang="en-US" sz="2800" i="1">
                <a:solidFill>
                  <a:schemeClr val="bg2"/>
                </a:solidFill>
              </a:rPr>
              <a:t>(2 Thessalonians 1:6-8).</a:t>
            </a:r>
          </a:p>
        </p:txBody>
      </p:sp>
    </p:spTree>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741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297411"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p:txBody>
      </p:sp>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809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28099"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Those who do not have a relationship with God, or who ignore God, will go to hell.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03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80323" name="Rectangle 3"/>
          <p:cNvSpPr>
            <a:spLocks noGrp="1" noChangeArrowheads="1"/>
          </p:cNvSpPr>
          <p:nvPr>
            <p:ph type="body" idx="1"/>
          </p:nvPr>
        </p:nvSpPr>
        <p:spPr>
          <a:xfrm>
            <a:off x="685800" y="1371600"/>
            <a:ext cx="8229600" cy="51816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a:p>
            <a:pPr>
              <a:spcBef>
                <a:spcPct val="40000"/>
              </a:spcBef>
            </a:pPr>
            <a:r>
              <a:rPr lang="en-US" altLang="en-US">
                <a:effectLst>
                  <a:outerShdw blurRad="38100" dist="38100" dir="2700000" algn="tl">
                    <a:srgbClr val="000000"/>
                  </a:outerShdw>
                </a:effectLst>
                <a:latin typeface="Arial" charset="0"/>
              </a:rPr>
              <a:t>Each person faces a never-ending conscious existence after this short life on earth is over.</a:t>
            </a:r>
          </a:p>
          <a:p>
            <a:pPr lvl="1">
              <a:spcBef>
                <a:spcPct val="40000"/>
              </a:spcBef>
            </a:pPr>
            <a:r>
              <a:rPr lang="en-US" altLang="en-US">
                <a:solidFill>
                  <a:schemeClr val="tx2"/>
                </a:solidFill>
                <a:effectLst>
                  <a:outerShdw blurRad="38100" dist="38100" dir="2700000" algn="tl">
                    <a:srgbClr val="000000"/>
                  </a:outerShdw>
                </a:effectLst>
                <a:latin typeface="Arial" charset="0"/>
              </a:rPr>
              <a:t>When should you prepare for eternity?</a:t>
            </a:r>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945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299459"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p:txBody>
      </p:sp>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014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30147"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p:txBody>
      </p:sp>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219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32195"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p:txBody>
      </p:sp>
      <p:sp>
        <p:nvSpPr>
          <p:cNvPr id="1032196" name="Rectangle 4"/>
          <p:cNvSpPr>
            <a:spLocks noChangeArrowheads="1"/>
          </p:cNvSpPr>
          <p:nvPr/>
        </p:nvSpPr>
        <p:spPr bwMode="auto">
          <a:xfrm>
            <a:off x="228600" y="2819400"/>
            <a:ext cx="8610600" cy="3733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“…since it is a righteous thing with God to repay with tribulation those who trouble you, and to give you who are troubled rest with us when the Lord Jesus is revealed from heaven with His mighty angels, in flaming fire </a:t>
            </a:r>
            <a:r>
              <a:rPr lang="en-US" altLang="en-US" sz="2800" i="1" u="sng">
                <a:solidFill>
                  <a:schemeClr val="bg2"/>
                </a:solidFill>
              </a:rPr>
              <a:t>taking vengeance on those who do not know God, and on those who do not obey </a:t>
            </a:r>
          </a:p>
          <a:p>
            <a:pPr algn="ctr"/>
            <a:r>
              <a:rPr lang="en-US" altLang="en-US" sz="2800" i="1" u="sng">
                <a:solidFill>
                  <a:schemeClr val="bg2"/>
                </a:solidFill>
              </a:rPr>
              <a:t>the gospel of our Lord Jesus Christ</a:t>
            </a:r>
            <a:r>
              <a:rPr lang="en-US" altLang="en-US" sz="2800" i="1">
                <a:solidFill>
                  <a:schemeClr val="bg2"/>
                </a:solidFill>
              </a:rPr>
              <a:t>”</a:t>
            </a:r>
          </a:p>
          <a:p>
            <a:pPr algn="ctr"/>
            <a:r>
              <a:rPr lang="en-US" altLang="en-US" sz="2800" i="1">
                <a:solidFill>
                  <a:schemeClr val="bg2"/>
                </a:solidFill>
              </a:rPr>
              <a:t>(2 Thessalonians 1:6-8).</a:t>
            </a:r>
          </a:p>
        </p:txBody>
      </p:sp>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150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01507"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p:txBody>
      </p:sp>
    </p:spTree>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4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34243"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Remember, sin separates man from God.</a:t>
            </a:r>
          </a:p>
        </p:txBody>
      </p:sp>
    </p:spTree>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355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03555"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Remember, sin separates man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get rid of your sins is to receive forgiveness from God.</a:t>
            </a:r>
          </a:p>
        </p:txBody>
      </p:sp>
    </p:spTree>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560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05603"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Remember, sin separates man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get rid of your sins is to receive forgiveness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be forgiven is to meet the Lord’s terms by obeying the gospel.</a:t>
            </a:r>
          </a:p>
        </p:txBody>
      </p:sp>
    </p:spTree>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629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36291"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Remember, sin separates man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get rid of your sins is to receive forgiveness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be forgiven is to meet the Lord’s terms by obeying the gospel.</a:t>
            </a:r>
          </a:p>
        </p:txBody>
      </p:sp>
      <p:sp>
        <p:nvSpPr>
          <p:cNvPr id="1036292" name="Rectangle 4"/>
          <p:cNvSpPr>
            <a:spLocks noChangeArrowheads="1"/>
          </p:cNvSpPr>
          <p:nvPr/>
        </p:nvSpPr>
        <p:spPr bwMode="auto">
          <a:xfrm>
            <a:off x="609600" y="3657600"/>
            <a:ext cx="8077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believes and is baptized will be saved; but he who does not believe will be condemned”</a:t>
            </a:r>
          </a:p>
          <a:p>
            <a:pPr algn="ctr"/>
            <a:r>
              <a:rPr lang="en-US" altLang="en-US" sz="2800" i="1">
                <a:solidFill>
                  <a:schemeClr val="bg2"/>
                </a:solidFill>
              </a:rPr>
              <a:t>(Mark 16:16).</a:t>
            </a:r>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969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09699"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Remember, sin separates man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get rid of your sins is to receive forgiveness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be forgiven is to meet the Lord’s terms by obeying the gospel.</a:t>
            </a:r>
          </a:p>
        </p:txBody>
      </p:sp>
    </p:spTree>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833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38339"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Remember, sin separates man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get rid of your sins is to receive forgiveness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be forgiven is to meet the Lord’s terms by obeying the gospel.</a:t>
            </a:r>
          </a:p>
        </p:txBody>
      </p:sp>
      <p:sp>
        <p:nvSpPr>
          <p:cNvPr id="1038341" name="Rectangle 5"/>
          <p:cNvSpPr>
            <a:spLocks noChangeArrowheads="1"/>
          </p:cNvSpPr>
          <p:nvPr/>
        </p:nvSpPr>
        <p:spPr bwMode="auto">
          <a:xfrm>
            <a:off x="609600" y="3657600"/>
            <a:ext cx="8077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a:t>
            </a:r>
          </a:p>
          <a:p>
            <a:pPr algn="ctr"/>
            <a:r>
              <a:rPr lang="en-US" altLang="en-US" sz="2800" i="1">
                <a:solidFill>
                  <a:schemeClr val="bg2"/>
                </a:solidFill>
              </a:rPr>
              <a:t>(Acts 2:38).</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52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905219" name="Rectangle 3"/>
          <p:cNvSpPr>
            <a:spLocks noGrp="1" noChangeArrowheads="1"/>
          </p:cNvSpPr>
          <p:nvPr>
            <p:ph type="body" idx="1"/>
          </p:nvPr>
        </p:nvSpPr>
        <p:spPr>
          <a:xfrm>
            <a:off x="685800" y="1371600"/>
            <a:ext cx="8229600" cy="51816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a:p>
            <a:pPr>
              <a:spcBef>
                <a:spcPct val="40000"/>
              </a:spcBef>
            </a:pPr>
            <a:r>
              <a:rPr lang="en-US" altLang="en-US">
                <a:effectLst>
                  <a:outerShdw blurRad="38100" dist="38100" dir="2700000" algn="tl">
                    <a:srgbClr val="000000"/>
                  </a:outerShdw>
                </a:effectLst>
                <a:latin typeface="Arial" charset="0"/>
              </a:rPr>
              <a:t>Each person faces a never-ending conscious existence after this short life on earth is over.</a:t>
            </a:r>
          </a:p>
          <a:p>
            <a:pPr lvl="1">
              <a:spcBef>
                <a:spcPct val="40000"/>
              </a:spcBef>
            </a:pPr>
            <a:r>
              <a:rPr lang="en-US" altLang="en-US">
                <a:solidFill>
                  <a:schemeClr val="tx2"/>
                </a:solidFill>
                <a:effectLst>
                  <a:outerShdw blurRad="38100" dist="38100" dir="2700000" algn="tl">
                    <a:srgbClr val="000000"/>
                  </a:outerShdw>
                </a:effectLst>
                <a:latin typeface="Arial" charset="0"/>
              </a:rPr>
              <a:t>When should you prepare for eternity?</a:t>
            </a:r>
          </a:p>
          <a:p>
            <a:pPr lvl="1">
              <a:spcBef>
                <a:spcPct val="40000"/>
              </a:spcBef>
            </a:pPr>
            <a:r>
              <a:rPr lang="en-US" altLang="en-US">
                <a:solidFill>
                  <a:schemeClr val="tx2"/>
                </a:solidFill>
                <a:effectLst>
                  <a:outerShdw blurRad="38100" dist="38100" dir="2700000" algn="tl">
                    <a:srgbClr val="000000"/>
                  </a:outerShdw>
                </a:effectLst>
                <a:latin typeface="Arial" charset="0"/>
              </a:rPr>
              <a:t>The time to prepare is NOW!</a:t>
            </a:r>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529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35299"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Remember, sin separates man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get rid of your sins is to receive forgiveness from God.</a:t>
            </a:r>
          </a:p>
          <a:p>
            <a:pPr lvl="1">
              <a:spcBef>
                <a:spcPct val="40000"/>
              </a:spcBef>
            </a:pPr>
            <a:r>
              <a:rPr lang="en-US" altLang="en-US">
                <a:solidFill>
                  <a:schemeClr val="tx2"/>
                </a:solidFill>
                <a:effectLst>
                  <a:outerShdw blurRad="38100" dist="38100" dir="2700000" algn="tl">
                    <a:srgbClr val="000000"/>
                  </a:outerShdw>
                </a:effectLst>
                <a:latin typeface="Arial" charset="0"/>
              </a:rPr>
              <a:t>The only way to be forgiven is to meet the Lord’s terms by obeying the gospel.</a:t>
            </a:r>
          </a:p>
        </p:txBody>
      </p:sp>
    </p:spTree>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765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07651"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p:txBody>
      </p:sp>
    </p:spTree>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038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40387"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p:txBody>
      </p:sp>
    </p:spTree>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243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42435"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p:txBody>
      </p:sp>
      <p:sp>
        <p:nvSpPr>
          <p:cNvPr id="1042436" name="Rectangle 4"/>
          <p:cNvSpPr>
            <a:spLocks noChangeArrowheads="1"/>
          </p:cNvSpPr>
          <p:nvPr/>
        </p:nvSpPr>
        <p:spPr bwMode="auto">
          <a:xfrm>
            <a:off x="609600" y="2209800"/>
            <a:ext cx="8077200" cy="4267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“Not everyone who says to Me, ‘Lord, Lord,’ shall enter the kingdom of heaven, but he who does the will of My Father in heaven. Many will say to Me in that day, ‘Lord, Lord, have we not prophesied in Your name, cast out demons in Your name, and done many wonders in Your name?’ And then I will declare to them, ‘I never knew you; depart from Me, you who practice lawlessness!’” (Matthew 7:21-23).</a:t>
            </a:r>
          </a:p>
        </p:txBody>
      </p:sp>
    </p:spTree>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379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13795"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p:txBody>
      </p:sp>
    </p:spTree>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48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44483"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Many people are religious.</a:t>
            </a:r>
          </a:p>
        </p:txBody>
      </p:sp>
    </p:spTree>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584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15843"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Many people are religious.</a:t>
            </a:r>
          </a:p>
          <a:p>
            <a:pPr lvl="1">
              <a:spcBef>
                <a:spcPct val="40000"/>
              </a:spcBef>
            </a:pPr>
            <a:r>
              <a:rPr lang="en-US" altLang="en-US">
                <a:solidFill>
                  <a:schemeClr val="tx2"/>
                </a:solidFill>
                <a:effectLst>
                  <a:outerShdw blurRad="38100" dist="38100" dir="2700000" algn="tl">
                    <a:srgbClr val="000000"/>
                  </a:outerShdw>
                </a:effectLst>
                <a:latin typeface="Arial" charset="0"/>
              </a:rPr>
              <a:t>But, few of them obey the gospel.</a:t>
            </a:r>
          </a:p>
        </p:txBody>
      </p:sp>
    </p:spTree>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174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11747"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p:txBody>
      </p:sp>
    </p:spTree>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653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46531"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a:spcBef>
                <a:spcPct val="40000"/>
              </a:spcBef>
            </a:pPr>
            <a:r>
              <a:rPr lang="en-US" altLang="en-US">
                <a:effectLst>
                  <a:outerShdw blurRad="38100" dist="38100" dir="2700000" algn="tl">
                    <a:srgbClr val="000000"/>
                  </a:outerShdw>
                </a:effectLst>
                <a:latin typeface="Arial" charset="0"/>
              </a:rPr>
              <a:t>Those who are unfaithful will go to hell.</a:t>
            </a:r>
          </a:p>
        </p:txBody>
      </p:sp>
    </p:spTree>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857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48579"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a:spcBef>
                <a:spcPct val="40000"/>
              </a:spcBef>
            </a:pPr>
            <a:r>
              <a:rPr lang="en-US" altLang="en-US">
                <a:effectLst>
                  <a:outerShdw blurRad="38100" dist="38100" dir="2700000" algn="tl">
                    <a:srgbClr val="000000"/>
                  </a:outerShdw>
                </a:effectLst>
                <a:latin typeface="Arial" charset="0"/>
              </a:rPr>
              <a:t>Those who are unfaithful will go to hell.</a:t>
            </a:r>
          </a:p>
        </p:txBody>
      </p:sp>
      <p:sp>
        <p:nvSpPr>
          <p:cNvPr id="1048580" name="Rectangle 4"/>
          <p:cNvSpPr>
            <a:spLocks noChangeArrowheads="1"/>
          </p:cNvSpPr>
          <p:nvPr/>
        </p:nvSpPr>
        <p:spPr bwMode="auto">
          <a:xfrm>
            <a:off x="609600" y="3657600"/>
            <a:ext cx="8077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if we sin willfully after we have received the knowledge of the truth, there no longer remains a sacrifice for sins, but a certain fearful expectation of judgment, and fiery indignation which will devour the adversaries” (Hebrews 10:26-27).</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79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72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Tree>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993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19939"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a:spcBef>
                <a:spcPct val="40000"/>
              </a:spcBef>
            </a:pPr>
            <a:r>
              <a:rPr lang="en-US" altLang="en-US">
                <a:effectLst>
                  <a:outerShdw blurRad="38100" dist="38100" dir="2700000" algn="tl">
                    <a:srgbClr val="000000"/>
                  </a:outerShdw>
                </a:effectLst>
                <a:latin typeface="Arial" charset="0"/>
              </a:rPr>
              <a:t>Those who are unfaithful will go to hell.</a:t>
            </a:r>
          </a:p>
        </p:txBody>
      </p:sp>
    </p:spTree>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062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50627"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a:spcBef>
                <a:spcPct val="40000"/>
              </a:spcBef>
            </a:pPr>
            <a:r>
              <a:rPr lang="en-US" altLang="en-US">
                <a:effectLst>
                  <a:outerShdw blurRad="38100" dist="38100" dir="2700000" algn="tl">
                    <a:srgbClr val="000000"/>
                  </a:outerShdw>
                </a:effectLst>
                <a:latin typeface="Arial" charset="0"/>
              </a:rPr>
              <a:t>Those who are unfaithful will go to hell.</a:t>
            </a:r>
          </a:p>
          <a:p>
            <a:pPr lvl="1">
              <a:spcBef>
                <a:spcPct val="40000"/>
              </a:spcBef>
            </a:pPr>
            <a:r>
              <a:rPr lang="en-US" altLang="en-US">
                <a:solidFill>
                  <a:schemeClr val="tx2"/>
                </a:solidFill>
                <a:effectLst>
                  <a:outerShdw blurRad="38100" dist="38100" dir="2700000" algn="tl">
                    <a:srgbClr val="000000"/>
                  </a:outerShdw>
                </a:effectLst>
                <a:latin typeface="Arial" charset="0"/>
              </a:rPr>
              <a:t>If a Christian becomes unfaithful he will go to hell unless he meets the Lord’s terms for forgiveness.</a:t>
            </a:r>
          </a:p>
        </p:txBody>
      </p:sp>
    </p:spTree>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789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17891"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a:spcBef>
                <a:spcPct val="40000"/>
              </a:spcBef>
            </a:pPr>
            <a:r>
              <a:rPr lang="en-US" altLang="en-US">
                <a:effectLst>
                  <a:outerShdw blurRad="38100" dist="38100" dir="2700000" algn="tl">
                    <a:srgbClr val="000000"/>
                  </a:outerShdw>
                </a:effectLst>
                <a:latin typeface="Arial" charset="0"/>
              </a:rPr>
              <a:t>Those who are unfaithful will go to hell.</a:t>
            </a:r>
          </a:p>
        </p:txBody>
      </p:sp>
    </p:spTree>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267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52675"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a:spcBef>
                <a:spcPct val="40000"/>
              </a:spcBef>
            </a:pPr>
            <a:r>
              <a:rPr lang="en-US" altLang="en-US">
                <a:effectLst>
                  <a:outerShdw blurRad="38100" dist="38100" dir="2700000" algn="tl">
                    <a:srgbClr val="000000"/>
                  </a:outerShdw>
                </a:effectLst>
                <a:latin typeface="Arial" charset="0"/>
              </a:rPr>
              <a:t>Those who are unfaithful will go to hell.</a:t>
            </a:r>
          </a:p>
          <a:p>
            <a:pPr>
              <a:spcBef>
                <a:spcPct val="40000"/>
              </a:spcBef>
            </a:pPr>
            <a:r>
              <a:rPr lang="en-US" altLang="en-US">
                <a:effectLst>
                  <a:outerShdw blurRad="38100" dist="38100" dir="2700000" algn="tl">
                    <a:srgbClr val="000000"/>
                  </a:outerShdw>
                </a:effectLst>
                <a:latin typeface="Arial" charset="0"/>
              </a:rPr>
              <a:t>Most people are going to hell.</a:t>
            </a:r>
          </a:p>
        </p:txBody>
      </p:sp>
    </p:spTree>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2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54723"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a:spcBef>
                <a:spcPct val="40000"/>
              </a:spcBef>
            </a:pPr>
            <a:r>
              <a:rPr lang="en-US" altLang="en-US">
                <a:effectLst>
                  <a:outerShdw blurRad="38100" dist="38100" dir="2700000" algn="tl">
                    <a:srgbClr val="000000"/>
                  </a:outerShdw>
                </a:effectLst>
                <a:latin typeface="Arial" charset="0"/>
              </a:rPr>
              <a:t>Those who are unfaithful will go to hell.</a:t>
            </a:r>
          </a:p>
          <a:p>
            <a:pPr>
              <a:spcBef>
                <a:spcPct val="40000"/>
              </a:spcBef>
            </a:pPr>
            <a:r>
              <a:rPr lang="en-US" altLang="en-US">
                <a:effectLst>
                  <a:outerShdw blurRad="38100" dist="38100" dir="2700000" algn="tl">
                    <a:srgbClr val="000000"/>
                  </a:outerShdw>
                </a:effectLst>
                <a:latin typeface="Arial" charset="0"/>
              </a:rPr>
              <a:t>Most people are going to hell.</a:t>
            </a:r>
          </a:p>
        </p:txBody>
      </p:sp>
      <p:sp>
        <p:nvSpPr>
          <p:cNvPr id="1054724" name="Rectangle 4"/>
          <p:cNvSpPr>
            <a:spLocks noChangeArrowheads="1"/>
          </p:cNvSpPr>
          <p:nvPr/>
        </p:nvSpPr>
        <p:spPr bwMode="auto">
          <a:xfrm>
            <a:off x="609600" y="27432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“Enter by the narrow gate; </a:t>
            </a:r>
            <a:r>
              <a:rPr lang="en-US" altLang="en-US" sz="2800" i="1" u="sng">
                <a:solidFill>
                  <a:schemeClr val="bg2"/>
                </a:solidFill>
              </a:rPr>
              <a:t>for wide is the gate and</a:t>
            </a:r>
            <a:r>
              <a:rPr lang="en-US" altLang="en-US" sz="2800" i="1">
                <a:solidFill>
                  <a:schemeClr val="bg2"/>
                </a:solidFill>
              </a:rPr>
              <a:t> </a:t>
            </a:r>
            <a:r>
              <a:rPr lang="en-US" altLang="en-US" sz="2800" i="1" u="sng">
                <a:solidFill>
                  <a:schemeClr val="bg2"/>
                </a:solidFill>
              </a:rPr>
              <a:t>broad is the way that leads to destruction, and there are many who go in by it</a:t>
            </a:r>
            <a:r>
              <a:rPr lang="en-US" altLang="en-US" sz="2800" i="1">
                <a:solidFill>
                  <a:schemeClr val="bg2"/>
                </a:solidFill>
              </a:rPr>
              <a:t>. Because narrow is the gate and difficult is the way which leads to life, and there are few who find it”</a:t>
            </a:r>
          </a:p>
          <a:p>
            <a:pPr algn="ctr"/>
            <a:r>
              <a:rPr lang="en-US" altLang="en-US" sz="2800" i="1">
                <a:solidFill>
                  <a:schemeClr val="bg2"/>
                </a:solidFill>
              </a:rPr>
              <a:t>(Matthew 7:13-14).</a:t>
            </a:r>
          </a:p>
        </p:txBody>
      </p:sp>
    </p:spTree>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198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21987"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a:spcBef>
                <a:spcPct val="40000"/>
              </a:spcBef>
            </a:pPr>
            <a:r>
              <a:rPr lang="en-US" altLang="en-US">
                <a:effectLst>
                  <a:outerShdw blurRad="38100" dist="38100" dir="2700000" algn="tl">
                    <a:srgbClr val="000000"/>
                  </a:outerShdw>
                </a:effectLst>
                <a:latin typeface="Arial" charset="0"/>
              </a:rPr>
              <a:t>Those who are unfaithful will go to hell.</a:t>
            </a:r>
          </a:p>
          <a:p>
            <a:pPr>
              <a:spcBef>
                <a:spcPct val="40000"/>
              </a:spcBef>
            </a:pPr>
            <a:r>
              <a:rPr lang="en-US" altLang="en-US">
                <a:effectLst>
                  <a:outerShdw blurRad="38100" dist="38100" dir="2700000" algn="tl">
                    <a:srgbClr val="000000"/>
                  </a:outerShdw>
                </a:effectLst>
                <a:latin typeface="Arial" charset="0"/>
              </a:rPr>
              <a:t>Most people are going to hell.</a:t>
            </a:r>
          </a:p>
        </p:txBody>
      </p:sp>
    </p:spTree>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677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056771" name="Rectangle 3"/>
          <p:cNvSpPr>
            <a:spLocks noGrp="1" noChangeArrowheads="1"/>
          </p:cNvSpPr>
          <p:nvPr>
            <p:ph type="body" idx="1"/>
          </p:nvPr>
        </p:nvSpPr>
        <p:spPr>
          <a:xfrm>
            <a:off x="685800" y="1066800"/>
            <a:ext cx="8229600" cy="5791200"/>
          </a:xfrm>
        </p:spPr>
        <p:txBody>
          <a:bodyPr/>
          <a:lstStyle/>
          <a:p>
            <a:pPr>
              <a:lnSpc>
                <a:spcPct val="95000"/>
              </a:lnSpc>
              <a:spcBef>
                <a:spcPct val="40000"/>
              </a:spcBef>
            </a:pPr>
            <a:r>
              <a:rPr lang="en-US" altLang="en-US">
                <a:effectLst>
                  <a:outerShdw blurRad="38100" dist="38100" dir="2700000" algn="tl">
                    <a:srgbClr val="000000"/>
                  </a:outerShdw>
                </a:effectLst>
                <a:latin typeface="Arial" charset="0"/>
              </a:rPr>
              <a:t>Those who do nothing will go to hell.</a:t>
            </a:r>
          </a:p>
          <a:p>
            <a:pPr>
              <a:lnSpc>
                <a:spcPct val="95000"/>
              </a:lnSpc>
              <a:spcBef>
                <a:spcPct val="40000"/>
              </a:spcBef>
            </a:pPr>
            <a:r>
              <a:rPr lang="en-US" altLang="en-US">
                <a:effectLst>
                  <a:outerShdw blurRad="38100" dist="38100" dir="2700000" algn="tl">
                    <a:srgbClr val="000000"/>
                  </a:outerShdw>
                </a:effectLst>
                <a:latin typeface="Arial" charset="0"/>
              </a:rPr>
              <a:t>Those who do not know God will go to hell.</a:t>
            </a:r>
          </a:p>
          <a:p>
            <a:pPr>
              <a:lnSpc>
                <a:spcPct val="95000"/>
              </a:lnSpc>
              <a:spcBef>
                <a:spcPct val="40000"/>
              </a:spcBef>
            </a:pPr>
            <a:r>
              <a:rPr lang="en-US" altLang="en-US">
                <a:effectLst>
                  <a:outerShdw blurRad="38100" dist="38100" dir="2700000" algn="tl">
                    <a:srgbClr val="000000"/>
                  </a:outerShdw>
                </a:effectLst>
                <a:latin typeface="Arial" charset="0"/>
              </a:rPr>
              <a:t>Those who do not obey the gospel will go to hell.</a:t>
            </a:r>
          </a:p>
          <a:p>
            <a:pPr>
              <a:lnSpc>
                <a:spcPct val="95000"/>
              </a:lnSpc>
              <a:spcBef>
                <a:spcPct val="40000"/>
              </a:spcBef>
            </a:pPr>
            <a:r>
              <a:rPr lang="en-US" altLang="en-US">
                <a:effectLst>
                  <a:outerShdw blurRad="38100" dist="38100" dir="2700000" algn="tl">
                    <a:srgbClr val="000000"/>
                  </a:outerShdw>
                </a:effectLst>
                <a:latin typeface="Arial" charset="0"/>
              </a:rPr>
              <a:t>Most religious people will go to hell.</a:t>
            </a:r>
          </a:p>
          <a:p>
            <a:pPr>
              <a:lnSpc>
                <a:spcPct val="95000"/>
              </a:lnSpc>
              <a:spcBef>
                <a:spcPct val="40000"/>
              </a:spcBef>
            </a:pPr>
            <a:r>
              <a:rPr lang="en-US" altLang="en-US">
                <a:effectLst>
                  <a:outerShdw blurRad="38100" dist="38100" dir="2700000" algn="tl">
                    <a:srgbClr val="000000"/>
                  </a:outerShdw>
                </a:effectLst>
                <a:latin typeface="Arial" charset="0"/>
              </a:rPr>
              <a:t>Those who are unfaithful will go to hell.</a:t>
            </a:r>
          </a:p>
          <a:p>
            <a:pPr>
              <a:lnSpc>
                <a:spcPct val="95000"/>
              </a:lnSpc>
              <a:spcBef>
                <a:spcPct val="40000"/>
              </a:spcBef>
            </a:pPr>
            <a:r>
              <a:rPr lang="en-US" altLang="en-US">
                <a:effectLst>
                  <a:outerShdw blurRad="38100" dist="38100" dir="2700000" algn="tl">
                    <a:srgbClr val="000000"/>
                  </a:outerShdw>
                </a:effectLst>
                <a:latin typeface="Arial" charset="0"/>
              </a:rPr>
              <a:t>Most people are going to hell.</a:t>
            </a:r>
          </a:p>
          <a:p>
            <a:pPr lvl="1">
              <a:lnSpc>
                <a:spcPct val="95000"/>
              </a:lnSpc>
              <a:spcBef>
                <a:spcPct val="40000"/>
              </a:spcBef>
            </a:pPr>
            <a:r>
              <a:rPr lang="en-US" altLang="en-US">
                <a:solidFill>
                  <a:schemeClr val="tx2"/>
                </a:solidFill>
                <a:effectLst>
                  <a:outerShdw blurRad="38100" dist="38100" dir="2700000" algn="tl">
                    <a:srgbClr val="000000"/>
                  </a:outerShdw>
                </a:effectLst>
                <a:latin typeface="Arial" charset="0"/>
              </a:rPr>
              <a:t>Most people prefer the easy path now, but they will have a hard time in eternity.</a:t>
            </a:r>
          </a:p>
        </p:txBody>
      </p:sp>
    </p:spTree>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403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Hell?</a:t>
            </a:r>
            <a:endParaRPr lang="en-US" altLang="en-US" sz="4800"/>
          </a:p>
        </p:txBody>
      </p:sp>
      <p:sp>
        <p:nvSpPr>
          <p:cNvPr id="1324035" name="Rectangle 3"/>
          <p:cNvSpPr>
            <a:spLocks noGrp="1" noChangeArrowheads="1"/>
          </p:cNvSpPr>
          <p:nvPr>
            <p:ph type="body" idx="1"/>
          </p:nvPr>
        </p:nvSpPr>
        <p:spPr>
          <a:xfrm>
            <a:off x="685800" y="1066800"/>
            <a:ext cx="8229600" cy="5791200"/>
          </a:xfrm>
        </p:spPr>
        <p:txBody>
          <a:bodyPr/>
          <a:lstStyle/>
          <a:p>
            <a:pPr>
              <a:spcBef>
                <a:spcPct val="40000"/>
              </a:spcBef>
            </a:pPr>
            <a:r>
              <a:rPr lang="en-US" altLang="en-US">
                <a:effectLst>
                  <a:outerShdw blurRad="38100" dist="38100" dir="2700000" algn="tl">
                    <a:srgbClr val="000000"/>
                  </a:outerShdw>
                </a:effectLst>
                <a:latin typeface="Arial" charset="0"/>
              </a:rPr>
              <a:t>Those who do nothing will go to hell.</a:t>
            </a:r>
          </a:p>
          <a:p>
            <a:pPr>
              <a:spcBef>
                <a:spcPct val="40000"/>
              </a:spcBef>
            </a:pPr>
            <a:r>
              <a:rPr lang="en-US" altLang="en-US">
                <a:effectLst>
                  <a:outerShdw blurRad="38100" dist="38100" dir="2700000" algn="tl">
                    <a:srgbClr val="000000"/>
                  </a:outerShdw>
                </a:effectLst>
                <a:latin typeface="Arial" charset="0"/>
              </a:rPr>
              <a:t>Those who do not know God will go to hell.</a:t>
            </a:r>
          </a:p>
          <a:p>
            <a:pPr>
              <a:spcBef>
                <a:spcPct val="40000"/>
              </a:spcBef>
            </a:pPr>
            <a:r>
              <a:rPr lang="en-US" altLang="en-US">
                <a:effectLst>
                  <a:outerShdw blurRad="38100" dist="38100" dir="2700000" algn="tl">
                    <a:srgbClr val="000000"/>
                  </a:outerShdw>
                </a:effectLst>
                <a:latin typeface="Arial" charset="0"/>
              </a:rPr>
              <a:t>Those who do not obey the gospel will go to hell.</a:t>
            </a:r>
          </a:p>
          <a:p>
            <a:pPr>
              <a:spcBef>
                <a:spcPct val="40000"/>
              </a:spcBef>
            </a:pPr>
            <a:r>
              <a:rPr lang="en-US" altLang="en-US">
                <a:effectLst>
                  <a:outerShdw blurRad="38100" dist="38100" dir="2700000" algn="tl">
                    <a:srgbClr val="000000"/>
                  </a:outerShdw>
                </a:effectLst>
                <a:latin typeface="Arial" charset="0"/>
              </a:rPr>
              <a:t>Most religious people will go to hell.</a:t>
            </a:r>
          </a:p>
          <a:p>
            <a:pPr>
              <a:spcBef>
                <a:spcPct val="40000"/>
              </a:spcBef>
            </a:pPr>
            <a:r>
              <a:rPr lang="en-US" altLang="en-US">
                <a:effectLst>
                  <a:outerShdw blurRad="38100" dist="38100" dir="2700000" algn="tl">
                    <a:srgbClr val="000000"/>
                  </a:outerShdw>
                </a:effectLst>
                <a:latin typeface="Arial" charset="0"/>
              </a:rPr>
              <a:t>Those who are unfaithful will go to hell.</a:t>
            </a:r>
          </a:p>
          <a:p>
            <a:pPr>
              <a:spcBef>
                <a:spcPct val="40000"/>
              </a:spcBef>
            </a:pPr>
            <a:r>
              <a:rPr lang="en-US" altLang="en-US">
                <a:effectLst>
                  <a:outerShdw blurRad="38100" dist="38100" dir="2700000" algn="tl">
                    <a:srgbClr val="000000"/>
                  </a:outerShdw>
                </a:effectLst>
                <a:latin typeface="Arial" charset="0"/>
              </a:rPr>
              <a:t>Most people are going to hell.</a:t>
            </a:r>
          </a:p>
        </p:txBody>
      </p:sp>
    </p:spTree>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399"/>
            </a:gs>
            <a:gs pos="100000">
              <a:schemeClr val="bg2"/>
            </a:gs>
          </a:gsLst>
          <a:lin ang="5400000" scaled="1"/>
        </a:gra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399"/>
            </a:gs>
            <a:gs pos="100000">
              <a:schemeClr val="bg2"/>
            </a:gs>
          </a:gsLst>
          <a:lin ang="5400000" scaled="1"/>
        </a:gradFill>
        <a:effectLst/>
      </p:bgPr>
    </p:bg>
    <p:spTree>
      <p:nvGrpSpPr>
        <p:cNvPr id="1" name=""/>
        <p:cNvGrpSpPr/>
        <p:nvPr/>
      </p:nvGrpSpPr>
      <p:grpSpPr>
        <a:xfrm>
          <a:off x="0" y="0"/>
          <a:ext cx="0" cy="0"/>
          <a:chOff x="0" y="0"/>
          <a:chExt cx="0" cy="0"/>
        </a:xfrm>
      </p:grpSpPr>
      <p:sp>
        <p:nvSpPr>
          <p:cNvPr id="1326082" name="Oval 2"/>
          <p:cNvSpPr>
            <a:spLocks noChangeArrowheads="1"/>
          </p:cNvSpPr>
          <p:nvPr/>
        </p:nvSpPr>
        <p:spPr bwMode="auto">
          <a:xfrm>
            <a:off x="1066800" y="1143000"/>
            <a:ext cx="7086600" cy="41148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400" b="1" i="1">
                <a:solidFill>
                  <a:schemeClr val="bg2"/>
                </a:solidFill>
                <a:effectLst>
                  <a:outerShdw blurRad="38100" dist="38100" dir="2700000" algn="tl">
                    <a:srgbClr val="FFFFFF"/>
                  </a:outerShdw>
                </a:effectLst>
              </a:rPr>
              <a:t>Where will you</a:t>
            </a:r>
          </a:p>
          <a:p>
            <a:pPr algn="ctr"/>
            <a:r>
              <a:rPr lang="en-US" altLang="en-US" sz="4400" b="1" i="1">
                <a:solidFill>
                  <a:schemeClr val="bg2"/>
                </a:solidFill>
                <a:effectLst>
                  <a:outerShdw blurRad="38100" dist="38100" dir="2700000" algn="tl">
                    <a:srgbClr val="FFFFFF"/>
                  </a:outerShdw>
                </a:effectLst>
              </a:rPr>
              <a:t>spend eternity????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23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082371" name="Rectangle 3"/>
          <p:cNvSpPr>
            <a:spLocks noGrp="1" noChangeArrowheads="1"/>
          </p:cNvSpPr>
          <p:nvPr>
            <p:ph type="body" idx="1"/>
          </p:nvPr>
        </p:nvSpPr>
        <p:spPr>
          <a:xfrm>
            <a:off x="685800" y="1371600"/>
            <a:ext cx="8229600" cy="1295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44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084419" name="Rectangle 3"/>
          <p:cNvSpPr>
            <a:spLocks noGrp="1" noChangeArrowheads="1"/>
          </p:cNvSpPr>
          <p:nvPr>
            <p:ph type="body" idx="1"/>
          </p:nvPr>
        </p:nvSpPr>
        <p:spPr>
          <a:xfrm>
            <a:off x="685800" y="1371600"/>
            <a:ext cx="8229600" cy="1295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p:txBody>
      </p:sp>
      <p:sp>
        <p:nvSpPr>
          <p:cNvPr id="1084420" name="Rectangle 4"/>
          <p:cNvSpPr>
            <a:spLocks noChangeArrowheads="1"/>
          </p:cNvSpPr>
          <p:nvPr/>
        </p:nvSpPr>
        <p:spPr bwMode="auto">
          <a:xfrm>
            <a:off x="609600" y="27432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“Enter by the narrow gate; for wide is the gate and broad is the way that leads to destruction, and there are many who go in by it. Because narrow is the gate and difficult is the way which leads to life, and there are few who find it”</a:t>
            </a:r>
          </a:p>
          <a:p>
            <a:pPr algn="ctr"/>
            <a:r>
              <a:rPr lang="en-US" altLang="en-US" sz="2800" i="1">
                <a:solidFill>
                  <a:schemeClr val="bg2"/>
                </a:solidFill>
              </a:rPr>
              <a:t>(Matthew 7:13-14).</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64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086467" name="Rectangle 3"/>
          <p:cNvSpPr>
            <a:spLocks noGrp="1" noChangeArrowheads="1"/>
          </p:cNvSpPr>
          <p:nvPr>
            <p:ph type="body" idx="1"/>
          </p:nvPr>
        </p:nvSpPr>
        <p:spPr>
          <a:xfrm>
            <a:off x="685800" y="1371600"/>
            <a:ext cx="8229600" cy="1295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93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909315" name="Rectangle 3"/>
          <p:cNvSpPr>
            <a:spLocks noGrp="1" noChangeArrowheads="1"/>
          </p:cNvSpPr>
          <p:nvPr>
            <p:ph type="body" idx="1"/>
          </p:nvPr>
        </p:nvSpPr>
        <p:spPr>
          <a:xfrm>
            <a:off x="685800" y="1371600"/>
            <a:ext cx="8229600" cy="51816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85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088515" name="Rectangle 3"/>
          <p:cNvSpPr>
            <a:spLocks noGrp="1" noChangeArrowheads="1"/>
          </p:cNvSpPr>
          <p:nvPr>
            <p:ph type="body" idx="1"/>
          </p:nvPr>
        </p:nvSpPr>
        <p:spPr>
          <a:xfrm>
            <a:off x="685800" y="1371600"/>
            <a:ext cx="8229600" cy="51816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You can choose to take the path that lead to eternal destruction.</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05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090563" name="Rectangle 3"/>
          <p:cNvSpPr>
            <a:spLocks noGrp="1" noChangeArrowheads="1"/>
          </p:cNvSpPr>
          <p:nvPr>
            <p:ph type="body" idx="1"/>
          </p:nvPr>
        </p:nvSpPr>
        <p:spPr>
          <a:xfrm>
            <a:off x="685800" y="1371600"/>
            <a:ext cx="8229600" cy="51816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You can choose to take the path that lead to eternal destruction.</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This is the final reward the Bible refers to as “hell.”</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092611" name="Rectangle 3"/>
          <p:cNvSpPr>
            <a:spLocks noGrp="1" noChangeArrowheads="1"/>
          </p:cNvSpPr>
          <p:nvPr>
            <p:ph type="body" idx="1"/>
          </p:nvPr>
        </p:nvSpPr>
        <p:spPr>
          <a:xfrm>
            <a:off x="685800" y="1371600"/>
            <a:ext cx="8229600" cy="51816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You can choose to take the path that lead to eternal destruction.</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This is the final reward the Bible refers to as “hell.”</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Most people are headed for this destiny.</a:t>
            </a:r>
          </a:p>
          <a:p>
            <a:pPr lvl="1">
              <a:spcBef>
                <a:spcPct val="40000"/>
              </a:spcBef>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46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094659" name="Rectangle 3"/>
          <p:cNvSpPr>
            <a:spLocks noGrp="1" noChangeArrowheads="1"/>
          </p:cNvSpPr>
          <p:nvPr>
            <p:ph type="body" idx="1"/>
          </p:nvPr>
        </p:nvSpPr>
        <p:spPr>
          <a:xfrm>
            <a:off x="685800" y="1371600"/>
            <a:ext cx="8229600" cy="51816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911363"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a:lnSpc>
                <a:spcPct val="90000"/>
              </a:lnSpc>
              <a:spcBef>
                <a:spcPct val="40000"/>
              </a:spcBef>
            </a:pPr>
            <a:r>
              <a:rPr lang="en-US" altLang="en-US">
                <a:effectLst>
                  <a:outerShdw blurRad="38100" dist="38100" dir="2700000" algn="tl">
                    <a:srgbClr val="000000"/>
                  </a:outerShdw>
                </a:effectLst>
                <a:latin typeface="Arial" charset="0"/>
              </a:rPr>
              <a:t>The other path leads to life.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98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59843"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67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096707"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a:lnSpc>
                <a:spcPct val="90000"/>
              </a:lnSpc>
              <a:spcBef>
                <a:spcPct val="40000"/>
              </a:spcBef>
            </a:pPr>
            <a:r>
              <a:rPr lang="en-US" altLang="en-US">
                <a:effectLst>
                  <a:outerShdw blurRad="38100" dist="38100" dir="2700000" algn="tl">
                    <a:srgbClr val="000000"/>
                  </a:outerShdw>
                </a:effectLst>
                <a:latin typeface="Arial" charset="0"/>
              </a:rPr>
              <a:t>The other path leads to life.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You can choose to take the path that leads to eternal life.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87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098755"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a:lnSpc>
                <a:spcPct val="90000"/>
              </a:lnSpc>
              <a:spcBef>
                <a:spcPct val="40000"/>
              </a:spcBef>
            </a:pPr>
            <a:r>
              <a:rPr lang="en-US" altLang="en-US">
                <a:effectLst>
                  <a:outerShdw blurRad="38100" dist="38100" dir="2700000" algn="tl">
                    <a:srgbClr val="000000"/>
                  </a:outerShdw>
                </a:effectLst>
                <a:latin typeface="Arial" charset="0"/>
              </a:rPr>
              <a:t>The other path leads to life.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You can choose to take the path that leads to eternal life.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This is the final reward the Bible refers to as “heaven.”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08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100803"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a:lnSpc>
                <a:spcPct val="90000"/>
              </a:lnSpc>
              <a:spcBef>
                <a:spcPct val="40000"/>
              </a:spcBef>
            </a:pPr>
            <a:r>
              <a:rPr lang="en-US" altLang="en-US">
                <a:effectLst>
                  <a:outerShdw blurRad="38100" dist="38100" dir="2700000" algn="tl">
                    <a:srgbClr val="000000"/>
                  </a:outerShdw>
                </a:effectLst>
                <a:latin typeface="Arial" charset="0"/>
              </a:rPr>
              <a:t>The other path leads to life.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You can choose to take the path that leads to eternal life.</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This is the final reward the Bible refers to as “heaven.”</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But only a few people are headed for this destiny.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48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104899"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a:lnSpc>
                <a:spcPct val="90000"/>
              </a:lnSpc>
              <a:spcBef>
                <a:spcPct val="40000"/>
              </a:spcBef>
            </a:pPr>
            <a:r>
              <a:rPr lang="en-US" altLang="en-US">
                <a:effectLst>
                  <a:outerShdw blurRad="38100" dist="38100" dir="2700000" algn="tl">
                    <a:srgbClr val="000000"/>
                  </a:outerShdw>
                </a:effectLst>
                <a:latin typeface="Arial" charset="0"/>
              </a:rPr>
              <a:t>The other path leads to life.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34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913411"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a:lnSpc>
                <a:spcPct val="90000"/>
              </a:lnSpc>
              <a:spcBef>
                <a:spcPct val="40000"/>
              </a:spcBef>
            </a:pPr>
            <a:r>
              <a:rPr lang="en-US" altLang="en-US">
                <a:effectLst>
                  <a:outerShdw blurRad="38100" dist="38100" dir="2700000" algn="tl">
                    <a:srgbClr val="000000"/>
                  </a:outerShdw>
                </a:effectLst>
                <a:latin typeface="Arial" charset="0"/>
              </a:rPr>
              <a:t>The other path leads to life.</a:t>
            </a:r>
          </a:p>
          <a:p>
            <a:pPr>
              <a:lnSpc>
                <a:spcPct val="90000"/>
              </a:lnSpc>
              <a:spcBef>
                <a:spcPct val="40000"/>
              </a:spcBef>
            </a:pPr>
            <a:r>
              <a:rPr lang="en-US" altLang="en-US">
                <a:effectLst>
                  <a:outerShdw blurRad="38100" dist="38100" dir="2700000" algn="tl">
                    <a:srgbClr val="000000"/>
                  </a:outerShdw>
                </a:effectLst>
                <a:latin typeface="Arial" charset="0"/>
              </a:rPr>
              <a:t>There is not a third option.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69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106947"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a:lnSpc>
                <a:spcPct val="90000"/>
              </a:lnSpc>
              <a:spcBef>
                <a:spcPct val="40000"/>
              </a:spcBef>
            </a:pPr>
            <a:r>
              <a:rPr lang="en-US" altLang="en-US">
                <a:effectLst>
                  <a:outerShdw blurRad="38100" dist="38100" dir="2700000" algn="tl">
                    <a:srgbClr val="000000"/>
                  </a:outerShdw>
                </a:effectLst>
                <a:latin typeface="Arial" charset="0"/>
              </a:rPr>
              <a:t>The other path leads to life.</a:t>
            </a:r>
          </a:p>
          <a:p>
            <a:pPr>
              <a:lnSpc>
                <a:spcPct val="90000"/>
              </a:lnSpc>
              <a:spcBef>
                <a:spcPct val="40000"/>
              </a:spcBef>
            </a:pPr>
            <a:r>
              <a:rPr lang="en-US" altLang="en-US">
                <a:effectLst>
                  <a:outerShdw blurRad="38100" dist="38100" dir="2700000" algn="tl">
                    <a:srgbClr val="000000"/>
                  </a:outerShdw>
                </a:effectLst>
                <a:latin typeface="Arial" charset="0"/>
              </a:rPr>
              <a:t>There is not a third option.</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There are only two possible paths.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89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Two Possibilities</a:t>
            </a:r>
            <a:endParaRPr lang="en-US" altLang="en-US" sz="4800"/>
          </a:p>
        </p:txBody>
      </p:sp>
      <p:sp>
        <p:nvSpPr>
          <p:cNvPr id="1108995"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Each person faces one of two possible destinies in eternity.</a:t>
            </a:r>
          </a:p>
          <a:p>
            <a:pPr>
              <a:lnSpc>
                <a:spcPct val="90000"/>
              </a:lnSpc>
              <a:spcBef>
                <a:spcPct val="40000"/>
              </a:spcBef>
            </a:pPr>
            <a:r>
              <a:rPr lang="en-US" altLang="en-US">
                <a:effectLst>
                  <a:outerShdw blurRad="38100" dist="38100" dir="2700000" algn="tl">
                    <a:srgbClr val="000000"/>
                  </a:outerShdw>
                </a:effectLst>
                <a:latin typeface="Arial" charset="0"/>
              </a:rPr>
              <a:t>One path leads to destruction.</a:t>
            </a:r>
          </a:p>
          <a:p>
            <a:pPr>
              <a:lnSpc>
                <a:spcPct val="90000"/>
              </a:lnSpc>
              <a:spcBef>
                <a:spcPct val="40000"/>
              </a:spcBef>
            </a:pPr>
            <a:r>
              <a:rPr lang="en-US" altLang="en-US">
                <a:effectLst>
                  <a:outerShdw blurRad="38100" dist="38100" dir="2700000" algn="tl">
                    <a:srgbClr val="000000"/>
                  </a:outerShdw>
                </a:effectLst>
                <a:latin typeface="Arial" charset="0"/>
              </a:rPr>
              <a:t>The other path leads to life.</a:t>
            </a:r>
          </a:p>
          <a:p>
            <a:pPr>
              <a:lnSpc>
                <a:spcPct val="90000"/>
              </a:lnSpc>
              <a:spcBef>
                <a:spcPct val="40000"/>
              </a:spcBef>
            </a:pPr>
            <a:r>
              <a:rPr lang="en-US" altLang="en-US">
                <a:effectLst>
                  <a:outerShdw blurRad="38100" dist="38100" dir="2700000" algn="tl">
                    <a:srgbClr val="000000"/>
                  </a:outerShdw>
                </a:effectLst>
                <a:latin typeface="Arial" charset="0"/>
              </a:rPr>
              <a:t>There is not a third option.</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There are only two possible paths.</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Every person will either go to heaven (life) or hell (destruction).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545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104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111104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lvl="1">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309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111309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lvl="1">
              <a:spcBef>
                <a:spcPct val="40000"/>
              </a:spcBef>
            </a:pPr>
            <a:r>
              <a:rPr lang="en-US" altLang="en-US">
                <a:solidFill>
                  <a:schemeClr val="tx2"/>
                </a:solidFill>
                <a:effectLst>
                  <a:outerShdw blurRad="38100" dist="38100" dir="2700000" algn="tl">
                    <a:srgbClr val="000000"/>
                  </a:outerShdw>
                </a:effectLst>
                <a:latin typeface="Arial" charset="0"/>
              </a:rPr>
              <a:t>The sky (Revelation 19:17).</a:t>
            </a:r>
          </a:p>
          <a:p>
            <a:pPr lvl="1">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18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61891"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p:txBody>
      </p:sp>
      <p:sp>
        <p:nvSpPr>
          <p:cNvPr id="1061892" name="Rectangle 4"/>
          <p:cNvSpPr>
            <a:spLocks noChangeArrowheads="1"/>
          </p:cNvSpPr>
          <p:nvPr/>
        </p:nvSpPr>
        <p:spPr bwMode="auto">
          <a:xfrm>
            <a:off x="609600" y="22098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as the body without the spirit is dead, so</a:t>
            </a:r>
          </a:p>
          <a:p>
            <a:pPr algn="ctr"/>
            <a:r>
              <a:rPr lang="en-US" altLang="en-US" sz="2800" i="1">
                <a:solidFill>
                  <a:schemeClr val="bg2"/>
                </a:solidFill>
              </a:rPr>
              <a:t>faith without works is dead also”</a:t>
            </a:r>
          </a:p>
          <a:p>
            <a:pPr algn="ctr"/>
            <a:r>
              <a:rPr lang="en-US" altLang="en-US" sz="2800" i="1">
                <a:solidFill>
                  <a:schemeClr val="bg2"/>
                </a:solidFill>
              </a:rPr>
              <a:t>(James 2:26).</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513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111513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lvl="1">
              <a:spcBef>
                <a:spcPct val="40000"/>
              </a:spcBef>
            </a:pPr>
            <a:r>
              <a:rPr lang="en-US" altLang="en-US">
                <a:solidFill>
                  <a:schemeClr val="tx2"/>
                </a:solidFill>
                <a:effectLst>
                  <a:outerShdw blurRad="38100" dist="38100" dir="2700000" algn="tl">
                    <a:srgbClr val="000000"/>
                  </a:outerShdw>
                </a:effectLst>
                <a:latin typeface="Arial" charset="0"/>
              </a:rPr>
              <a:t>The sky (Revelation 19:17).</a:t>
            </a:r>
          </a:p>
          <a:p>
            <a:pPr lvl="1">
              <a:spcBef>
                <a:spcPct val="40000"/>
              </a:spcBef>
            </a:pPr>
            <a:r>
              <a:rPr lang="en-US" altLang="en-US">
                <a:solidFill>
                  <a:schemeClr val="tx2"/>
                </a:solidFill>
                <a:effectLst>
                  <a:outerShdw blurRad="38100" dist="38100" dir="2700000" algn="tl">
                    <a:srgbClr val="000000"/>
                  </a:outerShdw>
                </a:effectLst>
                <a:latin typeface="Arial" charset="0"/>
              </a:rPr>
              <a:t>Outer space (Deuteronomy 10:22).</a:t>
            </a:r>
          </a:p>
          <a:p>
            <a:pPr lvl="1">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718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111718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lvl="1">
              <a:spcBef>
                <a:spcPct val="40000"/>
              </a:spcBef>
            </a:pPr>
            <a:r>
              <a:rPr lang="en-US" altLang="en-US">
                <a:solidFill>
                  <a:schemeClr val="tx2"/>
                </a:solidFill>
                <a:effectLst>
                  <a:outerShdw blurRad="38100" dist="38100" dir="2700000" algn="tl">
                    <a:srgbClr val="000000"/>
                  </a:outerShdw>
                </a:effectLst>
                <a:latin typeface="Arial" charset="0"/>
              </a:rPr>
              <a:t>The sky (Revelation 19:17).</a:t>
            </a:r>
          </a:p>
          <a:p>
            <a:pPr lvl="1">
              <a:spcBef>
                <a:spcPct val="40000"/>
              </a:spcBef>
            </a:pPr>
            <a:r>
              <a:rPr lang="en-US" altLang="en-US">
                <a:solidFill>
                  <a:schemeClr val="tx2"/>
                </a:solidFill>
                <a:effectLst>
                  <a:outerShdw blurRad="38100" dist="38100" dir="2700000" algn="tl">
                    <a:srgbClr val="000000"/>
                  </a:outerShdw>
                </a:effectLst>
                <a:latin typeface="Arial" charset="0"/>
              </a:rPr>
              <a:t>Outer space (Deuteronomy 10:22).</a:t>
            </a:r>
          </a:p>
          <a:p>
            <a:pPr lvl="1">
              <a:spcBef>
                <a:spcPct val="40000"/>
              </a:spcBef>
            </a:pPr>
            <a:r>
              <a:rPr lang="en-US" altLang="en-US">
                <a:solidFill>
                  <a:schemeClr val="tx2"/>
                </a:solidFill>
                <a:effectLst>
                  <a:outerShdw blurRad="38100" dist="38100" dir="2700000" algn="tl">
                    <a:srgbClr val="000000"/>
                  </a:outerShdw>
                </a:effectLst>
                <a:latin typeface="Arial" charset="0"/>
              </a:rPr>
              <a:t>The spiritual dwelling place of God (Psalm 11:4).</a:t>
            </a:r>
          </a:p>
          <a:p>
            <a:pPr lvl="1">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537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112537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lvl="1">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750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91750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a:spcBef>
                <a:spcPct val="40000"/>
              </a:spcBef>
            </a:pPr>
            <a:r>
              <a:rPr lang="en-US" altLang="en-US">
                <a:effectLst>
                  <a:outerShdw blurRad="38100" dist="38100" dir="2700000" algn="tl">
                    <a:srgbClr val="000000"/>
                  </a:outerShdw>
                </a:effectLst>
                <a:latin typeface="Arial" charset="0"/>
              </a:rPr>
              <a:t>The final destiny of the saved is in heaven—the spiritual dwelling place of God.</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923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111923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a:spcBef>
                <a:spcPct val="40000"/>
              </a:spcBef>
            </a:pPr>
            <a:r>
              <a:rPr lang="en-US" altLang="en-US">
                <a:effectLst>
                  <a:outerShdw blurRad="38100" dist="38100" dir="2700000" algn="tl">
                    <a:srgbClr val="000000"/>
                  </a:outerShdw>
                </a:effectLst>
                <a:latin typeface="Arial" charset="0"/>
              </a:rPr>
              <a:t>The final destiny of the saved is in heaven—the spiritual dwelling place of God.</a:t>
            </a:r>
          </a:p>
        </p:txBody>
      </p:sp>
      <p:sp>
        <p:nvSpPr>
          <p:cNvPr id="1119236" name="Rectangle 4"/>
          <p:cNvSpPr>
            <a:spLocks noChangeArrowheads="1"/>
          </p:cNvSpPr>
          <p:nvPr/>
        </p:nvSpPr>
        <p:spPr bwMode="auto">
          <a:xfrm>
            <a:off x="609600" y="3810000"/>
            <a:ext cx="80772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our citizenship is in heaven, from which we also eagerly wait for the Savior, the Lord Jesus Christ” (Philippians 3:20).</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742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112742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a:spcBef>
                <a:spcPct val="40000"/>
              </a:spcBef>
            </a:pPr>
            <a:r>
              <a:rPr lang="en-US" altLang="en-US">
                <a:effectLst>
                  <a:outerShdw blurRad="38100" dist="38100" dir="2700000" algn="tl">
                    <a:srgbClr val="000000"/>
                  </a:outerShdw>
                </a:effectLst>
                <a:latin typeface="Arial" charset="0"/>
              </a:rPr>
              <a:t>The final destiny of the saved is in heaven—the spiritual dwelling place of God.</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955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91955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a:spcBef>
                <a:spcPct val="40000"/>
              </a:spcBef>
            </a:pPr>
            <a:r>
              <a:rPr lang="en-US" altLang="en-US">
                <a:effectLst>
                  <a:outerShdw blurRad="38100" dist="38100" dir="2700000" algn="tl">
                    <a:srgbClr val="000000"/>
                  </a:outerShdw>
                </a:effectLst>
                <a:latin typeface="Arial" charset="0"/>
              </a:rPr>
              <a:t>The final destiny of the saved is in heaven—the spiritual dwelling place of God.</a:t>
            </a:r>
          </a:p>
        </p:txBody>
      </p:sp>
      <p:sp>
        <p:nvSpPr>
          <p:cNvPr id="919556" name="Rectangle 4"/>
          <p:cNvSpPr>
            <a:spLocks noChangeArrowheads="1"/>
          </p:cNvSpPr>
          <p:nvPr/>
        </p:nvSpPr>
        <p:spPr bwMode="auto">
          <a:xfrm>
            <a:off x="609600" y="3810000"/>
            <a:ext cx="80772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“We give thanks to the God and Father of our Lord Jesus Christ…because of the hope which is laid up for you in heaven, of which you heard before in the word of the truth of the gospel” (Colossians 1:3,5).</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947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112947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a:spcBef>
                <a:spcPct val="40000"/>
              </a:spcBef>
            </a:pPr>
            <a:r>
              <a:rPr lang="en-US" altLang="en-US">
                <a:effectLst>
                  <a:outerShdw blurRad="38100" dist="38100" dir="2700000" algn="tl">
                    <a:srgbClr val="000000"/>
                  </a:outerShdw>
                </a:effectLst>
                <a:latin typeface="Arial" charset="0"/>
              </a:rPr>
              <a:t>The final destiny of the saved is in heaven—the spiritual dwelling place of God.</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0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92160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a:spcBef>
                <a:spcPct val="40000"/>
              </a:spcBef>
            </a:pPr>
            <a:r>
              <a:rPr lang="en-US" altLang="en-US">
                <a:effectLst>
                  <a:outerShdw blurRad="38100" dist="38100" dir="2700000" algn="tl">
                    <a:srgbClr val="000000"/>
                  </a:outerShdw>
                </a:effectLst>
                <a:latin typeface="Arial" charset="0"/>
              </a:rPr>
              <a:t>The final destiny of the saved is in heaven—the spiritual dwelling place of God.</a:t>
            </a:r>
          </a:p>
          <a:p>
            <a:pPr>
              <a:spcBef>
                <a:spcPct val="40000"/>
              </a:spcBef>
            </a:pPr>
            <a:r>
              <a:rPr lang="en-US" altLang="en-US">
                <a:effectLst>
                  <a:outerShdw blurRad="38100" dist="38100" dir="2700000" algn="tl">
                    <a:srgbClr val="000000"/>
                  </a:outerShdw>
                </a:effectLst>
                <a:latin typeface="Arial" charset="0"/>
              </a:rPr>
              <a:t>The hope of being in heaven for eternity is the only future hope of the saved.</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152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Heaven</a:t>
            </a:r>
            <a:endParaRPr lang="en-US" altLang="en-US" sz="4800"/>
          </a:p>
        </p:txBody>
      </p:sp>
      <p:sp>
        <p:nvSpPr>
          <p:cNvPr id="113152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The Bible uses the word “heaven” in 3 different ways.</a:t>
            </a:r>
          </a:p>
          <a:p>
            <a:pPr>
              <a:spcBef>
                <a:spcPct val="40000"/>
              </a:spcBef>
            </a:pPr>
            <a:r>
              <a:rPr lang="en-US" altLang="en-US">
                <a:effectLst>
                  <a:outerShdw blurRad="38100" dist="38100" dir="2700000" algn="tl">
                    <a:srgbClr val="000000"/>
                  </a:outerShdw>
                </a:effectLst>
                <a:latin typeface="Arial" charset="0"/>
              </a:rPr>
              <a:t>The final destiny of the saved is in heaven—the spiritual dwelling place of God.</a:t>
            </a:r>
          </a:p>
          <a:p>
            <a:pPr>
              <a:spcBef>
                <a:spcPct val="40000"/>
              </a:spcBef>
            </a:pPr>
            <a:r>
              <a:rPr lang="en-US" altLang="en-US">
                <a:effectLst>
                  <a:outerShdw blurRad="38100" dist="38100" dir="2700000" algn="tl">
                    <a:srgbClr val="000000"/>
                  </a:outerShdw>
                </a:effectLst>
                <a:latin typeface="Arial" charset="0"/>
              </a:rPr>
              <a:t>The hope of being in heaven for eternity is the only future hope of the saved.</a:t>
            </a:r>
          </a:p>
        </p:txBody>
      </p:sp>
      <p:sp>
        <p:nvSpPr>
          <p:cNvPr id="1131524" name="Rectangle 4"/>
          <p:cNvSpPr>
            <a:spLocks noChangeArrowheads="1"/>
          </p:cNvSpPr>
          <p:nvPr/>
        </p:nvSpPr>
        <p:spPr bwMode="auto">
          <a:xfrm>
            <a:off x="685800" y="4724400"/>
            <a:ext cx="8077200" cy="1905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 is one body and one Spirit, just as you were called in </a:t>
            </a:r>
            <a:r>
              <a:rPr lang="en-US" altLang="en-US" sz="2800" i="1" u="sng">
                <a:solidFill>
                  <a:schemeClr val="bg2"/>
                </a:solidFill>
              </a:rPr>
              <a:t>one hope</a:t>
            </a:r>
            <a:r>
              <a:rPr lang="en-US" altLang="en-US" sz="2800" i="1">
                <a:solidFill>
                  <a:schemeClr val="bg2"/>
                </a:solidFill>
              </a:rPr>
              <a:t> of your calling” (Ephesians 4:4).</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39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63939"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365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357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3357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561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3561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p:txBody>
      </p:sp>
      <p:sp>
        <p:nvSpPr>
          <p:cNvPr id="1135620" name="Rectangle 4"/>
          <p:cNvSpPr>
            <a:spLocks noChangeArrowheads="1"/>
          </p:cNvSpPr>
          <p:nvPr/>
        </p:nvSpPr>
        <p:spPr bwMode="auto">
          <a:xfrm>
            <a:off x="609600" y="2362200"/>
            <a:ext cx="80772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God so loved the world that He gave His only begotten Son, that whoever believes in Him should not perish but have everlasting life”</a:t>
            </a:r>
          </a:p>
          <a:p>
            <a:pPr algn="ctr"/>
            <a:r>
              <a:rPr lang="en-US" altLang="en-US" sz="2800" i="1">
                <a:solidFill>
                  <a:schemeClr val="bg2"/>
                </a:solidFill>
              </a:rPr>
              <a:t>(John 3:16).</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66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3766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569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2569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lvl="1">
              <a:spcBef>
                <a:spcPct val="40000"/>
              </a:spcBef>
            </a:pPr>
            <a:r>
              <a:rPr lang="en-US" altLang="en-US">
                <a:solidFill>
                  <a:schemeClr val="tx2"/>
                </a:solidFill>
                <a:effectLst>
                  <a:outerShdw blurRad="38100" dist="38100" dir="2700000" algn="tl">
                    <a:srgbClr val="000000"/>
                  </a:outerShdw>
                </a:effectLst>
                <a:latin typeface="Arial" charset="0"/>
              </a:rPr>
              <a:t>Spiritual death is separation from God (Ephesians 2:1).</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971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3971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lvl="1">
              <a:spcBef>
                <a:spcPct val="40000"/>
              </a:spcBef>
            </a:pPr>
            <a:r>
              <a:rPr lang="en-US" altLang="en-US">
                <a:solidFill>
                  <a:schemeClr val="tx2"/>
                </a:solidFill>
                <a:effectLst>
                  <a:outerShdw blurRad="38100" dist="38100" dir="2700000" algn="tl">
                    <a:srgbClr val="000000"/>
                  </a:outerShdw>
                </a:effectLst>
                <a:latin typeface="Arial" charset="0"/>
              </a:rPr>
              <a:t>Spiritual death is separation from God (Ephesians 2:1).</a:t>
            </a:r>
          </a:p>
          <a:p>
            <a:pPr lvl="1">
              <a:spcBef>
                <a:spcPct val="40000"/>
              </a:spcBef>
            </a:pPr>
            <a:r>
              <a:rPr lang="en-US" altLang="en-US">
                <a:solidFill>
                  <a:schemeClr val="tx2"/>
                </a:solidFill>
                <a:effectLst>
                  <a:outerShdw blurRad="38100" dist="38100" dir="2700000" algn="tl">
                    <a:srgbClr val="000000"/>
                  </a:outerShdw>
                </a:effectLst>
                <a:latin typeface="Arial" charset="0"/>
              </a:rPr>
              <a:t>Everlasting life represents a perfect, never-ending relationship with God.</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176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4176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774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2774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lvl="1">
              <a:spcBef>
                <a:spcPct val="40000"/>
              </a:spcBef>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381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4381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lvl="1">
              <a:spcBef>
                <a:spcPct val="40000"/>
              </a:spcBef>
            </a:pPr>
            <a:endParaRPr lang="en-US" altLang="en-US">
              <a:solidFill>
                <a:schemeClr val="tx2"/>
              </a:solidFill>
              <a:effectLst>
                <a:outerShdw blurRad="38100" dist="38100" dir="2700000" algn="tl">
                  <a:srgbClr val="000000"/>
                </a:outerShdw>
              </a:effectLst>
              <a:latin typeface="Arial" charset="0"/>
            </a:endParaRPr>
          </a:p>
        </p:txBody>
      </p:sp>
      <p:sp>
        <p:nvSpPr>
          <p:cNvPr id="1143812" name="Rectangle 4"/>
          <p:cNvSpPr>
            <a:spLocks noChangeArrowheads="1"/>
          </p:cNvSpPr>
          <p:nvPr/>
        </p:nvSpPr>
        <p:spPr bwMode="auto">
          <a:xfrm>
            <a:off x="457200" y="28194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“Let not your heart be troubled; you believe in God, believe also in Me. In My Father's house are many mansions; if it were not so, I would have told you. I go to prepare a place for you” </a:t>
            </a:r>
          </a:p>
          <a:p>
            <a:pPr algn="ctr"/>
            <a:r>
              <a:rPr lang="en-US" altLang="en-US" sz="2800" i="1">
                <a:solidFill>
                  <a:schemeClr val="bg2"/>
                </a:solidFill>
              </a:rPr>
              <a:t>(John 14:1-2).</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585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4585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lvl="1">
              <a:spcBef>
                <a:spcPct val="40000"/>
              </a:spcBef>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29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892931"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p:txBody>
      </p:sp>
      <p:sp>
        <p:nvSpPr>
          <p:cNvPr id="892932" name="Rectangle 4"/>
          <p:cNvSpPr>
            <a:spLocks noChangeArrowheads="1"/>
          </p:cNvSpPr>
          <p:nvPr/>
        </p:nvSpPr>
        <p:spPr bwMode="auto">
          <a:xfrm>
            <a:off x="457200" y="28194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the dust will return to the earth as it was, And the spirit will return to God who gave it”</a:t>
            </a:r>
          </a:p>
          <a:p>
            <a:pPr algn="ctr"/>
            <a:r>
              <a:rPr lang="en-US" altLang="en-US" sz="2800" i="1">
                <a:solidFill>
                  <a:schemeClr val="bg2"/>
                </a:solidFill>
              </a:rPr>
              <a:t>(Ecclesiastes 12:7).</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979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2979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lvl="1">
              <a:spcBef>
                <a:spcPct val="40000"/>
              </a:spcBef>
            </a:pPr>
            <a:r>
              <a:rPr lang="en-US" altLang="en-US">
                <a:solidFill>
                  <a:schemeClr val="tx2"/>
                </a:solidFill>
                <a:effectLst>
                  <a:outerShdw blurRad="38100" dist="38100" dir="2700000" algn="tl">
                    <a:srgbClr val="000000"/>
                  </a:outerShdw>
                </a:effectLst>
                <a:latin typeface="Arial" charset="0"/>
              </a:rPr>
              <a:t>There is plenty of room for all the saved in the Father’s house.</a:t>
            </a:r>
          </a:p>
          <a:p>
            <a:pPr lvl="1">
              <a:spcBef>
                <a:spcPct val="40000"/>
              </a:spcBef>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790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4790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lvl="1">
              <a:spcBef>
                <a:spcPct val="40000"/>
              </a:spcBef>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4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3184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995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4995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p:txBody>
      </p:sp>
      <p:sp>
        <p:nvSpPr>
          <p:cNvPr id="1149956" name="Rectangle 4"/>
          <p:cNvSpPr>
            <a:spLocks noChangeArrowheads="1"/>
          </p:cNvSpPr>
          <p:nvPr/>
        </p:nvSpPr>
        <p:spPr bwMode="auto">
          <a:xfrm>
            <a:off x="457200" y="3276600"/>
            <a:ext cx="8077200" cy="3200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the King will say to those on His right hand, ‘Come, you blessed of My Father, inherit the kingdom prepared for you from the foundation </a:t>
            </a:r>
          </a:p>
          <a:p>
            <a:pPr algn="ctr"/>
            <a:r>
              <a:rPr lang="en-US" altLang="en-US" sz="2800" i="1">
                <a:solidFill>
                  <a:schemeClr val="bg2"/>
                </a:solidFill>
              </a:rPr>
              <a:t>of the world’” (Matthew 25:34).</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200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5200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389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3389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lvl="1">
              <a:spcBef>
                <a:spcPct val="40000"/>
              </a:spcBef>
            </a:pPr>
            <a:r>
              <a:rPr lang="en-US" altLang="en-US">
                <a:solidFill>
                  <a:schemeClr val="tx2"/>
                </a:solidFill>
                <a:effectLst>
                  <a:outerShdw blurRad="38100" dist="38100" dir="2700000" algn="tl">
                    <a:srgbClr val="000000"/>
                  </a:outerShdw>
                </a:effectLst>
                <a:latin typeface="Arial" charset="0"/>
              </a:rPr>
              <a:t>The saved are part of a kingdom that can never be destroyed.</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405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5405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593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3593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609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5609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buFontTx/>
              <a:buNone/>
            </a:pPr>
            <a:endParaRPr lang="en-US" altLang="en-US">
              <a:effectLst>
                <a:outerShdw blurRad="38100" dist="38100" dir="2700000" algn="tl">
                  <a:srgbClr val="000000"/>
                </a:outerShdw>
              </a:effectLst>
              <a:latin typeface="Arial" charset="0"/>
            </a:endParaRPr>
          </a:p>
        </p:txBody>
      </p:sp>
      <p:sp>
        <p:nvSpPr>
          <p:cNvPr id="1156100" name="Rectangle 4"/>
          <p:cNvSpPr>
            <a:spLocks noChangeArrowheads="1"/>
          </p:cNvSpPr>
          <p:nvPr/>
        </p:nvSpPr>
        <p:spPr bwMode="auto">
          <a:xfrm>
            <a:off x="457200" y="3810000"/>
            <a:ext cx="80772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 inheritance incorruptible and undefiled and that does not fade away, reserved in heaven for you” (1 Peter 1:4).</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814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5814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59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65987"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798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3798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lvl="1">
              <a:spcBef>
                <a:spcPct val="40000"/>
              </a:spcBef>
            </a:pPr>
            <a:r>
              <a:rPr lang="en-US" altLang="en-US">
                <a:solidFill>
                  <a:schemeClr val="tx2"/>
                </a:solidFill>
                <a:effectLst>
                  <a:outerShdw blurRad="38100" dist="38100" dir="2700000" algn="tl">
                    <a:srgbClr val="000000"/>
                  </a:outerShdw>
                </a:effectLst>
                <a:latin typeface="Arial" charset="0"/>
              </a:rPr>
              <a:t>It is a perfect, permanent reward.</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224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6224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003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4003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019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6019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buFontTx/>
              <a:buNone/>
            </a:pPr>
            <a:endParaRPr lang="en-US" altLang="en-US">
              <a:effectLst>
                <a:outerShdw blurRad="38100" dist="38100" dir="2700000" algn="tl">
                  <a:srgbClr val="000000"/>
                </a:outerShdw>
              </a:effectLst>
              <a:latin typeface="Arial" charset="0"/>
            </a:endParaRPr>
          </a:p>
        </p:txBody>
      </p:sp>
      <p:sp>
        <p:nvSpPr>
          <p:cNvPr id="1160196" name="Rectangle 4"/>
          <p:cNvSpPr>
            <a:spLocks noChangeArrowheads="1"/>
          </p:cNvSpPr>
          <p:nvPr/>
        </p:nvSpPr>
        <p:spPr bwMode="auto">
          <a:xfrm>
            <a:off x="457200" y="4267200"/>
            <a:ext cx="80772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“‘Blessed are the dead who die in the Lord from now on.’ ‘Yes,’ says the Spirit, ‘that they may rest from their labors, and their works follow them’” </a:t>
            </a:r>
          </a:p>
          <a:p>
            <a:pPr algn="ctr"/>
            <a:r>
              <a:rPr lang="en-US" altLang="en-US" sz="2800" i="1">
                <a:solidFill>
                  <a:schemeClr val="bg2"/>
                </a:solidFill>
              </a:rPr>
              <a:t>(Revelation 14:13).</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429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6429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08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4208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lvl="1">
              <a:spcBef>
                <a:spcPct val="40000"/>
              </a:spcBef>
            </a:pPr>
            <a:r>
              <a:rPr lang="en-US" altLang="en-US">
                <a:solidFill>
                  <a:schemeClr val="tx2"/>
                </a:solidFill>
                <a:effectLst>
                  <a:outerShdw blurRad="38100" dist="38100" dir="2700000" algn="tl">
                    <a:srgbClr val="000000"/>
                  </a:outerShdw>
                </a:effectLst>
                <a:latin typeface="Arial" charset="0"/>
              </a:rPr>
              <a:t>It is relief from the troubles of life on earth.</a:t>
            </a:r>
          </a:p>
          <a:p>
            <a:pPr>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633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6633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413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4413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043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7043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buFontTx/>
              <a:buNone/>
            </a:pPr>
            <a:endParaRPr lang="en-US" altLang="en-US">
              <a:effectLst>
                <a:outerShdw blurRad="38100" dist="38100" dir="2700000" algn="tl">
                  <a:srgbClr val="000000"/>
                </a:outerShdw>
              </a:effectLst>
              <a:latin typeface="Arial" charset="0"/>
            </a:endParaRPr>
          </a:p>
        </p:txBody>
      </p:sp>
      <p:sp>
        <p:nvSpPr>
          <p:cNvPr id="1170436" name="Rectangle 4"/>
          <p:cNvSpPr>
            <a:spLocks noChangeArrowheads="1"/>
          </p:cNvSpPr>
          <p:nvPr/>
        </p:nvSpPr>
        <p:spPr bwMode="auto">
          <a:xfrm>
            <a:off x="533400" y="4953000"/>
            <a:ext cx="8077200" cy="1752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“To him who overcomes I will give to eat from </a:t>
            </a:r>
          </a:p>
          <a:p>
            <a:pPr algn="ctr"/>
            <a:r>
              <a:rPr lang="en-US" altLang="en-US" sz="2800" i="1">
                <a:solidFill>
                  <a:schemeClr val="bg2"/>
                </a:solidFill>
              </a:rPr>
              <a:t>the tree of life, which is in the midst of the </a:t>
            </a:r>
          </a:p>
          <a:p>
            <a:pPr algn="ctr"/>
            <a:r>
              <a:rPr lang="en-US" altLang="en-US" sz="2800" i="1">
                <a:solidFill>
                  <a:schemeClr val="bg2"/>
                </a:solidFill>
              </a:rPr>
              <a:t>Paradise of God” (Revelation 2:7).</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248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7248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49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894979" name="Rectangle 3"/>
          <p:cNvSpPr>
            <a:spLocks noGrp="1" noChangeArrowheads="1"/>
          </p:cNvSpPr>
          <p:nvPr>
            <p:ph type="body" idx="1"/>
          </p:nvPr>
        </p:nvSpPr>
        <p:spPr>
          <a:xfrm>
            <a:off x="685800" y="1371600"/>
            <a:ext cx="8229600" cy="19812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617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4617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lvl="1">
              <a:spcBef>
                <a:spcPct val="40000"/>
              </a:spcBef>
            </a:pPr>
            <a:r>
              <a:rPr lang="en-US" altLang="en-US">
                <a:solidFill>
                  <a:schemeClr val="tx2"/>
                </a:solidFill>
                <a:effectLst>
                  <a:outerShdw blurRad="38100" dist="38100" dir="2700000" algn="tl">
                    <a:srgbClr val="000000"/>
                  </a:outerShdw>
                </a:effectLst>
                <a:latin typeface="Arial" charset="0"/>
              </a:rPr>
              <a:t>It is a place of perfect peace and beauty.</a:t>
            </a:r>
          </a:p>
          <a:p>
            <a:pPr>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453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7453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822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4822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a:p>
            <a:pPr>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027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5027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a:p>
            <a:pPr>
              <a:spcBef>
                <a:spcPct val="40000"/>
              </a:spcBef>
              <a:buFontTx/>
              <a:buNone/>
            </a:pPr>
            <a:endParaRPr lang="en-US" altLang="en-US">
              <a:effectLst>
                <a:outerShdw blurRad="38100" dist="38100" dir="2700000" algn="tl">
                  <a:srgbClr val="000000"/>
                </a:outerShdw>
              </a:effectLst>
              <a:latin typeface="Arial" charset="0"/>
            </a:endParaRPr>
          </a:p>
        </p:txBody>
      </p:sp>
      <p:sp>
        <p:nvSpPr>
          <p:cNvPr id="950276" name="Rectangle 4"/>
          <p:cNvSpPr>
            <a:spLocks noChangeArrowheads="1"/>
          </p:cNvSpPr>
          <p:nvPr/>
        </p:nvSpPr>
        <p:spPr bwMode="auto">
          <a:xfrm>
            <a:off x="457200" y="2133600"/>
            <a:ext cx="8305800" cy="4419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“After these things I looked, and behold, a great multitude which no one could number, of all nations, tribes, peoples, and tongues, standing before the throne and before the Lamb, clothed with white robes, with palm branches in their hands, and crying out with a loud voice, saying, ‘Salvation belongs to our God who sits on </a:t>
            </a:r>
          </a:p>
          <a:p>
            <a:pPr algn="ctr"/>
            <a:r>
              <a:rPr lang="en-US" altLang="en-US" sz="2800" i="1">
                <a:solidFill>
                  <a:schemeClr val="bg2"/>
                </a:solidFill>
              </a:rPr>
              <a:t>the throne, and to the Lamb!’” </a:t>
            </a:r>
          </a:p>
          <a:p>
            <a:pPr algn="ctr"/>
            <a:r>
              <a:rPr lang="en-US" altLang="en-US" sz="2800" i="1">
                <a:solidFill>
                  <a:schemeClr val="bg2"/>
                </a:solidFill>
              </a:rPr>
              <a:t>(Revelation 7:9-10).</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657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7657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a:p>
            <a:pPr>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2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52323"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lvl="1">
              <a:spcBef>
                <a:spcPct val="40000"/>
              </a:spcBef>
            </a:pPr>
            <a:r>
              <a:rPr lang="en-US" altLang="en-US">
                <a:solidFill>
                  <a:schemeClr val="tx2"/>
                </a:solidFill>
                <a:effectLst>
                  <a:outerShdw blurRad="38100" dist="38100" dir="2700000" algn="tl">
                    <a:srgbClr val="000000"/>
                  </a:outerShdw>
                </a:effectLst>
                <a:latin typeface="Arial" charset="0"/>
              </a:rPr>
              <a:t>Those in heaven will worship around the throne of God for eternity.</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862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78627"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a:p>
            <a:pPr>
              <a:spcBef>
                <a:spcPct val="40000"/>
              </a:spcBef>
              <a:buFontTx/>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437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54371"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a:spcBef>
                <a:spcPct val="40000"/>
              </a:spcBef>
            </a:pPr>
            <a:r>
              <a:rPr lang="en-US" altLang="en-US">
                <a:effectLst>
                  <a:outerShdw blurRad="38100" dist="38100" dir="2700000" algn="tl">
                    <a:srgbClr val="000000"/>
                  </a:outerShdw>
                </a:effectLst>
                <a:latin typeface="Arial" charset="0"/>
              </a:rPr>
              <a:t>It is a place without sorrow or pain.</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641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56419"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a:spcBef>
                <a:spcPct val="40000"/>
              </a:spcBef>
            </a:pPr>
            <a:r>
              <a:rPr lang="en-US" altLang="en-US">
                <a:effectLst>
                  <a:outerShdw blurRad="38100" dist="38100" dir="2700000" algn="tl">
                    <a:srgbClr val="000000"/>
                  </a:outerShdw>
                </a:effectLst>
                <a:latin typeface="Arial" charset="0"/>
              </a:rPr>
              <a:t>It is a place without sorrow or pain.</a:t>
            </a:r>
          </a:p>
        </p:txBody>
      </p:sp>
      <p:sp>
        <p:nvSpPr>
          <p:cNvPr id="956420" name="Rectangle 4"/>
          <p:cNvSpPr>
            <a:spLocks noChangeArrowheads="1"/>
          </p:cNvSpPr>
          <p:nvPr/>
        </p:nvSpPr>
        <p:spPr bwMode="auto">
          <a:xfrm>
            <a:off x="457200" y="3352800"/>
            <a:ext cx="8077200" cy="3124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God will wipe away every tear from their eyes; there shall be no more death, nor sorrow, nor crying. There shall be no more pain, for the former things have passed away”</a:t>
            </a:r>
          </a:p>
          <a:p>
            <a:pPr algn="ctr"/>
            <a:r>
              <a:rPr lang="en-US" altLang="en-US" sz="2800" i="1">
                <a:solidFill>
                  <a:schemeClr val="bg2"/>
                </a:solidFill>
              </a:rPr>
              <a:t>(Revelation 21:4).</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067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80675" name="Rectangle 3"/>
          <p:cNvSpPr>
            <a:spLocks noGrp="1" noChangeArrowheads="1"/>
          </p:cNvSpPr>
          <p:nvPr>
            <p:ph type="body" idx="1"/>
          </p:nvPr>
        </p:nvSpPr>
        <p:spPr>
          <a:xfrm>
            <a:off x="685800" y="838200"/>
            <a:ext cx="8229600" cy="60198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a:spcBef>
                <a:spcPct val="40000"/>
              </a:spcBef>
            </a:pPr>
            <a:r>
              <a:rPr lang="en-US" altLang="en-US">
                <a:effectLst>
                  <a:outerShdw blurRad="38100" dist="38100" dir="2700000" algn="tl">
                    <a:srgbClr val="000000"/>
                  </a:outerShdw>
                </a:effectLst>
                <a:latin typeface="Arial" charset="0"/>
              </a:rPr>
              <a:t>It is a place without sorrow or pain.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80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Eternal Destiny Of Man</a:t>
            </a:r>
            <a:endParaRPr lang="en-US" altLang="en-US" sz="4800"/>
          </a:p>
        </p:txBody>
      </p:sp>
      <p:sp>
        <p:nvSpPr>
          <p:cNvPr id="1068035" name="Rectangle 3"/>
          <p:cNvSpPr>
            <a:spLocks noGrp="1" noChangeArrowheads="1"/>
          </p:cNvSpPr>
          <p:nvPr>
            <p:ph type="body" idx="1"/>
          </p:nvPr>
        </p:nvSpPr>
        <p:spPr>
          <a:xfrm>
            <a:off x="685800" y="1371600"/>
            <a:ext cx="8229600" cy="1981200"/>
          </a:xfrm>
        </p:spPr>
        <p:txBody>
          <a:bodyPr/>
          <a:lstStyle/>
          <a:p>
            <a:pPr>
              <a:spcBef>
                <a:spcPct val="40000"/>
              </a:spcBef>
            </a:pPr>
            <a:r>
              <a:rPr lang="en-US" altLang="en-US">
                <a:effectLst>
                  <a:outerShdw blurRad="38100" dist="38100" dir="2700000" algn="tl">
                    <a:srgbClr val="000000"/>
                  </a:outerShdw>
                </a:effectLst>
                <a:latin typeface="Arial" charset="0"/>
              </a:rPr>
              <a:t>Man does not cease to exist when he dies.</a:t>
            </a:r>
          </a:p>
          <a:p>
            <a:pPr>
              <a:spcBef>
                <a:spcPct val="40000"/>
              </a:spcBef>
            </a:pPr>
            <a:r>
              <a:rPr lang="en-US" altLang="en-US">
                <a:effectLst>
                  <a:outerShdw blurRad="38100" dist="38100" dir="2700000" algn="tl">
                    <a:srgbClr val="000000"/>
                  </a:outerShdw>
                </a:effectLst>
                <a:latin typeface="Arial" charset="0"/>
              </a:rPr>
              <a:t>Each person will be raised from the dead and judged when Christ comes again on the last day.</a:t>
            </a:r>
          </a:p>
        </p:txBody>
      </p:sp>
      <p:sp>
        <p:nvSpPr>
          <p:cNvPr id="1068036" name="Rectangle 4"/>
          <p:cNvSpPr>
            <a:spLocks noChangeArrowheads="1"/>
          </p:cNvSpPr>
          <p:nvPr/>
        </p:nvSpPr>
        <p:spPr bwMode="auto">
          <a:xfrm>
            <a:off x="609600" y="3810000"/>
            <a:ext cx="80772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“Do not marvel at this; for the hour is coming in which all who are in the graves will hear His voice and come forth -- those who have done good, to the resurrection of life, and those who have done evil, to the resurrection of condemnation”</a:t>
            </a:r>
          </a:p>
          <a:p>
            <a:pPr algn="ctr"/>
            <a:r>
              <a:rPr lang="en-US" altLang="en-US" sz="2800" i="1">
                <a:solidFill>
                  <a:schemeClr val="bg2"/>
                </a:solidFill>
              </a:rPr>
              <a:t>(John 5:28-29).</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846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58467" name="Rectangle 3"/>
          <p:cNvSpPr>
            <a:spLocks noGrp="1" noChangeArrowheads="1"/>
          </p:cNvSpPr>
          <p:nvPr>
            <p:ph type="body" idx="1"/>
          </p:nvPr>
        </p:nvSpPr>
        <p:spPr>
          <a:xfrm>
            <a:off x="685800" y="838200"/>
            <a:ext cx="8229600" cy="61722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a:spcBef>
                <a:spcPct val="40000"/>
              </a:spcBef>
            </a:pPr>
            <a:r>
              <a:rPr lang="en-US" altLang="en-US">
                <a:effectLst>
                  <a:outerShdw blurRad="38100" dist="38100" dir="2700000" algn="tl">
                    <a:srgbClr val="000000"/>
                  </a:outerShdw>
                </a:effectLst>
                <a:latin typeface="Arial" charset="0"/>
              </a:rPr>
              <a:t>It is a place without sorrow or pain.</a:t>
            </a:r>
          </a:p>
          <a:p>
            <a:pPr>
              <a:spcBef>
                <a:spcPct val="40000"/>
              </a:spcBef>
            </a:pPr>
            <a:r>
              <a:rPr lang="en-US" altLang="en-US">
                <a:effectLst>
                  <a:outerShdw blurRad="38100" dist="38100" dir="2700000" algn="tl">
                    <a:srgbClr val="000000"/>
                  </a:outerShdw>
                </a:effectLst>
                <a:latin typeface="Arial" charset="0"/>
              </a:rPr>
              <a:t>It is a place of unimaginable beauty.</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051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960515" name="Rectangle 3"/>
          <p:cNvSpPr>
            <a:spLocks noGrp="1" noChangeArrowheads="1"/>
          </p:cNvSpPr>
          <p:nvPr>
            <p:ph type="body" idx="1"/>
          </p:nvPr>
        </p:nvSpPr>
        <p:spPr>
          <a:xfrm>
            <a:off x="685800" y="838200"/>
            <a:ext cx="8229600" cy="61722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a:spcBef>
                <a:spcPct val="40000"/>
              </a:spcBef>
            </a:pPr>
            <a:r>
              <a:rPr lang="en-US" altLang="en-US">
                <a:effectLst>
                  <a:outerShdw blurRad="38100" dist="38100" dir="2700000" algn="tl">
                    <a:srgbClr val="000000"/>
                  </a:outerShdw>
                </a:effectLst>
                <a:latin typeface="Arial" charset="0"/>
              </a:rPr>
              <a:t>It is a place without sorrow or pain.</a:t>
            </a:r>
          </a:p>
          <a:p>
            <a:pPr>
              <a:spcBef>
                <a:spcPct val="40000"/>
              </a:spcBef>
            </a:pPr>
            <a:r>
              <a:rPr lang="en-US" altLang="en-US">
                <a:effectLst>
                  <a:outerShdw blurRad="38100" dist="38100" dir="2700000" algn="tl">
                    <a:srgbClr val="000000"/>
                  </a:outerShdw>
                </a:effectLst>
                <a:latin typeface="Arial" charset="0"/>
              </a:rPr>
              <a:t>It is a place of unimaginable beauty.</a:t>
            </a:r>
          </a:p>
        </p:txBody>
      </p:sp>
      <p:sp>
        <p:nvSpPr>
          <p:cNvPr id="960516" name="Rectangle 4"/>
          <p:cNvSpPr>
            <a:spLocks noChangeArrowheads="1"/>
          </p:cNvSpPr>
          <p:nvPr/>
        </p:nvSpPr>
        <p:spPr bwMode="auto">
          <a:xfrm>
            <a:off x="457200" y="685800"/>
            <a:ext cx="8153400" cy="5943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t>
            </a:r>
            <a:r>
              <a:rPr lang="en-US" altLang="en-US" i="1">
                <a:solidFill>
                  <a:schemeClr val="bg2"/>
                </a:solidFill>
              </a:rPr>
              <a:t>The city is laid out as a square; its length is as great as its breadth. And he measured the city with the reed: twelve thousand furlongs. Its length, breadth, and height are equal. Then he measured its wall: one hundred and forty-four cubits, according to the measure of a man, that is, of an angel. The construction of its wall was of jasper; and the city was pure gold, like clear glass. The foundations of the wall of the city were adorned with all kinds of precious stones: the first foundation was jasper, the second sapphire, the third chalcedony, the fourth emerald, the fifth sardonyx, the sixth sardius, the seventh chrysolite, the eighth beryl, the ninth topaz, the tenth chrysoprase, the eleventh jacinth, and the twelfth amethyst. The twelve gates were twelve pearls: each individual gate was of one pearl. And the street of the city was pure gold, like transparent glass” (Revelation 21:16-21).</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272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What Is Heaven Like?</a:t>
            </a:r>
            <a:endParaRPr lang="en-US" altLang="en-US" sz="4800"/>
          </a:p>
        </p:txBody>
      </p:sp>
      <p:sp>
        <p:nvSpPr>
          <p:cNvPr id="1182723" name="Rectangle 3"/>
          <p:cNvSpPr>
            <a:spLocks noGrp="1" noChangeArrowheads="1"/>
          </p:cNvSpPr>
          <p:nvPr>
            <p:ph type="body" idx="1"/>
          </p:nvPr>
        </p:nvSpPr>
        <p:spPr>
          <a:xfrm>
            <a:off x="685800" y="838200"/>
            <a:ext cx="8229600" cy="6172200"/>
          </a:xfrm>
        </p:spPr>
        <p:txBody>
          <a:bodyPr/>
          <a:lstStyle/>
          <a:p>
            <a:pPr>
              <a:spcBef>
                <a:spcPct val="40000"/>
              </a:spcBef>
            </a:pPr>
            <a:r>
              <a:rPr lang="en-US" altLang="en-US">
                <a:effectLst>
                  <a:outerShdw blurRad="38100" dist="38100" dir="2700000" algn="tl">
                    <a:srgbClr val="000000"/>
                  </a:outerShdw>
                </a:effectLst>
                <a:latin typeface="Arial" charset="0"/>
              </a:rPr>
              <a:t>It is everlasting life.</a:t>
            </a:r>
          </a:p>
          <a:p>
            <a:pPr>
              <a:spcBef>
                <a:spcPct val="40000"/>
              </a:spcBef>
            </a:pPr>
            <a:r>
              <a:rPr lang="en-US" altLang="en-US">
                <a:effectLst>
                  <a:outerShdw blurRad="38100" dist="38100" dir="2700000" algn="tl">
                    <a:srgbClr val="000000"/>
                  </a:outerShdw>
                </a:effectLst>
                <a:latin typeface="Arial" charset="0"/>
              </a:rPr>
              <a:t>It is a home with God.</a:t>
            </a:r>
          </a:p>
          <a:p>
            <a:pPr>
              <a:spcBef>
                <a:spcPct val="40000"/>
              </a:spcBef>
            </a:pPr>
            <a:r>
              <a:rPr lang="en-US" altLang="en-US">
                <a:effectLst>
                  <a:outerShdw blurRad="38100" dist="38100" dir="2700000" algn="tl">
                    <a:srgbClr val="000000"/>
                  </a:outerShdw>
                </a:effectLst>
                <a:latin typeface="Arial" charset="0"/>
              </a:rPr>
              <a:t>It is inheriting the Lord’s kingdom.</a:t>
            </a:r>
          </a:p>
          <a:p>
            <a:pPr>
              <a:spcBef>
                <a:spcPct val="40000"/>
              </a:spcBef>
            </a:pPr>
            <a:r>
              <a:rPr lang="en-US" altLang="en-US">
                <a:effectLst>
                  <a:outerShdw blurRad="38100" dist="38100" dir="2700000" algn="tl">
                    <a:srgbClr val="000000"/>
                  </a:outerShdw>
                </a:effectLst>
                <a:latin typeface="Arial" charset="0"/>
              </a:rPr>
              <a:t>It is an incorruptible inheritance.</a:t>
            </a:r>
          </a:p>
          <a:p>
            <a:pPr>
              <a:spcBef>
                <a:spcPct val="40000"/>
              </a:spcBef>
            </a:pPr>
            <a:r>
              <a:rPr lang="en-US" altLang="en-US">
                <a:effectLst>
                  <a:outerShdw blurRad="38100" dist="38100" dir="2700000" algn="tl">
                    <a:srgbClr val="000000"/>
                  </a:outerShdw>
                </a:effectLst>
                <a:latin typeface="Arial" charset="0"/>
              </a:rPr>
              <a:t>It is a place of rest.</a:t>
            </a:r>
          </a:p>
          <a:p>
            <a:pPr>
              <a:spcBef>
                <a:spcPct val="40000"/>
              </a:spcBef>
            </a:pPr>
            <a:r>
              <a:rPr lang="en-US" altLang="en-US">
                <a:effectLst>
                  <a:outerShdw blurRad="38100" dist="38100" dir="2700000" algn="tl">
                    <a:srgbClr val="000000"/>
                  </a:outerShdw>
                </a:effectLst>
                <a:latin typeface="Arial" charset="0"/>
              </a:rPr>
              <a:t>It is the paradise of God.</a:t>
            </a:r>
          </a:p>
          <a:p>
            <a:pPr>
              <a:spcBef>
                <a:spcPct val="40000"/>
              </a:spcBef>
            </a:pPr>
            <a:r>
              <a:rPr lang="en-US" altLang="en-US">
                <a:effectLst>
                  <a:outerShdw blurRad="38100" dist="38100" dir="2700000" algn="tl">
                    <a:srgbClr val="000000"/>
                  </a:outerShdw>
                </a:effectLst>
                <a:latin typeface="Arial" charset="0"/>
              </a:rPr>
              <a:t>It is a place of constant worship to God.</a:t>
            </a:r>
          </a:p>
          <a:p>
            <a:pPr>
              <a:spcBef>
                <a:spcPct val="40000"/>
              </a:spcBef>
            </a:pPr>
            <a:r>
              <a:rPr lang="en-US" altLang="en-US">
                <a:effectLst>
                  <a:outerShdw blurRad="38100" dist="38100" dir="2700000" algn="tl">
                    <a:srgbClr val="000000"/>
                  </a:outerShdw>
                </a:effectLst>
                <a:latin typeface="Arial" charset="0"/>
              </a:rPr>
              <a:t>It is a place without sorrow or pain.</a:t>
            </a:r>
          </a:p>
          <a:p>
            <a:pPr>
              <a:spcBef>
                <a:spcPct val="40000"/>
              </a:spcBef>
            </a:pPr>
            <a:r>
              <a:rPr lang="en-US" altLang="en-US">
                <a:effectLst>
                  <a:outerShdw blurRad="38100" dist="38100" dir="2700000" algn="tl">
                    <a:srgbClr val="000000"/>
                  </a:outerShdw>
                </a:effectLst>
                <a:latin typeface="Arial" charset="0"/>
              </a:rPr>
              <a:t>It is a place of unimaginable beauty.</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6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477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184771"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6818"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186819"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p:txBody>
      </p:sp>
      <p:sp>
        <p:nvSpPr>
          <p:cNvPr id="1186820" name="Rectangle 4"/>
          <p:cNvSpPr>
            <a:spLocks noChangeArrowheads="1"/>
          </p:cNvSpPr>
          <p:nvPr/>
        </p:nvSpPr>
        <p:spPr bwMode="auto">
          <a:xfrm>
            <a:off x="609600" y="27432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“Enter by the narrow gate; for wide is the gate and broad is the way that leads to destruction, and there are many who go in by it. Because narrow is the gate and difficult is the way which leads to life, and </a:t>
            </a:r>
            <a:r>
              <a:rPr lang="en-US" altLang="en-US" sz="2800" i="1" u="sng">
                <a:solidFill>
                  <a:schemeClr val="bg2"/>
                </a:solidFill>
              </a:rPr>
              <a:t>there are few who find it</a:t>
            </a:r>
            <a:r>
              <a:rPr lang="en-US" altLang="en-US" sz="2800" i="1">
                <a:solidFill>
                  <a:schemeClr val="bg2"/>
                </a:solidFill>
              </a:rPr>
              <a:t>”</a:t>
            </a:r>
          </a:p>
          <a:p>
            <a:pPr algn="ctr"/>
            <a:r>
              <a:rPr lang="en-US" altLang="en-US" sz="2800" i="1">
                <a:solidFill>
                  <a:schemeClr val="bg2"/>
                </a:solidFill>
              </a:rPr>
              <a:t>(Matthew 7:13-14).</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8866"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188867"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4610"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964611"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0914"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190915"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Sin is the violation of God’s law (1 John 3:4).</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2962" name="Rectangle 2"/>
          <p:cNvSpPr>
            <a:spLocks noGrp="1" noChangeArrowheads="1"/>
          </p:cNvSpPr>
          <p:nvPr>
            <p:ph type="title"/>
          </p:nvPr>
        </p:nvSpPr>
        <p:spPr>
          <a:xfrm>
            <a:off x="228600" y="0"/>
            <a:ext cx="8686800" cy="990600"/>
          </a:xfrm>
        </p:spPr>
        <p:txBody>
          <a:bodyPr/>
          <a:lstStyle/>
          <a:p>
            <a:r>
              <a:rPr lang="en-US" altLang="en-US" sz="4600">
                <a:effectLst>
                  <a:outerShdw blurRad="38100" dist="38100" dir="2700000" algn="tl">
                    <a:srgbClr val="000000"/>
                  </a:outerShdw>
                </a:effectLst>
                <a:latin typeface="Arial" charset="0"/>
              </a:rPr>
              <a:t>Who Will Go To Heaven?</a:t>
            </a:r>
            <a:endParaRPr lang="en-US" altLang="en-US" sz="4800"/>
          </a:p>
        </p:txBody>
      </p:sp>
      <p:sp>
        <p:nvSpPr>
          <p:cNvPr id="1192963" name="Rectangle 3"/>
          <p:cNvSpPr>
            <a:spLocks noGrp="1" noChangeArrowheads="1"/>
          </p:cNvSpPr>
          <p:nvPr>
            <p:ph type="body" idx="1"/>
          </p:nvPr>
        </p:nvSpPr>
        <p:spPr>
          <a:xfrm>
            <a:off x="685800" y="1143000"/>
            <a:ext cx="8229600" cy="5867400"/>
          </a:xfrm>
        </p:spPr>
        <p:txBody>
          <a:bodyPr/>
          <a:lstStyle/>
          <a:p>
            <a:pPr>
              <a:spcBef>
                <a:spcPct val="40000"/>
              </a:spcBef>
            </a:pPr>
            <a:r>
              <a:rPr lang="en-US" altLang="en-US">
                <a:effectLst>
                  <a:outerShdw blurRad="38100" dist="38100" dir="2700000" algn="tl">
                    <a:srgbClr val="000000"/>
                  </a:outerShdw>
                </a:effectLst>
                <a:latin typeface="Arial" charset="0"/>
              </a:rPr>
              <a:t>Most people will not go to heaven.</a:t>
            </a:r>
          </a:p>
          <a:p>
            <a:pPr>
              <a:spcBef>
                <a:spcPct val="40000"/>
              </a:spcBef>
            </a:pPr>
            <a:r>
              <a:rPr lang="en-US" altLang="en-US">
                <a:effectLst>
                  <a:outerShdw blurRad="38100" dist="38100" dir="2700000" algn="tl">
                    <a:srgbClr val="000000"/>
                  </a:outerShdw>
                </a:effectLst>
                <a:latin typeface="Arial" charset="0"/>
              </a:rPr>
              <a:t>Those who have no sin will go to heaven.</a:t>
            </a:r>
          </a:p>
          <a:p>
            <a:pPr lvl="1">
              <a:spcBef>
                <a:spcPct val="40000"/>
              </a:spcBef>
            </a:pPr>
            <a:r>
              <a:rPr lang="en-US" altLang="en-US">
                <a:solidFill>
                  <a:schemeClr val="tx2"/>
                </a:solidFill>
                <a:effectLst>
                  <a:outerShdw blurRad="38100" dist="38100" dir="2700000" algn="tl">
                    <a:srgbClr val="000000"/>
                  </a:outerShdw>
                </a:effectLst>
                <a:latin typeface="Arial" charset="0"/>
              </a:rPr>
              <a:t>Sin is the violation of God’s law (1 John 3:4).</a:t>
            </a:r>
          </a:p>
          <a:p>
            <a:pPr lvl="1">
              <a:spcBef>
                <a:spcPct val="40000"/>
              </a:spcBef>
            </a:pPr>
            <a:r>
              <a:rPr lang="en-US" altLang="en-US">
                <a:solidFill>
                  <a:schemeClr val="tx2"/>
                </a:solidFill>
                <a:effectLst>
                  <a:outerShdw blurRad="38100" dist="38100" dir="2700000" algn="tl">
                    <a:srgbClr val="000000"/>
                  </a:outerShdw>
                </a:effectLst>
                <a:latin typeface="Arial" charset="0"/>
              </a:rPr>
              <a:t>Sin separates man from God (Isaiah 59:1-2).</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2921</TotalTime>
  <Words>10358</Words>
  <Application>Microsoft Office PowerPoint</Application>
  <PresentationFormat>On-screen Show (4:3)</PresentationFormat>
  <Paragraphs>1281</Paragraphs>
  <Slides>209</Slides>
  <Notes>206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209</vt:i4>
      </vt:variant>
    </vt:vector>
  </HeadingPairs>
  <TitlesOfParts>
    <vt:vector size="212" baseType="lpstr">
      <vt:lpstr>Times New Roman</vt:lpstr>
      <vt:lpstr>Arial</vt:lpstr>
      <vt:lpstr>Default Design</vt:lpstr>
      <vt:lpstr>The Eternal Destiny Of Mankind</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The Eternal Destiny Of Man</vt:lpstr>
      <vt:lpstr>Two Possibilities</vt:lpstr>
      <vt:lpstr>Two Possibilities</vt:lpstr>
      <vt:lpstr>Two Possibilities</vt:lpstr>
      <vt:lpstr>Two Possibilities</vt:lpstr>
      <vt:lpstr>Two Possibilities</vt:lpstr>
      <vt:lpstr>Two Possibilities</vt:lpstr>
      <vt:lpstr>Two Possibilities</vt:lpstr>
      <vt:lpstr>Two Possibilities</vt:lpstr>
      <vt:lpstr>Two Possibilities</vt:lpstr>
      <vt:lpstr>Two Possibilities</vt:lpstr>
      <vt:lpstr>Two Possibilities</vt:lpstr>
      <vt:lpstr>Two Possibilities</vt:lpstr>
      <vt:lpstr>Two Possibilities</vt:lpstr>
      <vt:lpstr>Two Possibilities</vt:lpstr>
      <vt:lpstr>Two Possibilities</vt:lpstr>
      <vt:lpstr>Two Possibilities</vt:lpstr>
      <vt:lpstr>Two Possibilities</vt:lpstr>
      <vt:lpstr>Heaven</vt:lpstr>
      <vt:lpstr>Heaven</vt:lpstr>
      <vt:lpstr>Heaven</vt:lpstr>
      <vt:lpstr>Heaven</vt:lpstr>
      <vt:lpstr>Heaven</vt:lpstr>
      <vt:lpstr>Heaven</vt:lpstr>
      <vt:lpstr>Heaven</vt:lpstr>
      <vt:lpstr>Heaven</vt:lpstr>
      <vt:lpstr>Heaven</vt:lpstr>
      <vt:lpstr>Heaven</vt:lpstr>
      <vt:lpstr>Heaven</vt:lpstr>
      <vt:lpstr>Heaven</vt:lpstr>
      <vt:lpstr>Heaven</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What Is Heaven Like?</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Who Will Go To Heaven?</vt:lpstr>
      <vt:lpstr>Hell</vt:lpstr>
      <vt:lpstr>Hell</vt:lpstr>
      <vt:lpstr>Hell</vt:lpstr>
      <vt:lpstr>Hell</vt:lpstr>
      <vt:lpstr>Hell</vt:lpstr>
      <vt:lpstr>Hell</vt:lpstr>
      <vt:lpstr>Hell</vt:lpstr>
      <vt:lpstr>Hell</vt:lpstr>
      <vt:lpstr>Hell</vt:lpstr>
      <vt:lpstr>Hell</vt:lpstr>
      <vt:lpstr>Hell</vt:lpstr>
      <vt:lpstr>Hell</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What Is Hell Like?</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Who Will Go To Hell?</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Kevin Carlile</cp:lastModifiedBy>
  <cp:revision>179</cp:revision>
  <dcterms:created xsi:type="dcterms:W3CDTF">2004-03-11T22:01:36Z</dcterms:created>
  <dcterms:modified xsi:type="dcterms:W3CDTF">2016-09-12T16:39:39Z</dcterms:modified>
</cp:coreProperties>
</file>