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349" r:id="rId4"/>
    <p:sldId id="350" r:id="rId5"/>
    <p:sldId id="351" r:id="rId6"/>
    <p:sldId id="352" r:id="rId7"/>
    <p:sldId id="353" r:id="rId8"/>
    <p:sldId id="259" r:id="rId9"/>
    <p:sldId id="354" r:id="rId10"/>
    <p:sldId id="355" r:id="rId11"/>
    <p:sldId id="356" r:id="rId12"/>
    <p:sldId id="357" r:id="rId13"/>
    <p:sldId id="260" r:id="rId14"/>
    <p:sldId id="358" r:id="rId15"/>
    <p:sldId id="359" r:id="rId16"/>
    <p:sldId id="360" r:id="rId17"/>
    <p:sldId id="261" r:id="rId18"/>
    <p:sldId id="361" r:id="rId19"/>
    <p:sldId id="362" r:id="rId20"/>
    <p:sldId id="262" r:id="rId21"/>
    <p:sldId id="363" r:id="rId22"/>
    <p:sldId id="367" r:id="rId23"/>
    <p:sldId id="534" r:id="rId24"/>
    <p:sldId id="535" r:id="rId25"/>
    <p:sldId id="536" r:id="rId26"/>
    <p:sldId id="537" r:id="rId27"/>
    <p:sldId id="538" r:id="rId28"/>
    <p:sldId id="540" r:id="rId29"/>
    <p:sldId id="541" r:id="rId30"/>
    <p:sldId id="263" r:id="rId31"/>
    <p:sldId id="373" r:id="rId32"/>
    <p:sldId id="374" r:id="rId33"/>
    <p:sldId id="413" r:id="rId34"/>
    <p:sldId id="297" r:id="rId35"/>
    <p:sldId id="414" r:id="rId36"/>
    <p:sldId id="412" r:id="rId37"/>
    <p:sldId id="377" r:id="rId38"/>
    <p:sldId id="378" r:id="rId39"/>
    <p:sldId id="298" r:id="rId40"/>
    <p:sldId id="542" r:id="rId41"/>
    <p:sldId id="543" r:id="rId42"/>
    <p:sldId id="544" r:id="rId43"/>
    <p:sldId id="264" r:id="rId44"/>
    <p:sldId id="381" r:id="rId45"/>
    <p:sldId id="545" r:id="rId46"/>
    <p:sldId id="546" r:id="rId47"/>
    <p:sldId id="547" r:id="rId48"/>
    <p:sldId id="548" r:id="rId49"/>
    <p:sldId id="549" r:id="rId50"/>
    <p:sldId id="550" r:id="rId51"/>
    <p:sldId id="551" r:id="rId52"/>
    <p:sldId id="265" r:id="rId53"/>
    <p:sldId id="552" r:id="rId54"/>
    <p:sldId id="553" r:id="rId55"/>
    <p:sldId id="554" r:id="rId56"/>
    <p:sldId id="555" r:id="rId57"/>
    <p:sldId id="556" r:id="rId58"/>
    <p:sldId id="557" r:id="rId59"/>
    <p:sldId id="558" r:id="rId60"/>
    <p:sldId id="266" r:id="rId61"/>
    <p:sldId id="397" r:id="rId62"/>
    <p:sldId id="267" r:id="rId63"/>
    <p:sldId id="398" r:id="rId64"/>
    <p:sldId id="399" r:id="rId65"/>
    <p:sldId id="400" r:id="rId66"/>
    <p:sldId id="401" r:id="rId67"/>
    <p:sldId id="528" r:id="rId68"/>
    <p:sldId id="402" r:id="rId69"/>
    <p:sldId id="403" r:id="rId70"/>
    <p:sldId id="404" r:id="rId71"/>
    <p:sldId id="405" r:id="rId72"/>
    <p:sldId id="406" r:id="rId73"/>
    <p:sldId id="407" r:id="rId74"/>
    <p:sldId id="408" r:id="rId75"/>
    <p:sldId id="409" r:id="rId76"/>
    <p:sldId id="410" r:id="rId77"/>
    <p:sldId id="411" r:id="rId78"/>
    <p:sldId id="559" r:id="rId79"/>
    <p:sldId id="560" r:id="rId80"/>
    <p:sldId id="417" r:id="rId81"/>
    <p:sldId id="561" r:id="rId82"/>
    <p:sldId id="562" r:id="rId83"/>
    <p:sldId id="563" r:id="rId84"/>
    <p:sldId id="421" r:id="rId85"/>
    <p:sldId id="529" r:id="rId86"/>
    <p:sldId id="422" r:id="rId87"/>
    <p:sldId id="423" r:id="rId88"/>
    <p:sldId id="424" r:id="rId89"/>
    <p:sldId id="564" r:id="rId90"/>
    <p:sldId id="565" r:id="rId91"/>
    <p:sldId id="427" r:id="rId92"/>
    <p:sldId id="566" r:id="rId93"/>
    <p:sldId id="567" r:id="rId94"/>
    <p:sldId id="430" r:id="rId95"/>
    <p:sldId id="568" r:id="rId96"/>
    <p:sldId id="569" r:id="rId97"/>
    <p:sldId id="433" r:id="rId98"/>
    <p:sldId id="570" r:id="rId99"/>
    <p:sldId id="571" r:id="rId100"/>
    <p:sldId id="273" r:id="rId101"/>
    <p:sldId id="436" r:id="rId102"/>
    <p:sldId id="274" r:id="rId103"/>
    <p:sldId id="437" r:id="rId104"/>
    <p:sldId id="438" r:id="rId105"/>
    <p:sldId id="439" r:id="rId106"/>
    <p:sldId id="440" r:id="rId107"/>
    <p:sldId id="441" r:id="rId108"/>
    <p:sldId id="442" r:id="rId109"/>
    <p:sldId id="444" r:id="rId110"/>
    <p:sldId id="443" r:id="rId111"/>
    <p:sldId id="275" r:id="rId112"/>
    <p:sldId id="452" r:id="rId113"/>
    <p:sldId id="450" r:id="rId114"/>
    <p:sldId id="451" r:id="rId115"/>
    <p:sldId id="446" r:id="rId116"/>
    <p:sldId id="448" r:id="rId117"/>
    <p:sldId id="454" r:id="rId118"/>
    <p:sldId id="455" r:id="rId119"/>
    <p:sldId id="453" r:id="rId120"/>
    <p:sldId id="276" r:id="rId121"/>
    <p:sldId id="458" r:id="rId122"/>
    <p:sldId id="456" r:id="rId123"/>
    <p:sldId id="459" r:id="rId124"/>
    <p:sldId id="460" r:id="rId125"/>
    <p:sldId id="461" r:id="rId126"/>
    <p:sldId id="278" r:id="rId127"/>
    <p:sldId id="462" r:id="rId128"/>
    <p:sldId id="463" r:id="rId129"/>
    <p:sldId id="464" r:id="rId130"/>
    <p:sldId id="465" r:id="rId131"/>
    <p:sldId id="572" r:id="rId132"/>
    <p:sldId id="573" r:id="rId133"/>
    <p:sldId id="279" r:id="rId134"/>
    <p:sldId id="574" r:id="rId135"/>
    <p:sldId id="575" r:id="rId136"/>
    <p:sldId id="280" r:id="rId137"/>
    <p:sldId id="468" r:id="rId138"/>
    <p:sldId id="576" r:id="rId139"/>
    <p:sldId id="577" r:id="rId140"/>
    <p:sldId id="578" r:id="rId141"/>
    <p:sldId id="282" r:id="rId142"/>
    <p:sldId id="470" r:id="rId143"/>
    <p:sldId id="471" r:id="rId144"/>
    <p:sldId id="472" r:id="rId145"/>
    <p:sldId id="473" r:id="rId146"/>
    <p:sldId id="579" r:id="rId147"/>
    <p:sldId id="580" r:id="rId148"/>
    <p:sldId id="475" r:id="rId149"/>
    <p:sldId id="581" r:id="rId150"/>
    <p:sldId id="582" r:id="rId151"/>
    <p:sldId id="583" r:id="rId152"/>
    <p:sldId id="480" r:id="rId153"/>
    <p:sldId id="481" r:id="rId154"/>
    <p:sldId id="482" r:id="rId155"/>
    <p:sldId id="530" r:id="rId156"/>
    <p:sldId id="531" r:id="rId157"/>
    <p:sldId id="584" r:id="rId158"/>
    <p:sldId id="585" r:id="rId159"/>
    <p:sldId id="586" r:id="rId160"/>
    <p:sldId id="486" r:id="rId161"/>
    <p:sldId id="587" r:id="rId162"/>
    <p:sldId id="588" r:id="rId163"/>
    <p:sldId id="489" r:id="rId164"/>
    <p:sldId id="589" r:id="rId165"/>
    <p:sldId id="590" r:id="rId166"/>
    <p:sldId id="591" r:id="rId167"/>
    <p:sldId id="493" r:id="rId168"/>
    <p:sldId id="494" r:id="rId169"/>
    <p:sldId id="495" r:id="rId170"/>
    <p:sldId id="496" r:id="rId171"/>
    <p:sldId id="497" r:id="rId172"/>
    <p:sldId id="592" r:id="rId173"/>
    <p:sldId id="593" r:id="rId174"/>
    <p:sldId id="594" r:id="rId175"/>
    <p:sldId id="595" r:id="rId176"/>
    <p:sldId id="596" r:id="rId177"/>
    <p:sldId id="597" r:id="rId178"/>
    <p:sldId id="504" r:id="rId179"/>
    <p:sldId id="505" r:id="rId180"/>
    <p:sldId id="507" r:id="rId181"/>
    <p:sldId id="604" r:id="rId182"/>
    <p:sldId id="599" r:id="rId183"/>
    <p:sldId id="600" r:id="rId184"/>
    <p:sldId id="601" r:id="rId185"/>
    <p:sldId id="602" r:id="rId186"/>
    <p:sldId id="603" r:id="rId187"/>
    <p:sldId id="515" r:id="rId188"/>
    <p:sldId id="606" r:id="rId189"/>
    <p:sldId id="605" r:id="rId190"/>
    <p:sldId id="607" r:id="rId191"/>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FFFF"/>
    <a:srgbClr val="0066FF"/>
    <a:srgbClr val="FF0000"/>
    <a:srgbClr val="FFFF00"/>
    <a:srgbClr val="1C1C1C"/>
    <a:srgbClr val="4D4D4D"/>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500"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75" Type="http://schemas.openxmlformats.org/officeDocument/2006/relationships/slide" Target="slides/slide174.xml"/><Relationship Id="rId170" Type="http://schemas.openxmlformats.org/officeDocument/2006/relationships/slide" Target="slides/slide169.xml"/><Relationship Id="rId191" Type="http://schemas.openxmlformats.org/officeDocument/2006/relationships/slide" Target="slides/slide190.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181" Type="http://schemas.openxmlformats.org/officeDocument/2006/relationships/slide" Target="slides/slide180.xml"/><Relationship Id="rId186" Type="http://schemas.openxmlformats.org/officeDocument/2006/relationships/slide" Target="slides/slide185.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92" Type="http://schemas.openxmlformats.org/officeDocument/2006/relationships/presProps" Target="presProp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72" Type="http://schemas.openxmlformats.org/officeDocument/2006/relationships/slide" Target="slides/slide171.xml"/><Relationship Id="rId193" Type="http://schemas.openxmlformats.org/officeDocument/2006/relationships/viewProps" Target="view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tableStyles" Target="tableStyles.xml"/><Relationship Id="rId190" Type="http://schemas.openxmlformats.org/officeDocument/2006/relationships/slide" Target="slides/slide189.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0D47725-D119-4888-ABF0-7206583E4764}" type="slidenum">
              <a:rPr lang="en-US"/>
              <a:pPr>
                <a:defRPr/>
              </a:pPr>
              <a:t>‹#›</a:t>
            </a:fld>
            <a:endParaRPr lang="en-US"/>
          </a:p>
        </p:txBody>
      </p:sp>
    </p:spTree>
    <p:extLst>
      <p:ext uri="{BB962C8B-B14F-4D97-AF65-F5344CB8AC3E}">
        <p14:creationId xmlns:p14="http://schemas.microsoft.com/office/powerpoint/2010/main" val="1670828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D6D0E7C-F42B-4EC2-920D-D16ED85A5394}" type="slidenum">
              <a:rPr lang="en-US"/>
              <a:pPr>
                <a:defRPr/>
              </a:pPr>
              <a:t>‹#›</a:t>
            </a:fld>
            <a:endParaRPr lang="en-US"/>
          </a:p>
        </p:txBody>
      </p:sp>
    </p:spTree>
    <p:extLst>
      <p:ext uri="{BB962C8B-B14F-4D97-AF65-F5344CB8AC3E}">
        <p14:creationId xmlns:p14="http://schemas.microsoft.com/office/powerpoint/2010/main" val="2376904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ED855B8-9F3B-452C-A2AB-DFD79721EE34}" type="slidenum">
              <a:rPr lang="en-US"/>
              <a:pPr>
                <a:defRPr/>
              </a:pPr>
              <a:t>‹#›</a:t>
            </a:fld>
            <a:endParaRPr lang="en-US"/>
          </a:p>
        </p:txBody>
      </p:sp>
    </p:spTree>
    <p:extLst>
      <p:ext uri="{BB962C8B-B14F-4D97-AF65-F5344CB8AC3E}">
        <p14:creationId xmlns:p14="http://schemas.microsoft.com/office/powerpoint/2010/main" val="1200047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2BE0054-E6FD-4613-B705-291594284BB3}" type="slidenum">
              <a:rPr lang="en-US"/>
              <a:pPr>
                <a:defRPr/>
              </a:pPr>
              <a:t>‹#›</a:t>
            </a:fld>
            <a:endParaRPr lang="en-US"/>
          </a:p>
        </p:txBody>
      </p:sp>
    </p:spTree>
    <p:extLst>
      <p:ext uri="{BB962C8B-B14F-4D97-AF65-F5344CB8AC3E}">
        <p14:creationId xmlns:p14="http://schemas.microsoft.com/office/powerpoint/2010/main" val="3025427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A52C1A-6522-4868-936E-7D8D14F553D8}" type="slidenum">
              <a:rPr lang="en-US"/>
              <a:pPr>
                <a:defRPr/>
              </a:pPr>
              <a:t>‹#›</a:t>
            </a:fld>
            <a:endParaRPr lang="en-US"/>
          </a:p>
        </p:txBody>
      </p:sp>
    </p:spTree>
    <p:extLst>
      <p:ext uri="{BB962C8B-B14F-4D97-AF65-F5344CB8AC3E}">
        <p14:creationId xmlns:p14="http://schemas.microsoft.com/office/powerpoint/2010/main" val="393352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3CE152C-39DE-42DB-A722-12F9AB4C5CA8}" type="slidenum">
              <a:rPr lang="en-US"/>
              <a:pPr>
                <a:defRPr/>
              </a:pPr>
              <a:t>‹#›</a:t>
            </a:fld>
            <a:endParaRPr lang="en-US"/>
          </a:p>
        </p:txBody>
      </p:sp>
    </p:spTree>
    <p:extLst>
      <p:ext uri="{BB962C8B-B14F-4D97-AF65-F5344CB8AC3E}">
        <p14:creationId xmlns:p14="http://schemas.microsoft.com/office/powerpoint/2010/main" val="3495358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7AFF740-3AD9-45A7-9AEA-5E997B8DF574}" type="slidenum">
              <a:rPr lang="en-US"/>
              <a:pPr>
                <a:defRPr/>
              </a:pPr>
              <a:t>‹#›</a:t>
            </a:fld>
            <a:endParaRPr lang="en-US"/>
          </a:p>
        </p:txBody>
      </p:sp>
    </p:spTree>
    <p:extLst>
      <p:ext uri="{BB962C8B-B14F-4D97-AF65-F5344CB8AC3E}">
        <p14:creationId xmlns:p14="http://schemas.microsoft.com/office/powerpoint/2010/main" val="4158116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E28EF9D-2BE8-4D3B-A640-A35A09E6AF7D}" type="slidenum">
              <a:rPr lang="en-US"/>
              <a:pPr>
                <a:defRPr/>
              </a:pPr>
              <a:t>‹#›</a:t>
            </a:fld>
            <a:endParaRPr lang="en-US"/>
          </a:p>
        </p:txBody>
      </p:sp>
    </p:spTree>
    <p:extLst>
      <p:ext uri="{BB962C8B-B14F-4D97-AF65-F5344CB8AC3E}">
        <p14:creationId xmlns:p14="http://schemas.microsoft.com/office/powerpoint/2010/main" val="3070529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C08E04A-DE30-461F-849C-203BBED71736}" type="slidenum">
              <a:rPr lang="en-US"/>
              <a:pPr>
                <a:defRPr/>
              </a:pPr>
              <a:t>‹#›</a:t>
            </a:fld>
            <a:endParaRPr lang="en-US"/>
          </a:p>
        </p:txBody>
      </p:sp>
    </p:spTree>
    <p:extLst>
      <p:ext uri="{BB962C8B-B14F-4D97-AF65-F5344CB8AC3E}">
        <p14:creationId xmlns:p14="http://schemas.microsoft.com/office/powerpoint/2010/main" val="2896737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C247ACD-C7C8-4775-8A64-780311EFFE9A}" type="slidenum">
              <a:rPr lang="en-US"/>
              <a:pPr>
                <a:defRPr/>
              </a:pPr>
              <a:t>‹#›</a:t>
            </a:fld>
            <a:endParaRPr lang="en-US"/>
          </a:p>
        </p:txBody>
      </p:sp>
    </p:spTree>
    <p:extLst>
      <p:ext uri="{BB962C8B-B14F-4D97-AF65-F5344CB8AC3E}">
        <p14:creationId xmlns:p14="http://schemas.microsoft.com/office/powerpoint/2010/main" val="1947765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A1FEE8-DC92-47D5-9E3B-0E7E85B727BC}" type="slidenum">
              <a:rPr lang="en-US"/>
              <a:pPr>
                <a:defRPr/>
              </a:pPr>
              <a:t>‹#›</a:t>
            </a:fld>
            <a:endParaRPr lang="en-US"/>
          </a:p>
        </p:txBody>
      </p:sp>
    </p:spTree>
    <p:extLst>
      <p:ext uri="{BB962C8B-B14F-4D97-AF65-F5344CB8AC3E}">
        <p14:creationId xmlns:p14="http://schemas.microsoft.com/office/powerpoint/2010/main" val="4193562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1C1C1C"/>
            </a:gs>
            <a:gs pos="50000">
              <a:srgbClr val="CC0000"/>
            </a:gs>
            <a:gs pos="100000">
              <a:srgbClr val="1C1C1C"/>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atin typeface="+mn-lt"/>
              </a:defRPr>
            </a:lvl1pPr>
          </a:lstStyle>
          <a:p>
            <a:pPr>
              <a:defRPr/>
            </a:pPr>
            <a:fld id="{E43DFC17-B6EB-4E97-9D8E-699BFC6F034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304800" y="2130425"/>
            <a:ext cx="8686800" cy="3508375"/>
          </a:xfrm>
        </p:spPr>
        <p:txBody>
          <a:bodyPr/>
          <a:lstStyle/>
          <a:p>
            <a:pPr eaLnBrk="1" hangingPunct="1">
              <a:defRPr/>
            </a:pPr>
            <a:r>
              <a:rPr lang="en-US" sz="4000" b="1" smtClean="0">
                <a:solidFill>
                  <a:srgbClr val="FFFF00"/>
                </a:solidFill>
                <a:effectLst>
                  <a:outerShdw blurRad="38100" dist="38100" dir="2700000" algn="tl">
                    <a:srgbClr val="000000"/>
                  </a:outerShdw>
                </a:effectLst>
              </a:rPr>
              <a:t>Is Jesus Christ The Son Of God?</a:t>
            </a:r>
            <a:r>
              <a:rPr lang="en-US" sz="4000" smtClean="0">
                <a:solidFill>
                  <a:srgbClr val="FFFF00"/>
                </a:solidFill>
                <a:effectLst>
                  <a:outerShdw blurRad="38100" dist="38100" dir="2700000" algn="tl">
                    <a:srgbClr val="000000"/>
                  </a:outerShdw>
                </a:effectLst>
              </a:rPr>
              <a:t/>
            </a:r>
            <a:br>
              <a:rPr lang="en-US" sz="4000" smtClean="0">
                <a:solidFill>
                  <a:srgbClr val="FFFF00"/>
                </a:solidFill>
                <a:effectLst>
                  <a:outerShdw blurRad="38100" dist="38100" dir="2700000" algn="tl">
                    <a:srgbClr val="000000"/>
                  </a:outerShdw>
                </a:effectLst>
              </a:rPr>
            </a:br>
            <a:r>
              <a:rPr lang="en-US" sz="4000" smtClean="0">
                <a:solidFill>
                  <a:srgbClr val="FFFF00"/>
                </a:solidFill>
                <a:effectLst>
                  <a:outerShdw blurRad="38100" dist="38100" dir="2700000" algn="tl">
                    <a:srgbClr val="000000"/>
                  </a:outerShdw>
                </a:effectLst>
              </a:rPr>
              <a:t/>
            </a:r>
            <a:br>
              <a:rPr lang="en-US" sz="4000" smtClean="0">
                <a:solidFill>
                  <a:srgbClr val="FFFF00"/>
                </a:solidFill>
                <a:effectLst>
                  <a:outerShdw blurRad="38100" dist="38100" dir="2700000" algn="tl">
                    <a:srgbClr val="000000"/>
                  </a:outerShdw>
                </a:effectLst>
              </a:rPr>
            </a:br>
            <a:r>
              <a:rPr lang="en-US" sz="4000" smtClean="0">
                <a:solidFill>
                  <a:srgbClr val="FFFF00"/>
                </a:solidFill>
                <a:effectLst>
                  <a:outerShdw blurRad="38100" dist="38100" dir="2700000" algn="tl">
                    <a:srgbClr val="000000"/>
                  </a:outerShdw>
                </a:effectLst>
              </a:rPr>
              <a:t/>
            </a:r>
            <a:br>
              <a:rPr lang="en-US" sz="4000" smtClean="0">
                <a:solidFill>
                  <a:srgbClr val="FFFF00"/>
                </a:solidFill>
                <a:effectLst>
                  <a:outerShdw blurRad="38100" dist="38100" dir="2700000" algn="tl">
                    <a:srgbClr val="000000"/>
                  </a:outerShdw>
                </a:effectLst>
              </a:rPr>
            </a:br>
            <a:r>
              <a:rPr lang="en-US" sz="4000" smtClean="0">
                <a:solidFill>
                  <a:srgbClr val="FFFF00"/>
                </a:solidFill>
                <a:effectLst>
                  <a:outerShdw blurRad="38100" dist="38100" dir="2700000" algn="tl">
                    <a:srgbClr val="000000"/>
                  </a:outerShdw>
                </a:effectLst>
              </a:rPr>
              <a:t/>
            </a:r>
            <a:br>
              <a:rPr lang="en-US" sz="4000" smtClean="0">
                <a:solidFill>
                  <a:srgbClr val="FFFF00"/>
                </a:solidFill>
                <a:effectLst>
                  <a:outerShdw blurRad="38100" dist="38100" dir="2700000" algn="tl">
                    <a:srgbClr val="000000"/>
                  </a:outerShdw>
                </a:effectLst>
              </a:rPr>
            </a:br>
            <a:r>
              <a:rPr lang="en-US" sz="900" smtClean="0">
                <a:solidFill>
                  <a:schemeClr val="bg1"/>
                </a:solidFill>
                <a:effectLst>
                  <a:outerShdw blurRad="38100" dist="38100" dir="2700000" algn="tl">
                    <a:srgbClr val="000000"/>
                  </a:outerShdw>
                </a:effectLst>
              </a:rPr>
              <a:t>By David Dann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ctrTitle"/>
          </p:nvPr>
        </p:nvSpPr>
        <p:spPr>
          <a:xfrm>
            <a:off x="0" y="304800"/>
            <a:ext cx="9144000" cy="1066800"/>
          </a:xfrm>
        </p:spPr>
        <p:txBody>
          <a:bodyPr/>
          <a:lstStyle/>
          <a:p>
            <a:pPr eaLnBrk="1" hangingPunct="1">
              <a:defRPr/>
            </a:pPr>
            <a:r>
              <a:rPr lang="en-US" u="sng" smtClean="0">
                <a:solidFill>
                  <a:srgbClr val="FFFF00"/>
                </a:solidFill>
                <a:effectLst>
                  <a:outerShdw blurRad="38100" dist="38100" dir="2700000" algn="tl">
                    <a:srgbClr val="000000"/>
                  </a:outerShdw>
                </a:effectLst>
              </a:rPr>
              <a:t>Facts About Jesus Admitted By All</a:t>
            </a:r>
          </a:p>
        </p:txBody>
      </p:sp>
      <p:sp>
        <p:nvSpPr>
          <p:cNvPr id="105475" name="Text Box 3"/>
          <p:cNvSpPr txBox="1">
            <a:spLocks noChangeArrowheads="1"/>
          </p:cNvSpPr>
          <p:nvPr/>
        </p:nvSpPr>
        <p:spPr bwMode="auto">
          <a:xfrm>
            <a:off x="533400" y="1600200"/>
            <a:ext cx="8229600" cy="161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914400" indent="-914400">
              <a:defRPr>
                <a:solidFill>
                  <a:schemeClr val="tx1"/>
                </a:solidFill>
                <a:latin typeface="Arial" charset="0"/>
              </a:defRPr>
            </a:lvl1pPr>
            <a:lvl2pPr marL="1371600" indent="-342900">
              <a:defRPr>
                <a:solidFill>
                  <a:schemeClr val="tx1"/>
                </a:solidFill>
                <a:latin typeface="Arial" charset="0"/>
              </a:defRPr>
            </a:lvl2pPr>
            <a:lvl3pPr marL="1828800" indent="-342900">
              <a:defRPr>
                <a:solidFill>
                  <a:schemeClr val="tx1"/>
                </a:solidFill>
                <a:latin typeface="Arial" charset="0"/>
              </a:defRPr>
            </a:lvl3pPr>
            <a:lvl4pPr marL="2286000" indent="-342900">
              <a:defRPr>
                <a:solidFill>
                  <a:schemeClr val="tx1"/>
                </a:solidFill>
                <a:latin typeface="Arial" charset="0"/>
              </a:defRPr>
            </a:lvl4pPr>
            <a:lvl5pPr marL="2743200" indent="-342900">
              <a:defRPr>
                <a:solidFill>
                  <a:schemeClr val="tx1"/>
                </a:solidFill>
                <a:latin typeface="Arial" charset="0"/>
              </a:defRPr>
            </a:lvl5pPr>
            <a:lvl6pPr marL="3200400" indent="-342900" fontAlgn="base">
              <a:spcBef>
                <a:spcPct val="0"/>
              </a:spcBef>
              <a:spcAft>
                <a:spcPct val="0"/>
              </a:spcAft>
              <a:defRPr>
                <a:solidFill>
                  <a:schemeClr val="tx1"/>
                </a:solidFill>
                <a:latin typeface="Arial" charset="0"/>
              </a:defRPr>
            </a:lvl6pPr>
            <a:lvl7pPr marL="3657600" indent="-342900" fontAlgn="base">
              <a:spcBef>
                <a:spcPct val="0"/>
              </a:spcBef>
              <a:spcAft>
                <a:spcPct val="0"/>
              </a:spcAft>
              <a:defRPr>
                <a:solidFill>
                  <a:schemeClr val="tx1"/>
                </a:solidFill>
                <a:latin typeface="Arial" charset="0"/>
              </a:defRPr>
            </a:lvl7pPr>
            <a:lvl8pPr marL="4114800" indent="-342900" fontAlgn="base">
              <a:spcBef>
                <a:spcPct val="0"/>
              </a:spcBef>
              <a:spcAft>
                <a:spcPct val="0"/>
              </a:spcAft>
              <a:defRPr>
                <a:solidFill>
                  <a:schemeClr val="tx1"/>
                </a:solidFill>
                <a:latin typeface="Arial" charset="0"/>
              </a:defRPr>
            </a:lvl8pPr>
            <a:lvl9pPr marL="4572000" indent="-342900" fontAlgn="base">
              <a:spcBef>
                <a:spcPct val="0"/>
              </a:spcBef>
              <a:spcAft>
                <a:spcPct val="0"/>
              </a:spcAft>
              <a:defRPr>
                <a:solidFill>
                  <a:schemeClr val="tx1"/>
                </a:solidFill>
                <a:latin typeface="Arial" charset="0"/>
              </a:defRPr>
            </a:lvl9pPr>
          </a:lstStyle>
          <a:p>
            <a:pPr>
              <a:lnSpc>
                <a:spcPct val="90000"/>
              </a:lnSpc>
              <a:spcBef>
                <a:spcPct val="70000"/>
              </a:spcBef>
              <a:buFontTx/>
              <a:buAutoNum type="arabicPeriod"/>
              <a:defRPr/>
            </a:pPr>
            <a:r>
              <a:rPr lang="en-US" sz="4000" smtClean="0">
                <a:solidFill>
                  <a:srgbClr val="FFFF00"/>
                </a:solidFill>
                <a:effectLst>
                  <a:outerShdw blurRad="38100" dist="38100" dir="2700000" algn="tl">
                    <a:srgbClr val="000000"/>
                  </a:outerShdw>
                </a:effectLst>
              </a:rPr>
              <a:t>He really lived.</a:t>
            </a:r>
          </a:p>
          <a:p>
            <a:pPr>
              <a:lnSpc>
                <a:spcPct val="90000"/>
              </a:lnSpc>
              <a:spcBef>
                <a:spcPct val="70000"/>
              </a:spcBef>
              <a:buFontTx/>
              <a:buAutoNum type="arabicPeriod"/>
              <a:defRPr/>
            </a:pPr>
            <a:r>
              <a:rPr lang="en-US" sz="4000" smtClean="0">
                <a:solidFill>
                  <a:srgbClr val="FFFF00"/>
                </a:solidFill>
                <a:effectLst>
                  <a:outerShdw blurRad="38100" dist="38100" dir="2700000" algn="tl">
                    <a:srgbClr val="000000"/>
                  </a:outerShdw>
                </a:effectLst>
              </a:rPr>
              <a:t>He lived in Palestine.</a:t>
            </a: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a:xfrm>
            <a:off x="304800" y="1524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20483" name="Text Box 3"/>
          <p:cNvSpPr txBox="1">
            <a:spLocks noChangeArrowheads="1"/>
          </p:cNvSpPr>
          <p:nvPr/>
        </p:nvSpPr>
        <p:spPr bwMode="auto">
          <a:xfrm>
            <a:off x="685800" y="1447800"/>
            <a:ext cx="802005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spcBef>
                <a:spcPct val="65000"/>
              </a:spcBef>
              <a:buFontTx/>
              <a:buAutoNum type="arabicPeriod"/>
              <a:defRPr/>
            </a:pPr>
            <a:r>
              <a:rPr lang="en-US" sz="3600" smtClean="0">
                <a:solidFill>
                  <a:srgbClr val="00FFFF"/>
                </a:solidFill>
                <a:effectLst>
                  <a:outerShdw blurRad="38100" dist="38100" dir="2700000" algn="tl">
                    <a:srgbClr val="000000"/>
                  </a:outerShdw>
                </a:effectLst>
              </a:rPr>
              <a:t> The claims of Jesus.</a:t>
            </a:r>
          </a:p>
          <a:p>
            <a:pPr>
              <a:spcBef>
                <a:spcPct val="65000"/>
              </a:spcBef>
              <a:buFontTx/>
              <a:buAutoNum type="arabicPeriod"/>
              <a:defRPr/>
            </a:pPr>
            <a:r>
              <a:rPr lang="en-US" sz="3600" smtClean="0">
                <a:solidFill>
                  <a:srgbClr val="00FFFF"/>
                </a:solidFill>
                <a:effectLst>
                  <a:outerShdw blurRad="38100" dist="38100" dir="2700000" algn="tl">
                    <a:srgbClr val="000000"/>
                  </a:outerShdw>
                </a:effectLst>
              </a:rPr>
              <a:t> Jesus fulfilled O.T. prophecy.</a:t>
            </a:r>
          </a:p>
          <a:p>
            <a:pPr>
              <a:spcBef>
                <a:spcPct val="65000"/>
              </a:spcBef>
              <a:buFontTx/>
              <a:buAutoNum type="arabicPeriod"/>
              <a:defRPr/>
            </a:pPr>
            <a:r>
              <a:rPr lang="en-US" sz="3600" smtClean="0">
                <a:solidFill>
                  <a:srgbClr val="00FFFF"/>
                </a:solidFill>
                <a:effectLst>
                  <a:outerShdw blurRad="38100" dist="38100" dir="2700000" algn="tl">
                    <a:srgbClr val="000000"/>
                  </a:outerShdw>
                </a:effectLst>
              </a:rPr>
              <a:t> The unnatural attitudes of Jesus.</a:t>
            </a:r>
          </a:p>
          <a:p>
            <a:pPr>
              <a:spcBef>
                <a:spcPct val="65000"/>
              </a:spcBef>
              <a:buFontTx/>
              <a:buAutoNum type="arabicPeriod"/>
              <a:defRPr/>
            </a:pPr>
            <a:r>
              <a:rPr lang="en-US" sz="3600" smtClean="0">
                <a:solidFill>
                  <a:srgbClr val="00FFFF"/>
                </a:solidFill>
                <a:effectLst>
                  <a:outerShdw blurRad="38100" dist="38100" dir="2700000" algn="tl">
                    <a:srgbClr val="000000"/>
                  </a:outerShdw>
                </a:effectLst>
              </a:rPr>
              <a:t> The miracles of Jesus.</a:t>
            </a:r>
          </a:p>
          <a:p>
            <a:pPr lvl="1">
              <a:spcBef>
                <a:spcPct val="65000"/>
              </a:spcBef>
              <a:defRPr/>
            </a:pPr>
            <a:endParaRPr lang="en-US" sz="3600" smtClean="0">
              <a:solidFill>
                <a:srgbClr val="FFFF00"/>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ctrTitle"/>
          </p:nvPr>
        </p:nvSpPr>
        <p:spPr>
          <a:xfrm>
            <a:off x="304800" y="1524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90467" name="Text Box 3"/>
          <p:cNvSpPr txBox="1">
            <a:spLocks noChangeArrowheads="1"/>
          </p:cNvSpPr>
          <p:nvPr/>
        </p:nvSpPr>
        <p:spPr bwMode="auto">
          <a:xfrm>
            <a:off x="685800" y="1447800"/>
            <a:ext cx="8020050" cy="5173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spcBef>
                <a:spcPct val="65000"/>
              </a:spcBef>
              <a:buFontTx/>
              <a:buAutoNum type="arabicPeriod"/>
              <a:defRPr/>
            </a:pPr>
            <a:r>
              <a:rPr lang="en-US" sz="3600" smtClean="0">
                <a:solidFill>
                  <a:srgbClr val="00FFFF"/>
                </a:solidFill>
                <a:effectLst>
                  <a:outerShdw blurRad="38100" dist="38100" dir="2700000" algn="tl">
                    <a:srgbClr val="000000"/>
                  </a:outerShdw>
                </a:effectLst>
              </a:rPr>
              <a:t> The claims of Jesus.</a:t>
            </a:r>
          </a:p>
          <a:p>
            <a:pPr>
              <a:spcBef>
                <a:spcPct val="65000"/>
              </a:spcBef>
              <a:buFontTx/>
              <a:buAutoNum type="arabicPeriod"/>
              <a:defRPr/>
            </a:pPr>
            <a:r>
              <a:rPr lang="en-US" sz="3600" smtClean="0">
                <a:solidFill>
                  <a:srgbClr val="00FFFF"/>
                </a:solidFill>
                <a:effectLst>
                  <a:outerShdw blurRad="38100" dist="38100" dir="2700000" algn="tl">
                    <a:srgbClr val="000000"/>
                  </a:outerShdw>
                </a:effectLst>
              </a:rPr>
              <a:t> Jesus fulfilled O.T. prophecy.</a:t>
            </a:r>
          </a:p>
          <a:p>
            <a:pPr>
              <a:spcBef>
                <a:spcPct val="65000"/>
              </a:spcBef>
              <a:buFontTx/>
              <a:buAutoNum type="arabicPeriod"/>
              <a:defRPr/>
            </a:pPr>
            <a:r>
              <a:rPr lang="en-US" sz="3600" smtClean="0">
                <a:solidFill>
                  <a:srgbClr val="00FFFF"/>
                </a:solidFill>
                <a:effectLst>
                  <a:outerShdw blurRad="38100" dist="38100" dir="2700000" algn="tl">
                    <a:srgbClr val="000000"/>
                  </a:outerShdw>
                </a:effectLst>
              </a:rPr>
              <a:t> The unnatural attitudes of Jesus.</a:t>
            </a:r>
          </a:p>
          <a:p>
            <a:pPr>
              <a:spcBef>
                <a:spcPct val="65000"/>
              </a:spcBef>
              <a:buFontTx/>
              <a:buAutoNum type="arabicPeriod"/>
              <a:defRPr/>
            </a:pPr>
            <a:r>
              <a:rPr lang="en-US" sz="3600" smtClean="0">
                <a:solidFill>
                  <a:srgbClr val="00FFFF"/>
                </a:solidFill>
                <a:effectLst>
                  <a:outerShdw blurRad="38100" dist="38100" dir="2700000" algn="tl">
                    <a:srgbClr val="000000"/>
                  </a:outerShdw>
                </a:effectLst>
              </a:rPr>
              <a:t> The miracles of Jesus.</a:t>
            </a:r>
          </a:p>
          <a:p>
            <a:pPr>
              <a:spcBef>
                <a:spcPct val="65000"/>
              </a:spcBef>
              <a:buFontTx/>
              <a:buAutoNum type="arabicPeriod"/>
              <a:defRPr/>
            </a:pPr>
            <a:r>
              <a:rPr lang="en-US" sz="3600" smtClean="0">
                <a:solidFill>
                  <a:srgbClr val="00FFFF"/>
                </a:solidFill>
                <a:effectLst>
                  <a:outerShdw blurRad="38100" dist="38100" dir="2700000" algn="tl">
                    <a:srgbClr val="000000"/>
                  </a:outerShdw>
                </a:effectLst>
              </a:rPr>
              <a:t> The resurrection of Jesus.</a:t>
            </a:r>
            <a:endParaRPr lang="en-US" sz="3600" smtClean="0">
              <a:solidFill>
                <a:schemeClr val="bg1"/>
              </a:solidFill>
              <a:effectLst>
                <a:outerShdw blurRad="38100" dist="38100" dir="2700000" algn="tl">
                  <a:srgbClr val="000000"/>
                </a:outerShdw>
              </a:effectLst>
            </a:endParaRPr>
          </a:p>
          <a:p>
            <a:pPr lvl="1">
              <a:spcBef>
                <a:spcPct val="65000"/>
              </a:spcBef>
              <a:defRPr/>
            </a:pPr>
            <a:endParaRPr lang="en-US" sz="3600" smtClean="0">
              <a:solidFill>
                <a:srgbClr val="FFFF00"/>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a:xfrm>
            <a:off x="304800" y="1524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Facts About The Resurrection Of Jesus</a:t>
            </a:r>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ctrTitle"/>
          </p:nvPr>
        </p:nvSpPr>
        <p:spPr>
          <a:xfrm>
            <a:off x="304800" y="1524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Facts About The Resurrection Of Jesus</a:t>
            </a:r>
          </a:p>
        </p:txBody>
      </p:sp>
      <p:sp>
        <p:nvSpPr>
          <p:cNvPr id="192515" name="Text Box 3"/>
          <p:cNvSpPr txBox="1">
            <a:spLocks noChangeArrowheads="1"/>
          </p:cNvSpPr>
          <p:nvPr/>
        </p:nvSpPr>
        <p:spPr bwMode="auto">
          <a:xfrm>
            <a:off x="762000" y="1219200"/>
            <a:ext cx="802005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defRPr/>
            </a:pPr>
            <a:r>
              <a:rPr lang="en-US" sz="2800" i="1" u="sng" smtClean="0">
                <a:solidFill>
                  <a:schemeClr val="bg1"/>
                </a:solidFill>
                <a:effectLst>
                  <a:outerShdw blurRad="38100" dist="38100" dir="2700000" algn="tl">
                    <a:srgbClr val="000000"/>
                  </a:outerShdw>
                </a:effectLst>
              </a:rPr>
              <a:t>Resurrection</a:t>
            </a:r>
            <a:r>
              <a:rPr lang="en-US" sz="2800" i="1" smtClean="0">
                <a:solidFill>
                  <a:schemeClr val="bg1"/>
                </a:solidFill>
                <a:effectLst>
                  <a:outerShdw blurRad="38100" dist="38100" dir="2700000" algn="tl">
                    <a:srgbClr val="000000"/>
                  </a:outerShdw>
                </a:effectLst>
              </a:rPr>
              <a:t>—</a:t>
            </a:r>
            <a:r>
              <a:rPr lang="en-US" sz="2800" smtClean="0">
                <a:solidFill>
                  <a:schemeClr val="bg1"/>
                </a:solidFill>
                <a:effectLst>
                  <a:outerShdw blurRad="38100" dist="38100" dir="2700000" algn="tl">
                    <a:srgbClr val="000000"/>
                  </a:outerShdw>
                </a:effectLst>
              </a:rPr>
              <a:t>restore to life; come back from the dead.</a:t>
            </a:r>
            <a:endParaRPr lang="en-US" sz="2800" smtClean="0">
              <a:solidFill>
                <a:srgbClr val="FFFF00"/>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ctrTitle"/>
          </p:nvPr>
        </p:nvSpPr>
        <p:spPr>
          <a:xfrm>
            <a:off x="304800" y="1524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Facts About The Resurrection Of Jesus</a:t>
            </a:r>
          </a:p>
        </p:txBody>
      </p:sp>
      <p:sp>
        <p:nvSpPr>
          <p:cNvPr id="193539" name="Text Box 3"/>
          <p:cNvSpPr txBox="1">
            <a:spLocks noChangeArrowheads="1"/>
          </p:cNvSpPr>
          <p:nvPr/>
        </p:nvSpPr>
        <p:spPr bwMode="auto">
          <a:xfrm>
            <a:off x="762000" y="1219200"/>
            <a:ext cx="802005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defRPr/>
            </a:pPr>
            <a:r>
              <a:rPr lang="en-US" sz="2800" i="1" u="sng" smtClean="0">
                <a:solidFill>
                  <a:schemeClr val="bg1"/>
                </a:solidFill>
                <a:effectLst>
                  <a:outerShdw blurRad="38100" dist="38100" dir="2700000" algn="tl">
                    <a:srgbClr val="000000"/>
                  </a:outerShdw>
                </a:effectLst>
              </a:rPr>
              <a:t>Resurrection</a:t>
            </a:r>
            <a:r>
              <a:rPr lang="en-US" sz="2800" i="1" smtClean="0">
                <a:solidFill>
                  <a:schemeClr val="bg1"/>
                </a:solidFill>
                <a:effectLst>
                  <a:outerShdw blurRad="38100" dist="38100" dir="2700000" algn="tl">
                    <a:srgbClr val="000000"/>
                  </a:outerShdw>
                </a:effectLst>
              </a:rPr>
              <a:t>—</a:t>
            </a:r>
            <a:r>
              <a:rPr lang="en-US" sz="2800" smtClean="0">
                <a:solidFill>
                  <a:schemeClr val="bg1"/>
                </a:solidFill>
                <a:effectLst>
                  <a:outerShdw blurRad="38100" dist="38100" dir="2700000" algn="tl">
                    <a:srgbClr val="000000"/>
                  </a:outerShdw>
                </a:effectLst>
              </a:rPr>
              <a:t>restore to life; come back from the dead.</a:t>
            </a:r>
            <a:endParaRPr lang="en-US" sz="2800" smtClean="0">
              <a:solidFill>
                <a:srgbClr val="FFFF00"/>
              </a:solidFill>
              <a:effectLst>
                <a:outerShdw blurRad="38100" dist="38100" dir="2700000" algn="tl">
                  <a:srgbClr val="000000"/>
                </a:outerShdw>
              </a:effectLst>
            </a:endParaRPr>
          </a:p>
        </p:txBody>
      </p:sp>
      <p:sp>
        <p:nvSpPr>
          <p:cNvPr id="193540" name="Text Box 4"/>
          <p:cNvSpPr txBox="1">
            <a:spLocks noChangeArrowheads="1"/>
          </p:cNvSpPr>
          <p:nvPr/>
        </p:nvSpPr>
        <p:spPr bwMode="auto">
          <a:xfrm>
            <a:off x="457200" y="2286000"/>
            <a:ext cx="8477250"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35000"/>
              </a:lnSpc>
              <a:buFontTx/>
              <a:buAutoNum type="arabicPeriod"/>
              <a:defRPr/>
            </a:pPr>
            <a:r>
              <a:rPr lang="en-US" sz="3600" smtClean="0">
                <a:solidFill>
                  <a:srgbClr val="FFFF00"/>
                </a:solidFill>
                <a:effectLst>
                  <a:outerShdw blurRad="38100" dist="38100" dir="2700000" algn="tl">
                    <a:srgbClr val="000000"/>
                  </a:outerShdw>
                </a:effectLst>
              </a:rPr>
              <a:t> Jesus lived.</a:t>
            </a:r>
          </a:p>
          <a:p>
            <a:pPr>
              <a:lnSpc>
                <a:spcPct val="135000"/>
              </a:lnSpc>
              <a:defRPr/>
            </a:pPr>
            <a:endParaRPr lang="en-US" sz="2800" smtClean="0">
              <a:solidFill>
                <a:srgbClr val="FFFF00"/>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ctrTitle"/>
          </p:nvPr>
        </p:nvSpPr>
        <p:spPr>
          <a:xfrm>
            <a:off x="304800" y="1524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Facts About The Resurrection Of Jesus</a:t>
            </a:r>
          </a:p>
        </p:txBody>
      </p:sp>
      <p:sp>
        <p:nvSpPr>
          <p:cNvPr id="194563" name="Text Box 3"/>
          <p:cNvSpPr txBox="1">
            <a:spLocks noChangeArrowheads="1"/>
          </p:cNvSpPr>
          <p:nvPr/>
        </p:nvSpPr>
        <p:spPr bwMode="auto">
          <a:xfrm>
            <a:off x="762000" y="1219200"/>
            <a:ext cx="802005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defRPr/>
            </a:pPr>
            <a:r>
              <a:rPr lang="en-US" sz="2800" i="1" u="sng" smtClean="0">
                <a:solidFill>
                  <a:schemeClr val="bg1"/>
                </a:solidFill>
                <a:effectLst>
                  <a:outerShdw blurRad="38100" dist="38100" dir="2700000" algn="tl">
                    <a:srgbClr val="000000"/>
                  </a:outerShdw>
                </a:effectLst>
              </a:rPr>
              <a:t>Resurrection</a:t>
            </a:r>
            <a:r>
              <a:rPr lang="en-US" sz="2800" i="1" smtClean="0">
                <a:solidFill>
                  <a:schemeClr val="bg1"/>
                </a:solidFill>
                <a:effectLst>
                  <a:outerShdw blurRad="38100" dist="38100" dir="2700000" algn="tl">
                    <a:srgbClr val="000000"/>
                  </a:outerShdw>
                </a:effectLst>
              </a:rPr>
              <a:t>—</a:t>
            </a:r>
            <a:r>
              <a:rPr lang="en-US" sz="2800" smtClean="0">
                <a:solidFill>
                  <a:schemeClr val="bg1"/>
                </a:solidFill>
                <a:effectLst>
                  <a:outerShdw blurRad="38100" dist="38100" dir="2700000" algn="tl">
                    <a:srgbClr val="000000"/>
                  </a:outerShdw>
                </a:effectLst>
              </a:rPr>
              <a:t>restore to life; come back from the dead.</a:t>
            </a:r>
            <a:endParaRPr lang="en-US" sz="2800" smtClean="0">
              <a:solidFill>
                <a:srgbClr val="FFFF00"/>
              </a:solidFill>
              <a:effectLst>
                <a:outerShdw blurRad="38100" dist="38100" dir="2700000" algn="tl">
                  <a:srgbClr val="000000"/>
                </a:outerShdw>
              </a:effectLst>
            </a:endParaRPr>
          </a:p>
        </p:txBody>
      </p:sp>
      <p:sp>
        <p:nvSpPr>
          <p:cNvPr id="194564" name="Text Box 4"/>
          <p:cNvSpPr txBox="1">
            <a:spLocks noChangeArrowheads="1"/>
          </p:cNvSpPr>
          <p:nvPr/>
        </p:nvSpPr>
        <p:spPr bwMode="auto">
          <a:xfrm>
            <a:off x="457200" y="2286000"/>
            <a:ext cx="8477250" cy="2151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35000"/>
              </a:lnSpc>
              <a:buFontTx/>
              <a:buAutoNum type="arabicPeriod"/>
              <a:defRPr/>
            </a:pPr>
            <a:r>
              <a:rPr lang="en-US" sz="3600" smtClean="0">
                <a:solidFill>
                  <a:srgbClr val="FFFF00"/>
                </a:solidFill>
                <a:effectLst>
                  <a:outerShdw blurRad="38100" dist="38100" dir="2700000" algn="tl">
                    <a:srgbClr val="000000"/>
                  </a:outerShdw>
                </a:effectLst>
              </a:rPr>
              <a:t> Jesus lived.</a:t>
            </a:r>
          </a:p>
          <a:p>
            <a:pPr>
              <a:lnSpc>
                <a:spcPct val="135000"/>
              </a:lnSpc>
              <a:buFontTx/>
              <a:buAutoNum type="arabicPeriod"/>
              <a:defRPr/>
            </a:pPr>
            <a:r>
              <a:rPr lang="en-US" sz="3600" smtClean="0">
                <a:solidFill>
                  <a:srgbClr val="FFFF00"/>
                </a:solidFill>
                <a:effectLst>
                  <a:outerShdw blurRad="38100" dist="38100" dir="2700000" algn="tl">
                    <a:srgbClr val="000000"/>
                  </a:outerShdw>
                </a:effectLst>
              </a:rPr>
              <a:t> Jesus was crucified and killed.</a:t>
            </a:r>
          </a:p>
          <a:p>
            <a:pPr>
              <a:lnSpc>
                <a:spcPct val="135000"/>
              </a:lnSpc>
              <a:defRPr/>
            </a:pPr>
            <a:endParaRPr lang="en-US" sz="2800" smtClean="0">
              <a:solidFill>
                <a:srgbClr val="FFFF00"/>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ChangeArrowheads="1"/>
          </p:cNvSpPr>
          <p:nvPr>
            <p:ph type="ctrTitle"/>
          </p:nvPr>
        </p:nvSpPr>
        <p:spPr>
          <a:xfrm>
            <a:off x="304800" y="1524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Facts About The Resurrection Of Jesus</a:t>
            </a:r>
          </a:p>
        </p:txBody>
      </p:sp>
      <p:sp>
        <p:nvSpPr>
          <p:cNvPr id="195587" name="Text Box 3"/>
          <p:cNvSpPr txBox="1">
            <a:spLocks noChangeArrowheads="1"/>
          </p:cNvSpPr>
          <p:nvPr/>
        </p:nvSpPr>
        <p:spPr bwMode="auto">
          <a:xfrm>
            <a:off x="762000" y="1219200"/>
            <a:ext cx="802005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defRPr/>
            </a:pPr>
            <a:r>
              <a:rPr lang="en-US" sz="2800" i="1" u="sng" smtClean="0">
                <a:solidFill>
                  <a:schemeClr val="bg1"/>
                </a:solidFill>
                <a:effectLst>
                  <a:outerShdw blurRad="38100" dist="38100" dir="2700000" algn="tl">
                    <a:srgbClr val="000000"/>
                  </a:outerShdw>
                </a:effectLst>
              </a:rPr>
              <a:t>Resurrection</a:t>
            </a:r>
            <a:r>
              <a:rPr lang="en-US" sz="2800" i="1" smtClean="0">
                <a:solidFill>
                  <a:schemeClr val="bg1"/>
                </a:solidFill>
                <a:effectLst>
                  <a:outerShdw blurRad="38100" dist="38100" dir="2700000" algn="tl">
                    <a:srgbClr val="000000"/>
                  </a:outerShdw>
                </a:effectLst>
              </a:rPr>
              <a:t>—</a:t>
            </a:r>
            <a:r>
              <a:rPr lang="en-US" sz="2800" smtClean="0">
                <a:solidFill>
                  <a:schemeClr val="bg1"/>
                </a:solidFill>
                <a:effectLst>
                  <a:outerShdw blurRad="38100" dist="38100" dir="2700000" algn="tl">
                    <a:srgbClr val="000000"/>
                  </a:outerShdw>
                </a:effectLst>
              </a:rPr>
              <a:t>restore to life; come back from the dead.</a:t>
            </a:r>
            <a:endParaRPr lang="en-US" sz="2800" smtClean="0">
              <a:solidFill>
                <a:srgbClr val="FFFF00"/>
              </a:solidFill>
              <a:effectLst>
                <a:outerShdw blurRad="38100" dist="38100" dir="2700000" algn="tl">
                  <a:srgbClr val="000000"/>
                </a:outerShdw>
              </a:effectLst>
            </a:endParaRPr>
          </a:p>
        </p:txBody>
      </p:sp>
      <p:sp>
        <p:nvSpPr>
          <p:cNvPr id="195588" name="Text Box 4"/>
          <p:cNvSpPr txBox="1">
            <a:spLocks noChangeArrowheads="1"/>
          </p:cNvSpPr>
          <p:nvPr/>
        </p:nvSpPr>
        <p:spPr bwMode="auto">
          <a:xfrm>
            <a:off x="457200" y="2286000"/>
            <a:ext cx="8477250" cy="289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35000"/>
              </a:lnSpc>
              <a:buFontTx/>
              <a:buAutoNum type="arabicPeriod"/>
              <a:defRPr/>
            </a:pPr>
            <a:r>
              <a:rPr lang="en-US" sz="3600" smtClean="0">
                <a:solidFill>
                  <a:srgbClr val="FFFF00"/>
                </a:solidFill>
                <a:effectLst>
                  <a:outerShdw blurRad="38100" dist="38100" dir="2700000" algn="tl">
                    <a:srgbClr val="000000"/>
                  </a:outerShdw>
                </a:effectLst>
              </a:rPr>
              <a:t> Jesus lived.</a:t>
            </a:r>
          </a:p>
          <a:p>
            <a:pPr>
              <a:lnSpc>
                <a:spcPct val="135000"/>
              </a:lnSpc>
              <a:buFontTx/>
              <a:buAutoNum type="arabicPeriod"/>
              <a:defRPr/>
            </a:pPr>
            <a:r>
              <a:rPr lang="en-US" sz="3600" smtClean="0">
                <a:solidFill>
                  <a:srgbClr val="FFFF00"/>
                </a:solidFill>
                <a:effectLst>
                  <a:outerShdw blurRad="38100" dist="38100" dir="2700000" algn="tl">
                    <a:srgbClr val="000000"/>
                  </a:outerShdw>
                </a:effectLst>
              </a:rPr>
              <a:t> Jesus was crucified and killed.</a:t>
            </a:r>
          </a:p>
          <a:p>
            <a:pPr>
              <a:lnSpc>
                <a:spcPct val="135000"/>
              </a:lnSpc>
              <a:buFontTx/>
              <a:buAutoNum type="arabicPeriod"/>
              <a:defRPr/>
            </a:pPr>
            <a:r>
              <a:rPr lang="en-US" sz="3600" smtClean="0">
                <a:solidFill>
                  <a:srgbClr val="FFFF00"/>
                </a:solidFill>
                <a:effectLst>
                  <a:outerShdw blurRad="38100" dist="38100" dir="2700000" algn="tl">
                    <a:srgbClr val="000000"/>
                  </a:outerShdw>
                </a:effectLst>
              </a:rPr>
              <a:t> Jesus was buried in a sealed tomb.</a:t>
            </a:r>
          </a:p>
          <a:p>
            <a:pPr>
              <a:lnSpc>
                <a:spcPct val="135000"/>
              </a:lnSpc>
              <a:defRPr/>
            </a:pPr>
            <a:endParaRPr lang="en-US" sz="2800" smtClean="0">
              <a:solidFill>
                <a:srgbClr val="FFFF00"/>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ctrTitle"/>
          </p:nvPr>
        </p:nvSpPr>
        <p:spPr>
          <a:xfrm>
            <a:off x="304800" y="1524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Facts About The Resurrection Of Jesus</a:t>
            </a:r>
          </a:p>
        </p:txBody>
      </p:sp>
      <p:sp>
        <p:nvSpPr>
          <p:cNvPr id="196611" name="Text Box 3"/>
          <p:cNvSpPr txBox="1">
            <a:spLocks noChangeArrowheads="1"/>
          </p:cNvSpPr>
          <p:nvPr/>
        </p:nvSpPr>
        <p:spPr bwMode="auto">
          <a:xfrm>
            <a:off x="762000" y="1219200"/>
            <a:ext cx="802005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defRPr/>
            </a:pPr>
            <a:r>
              <a:rPr lang="en-US" sz="2800" i="1" u="sng" smtClean="0">
                <a:solidFill>
                  <a:schemeClr val="bg1"/>
                </a:solidFill>
                <a:effectLst>
                  <a:outerShdw blurRad="38100" dist="38100" dir="2700000" algn="tl">
                    <a:srgbClr val="000000"/>
                  </a:outerShdw>
                </a:effectLst>
              </a:rPr>
              <a:t>Resurrection</a:t>
            </a:r>
            <a:r>
              <a:rPr lang="en-US" sz="2800" i="1" smtClean="0">
                <a:solidFill>
                  <a:schemeClr val="bg1"/>
                </a:solidFill>
                <a:effectLst>
                  <a:outerShdw blurRad="38100" dist="38100" dir="2700000" algn="tl">
                    <a:srgbClr val="000000"/>
                  </a:outerShdw>
                </a:effectLst>
              </a:rPr>
              <a:t>—</a:t>
            </a:r>
            <a:r>
              <a:rPr lang="en-US" sz="2800" smtClean="0">
                <a:solidFill>
                  <a:schemeClr val="bg1"/>
                </a:solidFill>
                <a:effectLst>
                  <a:outerShdw blurRad="38100" dist="38100" dir="2700000" algn="tl">
                    <a:srgbClr val="000000"/>
                  </a:outerShdw>
                </a:effectLst>
              </a:rPr>
              <a:t>restore to life; come back from the dead.</a:t>
            </a:r>
            <a:endParaRPr lang="en-US" sz="2800" smtClean="0">
              <a:solidFill>
                <a:srgbClr val="FFFF00"/>
              </a:solidFill>
              <a:effectLst>
                <a:outerShdw blurRad="38100" dist="38100" dir="2700000" algn="tl">
                  <a:srgbClr val="000000"/>
                </a:outerShdw>
              </a:effectLst>
            </a:endParaRPr>
          </a:p>
        </p:txBody>
      </p:sp>
      <p:sp>
        <p:nvSpPr>
          <p:cNvPr id="196612" name="Text Box 4"/>
          <p:cNvSpPr txBox="1">
            <a:spLocks noChangeArrowheads="1"/>
          </p:cNvSpPr>
          <p:nvPr/>
        </p:nvSpPr>
        <p:spPr bwMode="auto">
          <a:xfrm>
            <a:off x="457200" y="2286000"/>
            <a:ext cx="8477250" cy="3633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35000"/>
              </a:lnSpc>
              <a:buFontTx/>
              <a:buAutoNum type="arabicPeriod"/>
              <a:defRPr/>
            </a:pPr>
            <a:r>
              <a:rPr lang="en-US" sz="3600" smtClean="0">
                <a:solidFill>
                  <a:srgbClr val="FFFF00"/>
                </a:solidFill>
                <a:effectLst>
                  <a:outerShdw blurRad="38100" dist="38100" dir="2700000" algn="tl">
                    <a:srgbClr val="000000"/>
                  </a:outerShdw>
                </a:effectLst>
              </a:rPr>
              <a:t> Jesus lived.</a:t>
            </a:r>
          </a:p>
          <a:p>
            <a:pPr>
              <a:lnSpc>
                <a:spcPct val="135000"/>
              </a:lnSpc>
              <a:buFontTx/>
              <a:buAutoNum type="arabicPeriod"/>
              <a:defRPr/>
            </a:pPr>
            <a:r>
              <a:rPr lang="en-US" sz="3600" smtClean="0">
                <a:solidFill>
                  <a:srgbClr val="FFFF00"/>
                </a:solidFill>
                <a:effectLst>
                  <a:outerShdw blurRad="38100" dist="38100" dir="2700000" algn="tl">
                    <a:srgbClr val="000000"/>
                  </a:outerShdw>
                </a:effectLst>
              </a:rPr>
              <a:t> Jesus was crucified and killed.</a:t>
            </a:r>
          </a:p>
          <a:p>
            <a:pPr>
              <a:lnSpc>
                <a:spcPct val="135000"/>
              </a:lnSpc>
              <a:buFontTx/>
              <a:buAutoNum type="arabicPeriod"/>
              <a:defRPr/>
            </a:pPr>
            <a:r>
              <a:rPr lang="en-US" sz="3600" smtClean="0">
                <a:solidFill>
                  <a:srgbClr val="FFFF00"/>
                </a:solidFill>
                <a:effectLst>
                  <a:outerShdw blurRad="38100" dist="38100" dir="2700000" algn="tl">
                    <a:srgbClr val="000000"/>
                  </a:outerShdw>
                </a:effectLst>
              </a:rPr>
              <a:t> Jesus was buried in a sealed tomb.</a:t>
            </a:r>
          </a:p>
          <a:p>
            <a:pPr>
              <a:lnSpc>
                <a:spcPct val="135000"/>
              </a:lnSpc>
              <a:buFontTx/>
              <a:buAutoNum type="arabicPeriod"/>
              <a:defRPr/>
            </a:pPr>
            <a:r>
              <a:rPr lang="en-US" sz="3600" smtClean="0">
                <a:solidFill>
                  <a:srgbClr val="FFFF00"/>
                </a:solidFill>
                <a:effectLst>
                  <a:outerShdw blurRad="38100" dist="38100" dir="2700000" algn="tl">
                    <a:srgbClr val="000000"/>
                  </a:outerShdw>
                </a:effectLst>
              </a:rPr>
              <a:t> The tomb is empty.</a:t>
            </a:r>
          </a:p>
          <a:p>
            <a:pPr>
              <a:lnSpc>
                <a:spcPct val="135000"/>
              </a:lnSpc>
              <a:defRPr/>
            </a:pPr>
            <a:endParaRPr lang="en-US" sz="2800" smtClean="0">
              <a:solidFill>
                <a:srgbClr val="FFFF00"/>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ctrTitle"/>
          </p:nvPr>
        </p:nvSpPr>
        <p:spPr>
          <a:xfrm>
            <a:off x="304800" y="1524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Facts About The Resurrection Of Jesus</a:t>
            </a:r>
          </a:p>
        </p:txBody>
      </p:sp>
      <p:sp>
        <p:nvSpPr>
          <p:cNvPr id="197635" name="Text Box 3"/>
          <p:cNvSpPr txBox="1">
            <a:spLocks noChangeArrowheads="1"/>
          </p:cNvSpPr>
          <p:nvPr/>
        </p:nvSpPr>
        <p:spPr bwMode="auto">
          <a:xfrm>
            <a:off x="762000" y="1219200"/>
            <a:ext cx="802005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defRPr/>
            </a:pPr>
            <a:r>
              <a:rPr lang="en-US" sz="2800" i="1" u="sng" smtClean="0">
                <a:solidFill>
                  <a:schemeClr val="bg1"/>
                </a:solidFill>
                <a:effectLst>
                  <a:outerShdw blurRad="38100" dist="38100" dir="2700000" algn="tl">
                    <a:srgbClr val="000000"/>
                  </a:outerShdw>
                </a:effectLst>
              </a:rPr>
              <a:t>Resurrection</a:t>
            </a:r>
            <a:r>
              <a:rPr lang="en-US" sz="2800" i="1" smtClean="0">
                <a:solidFill>
                  <a:schemeClr val="bg1"/>
                </a:solidFill>
                <a:effectLst>
                  <a:outerShdw blurRad="38100" dist="38100" dir="2700000" algn="tl">
                    <a:srgbClr val="000000"/>
                  </a:outerShdw>
                </a:effectLst>
              </a:rPr>
              <a:t>—</a:t>
            </a:r>
            <a:r>
              <a:rPr lang="en-US" sz="2800" smtClean="0">
                <a:solidFill>
                  <a:schemeClr val="bg1"/>
                </a:solidFill>
                <a:effectLst>
                  <a:outerShdw blurRad="38100" dist="38100" dir="2700000" algn="tl">
                    <a:srgbClr val="000000"/>
                  </a:outerShdw>
                </a:effectLst>
              </a:rPr>
              <a:t>restore to life; come back from the dead.</a:t>
            </a:r>
            <a:endParaRPr lang="en-US" sz="2800" smtClean="0">
              <a:solidFill>
                <a:srgbClr val="FFFF00"/>
              </a:solidFill>
              <a:effectLst>
                <a:outerShdw blurRad="38100" dist="38100" dir="2700000" algn="tl">
                  <a:srgbClr val="000000"/>
                </a:outerShdw>
              </a:effectLst>
            </a:endParaRPr>
          </a:p>
        </p:txBody>
      </p:sp>
      <p:sp>
        <p:nvSpPr>
          <p:cNvPr id="197636" name="Text Box 4"/>
          <p:cNvSpPr txBox="1">
            <a:spLocks noChangeArrowheads="1"/>
          </p:cNvSpPr>
          <p:nvPr/>
        </p:nvSpPr>
        <p:spPr bwMode="auto">
          <a:xfrm>
            <a:off x="457200" y="2286000"/>
            <a:ext cx="8477250" cy="3879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35000"/>
              </a:lnSpc>
              <a:buFontTx/>
              <a:buAutoNum type="arabicPeriod"/>
              <a:defRPr/>
            </a:pPr>
            <a:r>
              <a:rPr lang="en-US" sz="3600" smtClean="0">
                <a:solidFill>
                  <a:srgbClr val="FFFF00"/>
                </a:solidFill>
                <a:effectLst>
                  <a:outerShdw blurRad="38100" dist="38100" dir="2700000" algn="tl">
                    <a:srgbClr val="000000"/>
                  </a:outerShdw>
                </a:effectLst>
              </a:rPr>
              <a:t> Jesus lived.</a:t>
            </a:r>
          </a:p>
          <a:p>
            <a:pPr>
              <a:lnSpc>
                <a:spcPct val="135000"/>
              </a:lnSpc>
              <a:buFontTx/>
              <a:buAutoNum type="arabicPeriod"/>
              <a:defRPr/>
            </a:pPr>
            <a:r>
              <a:rPr lang="en-US" sz="3600" smtClean="0">
                <a:solidFill>
                  <a:srgbClr val="FFFF00"/>
                </a:solidFill>
                <a:effectLst>
                  <a:outerShdw blurRad="38100" dist="38100" dir="2700000" algn="tl">
                    <a:srgbClr val="000000"/>
                  </a:outerShdw>
                </a:effectLst>
              </a:rPr>
              <a:t> Jesus was crucified and killed.</a:t>
            </a:r>
          </a:p>
          <a:p>
            <a:pPr>
              <a:lnSpc>
                <a:spcPct val="135000"/>
              </a:lnSpc>
              <a:buFontTx/>
              <a:buAutoNum type="arabicPeriod"/>
              <a:defRPr/>
            </a:pPr>
            <a:r>
              <a:rPr lang="en-US" sz="3600" smtClean="0">
                <a:solidFill>
                  <a:srgbClr val="FFFF00"/>
                </a:solidFill>
                <a:effectLst>
                  <a:outerShdw blurRad="38100" dist="38100" dir="2700000" algn="tl">
                    <a:srgbClr val="000000"/>
                  </a:outerShdw>
                </a:effectLst>
              </a:rPr>
              <a:t> Jesus was buried in a sealed tomb.</a:t>
            </a:r>
          </a:p>
          <a:p>
            <a:pPr>
              <a:lnSpc>
                <a:spcPct val="135000"/>
              </a:lnSpc>
              <a:buFontTx/>
              <a:buAutoNum type="arabicPeriod"/>
              <a:defRPr/>
            </a:pPr>
            <a:r>
              <a:rPr lang="en-US" sz="4800" smtClean="0">
                <a:solidFill>
                  <a:srgbClr val="FFFF00"/>
                </a:solidFill>
                <a:effectLst>
                  <a:outerShdw blurRad="38100" dist="38100" dir="2700000" algn="tl">
                    <a:srgbClr val="000000"/>
                  </a:outerShdw>
                </a:effectLst>
              </a:rPr>
              <a:t> The tomb is empty.</a:t>
            </a:r>
          </a:p>
          <a:p>
            <a:pPr>
              <a:lnSpc>
                <a:spcPct val="135000"/>
              </a:lnSpc>
              <a:defRPr/>
            </a:pPr>
            <a:endParaRPr lang="en-US" sz="2800" smtClean="0">
              <a:solidFill>
                <a:srgbClr val="FFFF00"/>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ctrTitle"/>
          </p:nvPr>
        </p:nvSpPr>
        <p:spPr>
          <a:xfrm>
            <a:off x="304800" y="1524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Facts About The Resurrection Of Jesus</a:t>
            </a:r>
          </a:p>
        </p:txBody>
      </p:sp>
      <p:sp>
        <p:nvSpPr>
          <p:cNvPr id="199683" name="Text Box 3"/>
          <p:cNvSpPr txBox="1">
            <a:spLocks noChangeArrowheads="1"/>
          </p:cNvSpPr>
          <p:nvPr/>
        </p:nvSpPr>
        <p:spPr bwMode="auto">
          <a:xfrm>
            <a:off x="762000" y="1219200"/>
            <a:ext cx="802005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defRPr/>
            </a:pPr>
            <a:r>
              <a:rPr lang="en-US" sz="2800" i="1" u="sng" smtClean="0">
                <a:solidFill>
                  <a:schemeClr val="bg1"/>
                </a:solidFill>
                <a:effectLst>
                  <a:outerShdw blurRad="38100" dist="38100" dir="2700000" algn="tl">
                    <a:srgbClr val="000000"/>
                  </a:outerShdw>
                </a:effectLst>
              </a:rPr>
              <a:t>Resurrection</a:t>
            </a:r>
            <a:r>
              <a:rPr lang="en-US" sz="2800" i="1" smtClean="0">
                <a:solidFill>
                  <a:schemeClr val="bg1"/>
                </a:solidFill>
                <a:effectLst>
                  <a:outerShdw blurRad="38100" dist="38100" dir="2700000" algn="tl">
                    <a:srgbClr val="000000"/>
                  </a:outerShdw>
                </a:effectLst>
              </a:rPr>
              <a:t>—</a:t>
            </a:r>
            <a:r>
              <a:rPr lang="en-US" sz="2800" smtClean="0">
                <a:solidFill>
                  <a:schemeClr val="bg1"/>
                </a:solidFill>
                <a:effectLst>
                  <a:outerShdw blurRad="38100" dist="38100" dir="2700000" algn="tl">
                    <a:srgbClr val="000000"/>
                  </a:outerShdw>
                </a:effectLst>
              </a:rPr>
              <a:t>restore to life; come back from the dead.</a:t>
            </a:r>
            <a:endParaRPr lang="en-US" sz="2800" smtClean="0">
              <a:solidFill>
                <a:srgbClr val="FFFF00"/>
              </a:solidFill>
              <a:effectLst>
                <a:outerShdw blurRad="38100" dist="38100" dir="2700000" algn="tl">
                  <a:srgbClr val="000000"/>
                </a:outerShdw>
              </a:effectLst>
            </a:endParaRPr>
          </a:p>
        </p:txBody>
      </p:sp>
      <p:sp>
        <p:nvSpPr>
          <p:cNvPr id="199684" name="Text Box 4"/>
          <p:cNvSpPr txBox="1">
            <a:spLocks noChangeArrowheads="1"/>
          </p:cNvSpPr>
          <p:nvPr/>
        </p:nvSpPr>
        <p:spPr bwMode="auto">
          <a:xfrm>
            <a:off x="457200" y="2286000"/>
            <a:ext cx="8477250" cy="3633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35000"/>
              </a:lnSpc>
              <a:buFontTx/>
              <a:buAutoNum type="arabicPeriod"/>
              <a:defRPr/>
            </a:pPr>
            <a:r>
              <a:rPr lang="en-US" sz="3600" smtClean="0">
                <a:solidFill>
                  <a:srgbClr val="FFFF00"/>
                </a:solidFill>
                <a:effectLst>
                  <a:outerShdw blurRad="38100" dist="38100" dir="2700000" algn="tl">
                    <a:srgbClr val="000000"/>
                  </a:outerShdw>
                </a:effectLst>
              </a:rPr>
              <a:t> Jesus lived.</a:t>
            </a:r>
          </a:p>
          <a:p>
            <a:pPr>
              <a:lnSpc>
                <a:spcPct val="135000"/>
              </a:lnSpc>
              <a:buFontTx/>
              <a:buAutoNum type="arabicPeriod"/>
              <a:defRPr/>
            </a:pPr>
            <a:r>
              <a:rPr lang="en-US" sz="3600" smtClean="0">
                <a:solidFill>
                  <a:srgbClr val="FFFF00"/>
                </a:solidFill>
                <a:effectLst>
                  <a:outerShdw blurRad="38100" dist="38100" dir="2700000" algn="tl">
                    <a:srgbClr val="000000"/>
                  </a:outerShdw>
                </a:effectLst>
              </a:rPr>
              <a:t> Jesus was crucified and killed.</a:t>
            </a:r>
          </a:p>
          <a:p>
            <a:pPr>
              <a:lnSpc>
                <a:spcPct val="135000"/>
              </a:lnSpc>
              <a:buFontTx/>
              <a:buAutoNum type="arabicPeriod"/>
              <a:defRPr/>
            </a:pPr>
            <a:r>
              <a:rPr lang="en-US" sz="3600" smtClean="0">
                <a:solidFill>
                  <a:srgbClr val="FFFF00"/>
                </a:solidFill>
                <a:effectLst>
                  <a:outerShdw blurRad="38100" dist="38100" dir="2700000" algn="tl">
                    <a:srgbClr val="000000"/>
                  </a:outerShdw>
                </a:effectLst>
              </a:rPr>
              <a:t> Jesus was buried in a sealed tomb.</a:t>
            </a:r>
          </a:p>
          <a:p>
            <a:pPr>
              <a:lnSpc>
                <a:spcPct val="135000"/>
              </a:lnSpc>
              <a:buFontTx/>
              <a:buAutoNum type="arabicPeriod"/>
              <a:defRPr/>
            </a:pPr>
            <a:r>
              <a:rPr lang="en-US" sz="3600" smtClean="0">
                <a:solidFill>
                  <a:srgbClr val="FFFF00"/>
                </a:solidFill>
                <a:effectLst>
                  <a:outerShdw blurRad="38100" dist="38100" dir="2700000" algn="tl">
                    <a:srgbClr val="000000"/>
                  </a:outerShdw>
                </a:effectLst>
              </a:rPr>
              <a:t> The tomb is empty.</a:t>
            </a:r>
          </a:p>
          <a:p>
            <a:pPr>
              <a:lnSpc>
                <a:spcPct val="135000"/>
              </a:lnSpc>
              <a:defRPr/>
            </a:pPr>
            <a:endParaRPr lang="en-US" sz="2800" smtClean="0">
              <a:solidFill>
                <a:srgbClr val="FFFF00"/>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ctrTitle"/>
          </p:nvPr>
        </p:nvSpPr>
        <p:spPr>
          <a:xfrm>
            <a:off x="0" y="304800"/>
            <a:ext cx="9144000" cy="1066800"/>
          </a:xfrm>
        </p:spPr>
        <p:txBody>
          <a:bodyPr/>
          <a:lstStyle/>
          <a:p>
            <a:pPr eaLnBrk="1" hangingPunct="1">
              <a:defRPr/>
            </a:pPr>
            <a:r>
              <a:rPr lang="en-US" u="sng" smtClean="0">
                <a:solidFill>
                  <a:srgbClr val="FFFF00"/>
                </a:solidFill>
                <a:effectLst>
                  <a:outerShdw blurRad="38100" dist="38100" dir="2700000" algn="tl">
                    <a:srgbClr val="000000"/>
                  </a:outerShdw>
                </a:effectLst>
              </a:rPr>
              <a:t>Facts About Jesus Admitted By All</a:t>
            </a:r>
          </a:p>
        </p:txBody>
      </p:sp>
      <p:sp>
        <p:nvSpPr>
          <p:cNvPr id="106499" name="Text Box 3"/>
          <p:cNvSpPr txBox="1">
            <a:spLocks noChangeArrowheads="1"/>
          </p:cNvSpPr>
          <p:nvPr/>
        </p:nvSpPr>
        <p:spPr bwMode="auto">
          <a:xfrm>
            <a:off x="533400" y="1600200"/>
            <a:ext cx="8229600" cy="3143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914400" indent="-914400">
              <a:defRPr>
                <a:solidFill>
                  <a:schemeClr val="tx1"/>
                </a:solidFill>
                <a:latin typeface="Arial" charset="0"/>
              </a:defRPr>
            </a:lvl1pPr>
            <a:lvl2pPr marL="1371600" indent="-342900">
              <a:defRPr>
                <a:solidFill>
                  <a:schemeClr val="tx1"/>
                </a:solidFill>
                <a:latin typeface="Arial" charset="0"/>
              </a:defRPr>
            </a:lvl2pPr>
            <a:lvl3pPr marL="1828800" indent="-342900">
              <a:defRPr>
                <a:solidFill>
                  <a:schemeClr val="tx1"/>
                </a:solidFill>
                <a:latin typeface="Arial" charset="0"/>
              </a:defRPr>
            </a:lvl3pPr>
            <a:lvl4pPr marL="2286000" indent="-342900">
              <a:defRPr>
                <a:solidFill>
                  <a:schemeClr val="tx1"/>
                </a:solidFill>
                <a:latin typeface="Arial" charset="0"/>
              </a:defRPr>
            </a:lvl4pPr>
            <a:lvl5pPr marL="2743200" indent="-342900">
              <a:defRPr>
                <a:solidFill>
                  <a:schemeClr val="tx1"/>
                </a:solidFill>
                <a:latin typeface="Arial" charset="0"/>
              </a:defRPr>
            </a:lvl5pPr>
            <a:lvl6pPr marL="3200400" indent="-342900" fontAlgn="base">
              <a:spcBef>
                <a:spcPct val="0"/>
              </a:spcBef>
              <a:spcAft>
                <a:spcPct val="0"/>
              </a:spcAft>
              <a:defRPr>
                <a:solidFill>
                  <a:schemeClr val="tx1"/>
                </a:solidFill>
                <a:latin typeface="Arial" charset="0"/>
              </a:defRPr>
            </a:lvl6pPr>
            <a:lvl7pPr marL="3657600" indent="-342900" fontAlgn="base">
              <a:spcBef>
                <a:spcPct val="0"/>
              </a:spcBef>
              <a:spcAft>
                <a:spcPct val="0"/>
              </a:spcAft>
              <a:defRPr>
                <a:solidFill>
                  <a:schemeClr val="tx1"/>
                </a:solidFill>
                <a:latin typeface="Arial" charset="0"/>
              </a:defRPr>
            </a:lvl7pPr>
            <a:lvl8pPr marL="4114800" indent="-342900" fontAlgn="base">
              <a:spcBef>
                <a:spcPct val="0"/>
              </a:spcBef>
              <a:spcAft>
                <a:spcPct val="0"/>
              </a:spcAft>
              <a:defRPr>
                <a:solidFill>
                  <a:schemeClr val="tx1"/>
                </a:solidFill>
                <a:latin typeface="Arial" charset="0"/>
              </a:defRPr>
            </a:lvl8pPr>
            <a:lvl9pPr marL="4572000" indent="-342900" fontAlgn="base">
              <a:spcBef>
                <a:spcPct val="0"/>
              </a:spcBef>
              <a:spcAft>
                <a:spcPct val="0"/>
              </a:spcAft>
              <a:defRPr>
                <a:solidFill>
                  <a:schemeClr val="tx1"/>
                </a:solidFill>
                <a:latin typeface="Arial" charset="0"/>
              </a:defRPr>
            </a:lvl9pPr>
          </a:lstStyle>
          <a:p>
            <a:pPr>
              <a:lnSpc>
                <a:spcPct val="90000"/>
              </a:lnSpc>
              <a:spcBef>
                <a:spcPct val="70000"/>
              </a:spcBef>
              <a:buFontTx/>
              <a:buAutoNum type="arabicPeriod"/>
              <a:defRPr/>
            </a:pPr>
            <a:r>
              <a:rPr lang="en-US" sz="4000" smtClean="0">
                <a:solidFill>
                  <a:srgbClr val="FFFF00"/>
                </a:solidFill>
                <a:effectLst>
                  <a:outerShdw blurRad="38100" dist="38100" dir="2700000" algn="tl">
                    <a:srgbClr val="000000"/>
                  </a:outerShdw>
                </a:effectLst>
              </a:rPr>
              <a:t>He really lived.</a:t>
            </a:r>
          </a:p>
          <a:p>
            <a:pPr>
              <a:lnSpc>
                <a:spcPct val="90000"/>
              </a:lnSpc>
              <a:spcBef>
                <a:spcPct val="70000"/>
              </a:spcBef>
              <a:buFontTx/>
              <a:buAutoNum type="arabicPeriod"/>
              <a:defRPr/>
            </a:pPr>
            <a:r>
              <a:rPr lang="en-US" sz="4000" smtClean="0">
                <a:solidFill>
                  <a:srgbClr val="FFFF00"/>
                </a:solidFill>
                <a:effectLst>
                  <a:outerShdw blurRad="38100" dist="38100" dir="2700000" algn="tl">
                    <a:srgbClr val="000000"/>
                  </a:outerShdw>
                </a:effectLst>
              </a:rPr>
              <a:t>He lived in Palestine.</a:t>
            </a:r>
          </a:p>
          <a:p>
            <a:pPr>
              <a:lnSpc>
                <a:spcPct val="90000"/>
              </a:lnSpc>
              <a:spcBef>
                <a:spcPct val="70000"/>
              </a:spcBef>
              <a:buFontTx/>
              <a:buAutoNum type="arabicPeriod"/>
              <a:defRPr/>
            </a:pPr>
            <a:r>
              <a:rPr lang="en-US" sz="4000" smtClean="0">
                <a:solidFill>
                  <a:srgbClr val="FFFF00"/>
                </a:solidFill>
                <a:effectLst>
                  <a:outerShdw blurRad="38100" dist="38100" dir="2700000" algn="tl">
                    <a:srgbClr val="000000"/>
                  </a:outerShdw>
                </a:effectLst>
              </a:rPr>
              <a:t>He lived during the first century, A.D.</a:t>
            </a: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ctrTitle"/>
          </p:nvPr>
        </p:nvSpPr>
        <p:spPr>
          <a:xfrm>
            <a:off x="304800" y="1524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Facts About The Resurrection Of Jesus</a:t>
            </a:r>
          </a:p>
        </p:txBody>
      </p:sp>
      <p:sp>
        <p:nvSpPr>
          <p:cNvPr id="198659" name="Text Box 3"/>
          <p:cNvSpPr txBox="1">
            <a:spLocks noChangeArrowheads="1"/>
          </p:cNvSpPr>
          <p:nvPr/>
        </p:nvSpPr>
        <p:spPr bwMode="auto">
          <a:xfrm>
            <a:off x="762000" y="1219200"/>
            <a:ext cx="802005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defRPr/>
            </a:pPr>
            <a:r>
              <a:rPr lang="en-US" sz="2800" i="1" u="sng" smtClean="0">
                <a:solidFill>
                  <a:schemeClr val="bg1"/>
                </a:solidFill>
                <a:effectLst>
                  <a:outerShdw blurRad="38100" dist="38100" dir="2700000" algn="tl">
                    <a:srgbClr val="000000"/>
                  </a:outerShdw>
                </a:effectLst>
              </a:rPr>
              <a:t>Resurrection</a:t>
            </a:r>
            <a:r>
              <a:rPr lang="en-US" sz="2800" i="1" smtClean="0">
                <a:solidFill>
                  <a:schemeClr val="bg1"/>
                </a:solidFill>
                <a:effectLst>
                  <a:outerShdw blurRad="38100" dist="38100" dir="2700000" algn="tl">
                    <a:srgbClr val="000000"/>
                  </a:outerShdw>
                </a:effectLst>
              </a:rPr>
              <a:t>—</a:t>
            </a:r>
            <a:r>
              <a:rPr lang="en-US" sz="2800" smtClean="0">
                <a:solidFill>
                  <a:schemeClr val="bg1"/>
                </a:solidFill>
                <a:effectLst>
                  <a:outerShdw blurRad="38100" dist="38100" dir="2700000" algn="tl">
                    <a:srgbClr val="000000"/>
                  </a:outerShdw>
                </a:effectLst>
              </a:rPr>
              <a:t>restore to life; come back from the dead.</a:t>
            </a:r>
            <a:endParaRPr lang="en-US" sz="2800" smtClean="0">
              <a:solidFill>
                <a:srgbClr val="FFFF00"/>
              </a:solidFill>
              <a:effectLst>
                <a:outerShdw blurRad="38100" dist="38100" dir="2700000" algn="tl">
                  <a:srgbClr val="000000"/>
                </a:outerShdw>
              </a:effectLst>
            </a:endParaRPr>
          </a:p>
        </p:txBody>
      </p:sp>
      <p:sp>
        <p:nvSpPr>
          <p:cNvPr id="198660" name="Text Box 4"/>
          <p:cNvSpPr txBox="1">
            <a:spLocks noChangeArrowheads="1"/>
          </p:cNvSpPr>
          <p:nvPr/>
        </p:nvSpPr>
        <p:spPr bwMode="auto">
          <a:xfrm>
            <a:off x="457200" y="2286000"/>
            <a:ext cx="8686800" cy="38318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35000"/>
              </a:lnSpc>
              <a:buFontTx/>
              <a:buAutoNum type="arabicPeriod"/>
              <a:defRPr/>
            </a:pPr>
            <a:r>
              <a:rPr lang="en-US" sz="3600" dirty="0" smtClean="0">
                <a:solidFill>
                  <a:srgbClr val="FFFF00"/>
                </a:solidFill>
                <a:effectLst>
                  <a:outerShdw blurRad="38100" dist="38100" dir="2700000" algn="tl">
                    <a:srgbClr val="000000"/>
                  </a:outerShdw>
                </a:effectLst>
              </a:rPr>
              <a:t> Jesus lived.</a:t>
            </a:r>
          </a:p>
          <a:p>
            <a:pPr>
              <a:lnSpc>
                <a:spcPct val="135000"/>
              </a:lnSpc>
              <a:buFontTx/>
              <a:buAutoNum type="arabicPeriod"/>
              <a:defRPr/>
            </a:pPr>
            <a:r>
              <a:rPr lang="en-US" sz="3600" dirty="0" smtClean="0">
                <a:solidFill>
                  <a:srgbClr val="FFFF00"/>
                </a:solidFill>
                <a:effectLst>
                  <a:outerShdw blurRad="38100" dist="38100" dir="2700000" algn="tl">
                    <a:srgbClr val="000000"/>
                  </a:outerShdw>
                </a:effectLst>
              </a:rPr>
              <a:t> Jesus was crucified and killed.</a:t>
            </a:r>
          </a:p>
          <a:p>
            <a:pPr>
              <a:lnSpc>
                <a:spcPct val="135000"/>
              </a:lnSpc>
              <a:buFontTx/>
              <a:buAutoNum type="arabicPeriod"/>
              <a:defRPr/>
            </a:pPr>
            <a:r>
              <a:rPr lang="en-US" sz="3600" dirty="0" smtClean="0">
                <a:solidFill>
                  <a:srgbClr val="FFFF00"/>
                </a:solidFill>
                <a:effectLst>
                  <a:outerShdw blurRad="38100" dist="38100" dir="2700000" algn="tl">
                    <a:srgbClr val="000000"/>
                  </a:outerShdw>
                </a:effectLst>
              </a:rPr>
              <a:t> Jesus was buried in a sealed tomb.</a:t>
            </a:r>
          </a:p>
          <a:p>
            <a:pPr>
              <a:lnSpc>
                <a:spcPct val="135000"/>
              </a:lnSpc>
              <a:buFontTx/>
              <a:buAutoNum type="arabicPeriod"/>
              <a:defRPr/>
            </a:pPr>
            <a:r>
              <a:rPr lang="en-US" sz="3600" dirty="0" smtClean="0">
                <a:solidFill>
                  <a:srgbClr val="FFFF00"/>
                </a:solidFill>
                <a:effectLst>
                  <a:outerShdw blurRad="38100" dist="38100" dir="2700000" algn="tl">
                    <a:srgbClr val="000000"/>
                  </a:outerShdw>
                </a:effectLst>
              </a:rPr>
              <a:t> The tomb is empty.</a:t>
            </a:r>
          </a:p>
          <a:p>
            <a:pPr>
              <a:lnSpc>
                <a:spcPct val="135000"/>
              </a:lnSpc>
              <a:buFontTx/>
              <a:buAutoNum type="arabicPeriod"/>
              <a:defRPr/>
            </a:pPr>
            <a:r>
              <a:rPr lang="en-US" sz="3600" dirty="0" smtClean="0">
                <a:solidFill>
                  <a:srgbClr val="FFFF00"/>
                </a:solidFill>
                <a:effectLst>
                  <a:outerShdw blurRad="38100" dist="38100" dir="2700000" algn="tl">
                    <a:srgbClr val="000000"/>
                  </a:outerShdw>
                </a:effectLst>
              </a:rPr>
              <a:t> The Bible says He rose from the dead.</a:t>
            </a:r>
            <a:endParaRPr lang="en-US" sz="2800" dirty="0" smtClean="0">
              <a:solidFill>
                <a:srgbClr val="FFFF00"/>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ctrTitle"/>
          </p:nvPr>
        </p:nvSpPr>
        <p:spPr>
          <a:xfrm>
            <a:off x="304800" y="152400"/>
            <a:ext cx="8610600" cy="1066800"/>
          </a:xfrm>
        </p:spPr>
        <p:txBody>
          <a:bodyPr/>
          <a:lstStyle/>
          <a:p>
            <a:pPr eaLnBrk="1" hangingPunct="1">
              <a:defRPr/>
            </a:pPr>
            <a:r>
              <a:rPr lang="en-US" smtClean="0">
                <a:solidFill>
                  <a:srgbClr val="FFFF00"/>
                </a:solidFill>
                <a:effectLst>
                  <a:outerShdw blurRad="38100" dist="38100" dir="2700000" algn="tl">
                    <a:srgbClr val="000000"/>
                  </a:outerShdw>
                </a:effectLst>
              </a:rPr>
              <a:t>How Important Is The Resurrection Of Jesus?</a:t>
            </a:r>
          </a:p>
        </p:txBody>
      </p:sp>
      <p:sp>
        <p:nvSpPr>
          <p:cNvPr id="22531" name="Text Box 3"/>
          <p:cNvSpPr txBox="1">
            <a:spLocks noChangeArrowheads="1"/>
          </p:cNvSpPr>
          <p:nvPr/>
        </p:nvSpPr>
        <p:spPr bwMode="auto">
          <a:xfrm>
            <a:off x="228600" y="1371600"/>
            <a:ext cx="8763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defRPr/>
            </a:pPr>
            <a:r>
              <a:rPr lang="en-US" sz="3600" smtClean="0">
                <a:solidFill>
                  <a:srgbClr val="00FFFF"/>
                </a:solidFill>
                <a:effectLst>
                  <a:outerShdw blurRad="38100" dist="38100" dir="2700000" algn="tl">
                    <a:srgbClr val="000000"/>
                  </a:outerShdw>
                </a:effectLst>
                <a:latin typeface="Times New Roman" pitchFamily="18" charset="0"/>
              </a:rPr>
              <a:t> </a:t>
            </a:r>
            <a:r>
              <a:rPr lang="en-US" sz="3200" i="1" u="sng" smtClean="0">
                <a:solidFill>
                  <a:schemeClr val="bg1"/>
                </a:solidFill>
                <a:effectLst>
                  <a:outerShdw blurRad="38100" dist="38100" dir="2700000" algn="tl">
                    <a:srgbClr val="000000"/>
                  </a:outerShdw>
                </a:effectLst>
                <a:latin typeface="Times New Roman" pitchFamily="18" charset="0"/>
              </a:rPr>
              <a:t>Everything depends on the resurrection of Jesus!!!</a:t>
            </a:r>
            <a:endParaRPr lang="en-US" sz="3200" u="sng" smtClean="0">
              <a:solidFill>
                <a:srgbClr val="FFFF00"/>
              </a:solidFill>
              <a:effectLst>
                <a:outerShdw blurRad="38100" dist="38100" dir="2700000" algn="tl">
                  <a:srgbClr val="000000"/>
                </a:outerShdw>
              </a:effectLst>
              <a:latin typeface="Times New Roman" pitchFamily="18" charset="0"/>
            </a:endParaRPr>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ctrTitle"/>
          </p:nvPr>
        </p:nvSpPr>
        <p:spPr>
          <a:xfrm>
            <a:off x="304800" y="152400"/>
            <a:ext cx="8610600" cy="1066800"/>
          </a:xfrm>
        </p:spPr>
        <p:txBody>
          <a:bodyPr/>
          <a:lstStyle/>
          <a:p>
            <a:pPr eaLnBrk="1" hangingPunct="1">
              <a:defRPr/>
            </a:pPr>
            <a:r>
              <a:rPr lang="en-US" smtClean="0">
                <a:solidFill>
                  <a:srgbClr val="FFFF00"/>
                </a:solidFill>
                <a:effectLst>
                  <a:outerShdw blurRad="38100" dist="38100" dir="2700000" algn="tl">
                    <a:srgbClr val="000000"/>
                  </a:outerShdw>
                </a:effectLst>
              </a:rPr>
              <a:t>How Important Is The Resurrection Of Jesus?</a:t>
            </a:r>
          </a:p>
        </p:txBody>
      </p:sp>
      <p:sp>
        <p:nvSpPr>
          <p:cNvPr id="207875" name="Text Box 3"/>
          <p:cNvSpPr txBox="1">
            <a:spLocks noChangeArrowheads="1"/>
          </p:cNvSpPr>
          <p:nvPr/>
        </p:nvSpPr>
        <p:spPr bwMode="auto">
          <a:xfrm>
            <a:off x="228600" y="1371600"/>
            <a:ext cx="8763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defRPr/>
            </a:pPr>
            <a:r>
              <a:rPr lang="en-US" sz="3600" smtClean="0">
                <a:solidFill>
                  <a:srgbClr val="00FFFF"/>
                </a:solidFill>
                <a:effectLst>
                  <a:outerShdw blurRad="38100" dist="38100" dir="2700000" algn="tl">
                    <a:srgbClr val="000000"/>
                  </a:outerShdw>
                </a:effectLst>
                <a:latin typeface="Times New Roman" pitchFamily="18" charset="0"/>
              </a:rPr>
              <a:t> </a:t>
            </a:r>
            <a:r>
              <a:rPr lang="en-US" sz="3200" i="1" u="sng" smtClean="0">
                <a:solidFill>
                  <a:schemeClr val="bg1"/>
                </a:solidFill>
                <a:effectLst>
                  <a:outerShdw blurRad="38100" dist="38100" dir="2700000" algn="tl">
                    <a:srgbClr val="000000"/>
                  </a:outerShdw>
                </a:effectLst>
                <a:latin typeface="Times New Roman" pitchFamily="18" charset="0"/>
              </a:rPr>
              <a:t>Everything depends on the resurrection of Jesus!!!</a:t>
            </a:r>
            <a:endParaRPr lang="en-US" sz="3200" u="sng" smtClean="0">
              <a:solidFill>
                <a:srgbClr val="FFFF00"/>
              </a:solidFill>
              <a:effectLst>
                <a:outerShdw blurRad="38100" dist="38100" dir="2700000" algn="tl">
                  <a:srgbClr val="000000"/>
                </a:outerShdw>
              </a:effectLst>
              <a:latin typeface="Times New Roman" pitchFamily="18" charset="0"/>
            </a:endParaRPr>
          </a:p>
        </p:txBody>
      </p:sp>
      <p:sp>
        <p:nvSpPr>
          <p:cNvPr id="207876" name="Text Box 4"/>
          <p:cNvSpPr txBox="1">
            <a:spLocks noChangeArrowheads="1"/>
          </p:cNvSpPr>
          <p:nvPr/>
        </p:nvSpPr>
        <p:spPr bwMode="auto">
          <a:xfrm>
            <a:off x="381000" y="2057400"/>
            <a:ext cx="1828800" cy="190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85000"/>
              </a:lnSpc>
              <a:defRPr/>
            </a:pPr>
            <a:r>
              <a:rPr lang="en-US" sz="2800" smtClean="0">
                <a:solidFill>
                  <a:srgbClr val="00FFFF"/>
                </a:solidFill>
                <a:effectLst>
                  <a:outerShdw blurRad="38100" dist="38100" dir="2700000" algn="tl">
                    <a:srgbClr val="000000"/>
                  </a:outerShdw>
                </a:effectLst>
              </a:rPr>
              <a:t>If Jesus</a:t>
            </a:r>
          </a:p>
          <a:p>
            <a:pPr>
              <a:lnSpc>
                <a:spcPct val="85000"/>
              </a:lnSpc>
              <a:defRPr/>
            </a:pPr>
            <a:r>
              <a:rPr lang="en-US" sz="2800" b="1" i="1" smtClean="0">
                <a:solidFill>
                  <a:srgbClr val="00FFFF"/>
                </a:solidFill>
                <a:effectLst>
                  <a:outerShdw blurRad="38100" dist="38100" dir="2700000" algn="tl">
                    <a:srgbClr val="000000"/>
                  </a:outerShdw>
                </a:effectLst>
              </a:rPr>
              <a:t>was</a:t>
            </a:r>
            <a:r>
              <a:rPr lang="en-US" sz="2800" smtClean="0">
                <a:solidFill>
                  <a:srgbClr val="00FFFF"/>
                </a:solidFill>
                <a:effectLst>
                  <a:outerShdw blurRad="38100" dist="38100" dir="2700000" algn="tl">
                    <a:srgbClr val="000000"/>
                  </a:outerShdw>
                </a:effectLst>
              </a:rPr>
              <a:t> </a:t>
            </a:r>
          </a:p>
          <a:p>
            <a:pPr>
              <a:lnSpc>
                <a:spcPct val="85000"/>
              </a:lnSpc>
              <a:defRPr/>
            </a:pPr>
            <a:r>
              <a:rPr lang="en-US" sz="2800" smtClean="0">
                <a:solidFill>
                  <a:srgbClr val="00FFFF"/>
                </a:solidFill>
                <a:effectLst>
                  <a:outerShdw blurRad="38100" dist="38100" dir="2700000" algn="tl">
                    <a:srgbClr val="000000"/>
                  </a:outerShdw>
                </a:effectLst>
              </a:rPr>
              <a:t>raised</a:t>
            </a:r>
          </a:p>
          <a:p>
            <a:pPr>
              <a:lnSpc>
                <a:spcPct val="85000"/>
              </a:lnSpc>
              <a:defRPr/>
            </a:pPr>
            <a:r>
              <a:rPr lang="en-US" sz="2800" smtClean="0">
                <a:solidFill>
                  <a:srgbClr val="00FFFF"/>
                </a:solidFill>
                <a:effectLst>
                  <a:outerShdw blurRad="38100" dist="38100" dir="2700000" algn="tl">
                    <a:srgbClr val="000000"/>
                  </a:outerShdw>
                </a:effectLst>
              </a:rPr>
              <a:t>from the</a:t>
            </a:r>
          </a:p>
          <a:p>
            <a:pPr>
              <a:lnSpc>
                <a:spcPct val="85000"/>
              </a:lnSpc>
              <a:defRPr/>
            </a:pPr>
            <a:r>
              <a:rPr lang="en-US" sz="2800" smtClean="0">
                <a:solidFill>
                  <a:srgbClr val="00FFFF"/>
                </a:solidFill>
                <a:effectLst>
                  <a:outerShdw blurRad="38100" dist="38100" dir="2700000" algn="tl">
                    <a:srgbClr val="000000"/>
                  </a:outerShdw>
                </a:effectLst>
              </a:rPr>
              <a:t>dead</a:t>
            </a:r>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ctrTitle"/>
          </p:nvPr>
        </p:nvSpPr>
        <p:spPr>
          <a:xfrm>
            <a:off x="304800" y="152400"/>
            <a:ext cx="8610600" cy="1066800"/>
          </a:xfrm>
        </p:spPr>
        <p:txBody>
          <a:bodyPr/>
          <a:lstStyle/>
          <a:p>
            <a:pPr eaLnBrk="1" hangingPunct="1">
              <a:defRPr/>
            </a:pPr>
            <a:r>
              <a:rPr lang="en-US" smtClean="0">
                <a:solidFill>
                  <a:srgbClr val="FFFF00"/>
                </a:solidFill>
                <a:effectLst>
                  <a:outerShdw blurRad="38100" dist="38100" dir="2700000" algn="tl">
                    <a:srgbClr val="000000"/>
                  </a:outerShdw>
                </a:effectLst>
              </a:rPr>
              <a:t>How Important Is The Resurrection Of Jesus?</a:t>
            </a:r>
          </a:p>
        </p:txBody>
      </p:sp>
      <p:sp>
        <p:nvSpPr>
          <p:cNvPr id="205827" name="Text Box 3"/>
          <p:cNvSpPr txBox="1">
            <a:spLocks noChangeArrowheads="1"/>
          </p:cNvSpPr>
          <p:nvPr/>
        </p:nvSpPr>
        <p:spPr bwMode="auto">
          <a:xfrm>
            <a:off x="228600" y="1371600"/>
            <a:ext cx="8763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defRPr/>
            </a:pPr>
            <a:r>
              <a:rPr lang="en-US" sz="3600" smtClean="0">
                <a:solidFill>
                  <a:srgbClr val="00FFFF"/>
                </a:solidFill>
                <a:effectLst>
                  <a:outerShdw blurRad="38100" dist="38100" dir="2700000" algn="tl">
                    <a:srgbClr val="000000"/>
                  </a:outerShdw>
                </a:effectLst>
                <a:latin typeface="Times New Roman" pitchFamily="18" charset="0"/>
              </a:rPr>
              <a:t> </a:t>
            </a:r>
            <a:r>
              <a:rPr lang="en-US" sz="3200" i="1" u="sng" smtClean="0">
                <a:solidFill>
                  <a:schemeClr val="bg1"/>
                </a:solidFill>
                <a:effectLst>
                  <a:outerShdw blurRad="38100" dist="38100" dir="2700000" algn="tl">
                    <a:srgbClr val="000000"/>
                  </a:outerShdw>
                </a:effectLst>
                <a:latin typeface="Times New Roman" pitchFamily="18" charset="0"/>
              </a:rPr>
              <a:t>Everything depends on the resurrection of Jesus!!!</a:t>
            </a:r>
            <a:endParaRPr lang="en-US" sz="3200" u="sng" smtClean="0">
              <a:solidFill>
                <a:srgbClr val="FFFF00"/>
              </a:solidFill>
              <a:effectLst>
                <a:outerShdw blurRad="38100" dist="38100" dir="2700000" algn="tl">
                  <a:srgbClr val="000000"/>
                </a:outerShdw>
              </a:effectLst>
              <a:latin typeface="Times New Roman" pitchFamily="18" charset="0"/>
            </a:endParaRPr>
          </a:p>
        </p:txBody>
      </p:sp>
      <p:sp>
        <p:nvSpPr>
          <p:cNvPr id="205828" name="Text Box 4"/>
          <p:cNvSpPr txBox="1">
            <a:spLocks noChangeArrowheads="1"/>
          </p:cNvSpPr>
          <p:nvPr/>
        </p:nvSpPr>
        <p:spPr bwMode="auto">
          <a:xfrm>
            <a:off x="381000" y="2057400"/>
            <a:ext cx="1828800" cy="190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85000"/>
              </a:lnSpc>
              <a:defRPr/>
            </a:pPr>
            <a:r>
              <a:rPr lang="en-US" sz="2800" smtClean="0">
                <a:solidFill>
                  <a:srgbClr val="00FFFF"/>
                </a:solidFill>
                <a:effectLst>
                  <a:outerShdw blurRad="38100" dist="38100" dir="2700000" algn="tl">
                    <a:srgbClr val="000000"/>
                  </a:outerShdw>
                </a:effectLst>
              </a:rPr>
              <a:t>If Jesus</a:t>
            </a:r>
          </a:p>
          <a:p>
            <a:pPr>
              <a:lnSpc>
                <a:spcPct val="85000"/>
              </a:lnSpc>
              <a:defRPr/>
            </a:pPr>
            <a:r>
              <a:rPr lang="en-US" sz="2800" b="1" i="1" smtClean="0">
                <a:solidFill>
                  <a:srgbClr val="00FFFF"/>
                </a:solidFill>
                <a:effectLst>
                  <a:outerShdw blurRad="38100" dist="38100" dir="2700000" algn="tl">
                    <a:srgbClr val="000000"/>
                  </a:outerShdw>
                </a:effectLst>
              </a:rPr>
              <a:t>was</a:t>
            </a:r>
            <a:r>
              <a:rPr lang="en-US" sz="2800" smtClean="0">
                <a:solidFill>
                  <a:srgbClr val="00FFFF"/>
                </a:solidFill>
                <a:effectLst>
                  <a:outerShdw blurRad="38100" dist="38100" dir="2700000" algn="tl">
                    <a:srgbClr val="000000"/>
                  </a:outerShdw>
                </a:effectLst>
              </a:rPr>
              <a:t> </a:t>
            </a:r>
          </a:p>
          <a:p>
            <a:pPr>
              <a:lnSpc>
                <a:spcPct val="85000"/>
              </a:lnSpc>
              <a:defRPr/>
            </a:pPr>
            <a:r>
              <a:rPr lang="en-US" sz="2800" smtClean="0">
                <a:solidFill>
                  <a:srgbClr val="00FFFF"/>
                </a:solidFill>
                <a:effectLst>
                  <a:outerShdw blurRad="38100" dist="38100" dir="2700000" algn="tl">
                    <a:srgbClr val="000000"/>
                  </a:outerShdw>
                </a:effectLst>
              </a:rPr>
              <a:t>raised</a:t>
            </a:r>
          </a:p>
          <a:p>
            <a:pPr>
              <a:lnSpc>
                <a:spcPct val="85000"/>
              </a:lnSpc>
              <a:defRPr/>
            </a:pPr>
            <a:r>
              <a:rPr lang="en-US" sz="2800" smtClean="0">
                <a:solidFill>
                  <a:srgbClr val="00FFFF"/>
                </a:solidFill>
                <a:effectLst>
                  <a:outerShdw blurRad="38100" dist="38100" dir="2700000" algn="tl">
                    <a:srgbClr val="000000"/>
                  </a:outerShdw>
                </a:effectLst>
              </a:rPr>
              <a:t>from the</a:t>
            </a:r>
          </a:p>
          <a:p>
            <a:pPr>
              <a:lnSpc>
                <a:spcPct val="85000"/>
              </a:lnSpc>
              <a:defRPr/>
            </a:pPr>
            <a:r>
              <a:rPr lang="en-US" sz="2800" smtClean="0">
                <a:solidFill>
                  <a:srgbClr val="00FFFF"/>
                </a:solidFill>
                <a:effectLst>
                  <a:outerShdw blurRad="38100" dist="38100" dir="2700000" algn="tl">
                    <a:srgbClr val="000000"/>
                  </a:outerShdw>
                </a:effectLst>
              </a:rPr>
              <a:t>dead</a:t>
            </a:r>
          </a:p>
        </p:txBody>
      </p:sp>
      <p:sp>
        <p:nvSpPr>
          <p:cNvPr id="117765" name="AutoShape 5"/>
          <p:cNvSpPr>
            <a:spLocks noChangeArrowheads="1"/>
          </p:cNvSpPr>
          <p:nvPr/>
        </p:nvSpPr>
        <p:spPr bwMode="auto">
          <a:xfrm>
            <a:off x="1447800" y="3505200"/>
            <a:ext cx="976313" cy="485775"/>
          </a:xfrm>
          <a:prstGeom prst="rightArrow">
            <a:avLst>
              <a:gd name="adj1" fmla="val 50000"/>
              <a:gd name="adj2" fmla="val 50245"/>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endParaRPr lang="en-US" altLang="en-US"/>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ctrTitle"/>
          </p:nvPr>
        </p:nvSpPr>
        <p:spPr>
          <a:xfrm>
            <a:off x="304800" y="152400"/>
            <a:ext cx="8610600" cy="1066800"/>
          </a:xfrm>
        </p:spPr>
        <p:txBody>
          <a:bodyPr/>
          <a:lstStyle/>
          <a:p>
            <a:pPr eaLnBrk="1" hangingPunct="1">
              <a:defRPr/>
            </a:pPr>
            <a:r>
              <a:rPr lang="en-US" smtClean="0">
                <a:solidFill>
                  <a:srgbClr val="FFFF00"/>
                </a:solidFill>
                <a:effectLst>
                  <a:outerShdw blurRad="38100" dist="38100" dir="2700000" algn="tl">
                    <a:srgbClr val="000000"/>
                  </a:outerShdw>
                </a:effectLst>
              </a:rPr>
              <a:t>How Important Is The Resurrection Of Jesus?</a:t>
            </a:r>
          </a:p>
        </p:txBody>
      </p:sp>
      <p:sp>
        <p:nvSpPr>
          <p:cNvPr id="206851" name="Text Box 3"/>
          <p:cNvSpPr txBox="1">
            <a:spLocks noChangeArrowheads="1"/>
          </p:cNvSpPr>
          <p:nvPr/>
        </p:nvSpPr>
        <p:spPr bwMode="auto">
          <a:xfrm>
            <a:off x="228600" y="1371600"/>
            <a:ext cx="8763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defRPr/>
            </a:pPr>
            <a:r>
              <a:rPr lang="en-US" sz="3600" smtClean="0">
                <a:solidFill>
                  <a:srgbClr val="00FFFF"/>
                </a:solidFill>
                <a:effectLst>
                  <a:outerShdw blurRad="38100" dist="38100" dir="2700000" algn="tl">
                    <a:srgbClr val="000000"/>
                  </a:outerShdw>
                </a:effectLst>
                <a:latin typeface="Times New Roman" pitchFamily="18" charset="0"/>
              </a:rPr>
              <a:t> </a:t>
            </a:r>
            <a:r>
              <a:rPr lang="en-US" sz="3200" i="1" u="sng" smtClean="0">
                <a:solidFill>
                  <a:schemeClr val="bg1"/>
                </a:solidFill>
                <a:effectLst>
                  <a:outerShdw blurRad="38100" dist="38100" dir="2700000" algn="tl">
                    <a:srgbClr val="000000"/>
                  </a:outerShdw>
                </a:effectLst>
                <a:latin typeface="Times New Roman" pitchFamily="18" charset="0"/>
              </a:rPr>
              <a:t>Everything depends on the resurrection of Jesus!!!</a:t>
            </a:r>
            <a:endParaRPr lang="en-US" sz="3200" u="sng" smtClean="0">
              <a:solidFill>
                <a:srgbClr val="FFFF00"/>
              </a:solidFill>
              <a:effectLst>
                <a:outerShdw blurRad="38100" dist="38100" dir="2700000" algn="tl">
                  <a:srgbClr val="000000"/>
                </a:outerShdw>
              </a:effectLst>
              <a:latin typeface="Times New Roman" pitchFamily="18" charset="0"/>
            </a:endParaRPr>
          </a:p>
        </p:txBody>
      </p:sp>
      <p:sp>
        <p:nvSpPr>
          <p:cNvPr id="206852" name="Text Box 4"/>
          <p:cNvSpPr txBox="1">
            <a:spLocks noChangeArrowheads="1"/>
          </p:cNvSpPr>
          <p:nvPr/>
        </p:nvSpPr>
        <p:spPr bwMode="auto">
          <a:xfrm>
            <a:off x="381000" y="2057400"/>
            <a:ext cx="1828800" cy="190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85000"/>
              </a:lnSpc>
              <a:defRPr/>
            </a:pPr>
            <a:r>
              <a:rPr lang="en-US" sz="2800" smtClean="0">
                <a:solidFill>
                  <a:srgbClr val="00FFFF"/>
                </a:solidFill>
                <a:effectLst>
                  <a:outerShdw blurRad="38100" dist="38100" dir="2700000" algn="tl">
                    <a:srgbClr val="000000"/>
                  </a:outerShdw>
                </a:effectLst>
              </a:rPr>
              <a:t>If Jesus</a:t>
            </a:r>
          </a:p>
          <a:p>
            <a:pPr>
              <a:lnSpc>
                <a:spcPct val="85000"/>
              </a:lnSpc>
              <a:defRPr/>
            </a:pPr>
            <a:r>
              <a:rPr lang="en-US" sz="2800" b="1" i="1" smtClean="0">
                <a:solidFill>
                  <a:srgbClr val="00FFFF"/>
                </a:solidFill>
                <a:effectLst>
                  <a:outerShdw blurRad="38100" dist="38100" dir="2700000" algn="tl">
                    <a:srgbClr val="000000"/>
                  </a:outerShdw>
                </a:effectLst>
              </a:rPr>
              <a:t>was</a:t>
            </a:r>
            <a:r>
              <a:rPr lang="en-US" sz="2800" smtClean="0">
                <a:solidFill>
                  <a:srgbClr val="00FFFF"/>
                </a:solidFill>
                <a:effectLst>
                  <a:outerShdw blurRad="38100" dist="38100" dir="2700000" algn="tl">
                    <a:srgbClr val="000000"/>
                  </a:outerShdw>
                </a:effectLst>
              </a:rPr>
              <a:t> </a:t>
            </a:r>
          </a:p>
          <a:p>
            <a:pPr>
              <a:lnSpc>
                <a:spcPct val="85000"/>
              </a:lnSpc>
              <a:defRPr/>
            </a:pPr>
            <a:r>
              <a:rPr lang="en-US" sz="2800" smtClean="0">
                <a:solidFill>
                  <a:srgbClr val="00FFFF"/>
                </a:solidFill>
                <a:effectLst>
                  <a:outerShdw blurRad="38100" dist="38100" dir="2700000" algn="tl">
                    <a:srgbClr val="000000"/>
                  </a:outerShdw>
                </a:effectLst>
              </a:rPr>
              <a:t>raised</a:t>
            </a:r>
          </a:p>
          <a:p>
            <a:pPr>
              <a:lnSpc>
                <a:spcPct val="85000"/>
              </a:lnSpc>
              <a:defRPr/>
            </a:pPr>
            <a:r>
              <a:rPr lang="en-US" sz="2800" smtClean="0">
                <a:solidFill>
                  <a:srgbClr val="00FFFF"/>
                </a:solidFill>
                <a:effectLst>
                  <a:outerShdw blurRad="38100" dist="38100" dir="2700000" algn="tl">
                    <a:srgbClr val="000000"/>
                  </a:outerShdw>
                </a:effectLst>
              </a:rPr>
              <a:t>from the</a:t>
            </a:r>
          </a:p>
          <a:p>
            <a:pPr>
              <a:lnSpc>
                <a:spcPct val="85000"/>
              </a:lnSpc>
              <a:defRPr/>
            </a:pPr>
            <a:r>
              <a:rPr lang="en-US" sz="2800" smtClean="0">
                <a:solidFill>
                  <a:srgbClr val="00FFFF"/>
                </a:solidFill>
                <a:effectLst>
                  <a:outerShdw blurRad="38100" dist="38100" dir="2700000" algn="tl">
                    <a:srgbClr val="000000"/>
                  </a:outerShdw>
                </a:effectLst>
              </a:rPr>
              <a:t>dead</a:t>
            </a:r>
          </a:p>
        </p:txBody>
      </p:sp>
      <p:sp>
        <p:nvSpPr>
          <p:cNvPr id="118789" name="AutoShape 5"/>
          <p:cNvSpPr>
            <a:spLocks noChangeArrowheads="1"/>
          </p:cNvSpPr>
          <p:nvPr/>
        </p:nvSpPr>
        <p:spPr bwMode="auto">
          <a:xfrm>
            <a:off x="1447800" y="3505200"/>
            <a:ext cx="976313" cy="485775"/>
          </a:xfrm>
          <a:prstGeom prst="rightArrow">
            <a:avLst>
              <a:gd name="adj1" fmla="val 50000"/>
              <a:gd name="adj2" fmla="val 50245"/>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endParaRPr lang="en-US" altLang="en-US"/>
          </a:p>
        </p:txBody>
      </p:sp>
      <p:sp>
        <p:nvSpPr>
          <p:cNvPr id="206854" name="Oval 6"/>
          <p:cNvSpPr>
            <a:spLocks noChangeArrowheads="1"/>
          </p:cNvSpPr>
          <p:nvPr/>
        </p:nvSpPr>
        <p:spPr bwMode="auto">
          <a:xfrm>
            <a:off x="2362200" y="2133600"/>
            <a:ext cx="6096000" cy="1905000"/>
          </a:xfrm>
          <a:prstGeom prst="ellipse">
            <a:avLst/>
          </a:prstGeom>
          <a:solidFill>
            <a:srgbClr val="00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2200" b="1" dirty="0">
                <a:effectLst>
                  <a:outerShdw blurRad="38100" dist="38100" dir="2700000" algn="tl">
                    <a:srgbClr val="FFFFFF"/>
                  </a:outerShdw>
                </a:effectLst>
                <a:latin typeface="Arial" charset="0"/>
              </a:rPr>
              <a:t>Everything </a:t>
            </a:r>
            <a:r>
              <a:rPr lang="en-US" sz="2200" b="1" dirty="0" smtClean="0">
                <a:effectLst>
                  <a:outerShdw blurRad="38100" dist="38100" dir="2700000" algn="tl">
                    <a:srgbClr val="FFFFFF"/>
                  </a:outerShdw>
                </a:effectLst>
                <a:latin typeface="Arial" charset="0"/>
              </a:rPr>
              <a:t>He </a:t>
            </a:r>
            <a:r>
              <a:rPr lang="en-US" sz="2200" b="1" dirty="0">
                <a:effectLst>
                  <a:outerShdw blurRad="38100" dist="38100" dir="2700000" algn="tl">
                    <a:srgbClr val="FFFFFF"/>
                  </a:outerShdw>
                </a:effectLst>
                <a:latin typeface="Arial" charset="0"/>
              </a:rPr>
              <a:t>said is true, every claim</a:t>
            </a:r>
          </a:p>
          <a:p>
            <a:pPr algn="ctr">
              <a:defRPr/>
            </a:pPr>
            <a:r>
              <a:rPr lang="en-US" sz="2200" b="1" dirty="0" smtClean="0">
                <a:effectLst>
                  <a:outerShdw blurRad="38100" dist="38100" dir="2700000" algn="tl">
                    <a:srgbClr val="FFFFFF"/>
                  </a:outerShdw>
                </a:effectLst>
                <a:latin typeface="Arial" charset="0"/>
              </a:rPr>
              <a:t>He </a:t>
            </a:r>
            <a:r>
              <a:rPr lang="en-US" sz="2200" b="1" dirty="0">
                <a:effectLst>
                  <a:outerShdw blurRad="38100" dist="38100" dir="2700000" algn="tl">
                    <a:srgbClr val="FFFFFF"/>
                  </a:outerShdw>
                </a:effectLst>
                <a:latin typeface="Arial" charset="0"/>
              </a:rPr>
              <a:t>made is verified…</a:t>
            </a:r>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ctrTitle"/>
          </p:nvPr>
        </p:nvSpPr>
        <p:spPr>
          <a:xfrm>
            <a:off x="304800" y="152400"/>
            <a:ext cx="8610600" cy="1066800"/>
          </a:xfrm>
        </p:spPr>
        <p:txBody>
          <a:bodyPr/>
          <a:lstStyle/>
          <a:p>
            <a:pPr eaLnBrk="1" hangingPunct="1">
              <a:defRPr/>
            </a:pPr>
            <a:r>
              <a:rPr lang="en-US" smtClean="0">
                <a:solidFill>
                  <a:srgbClr val="FFFF00"/>
                </a:solidFill>
                <a:effectLst>
                  <a:outerShdw blurRad="38100" dist="38100" dir="2700000" algn="tl">
                    <a:srgbClr val="000000"/>
                  </a:outerShdw>
                </a:effectLst>
              </a:rPr>
              <a:t>How Important Is The Resurrection Of Jesus?</a:t>
            </a:r>
          </a:p>
        </p:txBody>
      </p:sp>
      <p:sp>
        <p:nvSpPr>
          <p:cNvPr id="201731" name="Text Box 3"/>
          <p:cNvSpPr txBox="1">
            <a:spLocks noChangeArrowheads="1"/>
          </p:cNvSpPr>
          <p:nvPr/>
        </p:nvSpPr>
        <p:spPr bwMode="auto">
          <a:xfrm>
            <a:off x="228600" y="1371600"/>
            <a:ext cx="8763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defRPr/>
            </a:pPr>
            <a:r>
              <a:rPr lang="en-US" sz="3600" smtClean="0">
                <a:solidFill>
                  <a:srgbClr val="00FFFF"/>
                </a:solidFill>
                <a:effectLst>
                  <a:outerShdw blurRad="38100" dist="38100" dir="2700000" algn="tl">
                    <a:srgbClr val="000000"/>
                  </a:outerShdw>
                </a:effectLst>
                <a:latin typeface="Times New Roman" pitchFamily="18" charset="0"/>
              </a:rPr>
              <a:t> </a:t>
            </a:r>
            <a:r>
              <a:rPr lang="en-US" sz="3200" i="1" u="sng" smtClean="0">
                <a:solidFill>
                  <a:schemeClr val="bg1"/>
                </a:solidFill>
                <a:effectLst>
                  <a:outerShdw blurRad="38100" dist="38100" dir="2700000" algn="tl">
                    <a:srgbClr val="000000"/>
                  </a:outerShdw>
                </a:effectLst>
                <a:latin typeface="Times New Roman" pitchFamily="18" charset="0"/>
              </a:rPr>
              <a:t>Everything depends on the resurrection of Jesus!!!</a:t>
            </a:r>
            <a:endParaRPr lang="en-US" sz="3200" u="sng" smtClean="0">
              <a:solidFill>
                <a:srgbClr val="FFFF00"/>
              </a:solidFill>
              <a:effectLst>
                <a:outerShdw blurRad="38100" dist="38100" dir="2700000" algn="tl">
                  <a:srgbClr val="000000"/>
                </a:outerShdw>
              </a:effectLst>
              <a:latin typeface="Times New Roman" pitchFamily="18" charset="0"/>
            </a:endParaRPr>
          </a:p>
        </p:txBody>
      </p:sp>
      <p:sp>
        <p:nvSpPr>
          <p:cNvPr id="201732" name="Text Box 4"/>
          <p:cNvSpPr txBox="1">
            <a:spLocks noChangeArrowheads="1"/>
          </p:cNvSpPr>
          <p:nvPr/>
        </p:nvSpPr>
        <p:spPr bwMode="auto">
          <a:xfrm>
            <a:off x="381000" y="2057400"/>
            <a:ext cx="1828800" cy="190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85000"/>
              </a:lnSpc>
              <a:defRPr/>
            </a:pPr>
            <a:r>
              <a:rPr lang="en-US" sz="2800" smtClean="0">
                <a:solidFill>
                  <a:srgbClr val="00FFFF"/>
                </a:solidFill>
                <a:effectLst>
                  <a:outerShdw blurRad="38100" dist="38100" dir="2700000" algn="tl">
                    <a:srgbClr val="000000"/>
                  </a:outerShdw>
                </a:effectLst>
              </a:rPr>
              <a:t>If Jesus</a:t>
            </a:r>
          </a:p>
          <a:p>
            <a:pPr>
              <a:lnSpc>
                <a:spcPct val="85000"/>
              </a:lnSpc>
              <a:defRPr/>
            </a:pPr>
            <a:r>
              <a:rPr lang="en-US" sz="2800" b="1" i="1" smtClean="0">
                <a:solidFill>
                  <a:srgbClr val="00FFFF"/>
                </a:solidFill>
                <a:effectLst>
                  <a:outerShdw blurRad="38100" dist="38100" dir="2700000" algn="tl">
                    <a:srgbClr val="000000"/>
                  </a:outerShdw>
                </a:effectLst>
              </a:rPr>
              <a:t>was</a:t>
            </a:r>
            <a:r>
              <a:rPr lang="en-US" sz="2800" smtClean="0">
                <a:solidFill>
                  <a:srgbClr val="00FFFF"/>
                </a:solidFill>
                <a:effectLst>
                  <a:outerShdw blurRad="38100" dist="38100" dir="2700000" algn="tl">
                    <a:srgbClr val="000000"/>
                  </a:outerShdw>
                </a:effectLst>
              </a:rPr>
              <a:t> </a:t>
            </a:r>
          </a:p>
          <a:p>
            <a:pPr>
              <a:lnSpc>
                <a:spcPct val="85000"/>
              </a:lnSpc>
              <a:defRPr/>
            </a:pPr>
            <a:r>
              <a:rPr lang="en-US" sz="2800" smtClean="0">
                <a:solidFill>
                  <a:srgbClr val="00FFFF"/>
                </a:solidFill>
                <a:effectLst>
                  <a:outerShdw blurRad="38100" dist="38100" dir="2700000" algn="tl">
                    <a:srgbClr val="000000"/>
                  </a:outerShdw>
                </a:effectLst>
              </a:rPr>
              <a:t>raised</a:t>
            </a:r>
          </a:p>
          <a:p>
            <a:pPr>
              <a:lnSpc>
                <a:spcPct val="85000"/>
              </a:lnSpc>
              <a:defRPr/>
            </a:pPr>
            <a:r>
              <a:rPr lang="en-US" sz="2800" smtClean="0">
                <a:solidFill>
                  <a:srgbClr val="00FFFF"/>
                </a:solidFill>
                <a:effectLst>
                  <a:outerShdw blurRad="38100" dist="38100" dir="2700000" algn="tl">
                    <a:srgbClr val="000000"/>
                  </a:outerShdw>
                </a:effectLst>
              </a:rPr>
              <a:t>from the</a:t>
            </a:r>
          </a:p>
          <a:p>
            <a:pPr>
              <a:lnSpc>
                <a:spcPct val="85000"/>
              </a:lnSpc>
              <a:defRPr/>
            </a:pPr>
            <a:r>
              <a:rPr lang="en-US" sz="2800" smtClean="0">
                <a:solidFill>
                  <a:srgbClr val="00FFFF"/>
                </a:solidFill>
                <a:effectLst>
                  <a:outerShdw blurRad="38100" dist="38100" dir="2700000" algn="tl">
                    <a:srgbClr val="000000"/>
                  </a:outerShdw>
                </a:effectLst>
              </a:rPr>
              <a:t>dead</a:t>
            </a:r>
          </a:p>
        </p:txBody>
      </p:sp>
      <p:sp>
        <p:nvSpPr>
          <p:cNvPr id="119813" name="AutoShape 6"/>
          <p:cNvSpPr>
            <a:spLocks noChangeArrowheads="1"/>
          </p:cNvSpPr>
          <p:nvPr/>
        </p:nvSpPr>
        <p:spPr bwMode="auto">
          <a:xfrm>
            <a:off x="1447800" y="3505200"/>
            <a:ext cx="976313" cy="485775"/>
          </a:xfrm>
          <a:prstGeom prst="rightArrow">
            <a:avLst>
              <a:gd name="adj1" fmla="val 50000"/>
              <a:gd name="adj2" fmla="val 50245"/>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endParaRPr lang="en-US" altLang="en-US"/>
          </a:p>
        </p:txBody>
      </p:sp>
      <p:sp>
        <p:nvSpPr>
          <p:cNvPr id="119814" name="Oval 8"/>
          <p:cNvSpPr>
            <a:spLocks noChangeArrowheads="1"/>
          </p:cNvSpPr>
          <p:nvPr/>
        </p:nvSpPr>
        <p:spPr bwMode="auto">
          <a:xfrm>
            <a:off x="2362200" y="2133600"/>
            <a:ext cx="6096000" cy="1905000"/>
          </a:xfrm>
          <a:prstGeom prst="ellipse">
            <a:avLst/>
          </a:prstGeom>
          <a:solidFill>
            <a:srgbClr val="00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200" b="1">
                <a:latin typeface="Arial" charset="0"/>
              </a:rPr>
              <a:t>Everything he said is true, every claim</a:t>
            </a:r>
          </a:p>
          <a:p>
            <a:pPr algn="ctr" eaLnBrk="1" hangingPunct="1"/>
            <a:r>
              <a:rPr lang="en-US" altLang="en-US" sz="2200" b="1">
                <a:latin typeface="Arial" charset="0"/>
              </a:rPr>
              <a:t>he made is verified…</a:t>
            </a:r>
          </a:p>
        </p:txBody>
      </p:sp>
      <p:sp>
        <p:nvSpPr>
          <p:cNvPr id="201737" name="Rectangle 9"/>
          <p:cNvSpPr>
            <a:spLocks noChangeArrowheads="1"/>
          </p:cNvSpPr>
          <p:nvPr/>
        </p:nvSpPr>
        <p:spPr bwMode="auto">
          <a:xfrm>
            <a:off x="2743200" y="2590800"/>
            <a:ext cx="5486400" cy="914400"/>
          </a:xfrm>
          <a:prstGeom prst="rect">
            <a:avLst/>
          </a:prstGeom>
          <a:solidFill>
            <a:srgbClr val="C0C0C0"/>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3600" i="1">
                <a:solidFill>
                  <a:srgbClr val="CC0000"/>
                </a:solidFill>
                <a:effectLst>
                  <a:outerShdw blurRad="38100" dist="38100" dir="2700000" algn="tl">
                    <a:srgbClr val="000000"/>
                  </a:outerShdw>
                </a:effectLst>
                <a:latin typeface="Arial" charset="0"/>
              </a:rPr>
              <a:t>He is the Son of God!!!!!</a:t>
            </a:r>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ChangeArrowheads="1"/>
          </p:cNvSpPr>
          <p:nvPr>
            <p:ph type="ctrTitle"/>
          </p:nvPr>
        </p:nvSpPr>
        <p:spPr>
          <a:xfrm>
            <a:off x="304800" y="152400"/>
            <a:ext cx="8610600" cy="1066800"/>
          </a:xfrm>
        </p:spPr>
        <p:txBody>
          <a:bodyPr/>
          <a:lstStyle/>
          <a:p>
            <a:pPr eaLnBrk="1" hangingPunct="1">
              <a:defRPr/>
            </a:pPr>
            <a:r>
              <a:rPr lang="en-US" smtClean="0">
                <a:solidFill>
                  <a:srgbClr val="FFFF00"/>
                </a:solidFill>
                <a:effectLst>
                  <a:outerShdw blurRad="38100" dist="38100" dir="2700000" algn="tl">
                    <a:srgbClr val="000000"/>
                  </a:outerShdw>
                </a:effectLst>
              </a:rPr>
              <a:t>How Important Is The Resurrection Of Jesus?</a:t>
            </a:r>
          </a:p>
        </p:txBody>
      </p:sp>
      <p:sp>
        <p:nvSpPr>
          <p:cNvPr id="203779" name="Text Box 3"/>
          <p:cNvSpPr txBox="1">
            <a:spLocks noChangeArrowheads="1"/>
          </p:cNvSpPr>
          <p:nvPr/>
        </p:nvSpPr>
        <p:spPr bwMode="auto">
          <a:xfrm>
            <a:off x="228600" y="1371600"/>
            <a:ext cx="8763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defRPr/>
            </a:pPr>
            <a:r>
              <a:rPr lang="en-US" sz="3600" smtClean="0">
                <a:solidFill>
                  <a:srgbClr val="00FFFF"/>
                </a:solidFill>
                <a:effectLst>
                  <a:outerShdw blurRad="38100" dist="38100" dir="2700000" algn="tl">
                    <a:srgbClr val="000000"/>
                  </a:outerShdw>
                </a:effectLst>
                <a:latin typeface="Times New Roman" pitchFamily="18" charset="0"/>
              </a:rPr>
              <a:t> </a:t>
            </a:r>
            <a:r>
              <a:rPr lang="en-US" sz="3200" i="1" u="sng" smtClean="0">
                <a:solidFill>
                  <a:schemeClr val="bg1"/>
                </a:solidFill>
                <a:effectLst>
                  <a:outerShdw blurRad="38100" dist="38100" dir="2700000" algn="tl">
                    <a:srgbClr val="000000"/>
                  </a:outerShdw>
                </a:effectLst>
                <a:latin typeface="Times New Roman" pitchFamily="18" charset="0"/>
              </a:rPr>
              <a:t>Everything depends on the resurrection of Jesus!!!</a:t>
            </a:r>
            <a:endParaRPr lang="en-US" sz="3200" u="sng" smtClean="0">
              <a:solidFill>
                <a:srgbClr val="FFFF00"/>
              </a:solidFill>
              <a:effectLst>
                <a:outerShdw blurRad="38100" dist="38100" dir="2700000" algn="tl">
                  <a:srgbClr val="000000"/>
                </a:outerShdw>
              </a:effectLst>
              <a:latin typeface="Times New Roman" pitchFamily="18" charset="0"/>
            </a:endParaRPr>
          </a:p>
        </p:txBody>
      </p:sp>
      <p:sp>
        <p:nvSpPr>
          <p:cNvPr id="203780" name="Text Box 4"/>
          <p:cNvSpPr txBox="1">
            <a:spLocks noChangeArrowheads="1"/>
          </p:cNvSpPr>
          <p:nvPr/>
        </p:nvSpPr>
        <p:spPr bwMode="auto">
          <a:xfrm>
            <a:off x="381000" y="2057400"/>
            <a:ext cx="1828800" cy="190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85000"/>
              </a:lnSpc>
              <a:defRPr/>
            </a:pPr>
            <a:r>
              <a:rPr lang="en-US" sz="2800" smtClean="0">
                <a:solidFill>
                  <a:srgbClr val="00FFFF"/>
                </a:solidFill>
                <a:effectLst>
                  <a:outerShdw blurRad="38100" dist="38100" dir="2700000" algn="tl">
                    <a:srgbClr val="000000"/>
                  </a:outerShdw>
                </a:effectLst>
              </a:rPr>
              <a:t>If Jesus</a:t>
            </a:r>
          </a:p>
          <a:p>
            <a:pPr>
              <a:lnSpc>
                <a:spcPct val="85000"/>
              </a:lnSpc>
              <a:defRPr/>
            </a:pPr>
            <a:r>
              <a:rPr lang="en-US" sz="2800" b="1" i="1" smtClean="0">
                <a:solidFill>
                  <a:srgbClr val="00FFFF"/>
                </a:solidFill>
                <a:effectLst>
                  <a:outerShdw blurRad="38100" dist="38100" dir="2700000" algn="tl">
                    <a:srgbClr val="000000"/>
                  </a:outerShdw>
                </a:effectLst>
              </a:rPr>
              <a:t>was</a:t>
            </a:r>
            <a:r>
              <a:rPr lang="en-US" sz="2800" smtClean="0">
                <a:solidFill>
                  <a:srgbClr val="00FFFF"/>
                </a:solidFill>
                <a:effectLst>
                  <a:outerShdw blurRad="38100" dist="38100" dir="2700000" algn="tl">
                    <a:srgbClr val="000000"/>
                  </a:outerShdw>
                </a:effectLst>
              </a:rPr>
              <a:t> </a:t>
            </a:r>
          </a:p>
          <a:p>
            <a:pPr>
              <a:lnSpc>
                <a:spcPct val="85000"/>
              </a:lnSpc>
              <a:defRPr/>
            </a:pPr>
            <a:r>
              <a:rPr lang="en-US" sz="2800" smtClean="0">
                <a:solidFill>
                  <a:srgbClr val="00FFFF"/>
                </a:solidFill>
                <a:effectLst>
                  <a:outerShdw blurRad="38100" dist="38100" dir="2700000" algn="tl">
                    <a:srgbClr val="000000"/>
                  </a:outerShdw>
                </a:effectLst>
              </a:rPr>
              <a:t>raised</a:t>
            </a:r>
          </a:p>
          <a:p>
            <a:pPr>
              <a:lnSpc>
                <a:spcPct val="85000"/>
              </a:lnSpc>
              <a:defRPr/>
            </a:pPr>
            <a:r>
              <a:rPr lang="en-US" sz="2800" smtClean="0">
                <a:solidFill>
                  <a:srgbClr val="00FFFF"/>
                </a:solidFill>
                <a:effectLst>
                  <a:outerShdw blurRad="38100" dist="38100" dir="2700000" algn="tl">
                    <a:srgbClr val="000000"/>
                  </a:outerShdw>
                </a:effectLst>
              </a:rPr>
              <a:t>from the</a:t>
            </a:r>
          </a:p>
          <a:p>
            <a:pPr>
              <a:lnSpc>
                <a:spcPct val="85000"/>
              </a:lnSpc>
              <a:defRPr/>
            </a:pPr>
            <a:r>
              <a:rPr lang="en-US" sz="2800" smtClean="0">
                <a:solidFill>
                  <a:srgbClr val="00FFFF"/>
                </a:solidFill>
                <a:effectLst>
                  <a:outerShdw blurRad="38100" dist="38100" dir="2700000" algn="tl">
                    <a:srgbClr val="000000"/>
                  </a:outerShdw>
                </a:effectLst>
              </a:rPr>
              <a:t>dead</a:t>
            </a:r>
          </a:p>
        </p:txBody>
      </p:sp>
      <p:sp>
        <p:nvSpPr>
          <p:cNvPr id="203781" name="Text Box 5"/>
          <p:cNvSpPr txBox="1">
            <a:spLocks noChangeArrowheads="1"/>
          </p:cNvSpPr>
          <p:nvPr/>
        </p:nvSpPr>
        <p:spPr bwMode="auto">
          <a:xfrm>
            <a:off x="381000" y="4419600"/>
            <a:ext cx="1828800" cy="190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85000"/>
              </a:lnSpc>
              <a:defRPr/>
            </a:pPr>
            <a:r>
              <a:rPr lang="en-US" sz="2800" smtClean="0">
                <a:solidFill>
                  <a:srgbClr val="00FFFF"/>
                </a:solidFill>
                <a:effectLst>
                  <a:outerShdw blurRad="38100" dist="38100" dir="2700000" algn="tl">
                    <a:srgbClr val="000000"/>
                  </a:outerShdw>
                </a:effectLst>
              </a:rPr>
              <a:t>If Jesus</a:t>
            </a:r>
          </a:p>
          <a:p>
            <a:pPr>
              <a:lnSpc>
                <a:spcPct val="85000"/>
              </a:lnSpc>
              <a:defRPr/>
            </a:pPr>
            <a:r>
              <a:rPr lang="en-US" sz="2800" b="1" i="1" smtClean="0">
                <a:solidFill>
                  <a:srgbClr val="00FFFF"/>
                </a:solidFill>
                <a:effectLst>
                  <a:outerShdw blurRad="38100" dist="38100" dir="2700000" algn="tl">
                    <a:srgbClr val="000000"/>
                  </a:outerShdw>
                </a:effectLst>
              </a:rPr>
              <a:t>was not</a:t>
            </a:r>
            <a:r>
              <a:rPr lang="en-US" sz="2800" smtClean="0">
                <a:solidFill>
                  <a:srgbClr val="00FFFF"/>
                </a:solidFill>
                <a:effectLst>
                  <a:outerShdw blurRad="38100" dist="38100" dir="2700000" algn="tl">
                    <a:srgbClr val="000000"/>
                  </a:outerShdw>
                </a:effectLst>
              </a:rPr>
              <a:t> </a:t>
            </a:r>
          </a:p>
          <a:p>
            <a:pPr>
              <a:lnSpc>
                <a:spcPct val="85000"/>
              </a:lnSpc>
              <a:defRPr/>
            </a:pPr>
            <a:r>
              <a:rPr lang="en-US" sz="2800" smtClean="0">
                <a:solidFill>
                  <a:srgbClr val="00FFFF"/>
                </a:solidFill>
                <a:effectLst>
                  <a:outerShdw blurRad="38100" dist="38100" dir="2700000" algn="tl">
                    <a:srgbClr val="000000"/>
                  </a:outerShdw>
                </a:effectLst>
              </a:rPr>
              <a:t>raised </a:t>
            </a:r>
          </a:p>
          <a:p>
            <a:pPr>
              <a:lnSpc>
                <a:spcPct val="85000"/>
              </a:lnSpc>
              <a:defRPr/>
            </a:pPr>
            <a:r>
              <a:rPr lang="en-US" sz="2800" smtClean="0">
                <a:solidFill>
                  <a:srgbClr val="00FFFF"/>
                </a:solidFill>
                <a:effectLst>
                  <a:outerShdw blurRad="38100" dist="38100" dir="2700000" algn="tl">
                    <a:srgbClr val="000000"/>
                  </a:outerShdw>
                </a:effectLst>
              </a:rPr>
              <a:t>from the</a:t>
            </a:r>
          </a:p>
          <a:p>
            <a:pPr>
              <a:lnSpc>
                <a:spcPct val="85000"/>
              </a:lnSpc>
              <a:defRPr/>
            </a:pPr>
            <a:r>
              <a:rPr lang="en-US" sz="2800" smtClean="0">
                <a:solidFill>
                  <a:srgbClr val="00FFFF"/>
                </a:solidFill>
                <a:effectLst>
                  <a:outerShdw blurRad="38100" dist="38100" dir="2700000" algn="tl">
                    <a:srgbClr val="000000"/>
                  </a:outerShdw>
                </a:effectLst>
              </a:rPr>
              <a:t>dead</a:t>
            </a:r>
          </a:p>
        </p:txBody>
      </p:sp>
      <p:sp>
        <p:nvSpPr>
          <p:cNvPr id="120838" name="AutoShape 6"/>
          <p:cNvSpPr>
            <a:spLocks noChangeArrowheads="1"/>
          </p:cNvSpPr>
          <p:nvPr/>
        </p:nvSpPr>
        <p:spPr bwMode="auto">
          <a:xfrm>
            <a:off x="1447800" y="3505200"/>
            <a:ext cx="976313" cy="485775"/>
          </a:xfrm>
          <a:prstGeom prst="rightArrow">
            <a:avLst>
              <a:gd name="adj1" fmla="val 50000"/>
              <a:gd name="adj2" fmla="val 50245"/>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endParaRPr lang="en-US" altLang="en-US"/>
          </a:p>
        </p:txBody>
      </p:sp>
      <p:sp>
        <p:nvSpPr>
          <p:cNvPr id="203784" name="Oval 8"/>
          <p:cNvSpPr>
            <a:spLocks noChangeArrowheads="1"/>
          </p:cNvSpPr>
          <p:nvPr/>
        </p:nvSpPr>
        <p:spPr bwMode="auto">
          <a:xfrm>
            <a:off x="2362200" y="2133600"/>
            <a:ext cx="6096000" cy="1905000"/>
          </a:xfrm>
          <a:prstGeom prst="ellipse">
            <a:avLst/>
          </a:prstGeom>
          <a:solidFill>
            <a:srgbClr val="00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2200" b="1">
                <a:effectLst>
                  <a:outerShdw blurRad="38100" dist="38100" dir="2700000" algn="tl">
                    <a:srgbClr val="FFFFFF"/>
                  </a:outerShdw>
                </a:effectLst>
                <a:latin typeface="Arial" charset="0"/>
              </a:rPr>
              <a:t>Everything he said is true, every claim</a:t>
            </a:r>
          </a:p>
          <a:p>
            <a:pPr algn="ctr">
              <a:defRPr/>
            </a:pPr>
            <a:r>
              <a:rPr lang="en-US" sz="2200" b="1">
                <a:effectLst>
                  <a:outerShdw blurRad="38100" dist="38100" dir="2700000" algn="tl">
                    <a:srgbClr val="FFFFFF"/>
                  </a:outerShdw>
                </a:effectLst>
                <a:latin typeface="Arial" charset="0"/>
              </a:rPr>
              <a:t>he made is verified…</a:t>
            </a:r>
          </a:p>
        </p:txBody>
      </p:sp>
      <p:sp>
        <p:nvSpPr>
          <p:cNvPr id="203786" name="Rectangle 10"/>
          <p:cNvSpPr>
            <a:spLocks noChangeArrowheads="1"/>
          </p:cNvSpPr>
          <p:nvPr/>
        </p:nvSpPr>
        <p:spPr bwMode="auto">
          <a:xfrm>
            <a:off x="2743200" y="2590800"/>
            <a:ext cx="5486400" cy="914400"/>
          </a:xfrm>
          <a:prstGeom prst="rect">
            <a:avLst/>
          </a:prstGeom>
          <a:solidFill>
            <a:srgbClr val="C0C0C0"/>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3600" i="1">
                <a:solidFill>
                  <a:srgbClr val="CC0000"/>
                </a:solidFill>
                <a:effectLst>
                  <a:outerShdw blurRad="38100" dist="38100" dir="2700000" algn="tl">
                    <a:srgbClr val="000000"/>
                  </a:outerShdw>
                </a:effectLst>
                <a:latin typeface="Arial" charset="0"/>
              </a:rPr>
              <a:t>He is the Son of God!!!!!</a:t>
            </a:r>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ctrTitle"/>
          </p:nvPr>
        </p:nvSpPr>
        <p:spPr>
          <a:xfrm>
            <a:off x="304800" y="152400"/>
            <a:ext cx="8610600" cy="1066800"/>
          </a:xfrm>
        </p:spPr>
        <p:txBody>
          <a:bodyPr/>
          <a:lstStyle/>
          <a:p>
            <a:pPr eaLnBrk="1" hangingPunct="1">
              <a:defRPr/>
            </a:pPr>
            <a:r>
              <a:rPr lang="en-US" smtClean="0">
                <a:solidFill>
                  <a:srgbClr val="FFFF00"/>
                </a:solidFill>
                <a:effectLst>
                  <a:outerShdw blurRad="38100" dist="38100" dir="2700000" algn="tl">
                    <a:srgbClr val="000000"/>
                  </a:outerShdw>
                </a:effectLst>
              </a:rPr>
              <a:t>How Important Is The Resurrection Of Jesus?</a:t>
            </a:r>
          </a:p>
        </p:txBody>
      </p:sp>
      <p:sp>
        <p:nvSpPr>
          <p:cNvPr id="209923" name="Text Box 3"/>
          <p:cNvSpPr txBox="1">
            <a:spLocks noChangeArrowheads="1"/>
          </p:cNvSpPr>
          <p:nvPr/>
        </p:nvSpPr>
        <p:spPr bwMode="auto">
          <a:xfrm>
            <a:off x="228600" y="1371600"/>
            <a:ext cx="8763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defRPr/>
            </a:pPr>
            <a:r>
              <a:rPr lang="en-US" sz="3600" smtClean="0">
                <a:solidFill>
                  <a:srgbClr val="00FFFF"/>
                </a:solidFill>
                <a:effectLst>
                  <a:outerShdw blurRad="38100" dist="38100" dir="2700000" algn="tl">
                    <a:srgbClr val="000000"/>
                  </a:outerShdw>
                </a:effectLst>
                <a:latin typeface="Times New Roman" pitchFamily="18" charset="0"/>
              </a:rPr>
              <a:t> </a:t>
            </a:r>
            <a:r>
              <a:rPr lang="en-US" sz="3200" i="1" u="sng" smtClean="0">
                <a:solidFill>
                  <a:schemeClr val="bg1"/>
                </a:solidFill>
                <a:effectLst>
                  <a:outerShdw blurRad="38100" dist="38100" dir="2700000" algn="tl">
                    <a:srgbClr val="000000"/>
                  </a:outerShdw>
                </a:effectLst>
                <a:latin typeface="Times New Roman" pitchFamily="18" charset="0"/>
              </a:rPr>
              <a:t>Everything depends on the resurrection of Jesus!!!</a:t>
            </a:r>
            <a:endParaRPr lang="en-US" sz="3200" u="sng" smtClean="0">
              <a:solidFill>
                <a:srgbClr val="FFFF00"/>
              </a:solidFill>
              <a:effectLst>
                <a:outerShdw blurRad="38100" dist="38100" dir="2700000" algn="tl">
                  <a:srgbClr val="000000"/>
                </a:outerShdw>
              </a:effectLst>
              <a:latin typeface="Times New Roman" pitchFamily="18" charset="0"/>
            </a:endParaRPr>
          </a:p>
        </p:txBody>
      </p:sp>
      <p:sp>
        <p:nvSpPr>
          <p:cNvPr id="209924" name="Text Box 4"/>
          <p:cNvSpPr txBox="1">
            <a:spLocks noChangeArrowheads="1"/>
          </p:cNvSpPr>
          <p:nvPr/>
        </p:nvSpPr>
        <p:spPr bwMode="auto">
          <a:xfrm>
            <a:off x="381000" y="2057400"/>
            <a:ext cx="1828800" cy="190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85000"/>
              </a:lnSpc>
              <a:defRPr/>
            </a:pPr>
            <a:r>
              <a:rPr lang="en-US" sz="2800" smtClean="0">
                <a:solidFill>
                  <a:srgbClr val="00FFFF"/>
                </a:solidFill>
                <a:effectLst>
                  <a:outerShdw blurRad="38100" dist="38100" dir="2700000" algn="tl">
                    <a:srgbClr val="000000"/>
                  </a:outerShdw>
                </a:effectLst>
              </a:rPr>
              <a:t>If Jesus</a:t>
            </a:r>
          </a:p>
          <a:p>
            <a:pPr>
              <a:lnSpc>
                <a:spcPct val="85000"/>
              </a:lnSpc>
              <a:defRPr/>
            </a:pPr>
            <a:r>
              <a:rPr lang="en-US" sz="2800" b="1" i="1" smtClean="0">
                <a:solidFill>
                  <a:srgbClr val="00FFFF"/>
                </a:solidFill>
                <a:effectLst>
                  <a:outerShdw blurRad="38100" dist="38100" dir="2700000" algn="tl">
                    <a:srgbClr val="000000"/>
                  </a:outerShdw>
                </a:effectLst>
              </a:rPr>
              <a:t>was</a:t>
            </a:r>
            <a:r>
              <a:rPr lang="en-US" sz="2800" smtClean="0">
                <a:solidFill>
                  <a:srgbClr val="00FFFF"/>
                </a:solidFill>
                <a:effectLst>
                  <a:outerShdw blurRad="38100" dist="38100" dir="2700000" algn="tl">
                    <a:srgbClr val="000000"/>
                  </a:outerShdw>
                </a:effectLst>
              </a:rPr>
              <a:t> </a:t>
            </a:r>
          </a:p>
          <a:p>
            <a:pPr>
              <a:lnSpc>
                <a:spcPct val="85000"/>
              </a:lnSpc>
              <a:defRPr/>
            </a:pPr>
            <a:r>
              <a:rPr lang="en-US" sz="2800" smtClean="0">
                <a:solidFill>
                  <a:srgbClr val="00FFFF"/>
                </a:solidFill>
                <a:effectLst>
                  <a:outerShdw blurRad="38100" dist="38100" dir="2700000" algn="tl">
                    <a:srgbClr val="000000"/>
                  </a:outerShdw>
                </a:effectLst>
              </a:rPr>
              <a:t>raised</a:t>
            </a:r>
          </a:p>
          <a:p>
            <a:pPr>
              <a:lnSpc>
                <a:spcPct val="85000"/>
              </a:lnSpc>
              <a:defRPr/>
            </a:pPr>
            <a:r>
              <a:rPr lang="en-US" sz="2800" smtClean="0">
                <a:solidFill>
                  <a:srgbClr val="00FFFF"/>
                </a:solidFill>
                <a:effectLst>
                  <a:outerShdw blurRad="38100" dist="38100" dir="2700000" algn="tl">
                    <a:srgbClr val="000000"/>
                  </a:outerShdw>
                </a:effectLst>
              </a:rPr>
              <a:t>from the</a:t>
            </a:r>
          </a:p>
          <a:p>
            <a:pPr>
              <a:lnSpc>
                <a:spcPct val="85000"/>
              </a:lnSpc>
              <a:defRPr/>
            </a:pPr>
            <a:r>
              <a:rPr lang="en-US" sz="2800" smtClean="0">
                <a:solidFill>
                  <a:srgbClr val="00FFFF"/>
                </a:solidFill>
                <a:effectLst>
                  <a:outerShdw blurRad="38100" dist="38100" dir="2700000" algn="tl">
                    <a:srgbClr val="000000"/>
                  </a:outerShdw>
                </a:effectLst>
              </a:rPr>
              <a:t>dead</a:t>
            </a:r>
          </a:p>
        </p:txBody>
      </p:sp>
      <p:sp>
        <p:nvSpPr>
          <p:cNvPr id="209925" name="Text Box 5"/>
          <p:cNvSpPr txBox="1">
            <a:spLocks noChangeArrowheads="1"/>
          </p:cNvSpPr>
          <p:nvPr/>
        </p:nvSpPr>
        <p:spPr bwMode="auto">
          <a:xfrm>
            <a:off x="381000" y="4419600"/>
            <a:ext cx="1828800" cy="190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85000"/>
              </a:lnSpc>
              <a:defRPr/>
            </a:pPr>
            <a:r>
              <a:rPr lang="en-US" sz="2800" smtClean="0">
                <a:solidFill>
                  <a:srgbClr val="00FFFF"/>
                </a:solidFill>
                <a:effectLst>
                  <a:outerShdw blurRad="38100" dist="38100" dir="2700000" algn="tl">
                    <a:srgbClr val="000000"/>
                  </a:outerShdw>
                </a:effectLst>
              </a:rPr>
              <a:t>If Jesus</a:t>
            </a:r>
          </a:p>
          <a:p>
            <a:pPr>
              <a:lnSpc>
                <a:spcPct val="85000"/>
              </a:lnSpc>
              <a:defRPr/>
            </a:pPr>
            <a:r>
              <a:rPr lang="en-US" sz="2800" b="1" i="1" smtClean="0">
                <a:solidFill>
                  <a:srgbClr val="00FFFF"/>
                </a:solidFill>
                <a:effectLst>
                  <a:outerShdw blurRad="38100" dist="38100" dir="2700000" algn="tl">
                    <a:srgbClr val="000000"/>
                  </a:outerShdw>
                </a:effectLst>
              </a:rPr>
              <a:t>was not</a:t>
            </a:r>
            <a:r>
              <a:rPr lang="en-US" sz="2800" smtClean="0">
                <a:solidFill>
                  <a:srgbClr val="00FFFF"/>
                </a:solidFill>
                <a:effectLst>
                  <a:outerShdw blurRad="38100" dist="38100" dir="2700000" algn="tl">
                    <a:srgbClr val="000000"/>
                  </a:outerShdw>
                </a:effectLst>
              </a:rPr>
              <a:t> </a:t>
            </a:r>
          </a:p>
          <a:p>
            <a:pPr>
              <a:lnSpc>
                <a:spcPct val="85000"/>
              </a:lnSpc>
              <a:defRPr/>
            </a:pPr>
            <a:r>
              <a:rPr lang="en-US" sz="2800" smtClean="0">
                <a:solidFill>
                  <a:srgbClr val="00FFFF"/>
                </a:solidFill>
                <a:effectLst>
                  <a:outerShdw blurRad="38100" dist="38100" dir="2700000" algn="tl">
                    <a:srgbClr val="000000"/>
                  </a:outerShdw>
                </a:effectLst>
              </a:rPr>
              <a:t>raised </a:t>
            </a:r>
          </a:p>
          <a:p>
            <a:pPr>
              <a:lnSpc>
                <a:spcPct val="85000"/>
              </a:lnSpc>
              <a:defRPr/>
            </a:pPr>
            <a:r>
              <a:rPr lang="en-US" sz="2800" smtClean="0">
                <a:solidFill>
                  <a:srgbClr val="00FFFF"/>
                </a:solidFill>
                <a:effectLst>
                  <a:outerShdw blurRad="38100" dist="38100" dir="2700000" algn="tl">
                    <a:srgbClr val="000000"/>
                  </a:outerShdw>
                </a:effectLst>
              </a:rPr>
              <a:t>from the</a:t>
            </a:r>
          </a:p>
          <a:p>
            <a:pPr>
              <a:lnSpc>
                <a:spcPct val="85000"/>
              </a:lnSpc>
              <a:defRPr/>
            </a:pPr>
            <a:r>
              <a:rPr lang="en-US" sz="2800" smtClean="0">
                <a:solidFill>
                  <a:srgbClr val="00FFFF"/>
                </a:solidFill>
                <a:effectLst>
                  <a:outerShdw blurRad="38100" dist="38100" dir="2700000" algn="tl">
                    <a:srgbClr val="000000"/>
                  </a:outerShdw>
                </a:effectLst>
              </a:rPr>
              <a:t>dead</a:t>
            </a:r>
          </a:p>
        </p:txBody>
      </p:sp>
      <p:sp>
        <p:nvSpPr>
          <p:cNvPr id="121862" name="AutoShape 6"/>
          <p:cNvSpPr>
            <a:spLocks noChangeArrowheads="1"/>
          </p:cNvSpPr>
          <p:nvPr/>
        </p:nvSpPr>
        <p:spPr bwMode="auto">
          <a:xfrm>
            <a:off x="1447800" y="3505200"/>
            <a:ext cx="976313" cy="485775"/>
          </a:xfrm>
          <a:prstGeom prst="rightArrow">
            <a:avLst>
              <a:gd name="adj1" fmla="val 50000"/>
              <a:gd name="adj2" fmla="val 50245"/>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endParaRPr lang="en-US" altLang="en-US"/>
          </a:p>
        </p:txBody>
      </p:sp>
      <p:sp>
        <p:nvSpPr>
          <p:cNvPr id="121863" name="AutoShape 7"/>
          <p:cNvSpPr>
            <a:spLocks noChangeArrowheads="1"/>
          </p:cNvSpPr>
          <p:nvPr/>
        </p:nvSpPr>
        <p:spPr bwMode="auto">
          <a:xfrm>
            <a:off x="1447800" y="5867400"/>
            <a:ext cx="976313" cy="485775"/>
          </a:xfrm>
          <a:prstGeom prst="rightArrow">
            <a:avLst>
              <a:gd name="adj1" fmla="val 50000"/>
              <a:gd name="adj2" fmla="val 50245"/>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endParaRPr lang="en-US" altLang="en-US"/>
          </a:p>
        </p:txBody>
      </p:sp>
      <p:sp>
        <p:nvSpPr>
          <p:cNvPr id="209928" name="Oval 8"/>
          <p:cNvSpPr>
            <a:spLocks noChangeArrowheads="1"/>
          </p:cNvSpPr>
          <p:nvPr/>
        </p:nvSpPr>
        <p:spPr bwMode="auto">
          <a:xfrm>
            <a:off x="2362200" y="2133600"/>
            <a:ext cx="6096000" cy="1905000"/>
          </a:xfrm>
          <a:prstGeom prst="ellipse">
            <a:avLst/>
          </a:prstGeom>
          <a:solidFill>
            <a:srgbClr val="00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2200" b="1">
                <a:effectLst>
                  <a:outerShdw blurRad="38100" dist="38100" dir="2700000" algn="tl">
                    <a:srgbClr val="FFFFFF"/>
                  </a:outerShdw>
                </a:effectLst>
                <a:latin typeface="Arial" charset="0"/>
              </a:rPr>
              <a:t>Everything he said is true, every claim</a:t>
            </a:r>
          </a:p>
          <a:p>
            <a:pPr algn="ctr">
              <a:defRPr/>
            </a:pPr>
            <a:r>
              <a:rPr lang="en-US" sz="2200" b="1">
                <a:effectLst>
                  <a:outerShdw blurRad="38100" dist="38100" dir="2700000" algn="tl">
                    <a:srgbClr val="FFFFFF"/>
                  </a:outerShdw>
                </a:effectLst>
                <a:latin typeface="Arial" charset="0"/>
              </a:rPr>
              <a:t>he made is verified…</a:t>
            </a:r>
          </a:p>
        </p:txBody>
      </p:sp>
      <p:sp>
        <p:nvSpPr>
          <p:cNvPr id="209930" name="Rectangle 10"/>
          <p:cNvSpPr>
            <a:spLocks noChangeArrowheads="1"/>
          </p:cNvSpPr>
          <p:nvPr/>
        </p:nvSpPr>
        <p:spPr bwMode="auto">
          <a:xfrm>
            <a:off x="2743200" y="2590800"/>
            <a:ext cx="5486400" cy="914400"/>
          </a:xfrm>
          <a:prstGeom prst="rect">
            <a:avLst/>
          </a:prstGeom>
          <a:solidFill>
            <a:srgbClr val="C0C0C0"/>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3600" i="1">
                <a:solidFill>
                  <a:srgbClr val="CC0000"/>
                </a:solidFill>
                <a:effectLst>
                  <a:outerShdw blurRad="38100" dist="38100" dir="2700000" algn="tl">
                    <a:srgbClr val="000000"/>
                  </a:outerShdw>
                </a:effectLst>
                <a:latin typeface="Arial" charset="0"/>
              </a:rPr>
              <a:t>He is the Son of God!!!!!</a:t>
            </a:r>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Grp="1" noChangeArrowheads="1"/>
          </p:cNvSpPr>
          <p:nvPr>
            <p:ph type="ctrTitle"/>
          </p:nvPr>
        </p:nvSpPr>
        <p:spPr>
          <a:xfrm>
            <a:off x="304800" y="152400"/>
            <a:ext cx="8610600" cy="1066800"/>
          </a:xfrm>
        </p:spPr>
        <p:txBody>
          <a:bodyPr/>
          <a:lstStyle/>
          <a:p>
            <a:pPr eaLnBrk="1" hangingPunct="1">
              <a:defRPr/>
            </a:pPr>
            <a:r>
              <a:rPr lang="en-US" smtClean="0">
                <a:solidFill>
                  <a:srgbClr val="FFFF00"/>
                </a:solidFill>
                <a:effectLst>
                  <a:outerShdw blurRad="38100" dist="38100" dir="2700000" algn="tl">
                    <a:srgbClr val="000000"/>
                  </a:outerShdw>
                </a:effectLst>
              </a:rPr>
              <a:t>How Important Is The Resurrection Of Jesus?</a:t>
            </a:r>
          </a:p>
        </p:txBody>
      </p:sp>
      <p:sp>
        <p:nvSpPr>
          <p:cNvPr id="210947" name="Text Box 3"/>
          <p:cNvSpPr txBox="1">
            <a:spLocks noChangeArrowheads="1"/>
          </p:cNvSpPr>
          <p:nvPr/>
        </p:nvSpPr>
        <p:spPr bwMode="auto">
          <a:xfrm>
            <a:off x="228600" y="1371600"/>
            <a:ext cx="8763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defRPr/>
            </a:pPr>
            <a:r>
              <a:rPr lang="en-US" sz="3600" smtClean="0">
                <a:solidFill>
                  <a:srgbClr val="00FFFF"/>
                </a:solidFill>
                <a:effectLst>
                  <a:outerShdw blurRad="38100" dist="38100" dir="2700000" algn="tl">
                    <a:srgbClr val="000000"/>
                  </a:outerShdw>
                </a:effectLst>
                <a:latin typeface="Times New Roman" pitchFamily="18" charset="0"/>
              </a:rPr>
              <a:t> </a:t>
            </a:r>
            <a:r>
              <a:rPr lang="en-US" sz="3200" i="1" u="sng" smtClean="0">
                <a:solidFill>
                  <a:schemeClr val="bg1"/>
                </a:solidFill>
                <a:effectLst>
                  <a:outerShdw blurRad="38100" dist="38100" dir="2700000" algn="tl">
                    <a:srgbClr val="000000"/>
                  </a:outerShdw>
                </a:effectLst>
                <a:latin typeface="Times New Roman" pitchFamily="18" charset="0"/>
              </a:rPr>
              <a:t>Everything depends on the resurrection of Jesus!!!</a:t>
            </a:r>
            <a:endParaRPr lang="en-US" sz="3200" u="sng" smtClean="0">
              <a:solidFill>
                <a:srgbClr val="FFFF00"/>
              </a:solidFill>
              <a:effectLst>
                <a:outerShdw blurRad="38100" dist="38100" dir="2700000" algn="tl">
                  <a:srgbClr val="000000"/>
                </a:outerShdw>
              </a:effectLst>
              <a:latin typeface="Times New Roman" pitchFamily="18" charset="0"/>
            </a:endParaRPr>
          </a:p>
        </p:txBody>
      </p:sp>
      <p:sp>
        <p:nvSpPr>
          <p:cNvPr id="210948" name="Text Box 4"/>
          <p:cNvSpPr txBox="1">
            <a:spLocks noChangeArrowheads="1"/>
          </p:cNvSpPr>
          <p:nvPr/>
        </p:nvSpPr>
        <p:spPr bwMode="auto">
          <a:xfrm>
            <a:off x="381000" y="2057400"/>
            <a:ext cx="1828800" cy="190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85000"/>
              </a:lnSpc>
              <a:defRPr/>
            </a:pPr>
            <a:r>
              <a:rPr lang="en-US" sz="2800" smtClean="0">
                <a:solidFill>
                  <a:srgbClr val="00FFFF"/>
                </a:solidFill>
                <a:effectLst>
                  <a:outerShdw blurRad="38100" dist="38100" dir="2700000" algn="tl">
                    <a:srgbClr val="000000"/>
                  </a:outerShdw>
                </a:effectLst>
              </a:rPr>
              <a:t>If Jesus</a:t>
            </a:r>
          </a:p>
          <a:p>
            <a:pPr>
              <a:lnSpc>
                <a:spcPct val="85000"/>
              </a:lnSpc>
              <a:defRPr/>
            </a:pPr>
            <a:r>
              <a:rPr lang="en-US" sz="2800" b="1" i="1" smtClean="0">
                <a:solidFill>
                  <a:srgbClr val="00FFFF"/>
                </a:solidFill>
                <a:effectLst>
                  <a:outerShdw blurRad="38100" dist="38100" dir="2700000" algn="tl">
                    <a:srgbClr val="000000"/>
                  </a:outerShdw>
                </a:effectLst>
              </a:rPr>
              <a:t>was</a:t>
            </a:r>
            <a:r>
              <a:rPr lang="en-US" sz="2800" smtClean="0">
                <a:solidFill>
                  <a:srgbClr val="00FFFF"/>
                </a:solidFill>
                <a:effectLst>
                  <a:outerShdw blurRad="38100" dist="38100" dir="2700000" algn="tl">
                    <a:srgbClr val="000000"/>
                  </a:outerShdw>
                </a:effectLst>
              </a:rPr>
              <a:t> </a:t>
            </a:r>
          </a:p>
          <a:p>
            <a:pPr>
              <a:lnSpc>
                <a:spcPct val="85000"/>
              </a:lnSpc>
              <a:defRPr/>
            </a:pPr>
            <a:r>
              <a:rPr lang="en-US" sz="2800" smtClean="0">
                <a:solidFill>
                  <a:srgbClr val="00FFFF"/>
                </a:solidFill>
                <a:effectLst>
                  <a:outerShdw blurRad="38100" dist="38100" dir="2700000" algn="tl">
                    <a:srgbClr val="000000"/>
                  </a:outerShdw>
                </a:effectLst>
              </a:rPr>
              <a:t>raised</a:t>
            </a:r>
          </a:p>
          <a:p>
            <a:pPr>
              <a:lnSpc>
                <a:spcPct val="85000"/>
              </a:lnSpc>
              <a:defRPr/>
            </a:pPr>
            <a:r>
              <a:rPr lang="en-US" sz="2800" smtClean="0">
                <a:solidFill>
                  <a:srgbClr val="00FFFF"/>
                </a:solidFill>
                <a:effectLst>
                  <a:outerShdw blurRad="38100" dist="38100" dir="2700000" algn="tl">
                    <a:srgbClr val="000000"/>
                  </a:outerShdw>
                </a:effectLst>
              </a:rPr>
              <a:t>from the</a:t>
            </a:r>
          </a:p>
          <a:p>
            <a:pPr>
              <a:lnSpc>
                <a:spcPct val="85000"/>
              </a:lnSpc>
              <a:defRPr/>
            </a:pPr>
            <a:r>
              <a:rPr lang="en-US" sz="2800" smtClean="0">
                <a:solidFill>
                  <a:srgbClr val="00FFFF"/>
                </a:solidFill>
                <a:effectLst>
                  <a:outerShdw blurRad="38100" dist="38100" dir="2700000" algn="tl">
                    <a:srgbClr val="000000"/>
                  </a:outerShdw>
                </a:effectLst>
              </a:rPr>
              <a:t>dead</a:t>
            </a:r>
          </a:p>
        </p:txBody>
      </p:sp>
      <p:sp>
        <p:nvSpPr>
          <p:cNvPr id="210949" name="Text Box 5"/>
          <p:cNvSpPr txBox="1">
            <a:spLocks noChangeArrowheads="1"/>
          </p:cNvSpPr>
          <p:nvPr/>
        </p:nvSpPr>
        <p:spPr bwMode="auto">
          <a:xfrm>
            <a:off x="381000" y="4419600"/>
            <a:ext cx="1828800" cy="190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85000"/>
              </a:lnSpc>
              <a:defRPr/>
            </a:pPr>
            <a:r>
              <a:rPr lang="en-US" sz="2800" smtClean="0">
                <a:solidFill>
                  <a:srgbClr val="00FFFF"/>
                </a:solidFill>
                <a:effectLst>
                  <a:outerShdw blurRad="38100" dist="38100" dir="2700000" algn="tl">
                    <a:srgbClr val="000000"/>
                  </a:outerShdw>
                </a:effectLst>
              </a:rPr>
              <a:t>If Jesus</a:t>
            </a:r>
          </a:p>
          <a:p>
            <a:pPr>
              <a:lnSpc>
                <a:spcPct val="85000"/>
              </a:lnSpc>
              <a:defRPr/>
            </a:pPr>
            <a:r>
              <a:rPr lang="en-US" sz="2800" b="1" i="1" smtClean="0">
                <a:solidFill>
                  <a:srgbClr val="00FFFF"/>
                </a:solidFill>
                <a:effectLst>
                  <a:outerShdw blurRad="38100" dist="38100" dir="2700000" algn="tl">
                    <a:srgbClr val="000000"/>
                  </a:outerShdw>
                </a:effectLst>
              </a:rPr>
              <a:t>was not</a:t>
            </a:r>
            <a:r>
              <a:rPr lang="en-US" sz="2800" smtClean="0">
                <a:solidFill>
                  <a:srgbClr val="00FFFF"/>
                </a:solidFill>
                <a:effectLst>
                  <a:outerShdw blurRad="38100" dist="38100" dir="2700000" algn="tl">
                    <a:srgbClr val="000000"/>
                  </a:outerShdw>
                </a:effectLst>
              </a:rPr>
              <a:t> </a:t>
            </a:r>
          </a:p>
          <a:p>
            <a:pPr>
              <a:lnSpc>
                <a:spcPct val="85000"/>
              </a:lnSpc>
              <a:defRPr/>
            </a:pPr>
            <a:r>
              <a:rPr lang="en-US" sz="2800" smtClean="0">
                <a:solidFill>
                  <a:srgbClr val="00FFFF"/>
                </a:solidFill>
                <a:effectLst>
                  <a:outerShdw blurRad="38100" dist="38100" dir="2700000" algn="tl">
                    <a:srgbClr val="000000"/>
                  </a:outerShdw>
                </a:effectLst>
              </a:rPr>
              <a:t>raised </a:t>
            </a:r>
          </a:p>
          <a:p>
            <a:pPr>
              <a:lnSpc>
                <a:spcPct val="85000"/>
              </a:lnSpc>
              <a:defRPr/>
            </a:pPr>
            <a:r>
              <a:rPr lang="en-US" sz="2800" smtClean="0">
                <a:solidFill>
                  <a:srgbClr val="00FFFF"/>
                </a:solidFill>
                <a:effectLst>
                  <a:outerShdw blurRad="38100" dist="38100" dir="2700000" algn="tl">
                    <a:srgbClr val="000000"/>
                  </a:outerShdw>
                </a:effectLst>
              </a:rPr>
              <a:t>from the</a:t>
            </a:r>
          </a:p>
          <a:p>
            <a:pPr>
              <a:lnSpc>
                <a:spcPct val="85000"/>
              </a:lnSpc>
              <a:defRPr/>
            </a:pPr>
            <a:r>
              <a:rPr lang="en-US" sz="2800" smtClean="0">
                <a:solidFill>
                  <a:srgbClr val="00FFFF"/>
                </a:solidFill>
                <a:effectLst>
                  <a:outerShdw blurRad="38100" dist="38100" dir="2700000" algn="tl">
                    <a:srgbClr val="000000"/>
                  </a:outerShdw>
                </a:effectLst>
              </a:rPr>
              <a:t>dead</a:t>
            </a:r>
          </a:p>
        </p:txBody>
      </p:sp>
      <p:sp>
        <p:nvSpPr>
          <p:cNvPr id="122886" name="AutoShape 6"/>
          <p:cNvSpPr>
            <a:spLocks noChangeArrowheads="1"/>
          </p:cNvSpPr>
          <p:nvPr/>
        </p:nvSpPr>
        <p:spPr bwMode="auto">
          <a:xfrm>
            <a:off x="1447800" y="3505200"/>
            <a:ext cx="976313" cy="485775"/>
          </a:xfrm>
          <a:prstGeom prst="rightArrow">
            <a:avLst>
              <a:gd name="adj1" fmla="val 50000"/>
              <a:gd name="adj2" fmla="val 50245"/>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endParaRPr lang="en-US" altLang="en-US"/>
          </a:p>
        </p:txBody>
      </p:sp>
      <p:sp>
        <p:nvSpPr>
          <p:cNvPr id="122887" name="AutoShape 7"/>
          <p:cNvSpPr>
            <a:spLocks noChangeArrowheads="1"/>
          </p:cNvSpPr>
          <p:nvPr/>
        </p:nvSpPr>
        <p:spPr bwMode="auto">
          <a:xfrm>
            <a:off x="1447800" y="5867400"/>
            <a:ext cx="976313" cy="485775"/>
          </a:xfrm>
          <a:prstGeom prst="rightArrow">
            <a:avLst>
              <a:gd name="adj1" fmla="val 50000"/>
              <a:gd name="adj2" fmla="val 50245"/>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endParaRPr lang="en-US" altLang="en-US"/>
          </a:p>
        </p:txBody>
      </p:sp>
      <p:sp>
        <p:nvSpPr>
          <p:cNvPr id="210952" name="Oval 8"/>
          <p:cNvSpPr>
            <a:spLocks noChangeArrowheads="1"/>
          </p:cNvSpPr>
          <p:nvPr/>
        </p:nvSpPr>
        <p:spPr bwMode="auto">
          <a:xfrm>
            <a:off x="2362200" y="2133600"/>
            <a:ext cx="6096000" cy="1905000"/>
          </a:xfrm>
          <a:prstGeom prst="ellipse">
            <a:avLst/>
          </a:prstGeom>
          <a:solidFill>
            <a:srgbClr val="00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2200" b="1">
                <a:effectLst>
                  <a:outerShdw blurRad="38100" dist="38100" dir="2700000" algn="tl">
                    <a:srgbClr val="FFFFFF"/>
                  </a:outerShdw>
                </a:effectLst>
                <a:latin typeface="Arial" charset="0"/>
              </a:rPr>
              <a:t>Everything he said is true, every claim</a:t>
            </a:r>
          </a:p>
          <a:p>
            <a:pPr algn="ctr">
              <a:defRPr/>
            </a:pPr>
            <a:r>
              <a:rPr lang="en-US" sz="2200" b="1">
                <a:effectLst>
                  <a:outerShdw blurRad="38100" dist="38100" dir="2700000" algn="tl">
                    <a:srgbClr val="FFFFFF"/>
                  </a:outerShdw>
                </a:effectLst>
                <a:latin typeface="Arial" charset="0"/>
              </a:rPr>
              <a:t>he made is verified…</a:t>
            </a:r>
          </a:p>
        </p:txBody>
      </p:sp>
      <p:sp>
        <p:nvSpPr>
          <p:cNvPr id="210953" name="Oval 9"/>
          <p:cNvSpPr>
            <a:spLocks noChangeArrowheads="1"/>
          </p:cNvSpPr>
          <p:nvPr/>
        </p:nvSpPr>
        <p:spPr bwMode="auto">
          <a:xfrm>
            <a:off x="2362200" y="4419600"/>
            <a:ext cx="6096000" cy="1905000"/>
          </a:xfrm>
          <a:prstGeom prst="ellipse">
            <a:avLst/>
          </a:prstGeom>
          <a:solidFill>
            <a:srgbClr val="00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2200" b="1" dirty="0">
                <a:effectLst>
                  <a:outerShdw blurRad="38100" dist="38100" dir="2700000" algn="tl">
                    <a:srgbClr val="FFFFFF"/>
                  </a:outerShdw>
                </a:effectLst>
                <a:latin typeface="Arial" charset="0"/>
              </a:rPr>
              <a:t>Everything </a:t>
            </a:r>
            <a:r>
              <a:rPr lang="en-US" sz="2200" b="1" dirty="0" smtClean="0">
                <a:effectLst>
                  <a:outerShdw blurRad="38100" dist="38100" dir="2700000" algn="tl">
                    <a:srgbClr val="FFFFFF"/>
                  </a:outerShdw>
                </a:effectLst>
                <a:latin typeface="Arial" charset="0"/>
              </a:rPr>
              <a:t>He </a:t>
            </a:r>
            <a:r>
              <a:rPr lang="en-US" sz="2200" b="1" dirty="0">
                <a:effectLst>
                  <a:outerShdw blurRad="38100" dist="38100" dir="2700000" algn="tl">
                    <a:srgbClr val="FFFFFF"/>
                  </a:outerShdw>
                </a:effectLst>
                <a:latin typeface="Arial" charset="0"/>
              </a:rPr>
              <a:t>said is false, every claim</a:t>
            </a:r>
          </a:p>
          <a:p>
            <a:pPr algn="ctr">
              <a:defRPr/>
            </a:pPr>
            <a:r>
              <a:rPr lang="en-US" sz="2200" b="1" dirty="0">
                <a:effectLst>
                  <a:outerShdw blurRad="38100" dist="38100" dir="2700000" algn="tl">
                    <a:srgbClr val="FFFFFF"/>
                  </a:outerShdw>
                </a:effectLst>
                <a:latin typeface="Arial" charset="0"/>
              </a:rPr>
              <a:t>H</a:t>
            </a:r>
            <a:r>
              <a:rPr lang="en-US" sz="2200" b="1" dirty="0" smtClean="0">
                <a:effectLst>
                  <a:outerShdw blurRad="38100" dist="38100" dir="2700000" algn="tl">
                    <a:srgbClr val="FFFFFF"/>
                  </a:outerShdw>
                </a:effectLst>
                <a:latin typeface="Arial" charset="0"/>
              </a:rPr>
              <a:t>e </a:t>
            </a:r>
            <a:r>
              <a:rPr lang="en-US" sz="2200" b="1" dirty="0">
                <a:effectLst>
                  <a:outerShdw blurRad="38100" dist="38100" dir="2700000" algn="tl">
                    <a:srgbClr val="FFFFFF"/>
                  </a:outerShdw>
                </a:effectLst>
                <a:latin typeface="Arial" charset="0"/>
              </a:rPr>
              <a:t>made is a lie…</a:t>
            </a:r>
          </a:p>
        </p:txBody>
      </p:sp>
      <p:sp>
        <p:nvSpPr>
          <p:cNvPr id="210954" name="Rectangle 10"/>
          <p:cNvSpPr>
            <a:spLocks noChangeArrowheads="1"/>
          </p:cNvSpPr>
          <p:nvPr/>
        </p:nvSpPr>
        <p:spPr bwMode="auto">
          <a:xfrm>
            <a:off x="2743200" y="2590800"/>
            <a:ext cx="5486400" cy="914400"/>
          </a:xfrm>
          <a:prstGeom prst="rect">
            <a:avLst/>
          </a:prstGeom>
          <a:solidFill>
            <a:srgbClr val="C0C0C0"/>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3600" i="1">
                <a:solidFill>
                  <a:srgbClr val="CC0000"/>
                </a:solidFill>
                <a:effectLst>
                  <a:outerShdw blurRad="38100" dist="38100" dir="2700000" algn="tl">
                    <a:srgbClr val="000000"/>
                  </a:outerShdw>
                </a:effectLst>
                <a:latin typeface="Arial" charset="0"/>
              </a:rPr>
              <a:t>He is the Son of God!!!!!</a:t>
            </a:r>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ctrTitle"/>
          </p:nvPr>
        </p:nvSpPr>
        <p:spPr>
          <a:xfrm>
            <a:off x="304800" y="152400"/>
            <a:ext cx="8610600" cy="1066800"/>
          </a:xfrm>
        </p:spPr>
        <p:txBody>
          <a:bodyPr/>
          <a:lstStyle/>
          <a:p>
            <a:pPr eaLnBrk="1" hangingPunct="1">
              <a:defRPr/>
            </a:pPr>
            <a:r>
              <a:rPr lang="en-US" smtClean="0">
                <a:solidFill>
                  <a:srgbClr val="FFFF00"/>
                </a:solidFill>
                <a:effectLst>
                  <a:outerShdw blurRad="38100" dist="38100" dir="2700000" algn="tl">
                    <a:srgbClr val="000000"/>
                  </a:outerShdw>
                </a:effectLst>
              </a:rPr>
              <a:t>How Important Is The Resurrection Of Jesus?</a:t>
            </a:r>
          </a:p>
        </p:txBody>
      </p:sp>
      <p:sp>
        <p:nvSpPr>
          <p:cNvPr id="208899" name="Text Box 3"/>
          <p:cNvSpPr txBox="1">
            <a:spLocks noChangeArrowheads="1"/>
          </p:cNvSpPr>
          <p:nvPr/>
        </p:nvSpPr>
        <p:spPr bwMode="auto">
          <a:xfrm>
            <a:off x="228600" y="1371600"/>
            <a:ext cx="8763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defRPr/>
            </a:pPr>
            <a:r>
              <a:rPr lang="en-US" sz="3600" smtClean="0">
                <a:solidFill>
                  <a:srgbClr val="00FFFF"/>
                </a:solidFill>
                <a:effectLst>
                  <a:outerShdw blurRad="38100" dist="38100" dir="2700000" algn="tl">
                    <a:srgbClr val="000000"/>
                  </a:outerShdw>
                </a:effectLst>
                <a:latin typeface="Times New Roman" pitchFamily="18" charset="0"/>
              </a:rPr>
              <a:t> </a:t>
            </a:r>
            <a:r>
              <a:rPr lang="en-US" sz="3200" i="1" u="sng" smtClean="0">
                <a:solidFill>
                  <a:schemeClr val="bg1"/>
                </a:solidFill>
                <a:effectLst>
                  <a:outerShdw blurRad="38100" dist="38100" dir="2700000" algn="tl">
                    <a:srgbClr val="000000"/>
                  </a:outerShdw>
                </a:effectLst>
                <a:latin typeface="Times New Roman" pitchFamily="18" charset="0"/>
              </a:rPr>
              <a:t>Everything depends on the resurrection of Jesus!!!</a:t>
            </a:r>
            <a:endParaRPr lang="en-US" sz="3200" u="sng" smtClean="0">
              <a:solidFill>
                <a:srgbClr val="FFFF00"/>
              </a:solidFill>
              <a:effectLst>
                <a:outerShdw blurRad="38100" dist="38100" dir="2700000" algn="tl">
                  <a:srgbClr val="000000"/>
                </a:outerShdw>
              </a:effectLst>
              <a:latin typeface="Times New Roman" pitchFamily="18" charset="0"/>
            </a:endParaRPr>
          </a:p>
        </p:txBody>
      </p:sp>
      <p:sp>
        <p:nvSpPr>
          <p:cNvPr id="208900" name="Text Box 4"/>
          <p:cNvSpPr txBox="1">
            <a:spLocks noChangeArrowheads="1"/>
          </p:cNvSpPr>
          <p:nvPr/>
        </p:nvSpPr>
        <p:spPr bwMode="auto">
          <a:xfrm>
            <a:off x="381000" y="2057400"/>
            <a:ext cx="1828800" cy="190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85000"/>
              </a:lnSpc>
              <a:defRPr/>
            </a:pPr>
            <a:r>
              <a:rPr lang="en-US" sz="2800" smtClean="0">
                <a:solidFill>
                  <a:srgbClr val="00FFFF"/>
                </a:solidFill>
                <a:effectLst>
                  <a:outerShdw blurRad="38100" dist="38100" dir="2700000" algn="tl">
                    <a:srgbClr val="000000"/>
                  </a:outerShdw>
                </a:effectLst>
              </a:rPr>
              <a:t>If Jesus</a:t>
            </a:r>
          </a:p>
          <a:p>
            <a:pPr>
              <a:lnSpc>
                <a:spcPct val="85000"/>
              </a:lnSpc>
              <a:defRPr/>
            </a:pPr>
            <a:r>
              <a:rPr lang="en-US" sz="2800" b="1" i="1" smtClean="0">
                <a:solidFill>
                  <a:srgbClr val="00FFFF"/>
                </a:solidFill>
                <a:effectLst>
                  <a:outerShdw blurRad="38100" dist="38100" dir="2700000" algn="tl">
                    <a:srgbClr val="000000"/>
                  </a:outerShdw>
                </a:effectLst>
              </a:rPr>
              <a:t>was</a:t>
            </a:r>
            <a:r>
              <a:rPr lang="en-US" sz="2800" smtClean="0">
                <a:solidFill>
                  <a:srgbClr val="00FFFF"/>
                </a:solidFill>
                <a:effectLst>
                  <a:outerShdw blurRad="38100" dist="38100" dir="2700000" algn="tl">
                    <a:srgbClr val="000000"/>
                  </a:outerShdw>
                </a:effectLst>
              </a:rPr>
              <a:t> </a:t>
            </a:r>
          </a:p>
          <a:p>
            <a:pPr>
              <a:lnSpc>
                <a:spcPct val="85000"/>
              </a:lnSpc>
              <a:defRPr/>
            </a:pPr>
            <a:r>
              <a:rPr lang="en-US" sz="2800" smtClean="0">
                <a:solidFill>
                  <a:srgbClr val="00FFFF"/>
                </a:solidFill>
                <a:effectLst>
                  <a:outerShdw blurRad="38100" dist="38100" dir="2700000" algn="tl">
                    <a:srgbClr val="000000"/>
                  </a:outerShdw>
                </a:effectLst>
              </a:rPr>
              <a:t>raised</a:t>
            </a:r>
          </a:p>
          <a:p>
            <a:pPr>
              <a:lnSpc>
                <a:spcPct val="85000"/>
              </a:lnSpc>
              <a:defRPr/>
            </a:pPr>
            <a:r>
              <a:rPr lang="en-US" sz="2800" smtClean="0">
                <a:solidFill>
                  <a:srgbClr val="00FFFF"/>
                </a:solidFill>
                <a:effectLst>
                  <a:outerShdw blurRad="38100" dist="38100" dir="2700000" algn="tl">
                    <a:srgbClr val="000000"/>
                  </a:outerShdw>
                </a:effectLst>
              </a:rPr>
              <a:t>from the</a:t>
            </a:r>
          </a:p>
          <a:p>
            <a:pPr>
              <a:lnSpc>
                <a:spcPct val="85000"/>
              </a:lnSpc>
              <a:defRPr/>
            </a:pPr>
            <a:r>
              <a:rPr lang="en-US" sz="2800" smtClean="0">
                <a:solidFill>
                  <a:srgbClr val="00FFFF"/>
                </a:solidFill>
                <a:effectLst>
                  <a:outerShdw blurRad="38100" dist="38100" dir="2700000" algn="tl">
                    <a:srgbClr val="000000"/>
                  </a:outerShdw>
                </a:effectLst>
              </a:rPr>
              <a:t>dead</a:t>
            </a:r>
          </a:p>
        </p:txBody>
      </p:sp>
      <p:sp>
        <p:nvSpPr>
          <p:cNvPr id="208901" name="Text Box 5"/>
          <p:cNvSpPr txBox="1">
            <a:spLocks noChangeArrowheads="1"/>
          </p:cNvSpPr>
          <p:nvPr/>
        </p:nvSpPr>
        <p:spPr bwMode="auto">
          <a:xfrm>
            <a:off x="381000" y="4419600"/>
            <a:ext cx="1828800" cy="190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85000"/>
              </a:lnSpc>
              <a:defRPr/>
            </a:pPr>
            <a:r>
              <a:rPr lang="en-US" sz="2800" smtClean="0">
                <a:solidFill>
                  <a:srgbClr val="00FFFF"/>
                </a:solidFill>
                <a:effectLst>
                  <a:outerShdw blurRad="38100" dist="38100" dir="2700000" algn="tl">
                    <a:srgbClr val="000000"/>
                  </a:outerShdw>
                </a:effectLst>
              </a:rPr>
              <a:t>If Jesus</a:t>
            </a:r>
          </a:p>
          <a:p>
            <a:pPr>
              <a:lnSpc>
                <a:spcPct val="85000"/>
              </a:lnSpc>
              <a:defRPr/>
            </a:pPr>
            <a:r>
              <a:rPr lang="en-US" sz="2800" b="1" i="1" smtClean="0">
                <a:solidFill>
                  <a:srgbClr val="00FFFF"/>
                </a:solidFill>
                <a:effectLst>
                  <a:outerShdw blurRad="38100" dist="38100" dir="2700000" algn="tl">
                    <a:srgbClr val="000000"/>
                  </a:outerShdw>
                </a:effectLst>
              </a:rPr>
              <a:t>was not</a:t>
            </a:r>
            <a:r>
              <a:rPr lang="en-US" sz="2800" smtClean="0">
                <a:solidFill>
                  <a:srgbClr val="00FFFF"/>
                </a:solidFill>
                <a:effectLst>
                  <a:outerShdw blurRad="38100" dist="38100" dir="2700000" algn="tl">
                    <a:srgbClr val="000000"/>
                  </a:outerShdw>
                </a:effectLst>
              </a:rPr>
              <a:t> </a:t>
            </a:r>
          </a:p>
          <a:p>
            <a:pPr>
              <a:lnSpc>
                <a:spcPct val="85000"/>
              </a:lnSpc>
              <a:defRPr/>
            </a:pPr>
            <a:r>
              <a:rPr lang="en-US" sz="2800" smtClean="0">
                <a:solidFill>
                  <a:srgbClr val="00FFFF"/>
                </a:solidFill>
                <a:effectLst>
                  <a:outerShdw blurRad="38100" dist="38100" dir="2700000" algn="tl">
                    <a:srgbClr val="000000"/>
                  </a:outerShdw>
                </a:effectLst>
              </a:rPr>
              <a:t>raised </a:t>
            </a:r>
          </a:p>
          <a:p>
            <a:pPr>
              <a:lnSpc>
                <a:spcPct val="85000"/>
              </a:lnSpc>
              <a:defRPr/>
            </a:pPr>
            <a:r>
              <a:rPr lang="en-US" sz="2800" smtClean="0">
                <a:solidFill>
                  <a:srgbClr val="00FFFF"/>
                </a:solidFill>
                <a:effectLst>
                  <a:outerShdw blurRad="38100" dist="38100" dir="2700000" algn="tl">
                    <a:srgbClr val="000000"/>
                  </a:outerShdw>
                </a:effectLst>
              </a:rPr>
              <a:t>from the</a:t>
            </a:r>
          </a:p>
          <a:p>
            <a:pPr>
              <a:lnSpc>
                <a:spcPct val="85000"/>
              </a:lnSpc>
              <a:defRPr/>
            </a:pPr>
            <a:r>
              <a:rPr lang="en-US" sz="2800" smtClean="0">
                <a:solidFill>
                  <a:srgbClr val="00FFFF"/>
                </a:solidFill>
                <a:effectLst>
                  <a:outerShdw blurRad="38100" dist="38100" dir="2700000" algn="tl">
                    <a:srgbClr val="000000"/>
                  </a:outerShdw>
                </a:effectLst>
              </a:rPr>
              <a:t>dead</a:t>
            </a:r>
          </a:p>
        </p:txBody>
      </p:sp>
      <p:sp>
        <p:nvSpPr>
          <p:cNvPr id="123910" name="AutoShape 6"/>
          <p:cNvSpPr>
            <a:spLocks noChangeArrowheads="1"/>
          </p:cNvSpPr>
          <p:nvPr/>
        </p:nvSpPr>
        <p:spPr bwMode="auto">
          <a:xfrm>
            <a:off x="1447800" y="3505200"/>
            <a:ext cx="976313" cy="485775"/>
          </a:xfrm>
          <a:prstGeom prst="rightArrow">
            <a:avLst>
              <a:gd name="adj1" fmla="val 50000"/>
              <a:gd name="adj2" fmla="val 50245"/>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endParaRPr lang="en-US" altLang="en-US"/>
          </a:p>
        </p:txBody>
      </p:sp>
      <p:sp>
        <p:nvSpPr>
          <p:cNvPr id="123911" name="AutoShape 7"/>
          <p:cNvSpPr>
            <a:spLocks noChangeArrowheads="1"/>
          </p:cNvSpPr>
          <p:nvPr/>
        </p:nvSpPr>
        <p:spPr bwMode="auto">
          <a:xfrm>
            <a:off x="1447800" y="5867400"/>
            <a:ext cx="976313" cy="485775"/>
          </a:xfrm>
          <a:prstGeom prst="rightArrow">
            <a:avLst>
              <a:gd name="adj1" fmla="val 50000"/>
              <a:gd name="adj2" fmla="val 50245"/>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endParaRPr lang="en-US" altLang="en-US"/>
          </a:p>
        </p:txBody>
      </p:sp>
      <p:sp>
        <p:nvSpPr>
          <p:cNvPr id="123912" name="Oval 8"/>
          <p:cNvSpPr>
            <a:spLocks noChangeArrowheads="1"/>
          </p:cNvSpPr>
          <p:nvPr/>
        </p:nvSpPr>
        <p:spPr bwMode="auto">
          <a:xfrm>
            <a:off x="2362200" y="2133600"/>
            <a:ext cx="6096000" cy="1905000"/>
          </a:xfrm>
          <a:prstGeom prst="ellipse">
            <a:avLst/>
          </a:prstGeom>
          <a:solidFill>
            <a:srgbClr val="00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200" b="1">
                <a:latin typeface="Arial" charset="0"/>
              </a:rPr>
              <a:t>Everything he said is true, every claim</a:t>
            </a:r>
          </a:p>
          <a:p>
            <a:pPr algn="ctr" eaLnBrk="1" hangingPunct="1"/>
            <a:r>
              <a:rPr lang="en-US" altLang="en-US" sz="2200" b="1">
                <a:latin typeface="Arial" charset="0"/>
              </a:rPr>
              <a:t>he made is verified…</a:t>
            </a:r>
          </a:p>
        </p:txBody>
      </p:sp>
      <p:sp>
        <p:nvSpPr>
          <p:cNvPr id="208905" name="Rectangle 9"/>
          <p:cNvSpPr>
            <a:spLocks noChangeArrowheads="1"/>
          </p:cNvSpPr>
          <p:nvPr/>
        </p:nvSpPr>
        <p:spPr bwMode="auto">
          <a:xfrm>
            <a:off x="2743200" y="2590800"/>
            <a:ext cx="5486400" cy="914400"/>
          </a:xfrm>
          <a:prstGeom prst="rect">
            <a:avLst/>
          </a:prstGeom>
          <a:solidFill>
            <a:srgbClr val="C0C0C0"/>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3600" i="1">
                <a:solidFill>
                  <a:srgbClr val="CC0000"/>
                </a:solidFill>
                <a:effectLst>
                  <a:outerShdw blurRad="38100" dist="38100" dir="2700000" algn="tl">
                    <a:srgbClr val="000000"/>
                  </a:outerShdw>
                </a:effectLst>
                <a:latin typeface="Arial" charset="0"/>
              </a:rPr>
              <a:t>He is the Son of God!!!!!</a:t>
            </a:r>
          </a:p>
        </p:txBody>
      </p:sp>
      <p:sp>
        <p:nvSpPr>
          <p:cNvPr id="123914" name="Oval 10"/>
          <p:cNvSpPr>
            <a:spLocks noChangeArrowheads="1"/>
          </p:cNvSpPr>
          <p:nvPr/>
        </p:nvSpPr>
        <p:spPr bwMode="auto">
          <a:xfrm>
            <a:off x="2362200" y="4419600"/>
            <a:ext cx="6096000" cy="1905000"/>
          </a:xfrm>
          <a:prstGeom prst="ellipse">
            <a:avLst/>
          </a:prstGeom>
          <a:solidFill>
            <a:srgbClr val="00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200" b="1">
                <a:latin typeface="Arial" charset="0"/>
              </a:rPr>
              <a:t>Everything he said is false, every claim</a:t>
            </a:r>
          </a:p>
          <a:p>
            <a:pPr algn="ctr" eaLnBrk="1" hangingPunct="1"/>
            <a:r>
              <a:rPr lang="en-US" altLang="en-US" sz="2200" b="1">
                <a:latin typeface="Arial" charset="0"/>
              </a:rPr>
              <a:t>he made is a lie…</a:t>
            </a:r>
          </a:p>
        </p:txBody>
      </p:sp>
      <p:sp>
        <p:nvSpPr>
          <p:cNvPr id="208907" name="Rectangle 11"/>
          <p:cNvSpPr>
            <a:spLocks noChangeArrowheads="1"/>
          </p:cNvSpPr>
          <p:nvPr/>
        </p:nvSpPr>
        <p:spPr bwMode="auto">
          <a:xfrm>
            <a:off x="2667000" y="4876800"/>
            <a:ext cx="5486400" cy="914400"/>
          </a:xfrm>
          <a:prstGeom prst="rect">
            <a:avLst/>
          </a:prstGeom>
          <a:solidFill>
            <a:srgbClr val="C0C0C0"/>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3600" i="1">
                <a:solidFill>
                  <a:srgbClr val="CC0000"/>
                </a:solidFill>
                <a:effectLst>
                  <a:outerShdw blurRad="38100" dist="38100" dir="2700000" algn="tl">
                    <a:srgbClr val="000000"/>
                  </a:outerShdw>
                </a:effectLst>
                <a:latin typeface="Arial" charset="0"/>
              </a:rPr>
              <a:t>He is a lying imposter!!!!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ctrTitle"/>
          </p:nvPr>
        </p:nvSpPr>
        <p:spPr>
          <a:xfrm>
            <a:off x="0" y="304800"/>
            <a:ext cx="9144000" cy="1066800"/>
          </a:xfrm>
        </p:spPr>
        <p:txBody>
          <a:bodyPr/>
          <a:lstStyle/>
          <a:p>
            <a:pPr eaLnBrk="1" hangingPunct="1">
              <a:defRPr/>
            </a:pPr>
            <a:r>
              <a:rPr lang="en-US" u="sng" smtClean="0">
                <a:solidFill>
                  <a:srgbClr val="FFFF00"/>
                </a:solidFill>
                <a:effectLst>
                  <a:outerShdw blurRad="38100" dist="38100" dir="2700000" algn="tl">
                    <a:srgbClr val="000000"/>
                  </a:outerShdw>
                </a:effectLst>
              </a:rPr>
              <a:t>Facts About Jesus Admitted By All</a:t>
            </a:r>
          </a:p>
        </p:txBody>
      </p:sp>
      <p:sp>
        <p:nvSpPr>
          <p:cNvPr id="107523" name="Text Box 3"/>
          <p:cNvSpPr txBox="1">
            <a:spLocks noChangeArrowheads="1"/>
          </p:cNvSpPr>
          <p:nvPr/>
        </p:nvSpPr>
        <p:spPr bwMode="auto">
          <a:xfrm>
            <a:off x="533400" y="1600200"/>
            <a:ext cx="8229600" cy="4119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914400" indent="-914400">
              <a:defRPr>
                <a:solidFill>
                  <a:schemeClr val="tx1"/>
                </a:solidFill>
                <a:latin typeface="Arial" charset="0"/>
              </a:defRPr>
            </a:lvl1pPr>
            <a:lvl2pPr marL="1371600" indent="-342900">
              <a:defRPr>
                <a:solidFill>
                  <a:schemeClr val="tx1"/>
                </a:solidFill>
                <a:latin typeface="Arial" charset="0"/>
              </a:defRPr>
            </a:lvl2pPr>
            <a:lvl3pPr marL="1828800" indent="-342900">
              <a:defRPr>
                <a:solidFill>
                  <a:schemeClr val="tx1"/>
                </a:solidFill>
                <a:latin typeface="Arial" charset="0"/>
              </a:defRPr>
            </a:lvl3pPr>
            <a:lvl4pPr marL="2286000" indent="-342900">
              <a:defRPr>
                <a:solidFill>
                  <a:schemeClr val="tx1"/>
                </a:solidFill>
                <a:latin typeface="Arial" charset="0"/>
              </a:defRPr>
            </a:lvl4pPr>
            <a:lvl5pPr marL="2743200" indent="-342900">
              <a:defRPr>
                <a:solidFill>
                  <a:schemeClr val="tx1"/>
                </a:solidFill>
                <a:latin typeface="Arial" charset="0"/>
              </a:defRPr>
            </a:lvl5pPr>
            <a:lvl6pPr marL="3200400" indent="-342900" fontAlgn="base">
              <a:spcBef>
                <a:spcPct val="0"/>
              </a:spcBef>
              <a:spcAft>
                <a:spcPct val="0"/>
              </a:spcAft>
              <a:defRPr>
                <a:solidFill>
                  <a:schemeClr val="tx1"/>
                </a:solidFill>
                <a:latin typeface="Arial" charset="0"/>
              </a:defRPr>
            </a:lvl6pPr>
            <a:lvl7pPr marL="3657600" indent="-342900" fontAlgn="base">
              <a:spcBef>
                <a:spcPct val="0"/>
              </a:spcBef>
              <a:spcAft>
                <a:spcPct val="0"/>
              </a:spcAft>
              <a:defRPr>
                <a:solidFill>
                  <a:schemeClr val="tx1"/>
                </a:solidFill>
                <a:latin typeface="Arial" charset="0"/>
              </a:defRPr>
            </a:lvl7pPr>
            <a:lvl8pPr marL="4114800" indent="-342900" fontAlgn="base">
              <a:spcBef>
                <a:spcPct val="0"/>
              </a:spcBef>
              <a:spcAft>
                <a:spcPct val="0"/>
              </a:spcAft>
              <a:defRPr>
                <a:solidFill>
                  <a:schemeClr val="tx1"/>
                </a:solidFill>
                <a:latin typeface="Arial" charset="0"/>
              </a:defRPr>
            </a:lvl8pPr>
            <a:lvl9pPr marL="4572000" indent="-342900" fontAlgn="base">
              <a:spcBef>
                <a:spcPct val="0"/>
              </a:spcBef>
              <a:spcAft>
                <a:spcPct val="0"/>
              </a:spcAft>
              <a:defRPr>
                <a:solidFill>
                  <a:schemeClr val="tx1"/>
                </a:solidFill>
                <a:latin typeface="Arial" charset="0"/>
              </a:defRPr>
            </a:lvl9pPr>
          </a:lstStyle>
          <a:p>
            <a:pPr>
              <a:lnSpc>
                <a:spcPct val="90000"/>
              </a:lnSpc>
              <a:spcBef>
                <a:spcPct val="70000"/>
              </a:spcBef>
              <a:buFontTx/>
              <a:buAutoNum type="arabicPeriod"/>
              <a:defRPr/>
            </a:pPr>
            <a:r>
              <a:rPr lang="en-US" sz="4000" smtClean="0">
                <a:solidFill>
                  <a:srgbClr val="FFFF00"/>
                </a:solidFill>
                <a:effectLst>
                  <a:outerShdw blurRad="38100" dist="38100" dir="2700000" algn="tl">
                    <a:srgbClr val="000000"/>
                  </a:outerShdw>
                </a:effectLst>
              </a:rPr>
              <a:t>He really lived.</a:t>
            </a:r>
          </a:p>
          <a:p>
            <a:pPr>
              <a:lnSpc>
                <a:spcPct val="90000"/>
              </a:lnSpc>
              <a:spcBef>
                <a:spcPct val="70000"/>
              </a:spcBef>
              <a:buFontTx/>
              <a:buAutoNum type="arabicPeriod"/>
              <a:defRPr/>
            </a:pPr>
            <a:r>
              <a:rPr lang="en-US" sz="4000" smtClean="0">
                <a:solidFill>
                  <a:srgbClr val="FFFF00"/>
                </a:solidFill>
                <a:effectLst>
                  <a:outerShdw blurRad="38100" dist="38100" dir="2700000" algn="tl">
                    <a:srgbClr val="000000"/>
                  </a:outerShdw>
                </a:effectLst>
              </a:rPr>
              <a:t>He lived in Palestine.</a:t>
            </a:r>
          </a:p>
          <a:p>
            <a:pPr>
              <a:lnSpc>
                <a:spcPct val="90000"/>
              </a:lnSpc>
              <a:spcBef>
                <a:spcPct val="70000"/>
              </a:spcBef>
              <a:buFontTx/>
              <a:buAutoNum type="arabicPeriod"/>
              <a:defRPr/>
            </a:pPr>
            <a:r>
              <a:rPr lang="en-US" sz="4000" smtClean="0">
                <a:solidFill>
                  <a:srgbClr val="FFFF00"/>
                </a:solidFill>
                <a:effectLst>
                  <a:outerShdw blurRad="38100" dist="38100" dir="2700000" algn="tl">
                    <a:srgbClr val="000000"/>
                  </a:outerShdw>
                </a:effectLst>
              </a:rPr>
              <a:t>He lived during the first century, A.D.</a:t>
            </a:r>
          </a:p>
          <a:p>
            <a:pPr>
              <a:lnSpc>
                <a:spcPct val="90000"/>
              </a:lnSpc>
              <a:spcBef>
                <a:spcPct val="70000"/>
              </a:spcBef>
              <a:buFontTx/>
              <a:buAutoNum type="arabicPeriod"/>
              <a:defRPr/>
            </a:pPr>
            <a:r>
              <a:rPr lang="en-US" sz="4000" smtClean="0">
                <a:solidFill>
                  <a:srgbClr val="FFFF00"/>
                </a:solidFill>
                <a:effectLst>
                  <a:outerShdw blurRad="38100" dist="38100" dir="2700000" algn="tl">
                    <a:srgbClr val="000000"/>
                  </a:outerShdw>
                </a:effectLst>
              </a:rPr>
              <a:t>He was a religious teacher.</a:t>
            </a:r>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304800" y="152400"/>
            <a:ext cx="8610600" cy="1066800"/>
          </a:xfrm>
        </p:spPr>
        <p:txBody>
          <a:bodyPr/>
          <a:lstStyle/>
          <a:p>
            <a:pPr eaLnBrk="1" hangingPunct="1">
              <a:defRPr/>
            </a:pPr>
            <a:r>
              <a:rPr lang="en-US" smtClean="0">
                <a:solidFill>
                  <a:srgbClr val="FFFF00"/>
                </a:solidFill>
                <a:effectLst>
                  <a:outerShdw blurRad="38100" dist="38100" dir="2700000" algn="tl">
                    <a:srgbClr val="000000"/>
                  </a:outerShdw>
                </a:effectLst>
              </a:rPr>
              <a:t>How Important Is The Resurrection Of Jesus?</a:t>
            </a:r>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ChangeArrowheads="1"/>
          </p:cNvSpPr>
          <p:nvPr>
            <p:ph type="ctrTitle"/>
          </p:nvPr>
        </p:nvSpPr>
        <p:spPr>
          <a:xfrm>
            <a:off x="304800" y="152400"/>
            <a:ext cx="8610600" cy="1066800"/>
          </a:xfrm>
        </p:spPr>
        <p:txBody>
          <a:bodyPr/>
          <a:lstStyle/>
          <a:p>
            <a:pPr eaLnBrk="1" hangingPunct="1">
              <a:defRPr/>
            </a:pPr>
            <a:r>
              <a:rPr lang="en-US" smtClean="0">
                <a:solidFill>
                  <a:srgbClr val="FFFF00"/>
                </a:solidFill>
                <a:effectLst>
                  <a:outerShdw blurRad="38100" dist="38100" dir="2700000" algn="tl">
                    <a:srgbClr val="000000"/>
                  </a:outerShdw>
                </a:effectLst>
              </a:rPr>
              <a:t>How Important Is The Resurrection Of Jesus?</a:t>
            </a:r>
          </a:p>
        </p:txBody>
      </p:sp>
      <p:sp>
        <p:nvSpPr>
          <p:cNvPr id="214019" name="Text Box 3"/>
          <p:cNvSpPr txBox="1">
            <a:spLocks noChangeArrowheads="1"/>
          </p:cNvSpPr>
          <p:nvPr/>
        </p:nvSpPr>
        <p:spPr bwMode="auto">
          <a:xfrm>
            <a:off x="533400" y="2286000"/>
            <a:ext cx="7924800"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gn="ctr">
              <a:defRPr/>
            </a:pPr>
            <a:r>
              <a:rPr lang="en-US" sz="3600" i="1" smtClean="0">
                <a:solidFill>
                  <a:schemeClr val="bg1"/>
                </a:solidFill>
                <a:effectLst>
                  <a:outerShdw blurRad="38100" dist="38100" dir="2700000" algn="tl">
                    <a:srgbClr val="000000"/>
                  </a:outerShdw>
                </a:effectLst>
              </a:rPr>
              <a:t>“And if Christ is not risen, your faith is futile; you are still in your sins” </a:t>
            </a:r>
          </a:p>
          <a:p>
            <a:pPr algn="ctr">
              <a:defRPr/>
            </a:pPr>
            <a:r>
              <a:rPr lang="en-US" sz="3600" i="1" smtClean="0">
                <a:solidFill>
                  <a:schemeClr val="bg1"/>
                </a:solidFill>
                <a:effectLst>
                  <a:outerShdw blurRad="38100" dist="38100" dir="2700000" algn="tl">
                    <a:srgbClr val="000000"/>
                  </a:outerShdw>
                </a:effectLst>
              </a:rPr>
              <a:t>(1 Corinthians 15:17).</a:t>
            </a:r>
            <a:endParaRPr lang="en-US" sz="3600" i="1" smtClean="0">
              <a:solidFill>
                <a:srgbClr val="FFFF00"/>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ctrTitle"/>
          </p:nvPr>
        </p:nvSpPr>
        <p:spPr>
          <a:xfrm>
            <a:off x="304800" y="152400"/>
            <a:ext cx="8610600" cy="1066800"/>
          </a:xfrm>
        </p:spPr>
        <p:txBody>
          <a:bodyPr/>
          <a:lstStyle/>
          <a:p>
            <a:pPr eaLnBrk="1" hangingPunct="1">
              <a:defRPr/>
            </a:pPr>
            <a:r>
              <a:rPr lang="en-US" smtClean="0">
                <a:solidFill>
                  <a:srgbClr val="FFFF00"/>
                </a:solidFill>
                <a:effectLst>
                  <a:outerShdw blurRad="38100" dist="38100" dir="2700000" algn="tl">
                    <a:srgbClr val="000000"/>
                  </a:outerShdw>
                </a:effectLst>
              </a:rPr>
              <a:t>How Important Is The Resurrection Of Jesus?</a:t>
            </a:r>
          </a:p>
        </p:txBody>
      </p:sp>
      <p:sp>
        <p:nvSpPr>
          <p:cNvPr id="211971" name="Text Box 3"/>
          <p:cNvSpPr txBox="1">
            <a:spLocks noChangeArrowheads="1"/>
          </p:cNvSpPr>
          <p:nvPr/>
        </p:nvSpPr>
        <p:spPr bwMode="auto">
          <a:xfrm>
            <a:off x="533400" y="2286000"/>
            <a:ext cx="7924800"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gn="ctr">
              <a:defRPr/>
            </a:pPr>
            <a:r>
              <a:rPr lang="en-US" sz="3600" i="1" smtClean="0">
                <a:solidFill>
                  <a:schemeClr val="bg1"/>
                </a:solidFill>
                <a:effectLst>
                  <a:outerShdw blurRad="38100" dist="38100" dir="2700000" algn="tl">
                    <a:srgbClr val="000000"/>
                  </a:outerShdw>
                </a:effectLst>
              </a:rPr>
              <a:t>“And if Christ is not risen, your faith is futile; you are still in your sins” </a:t>
            </a:r>
          </a:p>
          <a:p>
            <a:pPr algn="ctr">
              <a:defRPr/>
            </a:pPr>
            <a:r>
              <a:rPr lang="en-US" sz="3600" i="1" smtClean="0">
                <a:solidFill>
                  <a:schemeClr val="bg1"/>
                </a:solidFill>
                <a:effectLst>
                  <a:outerShdw blurRad="38100" dist="38100" dir="2700000" algn="tl">
                    <a:srgbClr val="000000"/>
                  </a:outerShdw>
                </a:effectLst>
              </a:rPr>
              <a:t>(1 Corinthians 15:17).</a:t>
            </a:r>
            <a:endParaRPr lang="en-US" sz="3600" i="1" smtClean="0">
              <a:solidFill>
                <a:srgbClr val="FFFF00"/>
              </a:solidFill>
              <a:effectLst>
                <a:outerShdw blurRad="38100" dist="38100" dir="2700000" algn="tl">
                  <a:srgbClr val="000000"/>
                </a:outerShdw>
              </a:effectLst>
            </a:endParaRPr>
          </a:p>
        </p:txBody>
      </p:sp>
      <p:sp>
        <p:nvSpPr>
          <p:cNvPr id="211972" name="AutoShape 4"/>
          <p:cNvSpPr>
            <a:spLocks noChangeArrowheads="1"/>
          </p:cNvSpPr>
          <p:nvPr/>
        </p:nvSpPr>
        <p:spPr bwMode="auto">
          <a:xfrm>
            <a:off x="304800" y="990600"/>
            <a:ext cx="8534400" cy="5334000"/>
          </a:xfrm>
          <a:prstGeom prst="irregularSeal1">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endParaRPr lang="en-US" sz="2800" i="1" dirty="0" smtClean="0">
              <a:solidFill>
                <a:srgbClr val="CC0000"/>
              </a:solidFill>
              <a:effectLst>
                <a:outerShdw blurRad="38100" dist="38100" dir="2700000" algn="tl">
                  <a:srgbClr val="000000"/>
                </a:outerShdw>
              </a:effectLst>
              <a:latin typeface="Arial" charset="0"/>
            </a:endParaRPr>
          </a:p>
          <a:p>
            <a:pPr algn="ctr">
              <a:defRPr/>
            </a:pPr>
            <a:r>
              <a:rPr lang="en-US" sz="2800" i="1" dirty="0" smtClean="0">
                <a:solidFill>
                  <a:srgbClr val="CC0000"/>
                </a:solidFill>
                <a:effectLst>
                  <a:outerShdw blurRad="38100" dist="38100" dir="2700000" algn="tl">
                    <a:srgbClr val="000000"/>
                  </a:outerShdw>
                </a:effectLst>
                <a:latin typeface="Arial" charset="0"/>
              </a:rPr>
              <a:t>If </a:t>
            </a:r>
            <a:r>
              <a:rPr lang="en-US" sz="2800" i="1" dirty="0">
                <a:solidFill>
                  <a:srgbClr val="CC0000"/>
                </a:solidFill>
                <a:effectLst>
                  <a:outerShdw blurRad="38100" dist="38100" dir="2700000" algn="tl">
                    <a:srgbClr val="000000"/>
                  </a:outerShdw>
                </a:effectLst>
                <a:latin typeface="Arial" charset="0"/>
              </a:rPr>
              <a:t>Jesus did </a:t>
            </a:r>
            <a:r>
              <a:rPr lang="en-US" sz="2800" i="1" u="sng" dirty="0">
                <a:solidFill>
                  <a:srgbClr val="CC0000"/>
                </a:solidFill>
                <a:effectLst>
                  <a:outerShdw blurRad="38100" dist="38100" dir="2700000" algn="tl">
                    <a:srgbClr val="000000"/>
                  </a:outerShdw>
                </a:effectLst>
                <a:latin typeface="Arial" charset="0"/>
              </a:rPr>
              <a:t>not</a:t>
            </a:r>
            <a:r>
              <a:rPr lang="en-US" sz="2800" i="1" dirty="0">
                <a:solidFill>
                  <a:srgbClr val="CC0000"/>
                </a:solidFill>
                <a:effectLst>
                  <a:outerShdw blurRad="38100" dist="38100" dir="2700000" algn="tl">
                    <a:srgbClr val="000000"/>
                  </a:outerShdw>
                </a:effectLst>
                <a:latin typeface="Arial" charset="0"/>
              </a:rPr>
              <a:t> rise from the dead, </a:t>
            </a:r>
            <a:endParaRPr lang="en-US" sz="2800" i="1" dirty="0" smtClean="0">
              <a:solidFill>
                <a:srgbClr val="CC0000"/>
              </a:solidFill>
              <a:effectLst>
                <a:outerShdw blurRad="38100" dist="38100" dir="2700000" algn="tl">
                  <a:srgbClr val="000000"/>
                </a:outerShdw>
              </a:effectLst>
              <a:latin typeface="Arial" charset="0"/>
            </a:endParaRPr>
          </a:p>
          <a:p>
            <a:pPr algn="ctr">
              <a:defRPr/>
            </a:pPr>
            <a:r>
              <a:rPr lang="en-US" sz="2800" i="1" dirty="0" smtClean="0">
                <a:solidFill>
                  <a:srgbClr val="CC0000"/>
                </a:solidFill>
                <a:effectLst>
                  <a:outerShdw blurRad="38100" dist="38100" dir="2700000" algn="tl">
                    <a:srgbClr val="000000"/>
                  </a:outerShdw>
                </a:effectLst>
                <a:latin typeface="Arial" charset="0"/>
              </a:rPr>
              <a:t>then He was </a:t>
            </a:r>
            <a:r>
              <a:rPr lang="en-US" sz="2800" i="1" dirty="0">
                <a:solidFill>
                  <a:srgbClr val="CC0000"/>
                </a:solidFill>
                <a:effectLst>
                  <a:outerShdw blurRad="38100" dist="38100" dir="2700000" algn="tl">
                    <a:srgbClr val="000000"/>
                  </a:outerShdw>
                </a:effectLst>
                <a:latin typeface="Arial" charset="0"/>
              </a:rPr>
              <a:t>a lying fraud and </a:t>
            </a:r>
            <a:endParaRPr lang="en-US" sz="2800" i="1" dirty="0" smtClean="0">
              <a:solidFill>
                <a:srgbClr val="CC0000"/>
              </a:solidFill>
              <a:effectLst>
                <a:outerShdw blurRad="38100" dist="38100" dir="2700000" algn="tl">
                  <a:srgbClr val="000000"/>
                </a:outerShdw>
              </a:effectLst>
              <a:latin typeface="Arial" charset="0"/>
            </a:endParaRPr>
          </a:p>
          <a:p>
            <a:pPr algn="ctr">
              <a:defRPr/>
            </a:pPr>
            <a:r>
              <a:rPr lang="en-US" sz="2800" i="1" dirty="0" smtClean="0">
                <a:solidFill>
                  <a:srgbClr val="CC0000"/>
                </a:solidFill>
                <a:effectLst>
                  <a:outerShdw blurRad="38100" dist="38100" dir="2700000" algn="tl">
                    <a:srgbClr val="000000"/>
                  </a:outerShdw>
                </a:effectLst>
                <a:latin typeface="Arial" charset="0"/>
              </a:rPr>
              <a:t>the </a:t>
            </a:r>
            <a:r>
              <a:rPr lang="en-US" sz="2800" i="1" dirty="0">
                <a:solidFill>
                  <a:srgbClr val="CC0000"/>
                </a:solidFill>
                <a:effectLst>
                  <a:outerShdw blurRad="38100" dist="38100" dir="2700000" algn="tl">
                    <a:srgbClr val="000000"/>
                  </a:outerShdw>
                </a:effectLst>
                <a:latin typeface="Arial" charset="0"/>
              </a:rPr>
              <a:t>Bible </a:t>
            </a:r>
            <a:r>
              <a:rPr lang="en-US" sz="2800" i="1" dirty="0" smtClean="0">
                <a:solidFill>
                  <a:srgbClr val="CC0000"/>
                </a:solidFill>
                <a:effectLst>
                  <a:outerShdw blurRad="38100" dist="38100" dir="2700000" algn="tl">
                    <a:srgbClr val="000000"/>
                  </a:outerShdw>
                </a:effectLst>
                <a:latin typeface="Arial" charset="0"/>
              </a:rPr>
              <a:t>Is worthless</a:t>
            </a:r>
            <a:r>
              <a:rPr lang="en-US" sz="2800" i="1" dirty="0">
                <a:solidFill>
                  <a:srgbClr val="CC0000"/>
                </a:solidFill>
                <a:effectLst>
                  <a:outerShdw blurRad="38100" dist="38100" dir="2700000" algn="tl">
                    <a:srgbClr val="000000"/>
                  </a:outerShdw>
                </a:effectLst>
                <a:latin typeface="Arial" charset="0"/>
              </a:rPr>
              <a:t>!!!!!!</a:t>
            </a:r>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ctrTitle"/>
          </p:nvPr>
        </p:nvSpPr>
        <p:spPr>
          <a:xfrm>
            <a:off x="304800" y="1524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Facts About The Resurrection Of Jesus</a:t>
            </a:r>
          </a:p>
        </p:txBody>
      </p:sp>
      <p:sp>
        <p:nvSpPr>
          <p:cNvPr id="215043" name="Text Box 3"/>
          <p:cNvSpPr txBox="1">
            <a:spLocks noChangeArrowheads="1"/>
          </p:cNvSpPr>
          <p:nvPr/>
        </p:nvSpPr>
        <p:spPr bwMode="auto">
          <a:xfrm>
            <a:off x="762000" y="1219200"/>
            <a:ext cx="802005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defRPr/>
            </a:pPr>
            <a:r>
              <a:rPr lang="en-US" sz="2800" i="1" u="sng" smtClean="0">
                <a:solidFill>
                  <a:schemeClr val="bg1"/>
                </a:solidFill>
                <a:effectLst>
                  <a:outerShdw blurRad="38100" dist="38100" dir="2700000" algn="tl">
                    <a:srgbClr val="000000"/>
                  </a:outerShdw>
                </a:effectLst>
              </a:rPr>
              <a:t>Resurrection</a:t>
            </a:r>
            <a:r>
              <a:rPr lang="en-US" sz="2800" i="1" smtClean="0">
                <a:solidFill>
                  <a:schemeClr val="bg1"/>
                </a:solidFill>
                <a:effectLst>
                  <a:outerShdw blurRad="38100" dist="38100" dir="2700000" algn="tl">
                    <a:srgbClr val="000000"/>
                  </a:outerShdw>
                </a:effectLst>
              </a:rPr>
              <a:t>—</a:t>
            </a:r>
            <a:r>
              <a:rPr lang="en-US" sz="2800" smtClean="0">
                <a:solidFill>
                  <a:schemeClr val="bg1"/>
                </a:solidFill>
                <a:effectLst>
                  <a:outerShdw blurRad="38100" dist="38100" dir="2700000" algn="tl">
                    <a:srgbClr val="000000"/>
                  </a:outerShdw>
                </a:effectLst>
              </a:rPr>
              <a:t>restore to life; come back from the dead.</a:t>
            </a:r>
            <a:endParaRPr lang="en-US" sz="2800" smtClean="0">
              <a:solidFill>
                <a:srgbClr val="FFFF00"/>
              </a:solidFill>
              <a:effectLst>
                <a:outerShdw blurRad="38100" dist="38100" dir="2700000" algn="tl">
                  <a:srgbClr val="000000"/>
                </a:outerShdw>
              </a:effectLst>
            </a:endParaRPr>
          </a:p>
        </p:txBody>
      </p:sp>
      <p:sp>
        <p:nvSpPr>
          <p:cNvPr id="215044" name="Text Box 4"/>
          <p:cNvSpPr txBox="1">
            <a:spLocks noChangeArrowheads="1"/>
          </p:cNvSpPr>
          <p:nvPr/>
        </p:nvSpPr>
        <p:spPr bwMode="auto">
          <a:xfrm>
            <a:off x="457200" y="2286000"/>
            <a:ext cx="8686800" cy="38318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35000"/>
              </a:lnSpc>
              <a:buFontTx/>
              <a:buAutoNum type="arabicPeriod"/>
              <a:defRPr/>
            </a:pPr>
            <a:r>
              <a:rPr lang="en-US" sz="3600" dirty="0" smtClean="0">
                <a:solidFill>
                  <a:srgbClr val="FFFF00"/>
                </a:solidFill>
                <a:effectLst>
                  <a:outerShdw blurRad="38100" dist="38100" dir="2700000" algn="tl">
                    <a:srgbClr val="000000"/>
                  </a:outerShdw>
                </a:effectLst>
              </a:rPr>
              <a:t> Jesus lived.</a:t>
            </a:r>
          </a:p>
          <a:p>
            <a:pPr>
              <a:lnSpc>
                <a:spcPct val="135000"/>
              </a:lnSpc>
              <a:buFontTx/>
              <a:buAutoNum type="arabicPeriod"/>
              <a:defRPr/>
            </a:pPr>
            <a:r>
              <a:rPr lang="en-US" sz="3600" dirty="0" smtClean="0">
                <a:solidFill>
                  <a:srgbClr val="FFFF00"/>
                </a:solidFill>
                <a:effectLst>
                  <a:outerShdw blurRad="38100" dist="38100" dir="2700000" algn="tl">
                    <a:srgbClr val="000000"/>
                  </a:outerShdw>
                </a:effectLst>
              </a:rPr>
              <a:t> Jesus was crucified and killed.</a:t>
            </a:r>
          </a:p>
          <a:p>
            <a:pPr>
              <a:lnSpc>
                <a:spcPct val="135000"/>
              </a:lnSpc>
              <a:buFontTx/>
              <a:buAutoNum type="arabicPeriod"/>
              <a:defRPr/>
            </a:pPr>
            <a:r>
              <a:rPr lang="en-US" sz="3600" dirty="0" smtClean="0">
                <a:solidFill>
                  <a:srgbClr val="FFFF00"/>
                </a:solidFill>
                <a:effectLst>
                  <a:outerShdw blurRad="38100" dist="38100" dir="2700000" algn="tl">
                    <a:srgbClr val="000000"/>
                  </a:outerShdw>
                </a:effectLst>
              </a:rPr>
              <a:t> Jesus was buried in a sealed tomb.</a:t>
            </a:r>
          </a:p>
          <a:p>
            <a:pPr>
              <a:lnSpc>
                <a:spcPct val="135000"/>
              </a:lnSpc>
              <a:buFontTx/>
              <a:buAutoNum type="arabicPeriod"/>
              <a:defRPr/>
            </a:pPr>
            <a:r>
              <a:rPr lang="en-US" sz="3600" dirty="0" smtClean="0">
                <a:solidFill>
                  <a:srgbClr val="FFFF00"/>
                </a:solidFill>
                <a:effectLst>
                  <a:outerShdw blurRad="38100" dist="38100" dir="2700000" algn="tl">
                    <a:srgbClr val="000000"/>
                  </a:outerShdw>
                </a:effectLst>
              </a:rPr>
              <a:t> The tomb is empty.</a:t>
            </a:r>
          </a:p>
          <a:p>
            <a:pPr>
              <a:lnSpc>
                <a:spcPct val="135000"/>
              </a:lnSpc>
              <a:buFontTx/>
              <a:buAutoNum type="arabicPeriod"/>
              <a:defRPr/>
            </a:pPr>
            <a:r>
              <a:rPr lang="en-US" sz="3600" dirty="0" smtClean="0">
                <a:solidFill>
                  <a:srgbClr val="FFFF00"/>
                </a:solidFill>
                <a:effectLst>
                  <a:outerShdw blurRad="38100" dist="38100" dir="2700000" algn="tl">
                    <a:srgbClr val="000000"/>
                  </a:outerShdw>
                </a:effectLst>
              </a:rPr>
              <a:t> The Bible says He rose from the dead.</a:t>
            </a:r>
            <a:endParaRPr lang="en-US" sz="2800" dirty="0" smtClean="0">
              <a:solidFill>
                <a:srgbClr val="FFFF00"/>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ctrTitle"/>
          </p:nvPr>
        </p:nvSpPr>
        <p:spPr>
          <a:xfrm>
            <a:off x="304800" y="1524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Facts About The Resurrection Of Jesus</a:t>
            </a:r>
          </a:p>
        </p:txBody>
      </p:sp>
      <p:sp>
        <p:nvSpPr>
          <p:cNvPr id="216067" name="Text Box 3"/>
          <p:cNvSpPr txBox="1">
            <a:spLocks noChangeArrowheads="1"/>
          </p:cNvSpPr>
          <p:nvPr/>
        </p:nvSpPr>
        <p:spPr bwMode="auto">
          <a:xfrm>
            <a:off x="762000" y="1219200"/>
            <a:ext cx="802005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defRPr/>
            </a:pPr>
            <a:r>
              <a:rPr lang="en-US" sz="2800" i="1" u="sng" smtClean="0">
                <a:solidFill>
                  <a:schemeClr val="bg1"/>
                </a:solidFill>
                <a:effectLst>
                  <a:outerShdw blurRad="38100" dist="38100" dir="2700000" algn="tl">
                    <a:srgbClr val="000000"/>
                  </a:outerShdw>
                </a:effectLst>
              </a:rPr>
              <a:t>Resurrection</a:t>
            </a:r>
            <a:r>
              <a:rPr lang="en-US" sz="2800" i="1" smtClean="0">
                <a:solidFill>
                  <a:schemeClr val="bg1"/>
                </a:solidFill>
                <a:effectLst>
                  <a:outerShdw blurRad="38100" dist="38100" dir="2700000" algn="tl">
                    <a:srgbClr val="000000"/>
                  </a:outerShdw>
                </a:effectLst>
              </a:rPr>
              <a:t>—</a:t>
            </a:r>
            <a:r>
              <a:rPr lang="en-US" sz="2800" smtClean="0">
                <a:solidFill>
                  <a:schemeClr val="bg1"/>
                </a:solidFill>
                <a:effectLst>
                  <a:outerShdw blurRad="38100" dist="38100" dir="2700000" algn="tl">
                    <a:srgbClr val="000000"/>
                  </a:outerShdw>
                </a:effectLst>
              </a:rPr>
              <a:t>restore to life; come back from the dead.</a:t>
            </a:r>
            <a:endParaRPr lang="en-US" sz="2800" smtClean="0">
              <a:solidFill>
                <a:srgbClr val="FFFF00"/>
              </a:solidFill>
              <a:effectLst>
                <a:outerShdw blurRad="38100" dist="38100" dir="2700000" algn="tl">
                  <a:srgbClr val="000000"/>
                </a:outerShdw>
              </a:effectLst>
            </a:endParaRPr>
          </a:p>
        </p:txBody>
      </p:sp>
      <p:sp>
        <p:nvSpPr>
          <p:cNvPr id="216068" name="Text Box 4"/>
          <p:cNvSpPr txBox="1">
            <a:spLocks noChangeArrowheads="1"/>
          </p:cNvSpPr>
          <p:nvPr/>
        </p:nvSpPr>
        <p:spPr bwMode="auto">
          <a:xfrm>
            <a:off x="457200" y="2286000"/>
            <a:ext cx="8686800" cy="40811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35000"/>
              </a:lnSpc>
              <a:buFontTx/>
              <a:buAutoNum type="arabicPeriod"/>
              <a:defRPr/>
            </a:pPr>
            <a:r>
              <a:rPr lang="en-US" sz="3600" dirty="0" smtClean="0">
                <a:solidFill>
                  <a:srgbClr val="FFFF00"/>
                </a:solidFill>
                <a:effectLst>
                  <a:outerShdw blurRad="38100" dist="38100" dir="2700000" algn="tl">
                    <a:srgbClr val="000000"/>
                  </a:outerShdw>
                </a:effectLst>
              </a:rPr>
              <a:t> Jesus lived.</a:t>
            </a:r>
          </a:p>
          <a:p>
            <a:pPr>
              <a:lnSpc>
                <a:spcPct val="135000"/>
              </a:lnSpc>
              <a:buFontTx/>
              <a:buAutoNum type="arabicPeriod"/>
              <a:defRPr/>
            </a:pPr>
            <a:r>
              <a:rPr lang="en-US" sz="3600" dirty="0" smtClean="0">
                <a:solidFill>
                  <a:srgbClr val="FFFF00"/>
                </a:solidFill>
                <a:effectLst>
                  <a:outerShdw blurRad="38100" dist="38100" dir="2700000" algn="tl">
                    <a:srgbClr val="000000"/>
                  </a:outerShdw>
                </a:effectLst>
              </a:rPr>
              <a:t> Jesus was crucified and killed.</a:t>
            </a:r>
          </a:p>
          <a:p>
            <a:pPr>
              <a:lnSpc>
                <a:spcPct val="135000"/>
              </a:lnSpc>
              <a:buFontTx/>
              <a:buAutoNum type="arabicPeriod"/>
              <a:defRPr/>
            </a:pPr>
            <a:r>
              <a:rPr lang="en-US" sz="3600" dirty="0" smtClean="0">
                <a:solidFill>
                  <a:srgbClr val="FFFF00"/>
                </a:solidFill>
                <a:effectLst>
                  <a:outerShdw blurRad="38100" dist="38100" dir="2700000" algn="tl">
                    <a:srgbClr val="000000"/>
                  </a:outerShdw>
                </a:effectLst>
              </a:rPr>
              <a:t> Jesus was buried in a sealed tomb.</a:t>
            </a:r>
          </a:p>
          <a:p>
            <a:pPr>
              <a:lnSpc>
                <a:spcPct val="135000"/>
              </a:lnSpc>
              <a:buFontTx/>
              <a:buAutoNum type="arabicPeriod"/>
              <a:defRPr/>
            </a:pPr>
            <a:r>
              <a:rPr lang="en-US" sz="4800" dirty="0" smtClean="0">
                <a:solidFill>
                  <a:srgbClr val="FFFF00"/>
                </a:solidFill>
                <a:effectLst>
                  <a:outerShdw blurRad="38100" dist="38100" dir="2700000" algn="tl">
                    <a:srgbClr val="000000"/>
                  </a:outerShdw>
                </a:effectLst>
              </a:rPr>
              <a:t> The tomb is empty.</a:t>
            </a:r>
          </a:p>
          <a:p>
            <a:pPr>
              <a:lnSpc>
                <a:spcPct val="135000"/>
              </a:lnSpc>
              <a:buFontTx/>
              <a:buAutoNum type="arabicPeriod"/>
              <a:defRPr/>
            </a:pPr>
            <a:r>
              <a:rPr lang="en-US" sz="3600" dirty="0" smtClean="0">
                <a:solidFill>
                  <a:srgbClr val="FFFF00"/>
                </a:solidFill>
                <a:effectLst>
                  <a:outerShdw blurRad="38100" dist="38100" dir="2700000" algn="tl">
                    <a:srgbClr val="000000"/>
                  </a:outerShdw>
                </a:effectLst>
              </a:rPr>
              <a:t> The Bible says He rose from the dead.</a:t>
            </a:r>
            <a:endParaRPr lang="en-US" sz="2800" dirty="0" smtClean="0">
              <a:solidFill>
                <a:srgbClr val="FFFF00"/>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noChangeArrowheads="1"/>
          </p:cNvSpPr>
          <p:nvPr>
            <p:ph type="ctrTitle"/>
          </p:nvPr>
        </p:nvSpPr>
        <p:spPr>
          <a:xfrm>
            <a:off x="304800" y="1524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Facts About The Resurrection Of Jesus</a:t>
            </a:r>
          </a:p>
        </p:txBody>
      </p:sp>
      <p:sp>
        <p:nvSpPr>
          <p:cNvPr id="217091" name="Text Box 3"/>
          <p:cNvSpPr txBox="1">
            <a:spLocks noChangeArrowheads="1"/>
          </p:cNvSpPr>
          <p:nvPr/>
        </p:nvSpPr>
        <p:spPr bwMode="auto">
          <a:xfrm>
            <a:off x="762000" y="1219200"/>
            <a:ext cx="802005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defRPr/>
            </a:pPr>
            <a:r>
              <a:rPr lang="en-US" sz="2800" i="1" u="sng" smtClean="0">
                <a:solidFill>
                  <a:schemeClr val="bg1"/>
                </a:solidFill>
                <a:effectLst>
                  <a:outerShdw blurRad="38100" dist="38100" dir="2700000" algn="tl">
                    <a:srgbClr val="000000"/>
                  </a:outerShdw>
                </a:effectLst>
              </a:rPr>
              <a:t>Resurrection</a:t>
            </a:r>
            <a:r>
              <a:rPr lang="en-US" sz="2800" i="1" smtClean="0">
                <a:solidFill>
                  <a:schemeClr val="bg1"/>
                </a:solidFill>
                <a:effectLst>
                  <a:outerShdw blurRad="38100" dist="38100" dir="2700000" algn="tl">
                    <a:srgbClr val="000000"/>
                  </a:outerShdw>
                </a:effectLst>
              </a:rPr>
              <a:t>—</a:t>
            </a:r>
            <a:r>
              <a:rPr lang="en-US" sz="2800" smtClean="0">
                <a:solidFill>
                  <a:schemeClr val="bg1"/>
                </a:solidFill>
                <a:effectLst>
                  <a:outerShdw blurRad="38100" dist="38100" dir="2700000" algn="tl">
                    <a:srgbClr val="000000"/>
                  </a:outerShdw>
                </a:effectLst>
              </a:rPr>
              <a:t>restore to life; come back from the dead.</a:t>
            </a:r>
            <a:endParaRPr lang="en-US" sz="2800" smtClean="0">
              <a:solidFill>
                <a:srgbClr val="FFFF00"/>
              </a:solidFill>
              <a:effectLst>
                <a:outerShdw blurRad="38100" dist="38100" dir="2700000" algn="tl">
                  <a:srgbClr val="000000"/>
                </a:outerShdw>
              </a:effectLst>
            </a:endParaRPr>
          </a:p>
        </p:txBody>
      </p:sp>
      <p:sp>
        <p:nvSpPr>
          <p:cNvPr id="217092" name="Text Box 4"/>
          <p:cNvSpPr txBox="1">
            <a:spLocks noChangeArrowheads="1"/>
          </p:cNvSpPr>
          <p:nvPr/>
        </p:nvSpPr>
        <p:spPr bwMode="auto">
          <a:xfrm>
            <a:off x="457200" y="2286000"/>
            <a:ext cx="8686800" cy="38318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35000"/>
              </a:lnSpc>
              <a:buFontTx/>
              <a:buAutoNum type="arabicPeriod"/>
              <a:defRPr/>
            </a:pPr>
            <a:r>
              <a:rPr lang="en-US" sz="3600" dirty="0" smtClean="0">
                <a:solidFill>
                  <a:srgbClr val="FFFF00"/>
                </a:solidFill>
                <a:effectLst>
                  <a:outerShdw blurRad="38100" dist="38100" dir="2700000" algn="tl">
                    <a:srgbClr val="000000"/>
                  </a:outerShdw>
                </a:effectLst>
              </a:rPr>
              <a:t> Jesus lived.</a:t>
            </a:r>
          </a:p>
          <a:p>
            <a:pPr>
              <a:lnSpc>
                <a:spcPct val="135000"/>
              </a:lnSpc>
              <a:buFontTx/>
              <a:buAutoNum type="arabicPeriod"/>
              <a:defRPr/>
            </a:pPr>
            <a:r>
              <a:rPr lang="en-US" sz="3600" dirty="0" smtClean="0">
                <a:solidFill>
                  <a:srgbClr val="FFFF00"/>
                </a:solidFill>
                <a:effectLst>
                  <a:outerShdw blurRad="38100" dist="38100" dir="2700000" algn="tl">
                    <a:srgbClr val="000000"/>
                  </a:outerShdw>
                </a:effectLst>
              </a:rPr>
              <a:t> Jesus was crucified and killed.</a:t>
            </a:r>
          </a:p>
          <a:p>
            <a:pPr>
              <a:lnSpc>
                <a:spcPct val="135000"/>
              </a:lnSpc>
              <a:buFontTx/>
              <a:buAutoNum type="arabicPeriod"/>
              <a:defRPr/>
            </a:pPr>
            <a:r>
              <a:rPr lang="en-US" sz="3600" dirty="0" smtClean="0">
                <a:solidFill>
                  <a:srgbClr val="FFFF00"/>
                </a:solidFill>
                <a:effectLst>
                  <a:outerShdw blurRad="38100" dist="38100" dir="2700000" algn="tl">
                    <a:srgbClr val="000000"/>
                  </a:outerShdw>
                </a:effectLst>
              </a:rPr>
              <a:t> Jesus was buried in a sealed tomb.</a:t>
            </a:r>
          </a:p>
          <a:p>
            <a:pPr>
              <a:lnSpc>
                <a:spcPct val="135000"/>
              </a:lnSpc>
              <a:buFontTx/>
              <a:buAutoNum type="arabicPeriod"/>
              <a:defRPr/>
            </a:pPr>
            <a:r>
              <a:rPr lang="en-US" sz="3600" dirty="0" smtClean="0">
                <a:solidFill>
                  <a:srgbClr val="FFFF00"/>
                </a:solidFill>
                <a:effectLst>
                  <a:outerShdw blurRad="38100" dist="38100" dir="2700000" algn="tl">
                    <a:srgbClr val="000000"/>
                  </a:outerShdw>
                </a:effectLst>
              </a:rPr>
              <a:t> The tomb is empty.</a:t>
            </a:r>
          </a:p>
          <a:p>
            <a:pPr>
              <a:lnSpc>
                <a:spcPct val="135000"/>
              </a:lnSpc>
              <a:buFontTx/>
              <a:buAutoNum type="arabicPeriod"/>
              <a:defRPr/>
            </a:pPr>
            <a:r>
              <a:rPr lang="en-US" sz="3600" dirty="0" smtClean="0">
                <a:solidFill>
                  <a:srgbClr val="FFFF00"/>
                </a:solidFill>
                <a:effectLst>
                  <a:outerShdw blurRad="38100" dist="38100" dir="2700000" algn="tl">
                    <a:srgbClr val="000000"/>
                  </a:outerShdw>
                </a:effectLst>
              </a:rPr>
              <a:t> The Bible says He rose from the dead.</a:t>
            </a:r>
            <a:endParaRPr lang="en-US" sz="2800" dirty="0" smtClean="0">
              <a:solidFill>
                <a:srgbClr val="FFFF00"/>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18115" name="Text Box 3"/>
          <p:cNvSpPr txBox="1">
            <a:spLocks noChangeArrowheads="1"/>
          </p:cNvSpPr>
          <p:nvPr/>
        </p:nvSpPr>
        <p:spPr bwMode="auto">
          <a:xfrm>
            <a:off x="685800" y="1295400"/>
            <a:ext cx="8020050" cy="833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35000"/>
              </a:lnSpc>
              <a:buFontTx/>
              <a:buAutoNum type="arabicPeriod"/>
              <a:defRPr/>
            </a:pPr>
            <a:r>
              <a:rPr lang="en-US" sz="3600" smtClean="0">
                <a:solidFill>
                  <a:srgbClr val="00FFFF"/>
                </a:solidFill>
                <a:effectLst>
                  <a:outerShdw blurRad="38100" dist="38100" dir="2700000" algn="tl">
                    <a:srgbClr val="000000"/>
                  </a:outerShdw>
                </a:effectLst>
              </a:rPr>
              <a:t> The “Swoon” Theory?</a:t>
            </a:r>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19139" name="Text Box 3"/>
          <p:cNvSpPr txBox="1">
            <a:spLocks noChangeArrowheads="1"/>
          </p:cNvSpPr>
          <p:nvPr/>
        </p:nvSpPr>
        <p:spPr bwMode="auto">
          <a:xfrm>
            <a:off x="685800" y="1295400"/>
            <a:ext cx="8020050" cy="2613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35000"/>
              </a:lnSpc>
              <a:buFontTx/>
              <a:buAutoNum type="arabicPeriod"/>
              <a:defRPr/>
            </a:pPr>
            <a:r>
              <a:rPr lang="en-US" sz="3600" dirty="0" smtClean="0">
                <a:solidFill>
                  <a:srgbClr val="00FFFF"/>
                </a:solidFill>
                <a:effectLst>
                  <a:outerShdw blurRad="38100" dist="38100" dir="2700000" algn="tl">
                    <a:srgbClr val="000000"/>
                  </a:outerShdw>
                </a:effectLst>
              </a:rPr>
              <a:t> The “Swoon” Theory?</a:t>
            </a:r>
          </a:p>
          <a:p>
            <a:pPr lvl="1">
              <a:lnSpc>
                <a:spcPct val="85000"/>
              </a:lnSpc>
              <a:spcBef>
                <a:spcPct val="25000"/>
              </a:spcBef>
              <a:buFontTx/>
              <a:buChar char="-"/>
              <a:defRPr/>
            </a:pPr>
            <a:r>
              <a:rPr lang="en-US" sz="3200" dirty="0" smtClean="0">
                <a:solidFill>
                  <a:srgbClr val="FFFF00"/>
                </a:solidFill>
                <a:effectLst>
                  <a:outerShdw blurRad="38100" dist="38100" dir="2700000" algn="tl">
                    <a:srgbClr val="000000"/>
                  </a:outerShdw>
                </a:effectLst>
              </a:rPr>
              <a:t>Jesus did not actually die on the cross. When placed in the tomb, He regained consciousness and walked out on His own.</a:t>
            </a:r>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20163" name="Text Box 3"/>
          <p:cNvSpPr txBox="1">
            <a:spLocks noChangeArrowheads="1"/>
          </p:cNvSpPr>
          <p:nvPr/>
        </p:nvSpPr>
        <p:spPr bwMode="auto">
          <a:xfrm>
            <a:off x="685800" y="1295400"/>
            <a:ext cx="8020050" cy="314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35000"/>
              </a:lnSpc>
              <a:buFontTx/>
              <a:buAutoNum type="arabicPeriod"/>
              <a:defRPr/>
            </a:pPr>
            <a:r>
              <a:rPr lang="en-US" sz="3600" dirty="0" smtClean="0">
                <a:solidFill>
                  <a:srgbClr val="00FFFF"/>
                </a:solidFill>
                <a:effectLst>
                  <a:outerShdw blurRad="38100" dist="38100" dir="2700000" algn="tl">
                    <a:srgbClr val="000000"/>
                  </a:outerShdw>
                </a:effectLst>
              </a:rPr>
              <a:t> The “Swoon” Theory?</a:t>
            </a:r>
          </a:p>
          <a:p>
            <a:pPr lvl="1">
              <a:lnSpc>
                <a:spcPct val="85000"/>
              </a:lnSpc>
              <a:spcBef>
                <a:spcPct val="25000"/>
              </a:spcBef>
              <a:buFontTx/>
              <a:buChar char="-"/>
              <a:defRPr/>
            </a:pPr>
            <a:r>
              <a:rPr lang="en-US" sz="3200" dirty="0" smtClean="0">
                <a:solidFill>
                  <a:srgbClr val="FFFF00"/>
                </a:solidFill>
                <a:effectLst>
                  <a:outerShdw blurRad="38100" dist="38100" dir="2700000" algn="tl">
                    <a:srgbClr val="000000"/>
                  </a:outerShdw>
                </a:effectLst>
              </a:rPr>
              <a:t>Jesus did not actually die on the cross. When placed in the tomb, He regained consciousness and walked out on His own.</a:t>
            </a:r>
          </a:p>
          <a:p>
            <a:pPr lvl="1">
              <a:lnSpc>
                <a:spcPct val="85000"/>
              </a:lnSpc>
              <a:spcBef>
                <a:spcPct val="25000"/>
              </a:spcBef>
              <a:buFontTx/>
              <a:buChar char="-"/>
              <a:defRPr/>
            </a:pPr>
            <a:r>
              <a:rPr lang="en-US" sz="3200" dirty="0" smtClean="0">
                <a:solidFill>
                  <a:srgbClr val="FFFF00"/>
                </a:solidFill>
                <a:effectLst>
                  <a:outerShdw blurRad="38100" dist="38100" dir="2700000" algn="tl">
                    <a:srgbClr val="000000"/>
                  </a:outerShdw>
                </a:effectLst>
              </a:rPr>
              <a:t>Does the evidence support this?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0" y="304800"/>
            <a:ext cx="9144000" cy="1066800"/>
          </a:xfrm>
        </p:spPr>
        <p:txBody>
          <a:bodyPr/>
          <a:lstStyle/>
          <a:p>
            <a:pPr eaLnBrk="1" hangingPunct="1">
              <a:defRPr/>
            </a:pPr>
            <a:r>
              <a:rPr lang="en-US" u="sng" smtClean="0">
                <a:solidFill>
                  <a:srgbClr val="FFFF00"/>
                </a:solidFill>
                <a:effectLst>
                  <a:outerShdw blurRad="38100" dist="38100" dir="2700000" algn="tl">
                    <a:srgbClr val="000000"/>
                  </a:outerShdw>
                </a:effectLst>
              </a:rPr>
              <a:t>The Historical Jesus</a:t>
            </a:r>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21187" name="Text Box 3"/>
          <p:cNvSpPr txBox="1">
            <a:spLocks noChangeArrowheads="1"/>
          </p:cNvSpPr>
          <p:nvPr/>
        </p:nvSpPr>
        <p:spPr bwMode="auto">
          <a:xfrm>
            <a:off x="685800" y="1295400"/>
            <a:ext cx="8020050" cy="3983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35000"/>
              </a:lnSpc>
              <a:buFontTx/>
              <a:buAutoNum type="arabicPeriod"/>
              <a:defRPr/>
            </a:pPr>
            <a:r>
              <a:rPr lang="en-US" sz="3600" dirty="0" smtClean="0">
                <a:solidFill>
                  <a:srgbClr val="00FFFF"/>
                </a:solidFill>
                <a:effectLst>
                  <a:outerShdw blurRad="38100" dist="38100" dir="2700000" algn="tl">
                    <a:srgbClr val="000000"/>
                  </a:outerShdw>
                </a:effectLst>
              </a:rPr>
              <a:t> The “Swoon” Theory?</a:t>
            </a:r>
          </a:p>
          <a:p>
            <a:pPr lvl="1">
              <a:lnSpc>
                <a:spcPct val="85000"/>
              </a:lnSpc>
              <a:spcBef>
                <a:spcPct val="25000"/>
              </a:spcBef>
              <a:buFontTx/>
              <a:buChar char="-"/>
              <a:defRPr/>
            </a:pPr>
            <a:r>
              <a:rPr lang="en-US" sz="3200" dirty="0" smtClean="0">
                <a:solidFill>
                  <a:srgbClr val="FFFF00"/>
                </a:solidFill>
                <a:effectLst>
                  <a:outerShdw blurRad="38100" dist="38100" dir="2700000" algn="tl">
                    <a:srgbClr val="000000"/>
                  </a:outerShdw>
                </a:effectLst>
              </a:rPr>
              <a:t>Jesus did not actually die on the cross. When placed in the tomb, He regained consciousness and walked out on His own.</a:t>
            </a:r>
          </a:p>
          <a:p>
            <a:pPr lvl="1">
              <a:lnSpc>
                <a:spcPct val="85000"/>
              </a:lnSpc>
              <a:spcBef>
                <a:spcPct val="25000"/>
              </a:spcBef>
              <a:buFontTx/>
              <a:buChar char="-"/>
              <a:defRPr/>
            </a:pPr>
            <a:r>
              <a:rPr lang="en-US" sz="3200" dirty="0" smtClean="0">
                <a:solidFill>
                  <a:srgbClr val="FFFF00"/>
                </a:solidFill>
                <a:effectLst>
                  <a:outerShdw blurRad="38100" dist="38100" dir="2700000" algn="tl">
                    <a:srgbClr val="000000"/>
                  </a:outerShdw>
                </a:effectLst>
              </a:rPr>
              <a:t>Does the evidence support this?</a:t>
            </a:r>
          </a:p>
          <a:p>
            <a:pPr lvl="2">
              <a:lnSpc>
                <a:spcPct val="85000"/>
              </a:lnSpc>
              <a:spcBef>
                <a:spcPct val="25000"/>
              </a:spcBef>
              <a:buClr>
                <a:schemeClr val="bg1"/>
              </a:buClr>
              <a:buFontTx/>
              <a:buChar char="•"/>
              <a:defRPr/>
            </a:pPr>
            <a:r>
              <a:rPr lang="en-US" sz="2800" dirty="0" smtClean="0">
                <a:solidFill>
                  <a:schemeClr val="bg1"/>
                </a:solidFill>
                <a:effectLst>
                  <a:outerShdw blurRad="38100" dist="38100" dir="2700000" algn="tl">
                    <a:srgbClr val="000000"/>
                  </a:outerShdw>
                </a:effectLst>
              </a:rPr>
              <a:t>The Roman soldiers believed He was dead (John 19:32-34).</a:t>
            </a:r>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21187" name="Text Box 3"/>
          <p:cNvSpPr txBox="1">
            <a:spLocks noChangeArrowheads="1"/>
          </p:cNvSpPr>
          <p:nvPr/>
        </p:nvSpPr>
        <p:spPr bwMode="auto">
          <a:xfrm>
            <a:off x="685800" y="1295400"/>
            <a:ext cx="8020050" cy="3983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35000"/>
              </a:lnSpc>
              <a:buFontTx/>
              <a:buAutoNum type="arabicPeriod"/>
              <a:defRPr/>
            </a:pPr>
            <a:r>
              <a:rPr lang="en-US" sz="3600" dirty="0" smtClean="0">
                <a:solidFill>
                  <a:srgbClr val="00FFFF"/>
                </a:solidFill>
                <a:effectLst>
                  <a:outerShdw blurRad="38100" dist="38100" dir="2700000" algn="tl">
                    <a:srgbClr val="000000"/>
                  </a:outerShdw>
                </a:effectLst>
              </a:rPr>
              <a:t> The “Swoon” Theory?</a:t>
            </a:r>
          </a:p>
          <a:p>
            <a:pPr lvl="1">
              <a:lnSpc>
                <a:spcPct val="85000"/>
              </a:lnSpc>
              <a:spcBef>
                <a:spcPct val="25000"/>
              </a:spcBef>
              <a:buFontTx/>
              <a:buChar char="-"/>
              <a:defRPr/>
            </a:pPr>
            <a:r>
              <a:rPr lang="en-US" sz="3200" dirty="0" smtClean="0">
                <a:solidFill>
                  <a:srgbClr val="FFFF00"/>
                </a:solidFill>
                <a:effectLst>
                  <a:outerShdw blurRad="38100" dist="38100" dir="2700000" algn="tl">
                    <a:srgbClr val="000000"/>
                  </a:outerShdw>
                </a:effectLst>
              </a:rPr>
              <a:t>Jesus did not actually die on the cross. When placed in the tomb, He regained consciousness and walked out on His own.</a:t>
            </a:r>
          </a:p>
          <a:p>
            <a:pPr lvl="1">
              <a:lnSpc>
                <a:spcPct val="85000"/>
              </a:lnSpc>
              <a:spcBef>
                <a:spcPct val="25000"/>
              </a:spcBef>
              <a:buFontTx/>
              <a:buChar char="-"/>
              <a:defRPr/>
            </a:pPr>
            <a:r>
              <a:rPr lang="en-US" sz="3200" dirty="0" smtClean="0">
                <a:solidFill>
                  <a:srgbClr val="FFFF00"/>
                </a:solidFill>
                <a:effectLst>
                  <a:outerShdw blurRad="38100" dist="38100" dir="2700000" algn="tl">
                    <a:srgbClr val="000000"/>
                  </a:outerShdw>
                </a:effectLst>
              </a:rPr>
              <a:t>Does the evidence support this?</a:t>
            </a:r>
          </a:p>
          <a:p>
            <a:pPr lvl="2">
              <a:lnSpc>
                <a:spcPct val="85000"/>
              </a:lnSpc>
              <a:spcBef>
                <a:spcPct val="25000"/>
              </a:spcBef>
              <a:buClr>
                <a:schemeClr val="bg1"/>
              </a:buClr>
              <a:buFontTx/>
              <a:buChar char="•"/>
              <a:defRPr/>
            </a:pPr>
            <a:r>
              <a:rPr lang="en-US" sz="2800" dirty="0" smtClean="0">
                <a:solidFill>
                  <a:schemeClr val="bg1"/>
                </a:solidFill>
                <a:effectLst>
                  <a:outerShdw blurRad="38100" dist="38100" dir="2700000" algn="tl">
                    <a:srgbClr val="000000"/>
                  </a:outerShdw>
                </a:effectLst>
              </a:rPr>
              <a:t>The Roman soldiers believed He was dead (John 19:32-34).</a:t>
            </a:r>
          </a:p>
        </p:txBody>
      </p:sp>
      <p:sp>
        <p:nvSpPr>
          <p:cNvPr id="4" name="Rectangle 4"/>
          <p:cNvSpPr>
            <a:spLocks noChangeArrowheads="1"/>
          </p:cNvSpPr>
          <p:nvPr/>
        </p:nvSpPr>
        <p:spPr bwMode="auto">
          <a:xfrm>
            <a:off x="1447800" y="3505200"/>
            <a:ext cx="6629400" cy="3048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i="1">
                <a:latin typeface="Arial" charset="0"/>
              </a:rPr>
              <a:t>“But when they came to Jesus and saw</a:t>
            </a:r>
          </a:p>
          <a:p>
            <a:pPr algn="ctr" eaLnBrk="1" hangingPunct="1"/>
            <a:r>
              <a:rPr lang="en-US" altLang="en-US" sz="2400" i="1">
                <a:latin typeface="Arial" charset="0"/>
              </a:rPr>
              <a:t>that He was already dead, they did</a:t>
            </a:r>
          </a:p>
          <a:p>
            <a:pPr algn="ctr" eaLnBrk="1" hangingPunct="1"/>
            <a:r>
              <a:rPr lang="en-US" altLang="en-US" sz="2400" i="1">
                <a:latin typeface="Arial" charset="0"/>
              </a:rPr>
              <a:t>not break His legs. But one of the soldiers </a:t>
            </a:r>
          </a:p>
          <a:p>
            <a:pPr algn="ctr" eaLnBrk="1" hangingPunct="1"/>
            <a:r>
              <a:rPr lang="en-US" altLang="en-US" sz="2400" i="1">
                <a:latin typeface="Arial" charset="0"/>
              </a:rPr>
              <a:t>pierced His side with a spear, and </a:t>
            </a:r>
          </a:p>
          <a:p>
            <a:pPr algn="ctr" eaLnBrk="1" hangingPunct="1"/>
            <a:r>
              <a:rPr lang="en-US" altLang="en-US" sz="2400" i="1">
                <a:latin typeface="Arial" charset="0"/>
              </a:rPr>
              <a:t>immediately blood and water came out </a:t>
            </a:r>
            <a:r>
              <a:rPr lang="en-US" altLang="en-US" sz="2400">
                <a:latin typeface="Arial" charset="0"/>
              </a:rPr>
              <a:t>”</a:t>
            </a:r>
          </a:p>
          <a:p>
            <a:pPr algn="ctr" eaLnBrk="1" hangingPunct="1"/>
            <a:r>
              <a:rPr lang="en-US" altLang="en-US" sz="2400">
                <a:latin typeface="Arial" charset="0"/>
              </a:rPr>
              <a:t> </a:t>
            </a:r>
            <a:r>
              <a:rPr lang="en-US" altLang="en-US" sz="2400" i="1">
                <a:latin typeface="Arial" charset="0"/>
              </a:rPr>
              <a:t>(John 19:33-34).</a:t>
            </a:r>
          </a:p>
        </p:txBody>
      </p:sp>
    </p:spTree>
    <p:extLst>
      <p:ext uri="{BB962C8B-B14F-4D97-AF65-F5344CB8AC3E}">
        <p14:creationId xmlns:p14="http://schemas.microsoft.com/office/powerpoint/2010/main" val="2729103240"/>
      </p:ext>
    </p:extLst>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21187" name="Text Box 3"/>
          <p:cNvSpPr txBox="1">
            <a:spLocks noChangeArrowheads="1"/>
          </p:cNvSpPr>
          <p:nvPr/>
        </p:nvSpPr>
        <p:spPr bwMode="auto">
          <a:xfrm>
            <a:off x="685800" y="1295400"/>
            <a:ext cx="8020050" cy="3983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35000"/>
              </a:lnSpc>
              <a:buFontTx/>
              <a:buAutoNum type="arabicPeriod"/>
              <a:defRPr/>
            </a:pPr>
            <a:r>
              <a:rPr lang="en-US" sz="3600" dirty="0" smtClean="0">
                <a:solidFill>
                  <a:srgbClr val="00FFFF"/>
                </a:solidFill>
                <a:effectLst>
                  <a:outerShdw blurRad="38100" dist="38100" dir="2700000" algn="tl">
                    <a:srgbClr val="000000"/>
                  </a:outerShdw>
                </a:effectLst>
              </a:rPr>
              <a:t> The “Swoon” Theory?</a:t>
            </a:r>
          </a:p>
          <a:p>
            <a:pPr lvl="1">
              <a:lnSpc>
                <a:spcPct val="85000"/>
              </a:lnSpc>
              <a:spcBef>
                <a:spcPct val="25000"/>
              </a:spcBef>
              <a:buFontTx/>
              <a:buChar char="-"/>
              <a:defRPr/>
            </a:pPr>
            <a:r>
              <a:rPr lang="en-US" sz="3200" dirty="0" smtClean="0">
                <a:solidFill>
                  <a:srgbClr val="FFFF00"/>
                </a:solidFill>
                <a:effectLst>
                  <a:outerShdw blurRad="38100" dist="38100" dir="2700000" algn="tl">
                    <a:srgbClr val="000000"/>
                  </a:outerShdw>
                </a:effectLst>
              </a:rPr>
              <a:t>Jesus did not actually die on the cross. When placed in the tomb, He regained consciousness and walked out on His own.</a:t>
            </a:r>
          </a:p>
          <a:p>
            <a:pPr lvl="1">
              <a:lnSpc>
                <a:spcPct val="85000"/>
              </a:lnSpc>
              <a:spcBef>
                <a:spcPct val="25000"/>
              </a:spcBef>
              <a:buFontTx/>
              <a:buChar char="-"/>
              <a:defRPr/>
            </a:pPr>
            <a:r>
              <a:rPr lang="en-US" sz="3200" dirty="0" smtClean="0">
                <a:solidFill>
                  <a:srgbClr val="FFFF00"/>
                </a:solidFill>
                <a:effectLst>
                  <a:outerShdw blurRad="38100" dist="38100" dir="2700000" algn="tl">
                    <a:srgbClr val="000000"/>
                  </a:outerShdw>
                </a:effectLst>
              </a:rPr>
              <a:t>Does the evidence support this?</a:t>
            </a:r>
          </a:p>
          <a:p>
            <a:pPr lvl="2">
              <a:lnSpc>
                <a:spcPct val="85000"/>
              </a:lnSpc>
              <a:spcBef>
                <a:spcPct val="25000"/>
              </a:spcBef>
              <a:buClr>
                <a:schemeClr val="bg1"/>
              </a:buClr>
              <a:buFontTx/>
              <a:buChar char="•"/>
              <a:defRPr/>
            </a:pPr>
            <a:r>
              <a:rPr lang="en-US" sz="2800" dirty="0" smtClean="0">
                <a:solidFill>
                  <a:schemeClr val="bg1"/>
                </a:solidFill>
                <a:effectLst>
                  <a:outerShdw blurRad="38100" dist="38100" dir="2700000" algn="tl">
                    <a:srgbClr val="000000"/>
                  </a:outerShdw>
                </a:effectLst>
              </a:rPr>
              <a:t>The Roman soldiers believed He was dead (John 19:32-34).</a:t>
            </a:r>
          </a:p>
        </p:txBody>
      </p:sp>
    </p:spTree>
    <p:extLst>
      <p:ext uri="{BB962C8B-B14F-4D97-AF65-F5344CB8AC3E}">
        <p14:creationId xmlns:p14="http://schemas.microsoft.com/office/powerpoint/2010/main" val="2539572823"/>
      </p:ext>
    </p:extLst>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6627" name="Text Box 3"/>
          <p:cNvSpPr txBox="1">
            <a:spLocks noChangeArrowheads="1"/>
          </p:cNvSpPr>
          <p:nvPr/>
        </p:nvSpPr>
        <p:spPr bwMode="auto">
          <a:xfrm>
            <a:off x="685800" y="1295400"/>
            <a:ext cx="8020050" cy="481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35000"/>
              </a:lnSpc>
              <a:buFontTx/>
              <a:buAutoNum type="arabicPeriod"/>
              <a:defRPr/>
            </a:pPr>
            <a:r>
              <a:rPr lang="en-US" sz="3600" dirty="0" smtClean="0">
                <a:solidFill>
                  <a:srgbClr val="00FFFF"/>
                </a:solidFill>
                <a:effectLst>
                  <a:outerShdw blurRad="38100" dist="38100" dir="2700000" algn="tl">
                    <a:srgbClr val="000000"/>
                  </a:outerShdw>
                </a:effectLst>
              </a:rPr>
              <a:t> The “Swoon” Theory?</a:t>
            </a:r>
          </a:p>
          <a:p>
            <a:pPr lvl="1">
              <a:lnSpc>
                <a:spcPct val="85000"/>
              </a:lnSpc>
              <a:spcBef>
                <a:spcPct val="25000"/>
              </a:spcBef>
              <a:buFontTx/>
              <a:buChar char="-"/>
              <a:defRPr/>
            </a:pPr>
            <a:r>
              <a:rPr lang="en-US" sz="3200" dirty="0" smtClean="0">
                <a:solidFill>
                  <a:srgbClr val="FFFF00"/>
                </a:solidFill>
                <a:effectLst>
                  <a:outerShdw blurRad="38100" dist="38100" dir="2700000" algn="tl">
                    <a:srgbClr val="000000"/>
                  </a:outerShdw>
                </a:effectLst>
              </a:rPr>
              <a:t>Jesus did not actually die on the cross. When placed in the tomb, He regained consciousness and walked out on His own.</a:t>
            </a:r>
          </a:p>
          <a:p>
            <a:pPr lvl="1">
              <a:lnSpc>
                <a:spcPct val="85000"/>
              </a:lnSpc>
              <a:spcBef>
                <a:spcPct val="25000"/>
              </a:spcBef>
              <a:buFontTx/>
              <a:buChar char="-"/>
              <a:defRPr/>
            </a:pPr>
            <a:r>
              <a:rPr lang="en-US" sz="3200" dirty="0" smtClean="0">
                <a:solidFill>
                  <a:srgbClr val="FFFF00"/>
                </a:solidFill>
                <a:effectLst>
                  <a:outerShdw blurRad="38100" dist="38100" dir="2700000" algn="tl">
                    <a:srgbClr val="000000"/>
                  </a:outerShdw>
                </a:effectLst>
              </a:rPr>
              <a:t>Does the evidence support this?</a:t>
            </a:r>
          </a:p>
          <a:p>
            <a:pPr lvl="2">
              <a:lnSpc>
                <a:spcPct val="85000"/>
              </a:lnSpc>
              <a:spcBef>
                <a:spcPct val="25000"/>
              </a:spcBef>
              <a:buClr>
                <a:schemeClr val="bg1"/>
              </a:buClr>
              <a:buFontTx/>
              <a:buChar char="•"/>
              <a:defRPr/>
            </a:pPr>
            <a:r>
              <a:rPr lang="en-US" sz="2800" dirty="0" smtClean="0">
                <a:solidFill>
                  <a:schemeClr val="bg1"/>
                </a:solidFill>
                <a:effectLst>
                  <a:outerShdw blurRad="38100" dist="38100" dir="2700000" algn="tl">
                    <a:srgbClr val="000000"/>
                  </a:outerShdw>
                </a:effectLst>
              </a:rPr>
              <a:t>The Roman soldiers believed He was dead (John 19:32-34).</a:t>
            </a:r>
          </a:p>
          <a:p>
            <a:pPr lvl="2">
              <a:lnSpc>
                <a:spcPct val="85000"/>
              </a:lnSpc>
              <a:spcBef>
                <a:spcPct val="25000"/>
              </a:spcBef>
              <a:buClr>
                <a:schemeClr val="bg1"/>
              </a:buClr>
              <a:buFontTx/>
              <a:buChar char="•"/>
              <a:defRPr/>
            </a:pPr>
            <a:r>
              <a:rPr lang="en-US" sz="2800" dirty="0" smtClean="0">
                <a:solidFill>
                  <a:schemeClr val="bg1"/>
                </a:solidFill>
                <a:effectLst>
                  <a:outerShdw blurRad="38100" dist="38100" dir="2700000" algn="tl">
                    <a:srgbClr val="000000"/>
                  </a:outerShdw>
                </a:effectLst>
              </a:rPr>
              <a:t>The Roman governor believed He was dead (Mark 15:44-45).</a:t>
            </a:r>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6627" name="Text Box 3"/>
          <p:cNvSpPr txBox="1">
            <a:spLocks noChangeArrowheads="1"/>
          </p:cNvSpPr>
          <p:nvPr/>
        </p:nvSpPr>
        <p:spPr bwMode="auto">
          <a:xfrm>
            <a:off x="685800" y="1295400"/>
            <a:ext cx="8020050" cy="481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35000"/>
              </a:lnSpc>
              <a:buFontTx/>
              <a:buAutoNum type="arabicPeriod"/>
              <a:defRPr/>
            </a:pPr>
            <a:r>
              <a:rPr lang="en-US" sz="3600" dirty="0" smtClean="0">
                <a:solidFill>
                  <a:srgbClr val="00FFFF"/>
                </a:solidFill>
                <a:effectLst>
                  <a:outerShdw blurRad="38100" dist="38100" dir="2700000" algn="tl">
                    <a:srgbClr val="000000"/>
                  </a:outerShdw>
                </a:effectLst>
              </a:rPr>
              <a:t> The “Swoon” Theory?</a:t>
            </a:r>
          </a:p>
          <a:p>
            <a:pPr lvl="1">
              <a:lnSpc>
                <a:spcPct val="85000"/>
              </a:lnSpc>
              <a:spcBef>
                <a:spcPct val="25000"/>
              </a:spcBef>
              <a:buFontTx/>
              <a:buChar char="-"/>
              <a:defRPr/>
            </a:pPr>
            <a:r>
              <a:rPr lang="en-US" sz="3200" dirty="0" smtClean="0">
                <a:solidFill>
                  <a:srgbClr val="FFFF00"/>
                </a:solidFill>
                <a:effectLst>
                  <a:outerShdw blurRad="38100" dist="38100" dir="2700000" algn="tl">
                    <a:srgbClr val="000000"/>
                  </a:outerShdw>
                </a:effectLst>
              </a:rPr>
              <a:t>Jesus did not actually die on the cross. When placed in the tomb, He regained consciousness and walked out on His own.</a:t>
            </a:r>
          </a:p>
          <a:p>
            <a:pPr lvl="1">
              <a:lnSpc>
                <a:spcPct val="85000"/>
              </a:lnSpc>
              <a:spcBef>
                <a:spcPct val="25000"/>
              </a:spcBef>
              <a:buFontTx/>
              <a:buChar char="-"/>
              <a:defRPr/>
            </a:pPr>
            <a:r>
              <a:rPr lang="en-US" sz="3200" dirty="0" smtClean="0">
                <a:solidFill>
                  <a:srgbClr val="FFFF00"/>
                </a:solidFill>
                <a:effectLst>
                  <a:outerShdw blurRad="38100" dist="38100" dir="2700000" algn="tl">
                    <a:srgbClr val="000000"/>
                  </a:outerShdw>
                </a:effectLst>
              </a:rPr>
              <a:t>Does the evidence support this?</a:t>
            </a:r>
          </a:p>
          <a:p>
            <a:pPr lvl="2">
              <a:lnSpc>
                <a:spcPct val="85000"/>
              </a:lnSpc>
              <a:spcBef>
                <a:spcPct val="25000"/>
              </a:spcBef>
              <a:buClr>
                <a:schemeClr val="bg1"/>
              </a:buClr>
              <a:buFontTx/>
              <a:buChar char="•"/>
              <a:defRPr/>
            </a:pPr>
            <a:r>
              <a:rPr lang="en-US" sz="2800" dirty="0" smtClean="0">
                <a:solidFill>
                  <a:schemeClr val="bg1"/>
                </a:solidFill>
                <a:effectLst>
                  <a:outerShdw blurRad="38100" dist="38100" dir="2700000" algn="tl">
                    <a:srgbClr val="000000"/>
                  </a:outerShdw>
                </a:effectLst>
              </a:rPr>
              <a:t>The Roman soldiers believed He was dead (John 19:32-34).</a:t>
            </a:r>
          </a:p>
          <a:p>
            <a:pPr lvl="2">
              <a:lnSpc>
                <a:spcPct val="85000"/>
              </a:lnSpc>
              <a:spcBef>
                <a:spcPct val="25000"/>
              </a:spcBef>
              <a:buClr>
                <a:schemeClr val="bg1"/>
              </a:buClr>
              <a:buFontTx/>
              <a:buChar char="•"/>
              <a:defRPr/>
            </a:pPr>
            <a:r>
              <a:rPr lang="en-US" sz="2800" dirty="0" smtClean="0">
                <a:solidFill>
                  <a:schemeClr val="bg1"/>
                </a:solidFill>
                <a:effectLst>
                  <a:outerShdw blurRad="38100" dist="38100" dir="2700000" algn="tl">
                    <a:srgbClr val="000000"/>
                  </a:outerShdw>
                </a:effectLst>
              </a:rPr>
              <a:t>The Roman governor </a:t>
            </a:r>
            <a:r>
              <a:rPr lang="en-US" sz="2800" smtClean="0">
                <a:solidFill>
                  <a:schemeClr val="bg1"/>
                </a:solidFill>
                <a:effectLst>
                  <a:outerShdw blurRad="38100" dist="38100" dir="2700000" algn="tl">
                    <a:srgbClr val="000000"/>
                  </a:outerShdw>
                </a:effectLst>
              </a:rPr>
              <a:t>believed He </a:t>
            </a:r>
            <a:r>
              <a:rPr lang="en-US" sz="2800" dirty="0" smtClean="0">
                <a:solidFill>
                  <a:schemeClr val="bg1"/>
                </a:solidFill>
                <a:effectLst>
                  <a:outerShdw blurRad="38100" dist="38100" dir="2700000" algn="tl">
                    <a:srgbClr val="000000"/>
                  </a:outerShdw>
                </a:effectLst>
              </a:rPr>
              <a:t>was dead (Mark 15:44-45).</a:t>
            </a:r>
          </a:p>
        </p:txBody>
      </p:sp>
      <p:sp>
        <p:nvSpPr>
          <p:cNvPr id="4" name="Rectangle 4"/>
          <p:cNvSpPr>
            <a:spLocks noChangeArrowheads="1"/>
          </p:cNvSpPr>
          <p:nvPr/>
        </p:nvSpPr>
        <p:spPr bwMode="auto">
          <a:xfrm>
            <a:off x="1143000" y="3505200"/>
            <a:ext cx="6934200" cy="3048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i="1">
                <a:latin typeface="Arial" charset="0"/>
              </a:rPr>
              <a:t>“Pilate marveled that He was already dead; </a:t>
            </a:r>
          </a:p>
          <a:p>
            <a:pPr algn="ctr" eaLnBrk="1" hangingPunct="1"/>
            <a:r>
              <a:rPr lang="en-US" altLang="en-US" sz="2400" i="1">
                <a:latin typeface="Arial" charset="0"/>
              </a:rPr>
              <a:t>and summoning the centurion, he asked</a:t>
            </a:r>
          </a:p>
          <a:p>
            <a:pPr algn="ctr" eaLnBrk="1" hangingPunct="1"/>
            <a:r>
              <a:rPr lang="en-US" altLang="en-US" sz="2400" i="1">
                <a:latin typeface="Arial" charset="0"/>
              </a:rPr>
              <a:t>him if He had been dead for some time.</a:t>
            </a:r>
          </a:p>
          <a:p>
            <a:pPr algn="ctr" eaLnBrk="1" hangingPunct="1"/>
            <a:r>
              <a:rPr lang="en-US" altLang="en-US" sz="2400" i="1">
                <a:latin typeface="Arial" charset="0"/>
              </a:rPr>
              <a:t>And when he found out from the centurion,</a:t>
            </a:r>
          </a:p>
          <a:p>
            <a:pPr algn="ctr" eaLnBrk="1" hangingPunct="1"/>
            <a:r>
              <a:rPr lang="en-US" altLang="en-US" sz="2400" i="1">
                <a:latin typeface="Arial" charset="0"/>
              </a:rPr>
              <a:t>he granted the body to Joseph </a:t>
            </a:r>
            <a:r>
              <a:rPr lang="en-US" altLang="en-US" sz="2400">
                <a:latin typeface="Arial" charset="0"/>
              </a:rPr>
              <a:t>”</a:t>
            </a:r>
          </a:p>
          <a:p>
            <a:pPr algn="ctr" eaLnBrk="1" hangingPunct="1"/>
            <a:r>
              <a:rPr lang="en-US" altLang="en-US" sz="2400">
                <a:latin typeface="Arial" charset="0"/>
              </a:rPr>
              <a:t> </a:t>
            </a:r>
            <a:r>
              <a:rPr lang="en-US" altLang="en-US" sz="2400" i="1">
                <a:latin typeface="Arial" charset="0"/>
              </a:rPr>
              <a:t>(Mark 15:44-45).</a:t>
            </a:r>
          </a:p>
        </p:txBody>
      </p:sp>
    </p:spTree>
    <p:extLst>
      <p:ext uri="{BB962C8B-B14F-4D97-AF65-F5344CB8AC3E}">
        <p14:creationId xmlns:p14="http://schemas.microsoft.com/office/powerpoint/2010/main" val="973909546"/>
      </p:ext>
    </p:extLst>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6627" name="Text Box 3"/>
          <p:cNvSpPr txBox="1">
            <a:spLocks noChangeArrowheads="1"/>
          </p:cNvSpPr>
          <p:nvPr/>
        </p:nvSpPr>
        <p:spPr bwMode="auto">
          <a:xfrm>
            <a:off x="685800" y="1295400"/>
            <a:ext cx="8020050" cy="481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35000"/>
              </a:lnSpc>
              <a:buFontTx/>
              <a:buAutoNum type="arabicPeriod"/>
              <a:defRPr/>
            </a:pPr>
            <a:r>
              <a:rPr lang="en-US" sz="3600" dirty="0" smtClean="0">
                <a:solidFill>
                  <a:srgbClr val="00FFFF"/>
                </a:solidFill>
                <a:effectLst>
                  <a:outerShdw blurRad="38100" dist="38100" dir="2700000" algn="tl">
                    <a:srgbClr val="000000"/>
                  </a:outerShdw>
                </a:effectLst>
              </a:rPr>
              <a:t> The “Swoon” Theory?</a:t>
            </a:r>
          </a:p>
          <a:p>
            <a:pPr lvl="1">
              <a:lnSpc>
                <a:spcPct val="85000"/>
              </a:lnSpc>
              <a:spcBef>
                <a:spcPct val="25000"/>
              </a:spcBef>
              <a:buFontTx/>
              <a:buChar char="-"/>
              <a:defRPr/>
            </a:pPr>
            <a:r>
              <a:rPr lang="en-US" sz="3200" dirty="0" smtClean="0">
                <a:solidFill>
                  <a:srgbClr val="FFFF00"/>
                </a:solidFill>
                <a:effectLst>
                  <a:outerShdw blurRad="38100" dist="38100" dir="2700000" algn="tl">
                    <a:srgbClr val="000000"/>
                  </a:outerShdw>
                </a:effectLst>
              </a:rPr>
              <a:t>Jesus did not actually die on the cross. When placed in the tomb, He regained consciousness and walked out on His own.</a:t>
            </a:r>
          </a:p>
          <a:p>
            <a:pPr lvl="1">
              <a:lnSpc>
                <a:spcPct val="85000"/>
              </a:lnSpc>
              <a:spcBef>
                <a:spcPct val="25000"/>
              </a:spcBef>
              <a:buFontTx/>
              <a:buChar char="-"/>
              <a:defRPr/>
            </a:pPr>
            <a:r>
              <a:rPr lang="en-US" sz="3200" dirty="0" smtClean="0">
                <a:solidFill>
                  <a:srgbClr val="FFFF00"/>
                </a:solidFill>
                <a:effectLst>
                  <a:outerShdw blurRad="38100" dist="38100" dir="2700000" algn="tl">
                    <a:srgbClr val="000000"/>
                  </a:outerShdw>
                </a:effectLst>
              </a:rPr>
              <a:t>Does the evidence support this?</a:t>
            </a:r>
          </a:p>
          <a:p>
            <a:pPr lvl="2">
              <a:lnSpc>
                <a:spcPct val="85000"/>
              </a:lnSpc>
              <a:spcBef>
                <a:spcPct val="25000"/>
              </a:spcBef>
              <a:buClr>
                <a:schemeClr val="bg1"/>
              </a:buClr>
              <a:buFontTx/>
              <a:buChar char="•"/>
              <a:defRPr/>
            </a:pPr>
            <a:r>
              <a:rPr lang="en-US" sz="2800" dirty="0" smtClean="0">
                <a:solidFill>
                  <a:schemeClr val="bg1"/>
                </a:solidFill>
                <a:effectLst>
                  <a:outerShdw blurRad="38100" dist="38100" dir="2700000" algn="tl">
                    <a:srgbClr val="000000"/>
                  </a:outerShdw>
                </a:effectLst>
              </a:rPr>
              <a:t>The Roman soldiers believed He was dead (John 19:32-34).</a:t>
            </a:r>
          </a:p>
          <a:p>
            <a:pPr lvl="2">
              <a:lnSpc>
                <a:spcPct val="85000"/>
              </a:lnSpc>
              <a:spcBef>
                <a:spcPct val="25000"/>
              </a:spcBef>
              <a:buClr>
                <a:schemeClr val="bg1"/>
              </a:buClr>
              <a:buFontTx/>
              <a:buChar char="•"/>
              <a:defRPr/>
            </a:pPr>
            <a:r>
              <a:rPr lang="en-US" sz="2800" dirty="0" smtClean="0">
                <a:solidFill>
                  <a:schemeClr val="bg1"/>
                </a:solidFill>
                <a:effectLst>
                  <a:outerShdw blurRad="38100" dist="38100" dir="2700000" algn="tl">
                    <a:srgbClr val="000000"/>
                  </a:outerShdw>
                </a:effectLst>
              </a:rPr>
              <a:t>The Roman governor </a:t>
            </a:r>
            <a:r>
              <a:rPr lang="en-US" sz="2800" smtClean="0">
                <a:solidFill>
                  <a:schemeClr val="bg1"/>
                </a:solidFill>
                <a:effectLst>
                  <a:outerShdw blurRad="38100" dist="38100" dir="2700000" algn="tl">
                    <a:srgbClr val="000000"/>
                  </a:outerShdw>
                </a:effectLst>
              </a:rPr>
              <a:t>believed He </a:t>
            </a:r>
            <a:r>
              <a:rPr lang="en-US" sz="2800" dirty="0" smtClean="0">
                <a:solidFill>
                  <a:schemeClr val="bg1"/>
                </a:solidFill>
                <a:effectLst>
                  <a:outerShdw blurRad="38100" dist="38100" dir="2700000" algn="tl">
                    <a:srgbClr val="000000"/>
                  </a:outerShdw>
                </a:effectLst>
              </a:rPr>
              <a:t>was dead (Mark 15:44-45).</a:t>
            </a:r>
          </a:p>
        </p:txBody>
      </p:sp>
    </p:spTree>
    <p:extLst>
      <p:ext uri="{BB962C8B-B14F-4D97-AF65-F5344CB8AC3E}">
        <p14:creationId xmlns:p14="http://schemas.microsoft.com/office/powerpoint/2010/main" val="482809526"/>
      </p:ext>
    </p:extLst>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7651" name="Text Box 3"/>
          <p:cNvSpPr txBox="1">
            <a:spLocks noChangeArrowheads="1"/>
          </p:cNvSpPr>
          <p:nvPr/>
        </p:nvSpPr>
        <p:spPr bwMode="auto">
          <a:xfrm>
            <a:off x="685800" y="1295400"/>
            <a:ext cx="8020050" cy="302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35000"/>
              </a:lnSpc>
              <a:buFontTx/>
              <a:buAutoNum type="arabicPeriod"/>
              <a:defRPr/>
            </a:pPr>
            <a:r>
              <a:rPr lang="en-US" sz="3600" dirty="0" smtClean="0">
                <a:solidFill>
                  <a:srgbClr val="00FFFF"/>
                </a:solidFill>
                <a:effectLst>
                  <a:outerShdw blurRad="38100" dist="38100" dir="2700000" algn="tl">
                    <a:srgbClr val="000000"/>
                  </a:outerShdw>
                </a:effectLst>
              </a:rPr>
              <a:t> The “Swoon” Theory?</a:t>
            </a:r>
          </a:p>
          <a:p>
            <a:pPr lvl="1">
              <a:defRPr/>
            </a:pPr>
            <a:r>
              <a:rPr lang="en-US" sz="3200" dirty="0" smtClean="0">
                <a:solidFill>
                  <a:srgbClr val="FFFF00"/>
                </a:solidFill>
                <a:effectLst>
                  <a:outerShdw blurRad="38100" dist="38100" dir="2700000" algn="tl">
                    <a:srgbClr val="000000"/>
                  </a:outerShdw>
                </a:effectLst>
              </a:rPr>
              <a:t>- Does the evidence support this?</a:t>
            </a:r>
          </a:p>
          <a:p>
            <a:pPr lvl="2">
              <a:buClr>
                <a:schemeClr val="bg1"/>
              </a:buClr>
              <a:buFontTx/>
              <a:buChar char="•"/>
              <a:defRPr/>
            </a:pPr>
            <a:r>
              <a:rPr lang="en-US" sz="2800" dirty="0" smtClean="0">
                <a:solidFill>
                  <a:schemeClr val="bg1"/>
                </a:solidFill>
                <a:effectLst>
                  <a:outerShdw blurRad="38100" dist="38100" dir="2700000" algn="tl">
                    <a:srgbClr val="000000"/>
                  </a:outerShdw>
                </a:effectLst>
              </a:rPr>
              <a:t>The Roman soldiers believed He was dead (John 19:32-34).</a:t>
            </a:r>
          </a:p>
          <a:p>
            <a:pPr lvl="2">
              <a:buClr>
                <a:schemeClr val="bg1"/>
              </a:buClr>
              <a:buFontTx/>
              <a:buChar char="•"/>
              <a:defRPr/>
            </a:pPr>
            <a:r>
              <a:rPr lang="en-US" sz="2800" dirty="0" smtClean="0">
                <a:solidFill>
                  <a:schemeClr val="bg1"/>
                </a:solidFill>
                <a:effectLst>
                  <a:outerShdw blurRad="38100" dist="38100" dir="2700000" algn="tl">
                    <a:srgbClr val="000000"/>
                  </a:outerShdw>
                </a:effectLst>
              </a:rPr>
              <a:t>The Roman governor believed He was dead (Mark 15:44-45).</a:t>
            </a:r>
          </a:p>
        </p:txBody>
      </p:sp>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24259" name="Text Box 3"/>
          <p:cNvSpPr txBox="1">
            <a:spLocks noChangeArrowheads="1"/>
          </p:cNvSpPr>
          <p:nvPr/>
        </p:nvSpPr>
        <p:spPr bwMode="auto">
          <a:xfrm>
            <a:off x="685800" y="1295400"/>
            <a:ext cx="8020050" cy="3883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35000"/>
              </a:lnSpc>
              <a:buFontTx/>
              <a:buAutoNum type="arabicPeriod"/>
              <a:defRPr/>
            </a:pPr>
            <a:r>
              <a:rPr lang="en-US" sz="3600" dirty="0" smtClean="0">
                <a:solidFill>
                  <a:srgbClr val="00FFFF"/>
                </a:solidFill>
                <a:effectLst>
                  <a:outerShdw blurRad="38100" dist="38100" dir="2700000" algn="tl">
                    <a:srgbClr val="000000"/>
                  </a:outerShdw>
                </a:effectLst>
              </a:rPr>
              <a:t> The “Swoon” Theory?</a:t>
            </a:r>
          </a:p>
          <a:p>
            <a:pPr lvl="1">
              <a:defRPr/>
            </a:pPr>
            <a:r>
              <a:rPr lang="en-US" sz="3200" dirty="0" smtClean="0">
                <a:solidFill>
                  <a:srgbClr val="FFFF00"/>
                </a:solidFill>
                <a:effectLst>
                  <a:outerShdw blurRad="38100" dist="38100" dir="2700000" algn="tl">
                    <a:srgbClr val="000000"/>
                  </a:outerShdw>
                </a:effectLst>
              </a:rPr>
              <a:t>- Does the evidence support this?</a:t>
            </a:r>
          </a:p>
          <a:p>
            <a:pPr lvl="2">
              <a:buClr>
                <a:schemeClr val="bg1"/>
              </a:buClr>
              <a:buFontTx/>
              <a:buChar char="•"/>
              <a:defRPr/>
            </a:pPr>
            <a:r>
              <a:rPr lang="en-US" sz="2800" dirty="0" smtClean="0">
                <a:solidFill>
                  <a:schemeClr val="bg1"/>
                </a:solidFill>
                <a:effectLst>
                  <a:outerShdw blurRad="38100" dist="38100" dir="2700000" algn="tl">
                    <a:srgbClr val="000000"/>
                  </a:outerShdw>
                </a:effectLst>
              </a:rPr>
              <a:t>The Roman soldiers believed He was dead (John 19:32-34).</a:t>
            </a:r>
          </a:p>
          <a:p>
            <a:pPr lvl="2">
              <a:buClr>
                <a:schemeClr val="bg1"/>
              </a:buClr>
              <a:buFontTx/>
              <a:buChar char="•"/>
              <a:defRPr/>
            </a:pPr>
            <a:r>
              <a:rPr lang="en-US" sz="2800" dirty="0" smtClean="0">
                <a:solidFill>
                  <a:schemeClr val="bg1"/>
                </a:solidFill>
                <a:effectLst>
                  <a:outerShdw blurRad="38100" dist="38100" dir="2700000" algn="tl">
                    <a:srgbClr val="000000"/>
                  </a:outerShdw>
                </a:effectLst>
              </a:rPr>
              <a:t>The Roman governor believed He was dead (Mark 15:44-45).</a:t>
            </a:r>
          </a:p>
          <a:p>
            <a:pPr lvl="2">
              <a:buClr>
                <a:schemeClr val="bg1"/>
              </a:buClr>
              <a:buFontTx/>
              <a:buChar char="•"/>
              <a:defRPr/>
            </a:pPr>
            <a:r>
              <a:rPr lang="en-US" sz="2800" dirty="0" smtClean="0">
                <a:solidFill>
                  <a:schemeClr val="bg1"/>
                </a:solidFill>
                <a:effectLst>
                  <a:outerShdw blurRad="38100" dist="38100" dir="2700000" algn="tl">
                    <a:srgbClr val="000000"/>
                  </a:outerShdw>
                </a:effectLst>
              </a:rPr>
              <a:t>Those who buried Him believed He was dead (John 19:38-42).</a:t>
            </a:r>
          </a:p>
        </p:txBody>
      </p:sp>
    </p:spTree>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24259" name="Text Box 3"/>
          <p:cNvSpPr txBox="1">
            <a:spLocks noChangeArrowheads="1"/>
          </p:cNvSpPr>
          <p:nvPr/>
        </p:nvSpPr>
        <p:spPr bwMode="auto">
          <a:xfrm>
            <a:off x="685800" y="1295400"/>
            <a:ext cx="8020050" cy="3883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35000"/>
              </a:lnSpc>
              <a:buFontTx/>
              <a:buAutoNum type="arabicPeriod"/>
              <a:defRPr/>
            </a:pPr>
            <a:r>
              <a:rPr lang="en-US" sz="3600" dirty="0" smtClean="0">
                <a:solidFill>
                  <a:srgbClr val="00FFFF"/>
                </a:solidFill>
                <a:effectLst>
                  <a:outerShdw blurRad="38100" dist="38100" dir="2700000" algn="tl">
                    <a:srgbClr val="000000"/>
                  </a:outerShdw>
                </a:effectLst>
              </a:rPr>
              <a:t> The “Swoon” Theory?</a:t>
            </a:r>
          </a:p>
          <a:p>
            <a:pPr lvl="1">
              <a:defRPr/>
            </a:pPr>
            <a:r>
              <a:rPr lang="en-US" sz="3200" dirty="0" smtClean="0">
                <a:solidFill>
                  <a:srgbClr val="FFFF00"/>
                </a:solidFill>
                <a:effectLst>
                  <a:outerShdw blurRad="38100" dist="38100" dir="2700000" algn="tl">
                    <a:srgbClr val="000000"/>
                  </a:outerShdw>
                </a:effectLst>
              </a:rPr>
              <a:t>- Does the evidence support this?</a:t>
            </a:r>
          </a:p>
          <a:p>
            <a:pPr lvl="2">
              <a:buClr>
                <a:schemeClr val="bg1"/>
              </a:buClr>
              <a:buFontTx/>
              <a:buChar char="•"/>
              <a:defRPr/>
            </a:pPr>
            <a:r>
              <a:rPr lang="en-US" sz="2800" dirty="0" smtClean="0">
                <a:solidFill>
                  <a:schemeClr val="bg1"/>
                </a:solidFill>
                <a:effectLst>
                  <a:outerShdw blurRad="38100" dist="38100" dir="2700000" algn="tl">
                    <a:srgbClr val="000000"/>
                  </a:outerShdw>
                </a:effectLst>
              </a:rPr>
              <a:t>The Roman soldiers believed He was dead (John 19:32-34).</a:t>
            </a:r>
          </a:p>
          <a:p>
            <a:pPr lvl="2">
              <a:buClr>
                <a:schemeClr val="bg1"/>
              </a:buClr>
              <a:buFontTx/>
              <a:buChar char="•"/>
              <a:defRPr/>
            </a:pPr>
            <a:r>
              <a:rPr lang="en-US" sz="2800" dirty="0" smtClean="0">
                <a:solidFill>
                  <a:schemeClr val="bg1"/>
                </a:solidFill>
                <a:effectLst>
                  <a:outerShdw blurRad="38100" dist="38100" dir="2700000" algn="tl">
                    <a:srgbClr val="000000"/>
                  </a:outerShdw>
                </a:effectLst>
              </a:rPr>
              <a:t>The Roman governor believed He was dead (Mark 15:44-45).</a:t>
            </a:r>
          </a:p>
          <a:p>
            <a:pPr lvl="2">
              <a:buClr>
                <a:schemeClr val="bg1"/>
              </a:buClr>
              <a:buFontTx/>
              <a:buChar char="•"/>
              <a:defRPr/>
            </a:pPr>
            <a:r>
              <a:rPr lang="en-US" sz="2800" dirty="0" smtClean="0">
                <a:solidFill>
                  <a:schemeClr val="bg1"/>
                </a:solidFill>
                <a:effectLst>
                  <a:outerShdw blurRad="38100" dist="38100" dir="2700000" algn="tl">
                    <a:srgbClr val="000000"/>
                  </a:outerShdw>
                </a:effectLst>
              </a:rPr>
              <a:t>Those who </a:t>
            </a:r>
            <a:r>
              <a:rPr lang="en-US" sz="2800" smtClean="0">
                <a:solidFill>
                  <a:schemeClr val="bg1"/>
                </a:solidFill>
                <a:effectLst>
                  <a:outerShdw blurRad="38100" dist="38100" dir="2700000" algn="tl">
                    <a:srgbClr val="000000"/>
                  </a:outerShdw>
                </a:effectLst>
              </a:rPr>
              <a:t>buried Him </a:t>
            </a:r>
            <a:r>
              <a:rPr lang="en-US" sz="2800" dirty="0" smtClean="0">
                <a:solidFill>
                  <a:schemeClr val="bg1"/>
                </a:solidFill>
                <a:effectLst>
                  <a:outerShdw blurRad="38100" dist="38100" dir="2700000" algn="tl">
                    <a:srgbClr val="000000"/>
                  </a:outerShdw>
                </a:effectLst>
              </a:rPr>
              <a:t>believed He was dead (John 19:38-42).</a:t>
            </a:r>
          </a:p>
        </p:txBody>
      </p:sp>
      <p:sp>
        <p:nvSpPr>
          <p:cNvPr id="4" name="Rectangle 4"/>
          <p:cNvSpPr>
            <a:spLocks noChangeArrowheads="1"/>
          </p:cNvSpPr>
          <p:nvPr/>
        </p:nvSpPr>
        <p:spPr bwMode="auto">
          <a:xfrm>
            <a:off x="1524000" y="3505200"/>
            <a:ext cx="6172200" cy="3048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i="1">
                <a:latin typeface="Arial" charset="0"/>
              </a:rPr>
              <a:t>“Then they took the body of Jesus, and </a:t>
            </a:r>
          </a:p>
          <a:p>
            <a:pPr algn="ctr" eaLnBrk="1" hangingPunct="1"/>
            <a:r>
              <a:rPr lang="en-US" altLang="en-US" sz="2400" i="1">
                <a:latin typeface="Arial" charset="0"/>
              </a:rPr>
              <a:t>bound it in strips of linen with the spices,</a:t>
            </a:r>
          </a:p>
          <a:p>
            <a:pPr algn="ctr" eaLnBrk="1" hangingPunct="1"/>
            <a:r>
              <a:rPr lang="en-US" altLang="en-US" sz="2400" i="1">
                <a:latin typeface="Arial" charset="0"/>
              </a:rPr>
              <a:t>as the custom of the Jews is to bury</a:t>
            </a:r>
            <a:r>
              <a:rPr lang="en-US" altLang="en-US" sz="2400">
                <a:latin typeface="Arial" charset="0"/>
              </a:rPr>
              <a:t>”</a:t>
            </a:r>
          </a:p>
          <a:p>
            <a:pPr algn="ctr" eaLnBrk="1" hangingPunct="1"/>
            <a:r>
              <a:rPr lang="en-US" altLang="en-US" sz="2400">
                <a:latin typeface="Arial" charset="0"/>
              </a:rPr>
              <a:t> </a:t>
            </a:r>
            <a:r>
              <a:rPr lang="en-US" altLang="en-US" sz="2400" i="1">
                <a:latin typeface="Arial" charset="0"/>
              </a:rPr>
              <a:t>(John 19:40).</a:t>
            </a:r>
          </a:p>
        </p:txBody>
      </p:sp>
    </p:spTree>
    <p:extLst>
      <p:ext uri="{BB962C8B-B14F-4D97-AF65-F5344CB8AC3E}">
        <p14:creationId xmlns:p14="http://schemas.microsoft.com/office/powerpoint/2010/main" val="2846903591"/>
      </p:ext>
    </p:extLst>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24259" name="Text Box 3"/>
          <p:cNvSpPr txBox="1">
            <a:spLocks noChangeArrowheads="1"/>
          </p:cNvSpPr>
          <p:nvPr/>
        </p:nvSpPr>
        <p:spPr bwMode="auto">
          <a:xfrm>
            <a:off x="685800" y="1295400"/>
            <a:ext cx="8020050" cy="3883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35000"/>
              </a:lnSpc>
              <a:buFontTx/>
              <a:buAutoNum type="arabicPeriod"/>
              <a:defRPr/>
            </a:pPr>
            <a:r>
              <a:rPr lang="en-US" sz="3600" dirty="0" smtClean="0">
                <a:solidFill>
                  <a:srgbClr val="00FFFF"/>
                </a:solidFill>
                <a:effectLst>
                  <a:outerShdw blurRad="38100" dist="38100" dir="2700000" algn="tl">
                    <a:srgbClr val="000000"/>
                  </a:outerShdw>
                </a:effectLst>
              </a:rPr>
              <a:t> The “Swoon” Theory?</a:t>
            </a:r>
          </a:p>
          <a:p>
            <a:pPr lvl="1">
              <a:defRPr/>
            </a:pPr>
            <a:r>
              <a:rPr lang="en-US" sz="3200" dirty="0" smtClean="0">
                <a:solidFill>
                  <a:srgbClr val="FFFF00"/>
                </a:solidFill>
                <a:effectLst>
                  <a:outerShdw blurRad="38100" dist="38100" dir="2700000" algn="tl">
                    <a:srgbClr val="000000"/>
                  </a:outerShdw>
                </a:effectLst>
              </a:rPr>
              <a:t>- Does the evidence support this?</a:t>
            </a:r>
          </a:p>
          <a:p>
            <a:pPr lvl="2">
              <a:buClr>
                <a:schemeClr val="bg1"/>
              </a:buClr>
              <a:buFontTx/>
              <a:buChar char="•"/>
              <a:defRPr/>
            </a:pPr>
            <a:r>
              <a:rPr lang="en-US" sz="2800" dirty="0" smtClean="0">
                <a:solidFill>
                  <a:schemeClr val="bg1"/>
                </a:solidFill>
                <a:effectLst>
                  <a:outerShdw blurRad="38100" dist="38100" dir="2700000" algn="tl">
                    <a:srgbClr val="000000"/>
                  </a:outerShdw>
                </a:effectLst>
              </a:rPr>
              <a:t>The Roman soldiers believed He was dead (John 19:32-34).</a:t>
            </a:r>
          </a:p>
          <a:p>
            <a:pPr lvl="2">
              <a:buClr>
                <a:schemeClr val="bg1"/>
              </a:buClr>
              <a:buFontTx/>
              <a:buChar char="•"/>
              <a:defRPr/>
            </a:pPr>
            <a:r>
              <a:rPr lang="en-US" sz="2800" dirty="0" smtClean="0">
                <a:solidFill>
                  <a:schemeClr val="bg1"/>
                </a:solidFill>
                <a:effectLst>
                  <a:outerShdw blurRad="38100" dist="38100" dir="2700000" algn="tl">
                    <a:srgbClr val="000000"/>
                  </a:outerShdw>
                </a:effectLst>
              </a:rPr>
              <a:t>The Roman governor believed He was dead (Mark 15:44-45).</a:t>
            </a:r>
          </a:p>
          <a:p>
            <a:pPr lvl="2">
              <a:buClr>
                <a:schemeClr val="bg1"/>
              </a:buClr>
              <a:buFontTx/>
              <a:buChar char="•"/>
              <a:defRPr/>
            </a:pPr>
            <a:r>
              <a:rPr lang="en-US" sz="2800" dirty="0" smtClean="0">
                <a:solidFill>
                  <a:schemeClr val="bg1"/>
                </a:solidFill>
                <a:effectLst>
                  <a:outerShdw blurRad="38100" dist="38100" dir="2700000" algn="tl">
                    <a:srgbClr val="000000"/>
                  </a:outerShdw>
                </a:effectLst>
              </a:rPr>
              <a:t>Those who </a:t>
            </a:r>
            <a:r>
              <a:rPr lang="en-US" sz="2800" smtClean="0">
                <a:solidFill>
                  <a:schemeClr val="bg1"/>
                </a:solidFill>
                <a:effectLst>
                  <a:outerShdw blurRad="38100" dist="38100" dir="2700000" algn="tl">
                    <a:srgbClr val="000000"/>
                  </a:outerShdw>
                </a:effectLst>
              </a:rPr>
              <a:t>buried Him </a:t>
            </a:r>
            <a:r>
              <a:rPr lang="en-US" sz="2800" dirty="0" smtClean="0">
                <a:solidFill>
                  <a:schemeClr val="bg1"/>
                </a:solidFill>
                <a:effectLst>
                  <a:outerShdw blurRad="38100" dist="38100" dir="2700000" algn="tl">
                    <a:srgbClr val="000000"/>
                  </a:outerShdw>
                </a:effectLst>
              </a:rPr>
              <a:t>believed He was dead (John 19:38-42).</a:t>
            </a:r>
          </a:p>
        </p:txBody>
      </p:sp>
    </p:spTree>
    <p:extLst>
      <p:ext uri="{BB962C8B-B14F-4D97-AF65-F5344CB8AC3E}">
        <p14:creationId xmlns:p14="http://schemas.microsoft.com/office/powerpoint/2010/main" val="42341650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ctrTitle"/>
          </p:nvPr>
        </p:nvSpPr>
        <p:spPr>
          <a:xfrm>
            <a:off x="0" y="304800"/>
            <a:ext cx="9144000" cy="1066800"/>
          </a:xfrm>
        </p:spPr>
        <p:txBody>
          <a:bodyPr/>
          <a:lstStyle/>
          <a:p>
            <a:pPr eaLnBrk="1" hangingPunct="1">
              <a:defRPr/>
            </a:pPr>
            <a:r>
              <a:rPr lang="en-US" u="sng" smtClean="0">
                <a:solidFill>
                  <a:srgbClr val="FFFF00"/>
                </a:solidFill>
                <a:effectLst>
                  <a:outerShdw blurRad="38100" dist="38100" dir="2700000" algn="tl">
                    <a:srgbClr val="000000"/>
                  </a:outerShdw>
                </a:effectLst>
              </a:rPr>
              <a:t>The Historical Jesus</a:t>
            </a:r>
          </a:p>
        </p:txBody>
      </p:sp>
      <p:sp>
        <p:nvSpPr>
          <p:cNvPr id="108547" name="Text Box 3"/>
          <p:cNvSpPr txBox="1">
            <a:spLocks noChangeArrowheads="1"/>
          </p:cNvSpPr>
          <p:nvPr/>
        </p:nvSpPr>
        <p:spPr bwMode="auto">
          <a:xfrm>
            <a:off x="533400" y="1295400"/>
            <a:ext cx="8229600" cy="4789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defRPr/>
            </a:pPr>
            <a:r>
              <a:rPr lang="en-US" sz="2800" smtClean="0">
                <a:solidFill>
                  <a:schemeClr val="bg1"/>
                </a:solidFill>
                <a:effectLst>
                  <a:outerShdw blurRad="38100" dist="38100" dir="2700000" algn="tl">
                    <a:srgbClr val="000000"/>
                  </a:outerShdw>
                </a:effectLst>
              </a:rPr>
              <a:t>“…he falsely charged with the guilt, and punished with the most exquisite tortures, the persons commonly called Christians, who were hated for their enormities. Christus, the founder of the name, was put to death by Pontius Pilate, procurator of Judea in the reign of Tiberius: but the pernicious superstition, repressed for a time broke out again, not only through Judea, where the mischief originated, but through the city of Rome also.”</a:t>
            </a:r>
          </a:p>
          <a:p>
            <a:pPr>
              <a:defRPr/>
            </a:pPr>
            <a:r>
              <a:rPr lang="en-US" sz="2800" smtClean="0">
                <a:solidFill>
                  <a:srgbClr val="FFFF00"/>
                </a:solidFill>
                <a:effectLst>
                  <a:outerShdw blurRad="38100" dist="38100" dir="2700000" algn="tl">
                    <a:srgbClr val="000000"/>
                  </a:outerShdw>
                </a:effectLst>
              </a:rPr>
              <a:t>(</a:t>
            </a:r>
            <a:r>
              <a:rPr lang="en-US" altLang="zh-CN" sz="2800" smtClean="0">
                <a:solidFill>
                  <a:srgbClr val="FFFF00"/>
                </a:solidFill>
                <a:effectLst>
                  <a:outerShdw blurRad="38100" dist="38100" dir="2700000" algn="tl">
                    <a:srgbClr val="000000"/>
                  </a:outerShdw>
                </a:effectLst>
                <a:ea typeface="SimSun" pitchFamily="2" charset="-122"/>
              </a:rPr>
              <a:t>Cornelius Tacitus</a:t>
            </a:r>
            <a:r>
              <a:rPr lang="en-US" altLang="zh-CN" sz="2800" i="1" smtClean="0">
                <a:solidFill>
                  <a:srgbClr val="FFFF00"/>
                </a:solidFill>
                <a:effectLst>
                  <a:outerShdw blurRad="38100" dist="38100" dir="2700000" algn="tl">
                    <a:srgbClr val="000000"/>
                  </a:outerShdw>
                </a:effectLst>
                <a:ea typeface="SimSun" pitchFamily="2" charset="-122"/>
              </a:rPr>
              <a:t> (55-120 A.D.),</a:t>
            </a:r>
            <a:r>
              <a:rPr lang="en-US" altLang="zh-CN" sz="2800" smtClean="0">
                <a:solidFill>
                  <a:srgbClr val="FFFF00"/>
                </a:solidFill>
                <a:effectLst>
                  <a:outerShdw blurRad="38100" dist="38100" dir="2700000" algn="tl">
                    <a:srgbClr val="000000"/>
                  </a:outerShdw>
                </a:effectLst>
                <a:ea typeface="SimSun" pitchFamily="2" charset="-122"/>
              </a:rPr>
              <a:t> </a:t>
            </a:r>
            <a:r>
              <a:rPr lang="en-US" sz="2800" i="1" smtClean="0">
                <a:solidFill>
                  <a:srgbClr val="FFFF00"/>
                </a:solidFill>
                <a:effectLst>
                  <a:outerShdw blurRad="38100" dist="38100" dir="2700000" algn="tl">
                    <a:srgbClr val="000000"/>
                  </a:outerShdw>
                </a:effectLst>
              </a:rPr>
              <a:t>The</a:t>
            </a:r>
            <a:r>
              <a:rPr lang="en-US" sz="2800" smtClean="0">
                <a:solidFill>
                  <a:srgbClr val="FFFF00"/>
                </a:solidFill>
                <a:effectLst>
                  <a:outerShdw blurRad="38100" dist="38100" dir="2700000" algn="tl">
                    <a:srgbClr val="000000"/>
                  </a:outerShdw>
                </a:effectLst>
              </a:rPr>
              <a:t> </a:t>
            </a:r>
            <a:r>
              <a:rPr lang="en-US" sz="2800" i="1" smtClean="0">
                <a:solidFill>
                  <a:srgbClr val="FFFF00"/>
                </a:solidFill>
                <a:effectLst>
                  <a:outerShdw blurRad="38100" dist="38100" dir="2700000" algn="tl">
                    <a:srgbClr val="000000"/>
                  </a:outerShdw>
                </a:effectLst>
              </a:rPr>
              <a:t>Annals Of Imperial Rome,  </a:t>
            </a:r>
            <a:r>
              <a:rPr lang="en-US" sz="2800" smtClean="0">
                <a:solidFill>
                  <a:srgbClr val="FFFF00"/>
                </a:solidFill>
                <a:effectLst>
                  <a:outerShdw blurRad="38100" dist="38100" dir="2700000" algn="tl">
                    <a:srgbClr val="000000"/>
                  </a:outerShdw>
                </a:effectLst>
              </a:rPr>
              <a:t>XV. 44—excerpt on Nero) </a:t>
            </a:r>
          </a:p>
        </p:txBody>
      </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24259" name="Text Box 3"/>
          <p:cNvSpPr txBox="1">
            <a:spLocks noChangeArrowheads="1"/>
          </p:cNvSpPr>
          <p:nvPr/>
        </p:nvSpPr>
        <p:spPr bwMode="auto">
          <a:xfrm>
            <a:off x="685800" y="1295400"/>
            <a:ext cx="8020050" cy="3883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35000"/>
              </a:lnSpc>
              <a:buFontTx/>
              <a:buAutoNum type="arabicPeriod"/>
              <a:defRPr/>
            </a:pPr>
            <a:r>
              <a:rPr lang="en-US" sz="3600" dirty="0" smtClean="0">
                <a:solidFill>
                  <a:srgbClr val="00FFFF"/>
                </a:solidFill>
                <a:effectLst>
                  <a:outerShdw blurRad="38100" dist="38100" dir="2700000" algn="tl">
                    <a:srgbClr val="000000"/>
                  </a:outerShdw>
                </a:effectLst>
              </a:rPr>
              <a:t> The “Swoon” Theory?</a:t>
            </a:r>
          </a:p>
          <a:p>
            <a:pPr lvl="1">
              <a:defRPr/>
            </a:pPr>
            <a:r>
              <a:rPr lang="en-US" sz="3200" dirty="0" smtClean="0">
                <a:solidFill>
                  <a:srgbClr val="FFFF00"/>
                </a:solidFill>
                <a:effectLst>
                  <a:outerShdw blurRad="38100" dist="38100" dir="2700000" algn="tl">
                    <a:srgbClr val="000000"/>
                  </a:outerShdw>
                </a:effectLst>
              </a:rPr>
              <a:t>- Does the evidence support this?</a:t>
            </a:r>
          </a:p>
          <a:p>
            <a:pPr lvl="2">
              <a:buClr>
                <a:schemeClr val="bg1"/>
              </a:buClr>
              <a:buFontTx/>
              <a:buChar char="•"/>
              <a:defRPr/>
            </a:pPr>
            <a:r>
              <a:rPr lang="en-US" sz="2800" dirty="0" smtClean="0">
                <a:solidFill>
                  <a:schemeClr val="bg1"/>
                </a:solidFill>
                <a:effectLst>
                  <a:outerShdw blurRad="38100" dist="38100" dir="2700000" algn="tl">
                    <a:srgbClr val="000000"/>
                  </a:outerShdw>
                </a:effectLst>
              </a:rPr>
              <a:t>The Roman soldiers believed He was dead (John 19:32-34).</a:t>
            </a:r>
          </a:p>
          <a:p>
            <a:pPr lvl="2">
              <a:buClr>
                <a:schemeClr val="bg1"/>
              </a:buClr>
              <a:buFontTx/>
              <a:buChar char="•"/>
              <a:defRPr/>
            </a:pPr>
            <a:r>
              <a:rPr lang="en-US" sz="2800" dirty="0" smtClean="0">
                <a:solidFill>
                  <a:schemeClr val="bg1"/>
                </a:solidFill>
                <a:effectLst>
                  <a:outerShdw blurRad="38100" dist="38100" dir="2700000" algn="tl">
                    <a:srgbClr val="000000"/>
                  </a:outerShdw>
                </a:effectLst>
              </a:rPr>
              <a:t>The Roman governor believed He was dead (Mark 15:44-45).</a:t>
            </a:r>
          </a:p>
          <a:p>
            <a:pPr lvl="2">
              <a:buClr>
                <a:schemeClr val="bg1"/>
              </a:buClr>
              <a:buFontTx/>
              <a:buChar char="•"/>
              <a:defRPr/>
            </a:pPr>
            <a:r>
              <a:rPr lang="en-US" sz="2800" dirty="0" smtClean="0">
                <a:solidFill>
                  <a:schemeClr val="bg1"/>
                </a:solidFill>
                <a:effectLst>
                  <a:outerShdw blurRad="38100" dist="38100" dir="2700000" algn="tl">
                    <a:srgbClr val="000000"/>
                  </a:outerShdw>
                </a:effectLst>
              </a:rPr>
              <a:t>Those who </a:t>
            </a:r>
            <a:r>
              <a:rPr lang="en-US" sz="2800" smtClean="0">
                <a:solidFill>
                  <a:schemeClr val="bg1"/>
                </a:solidFill>
                <a:effectLst>
                  <a:outerShdw blurRad="38100" dist="38100" dir="2700000" algn="tl">
                    <a:srgbClr val="000000"/>
                  </a:outerShdw>
                </a:effectLst>
              </a:rPr>
              <a:t>buried Him </a:t>
            </a:r>
            <a:r>
              <a:rPr lang="en-US" sz="2800" dirty="0" smtClean="0">
                <a:solidFill>
                  <a:schemeClr val="bg1"/>
                </a:solidFill>
                <a:effectLst>
                  <a:outerShdw blurRad="38100" dist="38100" dir="2700000" algn="tl">
                    <a:srgbClr val="000000"/>
                  </a:outerShdw>
                </a:effectLst>
              </a:rPr>
              <a:t>believed He was dead (John 19:38-42).</a:t>
            </a:r>
          </a:p>
        </p:txBody>
      </p:sp>
      <p:sp>
        <p:nvSpPr>
          <p:cNvPr id="4" name="Oval 5"/>
          <p:cNvSpPr>
            <a:spLocks noChangeArrowheads="1"/>
          </p:cNvSpPr>
          <p:nvPr/>
        </p:nvSpPr>
        <p:spPr bwMode="auto">
          <a:xfrm>
            <a:off x="685800" y="1676400"/>
            <a:ext cx="8001000" cy="4191000"/>
          </a:xfrm>
          <a:prstGeom prst="ellipse">
            <a:avLst/>
          </a:prstGeom>
          <a:solidFill>
            <a:srgbClr val="00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3200" b="1" i="1">
                <a:effectLst>
                  <a:outerShdw blurRad="38100" dist="38100" dir="2700000" algn="tl">
                    <a:srgbClr val="FFFFFF"/>
                  </a:outerShdw>
                </a:effectLst>
                <a:latin typeface="Arial" charset="0"/>
              </a:rPr>
              <a:t>The “Swoon” theory would be</a:t>
            </a:r>
          </a:p>
          <a:p>
            <a:pPr algn="ctr">
              <a:defRPr/>
            </a:pPr>
            <a:r>
              <a:rPr lang="en-US" sz="3200" b="1" i="1">
                <a:effectLst>
                  <a:outerShdw blurRad="38100" dist="38100" dir="2700000" algn="tl">
                    <a:srgbClr val="FFFFFF"/>
                  </a:outerShdw>
                </a:effectLst>
                <a:latin typeface="Arial" charset="0"/>
              </a:rPr>
              <a:t>a bigger miracle than the</a:t>
            </a:r>
          </a:p>
          <a:p>
            <a:pPr algn="ctr">
              <a:defRPr/>
            </a:pPr>
            <a:r>
              <a:rPr lang="en-US" sz="3200" b="1" i="1">
                <a:effectLst>
                  <a:outerShdw blurRad="38100" dist="38100" dir="2700000" algn="tl">
                    <a:srgbClr val="FFFFFF"/>
                  </a:outerShdw>
                </a:effectLst>
                <a:latin typeface="Arial" charset="0"/>
              </a:rPr>
              <a:t>Resurrection itself!!!!!</a:t>
            </a:r>
          </a:p>
        </p:txBody>
      </p:sp>
    </p:spTree>
    <p:extLst>
      <p:ext uri="{BB962C8B-B14F-4D97-AF65-F5344CB8AC3E}">
        <p14:creationId xmlns:p14="http://schemas.microsoft.com/office/powerpoint/2010/main" val="1919996414"/>
      </p:ext>
    </p:extLst>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9699" name="Text Box 3"/>
          <p:cNvSpPr txBox="1">
            <a:spLocks noChangeArrowheads="1"/>
          </p:cNvSpPr>
          <p:nvPr/>
        </p:nvSpPr>
        <p:spPr bwMode="auto">
          <a:xfrm>
            <a:off x="685800" y="1524000"/>
            <a:ext cx="802005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smtClean="0">
                <a:solidFill>
                  <a:srgbClr val="00FFFF"/>
                </a:solidFill>
                <a:effectLst>
                  <a:outerShdw blurRad="38100" dist="38100" dir="2700000" algn="tl">
                    <a:srgbClr val="000000"/>
                  </a:outerShdw>
                </a:effectLst>
              </a:rPr>
              <a:t>The “Swoon” Theory?</a:t>
            </a:r>
          </a:p>
          <a:p>
            <a:pPr>
              <a:spcBef>
                <a:spcPct val="25000"/>
              </a:spcBef>
              <a:defRPr/>
            </a:pPr>
            <a:endParaRPr lang="en-US" sz="2800" smtClean="0">
              <a:solidFill>
                <a:schemeClr val="bg1"/>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26307" name="Text Box 3"/>
          <p:cNvSpPr txBox="1">
            <a:spLocks noChangeArrowheads="1"/>
          </p:cNvSpPr>
          <p:nvPr/>
        </p:nvSpPr>
        <p:spPr bwMode="auto">
          <a:xfrm>
            <a:off x="685800" y="1524000"/>
            <a:ext cx="802005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p:txBody>
      </p:sp>
    </p:spTree>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27331" name="Text Box 3"/>
          <p:cNvSpPr txBox="1">
            <a:spLocks noChangeArrowheads="1"/>
          </p:cNvSpPr>
          <p:nvPr/>
        </p:nvSpPr>
        <p:spPr bwMode="auto">
          <a:xfrm>
            <a:off x="685800" y="1524000"/>
            <a:ext cx="8020050" cy="2579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lvl="1">
              <a:lnSpc>
                <a:spcPct val="85000"/>
              </a:lnSpc>
              <a:spcBef>
                <a:spcPct val="30000"/>
              </a:spcBef>
              <a:buFontTx/>
              <a:buChar char="-"/>
              <a:defRPr/>
            </a:pPr>
            <a:r>
              <a:rPr lang="en-US" sz="3200" dirty="0" smtClean="0">
                <a:solidFill>
                  <a:srgbClr val="FFFF00"/>
                </a:solidFill>
                <a:effectLst>
                  <a:outerShdw blurRad="38100" dist="38100" dir="2700000" algn="tl">
                    <a:srgbClr val="000000"/>
                  </a:outerShdw>
                </a:effectLst>
              </a:rPr>
              <a:t>The tomb is empty because the Jewish leaders stole His body from the tomb.</a:t>
            </a:r>
          </a:p>
        </p:txBody>
      </p:sp>
    </p:spTree>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28355" name="Text Box 3"/>
          <p:cNvSpPr txBox="1">
            <a:spLocks noChangeArrowheads="1"/>
          </p:cNvSpPr>
          <p:nvPr/>
        </p:nvSpPr>
        <p:spPr bwMode="auto">
          <a:xfrm>
            <a:off x="685800" y="1524000"/>
            <a:ext cx="8020050" cy="314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lvl="1">
              <a:lnSpc>
                <a:spcPct val="85000"/>
              </a:lnSpc>
              <a:spcBef>
                <a:spcPct val="30000"/>
              </a:spcBef>
              <a:buFontTx/>
              <a:buChar char="-"/>
              <a:defRPr/>
            </a:pPr>
            <a:r>
              <a:rPr lang="en-US" sz="3200" dirty="0" smtClean="0">
                <a:solidFill>
                  <a:srgbClr val="FFFF00"/>
                </a:solidFill>
                <a:effectLst>
                  <a:outerShdw blurRad="38100" dist="38100" dir="2700000" algn="tl">
                    <a:srgbClr val="000000"/>
                  </a:outerShdw>
                </a:effectLst>
              </a:rPr>
              <a:t>The tomb is empty because the Jewish leaders stole His body from the tomb.</a:t>
            </a:r>
          </a:p>
          <a:p>
            <a:pPr lvl="1">
              <a:lnSpc>
                <a:spcPct val="85000"/>
              </a:lnSpc>
              <a:spcBef>
                <a:spcPct val="30000"/>
              </a:spcBef>
              <a:buFontTx/>
              <a:buChar char="-"/>
              <a:defRPr/>
            </a:pPr>
            <a:r>
              <a:rPr lang="en-US" sz="3200" dirty="0" smtClean="0">
                <a:solidFill>
                  <a:srgbClr val="FFFF00"/>
                </a:solidFill>
                <a:effectLst>
                  <a:outerShdw blurRad="38100" dist="38100" dir="2700000" algn="tl">
                    <a:srgbClr val="000000"/>
                  </a:outerShdw>
                </a:effectLst>
              </a:rPr>
              <a:t>Does the evidence support this?</a:t>
            </a:r>
          </a:p>
        </p:txBody>
      </p:sp>
    </p:spTree>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29379" name="Text Box 3"/>
          <p:cNvSpPr txBox="1">
            <a:spLocks noChangeArrowheads="1"/>
          </p:cNvSpPr>
          <p:nvPr/>
        </p:nvSpPr>
        <p:spPr bwMode="auto">
          <a:xfrm>
            <a:off x="685800" y="1524000"/>
            <a:ext cx="8020050" cy="3871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lvl="1">
              <a:lnSpc>
                <a:spcPct val="85000"/>
              </a:lnSpc>
              <a:spcBef>
                <a:spcPct val="30000"/>
              </a:spcBef>
              <a:buFontTx/>
              <a:buChar char="-"/>
              <a:defRPr/>
            </a:pPr>
            <a:r>
              <a:rPr lang="en-US" sz="3200" dirty="0" smtClean="0">
                <a:solidFill>
                  <a:srgbClr val="FFFF00"/>
                </a:solidFill>
                <a:effectLst>
                  <a:outerShdw blurRad="38100" dist="38100" dir="2700000" algn="tl">
                    <a:srgbClr val="000000"/>
                  </a:outerShdw>
                </a:effectLst>
              </a:rPr>
              <a:t>The tomb is empty because the Jewish leaders stole His body from the tomb.</a:t>
            </a:r>
          </a:p>
          <a:p>
            <a:pPr lvl="1">
              <a:lnSpc>
                <a:spcPct val="85000"/>
              </a:lnSpc>
              <a:spcBef>
                <a:spcPct val="30000"/>
              </a:spcBef>
              <a:buFontTx/>
              <a:buChar char="-"/>
              <a:defRPr/>
            </a:pPr>
            <a:r>
              <a:rPr lang="en-US" sz="3200" dirty="0" smtClean="0">
                <a:solidFill>
                  <a:srgbClr val="FFFF00"/>
                </a:solidFill>
                <a:effectLst>
                  <a:outerShdw blurRad="38100" dist="38100" dir="2700000" algn="tl">
                    <a:srgbClr val="000000"/>
                  </a:outerShdw>
                </a:effectLst>
              </a:rPr>
              <a:t>Does the evidence support this?</a:t>
            </a:r>
          </a:p>
          <a:p>
            <a:pPr lvl="2">
              <a:lnSpc>
                <a:spcPct val="85000"/>
              </a:lnSpc>
              <a:spcBef>
                <a:spcPct val="30000"/>
              </a:spcBef>
              <a:buFontTx/>
              <a:buChar char="•"/>
              <a:defRPr/>
            </a:pPr>
            <a:r>
              <a:rPr lang="en-US" sz="2400" dirty="0" smtClean="0">
                <a:solidFill>
                  <a:schemeClr val="bg1"/>
                </a:solidFill>
                <a:effectLst>
                  <a:outerShdw blurRad="38100" dist="38100" dir="2700000" algn="tl">
                    <a:srgbClr val="000000"/>
                  </a:outerShdw>
                </a:effectLst>
              </a:rPr>
              <a:t>The Jewish leaders wanted His body to stay in the tomb (Matthew 27:62-66).</a:t>
            </a:r>
          </a:p>
        </p:txBody>
      </p:sp>
    </p:spTree>
  </p:cSld>
  <p:clrMapOvr>
    <a:masterClrMapping/>
  </p:clrMapOvr>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29379" name="Text Box 3"/>
          <p:cNvSpPr txBox="1">
            <a:spLocks noChangeArrowheads="1"/>
          </p:cNvSpPr>
          <p:nvPr/>
        </p:nvSpPr>
        <p:spPr bwMode="auto">
          <a:xfrm>
            <a:off x="685800" y="1524000"/>
            <a:ext cx="8020050" cy="3871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lvl="1">
              <a:lnSpc>
                <a:spcPct val="85000"/>
              </a:lnSpc>
              <a:spcBef>
                <a:spcPct val="30000"/>
              </a:spcBef>
              <a:buFontTx/>
              <a:buChar char="-"/>
              <a:defRPr/>
            </a:pPr>
            <a:r>
              <a:rPr lang="en-US" sz="3200" dirty="0" smtClean="0">
                <a:solidFill>
                  <a:srgbClr val="FFFF00"/>
                </a:solidFill>
                <a:effectLst>
                  <a:outerShdw blurRad="38100" dist="38100" dir="2700000" algn="tl">
                    <a:srgbClr val="000000"/>
                  </a:outerShdw>
                </a:effectLst>
              </a:rPr>
              <a:t>The tomb is empty because the Jewish leaders stole His body from the tomb.</a:t>
            </a:r>
          </a:p>
          <a:p>
            <a:pPr lvl="1">
              <a:lnSpc>
                <a:spcPct val="85000"/>
              </a:lnSpc>
              <a:spcBef>
                <a:spcPct val="30000"/>
              </a:spcBef>
              <a:buFontTx/>
              <a:buChar char="-"/>
              <a:defRPr/>
            </a:pPr>
            <a:r>
              <a:rPr lang="en-US" sz="3200" dirty="0" smtClean="0">
                <a:solidFill>
                  <a:srgbClr val="FFFF00"/>
                </a:solidFill>
                <a:effectLst>
                  <a:outerShdw blurRad="38100" dist="38100" dir="2700000" algn="tl">
                    <a:srgbClr val="000000"/>
                  </a:outerShdw>
                </a:effectLst>
              </a:rPr>
              <a:t>Does the evidence support this?</a:t>
            </a:r>
          </a:p>
          <a:p>
            <a:pPr lvl="2">
              <a:lnSpc>
                <a:spcPct val="85000"/>
              </a:lnSpc>
              <a:spcBef>
                <a:spcPct val="30000"/>
              </a:spcBef>
              <a:buFontTx/>
              <a:buChar char="•"/>
              <a:defRPr/>
            </a:pPr>
            <a:r>
              <a:rPr lang="en-US" sz="2400" dirty="0" smtClean="0">
                <a:solidFill>
                  <a:schemeClr val="bg1"/>
                </a:solidFill>
                <a:effectLst>
                  <a:outerShdw blurRad="38100" dist="38100" dir="2700000" algn="tl">
                    <a:srgbClr val="000000"/>
                  </a:outerShdw>
                </a:effectLst>
              </a:rPr>
              <a:t>The Jewish leaders </a:t>
            </a:r>
            <a:r>
              <a:rPr lang="en-US" sz="2400" smtClean="0">
                <a:solidFill>
                  <a:schemeClr val="bg1"/>
                </a:solidFill>
                <a:effectLst>
                  <a:outerShdw blurRad="38100" dist="38100" dir="2700000" algn="tl">
                    <a:srgbClr val="000000"/>
                  </a:outerShdw>
                </a:effectLst>
              </a:rPr>
              <a:t>wanted His </a:t>
            </a:r>
            <a:r>
              <a:rPr lang="en-US" sz="2400" dirty="0" smtClean="0">
                <a:solidFill>
                  <a:schemeClr val="bg1"/>
                </a:solidFill>
                <a:effectLst>
                  <a:outerShdw blurRad="38100" dist="38100" dir="2700000" algn="tl">
                    <a:srgbClr val="000000"/>
                  </a:outerShdw>
                </a:effectLst>
              </a:rPr>
              <a:t>body to stay in the tomb (Matthew 27:62-66).</a:t>
            </a:r>
          </a:p>
        </p:txBody>
      </p:sp>
      <p:sp>
        <p:nvSpPr>
          <p:cNvPr id="4" name="Rectangle 4"/>
          <p:cNvSpPr>
            <a:spLocks noChangeArrowheads="1"/>
          </p:cNvSpPr>
          <p:nvPr/>
        </p:nvSpPr>
        <p:spPr bwMode="auto">
          <a:xfrm>
            <a:off x="1295400" y="3505200"/>
            <a:ext cx="6781800" cy="3048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i="1">
                <a:latin typeface="Arial" charset="0"/>
              </a:rPr>
              <a:t>“Therefore command that the tomb be</a:t>
            </a:r>
          </a:p>
          <a:p>
            <a:pPr algn="ctr" eaLnBrk="1" hangingPunct="1"/>
            <a:r>
              <a:rPr lang="en-US" altLang="en-US" sz="2400" i="1">
                <a:latin typeface="Arial" charset="0"/>
              </a:rPr>
              <a:t>made secure until the third day, lest His</a:t>
            </a:r>
          </a:p>
          <a:p>
            <a:pPr algn="ctr" eaLnBrk="1" hangingPunct="1"/>
            <a:r>
              <a:rPr lang="en-US" altLang="en-US" sz="2400" i="1">
                <a:latin typeface="Arial" charset="0"/>
              </a:rPr>
              <a:t>disciples come by night and steal Him</a:t>
            </a:r>
          </a:p>
          <a:p>
            <a:pPr algn="ctr" eaLnBrk="1" hangingPunct="1"/>
            <a:r>
              <a:rPr lang="en-US" altLang="en-US" sz="2400" i="1">
                <a:latin typeface="Arial" charset="0"/>
              </a:rPr>
              <a:t>away, and say to the people, ‘He has </a:t>
            </a:r>
          </a:p>
          <a:p>
            <a:pPr algn="ctr" eaLnBrk="1" hangingPunct="1"/>
            <a:r>
              <a:rPr lang="en-US" altLang="en-US" sz="2400" i="1">
                <a:latin typeface="Arial" charset="0"/>
              </a:rPr>
              <a:t>risen from the dead’”</a:t>
            </a:r>
            <a:endParaRPr lang="en-US" altLang="en-US" sz="2400">
              <a:latin typeface="Arial" charset="0"/>
            </a:endParaRPr>
          </a:p>
          <a:p>
            <a:pPr algn="ctr" eaLnBrk="1" hangingPunct="1"/>
            <a:r>
              <a:rPr lang="en-US" altLang="en-US" sz="2400">
                <a:latin typeface="Arial" charset="0"/>
              </a:rPr>
              <a:t> </a:t>
            </a:r>
            <a:r>
              <a:rPr lang="en-US" altLang="en-US" sz="2400" i="1">
                <a:latin typeface="Arial" charset="0"/>
              </a:rPr>
              <a:t>(Matthew 27:64).</a:t>
            </a:r>
          </a:p>
        </p:txBody>
      </p:sp>
    </p:spTree>
    <p:extLst>
      <p:ext uri="{BB962C8B-B14F-4D97-AF65-F5344CB8AC3E}">
        <p14:creationId xmlns:p14="http://schemas.microsoft.com/office/powerpoint/2010/main" val="2152289186"/>
      </p:ext>
    </p:extLst>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29379" name="Text Box 3"/>
          <p:cNvSpPr txBox="1">
            <a:spLocks noChangeArrowheads="1"/>
          </p:cNvSpPr>
          <p:nvPr/>
        </p:nvSpPr>
        <p:spPr bwMode="auto">
          <a:xfrm>
            <a:off x="685800" y="1524000"/>
            <a:ext cx="8020050" cy="3871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lvl="1">
              <a:lnSpc>
                <a:spcPct val="85000"/>
              </a:lnSpc>
              <a:spcBef>
                <a:spcPct val="30000"/>
              </a:spcBef>
              <a:buFontTx/>
              <a:buChar char="-"/>
              <a:defRPr/>
            </a:pPr>
            <a:r>
              <a:rPr lang="en-US" sz="3200" dirty="0" smtClean="0">
                <a:solidFill>
                  <a:srgbClr val="FFFF00"/>
                </a:solidFill>
                <a:effectLst>
                  <a:outerShdw blurRad="38100" dist="38100" dir="2700000" algn="tl">
                    <a:srgbClr val="000000"/>
                  </a:outerShdw>
                </a:effectLst>
              </a:rPr>
              <a:t>The tomb is empty because the Jewish leaders stole His body from the tomb.</a:t>
            </a:r>
          </a:p>
          <a:p>
            <a:pPr lvl="1">
              <a:lnSpc>
                <a:spcPct val="85000"/>
              </a:lnSpc>
              <a:spcBef>
                <a:spcPct val="30000"/>
              </a:spcBef>
              <a:buFontTx/>
              <a:buChar char="-"/>
              <a:defRPr/>
            </a:pPr>
            <a:r>
              <a:rPr lang="en-US" sz="3200" dirty="0" smtClean="0">
                <a:solidFill>
                  <a:srgbClr val="FFFF00"/>
                </a:solidFill>
                <a:effectLst>
                  <a:outerShdw blurRad="38100" dist="38100" dir="2700000" algn="tl">
                    <a:srgbClr val="000000"/>
                  </a:outerShdw>
                </a:effectLst>
              </a:rPr>
              <a:t>Does the evidence support this?</a:t>
            </a:r>
          </a:p>
          <a:p>
            <a:pPr lvl="2">
              <a:lnSpc>
                <a:spcPct val="85000"/>
              </a:lnSpc>
              <a:spcBef>
                <a:spcPct val="30000"/>
              </a:spcBef>
              <a:buFontTx/>
              <a:buChar char="•"/>
              <a:defRPr/>
            </a:pPr>
            <a:r>
              <a:rPr lang="en-US" sz="2400" dirty="0" smtClean="0">
                <a:solidFill>
                  <a:schemeClr val="bg1"/>
                </a:solidFill>
                <a:effectLst>
                  <a:outerShdw blurRad="38100" dist="38100" dir="2700000" algn="tl">
                    <a:srgbClr val="000000"/>
                  </a:outerShdw>
                </a:effectLst>
              </a:rPr>
              <a:t>The Jewish leaders </a:t>
            </a:r>
            <a:r>
              <a:rPr lang="en-US" sz="2400" smtClean="0">
                <a:solidFill>
                  <a:schemeClr val="bg1"/>
                </a:solidFill>
                <a:effectLst>
                  <a:outerShdw blurRad="38100" dist="38100" dir="2700000" algn="tl">
                    <a:srgbClr val="000000"/>
                  </a:outerShdw>
                </a:effectLst>
              </a:rPr>
              <a:t>wanted His </a:t>
            </a:r>
            <a:r>
              <a:rPr lang="en-US" sz="2400" dirty="0" smtClean="0">
                <a:solidFill>
                  <a:schemeClr val="bg1"/>
                </a:solidFill>
                <a:effectLst>
                  <a:outerShdw blurRad="38100" dist="38100" dir="2700000" algn="tl">
                    <a:srgbClr val="000000"/>
                  </a:outerShdw>
                </a:effectLst>
              </a:rPr>
              <a:t>body to stay in the tomb (Matthew 27:62-66).</a:t>
            </a:r>
          </a:p>
        </p:txBody>
      </p:sp>
    </p:spTree>
    <p:extLst>
      <p:ext uri="{BB962C8B-B14F-4D97-AF65-F5344CB8AC3E}">
        <p14:creationId xmlns:p14="http://schemas.microsoft.com/office/powerpoint/2010/main" val="1924314926"/>
      </p:ext>
    </p:extLst>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31427" name="Text Box 3"/>
          <p:cNvSpPr txBox="1">
            <a:spLocks noChangeArrowheads="1"/>
          </p:cNvSpPr>
          <p:nvPr/>
        </p:nvSpPr>
        <p:spPr bwMode="auto">
          <a:xfrm>
            <a:off x="685800" y="1524000"/>
            <a:ext cx="802005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lvl="1">
              <a:lnSpc>
                <a:spcPct val="85000"/>
              </a:lnSpc>
              <a:spcBef>
                <a:spcPct val="30000"/>
              </a:spcBef>
              <a:buFontTx/>
              <a:buChar char="-"/>
              <a:defRPr/>
            </a:pPr>
            <a:r>
              <a:rPr lang="en-US" sz="3200" dirty="0" smtClean="0">
                <a:solidFill>
                  <a:srgbClr val="FFFF00"/>
                </a:solidFill>
                <a:effectLst>
                  <a:outerShdw blurRad="38100" dist="38100" dir="2700000" algn="tl">
                    <a:srgbClr val="000000"/>
                  </a:outerShdw>
                </a:effectLst>
              </a:rPr>
              <a:t>The tomb is empty because the Jewish leaders stole His body from the tomb.</a:t>
            </a:r>
          </a:p>
          <a:p>
            <a:pPr lvl="1">
              <a:lnSpc>
                <a:spcPct val="85000"/>
              </a:lnSpc>
              <a:spcBef>
                <a:spcPct val="30000"/>
              </a:spcBef>
              <a:buFontTx/>
              <a:buChar char="-"/>
              <a:defRPr/>
            </a:pPr>
            <a:r>
              <a:rPr lang="en-US" sz="3200" dirty="0" smtClean="0">
                <a:solidFill>
                  <a:srgbClr val="FFFF00"/>
                </a:solidFill>
                <a:effectLst>
                  <a:outerShdw blurRad="38100" dist="38100" dir="2700000" algn="tl">
                    <a:srgbClr val="000000"/>
                  </a:outerShdw>
                </a:effectLst>
              </a:rPr>
              <a:t>Does the evidence support this?</a:t>
            </a:r>
          </a:p>
          <a:p>
            <a:pPr lvl="2">
              <a:lnSpc>
                <a:spcPct val="85000"/>
              </a:lnSpc>
              <a:spcBef>
                <a:spcPct val="30000"/>
              </a:spcBef>
              <a:buFontTx/>
              <a:buChar char="•"/>
              <a:defRPr/>
            </a:pPr>
            <a:r>
              <a:rPr lang="en-US" sz="2400" dirty="0" smtClean="0">
                <a:solidFill>
                  <a:schemeClr val="bg1"/>
                </a:solidFill>
                <a:effectLst>
                  <a:outerShdw blurRad="38100" dist="38100" dir="2700000" algn="tl">
                    <a:srgbClr val="000000"/>
                  </a:outerShdw>
                </a:effectLst>
              </a:rPr>
              <a:t>The Jewish leaders wanted His body to stay in the tomb (Matthew 27:62-66).</a:t>
            </a:r>
          </a:p>
          <a:p>
            <a:pPr lvl="2">
              <a:lnSpc>
                <a:spcPct val="85000"/>
              </a:lnSpc>
              <a:spcBef>
                <a:spcPct val="30000"/>
              </a:spcBef>
              <a:buFontTx/>
              <a:buChar char="•"/>
              <a:defRPr/>
            </a:pPr>
            <a:r>
              <a:rPr lang="en-US" sz="2400" dirty="0" smtClean="0">
                <a:solidFill>
                  <a:schemeClr val="bg1"/>
                </a:solidFill>
                <a:effectLst>
                  <a:outerShdw blurRad="38100" dist="38100" dir="2700000" algn="tl">
                    <a:srgbClr val="000000">
                      <a:alpha val="43137"/>
                    </a:srgbClr>
                  </a:outerShdw>
                </a:effectLst>
              </a:rPr>
              <a:t>What would have happened 50 days later when the apostles preached that Jesus rose from the dead (Acts 2:32)?</a:t>
            </a:r>
          </a:p>
        </p:txBody>
      </p:sp>
    </p:spTree>
  </p:cSld>
  <p:clrMapOvr>
    <a:masterClrMapping/>
  </p:clrMapOvr>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31427" name="Text Box 3"/>
          <p:cNvSpPr txBox="1">
            <a:spLocks noChangeArrowheads="1"/>
          </p:cNvSpPr>
          <p:nvPr/>
        </p:nvSpPr>
        <p:spPr bwMode="auto">
          <a:xfrm>
            <a:off x="685800" y="1524000"/>
            <a:ext cx="802005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lvl="1">
              <a:lnSpc>
                <a:spcPct val="85000"/>
              </a:lnSpc>
              <a:spcBef>
                <a:spcPct val="30000"/>
              </a:spcBef>
              <a:buFontTx/>
              <a:buChar char="-"/>
              <a:defRPr/>
            </a:pPr>
            <a:r>
              <a:rPr lang="en-US" sz="3200" dirty="0" smtClean="0">
                <a:solidFill>
                  <a:srgbClr val="FFFF00"/>
                </a:solidFill>
                <a:effectLst>
                  <a:outerShdw blurRad="38100" dist="38100" dir="2700000" algn="tl">
                    <a:srgbClr val="000000"/>
                  </a:outerShdw>
                </a:effectLst>
              </a:rPr>
              <a:t>The tomb is empty because the Jewish leaders stole His body from the tomb.</a:t>
            </a:r>
          </a:p>
          <a:p>
            <a:pPr lvl="1">
              <a:lnSpc>
                <a:spcPct val="85000"/>
              </a:lnSpc>
              <a:spcBef>
                <a:spcPct val="30000"/>
              </a:spcBef>
              <a:buFontTx/>
              <a:buChar char="-"/>
              <a:defRPr/>
            </a:pPr>
            <a:r>
              <a:rPr lang="en-US" sz="3200" dirty="0" smtClean="0">
                <a:solidFill>
                  <a:srgbClr val="FFFF00"/>
                </a:solidFill>
                <a:effectLst>
                  <a:outerShdw blurRad="38100" dist="38100" dir="2700000" algn="tl">
                    <a:srgbClr val="000000"/>
                  </a:outerShdw>
                </a:effectLst>
              </a:rPr>
              <a:t>Does the evidence support this?</a:t>
            </a:r>
          </a:p>
          <a:p>
            <a:pPr lvl="2">
              <a:lnSpc>
                <a:spcPct val="85000"/>
              </a:lnSpc>
              <a:spcBef>
                <a:spcPct val="30000"/>
              </a:spcBef>
              <a:buFontTx/>
              <a:buChar char="•"/>
              <a:defRPr/>
            </a:pPr>
            <a:r>
              <a:rPr lang="en-US" sz="2400" dirty="0" smtClean="0">
                <a:solidFill>
                  <a:schemeClr val="bg1"/>
                </a:solidFill>
                <a:effectLst>
                  <a:outerShdw blurRad="38100" dist="38100" dir="2700000" algn="tl">
                    <a:srgbClr val="000000"/>
                  </a:outerShdw>
                </a:effectLst>
              </a:rPr>
              <a:t>The Jewish leaders wanted His body to stay in the tomb (Matthew 27:62-66).</a:t>
            </a:r>
          </a:p>
          <a:p>
            <a:pPr lvl="2">
              <a:lnSpc>
                <a:spcPct val="85000"/>
              </a:lnSpc>
              <a:spcBef>
                <a:spcPct val="30000"/>
              </a:spcBef>
              <a:buFontTx/>
              <a:buChar char="•"/>
              <a:defRPr/>
            </a:pPr>
            <a:r>
              <a:rPr lang="en-US" sz="2400" dirty="0" smtClean="0">
                <a:solidFill>
                  <a:schemeClr val="bg1"/>
                </a:solidFill>
                <a:effectLst>
                  <a:outerShdw blurRad="38100" dist="38100" dir="2700000" algn="tl">
                    <a:srgbClr val="000000">
                      <a:alpha val="43137"/>
                    </a:srgbClr>
                  </a:outerShdw>
                </a:effectLst>
              </a:rPr>
              <a:t>What would have happened 50 days later when the apostles preached that Jesus rose from the dead (Acts 2:32)?</a:t>
            </a:r>
          </a:p>
        </p:txBody>
      </p:sp>
      <p:sp>
        <p:nvSpPr>
          <p:cNvPr id="4" name="Rectangle 4"/>
          <p:cNvSpPr>
            <a:spLocks noChangeArrowheads="1"/>
          </p:cNvSpPr>
          <p:nvPr/>
        </p:nvSpPr>
        <p:spPr bwMode="auto">
          <a:xfrm>
            <a:off x="1752600" y="3429000"/>
            <a:ext cx="5867400" cy="25146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i="1" dirty="0">
                <a:latin typeface="Arial" charset="0"/>
              </a:rPr>
              <a:t>“This Jesus God has raised up, of </a:t>
            </a:r>
            <a:endParaRPr lang="en-US" altLang="en-US" sz="2400" i="1" dirty="0" smtClean="0">
              <a:latin typeface="Arial" charset="0"/>
            </a:endParaRPr>
          </a:p>
          <a:p>
            <a:pPr algn="ctr" eaLnBrk="1" hangingPunct="1"/>
            <a:r>
              <a:rPr lang="en-US" altLang="en-US" sz="2400" i="1" dirty="0" smtClean="0">
                <a:latin typeface="Arial" charset="0"/>
              </a:rPr>
              <a:t>which we </a:t>
            </a:r>
            <a:r>
              <a:rPr lang="en-US" altLang="en-US" sz="2400" i="1" dirty="0">
                <a:latin typeface="Arial" charset="0"/>
              </a:rPr>
              <a:t>are all witnesses”</a:t>
            </a:r>
            <a:endParaRPr lang="en-US" altLang="en-US" sz="2400" dirty="0">
              <a:latin typeface="Arial" charset="0"/>
            </a:endParaRPr>
          </a:p>
          <a:p>
            <a:pPr algn="ctr" eaLnBrk="1" hangingPunct="1"/>
            <a:r>
              <a:rPr lang="en-US" altLang="en-US" sz="2400" dirty="0">
                <a:latin typeface="Arial" charset="0"/>
              </a:rPr>
              <a:t> </a:t>
            </a:r>
            <a:r>
              <a:rPr lang="en-US" altLang="en-US" sz="2400" i="1" dirty="0">
                <a:latin typeface="Arial" charset="0"/>
              </a:rPr>
              <a:t>(Acts 2:32).</a:t>
            </a:r>
          </a:p>
        </p:txBody>
      </p:sp>
    </p:spTree>
    <p:extLst>
      <p:ext uri="{BB962C8B-B14F-4D97-AF65-F5344CB8AC3E}">
        <p14:creationId xmlns:p14="http://schemas.microsoft.com/office/powerpoint/2010/main" val="38221717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ctrTitle"/>
          </p:nvPr>
        </p:nvSpPr>
        <p:spPr>
          <a:xfrm>
            <a:off x="0" y="304800"/>
            <a:ext cx="9144000" cy="1066800"/>
          </a:xfrm>
        </p:spPr>
        <p:txBody>
          <a:bodyPr/>
          <a:lstStyle/>
          <a:p>
            <a:pPr eaLnBrk="1" hangingPunct="1">
              <a:defRPr/>
            </a:pPr>
            <a:r>
              <a:rPr lang="en-US" u="sng" smtClean="0">
                <a:solidFill>
                  <a:srgbClr val="FFFF00"/>
                </a:solidFill>
                <a:effectLst>
                  <a:outerShdw blurRad="38100" dist="38100" dir="2700000" algn="tl">
                    <a:srgbClr val="000000"/>
                  </a:outerShdw>
                </a:effectLst>
              </a:rPr>
              <a:t>The Historical Jesus</a:t>
            </a:r>
          </a:p>
        </p:txBody>
      </p:sp>
      <p:sp>
        <p:nvSpPr>
          <p:cNvPr id="109571" name="Text Box 3"/>
          <p:cNvSpPr txBox="1">
            <a:spLocks noChangeArrowheads="1"/>
          </p:cNvSpPr>
          <p:nvPr/>
        </p:nvSpPr>
        <p:spPr bwMode="auto">
          <a:xfrm>
            <a:off x="533400" y="1295400"/>
            <a:ext cx="8229600" cy="4789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defRPr/>
            </a:pPr>
            <a:r>
              <a:rPr lang="en-US" sz="2800" smtClean="0">
                <a:solidFill>
                  <a:schemeClr val="bg1"/>
                </a:solidFill>
                <a:effectLst>
                  <a:outerShdw blurRad="38100" dist="38100" dir="2700000" algn="tl">
                    <a:srgbClr val="000000"/>
                  </a:outerShdw>
                </a:effectLst>
              </a:rPr>
              <a:t>“…he falsely charged with the guilt, and punished with the most exquisite tortures, the persons commonly called Christians, who were hated for their enormities. Christus, the founder of the name, was put to death by Pontius Pilate, procurator of Judea in the reign of Tiberius: but the pernicious superstition, repressed for a time broke out again, not only through Judea, where the mischief originated, but through the city of Rome also.”</a:t>
            </a:r>
          </a:p>
          <a:p>
            <a:pPr>
              <a:defRPr/>
            </a:pPr>
            <a:r>
              <a:rPr lang="en-US" sz="2800" smtClean="0">
                <a:solidFill>
                  <a:srgbClr val="FFFF00"/>
                </a:solidFill>
                <a:effectLst>
                  <a:outerShdw blurRad="38100" dist="38100" dir="2700000" algn="tl">
                    <a:srgbClr val="000000"/>
                  </a:outerShdw>
                </a:effectLst>
              </a:rPr>
              <a:t>(</a:t>
            </a:r>
            <a:r>
              <a:rPr lang="en-US" altLang="zh-CN" sz="2800" smtClean="0">
                <a:solidFill>
                  <a:srgbClr val="FFFF00"/>
                </a:solidFill>
                <a:effectLst>
                  <a:outerShdw blurRad="38100" dist="38100" dir="2700000" algn="tl">
                    <a:srgbClr val="000000"/>
                  </a:outerShdw>
                </a:effectLst>
                <a:ea typeface="SimSun" pitchFamily="2" charset="-122"/>
              </a:rPr>
              <a:t>Cornelius Tacitus</a:t>
            </a:r>
            <a:r>
              <a:rPr lang="en-US" altLang="zh-CN" sz="2800" i="1" smtClean="0">
                <a:solidFill>
                  <a:srgbClr val="FFFF00"/>
                </a:solidFill>
                <a:effectLst>
                  <a:outerShdw blurRad="38100" dist="38100" dir="2700000" algn="tl">
                    <a:srgbClr val="000000"/>
                  </a:outerShdw>
                </a:effectLst>
                <a:ea typeface="SimSun" pitchFamily="2" charset="-122"/>
              </a:rPr>
              <a:t> (55-120 A.D.),</a:t>
            </a:r>
            <a:r>
              <a:rPr lang="en-US" altLang="zh-CN" sz="2800" smtClean="0">
                <a:solidFill>
                  <a:srgbClr val="FFFF00"/>
                </a:solidFill>
                <a:effectLst>
                  <a:outerShdw blurRad="38100" dist="38100" dir="2700000" algn="tl">
                    <a:srgbClr val="000000"/>
                  </a:outerShdw>
                </a:effectLst>
                <a:ea typeface="SimSun" pitchFamily="2" charset="-122"/>
              </a:rPr>
              <a:t> </a:t>
            </a:r>
            <a:r>
              <a:rPr lang="en-US" sz="2800" i="1" smtClean="0">
                <a:solidFill>
                  <a:srgbClr val="FFFF00"/>
                </a:solidFill>
                <a:effectLst>
                  <a:outerShdw blurRad="38100" dist="38100" dir="2700000" algn="tl">
                    <a:srgbClr val="000000"/>
                  </a:outerShdw>
                </a:effectLst>
              </a:rPr>
              <a:t>The</a:t>
            </a:r>
            <a:r>
              <a:rPr lang="en-US" sz="2800" smtClean="0">
                <a:solidFill>
                  <a:srgbClr val="FFFF00"/>
                </a:solidFill>
                <a:effectLst>
                  <a:outerShdw blurRad="38100" dist="38100" dir="2700000" algn="tl">
                    <a:srgbClr val="000000"/>
                  </a:outerShdw>
                </a:effectLst>
              </a:rPr>
              <a:t> </a:t>
            </a:r>
            <a:r>
              <a:rPr lang="en-US" sz="2800" i="1" smtClean="0">
                <a:solidFill>
                  <a:srgbClr val="FFFF00"/>
                </a:solidFill>
                <a:effectLst>
                  <a:outerShdw blurRad="38100" dist="38100" dir="2700000" algn="tl">
                    <a:srgbClr val="000000"/>
                  </a:outerShdw>
                </a:effectLst>
              </a:rPr>
              <a:t>Annals Of Imperial Rome,  </a:t>
            </a:r>
            <a:r>
              <a:rPr lang="en-US" sz="2800" smtClean="0">
                <a:solidFill>
                  <a:srgbClr val="FFFF00"/>
                </a:solidFill>
                <a:effectLst>
                  <a:outerShdw blurRad="38100" dist="38100" dir="2700000" algn="tl">
                    <a:srgbClr val="000000"/>
                  </a:outerShdw>
                </a:effectLst>
              </a:rPr>
              <a:t>XV. 44—excerpt on Nero) </a:t>
            </a:r>
          </a:p>
        </p:txBody>
      </p:sp>
      <p:sp>
        <p:nvSpPr>
          <p:cNvPr id="109572" name="Oval 4"/>
          <p:cNvSpPr>
            <a:spLocks noChangeArrowheads="1"/>
          </p:cNvSpPr>
          <p:nvPr/>
        </p:nvSpPr>
        <p:spPr bwMode="auto">
          <a:xfrm>
            <a:off x="685800" y="1600200"/>
            <a:ext cx="7467600" cy="3962400"/>
          </a:xfrm>
          <a:prstGeom prst="ellipse">
            <a:avLst/>
          </a:prstGeom>
          <a:solidFill>
            <a:srgbClr val="C0C0C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2200" dirty="0">
                <a:latin typeface="Arial" charset="0"/>
              </a:rPr>
              <a:t>Jesus began </a:t>
            </a:r>
            <a:r>
              <a:rPr lang="en-US" sz="2200" dirty="0" smtClean="0">
                <a:latin typeface="Arial" charset="0"/>
              </a:rPr>
              <a:t>His </a:t>
            </a:r>
            <a:r>
              <a:rPr lang="en-US" sz="2200" dirty="0">
                <a:latin typeface="Arial" charset="0"/>
              </a:rPr>
              <a:t>ministry, </a:t>
            </a:r>
          </a:p>
          <a:p>
            <a:pPr algn="ctr">
              <a:defRPr/>
            </a:pPr>
            <a:r>
              <a:rPr lang="en-US" sz="2200" i="1" dirty="0">
                <a:latin typeface="Arial" charset="0"/>
              </a:rPr>
              <a:t>“in the fifteenth year of the reign of Tiberius Caesar, </a:t>
            </a:r>
          </a:p>
          <a:p>
            <a:pPr algn="ctr">
              <a:defRPr/>
            </a:pPr>
            <a:r>
              <a:rPr lang="en-US" sz="2200" i="1" dirty="0">
                <a:latin typeface="Arial" charset="0"/>
              </a:rPr>
              <a:t>Pontius Pilate being governor of Judea” (Luke 3:1).</a:t>
            </a:r>
          </a:p>
          <a:p>
            <a:pPr algn="ctr">
              <a:defRPr/>
            </a:pPr>
            <a:endParaRPr lang="en-US" sz="2200" dirty="0">
              <a:solidFill>
                <a:srgbClr val="FFFF00"/>
              </a:solidFill>
              <a:effectLst>
                <a:outerShdw blurRad="38100" dist="38100" dir="2700000" algn="tl">
                  <a:srgbClr val="000000"/>
                </a:outerShdw>
              </a:effectLst>
              <a:latin typeface="Arial" charset="0"/>
            </a:endParaRPr>
          </a:p>
          <a:p>
            <a:pPr algn="ctr">
              <a:defRPr/>
            </a:pPr>
            <a:r>
              <a:rPr lang="en-US" sz="2400" b="1" dirty="0">
                <a:solidFill>
                  <a:srgbClr val="CC0000"/>
                </a:solidFill>
                <a:effectLst>
                  <a:outerShdw blurRad="38100" dist="38100" dir="2700000" algn="tl">
                    <a:srgbClr val="000000"/>
                  </a:outerShdw>
                </a:effectLst>
                <a:latin typeface="Arial" charset="0"/>
              </a:rPr>
              <a:t>The Roman historian agrees with the Bible!</a:t>
            </a:r>
          </a:p>
        </p:txBody>
      </p:sp>
    </p:spTree>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31427" name="Text Box 3"/>
          <p:cNvSpPr txBox="1">
            <a:spLocks noChangeArrowheads="1"/>
          </p:cNvSpPr>
          <p:nvPr/>
        </p:nvSpPr>
        <p:spPr bwMode="auto">
          <a:xfrm>
            <a:off x="685800" y="1524000"/>
            <a:ext cx="802005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lvl="1">
              <a:lnSpc>
                <a:spcPct val="85000"/>
              </a:lnSpc>
              <a:spcBef>
                <a:spcPct val="30000"/>
              </a:spcBef>
              <a:buFontTx/>
              <a:buChar char="-"/>
              <a:defRPr/>
            </a:pPr>
            <a:r>
              <a:rPr lang="en-US" sz="3200" dirty="0" smtClean="0">
                <a:solidFill>
                  <a:srgbClr val="FFFF00"/>
                </a:solidFill>
                <a:effectLst>
                  <a:outerShdw blurRad="38100" dist="38100" dir="2700000" algn="tl">
                    <a:srgbClr val="000000"/>
                  </a:outerShdw>
                </a:effectLst>
              </a:rPr>
              <a:t>The tomb is empty because the Jewish leaders stole His body from the tomb.</a:t>
            </a:r>
          </a:p>
          <a:p>
            <a:pPr lvl="1">
              <a:lnSpc>
                <a:spcPct val="85000"/>
              </a:lnSpc>
              <a:spcBef>
                <a:spcPct val="30000"/>
              </a:spcBef>
              <a:buFontTx/>
              <a:buChar char="-"/>
              <a:defRPr/>
            </a:pPr>
            <a:r>
              <a:rPr lang="en-US" sz="3200" dirty="0" smtClean="0">
                <a:solidFill>
                  <a:srgbClr val="FFFF00"/>
                </a:solidFill>
                <a:effectLst>
                  <a:outerShdw blurRad="38100" dist="38100" dir="2700000" algn="tl">
                    <a:srgbClr val="000000"/>
                  </a:outerShdw>
                </a:effectLst>
              </a:rPr>
              <a:t>Does the evidence support this?</a:t>
            </a:r>
          </a:p>
          <a:p>
            <a:pPr lvl="2">
              <a:lnSpc>
                <a:spcPct val="85000"/>
              </a:lnSpc>
              <a:spcBef>
                <a:spcPct val="30000"/>
              </a:spcBef>
              <a:buFontTx/>
              <a:buChar char="•"/>
              <a:defRPr/>
            </a:pPr>
            <a:r>
              <a:rPr lang="en-US" sz="2400" dirty="0" smtClean="0">
                <a:solidFill>
                  <a:schemeClr val="bg1"/>
                </a:solidFill>
                <a:effectLst>
                  <a:outerShdw blurRad="38100" dist="38100" dir="2700000" algn="tl">
                    <a:srgbClr val="000000"/>
                  </a:outerShdw>
                </a:effectLst>
              </a:rPr>
              <a:t>The Jewish leaders wanted His body to stay in the tomb (Matthew 27:62-66).</a:t>
            </a:r>
          </a:p>
          <a:p>
            <a:pPr lvl="2">
              <a:lnSpc>
                <a:spcPct val="85000"/>
              </a:lnSpc>
              <a:spcBef>
                <a:spcPct val="30000"/>
              </a:spcBef>
              <a:buFontTx/>
              <a:buChar char="•"/>
              <a:defRPr/>
            </a:pPr>
            <a:r>
              <a:rPr lang="en-US" sz="2400" dirty="0" smtClean="0">
                <a:solidFill>
                  <a:schemeClr val="bg1"/>
                </a:solidFill>
                <a:effectLst>
                  <a:outerShdw blurRad="38100" dist="38100" dir="2700000" algn="tl">
                    <a:srgbClr val="000000">
                      <a:alpha val="43137"/>
                    </a:srgbClr>
                  </a:outerShdw>
                </a:effectLst>
              </a:rPr>
              <a:t>What would have happened 50 days later when the apostles preached that Jesus rose from the dead (Acts 2:32)?</a:t>
            </a:r>
          </a:p>
        </p:txBody>
      </p:sp>
    </p:spTree>
    <p:extLst>
      <p:ext uri="{BB962C8B-B14F-4D97-AF65-F5344CB8AC3E}">
        <p14:creationId xmlns:p14="http://schemas.microsoft.com/office/powerpoint/2010/main" val="3005712125"/>
      </p:ext>
    </p:extLst>
  </p:cSld>
  <p:clrMapOvr>
    <a:masterClrMapping/>
  </p:clrMapOvr>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31427" name="Text Box 3"/>
          <p:cNvSpPr txBox="1">
            <a:spLocks noChangeArrowheads="1"/>
          </p:cNvSpPr>
          <p:nvPr/>
        </p:nvSpPr>
        <p:spPr bwMode="auto">
          <a:xfrm>
            <a:off x="685800" y="1524000"/>
            <a:ext cx="802005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lvl="1">
              <a:lnSpc>
                <a:spcPct val="85000"/>
              </a:lnSpc>
              <a:spcBef>
                <a:spcPct val="30000"/>
              </a:spcBef>
              <a:buFontTx/>
              <a:buChar char="-"/>
              <a:defRPr/>
            </a:pPr>
            <a:r>
              <a:rPr lang="en-US" sz="3200" dirty="0" smtClean="0">
                <a:solidFill>
                  <a:srgbClr val="FFFF00"/>
                </a:solidFill>
                <a:effectLst>
                  <a:outerShdw blurRad="38100" dist="38100" dir="2700000" algn="tl">
                    <a:srgbClr val="000000"/>
                  </a:outerShdw>
                </a:effectLst>
              </a:rPr>
              <a:t>The tomb is empty because the Jewish leaders stole His body from the tomb.</a:t>
            </a:r>
          </a:p>
          <a:p>
            <a:pPr lvl="1">
              <a:lnSpc>
                <a:spcPct val="85000"/>
              </a:lnSpc>
              <a:spcBef>
                <a:spcPct val="30000"/>
              </a:spcBef>
              <a:buFontTx/>
              <a:buChar char="-"/>
              <a:defRPr/>
            </a:pPr>
            <a:r>
              <a:rPr lang="en-US" sz="3200" dirty="0" smtClean="0">
                <a:solidFill>
                  <a:srgbClr val="FFFF00"/>
                </a:solidFill>
                <a:effectLst>
                  <a:outerShdw blurRad="38100" dist="38100" dir="2700000" algn="tl">
                    <a:srgbClr val="000000"/>
                  </a:outerShdw>
                </a:effectLst>
              </a:rPr>
              <a:t>Does the evidence support this?</a:t>
            </a:r>
          </a:p>
          <a:p>
            <a:pPr lvl="2">
              <a:lnSpc>
                <a:spcPct val="85000"/>
              </a:lnSpc>
              <a:spcBef>
                <a:spcPct val="30000"/>
              </a:spcBef>
              <a:buFontTx/>
              <a:buChar char="•"/>
              <a:defRPr/>
            </a:pPr>
            <a:r>
              <a:rPr lang="en-US" sz="2400" dirty="0" smtClean="0">
                <a:solidFill>
                  <a:schemeClr val="bg1"/>
                </a:solidFill>
                <a:effectLst>
                  <a:outerShdw blurRad="38100" dist="38100" dir="2700000" algn="tl">
                    <a:srgbClr val="000000"/>
                  </a:outerShdw>
                </a:effectLst>
              </a:rPr>
              <a:t>The Jewish leaders wanted His body to stay in the tomb (Matthew 27:62-66).</a:t>
            </a:r>
          </a:p>
          <a:p>
            <a:pPr lvl="2">
              <a:lnSpc>
                <a:spcPct val="85000"/>
              </a:lnSpc>
              <a:spcBef>
                <a:spcPct val="30000"/>
              </a:spcBef>
              <a:buFontTx/>
              <a:buChar char="•"/>
              <a:defRPr/>
            </a:pPr>
            <a:r>
              <a:rPr lang="en-US" sz="2400" dirty="0" smtClean="0">
                <a:solidFill>
                  <a:schemeClr val="bg1"/>
                </a:solidFill>
                <a:effectLst>
                  <a:outerShdw blurRad="38100" dist="38100" dir="2700000" algn="tl">
                    <a:srgbClr val="000000">
                      <a:alpha val="43137"/>
                    </a:srgbClr>
                  </a:outerShdw>
                </a:effectLst>
              </a:rPr>
              <a:t>What would have happened 50 days later when the apostles preached that Jesus rose from the dead (Acts 2:32)?</a:t>
            </a:r>
          </a:p>
        </p:txBody>
      </p:sp>
      <p:sp>
        <p:nvSpPr>
          <p:cNvPr id="4" name="Oval 4"/>
          <p:cNvSpPr>
            <a:spLocks noChangeArrowheads="1"/>
          </p:cNvSpPr>
          <p:nvPr/>
        </p:nvSpPr>
        <p:spPr bwMode="auto">
          <a:xfrm>
            <a:off x="685800" y="2667000"/>
            <a:ext cx="8001000" cy="4191000"/>
          </a:xfrm>
          <a:prstGeom prst="ellipse">
            <a:avLst/>
          </a:prstGeom>
          <a:solidFill>
            <a:srgbClr val="00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3200" b="1" i="1" dirty="0">
                <a:effectLst>
                  <a:outerShdw blurRad="38100" dist="38100" dir="2700000" algn="tl">
                    <a:srgbClr val="FFFFFF"/>
                  </a:outerShdw>
                </a:effectLst>
                <a:latin typeface="Arial" charset="0"/>
              </a:rPr>
              <a:t>The enemies of Jesus could have</a:t>
            </a:r>
          </a:p>
          <a:p>
            <a:pPr algn="ctr">
              <a:defRPr/>
            </a:pPr>
            <a:r>
              <a:rPr lang="en-US" sz="3200" b="1" i="1" dirty="0">
                <a:effectLst>
                  <a:outerShdw blurRad="38100" dist="38100" dir="2700000" algn="tl">
                    <a:srgbClr val="FFFFFF"/>
                  </a:outerShdw>
                </a:effectLst>
                <a:latin typeface="Arial" charset="0"/>
              </a:rPr>
              <a:t>stopped </a:t>
            </a:r>
            <a:r>
              <a:rPr lang="en-US" sz="3200" b="1" i="1" dirty="0" smtClean="0">
                <a:effectLst>
                  <a:outerShdw blurRad="38100" dist="38100" dir="2700000" algn="tl">
                    <a:srgbClr val="FFFFFF"/>
                  </a:outerShdw>
                </a:effectLst>
                <a:latin typeface="Arial" charset="0"/>
              </a:rPr>
              <a:t>the spread of the gospel </a:t>
            </a:r>
            <a:r>
              <a:rPr lang="en-US" sz="3200" b="1" i="1" dirty="0">
                <a:effectLst>
                  <a:outerShdw blurRad="38100" dist="38100" dir="2700000" algn="tl">
                    <a:srgbClr val="FFFFFF"/>
                  </a:outerShdw>
                </a:effectLst>
                <a:latin typeface="Arial" charset="0"/>
              </a:rPr>
              <a:t>right </a:t>
            </a:r>
            <a:endParaRPr lang="en-US" sz="3200" b="1" i="1" dirty="0" smtClean="0">
              <a:effectLst>
                <a:outerShdw blurRad="38100" dist="38100" dir="2700000" algn="tl">
                  <a:srgbClr val="FFFFFF"/>
                </a:outerShdw>
              </a:effectLst>
              <a:latin typeface="Arial" charset="0"/>
            </a:endParaRPr>
          </a:p>
          <a:p>
            <a:pPr algn="ctr">
              <a:defRPr/>
            </a:pPr>
            <a:r>
              <a:rPr lang="en-US" sz="3200" b="1" i="1" dirty="0" smtClean="0">
                <a:effectLst>
                  <a:outerShdw blurRad="38100" dist="38100" dir="2700000" algn="tl">
                    <a:srgbClr val="FFFFFF"/>
                  </a:outerShdw>
                </a:effectLst>
                <a:latin typeface="Arial" charset="0"/>
              </a:rPr>
              <a:t>from </a:t>
            </a:r>
            <a:r>
              <a:rPr lang="en-US" sz="3200" b="1" i="1" dirty="0">
                <a:effectLst>
                  <a:outerShdw blurRad="38100" dist="38100" dir="2700000" algn="tl">
                    <a:srgbClr val="FFFFFF"/>
                  </a:outerShdw>
                </a:effectLst>
                <a:latin typeface="Arial" charset="0"/>
              </a:rPr>
              <a:t>the </a:t>
            </a:r>
            <a:r>
              <a:rPr lang="en-US" sz="3200" b="1" i="1" dirty="0" smtClean="0">
                <a:effectLst>
                  <a:outerShdw blurRad="38100" dist="38100" dir="2700000" algn="tl">
                    <a:srgbClr val="FFFFFF"/>
                  </a:outerShdw>
                </a:effectLst>
                <a:latin typeface="Arial" charset="0"/>
              </a:rPr>
              <a:t>beginning…if </a:t>
            </a:r>
            <a:r>
              <a:rPr lang="en-US" sz="3200" b="1" i="1" dirty="0">
                <a:effectLst>
                  <a:outerShdw blurRad="38100" dist="38100" dir="2700000" algn="tl">
                    <a:srgbClr val="FFFFFF"/>
                  </a:outerShdw>
                </a:effectLst>
                <a:latin typeface="Arial" charset="0"/>
              </a:rPr>
              <a:t>they could have</a:t>
            </a:r>
          </a:p>
          <a:p>
            <a:pPr algn="ctr">
              <a:defRPr/>
            </a:pPr>
            <a:r>
              <a:rPr lang="en-US" sz="3200" b="1" i="1" dirty="0">
                <a:effectLst>
                  <a:outerShdw blurRad="38100" dist="38100" dir="2700000" algn="tl">
                    <a:srgbClr val="FFFFFF"/>
                  </a:outerShdw>
                </a:effectLst>
                <a:latin typeface="Arial" charset="0"/>
              </a:rPr>
              <a:t>produced </a:t>
            </a:r>
            <a:r>
              <a:rPr lang="en-US" sz="3200" b="1" i="1" dirty="0" smtClean="0">
                <a:effectLst>
                  <a:outerShdw blurRad="38100" dist="38100" dir="2700000" algn="tl">
                    <a:srgbClr val="FFFFFF"/>
                  </a:outerShdw>
                </a:effectLst>
                <a:latin typeface="Arial" charset="0"/>
              </a:rPr>
              <a:t>His </a:t>
            </a:r>
            <a:r>
              <a:rPr lang="en-US" sz="3200" b="1" i="1" dirty="0">
                <a:effectLst>
                  <a:outerShdw blurRad="38100" dist="38100" dir="2700000" algn="tl">
                    <a:srgbClr val="FFFFFF"/>
                  </a:outerShdw>
                </a:effectLst>
                <a:latin typeface="Arial" charset="0"/>
              </a:rPr>
              <a:t>body!</a:t>
            </a:r>
          </a:p>
        </p:txBody>
      </p:sp>
    </p:spTree>
    <p:extLst>
      <p:ext uri="{BB962C8B-B14F-4D97-AF65-F5344CB8AC3E}">
        <p14:creationId xmlns:p14="http://schemas.microsoft.com/office/powerpoint/2010/main" val="339575971"/>
      </p:ext>
    </p:extLst>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36547" name="Text Box 3"/>
          <p:cNvSpPr txBox="1">
            <a:spLocks noChangeArrowheads="1"/>
          </p:cNvSpPr>
          <p:nvPr/>
        </p:nvSpPr>
        <p:spPr bwMode="auto">
          <a:xfrm>
            <a:off x="685800" y="1524000"/>
            <a:ext cx="8020050" cy="2427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a:lnSpc>
                <a:spcPct val="85000"/>
              </a:lnSpc>
              <a:spcBef>
                <a:spcPct val="25000"/>
              </a:spcBef>
              <a:buClr>
                <a:srgbClr val="00FFFF"/>
              </a:buClr>
              <a:defRPr/>
            </a:pPr>
            <a:endParaRPr lang="en-US" sz="3600" dirty="0" smtClean="0">
              <a:solidFill>
                <a:srgbClr val="00FFFF"/>
              </a:solidFill>
              <a:effectLst>
                <a:outerShdw blurRad="38100" dist="38100" dir="2700000" algn="tl">
                  <a:srgbClr val="000000"/>
                </a:outerShdw>
              </a:effectLst>
            </a:endParaRPr>
          </a:p>
          <a:p>
            <a:pPr>
              <a:lnSpc>
                <a:spcPct val="85000"/>
              </a:lnSpc>
              <a:spcBef>
                <a:spcPct val="30000"/>
              </a:spcBef>
              <a:defRPr/>
            </a:pPr>
            <a:endParaRPr lang="en-US" sz="3600" dirty="0" smtClean="0">
              <a:solidFill>
                <a:srgbClr val="00FFFF"/>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37571" name="Text Box 3"/>
          <p:cNvSpPr txBox="1">
            <a:spLocks noChangeArrowheads="1"/>
          </p:cNvSpPr>
          <p:nvPr/>
        </p:nvSpPr>
        <p:spPr bwMode="auto">
          <a:xfrm>
            <a:off x="685800" y="1524000"/>
            <a:ext cx="8020050" cy="2427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His disciples steal His body?</a:t>
            </a:r>
          </a:p>
          <a:p>
            <a:pPr>
              <a:lnSpc>
                <a:spcPct val="85000"/>
              </a:lnSpc>
              <a:spcBef>
                <a:spcPct val="30000"/>
              </a:spcBef>
              <a:defRPr/>
            </a:pPr>
            <a:endParaRPr lang="en-US" sz="3600" dirty="0" smtClean="0">
              <a:solidFill>
                <a:srgbClr val="00FFFF"/>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38595" name="Text Box 3"/>
          <p:cNvSpPr txBox="1">
            <a:spLocks noChangeArrowheads="1"/>
          </p:cNvSpPr>
          <p:nvPr/>
        </p:nvSpPr>
        <p:spPr bwMode="auto">
          <a:xfrm>
            <a:off x="685800" y="1524000"/>
            <a:ext cx="8020050" cy="3049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His disciples steal His body?</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The tomb is empty because the disciples of Jesus stole His body from the tomb.</a:t>
            </a:r>
          </a:p>
          <a:p>
            <a:pPr>
              <a:lnSpc>
                <a:spcPct val="85000"/>
              </a:lnSpc>
              <a:spcBef>
                <a:spcPct val="30000"/>
              </a:spcBef>
              <a:defRPr/>
            </a:pPr>
            <a:endParaRPr lang="en-US" sz="2400" dirty="0" smtClean="0">
              <a:solidFill>
                <a:srgbClr val="00FFFF"/>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87747" name="Text Box 3"/>
          <p:cNvSpPr txBox="1">
            <a:spLocks noChangeArrowheads="1"/>
          </p:cNvSpPr>
          <p:nvPr/>
        </p:nvSpPr>
        <p:spPr bwMode="auto">
          <a:xfrm>
            <a:off x="685800" y="1524000"/>
            <a:ext cx="8020050" cy="3519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His disciples steal His body?</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The tomb is empty because the disciples of Jesus stole His body from the tomb.</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Does the evidence support this?</a:t>
            </a:r>
          </a:p>
          <a:p>
            <a:pPr>
              <a:lnSpc>
                <a:spcPct val="85000"/>
              </a:lnSpc>
              <a:spcBef>
                <a:spcPct val="30000"/>
              </a:spcBef>
              <a:defRPr/>
            </a:pPr>
            <a:endParaRPr lang="en-US" sz="2400" dirty="0" smtClean="0">
              <a:solidFill>
                <a:srgbClr val="00FFFF"/>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88771" name="Text Box 3"/>
          <p:cNvSpPr txBox="1">
            <a:spLocks noChangeArrowheads="1"/>
          </p:cNvSpPr>
          <p:nvPr/>
        </p:nvSpPr>
        <p:spPr bwMode="auto">
          <a:xfrm>
            <a:off x="685800" y="1524000"/>
            <a:ext cx="8020050" cy="419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His disciples steal His body?</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The tomb is empty because the disciples of Jesus stole His body from the tomb.</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Does the evidence support this?</a:t>
            </a:r>
          </a:p>
          <a:p>
            <a:pPr lvl="2">
              <a:lnSpc>
                <a:spcPct val="85000"/>
              </a:lnSpc>
              <a:spcBef>
                <a:spcPct val="15000"/>
              </a:spcBef>
              <a:buClr>
                <a:schemeClr val="bg1"/>
              </a:buClr>
              <a:buFontTx/>
              <a:buChar char="•"/>
              <a:defRPr/>
            </a:pPr>
            <a:r>
              <a:rPr lang="en-US" sz="2400" dirty="0" smtClean="0">
                <a:solidFill>
                  <a:schemeClr val="bg1"/>
                </a:solidFill>
                <a:effectLst>
                  <a:outerShdw blurRad="38100" dist="38100" dir="2700000" algn="tl">
                    <a:srgbClr val="000000"/>
                  </a:outerShdw>
                </a:effectLst>
              </a:rPr>
              <a:t>This is the oldest attempt to disprove the resurrection of Jesus (Matthew 28:11-15).</a:t>
            </a:r>
            <a:endParaRPr lang="en-US" sz="2400" dirty="0" smtClean="0">
              <a:solidFill>
                <a:srgbClr val="00FFFF"/>
              </a:solidFill>
              <a:effectLst>
                <a:outerShdw blurRad="38100" dist="38100" dir="2700000" algn="tl">
                  <a:srgbClr val="000000"/>
                </a:outerShdw>
              </a:effectLst>
            </a:endParaRPr>
          </a:p>
          <a:p>
            <a:pPr>
              <a:lnSpc>
                <a:spcPct val="85000"/>
              </a:lnSpc>
              <a:spcBef>
                <a:spcPct val="30000"/>
              </a:spcBef>
              <a:defRPr/>
            </a:pPr>
            <a:endParaRPr lang="en-US" sz="2400" dirty="0" smtClean="0">
              <a:solidFill>
                <a:srgbClr val="00FFFF"/>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88771" name="Text Box 3"/>
          <p:cNvSpPr txBox="1">
            <a:spLocks noChangeArrowheads="1"/>
          </p:cNvSpPr>
          <p:nvPr/>
        </p:nvSpPr>
        <p:spPr bwMode="auto">
          <a:xfrm>
            <a:off x="685800" y="1524000"/>
            <a:ext cx="8020050" cy="419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His disciples steal His body?</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The tomb is empty because the disciples of Jesus </a:t>
            </a:r>
            <a:r>
              <a:rPr lang="en-US" sz="2800" smtClean="0">
                <a:solidFill>
                  <a:srgbClr val="FFFF00"/>
                </a:solidFill>
                <a:effectLst>
                  <a:outerShdw blurRad="38100" dist="38100" dir="2700000" algn="tl">
                    <a:srgbClr val="000000"/>
                  </a:outerShdw>
                </a:effectLst>
              </a:rPr>
              <a:t>stole His </a:t>
            </a:r>
            <a:r>
              <a:rPr lang="en-US" sz="2800" dirty="0" smtClean="0">
                <a:solidFill>
                  <a:srgbClr val="FFFF00"/>
                </a:solidFill>
                <a:effectLst>
                  <a:outerShdw blurRad="38100" dist="38100" dir="2700000" algn="tl">
                    <a:srgbClr val="000000"/>
                  </a:outerShdw>
                </a:effectLst>
              </a:rPr>
              <a:t>body from the tomb.</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Does the evidence support this?</a:t>
            </a:r>
          </a:p>
          <a:p>
            <a:pPr lvl="2">
              <a:lnSpc>
                <a:spcPct val="85000"/>
              </a:lnSpc>
              <a:spcBef>
                <a:spcPct val="15000"/>
              </a:spcBef>
              <a:buClr>
                <a:schemeClr val="bg1"/>
              </a:buClr>
              <a:buFontTx/>
              <a:buChar char="•"/>
              <a:defRPr/>
            </a:pPr>
            <a:r>
              <a:rPr lang="en-US" sz="2400" dirty="0" smtClean="0">
                <a:solidFill>
                  <a:schemeClr val="bg1"/>
                </a:solidFill>
                <a:effectLst>
                  <a:outerShdw blurRad="38100" dist="38100" dir="2700000" algn="tl">
                    <a:srgbClr val="000000"/>
                  </a:outerShdw>
                </a:effectLst>
              </a:rPr>
              <a:t>This is the oldest attempt to disprove the resurrection of Jesus (Matthew 28:11-15).</a:t>
            </a:r>
            <a:endParaRPr lang="en-US" sz="2400" dirty="0" smtClean="0">
              <a:solidFill>
                <a:srgbClr val="00FFFF"/>
              </a:solidFill>
              <a:effectLst>
                <a:outerShdw blurRad="38100" dist="38100" dir="2700000" algn="tl">
                  <a:srgbClr val="000000"/>
                </a:outerShdw>
              </a:effectLst>
            </a:endParaRPr>
          </a:p>
          <a:p>
            <a:pPr>
              <a:lnSpc>
                <a:spcPct val="85000"/>
              </a:lnSpc>
              <a:spcBef>
                <a:spcPct val="30000"/>
              </a:spcBef>
              <a:defRPr/>
            </a:pPr>
            <a:endParaRPr lang="en-US" sz="2400" dirty="0" smtClean="0">
              <a:solidFill>
                <a:srgbClr val="00FFFF"/>
              </a:solidFill>
              <a:effectLst>
                <a:outerShdw blurRad="38100" dist="38100" dir="2700000" algn="tl">
                  <a:srgbClr val="000000"/>
                </a:outerShdw>
              </a:effectLst>
            </a:endParaRPr>
          </a:p>
        </p:txBody>
      </p:sp>
      <p:sp>
        <p:nvSpPr>
          <p:cNvPr id="4" name="Rectangle 4"/>
          <p:cNvSpPr>
            <a:spLocks noChangeArrowheads="1"/>
          </p:cNvSpPr>
          <p:nvPr/>
        </p:nvSpPr>
        <p:spPr bwMode="auto">
          <a:xfrm>
            <a:off x="1524000" y="3200400"/>
            <a:ext cx="6172200" cy="33528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i="1">
                <a:latin typeface="Arial" charset="0"/>
              </a:rPr>
              <a:t>...they gave a large sum of money to</a:t>
            </a:r>
          </a:p>
          <a:p>
            <a:pPr algn="ctr" eaLnBrk="1" hangingPunct="1"/>
            <a:r>
              <a:rPr lang="en-US" altLang="en-US" sz="2400" i="1">
                <a:latin typeface="Arial" charset="0"/>
              </a:rPr>
              <a:t>the soldiers, saying, “Tell them, ‘His </a:t>
            </a:r>
          </a:p>
          <a:p>
            <a:pPr algn="ctr" eaLnBrk="1" hangingPunct="1"/>
            <a:r>
              <a:rPr lang="en-US" altLang="en-US" sz="2400" i="1">
                <a:latin typeface="Arial" charset="0"/>
              </a:rPr>
              <a:t>disciples came at night and stole Him</a:t>
            </a:r>
          </a:p>
          <a:p>
            <a:pPr algn="ctr" eaLnBrk="1" hangingPunct="1"/>
            <a:r>
              <a:rPr lang="en-US" altLang="en-US" sz="2400" i="1">
                <a:latin typeface="Arial" charset="0"/>
              </a:rPr>
              <a:t>away while we slept’…so they took the</a:t>
            </a:r>
          </a:p>
          <a:p>
            <a:pPr algn="ctr" eaLnBrk="1" hangingPunct="1"/>
            <a:r>
              <a:rPr lang="en-US" altLang="en-US" sz="2400" i="1">
                <a:latin typeface="Arial" charset="0"/>
              </a:rPr>
              <a:t>money and did as they were instructed”</a:t>
            </a:r>
            <a:endParaRPr lang="en-US" altLang="en-US" sz="2400">
              <a:latin typeface="Arial" charset="0"/>
            </a:endParaRPr>
          </a:p>
          <a:p>
            <a:pPr algn="ctr" eaLnBrk="1" hangingPunct="1"/>
            <a:r>
              <a:rPr lang="en-US" altLang="en-US" sz="2400">
                <a:latin typeface="Arial" charset="0"/>
              </a:rPr>
              <a:t> </a:t>
            </a:r>
            <a:r>
              <a:rPr lang="en-US" altLang="en-US" sz="2400" i="1">
                <a:latin typeface="Arial" charset="0"/>
              </a:rPr>
              <a:t>(Matthew 28:12-13, 15</a:t>
            </a:r>
            <a:r>
              <a:rPr lang="en-US" altLang="en-US"/>
              <a:t> </a:t>
            </a:r>
            <a:r>
              <a:rPr lang="en-US" altLang="en-US" sz="2400" i="1">
                <a:latin typeface="Arial" charset="0"/>
              </a:rPr>
              <a:t>).</a:t>
            </a:r>
          </a:p>
        </p:txBody>
      </p:sp>
    </p:spTree>
    <p:extLst>
      <p:ext uri="{BB962C8B-B14F-4D97-AF65-F5344CB8AC3E}">
        <p14:creationId xmlns:p14="http://schemas.microsoft.com/office/powerpoint/2010/main" val="3300998027"/>
      </p:ext>
    </p:extLst>
  </p:cSld>
  <p:clrMapOvr>
    <a:masterClrMapping/>
  </p:clrMapOvr>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88771" name="Text Box 3"/>
          <p:cNvSpPr txBox="1">
            <a:spLocks noChangeArrowheads="1"/>
          </p:cNvSpPr>
          <p:nvPr/>
        </p:nvSpPr>
        <p:spPr bwMode="auto">
          <a:xfrm>
            <a:off x="685800" y="1524000"/>
            <a:ext cx="8020050" cy="419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His disciples steal His body?</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The tomb is empty because the disciples of Jesus </a:t>
            </a:r>
            <a:r>
              <a:rPr lang="en-US" sz="2800" smtClean="0">
                <a:solidFill>
                  <a:srgbClr val="FFFF00"/>
                </a:solidFill>
                <a:effectLst>
                  <a:outerShdw blurRad="38100" dist="38100" dir="2700000" algn="tl">
                    <a:srgbClr val="000000"/>
                  </a:outerShdw>
                </a:effectLst>
              </a:rPr>
              <a:t>stole His </a:t>
            </a:r>
            <a:r>
              <a:rPr lang="en-US" sz="2800" dirty="0" smtClean="0">
                <a:solidFill>
                  <a:srgbClr val="FFFF00"/>
                </a:solidFill>
                <a:effectLst>
                  <a:outerShdw blurRad="38100" dist="38100" dir="2700000" algn="tl">
                    <a:srgbClr val="000000"/>
                  </a:outerShdw>
                </a:effectLst>
              </a:rPr>
              <a:t>body from the tomb.</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Does the evidence support this?</a:t>
            </a:r>
          </a:p>
          <a:p>
            <a:pPr lvl="2">
              <a:lnSpc>
                <a:spcPct val="85000"/>
              </a:lnSpc>
              <a:spcBef>
                <a:spcPct val="15000"/>
              </a:spcBef>
              <a:buClr>
                <a:schemeClr val="bg1"/>
              </a:buClr>
              <a:buFontTx/>
              <a:buChar char="•"/>
              <a:defRPr/>
            </a:pPr>
            <a:r>
              <a:rPr lang="en-US" sz="2400" dirty="0" smtClean="0">
                <a:solidFill>
                  <a:schemeClr val="bg1"/>
                </a:solidFill>
                <a:effectLst>
                  <a:outerShdw blurRad="38100" dist="38100" dir="2700000" algn="tl">
                    <a:srgbClr val="000000"/>
                  </a:outerShdw>
                </a:effectLst>
              </a:rPr>
              <a:t>This is the oldest attempt to disprove the resurrection of Jesus (Matthew 28:11-15).</a:t>
            </a:r>
            <a:endParaRPr lang="en-US" sz="2400" dirty="0" smtClean="0">
              <a:solidFill>
                <a:srgbClr val="00FFFF"/>
              </a:solidFill>
              <a:effectLst>
                <a:outerShdw blurRad="38100" dist="38100" dir="2700000" algn="tl">
                  <a:srgbClr val="000000"/>
                </a:outerShdw>
              </a:effectLst>
            </a:endParaRPr>
          </a:p>
          <a:p>
            <a:pPr>
              <a:lnSpc>
                <a:spcPct val="85000"/>
              </a:lnSpc>
              <a:spcBef>
                <a:spcPct val="30000"/>
              </a:spcBef>
              <a:defRPr/>
            </a:pPr>
            <a:endParaRPr lang="en-US" sz="2400" dirty="0" smtClean="0">
              <a:solidFill>
                <a:srgbClr val="00FFFF"/>
              </a:solidFill>
              <a:effectLst>
                <a:outerShdw blurRad="38100" dist="38100" dir="2700000" algn="tl">
                  <a:srgbClr val="000000"/>
                </a:outerShdw>
              </a:effectLst>
            </a:endParaRPr>
          </a:p>
        </p:txBody>
      </p:sp>
    </p:spTree>
    <p:extLst>
      <p:ext uri="{BB962C8B-B14F-4D97-AF65-F5344CB8AC3E}">
        <p14:creationId xmlns:p14="http://schemas.microsoft.com/office/powerpoint/2010/main" val="2828638140"/>
      </p:ext>
    </p:extLst>
  </p:cSld>
  <p:clrMapOvr>
    <a:masterClrMapping/>
  </p:clrMapOvr>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88771" name="Text Box 3"/>
          <p:cNvSpPr txBox="1">
            <a:spLocks noChangeArrowheads="1"/>
          </p:cNvSpPr>
          <p:nvPr/>
        </p:nvSpPr>
        <p:spPr bwMode="auto">
          <a:xfrm>
            <a:off x="685800" y="1524000"/>
            <a:ext cx="8020050" cy="419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His disciples steal His body?</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The tomb is empty because the disciples of Jesus </a:t>
            </a:r>
            <a:r>
              <a:rPr lang="en-US" sz="2800" smtClean="0">
                <a:solidFill>
                  <a:srgbClr val="FFFF00"/>
                </a:solidFill>
                <a:effectLst>
                  <a:outerShdw blurRad="38100" dist="38100" dir="2700000" algn="tl">
                    <a:srgbClr val="000000"/>
                  </a:outerShdw>
                </a:effectLst>
              </a:rPr>
              <a:t>stole His </a:t>
            </a:r>
            <a:r>
              <a:rPr lang="en-US" sz="2800" dirty="0" smtClean="0">
                <a:solidFill>
                  <a:srgbClr val="FFFF00"/>
                </a:solidFill>
                <a:effectLst>
                  <a:outerShdw blurRad="38100" dist="38100" dir="2700000" algn="tl">
                    <a:srgbClr val="000000"/>
                  </a:outerShdw>
                </a:effectLst>
              </a:rPr>
              <a:t>body from the tomb.</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Does the evidence support this?</a:t>
            </a:r>
          </a:p>
          <a:p>
            <a:pPr lvl="2">
              <a:lnSpc>
                <a:spcPct val="85000"/>
              </a:lnSpc>
              <a:spcBef>
                <a:spcPct val="15000"/>
              </a:spcBef>
              <a:buClr>
                <a:schemeClr val="bg1"/>
              </a:buClr>
              <a:buFontTx/>
              <a:buChar char="•"/>
              <a:defRPr/>
            </a:pPr>
            <a:r>
              <a:rPr lang="en-US" sz="2400" dirty="0" smtClean="0">
                <a:solidFill>
                  <a:schemeClr val="bg1"/>
                </a:solidFill>
                <a:effectLst>
                  <a:outerShdw blurRad="38100" dist="38100" dir="2700000" algn="tl">
                    <a:srgbClr val="000000"/>
                  </a:outerShdw>
                </a:effectLst>
              </a:rPr>
              <a:t>This is the oldest attempt to disprove the resurrection of Jesus (Matthew 28:11-15).</a:t>
            </a:r>
            <a:endParaRPr lang="en-US" sz="2400" dirty="0" smtClean="0">
              <a:solidFill>
                <a:srgbClr val="00FFFF"/>
              </a:solidFill>
              <a:effectLst>
                <a:outerShdw blurRad="38100" dist="38100" dir="2700000" algn="tl">
                  <a:srgbClr val="000000"/>
                </a:outerShdw>
              </a:effectLst>
            </a:endParaRPr>
          </a:p>
          <a:p>
            <a:pPr>
              <a:lnSpc>
                <a:spcPct val="85000"/>
              </a:lnSpc>
              <a:spcBef>
                <a:spcPct val="30000"/>
              </a:spcBef>
              <a:defRPr/>
            </a:pPr>
            <a:endParaRPr lang="en-US" sz="2400" dirty="0" smtClean="0">
              <a:solidFill>
                <a:srgbClr val="00FFFF"/>
              </a:solidFill>
              <a:effectLst>
                <a:outerShdw blurRad="38100" dist="38100" dir="2700000" algn="tl">
                  <a:srgbClr val="000000"/>
                </a:outerShdw>
              </a:effectLst>
            </a:endParaRPr>
          </a:p>
        </p:txBody>
      </p:sp>
      <p:sp>
        <p:nvSpPr>
          <p:cNvPr id="4" name="Oval 4"/>
          <p:cNvSpPr>
            <a:spLocks noChangeArrowheads="1"/>
          </p:cNvSpPr>
          <p:nvPr/>
        </p:nvSpPr>
        <p:spPr bwMode="auto">
          <a:xfrm>
            <a:off x="685800" y="1676400"/>
            <a:ext cx="8001000" cy="4191000"/>
          </a:xfrm>
          <a:prstGeom prst="ellipse">
            <a:avLst/>
          </a:prstGeom>
          <a:solidFill>
            <a:srgbClr val="00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3200" b="1" i="1">
                <a:effectLst>
                  <a:outerShdw blurRad="38100" dist="38100" dir="2700000" algn="tl">
                    <a:srgbClr val="FFFFFF"/>
                  </a:outerShdw>
                </a:effectLst>
                <a:latin typeface="Arial" charset="0"/>
              </a:rPr>
              <a:t>How could the soldiers testify</a:t>
            </a:r>
          </a:p>
          <a:p>
            <a:pPr algn="ctr">
              <a:defRPr/>
            </a:pPr>
            <a:r>
              <a:rPr lang="en-US" sz="3200" b="1" i="1">
                <a:effectLst>
                  <a:outerShdw blurRad="38100" dist="38100" dir="2700000" algn="tl">
                    <a:srgbClr val="FFFFFF"/>
                  </a:outerShdw>
                </a:effectLst>
                <a:latin typeface="Arial" charset="0"/>
              </a:rPr>
              <a:t>about something that </a:t>
            </a:r>
          </a:p>
          <a:p>
            <a:pPr algn="ctr">
              <a:defRPr/>
            </a:pPr>
            <a:r>
              <a:rPr lang="en-US" sz="3200" b="1" i="1">
                <a:effectLst>
                  <a:outerShdw blurRad="38100" dist="38100" dir="2700000" algn="tl">
                    <a:srgbClr val="FFFFFF"/>
                  </a:outerShdw>
                </a:effectLst>
                <a:latin typeface="Arial" charset="0"/>
              </a:rPr>
              <a:t>supposedly happened </a:t>
            </a:r>
          </a:p>
          <a:p>
            <a:pPr algn="ctr">
              <a:defRPr/>
            </a:pPr>
            <a:r>
              <a:rPr lang="en-US" sz="3200" b="1" i="1">
                <a:effectLst>
                  <a:outerShdw blurRad="38100" dist="38100" dir="2700000" algn="tl">
                    <a:srgbClr val="FFFFFF"/>
                  </a:outerShdw>
                </a:effectLst>
                <a:latin typeface="Arial" charset="0"/>
              </a:rPr>
              <a:t>while they were asleep???</a:t>
            </a:r>
          </a:p>
        </p:txBody>
      </p:sp>
    </p:spTree>
    <p:extLst>
      <p:ext uri="{BB962C8B-B14F-4D97-AF65-F5344CB8AC3E}">
        <p14:creationId xmlns:p14="http://schemas.microsoft.com/office/powerpoint/2010/main" val="165619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ctrTitle"/>
          </p:nvPr>
        </p:nvSpPr>
        <p:spPr>
          <a:xfrm>
            <a:off x="0" y="304800"/>
            <a:ext cx="9144000" cy="1066800"/>
          </a:xfrm>
        </p:spPr>
        <p:txBody>
          <a:bodyPr/>
          <a:lstStyle/>
          <a:p>
            <a:pPr eaLnBrk="1" hangingPunct="1">
              <a:defRPr/>
            </a:pPr>
            <a:r>
              <a:rPr lang="en-US" u="sng" smtClean="0">
                <a:solidFill>
                  <a:srgbClr val="FFFF00"/>
                </a:solidFill>
                <a:effectLst>
                  <a:outerShdw blurRad="38100" dist="38100" dir="2700000" algn="tl">
                    <a:srgbClr val="000000"/>
                  </a:outerShdw>
                </a:effectLst>
              </a:rPr>
              <a:t>The Historical Jesus</a:t>
            </a:r>
          </a:p>
        </p:txBody>
      </p:sp>
      <p:sp>
        <p:nvSpPr>
          <p:cNvPr id="110595" name="Text Box 3"/>
          <p:cNvSpPr txBox="1">
            <a:spLocks noChangeArrowheads="1"/>
          </p:cNvSpPr>
          <p:nvPr/>
        </p:nvSpPr>
        <p:spPr bwMode="auto">
          <a:xfrm>
            <a:off x="533400" y="1295400"/>
            <a:ext cx="8229600" cy="4789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defRPr/>
            </a:pPr>
            <a:r>
              <a:rPr lang="en-US" sz="2800" smtClean="0">
                <a:solidFill>
                  <a:schemeClr val="bg1"/>
                </a:solidFill>
                <a:effectLst>
                  <a:outerShdw blurRad="38100" dist="38100" dir="2700000" algn="tl">
                    <a:srgbClr val="000000"/>
                  </a:outerShdw>
                </a:effectLst>
              </a:rPr>
              <a:t>“…he falsely charged with the guilt, and punished with the most exquisite tortures, the persons commonly called Christians, who were hated for their enormities. Christus, the founder of the name, was put to death by Pontius Pilate, procurator of Judea in the reign of Tiberius: but the pernicious superstition, repressed for a time broke out again, not only through Judea, where the mischief originated, but through the city of Rome also.”</a:t>
            </a:r>
          </a:p>
          <a:p>
            <a:pPr>
              <a:defRPr/>
            </a:pPr>
            <a:r>
              <a:rPr lang="en-US" sz="2800" smtClean="0">
                <a:solidFill>
                  <a:srgbClr val="FFFF00"/>
                </a:solidFill>
                <a:effectLst>
                  <a:outerShdw blurRad="38100" dist="38100" dir="2700000" algn="tl">
                    <a:srgbClr val="000000"/>
                  </a:outerShdw>
                </a:effectLst>
              </a:rPr>
              <a:t>(</a:t>
            </a:r>
            <a:r>
              <a:rPr lang="en-US" altLang="zh-CN" sz="2800" smtClean="0">
                <a:solidFill>
                  <a:srgbClr val="FFFF00"/>
                </a:solidFill>
                <a:effectLst>
                  <a:outerShdw blurRad="38100" dist="38100" dir="2700000" algn="tl">
                    <a:srgbClr val="000000"/>
                  </a:outerShdw>
                </a:effectLst>
                <a:ea typeface="SimSun" pitchFamily="2" charset="-122"/>
              </a:rPr>
              <a:t>Cornelius Tacitus</a:t>
            </a:r>
            <a:r>
              <a:rPr lang="en-US" altLang="zh-CN" sz="2800" i="1" smtClean="0">
                <a:solidFill>
                  <a:srgbClr val="FFFF00"/>
                </a:solidFill>
                <a:effectLst>
                  <a:outerShdw blurRad="38100" dist="38100" dir="2700000" algn="tl">
                    <a:srgbClr val="000000"/>
                  </a:outerShdw>
                </a:effectLst>
                <a:ea typeface="SimSun" pitchFamily="2" charset="-122"/>
              </a:rPr>
              <a:t> (55-120 A.D.),</a:t>
            </a:r>
            <a:r>
              <a:rPr lang="en-US" altLang="zh-CN" sz="2800" smtClean="0">
                <a:solidFill>
                  <a:srgbClr val="FFFF00"/>
                </a:solidFill>
                <a:effectLst>
                  <a:outerShdw blurRad="38100" dist="38100" dir="2700000" algn="tl">
                    <a:srgbClr val="000000"/>
                  </a:outerShdw>
                </a:effectLst>
                <a:ea typeface="SimSun" pitchFamily="2" charset="-122"/>
              </a:rPr>
              <a:t> </a:t>
            </a:r>
            <a:r>
              <a:rPr lang="en-US" sz="2800" i="1" smtClean="0">
                <a:solidFill>
                  <a:srgbClr val="FFFF00"/>
                </a:solidFill>
                <a:effectLst>
                  <a:outerShdw blurRad="38100" dist="38100" dir="2700000" algn="tl">
                    <a:srgbClr val="000000"/>
                  </a:outerShdw>
                </a:effectLst>
              </a:rPr>
              <a:t>The</a:t>
            </a:r>
            <a:r>
              <a:rPr lang="en-US" sz="2800" smtClean="0">
                <a:solidFill>
                  <a:srgbClr val="FFFF00"/>
                </a:solidFill>
                <a:effectLst>
                  <a:outerShdw blurRad="38100" dist="38100" dir="2700000" algn="tl">
                    <a:srgbClr val="000000"/>
                  </a:outerShdw>
                </a:effectLst>
              </a:rPr>
              <a:t> </a:t>
            </a:r>
            <a:r>
              <a:rPr lang="en-US" sz="2800" i="1" smtClean="0">
                <a:solidFill>
                  <a:srgbClr val="FFFF00"/>
                </a:solidFill>
                <a:effectLst>
                  <a:outerShdw blurRad="38100" dist="38100" dir="2700000" algn="tl">
                    <a:srgbClr val="000000"/>
                  </a:outerShdw>
                </a:effectLst>
              </a:rPr>
              <a:t>Annals Of Imperial Rome,  </a:t>
            </a:r>
            <a:r>
              <a:rPr lang="en-US" sz="2800" smtClean="0">
                <a:solidFill>
                  <a:srgbClr val="FFFF00"/>
                </a:solidFill>
                <a:effectLst>
                  <a:outerShdw blurRad="38100" dist="38100" dir="2700000" algn="tl">
                    <a:srgbClr val="000000"/>
                  </a:outerShdw>
                </a:effectLst>
              </a:rPr>
              <a:t>XV. 44—excerpt on Nero) </a:t>
            </a:r>
          </a:p>
        </p:txBody>
      </p:sp>
    </p:spTree>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42691" name="Text Box 3"/>
          <p:cNvSpPr txBox="1">
            <a:spLocks noChangeArrowheads="1"/>
          </p:cNvSpPr>
          <p:nvPr/>
        </p:nvSpPr>
        <p:spPr bwMode="auto">
          <a:xfrm>
            <a:off x="685800" y="1524000"/>
            <a:ext cx="8020050" cy="456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His disciples steal His body?</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The tomb is empty because the disciples of Jesus stole His body from the tomb.</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Does the evidence support this?</a:t>
            </a:r>
          </a:p>
          <a:p>
            <a:pPr lvl="2">
              <a:lnSpc>
                <a:spcPct val="85000"/>
              </a:lnSpc>
              <a:spcBef>
                <a:spcPct val="15000"/>
              </a:spcBef>
              <a:buClr>
                <a:schemeClr val="bg1"/>
              </a:buClr>
              <a:buFontTx/>
              <a:buChar char="•"/>
              <a:defRPr/>
            </a:pPr>
            <a:r>
              <a:rPr lang="en-US" sz="2400" dirty="0" smtClean="0">
                <a:solidFill>
                  <a:schemeClr val="bg1"/>
                </a:solidFill>
                <a:effectLst>
                  <a:outerShdw blurRad="38100" dist="38100" dir="2700000" algn="tl">
                    <a:srgbClr val="000000"/>
                  </a:outerShdw>
                </a:effectLst>
              </a:rPr>
              <a:t>This is the oldest attempt to disprove the resurrection of Jesus (Matthew 28:11-15).</a:t>
            </a:r>
          </a:p>
          <a:p>
            <a:pPr lvl="2">
              <a:spcBef>
                <a:spcPct val="15000"/>
              </a:spcBef>
              <a:buFontTx/>
              <a:buChar char="•"/>
              <a:defRPr/>
            </a:pPr>
            <a:r>
              <a:rPr lang="en-US" sz="2400" dirty="0" smtClean="0">
                <a:solidFill>
                  <a:schemeClr val="bg1"/>
                </a:solidFill>
                <a:effectLst>
                  <a:outerShdw blurRad="38100" dist="38100" dir="2700000" algn="tl">
                    <a:srgbClr val="000000">
                      <a:alpha val="43137"/>
                    </a:srgbClr>
                  </a:outerShdw>
                </a:effectLst>
              </a:rPr>
              <a:t>The disciples thought the death of Jesus ended their hope (Luke 24:18-21).</a:t>
            </a:r>
            <a:endParaRPr lang="en-US" sz="2400" dirty="0" smtClean="0">
              <a:solidFill>
                <a:srgbClr val="00FFFF"/>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42691" name="Text Box 3"/>
          <p:cNvSpPr txBox="1">
            <a:spLocks noChangeArrowheads="1"/>
          </p:cNvSpPr>
          <p:nvPr/>
        </p:nvSpPr>
        <p:spPr bwMode="auto">
          <a:xfrm>
            <a:off x="685800" y="1524000"/>
            <a:ext cx="8020050" cy="456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His disciples steal His body?</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The tomb is empty because the disciples of Jesus stole His body from the tomb.</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Does the evidence support this?</a:t>
            </a:r>
          </a:p>
          <a:p>
            <a:pPr lvl="2">
              <a:lnSpc>
                <a:spcPct val="85000"/>
              </a:lnSpc>
              <a:spcBef>
                <a:spcPct val="15000"/>
              </a:spcBef>
              <a:buClr>
                <a:schemeClr val="bg1"/>
              </a:buClr>
              <a:buFontTx/>
              <a:buChar char="•"/>
              <a:defRPr/>
            </a:pPr>
            <a:r>
              <a:rPr lang="en-US" sz="2400" dirty="0" smtClean="0">
                <a:solidFill>
                  <a:schemeClr val="bg1"/>
                </a:solidFill>
                <a:effectLst>
                  <a:outerShdw blurRad="38100" dist="38100" dir="2700000" algn="tl">
                    <a:srgbClr val="000000"/>
                  </a:outerShdw>
                </a:effectLst>
              </a:rPr>
              <a:t>This is the oldest attempt to disprove the resurrection of Jesus (Matthew 28:11-15).</a:t>
            </a:r>
          </a:p>
          <a:p>
            <a:pPr lvl="2">
              <a:spcBef>
                <a:spcPct val="15000"/>
              </a:spcBef>
              <a:buFontTx/>
              <a:buChar char="•"/>
              <a:defRPr/>
            </a:pPr>
            <a:r>
              <a:rPr lang="en-US" sz="2400" dirty="0" smtClean="0">
                <a:solidFill>
                  <a:schemeClr val="bg1"/>
                </a:solidFill>
                <a:effectLst>
                  <a:outerShdw blurRad="38100" dist="38100" dir="2700000" algn="tl">
                    <a:srgbClr val="000000">
                      <a:alpha val="43137"/>
                    </a:srgbClr>
                  </a:outerShdw>
                </a:effectLst>
              </a:rPr>
              <a:t>The disciples thought the death of Jesus ended their hope (Luke 24:18-21).</a:t>
            </a:r>
            <a:endParaRPr lang="en-US" sz="2400" dirty="0" smtClean="0">
              <a:solidFill>
                <a:srgbClr val="00FFFF"/>
              </a:solidFill>
              <a:effectLst>
                <a:outerShdw blurRad="38100" dist="38100" dir="2700000" algn="tl">
                  <a:srgbClr val="000000">
                    <a:alpha val="43137"/>
                  </a:srgbClr>
                </a:outerShdw>
              </a:effectLst>
            </a:endParaRPr>
          </a:p>
        </p:txBody>
      </p:sp>
      <p:sp>
        <p:nvSpPr>
          <p:cNvPr id="4" name="Rectangle 4"/>
          <p:cNvSpPr>
            <a:spLocks noChangeArrowheads="1"/>
          </p:cNvSpPr>
          <p:nvPr/>
        </p:nvSpPr>
        <p:spPr bwMode="auto">
          <a:xfrm>
            <a:off x="1524000" y="3352800"/>
            <a:ext cx="6172200" cy="32004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i="1">
                <a:latin typeface="Arial" charset="0"/>
              </a:rPr>
              <a:t>“…the chief priests and our rulers</a:t>
            </a:r>
          </a:p>
          <a:p>
            <a:pPr algn="ctr" eaLnBrk="1" hangingPunct="1"/>
            <a:r>
              <a:rPr lang="en-US" altLang="en-US" sz="2400" i="1">
                <a:latin typeface="Arial" charset="0"/>
              </a:rPr>
              <a:t>delivered Him to be condemned to death,</a:t>
            </a:r>
          </a:p>
          <a:p>
            <a:pPr algn="ctr" eaLnBrk="1" hangingPunct="1"/>
            <a:r>
              <a:rPr lang="en-US" altLang="en-US" sz="2400" i="1">
                <a:latin typeface="Arial" charset="0"/>
              </a:rPr>
              <a:t>and crucified Him. But we were hoping that</a:t>
            </a:r>
          </a:p>
          <a:p>
            <a:pPr algn="ctr" eaLnBrk="1" hangingPunct="1"/>
            <a:r>
              <a:rPr lang="en-US" altLang="en-US" sz="2400" i="1">
                <a:latin typeface="Arial" charset="0"/>
              </a:rPr>
              <a:t>it was He who was going to redeem Israel’”</a:t>
            </a:r>
            <a:endParaRPr lang="en-US" altLang="en-US" sz="2400">
              <a:latin typeface="Arial" charset="0"/>
            </a:endParaRPr>
          </a:p>
          <a:p>
            <a:pPr algn="ctr" eaLnBrk="1" hangingPunct="1"/>
            <a:r>
              <a:rPr lang="en-US" altLang="en-US" sz="2400">
                <a:latin typeface="Arial" charset="0"/>
              </a:rPr>
              <a:t> </a:t>
            </a:r>
            <a:r>
              <a:rPr lang="en-US" altLang="en-US" sz="2400" i="1">
                <a:latin typeface="Arial" charset="0"/>
              </a:rPr>
              <a:t>(Luke 24:20-21).</a:t>
            </a:r>
          </a:p>
        </p:txBody>
      </p:sp>
    </p:spTree>
    <p:extLst>
      <p:ext uri="{BB962C8B-B14F-4D97-AF65-F5344CB8AC3E}">
        <p14:creationId xmlns:p14="http://schemas.microsoft.com/office/powerpoint/2010/main" val="4242524803"/>
      </p:ext>
    </p:extLst>
  </p:cSld>
  <p:clrMapOvr>
    <a:masterClrMapping/>
  </p:clrMapOvr>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42691" name="Text Box 3"/>
          <p:cNvSpPr txBox="1">
            <a:spLocks noChangeArrowheads="1"/>
          </p:cNvSpPr>
          <p:nvPr/>
        </p:nvSpPr>
        <p:spPr bwMode="auto">
          <a:xfrm>
            <a:off x="685800" y="1524000"/>
            <a:ext cx="8020050" cy="456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His disciples steal His body?</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The tomb is empty because the disciples of Jesus stole His body from the tomb.</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Does the evidence support this?</a:t>
            </a:r>
          </a:p>
          <a:p>
            <a:pPr lvl="2">
              <a:lnSpc>
                <a:spcPct val="85000"/>
              </a:lnSpc>
              <a:spcBef>
                <a:spcPct val="15000"/>
              </a:spcBef>
              <a:buClr>
                <a:schemeClr val="bg1"/>
              </a:buClr>
              <a:buFontTx/>
              <a:buChar char="•"/>
              <a:defRPr/>
            </a:pPr>
            <a:r>
              <a:rPr lang="en-US" sz="2400" dirty="0" smtClean="0">
                <a:solidFill>
                  <a:schemeClr val="bg1"/>
                </a:solidFill>
                <a:effectLst>
                  <a:outerShdw blurRad="38100" dist="38100" dir="2700000" algn="tl">
                    <a:srgbClr val="000000"/>
                  </a:outerShdw>
                </a:effectLst>
              </a:rPr>
              <a:t>This is the oldest attempt to disprove the resurrection of Jesus (Matthew 28:11-15).</a:t>
            </a:r>
          </a:p>
          <a:p>
            <a:pPr lvl="2">
              <a:spcBef>
                <a:spcPct val="15000"/>
              </a:spcBef>
              <a:buFontTx/>
              <a:buChar char="•"/>
              <a:defRPr/>
            </a:pPr>
            <a:r>
              <a:rPr lang="en-US" sz="2400" dirty="0" smtClean="0">
                <a:solidFill>
                  <a:schemeClr val="bg1"/>
                </a:solidFill>
                <a:effectLst>
                  <a:outerShdw blurRad="38100" dist="38100" dir="2700000" algn="tl">
                    <a:srgbClr val="000000">
                      <a:alpha val="43137"/>
                    </a:srgbClr>
                  </a:outerShdw>
                </a:effectLst>
              </a:rPr>
              <a:t>The disciples thought the death of Jesus ended their hope (Luke 24:18-21).</a:t>
            </a:r>
            <a:endParaRPr lang="en-US" sz="2400" dirty="0" smtClean="0">
              <a:solidFill>
                <a:srgbClr val="00FFFF"/>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97327495"/>
      </p:ext>
    </p:extLst>
  </p:cSld>
  <p:clrMapOvr>
    <a:masterClrMapping/>
  </p:clrMapOvr>
  <p:timing>
    <p:tnLst>
      <p:par>
        <p:cTn id="1" dur="indefinite" restart="never" nodeType="tmRoot"/>
      </p:par>
    </p:tnLst>
  </p:timing>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45763" name="Text Box 3"/>
          <p:cNvSpPr txBox="1">
            <a:spLocks noChangeArrowheads="1"/>
          </p:cNvSpPr>
          <p:nvPr/>
        </p:nvSpPr>
        <p:spPr bwMode="auto">
          <a:xfrm>
            <a:off x="685800" y="1524000"/>
            <a:ext cx="8020050" cy="534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His disciples steal His body?</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The tomb is empty because the disciples of Jesus stole His body from the tomb.</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Does the evidence support this?</a:t>
            </a:r>
          </a:p>
          <a:p>
            <a:pPr lvl="2">
              <a:lnSpc>
                <a:spcPct val="85000"/>
              </a:lnSpc>
              <a:spcBef>
                <a:spcPct val="15000"/>
              </a:spcBef>
              <a:buClr>
                <a:schemeClr val="bg1"/>
              </a:buClr>
              <a:buFontTx/>
              <a:buChar char="•"/>
              <a:defRPr/>
            </a:pPr>
            <a:r>
              <a:rPr lang="en-US" sz="2400" dirty="0" smtClean="0">
                <a:solidFill>
                  <a:schemeClr val="bg1"/>
                </a:solidFill>
                <a:effectLst>
                  <a:outerShdw blurRad="38100" dist="38100" dir="2700000" algn="tl">
                    <a:srgbClr val="000000"/>
                  </a:outerShdw>
                </a:effectLst>
              </a:rPr>
              <a:t>This is the oldest attempt to disprove the resurrection of Jesus (Matthew 28:11-15).</a:t>
            </a:r>
          </a:p>
          <a:p>
            <a:pPr lvl="2">
              <a:spcBef>
                <a:spcPct val="15000"/>
              </a:spcBef>
              <a:buFontTx/>
              <a:buChar char="•"/>
              <a:defRPr/>
            </a:pPr>
            <a:r>
              <a:rPr lang="en-US" sz="2400" dirty="0" smtClean="0">
                <a:solidFill>
                  <a:schemeClr val="bg1"/>
                </a:solidFill>
                <a:effectLst>
                  <a:outerShdw blurRad="38100" dist="38100" dir="2700000" algn="tl">
                    <a:srgbClr val="000000">
                      <a:alpha val="43137"/>
                    </a:srgbClr>
                  </a:outerShdw>
                </a:effectLst>
              </a:rPr>
              <a:t>The disciples thought the death of Jesus ended their hope (Luke 24:18-21).</a:t>
            </a:r>
          </a:p>
          <a:p>
            <a:pPr lvl="2">
              <a:spcBef>
                <a:spcPct val="15000"/>
              </a:spcBef>
              <a:buFontTx/>
              <a:buChar char="•"/>
              <a:defRPr/>
            </a:pPr>
            <a:r>
              <a:rPr lang="en-US" sz="2400" dirty="0" smtClean="0">
                <a:solidFill>
                  <a:schemeClr val="bg1"/>
                </a:solidFill>
                <a:effectLst>
                  <a:outerShdw blurRad="38100" dist="38100" dir="2700000" algn="tl">
                    <a:srgbClr val="000000"/>
                  </a:outerShdw>
                </a:effectLst>
              </a:rPr>
              <a:t>Did a few scared disciples overpower a 12-soldier Roman guard unit (Matt. 27:65-66)?</a:t>
            </a:r>
            <a:endParaRPr lang="en-US" sz="2400" dirty="0" smtClean="0">
              <a:solidFill>
                <a:srgbClr val="00FFFF"/>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45763" name="Text Box 3"/>
          <p:cNvSpPr txBox="1">
            <a:spLocks noChangeArrowheads="1"/>
          </p:cNvSpPr>
          <p:nvPr/>
        </p:nvSpPr>
        <p:spPr bwMode="auto">
          <a:xfrm>
            <a:off x="685800" y="1524000"/>
            <a:ext cx="8020050" cy="534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His disciples steal His body?</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The tomb is empty because the disciples of Jesus </a:t>
            </a:r>
            <a:r>
              <a:rPr lang="en-US" sz="2800" smtClean="0">
                <a:solidFill>
                  <a:srgbClr val="FFFF00"/>
                </a:solidFill>
                <a:effectLst>
                  <a:outerShdw blurRad="38100" dist="38100" dir="2700000" algn="tl">
                    <a:srgbClr val="000000"/>
                  </a:outerShdw>
                </a:effectLst>
              </a:rPr>
              <a:t>stole His </a:t>
            </a:r>
            <a:r>
              <a:rPr lang="en-US" sz="2800" dirty="0" smtClean="0">
                <a:solidFill>
                  <a:srgbClr val="FFFF00"/>
                </a:solidFill>
                <a:effectLst>
                  <a:outerShdw blurRad="38100" dist="38100" dir="2700000" algn="tl">
                    <a:srgbClr val="000000"/>
                  </a:outerShdw>
                </a:effectLst>
              </a:rPr>
              <a:t>body from the tomb.</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Does the evidence support this?</a:t>
            </a:r>
          </a:p>
          <a:p>
            <a:pPr lvl="2">
              <a:lnSpc>
                <a:spcPct val="85000"/>
              </a:lnSpc>
              <a:spcBef>
                <a:spcPct val="15000"/>
              </a:spcBef>
              <a:buClr>
                <a:schemeClr val="bg1"/>
              </a:buClr>
              <a:buFontTx/>
              <a:buChar char="•"/>
              <a:defRPr/>
            </a:pPr>
            <a:r>
              <a:rPr lang="en-US" sz="2400" dirty="0" smtClean="0">
                <a:solidFill>
                  <a:schemeClr val="bg1"/>
                </a:solidFill>
                <a:effectLst>
                  <a:outerShdw blurRad="38100" dist="38100" dir="2700000" algn="tl">
                    <a:srgbClr val="000000"/>
                  </a:outerShdw>
                </a:effectLst>
              </a:rPr>
              <a:t>This is the oldest attempt to disprove the resurrection of Jesus (Matthew 28:11-15).</a:t>
            </a:r>
          </a:p>
          <a:p>
            <a:pPr lvl="2">
              <a:spcBef>
                <a:spcPct val="15000"/>
              </a:spcBef>
              <a:buFontTx/>
              <a:buChar char="•"/>
              <a:defRPr/>
            </a:pPr>
            <a:r>
              <a:rPr lang="en-US" sz="2400" dirty="0" smtClean="0">
                <a:solidFill>
                  <a:schemeClr val="bg1"/>
                </a:solidFill>
              </a:rPr>
              <a:t>The disciples thought the death of Jesus ended their hope (Luke 24:18-21).</a:t>
            </a:r>
          </a:p>
          <a:p>
            <a:pPr lvl="2">
              <a:spcBef>
                <a:spcPct val="15000"/>
              </a:spcBef>
              <a:buFontTx/>
              <a:buChar char="•"/>
              <a:defRPr/>
            </a:pPr>
            <a:r>
              <a:rPr lang="en-US" sz="2400" dirty="0" smtClean="0">
                <a:solidFill>
                  <a:schemeClr val="bg1"/>
                </a:solidFill>
                <a:effectLst>
                  <a:outerShdw blurRad="38100" dist="38100" dir="2700000" algn="tl">
                    <a:srgbClr val="000000"/>
                  </a:outerShdw>
                </a:effectLst>
              </a:rPr>
              <a:t>Did a few scared disciples overpower a 12-soldier Roman guard unit (Matt. 27:65-66)?</a:t>
            </a:r>
            <a:endParaRPr lang="en-US" sz="2400" dirty="0" smtClean="0">
              <a:solidFill>
                <a:srgbClr val="00FFFF"/>
              </a:solidFill>
              <a:effectLst>
                <a:outerShdw blurRad="38100" dist="38100" dir="2700000" algn="tl">
                  <a:srgbClr val="000000"/>
                </a:outerShdw>
              </a:effectLst>
            </a:endParaRPr>
          </a:p>
        </p:txBody>
      </p:sp>
      <p:sp>
        <p:nvSpPr>
          <p:cNvPr id="4" name="Rectangle 4"/>
          <p:cNvSpPr>
            <a:spLocks noChangeArrowheads="1"/>
          </p:cNvSpPr>
          <p:nvPr/>
        </p:nvSpPr>
        <p:spPr bwMode="auto">
          <a:xfrm>
            <a:off x="1371600" y="3352800"/>
            <a:ext cx="6248400" cy="33528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i="1">
                <a:latin typeface="Arial" charset="0"/>
              </a:rPr>
              <a:t>“Pilate said to them, ‘You have a guard;</a:t>
            </a:r>
          </a:p>
          <a:p>
            <a:pPr algn="ctr" eaLnBrk="1" hangingPunct="1"/>
            <a:r>
              <a:rPr lang="en-US" altLang="en-US" sz="2400" i="1">
                <a:latin typeface="Arial" charset="0"/>
              </a:rPr>
              <a:t>go your way, make it as secure as you</a:t>
            </a:r>
          </a:p>
          <a:p>
            <a:pPr algn="ctr" eaLnBrk="1" hangingPunct="1"/>
            <a:r>
              <a:rPr lang="en-US" altLang="en-US" sz="2400" i="1">
                <a:latin typeface="Arial" charset="0"/>
              </a:rPr>
              <a:t>know how.’ So they went and made the</a:t>
            </a:r>
          </a:p>
          <a:p>
            <a:pPr algn="ctr" eaLnBrk="1" hangingPunct="1"/>
            <a:r>
              <a:rPr lang="en-US" altLang="en-US" sz="2400" i="1">
                <a:latin typeface="Arial" charset="0"/>
              </a:rPr>
              <a:t>tomb secure, sealing the stone and</a:t>
            </a:r>
          </a:p>
          <a:p>
            <a:pPr algn="ctr" eaLnBrk="1" hangingPunct="1"/>
            <a:r>
              <a:rPr lang="en-US" altLang="en-US" sz="2400" i="1">
                <a:latin typeface="Arial" charset="0"/>
              </a:rPr>
              <a:t>setting the guard’”</a:t>
            </a:r>
            <a:r>
              <a:rPr lang="en-US" altLang="en-US" sz="2400">
                <a:latin typeface="Arial" charset="0"/>
              </a:rPr>
              <a:t> </a:t>
            </a:r>
            <a:r>
              <a:rPr lang="en-US" altLang="en-US" sz="2400" i="1">
                <a:latin typeface="Arial" charset="0"/>
              </a:rPr>
              <a:t>(Matthew 27:65-66).</a:t>
            </a:r>
          </a:p>
        </p:txBody>
      </p:sp>
    </p:spTree>
    <p:extLst>
      <p:ext uri="{BB962C8B-B14F-4D97-AF65-F5344CB8AC3E}">
        <p14:creationId xmlns:p14="http://schemas.microsoft.com/office/powerpoint/2010/main" val="4215672783"/>
      </p:ext>
    </p:extLst>
  </p:cSld>
  <p:clrMapOvr>
    <a:masterClrMapping/>
  </p:clrMapOvr>
  <p:timing>
    <p:tnLst>
      <p:par>
        <p:cTn id="1" dur="indefinite" restart="never" nodeType="tmRoot"/>
      </p:par>
    </p:tnLst>
  </p:timing>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45763" name="Text Box 3"/>
          <p:cNvSpPr txBox="1">
            <a:spLocks noChangeArrowheads="1"/>
          </p:cNvSpPr>
          <p:nvPr/>
        </p:nvSpPr>
        <p:spPr bwMode="auto">
          <a:xfrm>
            <a:off x="685800" y="1524000"/>
            <a:ext cx="8020050" cy="534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His disciples steal His body?</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The tomb is empty because the disciples of Jesus </a:t>
            </a:r>
            <a:r>
              <a:rPr lang="en-US" sz="2800" smtClean="0">
                <a:solidFill>
                  <a:srgbClr val="FFFF00"/>
                </a:solidFill>
                <a:effectLst>
                  <a:outerShdw blurRad="38100" dist="38100" dir="2700000" algn="tl">
                    <a:srgbClr val="000000"/>
                  </a:outerShdw>
                </a:effectLst>
              </a:rPr>
              <a:t>stole His </a:t>
            </a:r>
            <a:r>
              <a:rPr lang="en-US" sz="2800" dirty="0" smtClean="0">
                <a:solidFill>
                  <a:srgbClr val="FFFF00"/>
                </a:solidFill>
                <a:effectLst>
                  <a:outerShdw blurRad="38100" dist="38100" dir="2700000" algn="tl">
                    <a:srgbClr val="000000"/>
                  </a:outerShdw>
                </a:effectLst>
              </a:rPr>
              <a:t>body from the tomb.</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Does the evidence support this?</a:t>
            </a:r>
          </a:p>
          <a:p>
            <a:pPr lvl="2">
              <a:lnSpc>
                <a:spcPct val="85000"/>
              </a:lnSpc>
              <a:spcBef>
                <a:spcPct val="15000"/>
              </a:spcBef>
              <a:buClr>
                <a:schemeClr val="bg1"/>
              </a:buClr>
              <a:buFontTx/>
              <a:buChar char="•"/>
              <a:defRPr/>
            </a:pPr>
            <a:r>
              <a:rPr lang="en-US" sz="2400" dirty="0" smtClean="0">
                <a:solidFill>
                  <a:schemeClr val="bg1"/>
                </a:solidFill>
                <a:effectLst>
                  <a:outerShdw blurRad="38100" dist="38100" dir="2700000" algn="tl">
                    <a:srgbClr val="000000"/>
                  </a:outerShdw>
                </a:effectLst>
              </a:rPr>
              <a:t>This is the oldest attempt to disprove the resurrection of Jesus (Matthew 28:11-15).</a:t>
            </a:r>
          </a:p>
          <a:p>
            <a:pPr lvl="2">
              <a:spcBef>
                <a:spcPct val="15000"/>
              </a:spcBef>
              <a:buFontTx/>
              <a:buChar char="•"/>
              <a:defRPr/>
            </a:pPr>
            <a:r>
              <a:rPr lang="en-US" sz="2400" dirty="0" smtClean="0">
                <a:solidFill>
                  <a:schemeClr val="bg1"/>
                </a:solidFill>
              </a:rPr>
              <a:t>The disciples thought the death of Jesus ended their hope (Luke 24:18-21).</a:t>
            </a:r>
          </a:p>
          <a:p>
            <a:pPr lvl="2">
              <a:spcBef>
                <a:spcPct val="15000"/>
              </a:spcBef>
              <a:buFontTx/>
              <a:buChar char="•"/>
              <a:defRPr/>
            </a:pPr>
            <a:r>
              <a:rPr lang="en-US" sz="2400" dirty="0" smtClean="0">
                <a:solidFill>
                  <a:schemeClr val="bg1"/>
                </a:solidFill>
                <a:effectLst>
                  <a:outerShdw blurRad="38100" dist="38100" dir="2700000" algn="tl">
                    <a:srgbClr val="000000"/>
                  </a:outerShdw>
                </a:effectLst>
              </a:rPr>
              <a:t>Did a few scared disciples overpower a 12-soldier Roman guard unit (Matt. 27:65-66)?</a:t>
            </a:r>
            <a:endParaRPr lang="en-US" sz="2400" dirty="0" smtClean="0">
              <a:solidFill>
                <a:srgbClr val="00FFFF"/>
              </a:solidFill>
              <a:effectLst>
                <a:outerShdw blurRad="38100" dist="38100" dir="2700000" algn="tl">
                  <a:srgbClr val="000000"/>
                </a:outerShdw>
              </a:effectLst>
            </a:endParaRPr>
          </a:p>
        </p:txBody>
      </p:sp>
    </p:spTree>
    <p:extLst>
      <p:ext uri="{BB962C8B-B14F-4D97-AF65-F5344CB8AC3E}">
        <p14:creationId xmlns:p14="http://schemas.microsoft.com/office/powerpoint/2010/main" val="1870609931"/>
      </p:ext>
    </p:extLst>
  </p:cSld>
  <p:clrMapOvr>
    <a:masterClrMapping/>
  </p:clrMapOvr>
  <p:timing>
    <p:tnLst>
      <p:par>
        <p:cTn id="1" dur="indefinite" restart="never" nodeType="tmRoot"/>
      </p:par>
    </p:tnLst>
  </p:timing>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45763" name="Text Box 3"/>
          <p:cNvSpPr txBox="1">
            <a:spLocks noChangeArrowheads="1"/>
          </p:cNvSpPr>
          <p:nvPr/>
        </p:nvSpPr>
        <p:spPr bwMode="auto">
          <a:xfrm>
            <a:off x="685800" y="1524000"/>
            <a:ext cx="8020050" cy="534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His disciples steal His body?</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The tomb is empty because the disciples of Jesus </a:t>
            </a:r>
            <a:r>
              <a:rPr lang="en-US" sz="2800" smtClean="0">
                <a:solidFill>
                  <a:srgbClr val="FFFF00"/>
                </a:solidFill>
                <a:effectLst>
                  <a:outerShdw blurRad="38100" dist="38100" dir="2700000" algn="tl">
                    <a:srgbClr val="000000"/>
                  </a:outerShdw>
                </a:effectLst>
              </a:rPr>
              <a:t>stole His </a:t>
            </a:r>
            <a:r>
              <a:rPr lang="en-US" sz="2800" dirty="0" smtClean="0">
                <a:solidFill>
                  <a:srgbClr val="FFFF00"/>
                </a:solidFill>
                <a:effectLst>
                  <a:outerShdw blurRad="38100" dist="38100" dir="2700000" algn="tl">
                    <a:srgbClr val="000000"/>
                  </a:outerShdw>
                </a:effectLst>
              </a:rPr>
              <a:t>body from the tomb.</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Does the evidence support this?</a:t>
            </a:r>
          </a:p>
          <a:p>
            <a:pPr lvl="2">
              <a:lnSpc>
                <a:spcPct val="85000"/>
              </a:lnSpc>
              <a:spcBef>
                <a:spcPct val="15000"/>
              </a:spcBef>
              <a:buClr>
                <a:schemeClr val="bg1"/>
              </a:buClr>
              <a:buFontTx/>
              <a:buChar char="•"/>
              <a:defRPr/>
            </a:pPr>
            <a:r>
              <a:rPr lang="en-US" sz="2400" dirty="0" smtClean="0">
                <a:solidFill>
                  <a:schemeClr val="bg1"/>
                </a:solidFill>
                <a:effectLst>
                  <a:outerShdw blurRad="38100" dist="38100" dir="2700000" algn="tl">
                    <a:srgbClr val="000000"/>
                  </a:outerShdw>
                </a:effectLst>
              </a:rPr>
              <a:t>This is the oldest attempt to disprove the resurrection of Jesus (Matthew 28:11-15).</a:t>
            </a:r>
          </a:p>
          <a:p>
            <a:pPr lvl="2">
              <a:spcBef>
                <a:spcPct val="15000"/>
              </a:spcBef>
              <a:buFontTx/>
              <a:buChar char="•"/>
              <a:defRPr/>
            </a:pPr>
            <a:r>
              <a:rPr lang="en-US" sz="2400" dirty="0" smtClean="0">
                <a:solidFill>
                  <a:schemeClr val="bg1"/>
                </a:solidFill>
              </a:rPr>
              <a:t>The disciples thought the death of Jesus ended their hope (Luke 24:18-21).</a:t>
            </a:r>
          </a:p>
          <a:p>
            <a:pPr lvl="2">
              <a:spcBef>
                <a:spcPct val="15000"/>
              </a:spcBef>
              <a:buFontTx/>
              <a:buChar char="•"/>
              <a:defRPr/>
            </a:pPr>
            <a:r>
              <a:rPr lang="en-US" sz="2400" dirty="0" smtClean="0">
                <a:solidFill>
                  <a:schemeClr val="bg1"/>
                </a:solidFill>
                <a:effectLst>
                  <a:outerShdw blurRad="38100" dist="38100" dir="2700000" algn="tl">
                    <a:srgbClr val="000000"/>
                  </a:outerShdw>
                </a:effectLst>
              </a:rPr>
              <a:t>Did a few scared disciples overpower a 12-soldier Roman guard unit (Matt. 27:65-66)?</a:t>
            </a:r>
            <a:endParaRPr lang="en-US" sz="2400" dirty="0" smtClean="0">
              <a:solidFill>
                <a:srgbClr val="00FFFF"/>
              </a:solidFill>
              <a:effectLst>
                <a:outerShdw blurRad="38100" dist="38100" dir="2700000" algn="tl">
                  <a:srgbClr val="000000"/>
                </a:outerShdw>
              </a:effectLst>
            </a:endParaRPr>
          </a:p>
        </p:txBody>
      </p:sp>
      <p:sp>
        <p:nvSpPr>
          <p:cNvPr id="4" name="Oval 4"/>
          <p:cNvSpPr>
            <a:spLocks noChangeArrowheads="1"/>
          </p:cNvSpPr>
          <p:nvPr/>
        </p:nvSpPr>
        <p:spPr bwMode="auto">
          <a:xfrm>
            <a:off x="609600" y="2286000"/>
            <a:ext cx="8001000" cy="4191000"/>
          </a:xfrm>
          <a:prstGeom prst="ellipse">
            <a:avLst/>
          </a:prstGeom>
          <a:solidFill>
            <a:srgbClr val="00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3200" b="1" i="1" dirty="0">
                <a:effectLst>
                  <a:outerShdw blurRad="38100" dist="38100" dir="2700000" algn="tl">
                    <a:srgbClr val="FFFFFF"/>
                  </a:outerShdw>
                </a:effectLst>
                <a:latin typeface="Arial" charset="0"/>
              </a:rPr>
              <a:t>The disciples of Jesus could</a:t>
            </a:r>
          </a:p>
          <a:p>
            <a:pPr algn="ctr">
              <a:defRPr/>
            </a:pPr>
            <a:r>
              <a:rPr lang="en-US" sz="3200" b="1" i="1" dirty="0">
                <a:effectLst>
                  <a:outerShdw blurRad="38100" dist="38100" dir="2700000" algn="tl">
                    <a:srgbClr val="FFFFFF"/>
                  </a:outerShdw>
                </a:effectLst>
                <a:latin typeface="Arial" charset="0"/>
              </a:rPr>
              <a:t>not have stolen </a:t>
            </a:r>
            <a:r>
              <a:rPr lang="en-US" sz="3200" b="1" i="1" dirty="0" smtClean="0">
                <a:effectLst>
                  <a:outerShdw blurRad="38100" dist="38100" dir="2700000" algn="tl">
                    <a:srgbClr val="FFFFFF"/>
                  </a:outerShdw>
                </a:effectLst>
                <a:latin typeface="Arial" charset="0"/>
              </a:rPr>
              <a:t>His </a:t>
            </a:r>
            <a:r>
              <a:rPr lang="en-US" sz="3200" b="1" i="1" dirty="0">
                <a:effectLst>
                  <a:outerShdw blurRad="38100" dist="38100" dir="2700000" algn="tl">
                    <a:srgbClr val="FFFFFF"/>
                  </a:outerShdw>
                </a:effectLst>
                <a:latin typeface="Arial" charset="0"/>
              </a:rPr>
              <a:t>body</a:t>
            </a:r>
          </a:p>
          <a:p>
            <a:pPr algn="ctr">
              <a:defRPr/>
            </a:pPr>
            <a:r>
              <a:rPr lang="en-US" sz="3200" b="1" i="1" dirty="0">
                <a:effectLst>
                  <a:outerShdw blurRad="38100" dist="38100" dir="2700000" algn="tl">
                    <a:srgbClr val="FFFFFF"/>
                  </a:outerShdw>
                </a:effectLst>
                <a:latin typeface="Arial" charset="0"/>
              </a:rPr>
              <a:t>from the tomb!</a:t>
            </a:r>
          </a:p>
        </p:txBody>
      </p:sp>
    </p:spTree>
    <p:extLst>
      <p:ext uri="{BB962C8B-B14F-4D97-AF65-F5344CB8AC3E}">
        <p14:creationId xmlns:p14="http://schemas.microsoft.com/office/powerpoint/2010/main" val="3616634939"/>
      </p:ext>
    </p:extLst>
  </p:cSld>
  <p:clrMapOvr>
    <a:masterClrMapping/>
  </p:clrMapOvr>
  <p:timing>
    <p:tnLst>
      <p:par>
        <p:cTn id="1" dur="indefinite" restart="never" nodeType="tmRoot"/>
      </p:par>
    </p:tn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49859" name="Text Box 3"/>
          <p:cNvSpPr txBox="1">
            <a:spLocks noChangeArrowheads="1"/>
          </p:cNvSpPr>
          <p:nvPr/>
        </p:nvSpPr>
        <p:spPr bwMode="auto">
          <a:xfrm>
            <a:off x="685800" y="1524000"/>
            <a:ext cx="8020050" cy="2427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His disciples steal His body?</a:t>
            </a:r>
          </a:p>
          <a:p>
            <a:pPr>
              <a:lnSpc>
                <a:spcPct val="85000"/>
              </a:lnSpc>
              <a:spcBef>
                <a:spcPct val="30000"/>
              </a:spcBef>
              <a:defRPr/>
            </a:pPr>
            <a:endParaRPr lang="en-US" sz="3600" dirty="0" smtClean="0">
              <a:solidFill>
                <a:srgbClr val="00FFFF"/>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50883" name="Text Box 3"/>
          <p:cNvSpPr txBox="1">
            <a:spLocks noChangeArrowheads="1"/>
          </p:cNvSpPr>
          <p:nvPr/>
        </p:nvSpPr>
        <p:spPr bwMode="auto">
          <a:xfrm>
            <a:off x="685800" y="1524000"/>
            <a:ext cx="8020050" cy="303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His disciples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The “Hallucination” Theory?</a:t>
            </a:r>
          </a:p>
          <a:p>
            <a:pPr>
              <a:lnSpc>
                <a:spcPct val="85000"/>
              </a:lnSpc>
              <a:spcBef>
                <a:spcPct val="30000"/>
              </a:spcBef>
              <a:defRPr/>
            </a:pPr>
            <a:endParaRPr lang="en-US" sz="3600" dirty="0" smtClean="0">
              <a:solidFill>
                <a:srgbClr val="00FFFF"/>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51907" name="Text Box 3"/>
          <p:cNvSpPr txBox="1">
            <a:spLocks noChangeArrowheads="1"/>
          </p:cNvSpPr>
          <p:nvPr/>
        </p:nvSpPr>
        <p:spPr bwMode="auto">
          <a:xfrm>
            <a:off x="685800" y="1524000"/>
            <a:ext cx="8020050" cy="365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His disciples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The “Hallucination” Theory?</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Did the disciples just imagine that they saw the resurrected Jesus?</a:t>
            </a:r>
          </a:p>
          <a:p>
            <a:pPr>
              <a:lnSpc>
                <a:spcPct val="85000"/>
              </a:lnSpc>
              <a:spcBef>
                <a:spcPct val="30000"/>
              </a:spcBef>
              <a:defRPr/>
            </a:pPr>
            <a:endParaRPr lang="en-US" sz="2400" dirty="0" smtClean="0">
              <a:solidFill>
                <a:schemeClr val="bg1"/>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0" y="304800"/>
            <a:ext cx="9144000" cy="1066800"/>
          </a:xfrm>
        </p:spPr>
        <p:txBody>
          <a:bodyPr/>
          <a:lstStyle/>
          <a:p>
            <a:pPr eaLnBrk="1" hangingPunct="1">
              <a:defRPr/>
            </a:pPr>
            <a:r>
              <a:rPr lang="en-US" u="sng" smtClean="0">
                <a:solidFill>
                  <a:srgbClr val="FFFF00"/>
                </a:solidFill>
                <a:effectLst>
                  <a:outerShdw blurRad="38100" dist="38100" dir="2700000" algn="tl">
                    <a:srgbClr val="000000"/>
                  </a:outerShdw>
                </a:effectLst>
              </a:rPr>
              <a:t>The Historical Jesus</a:t>
            </a:r>
          </a:p>
        </p:txBody>
      </p:sp>
      <p:sp>
        <p:nvSpPr>
          <p:cNvPr id="8195" name="Text Box 3"/>
          <p:cNvSpPr txBox="1">
            <a:spLocks noChangeArrowheads="1"/>
          </p:cNvSpPr>
          <p:nvPr/>
        </p:nvSpPr>
        <p:spPr bwMode="auto">
          <a:xfrm>
            <a:off x="685800" y="1524000"/>
            <a:ext cx="8001000"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FF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defRPr/>
            </a:pPr>
            <a:r>
              <a:rPr lang="en-US" sz="2400" smtClean="0">
                <a:solidFill>
                  <a:schemeClr val="bg1"/>
                </a:solidFill>
                <a:effectLst>
                  <a:outerShdw blurRad="38100" dist="38100" dir="2700000" algn="tl">
                    <a:srgbClr val="000000"/>
                  </a:outerShdw>
                </a:effectLst>
              </a:rPr>
              <a:t> </a:t>
            </a:r>
            <a:r>
              <a:rPr lang="en-US" altLang="zh-CN" sz="2400" smtClean="0">
                <a:solidFill>
                  <a:schemeClr val="bg1"/>
                </a:solidFill>
                <a:effectLst>
                  <a:outerShdw blurRad="38100" dist="38100" dir="2700000" algn="tl">
                    <a:srgbClr val="000000"/>
                  </a:outerShdw>
                </a:effectLst>
                <a:ea typeface="SimSun" pitchFamily="2" charset="-122"/>
              </a:rPr>
              <a:t>“…he assembled the Sanhedrin of judges, and brought before them the brother of Jesus, who was called Christ, whose name was James, and some others, and when he had formed an accusation against them as breakers of the law, he delivered them to be stoned.” </a:t>
            </a:r>
          </a:p>
          <a:p>
            <a:pPr>
              <a:defRPr/>
            </a:pPr>
            <a:endParaRPr lang="en-US" sz="2400" smtClean="0">
              <a:solidFill>
                <a:schemeClr val="bg1"/>
              </a:solidFill>
              <a:effectLst>
                <a:outerShdw blurRad="38100" dist="38100" dir="2700000" algn="tl">
                  <a:srgbClr val="000000"/>
                </a:outerShdw>
              </a:effectLst>
            </a:endParaRPr>
          </a:p>
          <a:p>
            <a:pPr>
              <a:defRPr/>
            </a:pPr>
            <a:r>
              <a:rPr lang="en-US" sz="2400" smtClean="0">
                <a:solidFill>
                  <a:srgbClr val="FFFF00"/>
                </a:solidFill>
                <a:effectLst>
                  <a:outerShdw blurRad="38100" dist="38100" dir="2700000" algn="tl">
                    <a:srgbClr val="000000"/>
                  </a:outerShdw>
                </a:effectLst>
              </a:rPr>
              <a:t>(</a:t>
            </a:r>
            <a:r>
              <a:rPr lang="en-US" altLang="zh-CN" sz="2400" i="1" smtClean="0">
                <a:solidFill>
                  <a:srgbClr val="FFFF00"/>
                </a:solidFill>
                <a:effectLst>
                  <a:outerShdw blurRad="38100" dist="38100" dir="2700000" algn="tl">
                    <a:srgbClr val="000000"/>
                  </a:outerShdw>
                </a:effectLst>
                <a:ea typeface="SimSun" pitchFamily="2" charset="-122"/>
              </a:rPr>
              <a:t>Flavius Josephus (37-100 A.D.), The Antiquities of the Jews, XX. 200</a:t>
            </a:r>
            <a:r>
              <a:rPr lang="en-US" altLang="zh-CN" sz="2400" smtClean="0">
                <a:solidFill>
                  <a:srgbClr val="FFFF00"/>
                </a:solidFill>
                <a:effectLst>
                  <a:outerShdw blurRad="38100" dist="38100" dir="2700000" algn="tl">
                    <a:srgbClr val="000000"/>
                  </a:outerShdw>
                </a:effectLst>
                <a:ea typeface="SimSun" pitchFamily="2" charset="-122"/>
              </a:rPr>
              <a:t>–excerpt on Ananias the high priest</a:t>
            </a:r>
            <a:r>
              <a:rPr lang="en-US" altLang="zh-CN" sz="2400" i="1" smtClean="0">
                <a:solidFill>
                  <a:srgbClr val="FFFF00"/>
                </a:solidFill>
                <a:effectLst>
                  <a:outerShdw blurRad="38100" dist="38100" dir="2700000" algn="tl">
                    <a:srgbClr val="000000"/>
                  </a:outerShdw>
                </a:effectLst>
                <a:ea typeface="SimSun" pitchFamily="2" charset="-122"/>
              </a:rPr>
              <a:t>)</a:t>
            </a:r>
            <a:endParaRPr lang="en-US" sz="2400" smtClean="0">
              <a:solidFill>
                <a:srgbClr val="FFFF00"/>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52931" name="Text Box 3"/>
          <p:cNvSpPr txBox="1">
            <a:spLocks noChangeArrowheads="1"/>
          </p:cNvSpPr>
          <p:nvPr/>
        </p:nvSpPr>
        <p:spPr bwMode="auto">
          <a:xfrm>
            <a:off x="685800" y="1524000"/>
            <a:ext cx="8020050" cy="412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His disciples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The “Hallucination” Theory?</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Did the disciples just imagine that they saw the resurrected Jesus?</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Does the evidence support this?</a:t>
            </a:r>
          </a:p>
          <a:p>
            <a:pPr>
              <a:lnSpc>
                <a:spcPct val="85000"/>
              </a:lnSpc>
              <a:spcBef>
                <a:spcPct val="30000"/>
              </a:spcBef>
              <a:defRPr/>
            </a:pPr>
            <a:endParaRPr lang="en-US" sz="2400" dirty="0" smtClean="0">
              <a:solidFill>
                <a:schemeClr val="bg1"/>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53955" name="Text Box 3"/>
          <p:cNvSpPr txBox="1">
            <a:spLocks noChangeArrowheads="1"/>
          </p:cNvSpPr>
          <p:nvPr/>
        </p:nvSpPr>
        <p:spPr bwMode="auto">
          <a:xfrm>
            <a:off x="685800" y="1524000"/>
            <a:ext cx="8020050" cy="483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His disciples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The “Hallucination” Theory?</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Did the disciples just imagine that they saw the resurrected Jesus?</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Does the evidence support this?</a:t>
            </a:r>
          </a:p>
          <a:p>
            <a:pPr lvl="2">
              <a:lnSpc>
                <a:spcPct val="85000"/>
              </a:lnSpc>
              <a:spcBef>
                <a:spcPct val="25000"/>
              </a:spcBef>
              <a:buClr>
                <a:schemeClr val="bg1"/>
              </a:buClr>
              <a:buFontTx/>
              <a:buChar char="•"/>
              <a:defRPr/>
            </a:pPr>
            <a:r>
              <a:rPr lang="en-US" sz="2400" dirty="0" smtClean="0">
                <a:solidFill>
                  <a:schemeClr val="bg1"/>
                </a:solidFill>
                <a:effectLst>
                  <a:outerShdw blurRad="38100" dist="38100" dir="2700000" algn="tl">
                    <a:srgbClr val="000000"/>
                  </a:outerShdw>
                </a:effectLst>
              </a:rPr>
              <a:t>Many people saw Him many times over a period of 40 days (Acts 1:3).</a:t>
            </a:r>
          </a:p>
          <a:p>
            <a:pPr>
              <a:lnSpc>
                <a:spcPct val="85000"/>
              </a:lnSpc>
              <a:spcBef>
                <a:spcPct val="30000"/>
              </a:spcBef>
              <a:defRPr/>
            </a:pPr>
            <a:endParaRPr lang="en-US" sz="2400" dirty="0" smtClean="0">
              <a:solidFill>
                <a:schemeClr val="bg1"/>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53955" name="Text Box 3"/>
          <p:cNvSpPr txBox="1">
            <a:spLocks noChangeArrowheads="1"/>
          </p:cNvSpPr>
          <p:nvPr/>
        </p:nvSpPr>
        <p:spPr bwMode="auto">
          <a:xfrm>
            <a:off x="685800" y="1524000"/>
            <a:ext cx="8020050" cy="483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His disciples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The “Hallucination” Theory?</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Did the disciples just imagine that they saw the resurrected Jesus?</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Does the evidence support this?</a:t>
            </a:r>
          </a:p>
          <a:p>
            <a:pPr lvl="2">
              <a:lnSpc>
                <a:spcPct val="85000"/>
              </a:lnSpc>
              <a:spcBef>
                <a:spcPct val="25000"/>
              </a:spcBef>
              <a:buClr>
                <a:schemeClr val="bg1"/>
              </a:buClr>
              <a:buFontTx/>
              <a:buChar char="•"/>
              <a:defRPr/>
            </a:pPr>
            <a:r>
              <a:rPr lang="en-US" sz="2400" dirty="0" smtClean="0">
                <a:solidFill>
                  <a:schemeClr val="bg1"/>
                </a:solidFill>
                <a:effectLst>
                  <a:outerShdw blurRad="38100" dist="38100" dir="2700000" algn="tl">
                    <a:srgbClr val="000000"/>
                  </a:outerShdw>
                </a:effectLst>
              </a:rPr>
              <a:t>Many people </a:t>
            </a:r>
            <a:r>
              <a:rPr lang="en-US" sz="2400" smtClean="0">
                <a:solidFill>
                  <a:schemeClr val="bg1"/>
                </a:solidFill>
                <a:effectLst>
                  <a:outerShdw blurRad="38100" dist="38100" dir="2700000" algn="tl">
                    <a:srgbClr val="000000"/>
                  </a:outerShdw>
                </a:effectLst>
              </a:rPr>
              <a:t>saw Him </a:t>
            </a:r>
            <a:r>
              <a:rPr lang="en-US" sz="2400" dirty="0" smtClean="0">
                <a:solidFill>
                  <a:schemeClr val="bg1"/>
                </a:solidFill>
                <a:effectLst>
                  <a:outerShdw blurRad="38100" dist="38100" dir="2700000" algn="tl">
                    <a:srgbClr val="000000"/>
                  </a:outerShdw>
                </a:effectLst>
              </a:rPr>
              <a:t>many times over a period of 40 days (Acts 1:3).</a:t>
            </a:r>
          </a:p>
          <a:p>
            <a:pPr>
              <a:lnSpc>
                <a:spcPct val="85000"/>
              </a:lnSpc>
              <a:spcBef>
                <a:spcPct val="30000"/>
              </a:spcBef>
              <a:defRPr/>
            </a:pPr>
            <a:endParaRPr lang="en-US" sz="2400" dirty="0" smtClean="0">
              <a:solidFill>
                <a:schemeClr val="bg1"/>
              </a:solidFill>
              <a:effectLst>
                <a:outerShdw blurRad="38100" dist="38100" dir="2700000" algn="tl">
                  <a:srgbClr val="000000"/>
                </a:outerShdw>
              </a:effectLst>
            </a:endParaRPr>
          </a:p>
        </p:txBody>
      </p:sp>
      <p:sp>
        <p:nvSpPr>
          <p:cNvPr id="4" name="Rectangle 4"/>
          <p:cNvSpPr>
            <a:spLocks noChangeArrowheads="1"/>
          </p:cNvSpPr>
          <p:nvPr/>
        </p:nvSpPr>
        <p:spPr bwMode="auto">
          <a:xfrm>
            <a:off x="1371600" y="3810000"/>
            <a:ext cx="6324600" cy="28194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i="1">
                <a:latin typeface="Arial" charset="0"/>
              </a:rPr>
              <a:t>“…He also presented Himself alive after</a:t>
            </a:r>
          </a:p>
          <a:p>
            <a:pPr algn="ctr" eaLnBrk="1" hangingPunct="1"/>
            <a:r>
              <a:rPr lang="en-US" altLang="en-US" sz="2400" i="1">
                <a:latin typeface="Arial" charset="0"/>
              </a:rPr>
              <a:t>his suffering by many infallible proofs, </a:t>
            </a:r>
          </a:p>
          <a:p>
            <a:pPr algn="ctr" eaLnBrk="1" hangingPunct="1"/>
            <a:r>
              <a:rPr lang="en-US" altLang="en-US" sz="2400" i="1">
                <a:latin typeface="Arial" charset="0"/>
              </a:rPr>
              <a:t>being seen by them during forty days</a:t>
            </a:r>
          </a:p>
          <a:p>
            <a:pPr algn="ctr" eaLnBrk="1" hangingPunct="1"/>
            <a:r>
              <a:rPr lang="en-US" altLang="en-US" sz="2400" i="1">
                <a:latin typeface="Arial" charset="0"/>
              </a:rPr>
              <a:t>and speaking of the things pertaining </a:t>
            </a:r>
          </a:p>
          <a:p>
            <a:pPr algn="ctr" eaLnBrk="1" hangingPunct="1"/>
            <a:r>
              <a:rPr lang="en-US" altLang="en-US" sz="2400" i="1">
                <a:latin typeface="Arial" charset="0"/>
              </a:rPr>
              <a:t>to the kingdom of God”</a:t>
            </a:r>
            <a:endParaRPr lang="en-US" altLang="en-US" sz="2400">
              <a:latin typeface="Arial" charset="0"/>
            </a:endParaRPr>
          </a:p>
          <a:p>
            <a:pPr algn="ctr" eaLnBrk="1" hangingPunct="1"/>
            <a:r>
              <a:rPr lang="en-US" altLang="en-US" sz="2400">
                <a:latin typeface="Arial" charset="0"/>
              </a:rPr>
              <a:t> </a:t>
            </a:r>
            <a:r>
              <a:rPr lang="en-US" altLang="en-US" sz="2400" i="1">
                <a:latin typeface="Arial" charset="0"/>
              </a:rPr>
              <a:t>(Acts 1:3).</a:t>
            </a:r>
          </a:p>
        </p:txBody>
      </p:sp>
    </p:spTree>
    <p:extLst>
      <p:ext uri="{BB962C8B-B14F-4D97-AF65-F5344CB8AC3E}">
        <p14:creationId xmlns:p14="http://schemas.microsoft.com/office/powerpoint/2010/main" val="2562676954"/>
      </p:ext>
    </p:extLst>
  </p:cSld>
  <p:clrMapOvr>
    <a:masterClrMapping/>
  </p:clrMapOvr>
  <p:timing>
    <p:tnLst>
      <p:par>
        <p:cTn id="1" dur="indefinite" restart="never" nodeType="tmRoot"/>
      </p:par>
    </p:tnLst>
  </p:timing>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53955" name="Text Box 3"/>
          <p:cNvSpPr txBox="1">
            <a:spLocks noChangeArrowheads="1"/>
          </p:cNvSpPr>
          <p:nvPr/>
        </p:nvSpPr>
        <p:spPr bwMode="auto">
          <a:xfrm>
            <a:off x="685800" y="1524000"/>
            <a:ext cx="8020050" cy="483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His disciples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The “Hallucination” Theory?</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Did the disciples just imagine that they saw the resurrected Jesus?</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Does the evidence support this?</a:t>
            </a:r>
          </a:p>
          <a:p>
            <a:pPr lvl="2">
              <a:lnSpc>
                <a:spcPct val="85000"/>
              </a:lnSpc>
              <a:spcBef>
                <a:spcPct val="25000"/>
              </a:spcBef>
              <a:buClr>
                <a:schemeClr val="bg1"/>
              </a:buClr>
              <a:buFontTx/>
              <a:buChar char="•"/>
              <a:defRPr/>
            </a:pPr>
            <a:r>
              <a:rPr lang="en-US" sz="2400" dirty="0" smtClean="0">
                <a:solidFill>
                  <a:schemeClr val="bg1"/>
                </a:solidFill>
                <a:effectLst>
                  <a:outerShdw blurRad="38100" dist="38100" dir="2700000" algn="tl">
                    <a:srgbClr val="000000"/>
                  </a:outerShdw>
                </a:effectLst>
              </a:rPr>
              <a:t>Many people </a:t>
            </a:r>
            <a:r>
              <a:rPr lang="en-US" sz="2400" smtClean="0">
                <a:solidFill>
                  <a:schemeClr val="bg1"/>
                </a:solidFill>
                <a:effectLst>
                  <a:outerShdw blurRad="38100" dist="38100" dir="2700000" algn="tl">
                    <a:srgbClr val="000000"/>
                  </a:outerShdw>
                </a:effectLst>
              </a:rPr>
              <a:t>saw Him </a:t>
            </a:r>
            <a:r>
              <a:rPr lang="en-US" sz="2400" dirty="0" smtClean="0">
                <a:solidFill>
                  <a:schemeClr val="bg1"/>
                </a:solidFill>
                <a:effectLst>
                  <a:outerShdw blurRad="38100" dist="38100" dir="2700000" algn="tl">
                    <a:srgbClr val="000000"/>
                  </a:outerShdw>
                </a:effectLst>
              </a:rPr>
              <a:t>many times over a period of 40 days (Acts 1:3).</a:t>
            </a:r>
          </a:p>
          <a:p>
            <a:pPr>
              <a:lnSpc>
                <a:spcPct val="85000"/>
              </a:lnSpc>
              <a:spcBef>
                <a:spcPct val="30000"/>
              </a:spcBef>
              <a:defRPr/>
            </a:pPr>
            <a:endParaRPr lang="en-US" sz="2400" dirty="0" smtClean="0">
              <a:solidFill>
                <a:schemeClr val="bg1"/>
              </a:solidFill>
              <a:effectLst>
                <a:outerShdw blurRad="38100" dist="38100" dir="2700000" algn="tl">
                  <a:srgbClr val="000000"/>
                </a:outerShdw>
              </a:effectLst>
            </a:endParaRPr>
          </a:p>
        </p:txBody>
      </p:sp>
    </p:spTree>
    <p:extLst>
      <p:ext uri="{BB962C8B-B14F-4D97-AF65-F5344CB8AC3E}">
        <p14:creationId xmlns:p14="http://schemas.microsoft.com/office/powerpoint/2010/main" val="2017682676"/>
      </p:ext>
    </p:extLst>
  </p:cSld>
  <p:clrMapOvr>
    <a:masterClrMapping/>
  </p:clrMapOvr>
  <p:timing>
    <p:tnLst>
      <p:par>
        <p:cTn id="1" dur="indefinite" restart="never" nodeType="tmRoot"/>
      </p:par>
    </p:tnLst>
  </p:timing>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53955" name="Text Box 3"/>
          <p:cNvSpPr txBox="1">
            <a:spLocks noChangeArrowheads="1"/>
          </p:cNvSpPr>
          <p:nvPr/>
        </p:nvSpPr>
        <p:spPr bwMode="auto">
          <a:xfrm>
            <a:off x="685800" y="1524000"/>
            <a:ext cx="8020050" cy="60047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His disciples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The “Hallucination” Theory?</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Did the disciples just imagine that they saw the resurrected Jesus?</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Does the evidence support this?</a:t>
            </a:r>
          </a:p>
          <a:p>
            <a:pPr lvl="2">
              <a:lnSpc>
                <a:spcPct val="85000"/>
              </a:lnSpc>
              <a:spcBef>
                <a:spcPct val="25000"/>
              </a:spcBef>
              <a:buClr>
                <a:schemeClr val="bg1"/>
              </a:buClr>
              <a:buFontTx/>
              <a:buChar char="•"/>
              <a:defRPr/>
            </a:pPr>
            <a:r>
              <a:rPr lang="en-US" sz="2400" dirty="0" smtClean="0">
                <a:solidFill>
                  <a:schemeClr val="bg1"/>
                </a:solidFill>
                <a:effectLst>
                  <a:outerShdw blurRad="38100" dist="38100" dir="2700000" algn="tl">
                    <a:srgbClr val="000000"/>
                  </a:outerShdw>
                </a:effectLst>
              </a:rPr>
              <a:t>Many people saw Him many times over a period of 40 days (Acts 1:3).</a:t>
            </a:r>
          </a:p>
          <a:p>
            <a:pPr lvl="2">
              <a:lnSpc>
                <a:spcPct val="85000"/>
              </a:lnSpc>
              <a:spcBef>
                <a:spcPct val="25000"/>
              </a:spcBef>
              <a:buClr>
                <a:schemeClr val="bg1"/>
              </a:buClr>
              <a:buFontTx/>
              <a:buChar char="•"/>
              <a:defRPr/>
            </a:pPr>
            <a:r>
              <a:rPr lang="en-US" sz="2400" dirty="0">
                <a:solidFill>
                  <a:schemeClr val="bg1"/>
                </a:solidFill>
                <a:effectLst>
                  <a:outerShdw blurRad="38100" dist="38100" dir="2700000" algn="tl">
                    <a:srgbClr val="000000"/>
                  </a:outerShdw>
                </a:effectLst>
              </a:rPr>
              <a:t>There is no such thing as a “mass hallucination” (1 Corinthians 15:3-6).</a:t>
            </a:r>
          </a:p>
          <a:p>
            <a:pPr marL="1258888" lvl="2" indent="0">
              <a:lnSpc>
                <a:spcPct val="85000"/>
              </a:lnSpc>
              <a:spcBef>
                <a:spcPct val="25000"/>
              </a:spcBef>
              <a:buClr>
                <a:schemeClr val="bg1"/>
              </a:buClr>
              <a:defRPr/>
            </a:pPr>
            <a:endParaRPr lang="en-US" sz="2400" dirty="0" smtClean="0">
              <a:solidFill>
                <a:schemeClr val="bg1"/>
              </a:solidFill>
              <a:effectLst>
                <a:outerShdw blurRad="38100" dist="38100" dir="2700000" algn="tl">
                  <a:srgbClr val="000000"/>
                </a:outerShdw>
              </a:effectLst>
            </a:endParaRPr>
          </a:p>
          <a:p>
            <a:pPr>
              <a:lnSpc>
                <a:spcPct val="85000"/>
              </a:lnSpc>
              <a:spcBef>
                <a:spcPct val="30000"/>
              </a:spcBef>
              <a:defRPr/>
            </a:pPr>
            <a:endParaRPr lang="en-US" sz="2400" dirty="0" smtClean="0">
              <a:solidFill>
                <a:schemeClr val="bg1"/>
              </a:solidFill>
              <a:effectLst>
                <a:outerShdw blurRad="38100" dist="38100" dir="2700000" algn="tl">
                  <a:srgbClr val="000000"/>
                </a:outerShdw>
              </a:effectLst>
            </a:endParaRPr>
          </a:p>
        </p:txBody>
      </p:sp>
    </p:spTree>
    <p:extLst>
      <p:ext uri="{BB962C8B-B14F-4D97-AF65-F5344CB8AC3E}">
        <p14:creationId xmlns:p14="http://schemas.microsoft.com/office/powerpoint/2010/main" val="3482360344"/>
      </p:ext>
    </p:extLst>
  </p:cSld>
  <p:clrMapOvr>
    <a:masterClrMapping/>
  </p:clrMapOvr>
  <p:timing>
    <p:tnLst>
      <p:par>
        <p:cTn id="1" dur="indefinite" restart="never" nodeType="tmRoot"/>
      </p:par>
    </p:tnLst>
  </p:timing>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53955" name="Text Box 3"/>
          <p:cNvSpPr txBox="1">
            <a:spLocks noChangeArrowheads="1"/>
          </p:cNvSpPr>
          <p:nvPr/>
        </p:nvSpPr>
        <p:spPr bwMode="auto">
          <a:xfrm>
            <a:off x="685800" y="1524000"/>
            <a:ext cx="8020050" cy="60047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His disciples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The “Hallucination” Theory?</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Did the disciples just imagine that they saw the resurrected Jesus?</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Does the evidence support this?</a:t>
            </a:r>
          </a:p>
          <a:p>
            <a:pPr lvl="2">
              <a:lnSpc>
                <a:spcPct val="85000"/>
              </a:lnSpc>
              <a:spcBef>
                <a:spcPct val="25000"/>
              </a:spcBef>
              <a:buClr>
                <a:schemeClr val="bg1"/>
              </a:buClr>
              <a:buFontTx/>
              <a:buChar char="•"/>
              <a:defRPr/>
            </a:pPr>
            <a:r>
              <a:rPr lang="en-US" sz="2400" dirty="0" smtClean="0">
                <a:solidFill>
                  <a:schemeClr val="bg1"/>
                </a:solidFill>
                <a:effectLst>
                  <a:outerShdw blurRad="38100" dist="38100" dir="2700000" algn="tl">
                    <a:srgbClr val="000000"/>
                  </a:outerShdw>
                </a:effectLst>
              </a:rPr>
              <a:t>Many people saw Him many times over a period of 40 days (Acts 1:3).</a:t>
            </a:r>
          </a:p>
          <a:p>
            <a:pPr lvl="2">
              <a:lnSpc>
                <a:spcPct val="85000"/>
              </a:lnSpc>
              <a:spcBef>
                <a:spcPct val="25000"/>
              </a:spcBef>
              <a:buClr>
                <a:schemeClr val="bg1"/>
              </a:buClr>
              <a:buFontTx/>
              <a:buChar char="•"/>
              <a:defRPr/>
            </a:pPr>
            <a:r>
              <a:rPr lang="en-US" sz="2400" dirty="0">
                <a:solidFill>
                  <a:schemeClr val="bg1"/>
                </a:solidFill>
                <a:effectLst>
                  <a:outerShdw blurRad="38100" dist="38100" dir="2700000" algn="tl">
                    <a:srgbClr val="000000"/>
                  </a:outerShdw>
                </a:effectLst>
              </a:rPr>
              <a:t>There is no such thing as a “mass hallucination” (1 Corinthians 15:3-6).</a:t>
            </a:r>
          </a:p>
          <a:p>
            <a:pPr marL="1258888" lvl="2" indent="0">
              <a:lnSpc>
                <a:spcPct val="85000"/>
              </a:lnSpc>
              <a:spcBef>
                <a:spcPct val="25000"/>
              </a:spcBef>
              <a:buClr>
                <a:schemeClr val="bg1"/>
              </a:buClr>
              <a:defRPr/>
            </a:pPr>
            <a:endParaRPr lang="en-US" sz="2400" dirty="0" smtClean="0">
              <a:solidFill>
                <a:schemeClr val="bg1"/>
              </a:solidFill>
              <a:effectLst>
                <a:outerShdw blurRad="38100" dist="38100" dir="2700000" algn="tl">
                  <a:srgbClr val="000000"/>
                </a:outerShdw>
              </a:effectLst>
            </a:endParaRPr>
          </a:p>
          <a:p>
            <a:pPr>
              <a:lnSpc>
                <a:spcPct val="85000"/>
              </a:lnSpc>
              <a:spcBef>
                <a:spcPct val="30000"/>
              </a:spcBef>
              <a:defRPr/>
            </a:pPr>
            <a:endParaRPr lang="en-US" sz="2400" dirty="0" smtClean="0">
              <a:solidFill>
                <a:schemeClr val="bg1"/>
              </a:solidFill>
              <a:effectLst>
                <a:outerShdw blurRad="38100" dist="38100" dir="2700000" algn="tl">
                  <a:srgbClr val="000000"/>
                </a:outerShdw>
              </a:effectLst>
            </a:endParaRPr>
          </a:p>
        </p:txBody>
      </p:sp>
      <p:sp>
        <p:nvSpPr>
          <p:cNvPr id="4" name="Rectangle 4"/>
          <p:cNvSpPr>
            <a:spLocks noChangeArrowheads="1"/>
          </p:cNvSpPr>
          <p:nvPr/>
        </p:nvSpPr>
        <p:spPr bwMode="auto">
          <a:xfrm>
            <a:off x="1600200" y="4038600"/>
            <a:ext cx="5867400" cy="2667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i="1">
                <a:latin typeface="Arial" charset="0"/>
              </a:rPr>
              <a:t>“After that He was seen by over five</a:t>
            </a:r>
          </a:p>
          <a:p>
            <a:pPr algn="ctr" eaLnBrk="1" hangingPunct="1"/>
            <a:r>
              <a:rPr lang="en-US" altLang="en-US" sz="2400" i="1">
                <a:latin typeface="Arial" charset="0"/>
              </a:rPr>
              <a:t>hundred brethren at once, of whom the</a:t>
            </a:r>
          </a:p>
          <a:p>
            <a:pPr algn="ctr" eaLnBrk="1" hangingPunct="1"/>
            <a:r>
              <a:rPr lang="en-US" altLang="en-US" sz="2400" i="1">
                <a:latin typeface="Arial" charset="0"/>
              </a:rPr>
              <a:t>greater part remain to the present, but</a:t>
            </a:r>
          </a:p>
          <a:p>
            <a:pPr algn="ctr" eaLnBrk="1" hangingPunct="1"/>
            <a:r>
              <a:rPr lang="en-US" altLang="en-US" sz="2400" i="1">
                <a:latin typeface="Arial" charset="0"/>
              </a:rPr>
              <a:t>some have fallen asleep”</a:t>
            </a:r>
            <a:endParaRPr lang="en-US" altLang="en-US" sz="2400">
              <a:latin typeface="Arial" charset="0"/>
            </a:endParaRPr>
          </a:p>
          <a:p>
            <a:pPr algn="ctr" eaLnBrk="1" hangingPunct="1"/>
            <a:r>
              <a:rPr lang="en-US" altLang="en-US" sz="2400">
                <a:latin typeface="Arial" charset="0"/>
              </a:rPr>
              <a:t> </a:t>
            </a:r>
            <a:r>
              <a:rPr lang="en-US" altLang="en-US" sz="2400" i="1">
                <a:latin typeface="Arial" charset="0"/>
              </a:rPr>
              <a:t>(1 Corinthians 15:6).</a:t>
            </a:r>
          </a:p>
        </p:txBody>
      </p:sp>
    </p:spTree>
    <p:extLst>
      <p:ext uri="{BB962C8B-B14F-4D97-AF65-F5344CB8AC3E}">
        <p14:creationId xmlns:p14="http://schemas.microsoft.com/office/powerpoint/2010/main" val="3779370957"/>
      </p:ext>
    </p:extLst>
  </p:cSld>
  <p:clrMapOvr>
    <a:masterClrMapping/>
  </p:clrMapOvr>
  <p:timing>
    <p:tnLst>
      <p:par>
        <p:cTn id="1" dur="indefinite" restart="never" nodeType="tmRoot"/>
      </p:par>
    </p:tnLst>
  </p:timing>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53955" name="Text Box 3"/>
          <p:cNvSpPr txBox="1">
            <a:spLocks noChangeArrowheads="1"/>
          </p:cNvSpPr>
          <p:nvPr/>
        </p:nvSpPr>
        <p:spPr bwMode="auto">
          <a:xfrm>
            <a:off x="685800" y="1524000"/>
            <a:ext cx="8020050" cy="60047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His disciples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The “Hallucination” Theory?</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Did the disciples just imagine that they saw the resurrected Jesus?</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Does the evidence support this?</a:t>
            </a:r>
          </a:p>
          <a:p>
            <a:pPr lvl="2">
              <a:lnSpc>
                <a:spcPct val="85000"/>
              </a:lnSpc>
              <a:spcBef>
                <a:spcPct val="25000"/>
              </a:spcBef>
              <a:buClr>
                <a:schemeClr val="bg1"/>
              </a:buClr>
              <a:buFontTx/>
              <a:buChar char="•"/>
              <a:defRPr/>
            </a:pPr>
            <a:r>
              <a:rPr lang="en-US" sz="2400" dirty="0" smtClean="0">
                <a:solidFill>
                  <a:schemeClr val="bg1"/>
                </a:solidFill>
                <a:effectLst>
                  <a:outerShdw blurRad="38100" dist="38100" dir="2700000" algn="tl">
                    <a:srgbClr val="000000"/>
                  </a:outerShdw>
                </a:effectLst>
              </a:rPr>
              <a:t>Many people saw Him many times over a period of 40 days (Acts 1:3).</a:t>
            </a:r>
          </a:p>
          <a:p>
            <a:pPr lvl="2">
              <a:lnSpc>
                <a:spcPct val="85000"/>
              </a:lnSpc>
              <a:spcBef>
                <a:spcPct val="25000"/>
              </a:spcBef>
              <a:buClr>
                <a:schemeClr val="bg1"/>
              </a:buClr>
              <a:buFontTx/>
              <a:buChar char="•"/>
              <a:defRPr/>
            </a:pPr>
            <a:r>
              <a:rPr lang="en-US" sz="2400" dirty="0">
                <a:solidFill>
                  <a:schemeClr val="bg1"/>
                </a:solidFill>
                <a:effectLst>
                  <a:outerShdw blurRad="38100" dist="38100" dir="2700000" algn="tl">
                    <a:srgbClr val="000000"/>
                  </a:outerShdw>
                </a:effectLst>
              </a:rPr>
              <a:t>There is no such thing as a “mass hallucination” (1 Corinthians 15:3-6).</a:t>
            </a:r>
          </a:p>
          <a:p>
            <a:pPr marL="1258888" lvl="2" indent="0">
              <a:lnSpc>
                <a:spcPct val="85000"/>
              </a:lnSpc>
              <a:spcBef>
                <a:spcPct val="25000"/>
              </a:spcBef>
              <a:buClr>
                <a:schemeClr val="bg1"/>
              </a:buClr>
              <a:defRPr/>
            </a:pPr>
            <a:endParaRPr lang="en-US" sz="2400" dirty="0" smtClean="0">
              <a:solidFill>
                <a:schemeClr val="bg1"/>
              </a:solidFill>
              <a:effectLst>
                <a:outerShdw blurRad="38100" dist="38100" dir="2700000" algn="tl">
                  <a:srgbClr val="000000"/>
                </a:outerShdw>
              </a:effectLst>
            </a:endParaRPr>
          </a:p>
          <a:p>
            <a:pPr>
              <a:lnSpc>
                <a:spcPct val="85000"/>
              </a:lnSpc>
              <a:spcBef>
                <a:spcPct val="30000"/>
              </a:spcBef>
              <a:defRPr/>
            </a:pPr>
            <a:endParaRPr lang="en-US" sz="2400" dirty="0" smtClean="0">
              <a:solidFill>
                <a:schemeClr val="bg1"/>
              </a:solidFill>
              <a:effectLst>
                <a:outerShdw blurRad="38100" dist="38100" dir="2700000" algn="tl">
                  <a:srgbClr val="000000"/>
                </a:outerShdw>
              </a:effectLst>
            </a:endParaRPr>
          </a:p>
        </p:txBody>
      </p:sp>
    </p:spTree>
    <p:extLst>
      <p:ext uri="{BB962C8B-B14F-4D97-AF65-F5344CB8AC3E}">
        <p14:creationId xmlns:p14="http://schemas.microsoft.com/office/powerpoint/2010/main" val="1577656053"/>
      </p:ext>
    </p:extLst>
  </p:cSld>
  <p:clrMapOvr>
    <a:masterClrMapping/>
  </p:clrMapOvr>
  <p:timing>
    <p:tnLst>
      <p:par>
        <p:cTn id="1" dur="indefinite" restart="never" nodeType="tmRoot"/>
      </p:par>
    </p:tnLst>
  </p:timing>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53955" name="Text Box 3"/>
          <p:cNvSpPr txBox="1">
            <a:spLocks noChangeArrowheads="1"/>
          </p:cNvSpPr>
          <p:nvPr/>
        </p:nvSpPr>
        <p:spPr bwMode="auto">
          <a:xfrm>
            <a:off x="685800" y="1524000"/>
            <a:ext cx="8020050" cy="60047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nSpc>
                <a:spcPct val="85000"/>
              </a:lnSpc>
              <a:spcBef>
                <a:spcPct val="3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lnSpc>
                <a:spcPct val="85000"/>
              </a:lnSpc>
              <a:spcBef>
                <a:spcPct val="30000"/>
              </a:spcBef>
              <a:defRPr/>
            </a:pPr>
            <a:r>
              <a:rPr lang="en-US" sz="3600" dirty="0" smtClean="0">
                <a:solidFill>
                  <a:srgbClr val="00FFFF"/>
                </a:solidFill>
                <a:effectLst>
                  <a:outerShdw blurRad="38100" dist="38100" dir="2700000" algn="tl">
                    <a:srgbClr val="000000"/>
                  </a:outerShdw>
                </a:effectLst>
              </a:rPr>
              <a:t>2. Did His enemies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His disciples steal His body?</a:t>
            </a:r>
          </a:p>
          <a:p>
            <a:pPr>
              <a:lnSpc>
                <a:spcPct val="85000"/>
              </a:lnSpc>
              <a:spcBef>
                <a:spcPct val="25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The “Hallucination” Theory?</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Did the disciples just imagine that they saw the resurrected Jesus?</a:t>
            </a:r>
          </a:p>
          <a:p>
            <a:pPr lvl="1">
              <a:lnSpc>
                <a:spcPct val="85000"/>
              </a:lnSpc>
              <a:spcBef>
                <a:spcPct val="25000"/>
              </a:spcBef>
              <a:buClr>
                <a:srgbClr val="FFFF00"/>
              </a:buClr>
              <a:buFont typeface="Arial" charset="0"/>
              <a:buChar char="‒"/>
              <a:defRPr/>
            </a:pPr>
            <a:r>
              <a:rPr lang="en-US" sz="2800" dirty="0" smtClean="0">
                <a:solidFill>
                  <a:srgbClr val="FFFF00"/>
                </a:solidFill>
                <a:effectLst>
                  <a:outerShdw blurRad="38100" dist="38100" dir="2700000" algn="tl">
                    <a:srgbClr val="000000"/>
                  </a:outerShdw>
                </a:effectLst>
              </a:rPr>
              <a:t>Does the evidence support this?</a:t>
            </a:r>
          </a:p>
          <a:p>
            <a:pPr lvl="2">
              <a:lnSpc>
                <a:spcPct val="85000"/>
              </a:lnSpc>
              <a:spcBef>
                <a:spcPct val="25000"/>
              </a:spcBef>
              <a:buClr>
                <a:schemeClr val="bg1"/>
              </a:buClr>
              <a:buFontTx/>
              <a:buChar char="•"/>
              <a:defRPr/>
            </a:pPr>
            <a:r>
              <a:rPr lang="en-US" sz="2400" dirty="0" smtClean="0">
                <a:solidFill>
                  <a:schemeClr val="bg1"/>
                </a:solidFill>
                <a:effectLst>
                  <a:outerShdw blurRad="38100" dist="38100" dir="2700000" algn="tl">
                    <a:srgbClr val="000000"/>
                  </a:outerShdw>
                </a:effectLst>
              </a:rPr>
              <a:t>Many people saw Him many times over a period of 40 days (Acts 1:3).</a:t>
            </a:r>
          </a:p>
          <a:p>
            <a:pPr lvl="2">
              <a:lnSpc>
                <a:spcPct val="85000"/>
              </a:lnSpc>
              <a:spcBef>
                <a:spcPct val="25000"/>
              </a:spcBef>
              <a:buClr>
                <a:schemeClr val="bg1"/>
              </a:buClr>
              <a:buFontTx/>
              <a:buChar char="•"/>
              <a:defRPr/>
            </a:pPr>
            <a:r>
              <a:rPr lang="en-US" sz="2400" dirty="0">
                <a:solidFill>
                  <a:schemeClr val="bg1"/>
                </a:solidFill>
                <a:effectLst>
                  <a:outerShdw blurRad="38100" dist="38100" dir="2700000" algn="tl">
                    <a:srgbClr val="000000"/>
                  </a:outerShdw>
                </a:effectLst>
              </a:rPr>
              <a:t>There is no such thing as a “mass hallucination” (1 Corinthians 15:3-6).</a:t>
            </a:r>
          </a:p>
          <a:p>
            <a:pPr marL="1258888" lvl="2" indent="0">
              <a:lnSpc>
                <a:spcPct val="85000"/>
              </a:lnSpc>
              <a:spcBef>
                <a:spcPct val="25000"/>
              </a:spcBef>
              <a:buClr>
                <a:schemeClr val="bg1"/>
              </a:buClr>
              <a:defRPr/>
            </a:pPr>
            <a:endParaRPr lang="en-US" sz="2400" dirty="0" smtClean="0">
              <a:solidFill>
                <a:schemeClr val="bg1"/>
              </a:solidFill>
              <a:effectLst>
                <a:outerShdw blurRad="38100" dist="38100" dir="2700000" algn="tl">
                  <a:srgbClr val="000000"/>
                </a:outerShdw>
              </a:effectLst>
            </a:endParaRPr>
          </a:p>
          <a:p>
            <a:pPr>
              <a:lnSpc>
                <a:spcPct val="85000"/>
              </a:lnSpc>
              <a:spcBef>
                <a:spcPct val="30000"/>
              </a:spcBef>
              <a:defRPr/>
            </a:pPr>
            <a:endParaRPr lang="en-US" sz="2400" dirty="0" smtClean="0">
              <a:solidFill>
                <a:schemeClr val="bg1"/>
              </a:solidFill>
              <a:effectLst>
                <a:outerShdw blurRad="38100" dist="38100" dir="2700000" algn="tl">
                  <a:srgbClr val="000000"/>
                </a:outerShdw>
              </a:effectLst>
            </a:endParaRPr>
          </a:p>
        </p:txBody>
      </p:sp>
      <p:sp>
        <p:nvSpPr>
          <p:cNvPr id="4" name="Oval 4"/>
          <p:cNvSpPr>
            <a:spLocks noChangeArrowheads="1"/>
          </p:cNvSpPr>
          <p:nvPr/>
        </p:nvSpPr>
        <p:spPr bwMode="auto">
          <a:xfrm>
            <a:off x="609600" y="2743200"/>
            <a:ext cx="8001000" cy="3733800"/>
          </a:xfrm>
          <a:prstGeom prst="ellipse">
            <a:avLst/>
          </a:prstGeom>
          <a:solidFill>
            <a:srgbClr val="00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3200" b="1" i="1" dirty="0">
                <a:effectLst>
                  <a:outerShdw blurRad="38100" dist="38100" dir="2700000" algn="tl">
                    <a:srgbClr val="FFFFFF"/>
                  </a:outerShdw>
                </a:effectLst>
                <a:latin typeface="Arial" charset="0"/>
              </a:rPr>
              <a:t>If the resurrection of Jesus was </a:t>
            </a:r>
          </a:p>
          <a:p>
            <a:pPr algn="ctr">
              <a:defRPr/>
            </a:pPr>
            <a:r>
              <a:rPr lang="en-US" sz="3200" b="1" i="1" dirty="0">
                <a:effectLst>
                  <a:outerShdw blurRad="38100" dist="38100" dir="2700000" algn="tl">
                    <a:srgbClr val="FFFFFF"/>
                  </a:outerShdw>
                </a:effectLst>
                <a:latin typeface="Arial" charset="0"/>
              </a:rPr>
              <a:t>just a hallucination, then where</a:t>
            </a:r>
          </a:p>
          <a:p>
            <a:pPr algn="ctr">
              <a:defRPr/>
            </a:pPr>
            <a:r>
              <a:rPr lang="en-US" sz="3200" b="1" i="1" dirty="0">
                <a:effectLst>
                  <a:outerShdw blurRad="38100" dist="38100" dir="2700000" algn="tl">
                    <a:srgbClr val="FFFFFF"/>
                  </a:outerShdw>
                </a:effectLst>
                <a:latin typeface="Arial" charset="0"/>
              </a:rPr>
              <a:t>is </a:t>
            </a:r>
            <a:r>
              <a:rPr lang="en-US" sz="3200" b="1" i="1" dirty="0" smtClean="0">
                <a:effectLst>
                  <a:outerShdw blurRad="38100" dist="38100" dir="2700000" algn="tl">
                    <a:srgbClr val="FFFFFF"/>
                  </a:outerShdw>
                </a:effectLst>
                <a:latin typeface="Arial" charset="0"/>
              </a:rPr>
              <a:t>His </a:t>
            </a:r>
            <a:r>
              <a:rPr lang="en-US" sz="3200" b="1" i="1" dirty="0">
                <a:effectLst>
                  <a:outerShdw blurRad="38100" dist="38100" dir="2700000" algn="tl">
                    <a:srgbClr val="FFFFFF"/>
                  </a:outerShdw>
                </a:effectLst>
                <a:latin typeface="Arial" charset="0"/>
              </a:rPr>
              <a:t>body????</a:t>
            </a:r>
          </a:p>
        </p:txBody>
      </p:sp>
    </p:spTree>
    <p:extLst>
      <p:ext uri="{BB962C8B-B14F-4D97-AF65-F5344CB8AC3E}">
        <p14:creationId xmlns:p14="http://schemas.microsoft.com/office/powerpoint/2010/main" val="2826443509"/>
      </p:ext>
    </p:extLst>
  </p:cSld>
  <p:clrMapOvr>
    <a:masterClrMapping/>
  </p:clrMapOvr>
  <p:timing>
    <p:tnLst>
      <p:par>
        <p:cTn id="1" dur="indefinite" restart="never" nodeType="tmRoot"/>
      </p:par>
    </p:tnLst>
  </p:timing>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61123" name="Text Box 3"/>
          <p:cNvSpPr txBox="1">
            <a:spLocks noChangeArrowheads="1"/>
          </p:cNvSpPr>
          <p:nvPr/>
        </p:nvSpPr>
        <p:spPr bwMode="auto">
          <a:xfrm>
            <a:off x="685800" y="1447800"/>
            <a:ext cx="8020050" cy="3744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spcBef>
                <a:spcPct val="5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spcBef>
                <a:spcPct val="50000"/>
              </a:spcBef>
              <a:defRPr/>
            </a:pPr>
            <a:r>
              <a:rPr lang="en-US" sz="3600" dirty="0" smtClean="0">
                <a:solidFill>
                  <a:srgbClr val="00FFFF"/>
                </a:solidFill>
                <a:effectLst>
                  <a:outerShdw blurRad="38100" dist="38100" dir="2700000" algn="tl">
                    <a:srgbClr val="000000"/>
                  </a:outerShdw>
                </a:effectLst>
              </a:rPr>
              <a:t>2. Did His enemies steal His body?</a:t>
            </a:r>
          </a:p>
          <a:p>
            <a:pPr>
              <a:spcBef>
                <a:spcPct val="50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His disciples steal His body?</a:t>
            </a:r>
          </a:p>
          <a:p>
            <a:pPr>
              <a:spcBef>
                <a:spcPct val="50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The “Hallucination” Theory?</a:t>
            </a:r>
          </a:p>
          <a:p>
            <a:pPr>
              <a:lnSpc>
                <a:spcPct val="85000"/>
              </a:lnSpc>
              <a:spcBef>
                <a:spcPct val="30000"/>
              </a:spcBef>
              <a:defRPr/>
            </a:pPr>
            <a:endParaRPr lang="en-US" sz="3600" dirty="0" smtClean="0">
              <a:solidFill>
                <a:srgbClr val="00FFFF"/>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62147" name="Text Box 3"/>
          <p:cNvSpPr txBox="1">
            <a:spLocks noChangeArrowheads="1"/>
          </p:cNvSpPr>
          <p:nvPr/>
        </p:nvSpPr>
        <p:spPr bwMode="auto">
          <a:xfrm>
            <a:off x="685800" y="1447800"/>
            <a:ext cx="8020050" cy="4568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spcBef>
                <a:spcPct val="5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spcBef>
                <a:spcPct val="50000"/>
              </a:spcBef>
              <a:defRPr/>
            </a:pPr>
            <a:r>
              <a:rPr lang="en-US" sz="3600" dirty="0" smtClean="0">
                <a:solidFill>
                  <a:srgbClr val="00FFFF"/>
                </a:solidFill>
                <a:effectLst>
                  <a:outerShdw blurRad="38100" dist="38100" dir="2700000" algn="tl">
                    <a:srgbClr val="000000"/>
                  </a:outerShdw>
                </a:effectLst>
              </a:rPr>
              <a:t>2. Did </a:t>
            </a:r>
            <a:r>
              <a:rPr lang="en-US" sz="3600" dirty="0" smtClean="0">
                <a:solidFill>
                  <a:srgbClr val="00FFFF"/>
                </a:solidFill>
                <a:effectLst>
                  <a:outerShdw blurRad="38100" dist="38100" dir="2700000" algn="tl">
                    <a:srgbClr val="000000"/>
                  </a:outerShdw>
                </a:effectLst>
              </a:rPr>
              <a:t>His </a:t>
            </a:r>
            <a:r>
              <a:rPr lang="en-US" sz="3600" dirty="0" smtClean="0">
                <a:solidFill>
                  <a:srgbClr val="00FFFF"/>
                </a:solidFill>
                <a:effectLst>
                  <a:outerShdw blurRad="38100" dist="38100" dir="2700000" algn="tl">
                    <a:srgbClr val="000000"/>
                  </a:outerShdw>
                </a:effectLst>
              </a:rPr>
              <a:t>enemies steal </a:t>
            </a:r>
            <a:r>
              <a:rPr lang="en-US" sz="3600" dirty="0" smtClean="0">
                <a:solidFill>
                  <a:srgbClr val="00FFFF"/>
                </a:solidFill>
                <a:effectLst>
                  <a:outerShdw blurRad="38100" dist="38100" dir="2700000" algn="tl">
                    <a:srgbClr val="000000"/>
                  </a:outerShdw>
                </a:effectLst>
              </a:rPr>
              <a:t>His </a:t>
            </a:r>
            <a:r>
              <a:rPr lang="en-US" sz="3600" dirty="0" smtClean="0">
                <a:solidFill>
                  <a:srgbClr val="00FFFF"/>
                </a:solidFill>
                <a:effectLst>
                  <a:outerShdw blurRad="38100" dist="38100" dir="2700000" algn="tl">
                    <a:srgbClr val="000000"/>
                  </a:outerShdw>
                </a:effectLst>
              </a:rPr>
              <a:t>body?</a:t>
            </a:r>
          </a:p>
          <a:p>
            <a:pPr>
              <a:spcBef>
                <a:spcPct val="50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a:t>
            </a:r>
            <a:r>
              <a:rPr lang="en-US" sz="3600" dirty="0" smtClean="0">
                <a:solidFill>
                  <a:srgbClr val="00FFFF"/>
                </a:solidFill>
                <a:effectLst>
                  <a:outerShdw blurRad="38100" dist="38100" dir="2700000" algn="tl">
                    <a:srgbClr val="000000"/>
                  </a:outerShdw>
                </a:effectLst>
              </a:rPr>
              <a:t>His </a:t>
            </a:r>
            <a:r>
              <a:rPr lang="en-US" sz="3600" dirty="0" smtClean="0">
                <a:solidFill>
                  <a:srgbClr val="00FFFF"/>
                </a:solidFill>
                <a:effectLst>
                  <a:outerShdw blurRad="38100" dist="38100" dir="2700000" algn="tl">
                    <a:srgbClr val="000000"/>
                  </a:outerShdw>
                </a:effectLst>
              </a:rPr>
              <a:t>disciples steal </a:t>
            </a:r>
            <a:r>
              <a:rPr lang="en-US" sz="3600" dirty="0" smtClean="0">
                <a:solidFill>
                  <a:srgbClr val="00FFFF"/>
                </a:solidFill>
                <a:effectLst>
                  <a:outerShdw blurRad="38100" dist="38100" dir="2700000" algn="tl">
                    <a:srgbClr val="000000"/>
                  </a:outerShdw>
                </a:effectLst>
              </a:rPr>
              <a:t>His </a:t>
            </a:r>
            <a:r>
              <a:rPr lang="en-US" sz="3600" dirty="0" smtClean="0">
                <a:solidFill>
                  <a:srgbClr val="00FFFF"/>
                </a:solidFill>
                <a:effectLst>
                  <a:outerShdw blurRad="38100" dist="38100" dir="2700000" algn="tl">
                    <a:srgbClr val="000000"/>
                  </a:outerShdw>
                </a:effectLst>
              </a:rPr>
              <a:t>body?</a:t>
            </a:r>
          </a:p>
          <a:p>
            <a:pPr>
              <a:spcBef>
                <a:spcPct val="50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The “Hallucination” Theory?</a:t>
            </a:r>
          </a:p>
          <a:p>
            <a:pPr>
              <a:spcBef>
                <a:spcPct val="50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He was raised from the dead.</a:t>
            </a:r>
          </a:p>
          <a:p>
            <a:pPr>
              <a:lnSpc>
                <a:spcPct val="85000"/>
              </a:lnSpc>
              <a:spcBef>
                <a:spcPct val="30000"/>
              </a:spcBef>
              <a:defRPr/>
            </a:pPr>
            <a:endParaRPr lang="en-US" sz="3600" dirty="0" smtClean="0">
              <a:solidFill>
                <a:srgbClr val="00FFFF"/>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ctrTitle"/>
          </p:nvPr>
        </p:nvSpPr>
        <p:spPr>
          <a:xfrm>
            <a:off x="0" y="304800"/>
            <a:ext cx="9144000" cy="1066800"/>
          </a:xfrm>
        </p:spPr>
        <p:txBody>
          <a:bodyPr/>
          <a:lstStyle/>
          <a:p>
            <a:pPr eaLnBrk="1" hangingPunct="1">
              <a:defRPr/>
            </a:pPr>
            <a:r>
              <a:rPr lang="en-US" u="sng" smtClean="0">
                <a:solidFill>
                  <a:srgbClr val="FFFF00"/>
                </a:solidFill>
                <a:effectLst>
                  <a:outerShdw blurRad="38100" dist="38100" dir="2700000" algn="tl">
                    <a:srgbClr val="000000"/>
                  </a:outerShdw>
                </a:effectLst>
              </a:rPr>
              <a:t>The Historical Jesus</a:t>
            </a:r>
          </a:p>
        </p:txBody>
      </p:sp>
      <p:sp>
        <p:nvSpPr>
          <p:cNvPr id="111619" name="Text Box 3"/>
          <p:cNvSpPr txBox="1">
            <a:spLocks noChangeArrowheads="1"/>
          </p:cNvSpPr>
          <p:nvPr/>
        </p:nvSpPr>
        <p:spPr bwMode="auto">
          <a:xfrm>
            <a:off x="685800" y="1524000"/>
            <a:ext cx="8001000"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FF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defRPr/>
            </a:pPr>
            <a:r>
              <a:rPr lang="en-US" sz="2400" smtClean="0">
                <a:solidFill>
                  <a:schemeClr val="bg1"/>
                </a:solidFill>
                <a:effectLst>
                  <a:outerShdw blurRad="38100" dist="38100" dir="2700000" algn="tl">
                    <a:srgbClr val="000000"/>
                  </a:outerShdw>
                </a:effectLst>
              </a:rPr>
              <a:t> </a:t>
            </a:r>
            <a:r>
              <a:rPr lang="en-US" altLang="zh-CN" sz="2400" smtClean="0">
                <a:solidFill>
                  <a:schemeClr val="bg1"/>
                </a:solidFill>
                <a:effectLst>
                  <a:outerShdw blurRad="38100" dist="38100" dir="2700000" algn="tl">
                    <a:srgbClr val="000000"/>
                  </a:outerShdw>
                </a:effectLst>
                <a:ea typeface="SimSun" pitchFamily="2" charset="-122"/>
              </a:rPr>
              <a:t>“…he assembled the Sanhedrin of judges, and brought before them the brother of Jesus, who was called Christ, whose name was James, and some others, and when he had formed an accusation against them as breakers of the law, he delivered them to be stoned.” </a:t>
            </a:r>
          </a:p>
          <a:p>
            <a:pPr>
              <a:defRPr/>
            </a:pPr>
            <a:endParaRPr lang="en-US" sz="2400" smtClean="0">
              <a:solidFill>
                <a:schemeClr val="bg1"/>
              </a:solidFill>
              <a:effectLst>
                <a:outerShdw blurRad="38100" dist="38100" dir="2700000" algn="tl">
                  <a:srgbClr val="000000"/>
                </a:outerShdw>
              </a:effectLst>
            </a:endParaRPr>
          </a:p>
          <a:p>
            <a:pPr>
              <a:defRPr/>
            </a:pPr>
            <a:r>
              <a:rPr lang="en-US" sz="2400" smtClean="0">
                <a:solidFill>
                  <a:srgbClr val="FFFF00"/>
                </a:solidFill>
                <a:effectLst>
                  <a:outerShdw blurRad="38100" dist="38100" dir="2700000" algn="tl">
                    <a:srgbClr val="000000"/>
                  </a:outerShdw>
                </a:effectLst>
              </a:rPr>
              <a:t>(</a:t>
            </a:r>
            <a:r>
              <a:rPr lang="en-US" altLang="zh-CN" sz="2400" i="1" smtClean="0">
                <a:solidFill>
                  <a:srgbClr val="FFFF00"/>
                </a:solidFill>
                <a:effectLst>
                  <a:outerShdw blurRad="38100" dist="38100" dir="2700000" algn="tl">
                    <a:srgbClr val="000000"/>
                  </a:outerShdw>
                </a:effectLst>
                <a:ea typeface="SimSun" pitchFamily="2" charset="-122"/>
              </a:rPr>
              <a:t>Flavius Josephus (37-100 A.D.), The Antiquities of the Jews, XX. 200</a:t>
            </a:r>
            <a:r>
              <a:rPr lang="en-US" altLang="zh-CN" sz="2400" smtClean="0">
                <a:solidFill>
                  <a:srgbClr val="FFFF00"/>
                </a:solidFill>
                <a:effectLst>
                  <a:outerShdw blurRad="38100" dist="38100" dir="2700000" algn="tl">
                    <a:srgbClr val="000000"/>
                  </a:outerShdw>
                </a:effectLst>
                <a:ea typeface="SimSun" pitchFamily="2" charset="-122"/>
              </a:rPr>
              <a:t>–excerpt on Ananias the high priest</a:t>
            </a:r>
            <a:r>
              <a:rPr lang="en-US" altLang="zh-CN" sz="2400" i="1" smtClean="0">
                <a:solidFill>
                  <a:srgbClr val="FFFF00"/>
                </a:solidFill>
                <a:effectLst>
                  <a:outerShdw blurRad="38100" dist="38100" dir="2700000" algn="tl">
                    <a:srgbClr val="000000"/>
                  </a:outerShdw>
                </a:effectLst>
                <a:ea typeface="SimSun" pitchFamily="2" charset="-122"/>
              </a:rPr>
              <a:t>)</a:t>
            </a:r>
            <a:endParaRPr lang="en-US" sz="2400" smtClean="0">
              <a:solidFill>
                <a:srgbClr val="FFFF00"/>
              </a:solidFill>
              <a:effectLst>
                <a:outerShdw blurRad="38100" dist="38100" dir="2700000" algn="tl">
                  <a:srgbClr val="000000"/>
                </a:outerShdw>
              </a:effectLst>
            </a:endParaRPr>
          </a:p>
        </p:txBody>
      </p:sp>
      <p:sp>
        <p:nvSpPr>
          <p:cNvPr id="111620" name="Oval 4"/>
          <p:cNvSpPr>
            <a:spLocks noChangeArrowheads="1"/>
          </p:cNvSpPr>
          <p:nvPr/>
        </p:nvSpPr>
        <p:spPr bwMode="auto">
          <a:xfrm>
            <a:off x="990600" y="1600200"/>
            <a:ext cx="7086600" cy="4038600"/>
          </a:xfrm>
          <a:prstGeom prst="ellipse">
            <a:avLst/>
          </a:prstGeom>
          <a:solidFill>
            <a:srgbClr val="C0C0C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2200">
                <a:latin typeface="Arial" charset="0"/>
              </a:rPr>
              <a:t>Jesus had a brother named James:</a:t>
            </a:r>
            <a:r>
              <a:rPr lang="en-US" sz="2200" i="1">
                <a:latin typeface="Arial" charset="0"/>
              </a:rPr>
              <a:t> </a:t>
            </a:r>
          </a:p>
          <a:p>
            <a:pPr algn="ctr">
              <a:defRPr/>
            </a:pPr>
            <a:r>
              <a:rPr lang="en-US" sz="2200" i="1">
                <a:latin typeface="Arial" charset="0"/>
              </a:rPr>
              <a:t>“But I saw none of the other apostles</a:t>
            </a:r>
          </a:p>
          <a:p>
            <a:pPr algn="ctr">
              <a:defRPr/>
            </a:pPr>
            <a:r>
              <a:rPr lang="en-US" sz="2200" i="1">
                <a:latin typeface="Arial" charset="0"/>
              </a:rPr>
              <a:t>except James, the Lord’s brother” (Galatians 1:19).</a:t>
            </a:r>
          </a:p>
          <a:p>
            <a:pPr algn="ctr">
              <a:defRPr/>
            </a:pPr>
            <a:endParaRPr lang="en-US" sz="2200">
              <a:latin typeface="Arial" charset="0"/>
            </a:endParaRPr>
          </a:p>
          <a:p>
            <a:pPr algn="ctr">
              <a:defRPr/>
            </a:pPr>
            <a:r>
              <a:rPr lang="en-US" sz="2400" b="1">
                <a:solidFill>
                  <a:srgbClr val="CC0000"/>
                </a:solidFill>
                <a:effectLst>
                  <a:outerShdw blurRad="38100" dist="38100" dir="2700000" algn="tl">
                    <a:srgbClr val="000000"/>
                  </a:outerShdw>
                </a:effectLst>
                <a:latin typeface="Arial" charset="0"/>
              </a:rPr>
              <a:t>The Jewish historian agrees with the Bible!</a:t>
            </a:r>
          </a:p>
        </p:txBody>
      </p:sp>
    </p:spTree>
  </p:cSld>
  <p:clrMapOvr>
    <a:masterClrMapping/>
  </p:clrMapOvr>
  <p:timing>
    <p:tnLst>
      <p:par>
        <p:cTn id="1" dur="indefinite" restart="never" nodeType="tmRoot"/>
      </p:par>
    </p:tn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64195" name="Text Box 3"/>
          <p:cNvSpPr txBox="1">
            <a:spLocks noChangeArrowheads="1"/>
          </p:cNvSpPr>
          <p:nvPr/>
        </p:nvSpPr>
        <p:spPr bwMode="auto">
          <a:xfrm>
            <a:off x="685800" y="1371600"/>
            <a:ext cx="8020050" cy="557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spcBef>
                <a:spcPct val="5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spcBef>
                <a:spcPct val="50000"/>
              </a:spcBef>
              <a:defRPr/>
            </a:pPr>
            <a:r>
              <a:rPr lang="en-US" sz="3600" dirty="0" smtClean="0">
                <a:solidFill>
                  <a:srgbClr val="00FFFF"/>
                </a:solidFill>
                <a:effectLst>
                  <a:outerShdw blurRad="38100" dist="38100" dir="2700000" algn="tl">
                    <a:srgbClr val="000000"/>
                  </a:outerShdw>
                </a:effectLst>
              </a:rPr>
              <a:t>2. Did His enemies steal His body?</a:t>
            </a:r>
          </a:p>
          <a:p>
            <a:pPr>
              <a:spcBef>
                <a:spcPct val="50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His disciples steal His body?</a:t>
            </a:r>
          </a:p>
          <a:p>
            <a:pPr>
              <a:spcBef>
                <a:spcPct val="50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The “Hallucination” Theory?</a:t>
            </a:r>
          </a:p>
          <a:p>
            <a:pPr>
              <a:spcBef>
                <a:spcPct val="50000"/>
              </a:spcBef>
              <a:buClr>
                <a:srgbClr val="00FFFF"/>
              </a:buClr>
              <a:buFontTx/>
              <a:buAutoNum type="arabicPeriod" startAt="3"/>
              <a:defRPr/>
            </a:pPr>
            <a:r>
              <a:rPr lang="en-US" sz="4800" dirty="0" smtClean="0">
                <a:solidFill>
                  <a:srgbClr val="00FFFF"/>
                </a:solidFill>
                <a:effectLst>
                  <a:outerShdw blurRad="38100" dist="38100" dir="2700000" algn="tl">
                    <a:srgbClr val="000000"/>
                  </a:outerShdw>
                </a:effectLst>
              </a:rPr>
              <a:t>He was raised from the dead.</a:t>
            </a:r>
          </a:p>
          <a:p>
            <a:pPr>
              <a:lnSpc>
                <a:spcPct val="85000"/>
              </a:lnSpc>
              <a:spcBef>
                <a:spcPct val="30000"/>
              </a:spcBef>
              <a:defRPr/>
            </a:pPr>
            <a:endParaRPr lang="en-US" sz="3600" dirty="0" smtClean="0">
              <a:solidFill>
                <a:srgbClr val="00FFFF"/>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62147" name="Text Box 3"/>
          <p:cNvSpPr txBox="1">
            <a:spLocks noChangeArrowheads="1"/>
          </p:cNvSpPr>
          <p:nvPr/>
        </p:nvSpPr>
        <p:spPr bwMode="auto">
          <a:xfrm>
            <a:off x="685800" y="1447800"/>
            <a:ext cx="8020050" cy="4568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spcBef>
                <a:spcPct val="5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spcBef>
                <a:spcPct val="50000"/>
              </a:spcBef>
              <a:defRPr/>
            </a:pPr>
            <a:r>
              <a:rPr lang="en-US" sz="3600" dirty="0" smtClean="0">
                <a:solidFill>
                  <a:srgbClr val="00FFFF"/>
                </a:solidFill>
                <a:effectLst>
                  <a:outerShdw blurRad="38100" dist="38100" dir="2700000" algn="tl">
                    <a:srgbClr val="000000"/>
                  </a:outerShdw>
                </a:effectLst>
              </a:rPr>
              <a:t>2. Did </a:t>
            </a:r>
            <a:r>
              <a:rPr lang="en-US" sz="3600" dirty="0" smtClean="0">
                <a:solidFill>
                  <a:srgbClr val="00FFFF"/>
                </a:solidFill>
                <a:effectLst>
                  <a:outerShdw blurRad="38100" dist="38100" dir="2700000" algn="tl">
                    <a:srgbClr val="000000"/>
                  </a:outerShdw>
                </a:effectLst>
              </a:rPr>
              <a:t>His </a:t>
            </a:r>
            <a:r>
              <a:rPr lang="en-US" sz="3600" dirty="0" smtClean="0">
                <a:solidFill>
                  <a:srgbClr val="00FFFF"/>
                </a:solidFill>
                <a:effectLst>
                  <a:outerShdw blurRad="38100" dist="38100" dir="2700000" algn="tl">
                    <a:srgbClr val="000000"/>
                  </a:outerShdw>
                </a:effectLst>
              </a:rPr>
              <a:t>enemies steal </a:t>
            </a:r>
            <a:r>
              <a:rPr lang="en-US" sz="3600" dirty="0" smtClean="0">
                <a:solidFill>
                  <a:srgbClr val="00FFFF"/>
                </a:solidFill>
                <a:effectLst>
                  <a:outerShdw blurRad="38100" dist="38100" dir="2700000" algn="tl">
                    <a:srgbClr val="000000"/>
                  </a:outerShdw>
                </a:effectLst>
              </a:rPr>
              <a:t>His </a:t>
            </a:r>
            <a:r>
              <a:rPr lang="en-US" sz="3600" dirty="0" smtClean="0">
                <a:solidFill>
                  <a:srgbClr val="00FFFF"/>
                </a:solidFill>
                <a:effectLst>
                  <a:outerShdw blurRad="38100" dist="38100" dir="2700000" algn="tl">
                    <a:srgbClr val="000000"/>
                  </a:outerShdw>
                </a:effectLst>
              </a:rPr>
              <a:t>body?</a:t>
            </a:r>
          </a:p>
          <a:p>
            <a:pPr>
              <a:spcBef>
                <a:spcPct val="50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a:t>
            </a:r>
            <a:r>
              <a:rPr lang="en-US" sz="3600" dirty="0" smtClean="0">
                <a:solidFill>
                  <a:srgbClr val="00FFFF"/>
                </a:solidFill>
                <a:effectLst>
                  <a:outerShdw blurRad="38100" dist="38100" dir="2700000" algn="tl">
                    <a:srgbClr val="000000"/>
                  </a:outerShdw>
                </a:effectLst>
              </a:rPr>
              <a:t>His </a:t>
            </a:r>
            <a:r>
              <a:rPr lang="en-US" sz="3600" dirty="0" smtClean="0">
                <a:solidFill>
                  <a:srgbClr val="00FFFF"/>
                </a:solidFill>
                <a:effectLst>
                  <a:outerShdw blurRad="38100" dist="38100" dir="2700000" algn="tl">
                    <a:srgbClr val="000000"/>
                  </a:outerShdw>
                </a:effectLst>
              </a:rPr>
              <a:t>disciples steal </a:t>
            </a:r>
            <a:r>
              <a:rPr lang="en-US" sz="3600" dirty="0" smtClean="0">
                <a:solidFill>
                  <a:srgbClr val="00FFFF"/>
                </a:solidFill>
                <a:effectLst>
                  <a:outerShdw blurRad="38100" dist="38100" dir="2700000" algn="tl">
                    <a:srgbClr val="000000"/>
                  </a:outerShdw>
                </a:effectLst>
              </a:rPr>
              <a:t>His </a:t>
            </a:r>
            <a:r>
              <a:rPr lang="en-US" sz="3600" dirty="0" smtClean="0">
                <a:solidFill>
                  <a:srgbClr val="00FFFF"/>
                </a:solidFill>
                <a:effectLst>
                  <a:outerShdw blurRad="38100" dist="38100" dir="2700000" algn="tl">
                    <a:srgbClr val="000000"/>
                  </a:outerShdw>
                </a:effectLst>
              </a:rPr>
              <a:t>body?</a:t>
            </a:r>
          </a:p>
          <a:p>
            <a:pPr>
              <a:spcBef>
                <a:spcPct val="50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The “Hallucination” Theory?</a:t>
            </a:r>
          </a:p>
          <a:p>
            <a:pPr>
              <a:spcBef>
                <a:spcPct val="50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He was raised from the dead.</a:t>
            </a:r>
          </a:p>
          <a:p>
            <a:pPr>
              <a:lnSpc>
                <a:spcPct val="85000"/>
              </a:lnSpc>
              <a:spcBef>
                <a:spcPct val="30000"/>
              </a:spcBef>
              <a:defRPr/>
            </a:pPr>
            <a:endParaRPr lang="en-US" sz="3600" dirty="0" smtClean="0">
              <a:solidFill>
                <a:srgbClr val="00FFFF"/>
              </a:solidFill>
              <a:effectLst>
                <a:outerShdw blurRad="38100" dist="38100" dir="2700000" algn="tl">
                  <a:srgbClr val="000000"/>
                </a:outerShdw>
              </a:effectLst>
            </a:endParaRPr>
          </a:p>
        </p:txBody>
      </p:sp>
    </p:spTree>
    <p:extLst>
      <p:ext uri="{BB962C8B-B14F-4D97-AF65-F5344CB8AC3E}">
        <p14:creationId xmlns:p14="http://schemas.microsoft.com/office/powerpoint/2010/main" val="1128410792"/>
      </p:ext>
    </p:extLst>
  </p:cSld>
  <p:clrMapOvr>
    <a:masterClrMapping/>
  </p:clrMapOvr>
  <p:timing>
    <p:tnLst>
      <p:par>
        <p:cTn id="1" dur="indefinite" restart="never" nodeType="tmRoot"/>
      </p:par>
    </p:tnLst>
  </p:timing>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62147" name="Text Box 3"/>
          <p:cNvSpPr txBox="1">
            <a:spLocks noChangeArrowheads="1"/>
          </p:cNvSpPr>
          <p:nvPr/>
        </p:nvSpPr>
        <p:spPr bwMode="auto">
          <a:xfrm>
            <a:off x="685800" y="1447800"/>
            <a:ext cx="8020050" cy="4568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spcBef>
                <a:spcPct val="50000"/>
              </a:spcBef>
              <a:buFontTx/>
              <a:buAutoNum type="arabicPeriod"/>
              <a:defRPr/>
            </a:pPr>
            <a:r>
              <a:rPr lang="en-US" sz="3600" smtClean="0">
                <a:solidFill>
                  <a:srgbClr val="00FFFF"/>
                </a:solidFill>
                <a:effectLst>
                  <a:outerShdw blurRad="38100" dist="38100" dir="2700000" algn="tl">
                    <a:srgbClr val="000000"/>
                  </a:outerShdw>
                </a:effectLst>
              </a:rPr>
              <a:t>The “Swoon” Theory?</a:t>
            </a:r>
          </a:p>
          <a:p>
            <a:pPr>
              <a:spcBef>
                <a:spcPct val="50000"/>
              </a:spcBef>
              <a:defRPr/>
            </a:pPr>
            <a:r>
              <a:rPr lang="en-US" sz="3600" smtClean="0">
                <a:solidFill>
                  <a:srgbClr val="00FFFF"/>
                </a:solidFill>
                <a:effectLst>
                  <a:outerShdw blurRad="38100" dist="38100" dir="2700000" algn="tl">
                    <a:srgbClr val="000000"/>
                  </a:outerShdw>
                </a:effectLst>
              </a:rPr>
              <a:t>2. Did his enemies steal his body?</a:t>
            </a:r>
          </a:p>
          <a:p>
            <a:pPr>
              <a:spcBef>
                <a:spcPct val="50000"/>
              </a:spcBef>
              <a:buClr>
                <a:srgbClr val="00FFFF"/>
              </a:buClr>
              <a:buFontTx/>
              <a:buAutoNum type="arabicPeriod" startAt="3"/>
              <a:defRPr/>
            </a:pPr>
            <a:r>
              <a:rPr lang="en-US" sz="3600" smtClean="0">
                <a:solidFill>
                  <a:srgbClr val="00FFFF"/>
                </a:solidFill>
                <a:effectLst>
                  <a:outerShdw blurRad="38100" dist="38100" dir="2700000" algn="tl">
                    <a:srgbClr val="000000"/>
                  </a:outerShdw>
                </a:effectLst>
              </a:rPr>
              <a:t>Did his disciples steal his body?</a:t>
            </a:r>
          </a:p>
          <a:p>
            <a:pPr>
              <a:spcBef>
                <a:spcPct val="50000"/>
              </a:spcBef>
              <a:buClr>
                <a:srgbClr val="00FFFF"/>
              </a:buClr>
              <a:buFontTx/>
              <a:buAutoNum type="arabicPeriod" startAt="3"/>
              <a:defRPr/>
            </a:pPr>
            <a:r>
              <a:rPr lang="en-US" sz="3600" smtClean="0">
                <a:solidFill>
                  <a:srgbClr val="00FFFF"/>
                </a:solidFill>
                <a:effectLst>
                  <a:outerShdw blurRad="38100" dist="38100" dir="2700000" algn="tl">
                    <a:srgbClr val="000000"/>
                  </a:outerShdw>
                </a:effectLst>
              </a:rPr>
              <a:t>The “Hallucination” Theory?</a:t>
            </a:r>
          </a:p>
          <a:p>
            <a:pPr>
              <a:spcBef>
                <a:spcPct val="50000"/>
              </a:spcBef>
              <a:buClr>
                <a:srgbClr val="00FFFF"/>
              </a:buClr>
              <a:buFontTx/>
              <a:buAutoNum type="arabicPeriod" startAt="3"/>
              <a:defRPr/>
            </a:pPr>
            <a:r>
              <a:rPr lang="en-US" sz="3600" smtClean="0">
                <a:solidFill>
                  <a:srgbClr val="00FFFF"/>
                </a:solidFill>
                <a:effectLst>
                  <a:outerShdw blurRad="38100" dist="38100" dir="2700000" algn="tl">
                    <a:srgbClr val="000000"/>
                  </a:outerShdw>
                </a:effectLst>
              </a:rPr>
              <a:t>He was raised from the dead.</a:t>
            </a:r>
          </a:p>
          <a:p>
            <a:pPr>
              <a:lnSpc>
                <a:spcPct val="85000"/>
              </a:lnSpc>
              <a:spcBef>
                <a:spcPct val="30000"/>
              </a:spcBef>
              <a:defRPr/>
            </a:pPr>
            <a:endParaRPr lang="en-US" sz="3600" smtClean="0">
              <a:solidFill>
                <a:srgbClr val="00FFFF"/>
              </a:solidFill>
              <a:effectLst>
                <a:outerShdw blurRad="38100" dist="38100" dir="2700000" algn="tl">
                  <a:srgbClr val="000000"/>
                </a:outerShdw>
              </a:effectLst>
            </a:endParaRPr>
          </a:p>
        </p:txBody>
      </p:sp>
      <p:sp>
        <p:nvSpPr>
          <p:cNvPr id="4" name="Rectangle 4"/>
          <p:cNvSpPr>
            <a:spLocks noChangeArrowheads="1"/>
          </p:cNvSpPr>
          <p:nvPr/>
        </p:nvSpPr>
        <p:spPr bwMode="auto">
          <a:xfrm>
            <a:off x="1371600" y="1600200"/>
            <a:ext cx="6172200" cy="4343400"/>
          </a:xfrm>
          <a:prstGeom prst="rect">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endParaRPr lang="en-US" sz="3200">
              <a:latin typeface="Arial" charset="0"/>
            </a:endParaRPr>
          </a:p>
          <a:p>
            <a:pPr algn="ctr">
              <a:defRPr/>
            </a:pPr>
            <a:endParaRPr lang="en-US" sz="3200" b="1">
              <a:effectLst>
                <a:outerShdw blurRad="38100" dist="38100" dir="2700000" algn="tl">
                  <a:srgbClr val="FFFFFF"/>
                </a:outerShdw>
              </a:effectLst>
              <a:latin typeface="Arial" charset="0"/>
            </a:endParaRPr>
          </a:p>
          <a:p>
            <a:pPr algn="ctr">
              <a:defRPr/>
            </a:pPr>
            <a:endParaRPr lang="en-US" sz="3200">
              <a:latin typeface="Arial" charset="0"/>
            </a:endParaRPr>
          </a:p>
        </p:txBody>
      </p:sp>
    </p:spTree>
    <p:extLst>
      <p:ext uri="{BB962C8B-B14F-4D97-AF65-F5344CB8AC3E}">
        <p14:creationId xmlns:p14="http://schemas.microsoft.com/office/powerpoint/2010/main" val="2976560048"/>
      </p:ext>
    </p:extLst>
  </p:cSld>
  <p:clrMapOvr>
    <a:masterClrMapping/>
  </p:clrMapOvr>
  <p:timing>
    <p:tnLst>
      <p:par>
        <p:cTn id="1" dur="indefinite" restart="never" nodeType="tmRoot"/>
      </p:par>
    </p:tnLst>
  </p:timing>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62147" name="Text Box 3"/>
          <p:cNvSpPr txBox="1">
            <a:spLocks noChangeArrowheads="1"/>
          </p:cNvSpPr>
          <p:nvPr/>
        </p:nvSpPr>
        <p:spPr bwMode="auto">
          <a:xfrm>
            <a:off x="685800" y="1447800"/>
            <a:ext cx="8020050" cy="4568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spcBef>
                <a:spcPct val="50000"/>
              </a:spcBef>
              <a:buFontTx/>
              <a:buAutoNum type="arabicPeriod"/>
              <a:defRPr/>
            </a:pPr>
            <a:r>
              <a:rPr lang="en-US" sz="3600" smtClean="0">
                <a:solidFill>
                  <a:srgbClr val="00FFFF"/>
                </a:solidFill>
                <a:effectLst>
                  <a:outerShdw blurRad="38100" dist="38100" dir="2700000" algn="tl">
                    <a:srgbClr val="000000"/>
                  </a:outerShdw>
                </a:effectLst>
              </a:rPr>
              <a:t>The “Swoon” Theory?</a:t>
            </a:r>
          </a:p>
          <a:p>
            <a:pPr>
              <a:spcBef>
                <a:spcPct val="50000"/>
              </a:spcBef>
              <a:defRPr/>
            </a:pPr>
            <a:r>
              <a:rPr lang="en-US" sz="3600" smtClean="0">
                <a:solidFill>
                  <a:srgbClr val="00FFFF"/>
                </a:solidFill>
                <a:effectLst>
                  <a:outerShdw blurRad="38100" dist="38100" dir="2700000" algn="tl">
                    <a:srgbClr val="000000"/>
                  </a:outerShdw>
                </a:effectLst>
              </a:rPr>
              <a:t>2. Did his enemies steal his body?</a:t>
            </a:r>
          </a:p>
          <a:p>
            <a:pPr>
              <a:spcBef>
                <a:spcPct val="50000"/>
              </a:spcBef>
              <a:buClr>
                <a:srgbClr val="00FFFF"/>
              </a:buClr>
              <a:buFontTx/>
              <a:buAutoNum type="arabicPeriod" startAt="3"/>
              <a:defRPr/>
            </a:pPr>
            <a:r>
              <a:rPr lang="en-US" sz="3600" smtClean="0">
                <a:solidFill>
                  <a:srgbClr val="00FFFF"/>
                </a:solidFill>
                <a:effectLst>
                  <a:outerShdw blurRad="38100" dist="38100" dir="2700000" algn="tl">
                    <a:srgbClr val="000000"/>
                  </a:outerShdw>
                </a:effectLst>
              </a:rPr>
              <a:t>Did his disciples steal his body?</a:t>
            </a:r>
          </a:p>
          <a:p>
            <a:pPr>
              <a:spcBef>
                <a:spcPct val="50000"/>
              </a:spcBef>
              <a:buClr>
                <a:srgbClr val="00FFFF"/>
              </a:buClr>
              <a:buFontTx/>
              <a:buAutoNum type="arabicPeriod" startAt="3"/>
              <a:defRPr/>
            </a:pPr>
            <a:r>
              <a:rPr lang="en-US" sz="3600" smtClean="0">
                <a:solidFill>
                  <a:srgbClr val="00FFFF"/>
                </a:solidFill>
                <a:effectLst>
                  <a:outerShdw blurRad="38100" dist="38100" dir="2700000" algn="tl">
                    <a:srgbClr val="000000"/>
                  </a:outerShdw>
                </a:effectLst>
              </a:rPr>
              <a:t>The “Hallucination” Theory?</a:t>
            </a:r>
          </a:p>
          <a:p>
            <a:pPr>
              <a:spcBef>
                <a:spcPct val="50000"/>
              </a:spcBef>
              <a:buClr>
                <a:srgbClr val="00FFFF"/>
              </a:buClr>
              <a:buFontTx/>
              <a:buAutoNum type="arabicPeriod" startAt="3"/>
              <a:defRPr/>
            </a:pPr>
            <a:r>
              <a:rPr lang="en-US" sz="3600" smtClean="0">
                <a:solidFill>
                  <a:srgbClr val="00FFFF"/>
                </a:solidFill>
                <a:effectLst>
                  <a:outerShdw blurRad="38100" dist="38100" dir="2700000" algn="tl">
                    <a:srgbClr val="000000"/>
                  </a:outerShdw>
                </a:effectLst>
              </a:rPr>
              <a:t>He was raised from the dead.</a:t>
            </a:r>
          </a:p>
          <a:p>
            <a:pPr>
              <a:lnSpc>
                <a:spcPct val="85000"/>
              </a:lnSpc>
              <a:spcBef>
                <a:spcPct val="30000"/>
              </a:spcBef>
              <a:defRPr/>
            </a:pPr>
            <a:endParaRPr lang="en-US" sz="3600" smtClean="0">
              <a:solidFill>
                <a:srgbClr val="00FFFF"/>
              </a:solidFill>
              <a:effectLst>
                <a:outerShdw blurRad="38100" dist="38100" dir="2700000" algn="tl">
                  <a:srgbClr val="000000"/>
                </a:outerShdw>
              </a:effectLst>
            </a:endParaRPr>
          </a:p>
        </p:txBody>
      </p:sp>
      <p:sp>
        <p:nvSpPr>
          <p:cNvPr id="4" name="Rectangle 4"/>
          <p:cNvSpPr>
            <a:spLocks noChangeArrowheads="1"/>
          </p:cNvSpPr>
          <p:nvPr/>
        </p:nvSpPr>
        <p:spPr bwMode="auto">
          <a:xfrm>
            <a:off x="1371600" y="1600200"/>
            <a:ext cx="6172200" cy="4343400"/>
          </a:xfrm>
          <a:prstGeom prst="rect">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endParaRPr lang="en-US" sz="3200">
              <a:latin typeface="Arial" charset="0"/>
            </a:endParaRPr>
          </a:p>
          <a:p>
            <a:pPr algn="ctr">
              <a:defRPr/>
            </a:pPr>
            <a:endParaRPr lang="en-US" sz="3200" b="1">
              <a:effectLst>
                <a:outerShdw blurRad="38100" dist="38100" dir="2700000" algn="tl">
                  <a:srgbClr val="FFFFFF"/>
                </a:outerShdw>
              </a:effectLst>
              <a:latin typeface="Arial" charset="0"/>
            </a:endParaRPr>
          </a:p>
          <a:p>
            <a:pPr algn="ctr">
              <a:defRPr/>
            </a:pPr>
            <a:endParaRPr lang="en-US" sz="3200">
              <a:latin typeface="Arial" charset="0"/>
            </a:endParaRPr>
          </a:p>
        </p:txBody>
      </p:sp>
      <p:sp>
        <p:nvSpPr>
          <p:cNvPr id="5" name="Text Box 5"/>
          <p:cNvSpPr txBox="1">
            <a:spLocks noChangeArrowheads="1"/>
          </p:cNvSpPr>
          <p:nvPr/>
        </p:nvSpPr>
        <p:spPr bwMode="auto">
          <a:xfrm>
            <a:off x="1600200" y="2057400"/>
            <a:ext cx="5715000" cy="1554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defRPr/>
            </a:pPr>
            <a:r>
              <a:rPr lang="en-US" sz="3200" b="1" dirty="0">
                <a:effectLst>
                  <a:outerShdw blurRad="38100" dist="38100" dir="2700000" algn="tl">
                    <a:srgbClr val="FFFFFF"/>
                  </a:outerShdw>
                </a:effectLst>
                <a:latin typeface="Arial" charset="0"/>
              </a:rPr>
              <a:t>The resurrection of Jesus </a:t>
            </a:r>
          </a:p>
          <a:p>
            <a:pPr algn="ctr">
              <a:defRPr/>
            </a:pPr>
            <a:r>
              <a:rPr lang="en-US" sz="3200" b="1" dirty="0">
                <a:effectLst>
                  <a:outerShdw blurRad="38100" dist="38100" dir="2700000" algn="tl">
                    <a:srgbClr val="FFFFFF"/>
                  </a:outerShdw>
                </a:effectLst>
                <a:latin typeface="Arial" charset="0"/>
              </a:rPr>
              <a:t>cannot be disproved.</a:t>
            </a:r>
          </a:p>
          <a:p>
            <a:pPr algn="ctr">
              <a:defRPr/>
            </a:pPr>
            <a:endParaRPr lang="en-US" sz="3200" i="1" dirty="0">
              <a:latin typeface="Arial" charset="0"/>
            </a:endParaRPr>
          </a:p>
        </p:txBody>
      </p:sp>
    </p:spTree>
    <p:extLst>
      <p:ext uri="{BB962C8B-B14F-4D97-AF65-F5344CB8AC3E}">
        <p14:creationId xmlns:p14="http://schemas.microsoft.com/office/powerpoint/2010/main" val="4284432113"/>
      </p:ext>
    </p:extLst>
  </p:cSld>
  <p:clrMapOvr>
    <a:masterClrMapping/>
  </p:clrMapOvr>
  <p:timing>
    <p:tnLst>
      <p:par>
        <p:cTn id="1" dur="indefinite" restart="never" nodeType="tmRoot"/>
      </p:par>
    </p:tnLst>
  </p:timing>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62147" name="Text Box 3"/>
          <p:cNvSpPr txBox="1">
            <a:spLocks noChangeArrowheads="1"/>
          </p:cNvSpPr>
          <p:nvPr/>
        </p:nvSpPr>
        <p:spPr bwMode="auto">
          <a:xfrm>
            <a:off x="685800" y="1447800"/>
            <a:ext cx="8020050" cy="4568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spcBef>
                <a:spcPct val="50000"/>
              </a:spcBef>
              <a:buFontTx/>
              <a:buAutoNum type="arabicPeriod"/>
              <a:defRPr/>
            </a:pPr>
            <a:r>
              <a:rPr lang="en-US" sz="3600" smtClean="0">
                <a:solidFill>
                  <a:srgbClr val="00FFFF"/>
                </a:solidFill>
                <a:effectLst>
                  <a:outerShdw blurRad="38100" dist="38100" dir="2700000" algn="tl">
                    <a:srgbClr val="000000"/>
                  </a:outerShdw>
                </a:effectLst>
              </a:rPr>
              <a:t>The “Swoon” Theory?</a:t>
            </a:r>
          </a:p>
          <a:p>
            <a:pPr>
              <a:spcBef>
                <a:spcPct val="50000"/>
              </a:spcBef>
              <a:defRPr/>
            </a:pPr>
            <a:r>
              <a:rPr lang="en-US" sz="3600" smtClean="0">
                <a:solidFill>
                  <a:srgbClr val="00FFFF"/>
                </a:solidFill>
                <a:effectLst>
                  <a:outerShdw blurRad="38100" dist="38100" dir="2700000" algn="tl">
                    <a:srgbClr val="000000"/>
                  </a:outerShdw>
                </a:effectLst>
              </a:rPr>
              <a:t>2. Did his enemies steal his body?</a:t>
            </a:r>
          </a:p>
          <a:p>
            <a:pPr>
              <a:spcBef>
                <a:spcPct val="50000"/>
              </a:spcBef>
              <a:buClr>
                <a:srgbClr val="00FFFF"/>
              </a:buClr>
              <a:buFontTx/>
              <a:buAutoNum type="arabicPeriod" startAt="3"/>
              <a:defRPr/>
            </a:pPr>
            <a:r>
              <a:rPr lang="en-US" sz="3600" smtClean="0">
                <a:solidFill>
                  <a:srgbClr val="00FFFF"/>
                </a:solidFill>
                <a:effectLst>
                  <a:outerShdw blurRad="38100" dist="38100" dir="2700000" algn="tl">
                    <a:srgbClr val="000000"/>
                  </a:outerShdw>
                </a:effectLst>
              </a:rPr>
              <a:t>Did his disciples steal his body?</a:t>
            </a:r>
          </a:p>
          <a:p>
            <a:pPr>
              <a:spcBef>
                <a:spcPct val="50000"/>
              </a:spcBef>
              <a:buClr>
                <a:srgbClr val="00FFFF"/>
              </a:buClr>
              <a:buFontTx/>
              <a:buAutoNum type="arabicPeriod" startAt="3"/>
              <a:defRPr/>
            </a:pPr>
            <a:r>
              <a:rPr lang="en-US" sz="3600" smtClean="0">
                <a:solidFill>
                  <a:srgbClr val="00FFFF"/>
                </a:solidFill>
                <a:effectLst>
                  <a:outerShdw blurRad="38100" dist="38100" dir="2700000" algn="tl">
                    <a:srgbClr val="000000"/>
                  </a:outerShdw>
                </a:effectLst>
              </a:rPr>
              <a:t>The “Hallucination” Theory?</a:t>
            </a:r>
          </a:p>
          <a:p>
            <a:pPr>
              <a:spcBef>
                <a:spcPct val="50000"/>
              </a:spcBef>
              <a:buClr>
                <a:srgbClr val="00FFFF"/>
              </a:buClr>
              <a:buFontTx/>
              <a:buAutoNum type="arabicPeriod" startAt="3"/>
              <a:defRPr/>
            </a:pPr>
            <a:r>
              <a:rPr lang="en-US" sz="3600" smtClean="0">
                <a:solidFill>
                  <a:srgbClr val="00FFFF"/>
                </a:solidFill>
                <a:effectLst>
                  <a:outerShdw blurRad="38100" dist="38100" dir="2700000" algn="tl">
                    <a:srgbClr val="000000"/>
                  </a:outerShdw>
                </a:effectLst>
              </a:rPr>
              <a:t>He was raised from the dead.</a:t>
            </a:r>
          </a:p>
          <a:p>
            <a:pPr>
              <a:lnSpc>
                <a:spcPct val="85000"/>
              </a:lnSpc>
              <a:spcBef>
                <a:spcPct val="30000"/>
              </a:spcBef>
              <a:defRPr/>
            </a:pPr>
            <a:endParaRPr lang="en-US" sz="3600" smtClean="0">
              <a:solidFill>
                <a:srgbClr val="00FFFF"/>
              </a:solidFill>
              <a:effectLst>
                <a:outerShdw blurRad="38100" dist="38100" dir="2700000" algn="tl">
                  <a:srgbClr val="000000"/>
                </a:outerShdw>
              </a:effectLst>
            </a:endParaRPr>
          </a:p>
        </p:txBody>
      </p:sp>
      <p:sp>
        <p:nvSpPr>
          <p:cNvPr id="4" name="Rectangle 4"/>
          <p:cNvSpPr>
            <a:spLocks noChangeArrowheads="1"/>
          </p:cNvSpPr>
          <p:nvPr/>
        </p:nvSpPr>
        <p:spPr bwMode="auto">
          <a:xfrm>
            <a:off x="1371600" y="1600200"/>
            <a:ext cx="6172200" cy="4343400"/>
          </a:xfrm>
          <a:prstGeom prst="rect">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endParaRPr lang="en-US" sz="3200">
              <a:latin typeface="Arial" charset="0"/>
            </a:endParaRPr>
          </a:p>
          <a:p>
            <a:pPr algn="ctr">
              <a:defRPr/>
            </a:pPr>
            <a:endParaRPr lang="en-US" sz="3200" b="1">
              <a:effectLst>
                <a:outerShdw blurRad="38100" dist="38100" dir="2700000" algn="tl">
                  <a:srgbClr val="FFFFFF"/>
                </a:outerShdw>
              </a:effectLst>
              <a:latin typeface="Arial" charset="0"/>
            </a:endParaRPr>
          </a:p>
          <a:p>
            <a:pPr algn="ctr">
              <a:defRPr/>
            </a:pPr>
            <a:endParaRPr lang="en-US" sz="3200">
              <a:latin typeface="Arial" charset="0"/>
            </a:endParaRPr>
          </a:p>
        </p:txBody>
      </p:sp>
      <p:sp>
        <p:nvSpPr>
          <p:cNvPr id="5" name="Text Box 5"/>
          <p:cNvSpPr txBox="1">
            <a:spLocks noChangeArrowheads="1"/>
          </p:cNvSpPr>
          <p:nvPr/>
        </p:nvSpPr>
        <p:spPr bwMode="auto">
          <a:xfrm>
            <a:off x="1600200" y="2057400"/>
            <a:ext cx="5715000" cy="2468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defRPr/>
            </a:pPr>
            <a:r>
              <a:rPr lang="en-US" sz="3200" b="1" dirty="0">
                <a:effectLst>
                  <a:outerShdw blurRad="38100" dist="38100" dir="2700000" algn="tl">
                    <a:srgbClr val="FFFFFF"/>
                  </a:outerShdw>
                </a:effectLst>
                <a:latin typeface="Arial" charset="0"/>
              </a:rPr>
              <a:t>The resurrection of Jesus </a:t>
            </a:r>
          </a:p>
          <a:p>
            <a:pPr algn="ctr">
              <a:defRPr/>
            </a:pPr>
            <a:r>
              <a:rPr lang="en-US" sz="3200" b="1" dirty="0">
                <a:effectLst>
                  <a:outerShdw blurRad="38100" dist="38100" dir="2700000" algn="tl">
                    <a:srgbClr val="FFFFFF"/>
                  </a:outerShdw>
                </a:effectLst>
                <a:latin typeface="Arial" charset="0"/>
              </a:rPr>
              <a:t>cannot be disproved.</a:t>
            </a:r>
          </a:p>
          <a:p>
            <a:pPr algn="ctr">
              <a:defRPr/>
            </a:pPr>
            <a:endParaRPr lang="en-US" sz="2800" dirty="0">
              <a:latin typeface="Arial" charset="0"/>
            </a:endParaRPr>
          </a:p>
          <a:p>
            <a:pPr algn="ctr">
              <a:defRPr/>
            </a:pPr>
            <a:r>
              <a:rPr lang="en-US" sz="3200" b="1" dirty="0">
                <a:effectLst>
                  <a:outerShdw blurRad="38100" dist="38100" dir="2700000" algn="tl">
                    <a:srgbClr val="FFFFFF"/>
                  </a:outerShdw>
                </a:effectLst>
                <a:latin typeface="Arial" charset="0"/>
              </a:rPr>
              <a:t>The tomb is empty.</a:t>
            </a:r>
          </a:p>
          <a:p>
            <a:pPr algn="ctr">
              <a:defRPr/>
            </a:pPr>
            <a:endParaRPr lang="en-US" sz="3200" i="1" dirty="0">
              <a:latin typeface="Arial" charset="0"/>
            </a:endParaRPr>
          </a:p>
        </p:txBody>
      </p:sp>
    </p:spTree>
    <p:extLst>
      <p:ext uri="{BB962C8B-B14F-4D97-AF65-F5344CB8AC3E}">
        <p14:creationId xmlns:p14="http://schemas.microsoft.com/office/powerpoint/2010/main" val="3188200852"/>
      </p:ext>
    </p:extLst>
  </p:cSld>
  <p:clrMapOvr>
    <a:masterClrMapping/>
  </p:clrMapOvr>
  <p:timing>
    <p:tnLst>
      <p:par>
        <p:cTn id="1" dur="indefinite" restart="never" nodeType="tmRoot"/>
      </p:par>
    </p:tnLst>
  </p:timing>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62147" name="Text Box 3"/>
          <p:cNvSpPr txBox="1">
            <a:spLocks noChangeArrowheads="1"/>
          </p:cNvSpPr>
          <p:nvPr/>
        </p:nvSpPr>
        <p:spPr bwMode="auto">
          <a:xfrm>
            <a:off x="685800" y="1447800"/>
            <a:ext cx="8020050" cy="4568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spcBef>
                <a:spcPct val="50000"/>
              </a:spcBef>
              <a:buFontTx/>
              <a:buAutoNum type="arabicPeriod"/>
              <a:defRPr/>
            </a:pPr>
            <a:r>
              <a:rPr lang="en-US" sz="3600" smtClean="0">
                <a:solidFill>
                  <a:srgbClr val="00FFFF"/>
                </a:solidFill>
                <a:effectLst>
                  <a:outerShdw blurRad="38100" dist="38100" dir="2700000" algn="tl">
                    <a:srgbClr val="000000"/>
                  </a:outerShdw>
                </a:effectLst>
              </a:rPr>
              <a:t>The “Swoon” Theory?</a:t>
            </a:r>
          </a:p>
          <a:p>
            <a:pPr>
              <a:spcBef>
                <a:spcPct val="50000"/>
              </a:spcBef>
              <a:defRPr/>
            </a:pPr>
            <a:r>
              <a:rPr lang="en-US" sz="3600" smtClean="0">
                <a:solidFill>
                  <a:srgbClr val="00FFFF"/>
                </a:solidFill>
                <a:effectLst>
                  <a:outerShdw blurRad="38100" dist="38100" dir="2700000" algn="tl">
                    <a:srgbClr val="000000"/>
                  </a:outerShdw>
                </a:effectLst>
              </a:rPr>
              <a:t>2. Did his enemies steal his body?</a:t>
            </a:r>
          </a:p>
          <a:p>
            <a:pPr>
              <a:spcBef>
                <a:spcPct val="50000"/>
              </a:spcBef>
              <a:buClr>
                <a:srgbClr val="00FFFF"/>
              </a:buClr>
              <a:buFontTx/>
              <a:buAutoNum type="arabicPeriod" startAt="3"/>
              <a:defRPr/>
            </a:pPr>
            <a:r>
              <a:rPr lang="en-US" sz="3600" smtClean="0">
                <a:solidFill>
                  <a:srgbClr val="00FFFF"/>
                </a:solidFill>
                <a:effectLst>
                  <a:outerShdw blurRad="38100" dist="38100" dir="2700000" algn="tl">
                    <a:srgbClr val="000000"/>
                  </a:outerShdw>
                </a:effectLst>
              </a:rPr>
              <a:t>Did his disciples steal his body?</a:t>
            </a:r>
          </a:p>
          <a:p>
            <a:pPr>
              <a:spcBef>
                <a:spcPct val="50000"/>
              </a:spcBef>
              <a:buClr>
                <a:srgbClr val="00FFFF"/>
              </a:buClr>
              <a:buFontTx/>
              <a:buAutoNum type="arabicPeriod" startAt="3"/>
              <a:defRPr/>
            </a:pPr>
            <a:r>
              <a:rPr lang="en-US" sz="3600" smtClean="0">
                <a:solidFill>
                  <a:srgbClr val="00FFFF"/>
                </a:solidFill>
                <a:effectLst>
                  <a:outerShdw blurRad="38100" dist="38100" dir="2700000" algn="tl">
                    <a:srgbClr val="000000"/>
                  </a:outerShdw>
                </a:effectLst>
              </a:rPr>
              <a:t>The “Hallucination” Theory?</a:t>
            </a:r>
          </a:p>
          <a:p>
            <a:pPr>
              <a:spcBef>
                <a:spcPct val="50000"/>
              </a:spcBef>
              <a:buClr>
                <a:srgbClr val="00FFFF"/>
              </a:buClr>
              <a:buFontTx/>
              <a:buAutoNum type="arabicPeriod" startAt="3"/>
              <a:defRPr/>
            </a:pPr>
            <a:r>
              <a:rPr lang="en-US" sz="3600" smtClean="0">
                <a:solidFill>
                  <a:srgbClr val="00FFFF"/>
                </a:solidFill>
                <a:effectLst>
                  <a:outerShdw blurRad="38100" dist="38100" dir="2700000" algn="tl">
                    <a:srgbClr val="000000"/>
                  </a:outerShdw>
                </a:effectLst>
              </a:rPr>
              <a:t>He was raised from the dead.</a:t>
            </a:r>
          </a:p>
          <a:p>
            <a:pPr>
              <a:lnSpc>
                <a:spcPct val="85000"/>
              </a:lnSpc>
              <a:spcBef>
                <a:spcPct val="30000"/>
              </a:spcBef>
              <a:defRPr/>
            </a:pPr>
            <a:endParaRPr lang="en-US" sz="3600" smtClean="0">
              <a:solidFill>
                <a:srgbClr val="00FFFF"/>
              </a:solidFill>
              <a:effectLst>
                <a:outerShdw blurRad="38100" dist="38100" dir="2700000" algn="tl">
                  <a:srgbClr val="000000"/>
                </a:outerShdw>
              </a:effectLst>
            </a:endParaRPr>
          </a:p>
        </p:txBody>
      </p:sp>
      <p:sp>
        <p:nvSpPr>
          <p:cNvPr id="4" name="Rectangle 4"/>
          <p:cNvSpPr>
            <a:spLocks noChangeArrowheads="1"/>
          </p:cNvSpPr>
          <p:nvPr/>
        </p:nvSpPr>
        <p:spPr bwMode="auto">
          <a:xfrm>
            <a:off x="1371600" y="1600200"/>
            <a:ext cx="6172200" cy="4343400"/>
          </a:xfrm>
          <a:prstGeom prst="rect">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endParaRPr lang="en-US" sz="3200">
              <a:latin typeface="Arial" charset="0"/>
            </a:endParaRPr>
          </a:p>
          <a:p>
            <a:pPr algn="ctr">
              <a:defRPr/>
            </a:pPr>
            <a:endParaRPr lang="en-US" sz="3200" b="1">
              <a:effectLst>
                <a:outerShdw blurRad="38100" dist="38100" dir="2700000" algn="tl">
                  <a:srgbClr val="FFFFFF"/>
                </a:outerShdw>
              </a:effectLst>
              <a:latin typeface="Arial" charset="0"/>
            </a:endParaRPr>
          </a:p>
          <a:p>
            <a:pPr algn="ctr">
              <a:defRPr/>
            </a:pPr>
            <a:endParaRPr lang="en-US" sz="3200">
              <a:latin typeface="Arial" charset="0"/>
            </a:endParaRPr>
          </a:p>
        </p:txBody>
      </p:sp>
      <p:sp>
        <p:nvSpPr>
          <p:cNvPr id="5" name="Text Box 5"/>
          <p:cNvSpPr txBox="1">
            <a:spLocks noChangeArrowheads="1"/>
          </p:cNvSpPr>
          <p:nvPr/>
        </p:nvSpPr>
        <p:spPr bwMode="auto">
          <a:xfrm>
            <a:off x="1600200" y="2057400"/>
            <a:ext cx="5715000" cy="3870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defRPr/>
            </a:pPr>
            <a:r>
              <a:rPr lang="en-US" sz="3200" b="1" dirty="0">
                <a:effectLst>
                  <a:outerShdw blurRad="38100" dist="38100" dir="2700000" algn="tl">
                    <a:srgbClr val="FFFFFF"/>
                  </a:outerShdw>
                </a:effectLst>
                <a:latin typeface="Arial" charset="0"/>
              </a:rPr>
              <a:t>The resurrection of Jesus </a:t>
            </a:r>
          </a:p>
          <a:p>
            <a:pPr algn="ctr">
              <a:defRPr/>
            </a:pPr>
            <a:r>
              <a:rPr lang="en-US" sz="3200" b="1" dirty="0">
                <a:effectLst>
                  <a:outerShdw blurRad="38100" dist="38100" dir="2700000" algn="tl">
                    <a:srgbClr val="FFFFFF"/>
                  </a:outerShdw>
                </a:effectLst>
                <a:latin typeface="Arial" charset="0"/>
              </a:rPr>
              <a:t>cannot be disproved.</a:t>
            </a:r>
          </a:p>
          <a:p>
            <a:pPr algn="ctr">
              <a:defRPr/>
            </a:pPr>
            <a:endParaRPr lang="en-US" sz="2800" dirty="0">
              <a:latin typeface="Arial" charset="0"/>
            </a:endParaRPr>
          </a:p>
          <a:p>
            <a:pPr algn="ctr">
              <a:defRPr/>
            </a:pPr>
            <a:r>
              <a:rPr lang="en-US" sz="3200" b="1" dirty="0">
                <a:effectLst>
                  <a:outerShdw blurRad="38100" dist="38100" dir="2700000" algn="tl">
                    <a:srgbClr val="FFFFFF"/>
                  </a:outerShdw>
                </a:effectLst>
                <a:latin typeface="Arial" charset="0"/>
              </a:rPr>
              <a:t>The tomb is empty.</a:t>
            </a:r>
          </a:p>
          <a:p>
            <a:pPr algn="ctr">
              <a:defRPr/>
            </a:pPr>
            <a:endParaRPr lang="en-US" sz="2800" b="1" dirty="0">
              <a:effectLst>
                <a:outerShdw blurRad="38100" dist="38100" dir="2700000" algn="tl">
                  <a:srgbClr val="FFFFFF"/>
                </a:outerShdw>
              </a:effectLst>
              <a:latin typeface="Arial" charset="0"/>
            </a:endParaRPr>
          </a:p>
          <a:p>
            <a:pPr algn="ctr">
              <a:defRPr/>
            </a:pPr>
            <a:r>
              <a:rPr lang="en-US" sz="3200" b="1" i="1" dirty="0">
                <a:effectLst>
                  <a:outerShdw blurRad="38100" dist="38100" dir="2700000" algn="tl">
                    <a:srgbClr val="FFFFFF"/>
                  </a:outerShdw>
                </a:effectLst>
                <a:latin typeface="Arial" charset="0"/>
              </a:rPr>
              <a:t>If the resurrection is true, </a:t>
            </a:r>
          </a:p>
          <a:p>
            <a:pPr algn="ctr">
              <a:defRPr/>
            </a:pPr>
            <a:r>
              <a:rPr lang="en-US" sz="3200" b="1" i="1" dirty="0">
                <a:effectLst>
                  <a:outerShdw blurRad="38100" dist="38100" dir="2700000" algn="tl">
                    <a:srgbClr val="FFFFFF"/>
                  </a:outerShdw>
                </a:effectLst>
                <a:latin typeface="Arial" charset="0"/>
              </a:rPr>
              <a:t>Jesus is the Son of God!</a:t>
            </a:r>
          </a:p>
          <a:p>
            <a:pPr algn="ctr">
              <a:defRPr/>
            </a:pPr>
            <a:endParaRPr lang="en-US" sz="3200" i="1" dirty="0">
              <a:latin typeface="Arial" charset="0"/>
            </a:endParaRPr>
          </a:p>
        </p:txBody>
      </p:sp>
    </p:spTree>
    <p:extLst>
      <p:ext uri="{BB962C8B-B14F-4D97-AF65-F5344CB8AC3E}">
        <p14:creationId xmlns:p14="http://schemas.microsoft.com/office/powerpoint/2010/main" val="2748407947"/>
      </p:ext>
    </p:extLst>
  </p:cSld>
  <p:clrMapOvr>
    <a:masterClrMapping/>
  </p:clrMapOvr>
  <p:timing>
    <p:tnLst>
      <p:par>
        <p:cTn id="1" dur="indefinite" restart="never" nodeType="tmRoot"/>
      </p:par>
    </p:tnLst>
  </p:timing>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ChangeArrowheads="1"/>
          </p:cNvSpPr>
          <p:nvPr>
            <p:ph type="ctrTitle"/>
          </p:nvPr>
        </p:nvSpPr>
        <p:spPr>
          <a:xfrm>
            <a:off x="228600" y="228600"/>
            <a:ext cx="8915400" cy="1066800"/>
          </a:xfrm>
        </p:spPr>
        <p:txBody>
          <a:bodyPr/>
          <a:lstStyle/>
          <a:p>
            <a:pPr eaLnBrk="1" hangingPunct="1">
              <a:defRPr/>
            </a:pPr>
            <a:r>
              <a:rPr lang="en-US" sz="4000" u="sng" smtClean="0">
                <a:solidFill>
                  <a:srgbClr val="FFFF00"/>
                </a:solidFill>
                <a:effectLst>
                  <a:outerShdw blurRad="38100" dist="38100" dir="2700000" algn="tl">
                    <a:srgbClr val="000000"/>
                  </a:outerShdw>
                </a:effectLst>
              </a:rPr>
              <a:t>Can The Resurrection Be Disproved?</a:t>
            </a:r>
          </a:p>
        </p:txBody>
      </p:sp>
      <p:sp>
        <p:nvSpPr>
          <p:cNvPr id="262147" name="Text Box 3"/>
          <p:cNvSpPr txBox="1">
            <a:spLocks noChangeArrowheads="1"/>
          </p:cNvSpPr>
          <p:nvPr/>
        </p:nvSpPr>
        <p:spPr bwMode="auto">
          <a:xfrm>
            <a:off x="685800" y="1447800"/>
            <a:ext cx="8020050" cy="4568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spcBef>
                <a:spcPct val="50000"/>
              </a:spcBef>
              <a:buFontTx/>
              <a:buAutoNum type="arabicPeriod"/>
              <a:defRPr/>
            </a:pPr>
            <a:r>
              <a:rPr lang="en-US" sz="3600" dirty="0" smtClean="0">
                <a:solidFill>
                  <a:srgbClr val="00FFFF"/>
                </a:solidFill>
                <a:effectLst>
                  <a:outerShdw blurRad="38100" dist="38100" dir="2700000" algn="tl">
                    <a:srgbClr val="000000"/>
                  </a:outerShdw>
                </a:effectLst>
              </a:rPr>
              <a:t>The “Swoon” Theory?</a:t>
            </a:r>
          </a:p>
          <a:p>
            <a:pPr>
              <a:spcBef>
                <a:spcPct val="50000"/>
              </a:spcBef>
              <a:defRPr/>
            </a:pPr>
            <a:r>
              <a:rPr lang="en-US" sz="3600" dirty="0" smtClean="0">
                <a:solidFill>
                  <a:srgbClr val="00FFFF"/>
                </a:solidFill>
                <a:effectLst>
                  <a:outerShdw blurRad="38100" dist="38100" dir="2700000" algn="tl">
                    <a:srgbClr val="000000"/>
                  </a:outerShdw>
                </a:effectLst>
              </a:rPr>
              <a:t>2. Did </a:t>
            </a:r>
            <a:r>
              <a:rPr lang="en-US" sz="3600" dirty="0" smtClean="0">
                <a:solidFill>
                  <a:srgbClr val="00FFFF"/>
                </a:solidFill>
                <a:effectLst>
                  <a:outerShdw blurRad="38100" dist="38100" dir="2700000" algn="tl">
                    <a:srgbClr val="000000"/>
                  </a:outerShdw>
                </a:effectLst>
              </a:rPr>
              <a:t>His </a:t>
            </a:r>
            <a:r>
              <a:rPr lang="en-US" sz="3600" dirty="0" smtClean="0">
                <a:solidFill>
                  <a:srgbClr val="00FFFF"/>
                </a:solidFill>
                <a:effectLst>
                  <a:outerShdw blurRad="38100" dist="38100" dir="2700000" algn="tl">
                    <a:srgbClr val="000000"/>
                  </a:outerShdw>
                </a:effectLst>
              </a:rPr>
              <a:t>enemies steal </a:t>
            </a:r>
            <a:r>
              <a:rPr lang="en-US" sz="3600" dirty="0" smtClean="0">
                <a:solidFill>
                  <a:srgbClr val="00FFFF"/>
                </a:solidFill>
                <a:effectLst>
                  <a:outerShdw blurRad="38100" dist="38100" dir="2700000" algn="tl">
                    <a:srgbClr val="000000"/>
                  </a:outerShdw>
                </a:effectLst>
              </a:rPr>
              <a:t>His </a:t>
            </a:r>
            <a:r>
              <a:rPr lang="en-US" sz="3600" dirty="0" smtClean="0">
                <a:solidFill>
                  <a:srgbClr val="00FFFF"/>
                </a:solidFill>
                <a:effectLst>
                  <a:outerShdw blurRad="38100" dist="38100" dir="2700000" algn="tl">
                    <a:srgbClr val="000000"/>
                  </a:outerShdw>
                </a:effectLst>
              </a:rPr>
              <a:t>body?</a:t>
            </a:r>
          </a:p>
          <a:p>
            <a:pPr>
              <a:spcBef>
                <a:spcPct val="50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Did </a:t>
            </a:r>
            <a:r>
              <a:rPr lang="en-US" sz="3600" dirty="0" smtClean="0">
                <a:solidFill>
                  <a:srgbClr val="00FFFF"/>
                </a:solidFill>
                <a:effectLst>
                  <a:outerShdw blurRad="38100" dist="38100" dir="2700000" algn="tl">
                    <a:srgbClr val="000000"/>
                  </a:outerShdw>
                </a:effectLst>
              </a:rPr>
              <a:t>His </a:t>
            </a:r>
            <a:r>
              <a:rPr lang="en-US" sz="3600" dirty="0" smtClean="0">
                <a:solidFill>
                  <a:srgbClr val="00FFFF"/>
                </a:solidFill>
                <a:effectLst>
                  <a:outerShdw blurRad="38100" dist="38100" dir="2700000" algn="tl">
                    <a:srgbClr val="000000"/>
                  </a:outerShdw>
                </a:effectLst>
              </a:rPr>
              <a:t>disciples steal </a:t>
            </a:r>
            <a:r>
              <a:rPr lang="en-US" sz="3600" dirty="0" smtClean="0">
                <a:solidFill>
                  <a:srgbClr val="00FFFF"/>
                </a:solidFill>
                <a:effectLst>
                  <a:outerShdw blurRad="38100" dist="38100" dir="2700000" algn="tl">
                    <a:srgbClr val="000000"/>
                  </a:outerShdw>
                </a:effectLst>
              </a:rPr>
              <a:t>His </a:t>
            </a:r>
            <a:r>
              <a:rPr lang="en-US" sz="3600" dirty="0" smtClean="0">
                <a:solidFill>
                  <a:srgbClr val="00FFFF"/>
                </a:solidFill>
                <a:effectLst>
                  <a:outerShdw blurRad="38100" dist="38100" dir="2700000" algn="tl">
                    <a:srgbClr val="000000"/>
                  </a:outerShdw>
                </a:effectLst>
              </a:rPr>
              <a:t>body?</a:t>
            </a:r>
          </a:p>
          <a:p>
            <a:pPr>
              <a:spcBef>
                <a:spcPct val="50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The “Hallucination” Theory?</a:t>
            </a:r>
          </a:p>
          <a:p>
            <a:pPr>
              <a:spcBef>
                <a:spcPct val="50000"/>
              </a:spcBef>
              <a:buClr>
                <a:srgbClr val="00FFFF"/>
              </a:buClr>
              <a:buFontTx/>
              <a:buAutoNum type="arabicPeriod" startAt="3"/>
              <a:defRPr/>
            </a:pPr>
            <a:r>
              <a:rPr lang="en-US" sz="3600" dirty="0" smtClean="0">
                <a:solidFill>
                  <a:srgbClr val="00FFFF"/>
                </a:solidFill>
                <a:effectLst>
                  <a:outerShdw blurRad="38100" dist="38100" dir="2700000" algn="tl">
                    <a:srgbClr val="000000"/>
                  </a:outerShdw>
                </a:effectLst>
              </a:rPr>
              <a:t>He was raised from the dead.</a:t>
            </a:r>
          </a:p>
          <a:p>
            <a:pPr>
              <a:lnSpc>
                <a:spcPct val="85000"/>
              </a:lnSpc>
              <a:spcBef>
                <a:spcPct val="30000"/>
              </a:spcBef>
              <a:defRPr/>
            </a:pPr>
            <a:endParaRPr lang="en-US" sz="3600" dirty="0" smtClean="0">
              <a:solidFill>
                <a:srgbClr val="00FFFF"/>
              </a:solidFill>
              <a:effectLst>
                <a:outerShdw blurRad="38100" dist="38100" dir="2700000" algn="tl">
                  <a:srgbClr val="000000"/>
                </a:outerShdw>
              </a:effectLst>
            </a:endParaRPr>
          </a:p>
        </p:txBody>
      </p:sp>
      <p:sp>
        <p:nvSpPr>
          <p:cNvPr id="4" name="Text Box 4"/>
          <p:cNvSpPr txBox="1">
            <a:spLocks noChangeArrowheads="1"/>
          </p:cNvSpPr>
          <p:nvPr/>
        </p:nvSpPr>
        <p:spPr bwMode="auto">
          <a:xfrm>
            <a:off x="609600" y="5486400"/>
            <a:ext cx="80010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defRPr/>
            </a:pPr>
            <a:r>
              <a:rPr lang="en-US" sz="3600" i="1" dirty="0">
                <a:solidFill>
                  <a:srgbClr val="FFFF00"/>
                </a:solidFill>
                <a:effectLst>
                  <a:outerShdw blurRad="38100" dist="38100" dir="2700000" algn="tl">
                    <a:srgbClr val="000000"/>
                  </a:outerShdw>
                </a:effectLst>
                <a:latin typeface="Arial" charset="0"/>
              </a:rPr>
              <a:t>“Unless you believe that I am He, you will die in your sins” (John 8:24).</a:t>
            </a:r>
          </a:p>
        </p:txBody>
      </p:sp>
    </p:spTree>
    <p:extLst>
      <p:ext uri="{BB962C8B-B14F-4D97-AF65-F5344CB8AC3E}">
        <p14:creationId xmlns:p14="http://schemas.microsoft.com/office/powerpoint/2010/main" val="2485545887"/>
      </p:ext>
    </p:extLst>
  </p:cSld>
  <p:clrMapOvr>
    <a:masterClrMapping/>
  </p:clrMapOvr>
  <p:timing>
    <p:tnLst>
      <p:par>
        <p:cTn id="1" dur="indefinite" restart="never" nodeType="tmRoot"/>
      </p:par>
    </p:tnLst>
  </p:timing>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35641" y="1901190"/>
            <a:ext cx="8190063" cy="707886"/>
          </a:xfrm>
          <a:prstGeom prst="rect">
            <a:avLst/>
          </a:prstGeom>
          <a:noFill/>
        </p:spPr>
        <p:txBody>
          <a:bodyPr wrap="none" rtlCol="0">
            <a:spAutoFit/>
          </a:bodyPr>
          <a:lstStyle/>
          <a:p>
            <a:r>
              <a:rPr lang="en-US" sz="4000" b="1" dirty="0">
                <a:solidFill>
                  <a:srgbClr val="FFFF00"/>
                </a:solidFill>
                <a:effectLst>
                  <a:outerShdw blurRad="38100" dist="38100" dir="2700000" algn="tl">
                    <a:srgbClr val="000000"/>
                  </a:outerShdw>
                </a:effectLst>
                <a:latin typeface="+mn-lt"/>
              </a:rPr>
              <a:t>Is Jesus Christ The Son Of God</a:t>
            </a:r>
            <a:r>
              <a:rPr lang="en-US" sz="4000" b="1" dirty="0" smtClean="0">
                <a:solidFill>
                  <a:srgbClr val="FFFF00"/>
                </a:solidFill>
                <a:effectLst>
                  <a:outerShdw blurRad="38100" dist="38100" dir="2700000" algn="tl">
                    <a:srgbClr val="000000"/>
                  </a:outerShdw>
                </a:effectLst>
                <a:latin typeface="+mn-lt"/>
              </a:rPr>
              <a:t>?</a:t>
            </a:r>
            <a:endParaRPr lang="en-US" sz="4000" dirty="0">
              <a:latin typeface="+mn-lt"/>
            </a:endParaRPr>
          </a:p>
        </p:txBody>
      </p:sp>
    </p:spTree>
  </p:cSld>
  <p:clrMapOvr>
    <a:masterClrMapping/>
  </p:clrMapOvr>
  <p:timing>
    <p:tnLst>
      <p:par>
        <p:cTn id="1" dur="indefinite" restart="never" nodeType="tmRoot"/>
      </p:par>
    </p:tnLst>
  </p:timing>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81382" y="3387477"/>
            <a:ext cx="898579" cy="707886"/>
          </a:xfrm>
          <a:prstGeom prst="rect">
            <a:avLst/>
          </a:prstGeom>
          <a:noFill/>
        </p:spPr>
        <p:txBody>
          <a:bodyPr wrap="none" rtlCol="0">
            <a:spAutoFit/>
          </a:bodyPr>
          <a:lstStyle/>
          <a:p>
            <a:r>
              <a:rPr lang="en-US" sz="4000" b="1" dirty="0">
                <a:solidFill>
                  <a:srgbClr val="FFFF00"/>
                </a:solidFill>
                <a:effectLst>
                  <a:outerShdw blurRad="38100" dist="38100" dir="2700000" algn="tl">
                    <a:srgbClr val="000000"/>
                  </a:outerShdw>
                </a:effectLst>
                <a:latin typeface="+mn-lt"/>
              </a:rPr>
              <a:t>Or</a:t>
            </a:r>
            <a:r>
              <a:rPr lang="en-US" sz="4000" b="1" dirty="0" smtClean="0">
                <a:solidFill>
                  <a:srgbClr val="FFFF00"/>
                </a:solidFill>
                <a:effectLst>
                  <a:outerShdw blurRad="38100" dist="38100" dir="2700000" algn="tl">
                    <a:srgbClr val="000000"/>
                  </a:outerShdw>
                </a:effectLst>
                <a:latin typeface="+mn-lt"/>
              </a:rPr>
              <a:t>,</a:t>
            </a:r>
            <a:endParaRPr lang="en-US" sz="4000" dirty="0">
              <a:latin typeface="+mn-lt"/>
            </a:endParaRPr>
          </a:p>
        </p:txBody>
      </p:sp>
      <p:sp>
        <p:nvSpPr>
          <p:cNvPr id="5" name="TextBox 4"/>
          <p:cNvSpPr txBox="1"/>
          <p:nvPr/>
        </p:nvSpPr>
        <p:spPr>
          <a:xfrm>
            <a:off x="435641" y="1901190"/>
            <a:ext cx="8190063" cy="707886"/>
          </a:xfrm>
          <a:prstGeom prst="rect">
            <a:avLst/>
          </a:prstGeom>
          <a:noFill/>
        </p:spPr>
        <p:txBody>
          <a:bodyPr wrap="none" rtlCol="0">
            <a:spAutoFit/>
          </a:bodyPr>
          <a:lstStyle/>
          <a:p>
            <a:r>
              <a:rPr lang="en-US" sz="4000" b="1" dirty="0">
                <a:solidFill>
                  <a:srgbClr val="FFFF00"/>
                </a:solidFill>
                <a:effectLst>
                  <a:outerShdw blurRad="38100" dist="38100" dir="2700000" algn="tl">
                    <a:srgbClr val="000000"/>
                  </a:outerShdw>
                </a:effectLst>
                <a:latin typeface="+mn-lt"/>
              </a:rPr>
              <a:t>Is Jesus Christ The Son Of God</a:t>
            </a:r>
            <a:r>
              <a:rPr lang="en-US" sz="4000" b="1" dirty="0" smtClean="0">
                <a:solidFill>
                  <a:srgbClr val="FFFF00"/>
                </a:solidFill>
                <a:effectLst>
                  <a:outerShdw blurRad="38100" dist="38100" dir="2700000" algn="tl">
                    <a:srgbClr val="000000"/>
                  </a:outerShdw>
                </a:effectLst>
                <a:latin typeface="+mn-lt"/>
              </a:rPr>
              <a:t>?</a:t>
            </a:r>
            <a:endParaRPr lang="en-US" sz="4000" dirty="0">
              <a:latin typeface="+mn-lt"/>
            </a:endParaRPr>
          </a:p>
        </p:txBody>
      </p:sp>
    </p:spTree>
    <p:extLst>
      <p:ext uri="{BB962C8B-B14F-4D97-AF65-F5344CB8AC3E}">
        <p14:creationId xmlns:p14="http://schemas.microsoft.com/office/powerpoint/2010/main" val="400415588"/>
      </p:ext>
    </p:extLst>
  </p:cSld>
  <p:clrMapOvr>
    <a:masterClrMapping/>
  </p:clrMapOvr>
  <p:timing>
    <p:tnLst>
      <p:par>
        <p:cTn id="1" dur="indefinite" restart="never" nodeType="tmRoot"/>
      </p:par>
    </p:tnLst>
  </p:timing>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81382" y="3387477"/>
            <a:ext cx="898579" cy="707886"/>
          </a:xfrm>
          <a:prstGeom prst="rect">
            <a:avLst/>
          </a:prstGeom>
          <a:noFill/>
        </p:spPr>
        <p:txBody>
          <a:bodyPr wrap="none" rtlCol="0">
            <a:spAutoFit/>
          </a:bodyPr>
          <a:lstStyle/>
          <a:p>
            <a:r>
              <a:rPr lang="en-US" sz="4000" b="1" dirty="0">
                <a:solidFill>
                  <a:srgbClr val="FFFF00"/>
                </a:solidFill>
                <a:effectLst>
                  <a:outerShdw blurRad="38100" dist="38100" dir="2700000" algn="tl">
                    <a:srgbClr val="000000"/>
                  </a:outerShdw>
                </a:effectLst>
                <a:latin typeface="+mn-lt"/>
              </a:rPr>
              <a:t>Or</a:t>
            </a:r>
            <a:r>
              <a:rPr lang="en-US" sz="4000" b="1" dirty="0" smtClean="0">
                <a:solidFill>
                  <a:srgbClr val="FFFF00"/>
                </a:solidFill>
                <a:effectLst>
                  <a:outerShdw blurRad="38100" dist="38100" dir="2700000" algn="tl">
                    <a:srgbClr val="000000"/>
                  </a:outerShdw>
                </a:effectLst>
                <a:latin typeface="+mn-lt"/>
              </a:rPr>
              <a:t>,</a:t>
            </a:r>
            <a:endParaRPr lang="en-US" sz="4000" dirty="0">
              <a:latin typeface="+mn-lt"/>
            </a:endParaRPr>
          </a:p>
        </p:txBody>
      </p:sp>
      <p:sp>
        <p:nvSpPr>
          <p:cNvPr id="3" name="TextBox 2"/>
          <p:cNvSpPr txBox="1"/>
          <p:nvPr/>
        </p:nvSpPr>
        <p:spPr>
          <a:xfrm>
            <a:off x="1630680" y="4953000"/>
            <a:ext cx="5799986" cy="707886"/>
          </a:xfrm>
          <a:prstGeom prst="rect">
            <a:avLst/>
          </a:prstGeom>
          <a:noFill/>
        </p:spPr>
        <p:txBody>
          <a:bodyPr wrap="none" rtlCol="0">
            <a:spAutoFit/>
          </a:bodyPr>
          <a:lstStyle/>
          <a:p>
            <a:r>
              <a:rPr lang="en-US" sz="4000" b="1" dirty="0">
                <a:solidFill>
                  <a:srgbClr val="FFFF00"/>
                </a:solidFill>
                <a:effectLst>
                  <a:outerShdw blurRad="38100" dist="38100" dir="2700000" algn="tl">
                    <a:srgbClr val="000000"/>
                  </a:outerShdw>
                </a:effectLst>
                <a:latin typeface="+mn-lt"/>
              </a:rPr>
              <a:t>Is He a lying imposter</a:t>
            </a:r>
            <a:r>
              <a:rPr lang="en-US" sz="4000" b="1" dirty="0" smtClean="0">
                <a:solidFill>
                  <a:srgbClr val="FFFF00"/>
                </a:solidFill>
                <a:effectLst>
                  <a:outerShdw blurRad="38100" dist="38100" dir="2700000" algn="tl">
                    <a:srgbClr val="000000"/>
                  </a:outerShdw>
                </a:effectLst>
                <a:latin typeface="+mn-lt"/>
              </a:rPr>
              <a:t>?</a:t>
            </a:r>
            <a:endParaRPr lang="en-US" sz="4000" dirty="0">
              <a:latin typeface="+mn-lt"/>
            </a:endParaRPr>
          </a:p>
        </p:txBody>
      </p:sp>
      <p:sp>
        <p:nvSpPr>
          <p:cNvPr id="5" name="TextBox 4"/>
          <p:cNvSpPr txBox="1"/>
          <p:nvPr/>
        </p:nvSpPr>
        <p:spPr>
          <a:xfrm>
            <a:off x="435641" y="1901190"/>
            <a:ext cx="8190063" cy="707886"/>
          </a:xfrm>
          <a:prstGeom prst="rect">
            <a:avLst/>
          </a:prstGeom>
          <a:noFill/>
        </p:spPr>
        <p:txBody>
          <a:bodyPr wrap="none" rtlCol="0">
            <a:spAutoFit/>
          </a:bodyPr>
          <a:lstStyle/>
          <a:p>
            <a:r>
              <a:rPr lang="en-US" sz="4000" b="1" dirty="0">
                <a:solidFill>
                  <a:srgbClr val="FFFF00"/>
                </a:solidFill>
                <a:effectLst>
                  <a:outerShdw blurRad="38100" dist="38100" dir="2700000" algn="tl">
                    <a:srgbClr val="000000"/>
                  </a:outerShdw>
                </a:effectLst>
                <a:latin typeface="+mn-lt"/>
              </a:rPr>
              <a:t>Is Jesus Christ The Son Of God</a:t>
            </a:r>
            <a:r>
              <a:rPr lang="en-US" sz="4000" b="1" dirty="0" smtClean="0">
                <a:solidFill>
                  <a:srgbClr val="FFFF00"/>
                </a:solidFill>
                <a:effectLst>
                  <a:outerShdw blurRad="38100" dist="38100" dir="2700000" algn="tl">
                    <a:srgbClr val="000000"/>
                  </a:outerShdw>
                </a:effectLst>
                <a:latin typeface="+mn-lt"/>
              </a:rPr>
              <a:t>?</a:t>
            </a:r>
            <a:endParaRPr lang="en-US" sz="4000" dirty="0">
              <a:latin typeface="+mn-lt"/>
            </a:endParaRPr>
          </a:p>
        </p:txBody>
      </p:sp>
    </p:spTree>
    <p:extLst>
      <p:ext uri="{BB962C8B-B14F-4D97-AF65-F5344CB8AC3E}">
        <p14:creationId xmlns:p14="http://schemas.microsoft.com/office/powerpoint/2010/main" val="19744391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ctrTitle"/>
          </p:nvPr>
        </p:nvSpPr>
        <p:spPr>
          <a:xfrm>
            <a:off x="0" y="304800"/>
            <a:ext cx="9144000" cy="1066800"/>
          </a:xfrm>
        </p:spPr>
        <p:txBody>
          <a:bodyPr/>
          <a:lstStyle/>
          <a:p>
            <a:pPr eaLnBrk="1" hangingPunct="1">
              <a:defRPr/>
            </a:pPr>
            <a:r>
              <a:rPr lang="en-US" u="sng" smtClean="0">
                <a:solidFill>
                  <a:srgbClr val="FFFF00"/>
                </a:solidFill>
                <a:effectLst>
                  <a:outerShdw blurRad="38100" dist="38100" dir="2700000" algn="tl">
                    <a:srgbClr val="000000"/>
                  </a:outerShdw>
                </a:effectLst>
              </a:rPr>
              <a:t>The Historical Jesus</a:t>
            </a:r>
          </a:p>
        </p:txBody>
      </p:sp>
      <p:sp>
        <p:nvSpPr>
          <p:cNvPr id="112643" name="Text Box 3"/>
          <p:cNvSpPr txBox="1">
            <a:spLocks noChangeArrowheads="1"/>
          </p:cNvSpPr>
          <p:nvPr/>
        </p:nvSpPr>
        <p:spPr bwMode="auto">
          <a:xfrm>
            <a:off x="685800" y="1524000"/>
            <a:ext cx="8001000"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FF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defRPr/>
            </a:pPr>
            <a:r>
              <a:rPr lang="en-US" sz="2400" smtClean="0">
                <a:solidFill>
                  <a:schemeClr val="bg1"/>
                </a:solidFill>
                <a:effectLst>
                  <a:outerShdw blurRad="38100" dist="38100" dir="2700000" algn="tl">
                    <a:srgbClr val="000000"/>
                  </a:outerShdw>
                </a:effectLst>
              </a:rPr>
              <a:t> </a:t>
            </a:r>
            <a:r>
              <a:rPr lang="en-US" altLang="zh-CN" sz="2400" smtClean="0">
                <a:solidFill>
                  <a:schemeClr val="bg1"/>
                </a:solidFill>
                <a:effectLst>
                  <a:outerShdw blurRad="38100" dist="38100" dir="2700000" algn="tl">
                    <a:srgbClr val="000000"/>
                  </a:outerShdw>
                </a:effectLst>
                <a:ea typeface="SimSun" pitchFamily="2" charset="-122"/>
              </a:rPr>
              <a:t>“…he assembled the Sanhedrin of judges, and brought before them the brother of Jesus, who was called Christ, whose name was James, and some others, and when he had formed an accusation against them as breakers of the law, he delivered them to be stoned.” </a:t>
            </a:r>
          </a:p>
          <a:p>
            <a:pPr>
              <a:defRPr/>
            </a:pPr>
            <a:endParaRPr lang="en-US" sz="2400" smtClean="0">
              <a:solidFill>
                <a:schemeClr val="bg1"/>
              </a:solidFill>
              <a:effectLst>
                <a:outerShdw blurRad="38100" dist="38100" dir="2700000" algn="tl">
                  <a:srgbClr val="000000"/>
                </a:outerShdw>
              </a:effectLst>
            </a:endParaRPr>
          </a:p>
          <a:p>
            <a:pPr>
              <a:defRPr/>
            </a:pPr>
            <a:r>
              <a:rPr lang="en-US" sz="2400" smtClean="0">
                <a:solidFill>
                  <a:srgbClr val="FFFF00"/>
                </a:solidFill>
                <a:effectLst>
                  <a:outerShdw blurRad="38100" dist="38100" dir="2700000" algn="tl">
                    <a:srgbClr val="000000"/>
                  </a:outerShdw>
                </a:effectLst>
              </a:rPr>
              <a:t>(</a:t>
            </a:r>
            <a:r>
              <a:rPr lang="en-US" altLang="zh-CN" sz="2400" i="1" smtClean="0">
                <a:solidFill>
                  <a:srgbClr val="FFFF00"/>
                </a:solidFill>
                <a:effectLst>
                  <a:outerShdw blurRad="38100" dist="38100" dir="2700000" algn="tl">
                    <a:srgbClr val="000000"/>
                  </a:outerShdw>
                </a:effectLst>
                <a:ea typeface="SimSun" pitchFamily="2" charset="-122"/>
              </a:rPr>
              <a:t>Flavius Josephus (37-100 A.D.), The Antiquities of the Jews, XX. 200</a:t>
            </a:r>
            <a:r>
              <a:rPr lang="en-US" altLang="zh-CN" sz="2400" smtClean="0">
                <a:solidFill>
                  <a:srgbClr val="FFFF00"/>
                </a:solidFill>
                <a:effectLst>
                  <a:outerShdw blurRad="38100" dist="38100" dir="2700000" algn="tl">
                    <a:srgbClr val="000000"/>
                  </a:outerShdw>
                </a:effectLst>
                <a:ea typeface="SimSun" pitchFamily="2" charset="-122"/>
              </a:rPr>
              <a:t>–excerpt on Ananias the high priest</a:t>
            </a:r>
            <a:r>
              <a:rPr lang="en-US" altLang="zh-CN" sz="2400" i="1" smtClean="0">
                <a:solidFill>
                  <a:srgbClr val="FFFF00"/>
                </a:solidFill>
                <a:effectLst>
                  <a:outerShdw blurRad="38100" dist="38100" dir="2700000" algn="tl">
                    <a:srgbClr val="000000"/>
                  </a:outerShdw>
                </a:effectLst>
                <a:ea typeface="SimSun" pitchFamily="2" charset="-122"/>
              </a:rPr>
              <a:t>)</a:t>
            </a:r>
            <a:endParaRPr lang="en-US" sz="2400" smtClean="0">
              <a:solidFill>
                <a:srgbClr val="FFFF00"/>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81382" y="3387477"/>
            <a:ext cx="898579" cy="707886"/>
          </a:xfrm>
          <a:prstGeom prst="rect">
            <a:avLst/>
          </a:prstGeom>
          <a:noFill/>
        </p:spPr>
        <p:txBody>
          <a:bodyPr wrap="none" rtlCol="0">
            <a:spAutoFit/>
          </a:bodyPr>
          <a:lstStyle/>
          <a:p>
            <a:r>
              <a:rPr lang="en-US" sz="4000" b="1" dirty="0">
                <a:solidFill>
                  <a:srgbClr val="FFFF00"/>
                </a:solidFill>
                <a:effectLst>
                  <a:outerShdw blurRad="38100" dist="38100" dir="2700000" algn="tl">
                    <a:srgbClr val="000000"/>
                  </a:outerShdw>
                </a:effectLst>
                <a:latin typeface="+mn-lt"/>
              </a:rPr>
              <a:t>Or</a:t>
            </a:r>
            <a:r>
              <a:rPr lang="en-US" sz="4000" b="1" dirty="0" smtClean="0">
                <a:solidFill>
                  <a:srgbClr val="FFFF00"/>
                </a:solidFill>
                <a:effectLst>
                  <a:outerShdw blurRad="38100" dist="38100" dir="2700000" algn="tl">
                    <a:srgbClr val="000000"/>
                  </a:outerShdw>
                </a:effectLst>
                <a:latin typeface="+mn-lt"/>
              </a:rPr>
              <a:t>,</a:t>
            </a:r>
            <a:endParaRPr lang="en-US" sz="4000" dirty="0">
              <a:latin typeface="+mn-lt"/>
            </a:endParaRPr>
          </a:p>
        </p:txBody>
      </p:sp>
      <p:sp>
        <p:nvSpPr>
          <p:cNvPr id="3" name="TextBox 2"/>
          <p:cNvSpPr txBox="1"/>
          <p:nvPr/>
        </p:nvSpPr>
        <p:spPr>
          <a:xfrm>
            <a:off x="1630680" y="4953000"/>
            <a:ext cx="5799986" cy="707886"/>
          </a:xfrm>
          <a:prstGeom prst="rect">
            <a:avLst/>
          </a:prstGeom>
          <a:noFill/>
        </p:spPr>
        <p:txBody>
          <a:bodyPr wrap="none" rtlCol="0">
            <a:spAutoFit/>
          </a:bodyPr>
          <a:lstStyle/>
          <a:p>
            <a:r>
              <a:rPr lang="en-US" sz="4000" b="1" dirty="0">
                <a:solidFill>
                  <a:srgbClr val="FFFF00"/>
                </a:solidFill>
                <a:effectLst>
                  <a:outerShdw blurRad="38100" dist="38100" dir="2700000" algn="tl">
                    <a:srgbClr val="000000"/>
                  </a:outerShdw>
                </a:effectLst>
                <a:latin typeface="+mn-lt"/>
              </a:rPr>
              <a:t>Is He a lying imposter</a:t>
            </a:r>
            <a:r>
              <a:rPr lang="en-US" sz="4000" b="1" dirty="0" smtClean="0">
                <a:solidFill>
                  <a:srgbClr val="FFFF00"/>
                </a:solidFill>
                <a:effectLst>
                  <a:outerShdw blurRad="38100" dist="38100" dir="2700000" algn="tl">
                    <a:srgbClr val="000000"/>
                  </a:outerShdw>
                </a:effectLst>
                <a:latin typeface="+mn-lt"/>
              </a:rPr>
              <a:t>?</a:t>
            </a:r>
            <a:endParaRPr lang="en-US" sz="4000" dirty="0">
              <a:latin typeface="+mn-lt"/>
            </a:endParaRPr>
          </a:p>
        </p:txBody>
      </p:sp>
      <p:sp>
        <p:nvSpPr>
          <p:cNvPr id="5" name="TextBox 4"/>
          <p:cNvSpPr txBox="1"/>
          <p:nvPr/>
        </p:nvSpPr>
        <p:spPr>
          <a:xfrm>
            <a:off x="435641" y="1901190"/>
            <a:ext cx="8190063" cy="707886"/>
          </a:xfrm>
          <a:prstGeom prst="rect">
            <a:avLst/>
          </a:prstGeom>
          <a:noFill/>
        </p:spPr>
        <p:txBody>
          <a:bodyPr wrap="none" rtlCol="0">
            <a:spAutoFit/>
          </a:bodyPr>
          <a:lstStyle/>
          <a:p>
            <a:r>
              <a:rPr lang="en-US" sz="4000" b="1" dirty="0">
                <a:solidFill>
                  <a:srgbClr val="FFFF00"/>
                </a:solidFill>
                <a:effectLst>
                  <a:outerShdw blurRad="38100" dist="38100" dir="2700000" algn="tl">
                    <a:srgbClr val="000000"/>
                  </a:outerShdw>
                </a:effectLst>
                <a:latin typeface="+mn-lt"/>
              </a:rPr>
              <a:t>Is Jesus Christ The Son Of God</a:t>
            </a:r>
            <a:r>
              <a:rPr lang="en-US" sz="4000" b="1" dirty="0" smtClean="0">
                <a:solidFill>
                  <a:srgbClr val="FFFF00"/>
                </a:solidFill>
                <a:effectLst>
                  <a:outerShdw blurRad="38100" dist="38100" dir="2700000" algn="tl">
                    <a:srgbClr val="000000"/>
                  </a:outerShdw>
                </a:effectLst>
                <a:latin typeface="+mn-lt"/>
              </a:rPr>
              <a:t>?</a:t>
            </a:r>
            <a:endParaRPr lang="en-US" sz="4000" dirty="0">
              <a:latin typeface="+mn-lt"/>
            </a:endParaRPr>
          </a:p>
        </p:txBody>
      </p:sp>
      <p:sp>
        <p:nvSpPr>
          <p:cNvPr id="6" name="Oval 3"/>
          <p:cNvSpPr>
            <a:spLocks noChangeArrowheads="1"/>
          </p:cNvSpPr>
          <p:nvPr/>
        </p:nvSpPr>
        <p:spPr bwMode="auto">
          <a:xfrm>
            <a:off x="685800" y="1676400"/>
            <a:ext cx="8001000" cy="4191000"/>
          </a:xfrm>
          <a:prstGeom prst="ellipse">
            <a:avLst/>
          </a:prstGeom>
          <a:solidFill>
            <a:srgbClr val="00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i="1">
                <a:effectLst>
                  <a:outerShdw blurRad="38100" dist="38100" dir="2700000" algn="tl">
                    <a:srgbClr val="FFFFFF"/>
                  </a:outerShdw>
                </a:effectLst>
                <a:latin typeface="Arial" charset="0"/>
              </a:rPr>
              <a:t>You must decide!</a:t>
            </a:r>
          </a:p>
        </p:txBody>
      </p:sp>
    </p:spTree>
    <p:extLst>
      <p:ext uri="{BB962C8B-B14F-4D97-AF65-F5344CB8AC3E}">
        <p14:creationId xmlns:p14="http://schemas.microsoft.com/office/powerpoint/2010/main" val="12011622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228600" y="304800"/>
            <a:ext cx="8686800" cy="1066800"/>
          </a:xfrm>
        </p:spPr>
        <p:txBody>
          <a:bodyPr/>
          <a:lstStyle/>
          <a:p>
            <a:pPr eaLnBrk="1" hangingPunct="1">
              <a:defRPr/>
            </a:pPr>
            <a:r>
              <a:rPr lang="en-US" u="sng" smtClean="0">
                <a:solidFill>
                  <a:srgbClr val="FFFF00"/>
                </a:solidFill>
                <a:effectLst>
                  <a:outerShdw blurRad="38100" dist="38100" dir="2700000" algn="tl">
                    <a:srgbClr val="000000"/>
                  </a:outerShdw>
                </a:effectLst>
              </a:rPr>
              <a:t>Is Jesus Christ The Son Of God?</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a:xfrm>
            <a:off x="304800" y="304800"/>
            <a:ext cx="8610600" cy="1066800"/>
          </a:xfrm>
        </p:spPr>
        <p:txBody>
          <a:bodyPr/>
          <a:lstStyle/>
          <a:p>
            <a:pPr eaLnBrk="1" hangingPunct="1">
              <a:defRPr/>
            </a:pPr>
            <a:r>
              <a:rPr lang="en-US" u="sng" smtClean="0">
                <a:solidFill>
                  <a:srgbClr val="FFFF00"/>
                </a:solidFill>
                <a:effectLst>
                  <a:outerShdw blurRad="38100" dist="38100" dir="2700000" algn="tl">
                    <a:srgbClr val="000000"/>
                  </a:outerShdw>
                </a:effectLst>
              </a:rPr>
              <a:t>Who Is Jesus?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ctrTitle"/>
          </p:nvPr>
        </p:nvSpPr>
        <p:spPr>
          <a:xfrm>
            <a:off x="304800" y="304800"/>
            <a:ext cx="8610600" cy="1066800"/>
          </a:xfrm>
        </p:spPr>
        <p:txBody>
          <a:bodyPr/>
          <a:lstStyle/>
          <a:p>
            <a:pPr eaLnBrk="1" hangingPunct="1">
              <a:defRPr/>
            </a:pPr>
            <a:r>
              <a:rPr lang="en-US" u="sng" smtClean="0">
                <a:solidFill>
                  <a:srgbClr val="FFFF00"/>
                </a:solidFill>
                <a:effectLst>
                  <a:outerShdw blurRad="38100" dist="38100" dir="2700000" algn="tl">
                    <a:srgbClr val="000000"/>
                  </a:outerShdw>
                </a:effectLst>
              </a:rPr>
              <a:t>Who Is Jesus?</a:t>
            </a:r>
          </a:p>
        </p:txBody>
      </p:sp>
      <p:sp>
        <p:nvSpPr>
          <p:cNvPr id="113667" name="Text Box 3"/>
          <p:cNvSpPr txBox="1">
            <a:spLocks noChangeArrowheads="1"/>
          </p:cNvSpPr>
          <p:nvPr/>
        </p:nvSpPr>
        <p:spPr bwMode="auto">
          <a:xfrm>
            <a:off x="990600" y="1447800"/>
            <a:ext cx="5638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defRPr/>
            </a:pPr>
            <a:r>
              <a:rPr lang="en-US" sz="3600" b="1" i="1">
                <a:solidFill>
                  <a:srgbClr val="00FFFF"/>
                </a:solidFill>
                <a:effectLst>
                  <a:outerShdw blurRad="38100" dist="38100" dir="2700000" algn="tl">
                    <a:srgbClr val="000000"/>
                  </a:outerShdw>
                </a:effectLst>
                <a:latin typeface="Arial" charset="0"/>
              </a:rPr>
              <a:t>We must decide!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ctrTitle"/>
          </p:nvPr>
        </p:nvSpPr>
        <p:spPr>
          <a:xfrm>
            <a:off x="304800" y="304800"/>
            <a:ext cx="8610600" cy="1066800"/>
          </a:xfrm>
        </p:spPr>
        <p:txBody>
          <a:bodyPr/>
          <a:lstStyle/>
          <a:p>
            <a:pPr eaLnBrk="1" hangingPunct="1">
              <a:defRPr/>
            </a:pPr>
            <a:r>
              <a:rPr lang="en-US" u="sng" smtClean="0">
                <a:solidFill>
                  <a:srgbClr val="FFFF00"/>
                </a:solidFill>
                <a:effectLst>
                  <a:outerShdw blurRad="38100" dist="38100" dir="2700000" algn="tl">
                    <a:srgbClr val="000000"/>
                  </a:outerShdw>
                </a:effectLst>
              </a:rPr>
              <a:t>Who Is Jesus?</a:t>
            </a:r>
          </a:p>
        </p:txBody>
      </p:sp>
      <p:sp>
        <p:nvSpPr>
          <p:cNvPr id="117763" name="Text Box 3"/>
          <p:cNvSpPr txBox="1">
            <a:spLocks noChangeArrowheads="1"/>
          </p:cNvSpPr>
          <p:nvPr/>
        </p:nvSpPr>
        <p:spPr bwMode="auto">
          <a:xfrm>
            <a:off x="990600" y="1447800"/>
            <a:ext cx="5638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defRPr/>
            </a:pPr>
            <a:r>
              <a:rPr lang="en-US" sz="3600" b="1" i="1">
                <a:solidFill>
                  <a:srgbClr val="00FFFF"/>
                </a:solidFill>
                <a:effectLst>
                  <a:outerShdw blurRad="38100" dist="38100" dir="2700000" algn="tl">
                    <a:srgbClr val="000000"/>
                  </a:outerShdw>
                </a:effectLst>
                <a:latin typeface="Arial" charset="0"/>
              </a:rPr>
              <a:t>We must decide!</a:t>
            </a:r>
          </a:p>
        </p:txBody>
      </p:sp>
      <p:sp>
        <p:nvSpPr>
          <p:cNvPr id="117764" name="Text Box 4"/>
          <p:cNvSpPr txBox="1">
            <a:spLocks noChangeArrowheads="1"/>
          </p:cNvSpPr>
          <p:nvPr/>
        </p:nvSpPr>
        <p:spPr bwMode="auto">
          <a:xfrm>
            <a:off x="762000" y="2133600"/>
            <a:ext cx="8020050" cy="8206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917575" indent="-917575">
              <a:defRPr>
                <a:solidFill>
                  <a:schemeClr val="tx1"/>
                </a:solidFill>
                <a:latin typeface="Arial" charset="0"/>
              </a:defRPr>
            </a:lvl1pPr>
            <a:lvl2pPr marL="1374775" indent="-342900">
              <a:defRPr>
                <a:solidFill>
                  <a:schemeClr val="tx1"/>
                </a:solidFill>
                <a:latin typeface="Arial" charset="0"/>
              </a:defRPr>
            </a:lvl2pPr>
            <a:lvl3pPr marL="1831975" indent="-342900">
              <a:defRPr>
                <a:solidFill>
                  <a:schemeClr val="tx1"/>
                </a:solidFill>
                <a:latin typeface="Arial" charset="0"/>
              </a:defRPr>
            </a:lvl3pPr>
            <a:lvl4pPr marL="2289175" indent="-342900">
              <a:defRPr>
                <a:solidFill>
                  <a:schemeClr val="tx1"/>
                </a:solidFill>
                <a:latin typeface="Arial" charset="0"/>
              </a:defRPr>
            </a:lvl4pPr>
            <a:lvl5pPr marL="2746375" indent="-342900">
              <a:defRPr>
                <a:solidFill>
                  <a:schemeClr val="tx1"/>
                </a:solidFill>
                <a:latin typeface="Arial" charset="0"/>
              </a:defRPr>
            </a:lvl5pPr>
            <a:lvl6pPr marL="3203575" indent="-342900" fontAlgn="base">
              <a:spcBef>
                <a:spcPct val="0"/>
              </a:spcBef>
              <a:spcAft>
                <a:spcPct val="0"/>
              </a:spcAft>
              <a:defRPr>
                <a:solidFill>
                  <a:schemeClr val="tx1"/>
                </a:solidFill>
                <a:latin typeface="Arial" charset="0"/>
              </a:defRPr>
            </a:lvl6pPr>
            <a:lvl7pPr marL="3660775" indent="-342900" fontAlgn="base">
              <a:spcBef>
                <a:spcPct val="0"/>
              </a:spcBef>
              <a:spcAft>
                <a:spcPct val="0"/>
              </a:spcAft>
              <a:defRPr>
                <a:solidFill>
                  <a:schemeClr val="tx1"/>
                </a:solidFill>
                <a:latin typeface="Arial" charset="0"/>
              </a:defRPr>
            </a:lvl7pPr>
            <a:lvl8pPr marL="4117975" indent="-342900" fontAlgn="base">
              <a:spcBef>
                <a:spcPct val="0"/>
              </a:spcBef>
              <a:spcAft>
                <a:spcPct val="0"/>
              </a:spcAft>
              <a:defRPr>
                <a:solidFill>
                  <a:schemeClr val="tx1"/>
                </a:solidFill>
                <a:latin typeface="Arial" charset="0"/>
              </a:defRPr>
            </a:lvl8pPr>
            <a:lvl9pPr marL="4575175" indent="-342900" fontAlgn="base">
              <a:spcBef>
                <a:spcPct val="0"/>
              </a:spcBef>
              <a:spcAft>
                <a:spcPct val="0"/>
              </a:spcAft>
              <a:defRPr>
                <a:solidFill>
                  <a:schemeClr val="tx1"/>
                </a:solidFill>
                <a:latin typeface="Arial" charset="0"/>
              </a:defRPr>
            </a:lvl9pPr>
          </a:lstStyle>
          <a:p>
            <a:pPr>
              <a:lnSpc>
                <a:spcPct val="150000"/>
              </a:lnSpc>
              <a:spcBef>
                <a:spcPct val="25000"/>
              </a:spcBef>
              <a:buFontTx/>
              <a:buAutoNum type="arabicPeriod"/>
              <a:defRPr/>
            </a:pPr>
            <a:r>
              <a:rPr lang="en-US" sz="3600" dirty="0" smtClean="0">
                <a:solidFill>
                  <a:srgbClr val="FFFF00"/>
                </a:solidFill>
                <a:effectLst>
                  <a:outerShdw blurRad="38100" dist="38100" dir="2700000" algn="tl">
                    <a:srgbClr val="000000"/>
                  </a:outerShdw>
                </a:effectLst>
              </a:rPr>
              <a:t>Is He the Son of God?</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ctrTitle"/>
          </p:nvPr>
        </p:nvSpPr>
        <p:spPr>
          <a:xfrm>
            <a:off x="304800" y="304800"/>
            <a:ext cx="8610600" cy="1066800"/>
          </a:xfrm>
        </p:spPr>
        <p:txBody>
          <a:bodyPr/>
          <a:lstStyle/>
          <a:p>
            <a:pPr eaLnBrk="1" hangingPunct="1">
              <a:defRPr/>
            </a:pPr>
            <a:r>
              <a:rPr lang="en-US" u="sng" smtClean="0">
                <a:solidFill>
                  <a:srgbClr val="FFFF00"/>
                </a:solidFill>
                <a:effectLst>
                  <a:outerShdw blurRad="38100" dist="38100" dir="2700000" algn="tl">
                    <a:srgbClr val="000000"/>
                  </a:outerShdw>
                </a:effectLst>
              </a:rPr>
              <a:t>Who Is Jesus?</a:t>
            </a:r>
          </a:p>
        </p:txBody>
      </p:sp>
      <p:sp>
        <p:nvSpPr>
          <p:cNvPr id="117763" name="Text Box 3"/>
          <p:cNvSpPr txBox="1">
            <a:spLocks noChangeArrowheads="1"/>
          </p:cNvSpPr>
          <p:nvPr/>
        </p:nvSpPr>
        <p:spPr bwMode="auto">
          <a:xfrm>
            <a:off x="990600" y="1447800"/>
            <a:ext cx="5638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defRPr/>
            </a:pPr>
            <a:r>
              <a:rPr lang="en-US" sz="3600" b="1" i="1">
                <a:solidFill>
                  <a:srgbClr val="00FFFF"/>
                </a:solidFill>
                <a:effectLst>
                  <a:outerShdw blurRad="38100" dist="38100" dir="2700000" algn="tl">
                    <a:srgbClr val="000000"/>
                  </a:outerShdw>
                </a:effectLst>
                <a:latin typeface="Arial" charset="0"/>
              </a:rPr>
              <a:t>We must decide!</a:t>
            </a:r>
          </a:p>
        </p:txBody>
      </p:sp>
      <p:sp>
        <p:nvSpPr>
          <p:cNvPr id="117764" name="Text Box 4"/>
          <p:cNvSpPr txBox="1">
            <a:spLocks noChangeArrowheads="1"/>
          </p:cNvSpPr>
          <p:nvPr/>
        </p:nvSpPr>
        <p:spPr bwMode="auto">
          <a:xfrm>
            <a:off x="762000" y="2133600"/>
            <a:ext cx="8020050" cy="18928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917575" indent="-917575">
              <a:defRPr>
                <a:solidFill>
                  <a:schemeClr val="tx1"/>
                </a:solidFill>
                <a:latin typeface="Arial" charset="0"/>
              </a:defRPr>
            </a:lvl1pPr>
            <a:lvl2pPr marL="1374775" indent="-342900">
              <a:defRPr>
                <a:solidFill>
                  <a:schemeClr val="tx1"/>
                </a:solidFill>
                <a:latin typeface="Arial" charset="0"/>
              </a:defRPr>
            </a:lvl2pPr>
            <a:lvl3pPr marL="1831975" indent="-342900">
              <a:defRPr>
                <a:solidFill>
                  <a:schemeClr val="tx1"/>
                </a:solidFill>
                <a:latin typeface="Arial" charset="0"/>
              </a:defRPr>
            </a:lvl3pPr>
            <a:lvl4pPr marL="2289175" indent="-342900">
              <a:defRPr>
                <a:solidFill>
                  <a:schemeClr val="tx1"/>
                </a:solidFill>
                <a:latin typeface="Arial" charset="0"/>
              </a:defRPr>
            </a:lvl4pPr>
            <a:lvl5pPr marL="2746375" indent="-342900">
              <a:defRPr>
                <a:solidFill>
                  <a:schemeClr val="tx1"/>
                </a:solidFill>
                <a:latin typeface="Arial" charset="0"/>
              </a:defRPr>
            </a:lvl5pPr>
            <a:lvl6pPr marL="3203575" indent="-342900" fontAlgn="base">
              <a:spcBef>
                <a:spcPct val="0"/>
              </a:spcBef>
              <a:spcAft>
                <a:spcPct val="0"/>
              </a:spcAft>
              <a:defRPr>
                <a:solidFill>
                  <a:schemeClr val="tx1"/>
                </a:solidFill>
                <a:latin typeface="Arial" charset="0"/>
              </a:defRPr>
            </a:lvl6pPr>
            <a:lvl7pPr marL="3660775" indent="-342900" fontAlgn="base">
              <a:spcBef>
                <a:spcPct val="0"/>
              </a:spcBef>
              <a:spcAft>
                <a:spcPct val="0"/>
              </a:spcAft>
              <a:defRPr>
                <a:solidFill>
                  <a:schemeClr val="tx1"/>
                </a:solidFill>
                <a:latin typeface="Arial" charset="0"/>
              </a:defRPr>
            </a:lvl7pPr>
            <a:lvl8pPr marL="4117975" indent="-342900" fontAlgn="base">
              <a:spcBef>
                <a:spcPct val="0"/>
              </a:spcBef>
              <a:spcAft>
                <a:spcPct val="0"/>
              </a:spcAft>
              <a:defRPr>
                <a:solidFill>
                  <a:schemeClr val="tx1"/>
                </a:solidFill>
                <a:latin typeface="Arial" charset="0"/>
              </a:defRPr>
            </a:lvl8pPr>
            <a:lvl9pPr marL="4575175" indent="-342900" fontAlgn="base">
              <a:spcBef>
                <a:spcPct val="0"/>
              </a:spcBef>
              <a:spcAft>
                <a:spcPct val="0"/>
              </a:spcAft>
              <a:defRPr>
                <a:solidFill>
                  <a:schemeClr val="tx1"/>
                </a:solidFill>
                <a:latin typeface="Arial" charset="0"/>
              </a:defRPr>
            </a:lvl9pPr>
          </a:lstStyle>
          <a:p>
            <a:pPr>
              <a:lnSpc>
                <a:spcPct val="150000"/>
              </a:lnSpc>
              <a:spcBef>
                <a:spcPct val="25000"/>
              </a:spcBef>
              <a:buFontTx/>
              <a:buAutoNum type="arabicPeriod"/>
              <a:defRPr/>
            </a:pPr>
            <a:r>
              <a:rPr lang="en-US" sz="3600" dirty="0" smtClean="0">
                <a:solidFill>
                  <a:srgbClr val="FFFF00"/>
                </a:solidFill>
                <a:effectLst>
                  <a:outerShdw blurRad="38100" dist="38100" dir="2700000" algn="tl">
                    <a:srgbClr val="000000"/>
                  </a:outerShdw>
                </a:effectLst>
              </a:rPr>
              <a:t>Is He the Son of God?</a:t>
            </a:r>
          </a:p>
          <a:p>
            <a:pPr>
              <a:lnSpc>
                <a:spcPct val="150000"/>
              </a:lnSpc>
              <a:spcBef>
                <a:spcPct val="25000"/>
              </a:spcBef>
              <a:buFontTx/>
              <a:buAutoNum type="arabicPeriod"/>
              <a:defRPr/>
            </a:pPr>
            <a:r>
              <a:rPr lang="en-US" sz="3600" dirty="0" smtClean="0">
                <a:solidFill>
                  <a:srgbClr val="FFFF00"/>
                </a:solidFill>
                <a:effectLst>
                  <a:outerShdw blurRad="38100" dist="38100" dir="2700000" algn="tl">
                    <a:srgbClr val="000000"/>
                  </a:outerShdw>
                </a:effectLst>
              </a:rPr>
              <a:t>Is He a lying imposter?</a:t>
            </a:r>
          </a:p>
        </p:txBody>
      </p:sp>
    </p:spTree>
    <p:extLst>
      <p:ext uri="{BB962C8B-B14F-4D97-AF65-F5344CB8AC3E}">
        <p14:creationId xmlns:p14="http://schemas.microsoft.com/office/powerpoint/2010/main" val="11581209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ctrTitle"/>
          </p:nvPr>
        </p:nvSpPr>
        <p:spPr>
          <a:xfrm>
            <a:off x="304800" y="304800"/>
            <a:ext cx="8610600" cy="1066800"/>
          </a:xfrm>
        </p:spPr>
        <p:txBody>
          <a:bodyPr/>
          <a:lstStyle/>
          <a:p>
            <a:pPr eaLnBrk="1" hangingPunct="1">
              <a:defRPr/>
            </a:pPr>
            <a:r>
              <a:rPr lang="en-US" u="sng" smtClean="0">
                <a:solidFill>
                  <a:srgbClr val="FFFF00"/>
                </a:solidFill>
                <a:effectLst>
                  <a:outerShdw blurRad="38100" dist="38100" dir="2700000" algn="tl">
                    <a:srgbClr val="000000"/>
                  </a:outerShdw>
                </a:effectLst>
              </a:rPr>
              <a:t>Who Is Jesus?</a:t>
            </a:r>
          </a:p>
        </p:txBody>
      </p:sp>
      <p:sp>
        <p:nvSpPr>
          <p:cNvPr id="117763" name="Text Box 3"/>
          <p:cNvSpPr txBox="1">
            <a:spLocks noChangeArrowheads="1"/>
          </p:cNvSpPr>
          <p:nvPr/>
        </p:nvSpPr>
        <p:spPr bwMode="auto">
          <a:xfrm>
            <a:off x="990600" y="1447800"/>
            <a:ext cx="5638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defRPr/>
            </a:pPr>
            <a:r>
              <a:rPr lang="en-US" sz="3600" b="1" i="1">
                <a:solidFill>
                  <a:srgbClr val="00FFFF"/>
                </a:solidFill>
                <a:effectLst>
                  <a:outerShdw blurRad="38100" dist="38100" dir="2700000" algn="tl">
                    <a:srgbClr val="000000"/>
                  </a:outerShdw>
                </a:effectLst>
                <a:latin typeface="Arial" charset="0"/>
              </a:rPr>
              <a:t>We must decide!</a:t>
            </a:r>
          </a:p>
        </p:txBody>
      </p:sp>
      <p:sp>
        <p:nvSpPr>
          <p:cNvPr id="117764" name="Text Box 4"/>
          <p:cNvSpPr txBox="1">
            <a:spLocks noChangeArrowheads="1"/>
          </p:cNvSpPr>
          <p:nvPr/>
        </p:nvSpPr>
        <p:spPr bwMode="auto">
          <a:xfrm>
            <a:off x="762000" y="2133600"/>
            <a:ext cx="8020050" cy="33609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917575" indent="-917575">
              <a:defRPr>
                <a:solidFill>
                  <a:schemeClr val="tx1"/>
                </a:solidFill>
                <a:latin typeface="Arial" charset="0"/>
              </a:defRPr>
            </a:lvl1pPr>
            <a:lvl2pPr marL="1374775" indent="-342900">
              <a:defRPr>
                <a:solidFill>
                  <a:schemeClr val="tx1"/>
                </a:solidFill>
                <a:latin typeface="Arial" charset="0"/>
              </a:defRPr>
            </a:lvl2pPr>
            <a:lvl3pPr marL="1831975" indent="-342900">
              <a:defRPr>
                <a:solidFill>
                  <a:schemeClr val="tx1"/>
                </a:solidFill>
                <a:latin typeface="Arial" charset="0"/>
              </a:defRPr>
            </a:lvl3pPr>
            <a:lvl4pPr marL="2289175" indent="-342900">
              <a:defRPr>
                <a:solidFill>
                  <a:schemeClr val="tx1"/>
                </a:solidFill>
                <a:latin typeface="Arial" charset="0"/>
              </a:defRPr>
            </a:lvl4pPr>
            <a:lvl5pPr marL="2746375" indent="-342900">
              <a:defRPr>
                <a:solidFill>
                  <a:schemeClr val="tx1"/>
                </a:solidFill>
                <a:latin typeface="Arial" charset="0"/>
              </a:defRPr>
            </a:lvl5pPr>
            <a:lvl6pPr marL="3203575" indent="-342900" fontAlgn="base">
              <a:spcBef>
                <a:spcPct val="0"/>
              </a:spcBef>
              <a:spcAft>
                <a:spcPct val="0"/>
              </a:spcAft>
              <a:defRPr>
                <a:solidFill>
                  <a:schemeClr val="tx1"/>
                </a:solidFill>
                <a:latin typeface="Arial" charset="0"/>
              </a:defRPr>
            </a:lvl6pPr>
            <a:lvl7pPr marL="3660775" indent="-342900" fontAlgn="base">
              <a:spcBef>
                <a:spcPct val="0"/>
              </a:spcBef>
              <a:spcAft>
                <a:spcPct val="0"/>
              </a:spcAft>
              <a:defRPr>
                <a:solidFill>
                  <a:schemeClr val="tx1"/>
                </a:solidFill>
                <a:latin typeface="Arial" charset="0"/>
              </a:defRPr>
            </a:lvl7pPr>
            <a:lvl8pPr marL="4117975" indent="-342900" fontAlgn="base">
              <a:spcBef>
                <a:spcPct val="0"/>
              </a:spcBef>
              <a:spcAft>
                <a:spcPct val="0"/>
              </a:spcAft>
              <a:defRPr>
                <a:solidFill>
                  <a:schemeClr val="tx1"/>
                </a:solidFill>
                <a:latin typeface="Arial" charset="0"/>
              </a:defRPr>
            </a:lvl8pPr>
            <a:lvl9pPr marL="4575175" indent="-342900" fontAlgn="base">
              <a:spcBef>
                <a:spcPct val="0"/>
              </a:spcBef>
              <a:spcAft>
                <a:spcPct val="0"/>
              </a:spcAft>
              <a:defRPr>
                <a:solidFill>
                  <a:schemeClr val="tx1"/>
                </a:solidFill>
                <a:latin typeface="Arial" charset="0"/>
              </a:defRPr>
            </a:lvl9pPr>
          </a:lstStyle>
          <a:p>
            <a:pPr>
              <a:lnSpc>
                <a:spcPct val="150000"/>
              </a:lnSpc>
              <a:spcBef>
                <a:spcPct val="25000"/>
              </a:spcBef>
              <a:buFontTx/>
              <a:buAutoNum type="arabicPeriod"/>
              <a:defRPr/>
            </a:pPr>
            <a:r>
              <a:rPr lang="en-US" sz="3600" dirty="0" smtClean="0">
                <a:solidFill>
                  <a:srgbClr val="FFFF00"/>
                </a:solidFill>
                <a:effectLst>
                  <a:outerShdw blurRad="38100" dist="38100" dir="2700000" algn="tl">
                    <a:srgbClr val="000000"/>
                  </a:outerShdw>
                </a:effectLst>
              </a:rPr>
              <a:t>Is He the Son of God?</a:t>
            </a:r>
          </a:p>
          <a:p>
            <a:pPr>
              <a:lnSpc>
                <a:spcPct val="150000"/>
              </a:lnSpc>
              <a:spcBef>
                <a:spcPct val="25000"/>
              </a:spcBef>
              <a:buFontTx/>
              <a:buAutoNum type="arabicPeriod"/>
              <a:defRPr/>
            </a:pPr>
            <a:r>
              <a:rPr lang="en-US" sz="3600" dirty="0" smtClean="0">
                <a:solidFill>
                  <a:srgbClr val="FFFF00"/>
                </a:solidFill>
                <a:effectLst>
                  <a:outerShdw blurRad="38100" dist="38100" dir="2700000" algn="tl">
                    <a:srgbClr val="000000"/>
                  </a:outerShdw>
                </a:effectLst>
              </a:rPr>
              <a:t>Is He a lying imposter?</a:t>
            </a:r>
          </a:p>
          <a:p>
            <a:pPr>
              <a:lnSpc>
                <a:spcPct val="120000"/>
              </a:lnSpc>
              <a:spcBef>
                <a:spcPct val="25000"/>
              </a:spcBef>
              <a:buFontTx/>
              <a:buAutoNum type="arabicPeriod"/>
              <a:defRPr/>
            </a:pPr>
            <a:r>
              <a:rPr lang="en-US" sz="3600" dirty="0" smtClean="0">
                <a:solidFill>
                  <a:srgbClr val="FFFF00"/>
                </a:solidFill>
                <a:effectLst>
                  <a:outerShdw blurRad="38100" dist="38100" dir="2700000" algn="tl">
                    <a:srgbClr val="000000"/>
                  </a:outerShdw>
                </a:effectLst>
              </a:rPr>
              <a:t>Is He just a good man &amp; moral teacher?</a:t>
            </a:r>
          </a:p>
        </p:txBody>
      </p:sp>
    </p:spTree>
    <p:extLst>
      <p:ext uri="{BB962C8B-B14F-4D97-AF65-F5344CB8AC3E}">
        <p14:creationId xmlns:p14="http://schemas.microsoft.com/office/powerpoint/2010/main" val="9682599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ctrTitle"/>
          </p:nvPr>
        </p:nvSpPr>
        <p:spPr>
          <a:xfrm>
            <a:off x="304800" y="304800"/>
            <a:ext cx="8610600" cy="1066800"/>
          </a:xfrm>
        </p:spPr>
        <p:txBody>
          <a:bodyPr/>
          <a:lstStyle/>
          <a:p>
            <a:pPr eaLnBrk="1" hangingPunct="1">
              <a:defRPr/>
            </a:pPr>
            <a:r>
              <a:rPr lang="en-US" u="sng" smtClean="0">
                <a:solidFill>
                  <a:srgbClr val="FFFF00"/>
                </a:solidFill>
                <a:effectLst>
                  <a:outerShdw blurRad="38100" dist="38100" dir="2700000" algn="tl">
                    <a:srgbClr val="000000"/>
                  </a:outerShdw>
                </a:effectLst>
              </a:rPr>
              <a:t>Who Is Jesus?</a:t>
            </a:r>
          </a:p>
        </p:txBody>
      </p:sp>
      <p:sp>
        <p:nvSpPr>
          <p:cNvPr id="117763" name="Text Box 3"/>
          <p:cNvSpPr txBox="1">
            <a:spLocks noChangeArrowheads="1"/>
          </p:cNvSpPr>
          <p:nvPr/>
        </p:nvSpPr>
        <p:spPr bwMode="auto">
          <a:xfrm>
            <a:off x="990600" y="1447800"/>
            <a:ext cx="5638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defRPr/>
            </a:pPr>
            <a:r>
              <a:rPr lang="en-US" sz="3600" b="1" i="1">
                <a:solidFill>
                  <a:srgbClr val="00FFFF"/>
                </a:solidFill>
                <a:effectLst>
                  <a:outerShdw blurRad="38100" dist="38100" dir="2700000" algn="tl">
                    <a:srgbClr val="000000"/>
                  </a:outerShdw>
                </a:effectLst>
                <a:latin typeface="Arial" charset="0"/>
              </a:rPr>
              <a:t>We must decide!</a:t>
            </a:r>
          </a:p>
        </p:txBody>
      </p:sp>
      <p:sp>
        <p:nvSpPr>
          <p:cNvPr id="117764" name="Text Box 4"/>
          <p:cNvSpPr txBox="1">
            <a:spLocks noChangeArrowheads="1"/>
          </p:cNvSpPr>
          <p:nvPr/>
        </p:nvSpPr>
        <p:spPr bwMode="auto">
          <a:xfrm>
            <a:off x="762000" y="2133600"/>
            <a:ext cx="8020050" cy="429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917575" indent="-917575">
              <a:defRPr>
                <a:solidFill>
                  <a:schemeClr val="tx1"/>
                </a:solidFill>
                <a:latin typeface="Arial" charset="0"/>
              </a:defRPr>
            </a:lvl1pPr>
            <a:lvl2pPr marL="1374775" indent="-342900">
              <a:defRPr>
                <a:solidFill>
                  <a:schemeClr val="tx1"/>
                </a:solidFill>
                <a:latin typeface="Arial" charset="0"/>
              </a:defRPr>
            </a:lvl2pPr>
            <a:lvl3pPr marL="1831975" indent="-342900">
              <a:defRPr>
                <a:solidFill>
                  <a:schemeClr val="tx1"/>
                </a:solidFill>
                <a:latin typeface="Arial" charset="0"/>
              </a:defRPr>
            </a:lvl3pPr>
            <a:lvl4pPr marL="2289175" indent="-342900">
              <a:defRPr>
                <a:solidFill>
                  <a:schemeClr val="tx1"/>
                </a:solidFill>
                <a:latin typeface="Arial" charset="0"/>
              </a:defRPr>
            </a:lvl4pPr>
            <a:lvl5pPr marL="2746375" indent="-342900">
              <a:defRPr>
                <a:solidFill>
                  <a:schemeClr val="tx1"/>
                </a:solidFill>
                <a:latin typeface="Arial" charset="0"/>
              </a:defRPr>
            </a:lvl5pPr>
            <a:lvl6pPr marL="3203575" indent="-342900" fontAlgn="base">
              <a:spcBef>
                <a:spcPct val="0"/>
              </a:spcBef>
              <a:spcAft>
                <a:spcPct val="0"/>
              </a:spcAft>
              <a:defRPr>
                <a:solidFill>
                  <a:schemeClr val="tx1"/>
                </a:solidFill>
                <a:latin typeface="Arial" charset="0"/>
              </a:defRPr>
            </a:lvl6pPr>
            <a:lvl7pPr marL="3660775" indent="-342900" fontAlgn="base">
              <a:spcBef>
                <a:spcPct val="0"/>
              </a:spcBef>
              <a:spcAft>
                <a:spcPct val="0"/>
              </a:spcAft>
              <a:defRPr>
                <a:solidFill>
                  <a:schemeClr val="tx1"/>
                </a:solidFill>
                <a:latin typeface="Arial" charset="0"/>
              </a:defRPr>
            </a:lvl7pPr>
            <a:lvl8pPr marL="4117975" indent="-342900" fontAlgn="base">
              <a:spcBef>
                <a:spcPct val="0"/>
              </a:spcBef>
              <a:spcAft>
                <a:spcPct val="0"/>
              </a:spcAft>
              <a:defRPr>
                <a:solidFill>
                  <a:schemeClr val="tx1"/>
                </a:solidFill>
                <a:latin typeface="Arial" charset="0"/>
              </a:defRPr>
            </a:lvl8pPr>
            <a:lvl9pPr marL="4575175" indent="-342900" fontAlgn="base">
              <a:spcBef>
                <a:spcPct val="0"/>
              </a:spcBef>
              <a:spcAft>
                <a:spcPct val="0"/>
              </a:spcAft>
              <a:defRPr>
                <a:solidFill>
                  <a:schemeClr val="tx1"/>
                </a:solidFill>
                <a:latin typeface="Arial" charset="0"/>
              </a:defRPr>
            </a:lvl9pPr>
          </a:lstStyle>
          <a:p>
            <a:pPr>
              <a:lnSpc>
                <a:spcPct val="150000"/>
              </a:lnSpc>
              <a:spcBef>
                <a:spcPct val="25000"/>
              </a:spcBef>
              <a:buFontTx/>
              <a:buAutoNum type="arabicPeriod"/>
              <a:defRPr/>
            </a:pPr>
            <a:r>
              <a:rPr lang="en-US" sz="3600" dirty="0" smtClean="0">
                <a:solidFill>
                  <a:srgbClr val="FFFF00"/>
                </a:solidFill>
                <a:effectLst>
                  <a:outerShdw blurRad="38100" dist="38100" dir="2700000" algn="tl">
                    <a:srgbClr val="000000"/>
                  </a:outerShdw>
                </a:effectLst>
              </a:rPr>
              <a:t>Is He the Son of God?</a:t>
            </a:r>
          </a:p>
          <a:p>
            <a:pPr>
              <a:lnSpc>
                <a:spcPct val="150000"/>
              </a:lnSpc>
              <a:spcBef>
                <a:spcPct val="25000"/>
              </a:spcBef>
              <a:buFontTx/>
              <a:buAutoNum type="arabicPeriod"/>
              <a:defRPr/>
            </a:pPr>
            <a:r>
              <a:rPr lang="en-US" sz="3600" dirty="0" smtClean="0">
                <a:solidFill>
                  <a:srgbClr val="FFFF00"/>
                </a:solidFill>
                <a:effectLst>
                  <a:outerShdw blurRad="38100" dist="38100" dir="2700000" algn="tl">
                    <a:srgbClr val="000000"/>
                  </a:outerShdw>
                </a:effectLst>
              </a:rPr>
              <a:t>Is He a lying imposter?</a:t>
            </a:r>
          </a:p>
          <a:p>
            <a:pPr>
              <a:lnSpc>
                <a:spcPct val="120000"/>
              </a:lnSpc>
              <a:spcBef>
                <a:spcPct val="25000"/>
              </a:spcBef>
              <a:buFontTx/>
              <a:buAutoNum type="arabicPeriod"/>
              <a:defRPr/>
            </a:pPr>
            <a:r>
              <a:rPr lang="en-US" sz="3600" dirty="0" smtClean="0">
                <a:solidFill>
                  <a:srgbClr val="FFFF00"/>
                </a:solidFill>
                <a:effectLst>
                  <a:outerShdw blurRad="38100" dist="38100" dir="2700000" algn="tl">
                    <a:srgbClr val="000000"/>
                  </a:outerShdw>
                </a:effectLst>
              </a:rPr>
              <a:t>Is He just a good man &amp; moral teacher?</a:t>
            </a:r>
          </a:p>
          <a:p>
            <a:pPr>
              <a:lnSpc>
                <a:spcPct val="150000"/>
              </a:lnSpc>
              <a:spcBef>
                <a:spcPct val="25000"/>
              </a:spcBef>
              <a:buFontTx/>
              <a:buAutoNum type="arabicPeriod"/>
              <a:defRPr/>
            </a:pPr>
            <a:r>
              <a:rPr lang="en-US" sz="3600" dirty="0" smtClean="0">
                <a:solidFill>
                  <a:srgbClr val="FFFF00"/>
                </a:solidFill>
                <a:effectLst>
                  <a:outerShdw blurRad="38100" dist="38100" dir="2700000" algn="tl">
                    <a:srgbClr val="000000"/>
                  </a:outerShdw>
                </a:effectLst>
              </a:rPr>
              <a:t>Is He insane?</a:t>
            </a:r>
          </a:p>
        </p:txBody>
      </p:sp>
    </p:spTree>
    <p:extLst>
      <p:ext uri="{BB962C8B-B14F-4D97-AF65-F5344CB8AC3E}">
        <p14:creationId xmlns:p14="http://schemas.microsoft.com/office/powerpoint/2010/main" val="284559953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ctrTitle"/>
          </p:nvPr>
        </p:nvSpPr>
        <p:spPr>
          <a:xfrm>
            <a:off x="304800" y="304800"/>
            <a:ext cx="8610600" cy="1066800"/>
          </a:xfrm>
        </p:spPr>
        <p:txBody>
          <a:bodyPr/>
          <a:lstStyle/>
          <a:p>
            <a:pPr eaLnBrk="1" hangingPunct="1">
              <a:defRPr/>
            </a:pPr>
            <a:r>
              <a:rPr lang="en-US" u="sng" smtClean="0">
                <a:solidFill>
                  <a:srgbClr val="FFFF00"/>
                </a:solidFill>
                <a:effectLst>
                  <a:outerShdw blurRad="38100" dist="38100" dir="2700000" algn="tl">
                    <a:srgbClr val="000000"/>
                  </a:outerShdw>
                </a:effectLst>
              </a:rPr>
              <a:t>Who Is Jesus?</a:t>
            </a:r>
          </a:p>
        </p:txBody>
      </p:sp>
      <p:sp>
        <p:nvSpPr>
          <p:cNvPr id="117763" name="Text Box 3"/>
          <p:cNvSpPr txBox="1">
            <a:spLocks noChangeArrowheads="1"/>
          </p:cNvSpPr>
          <p:nvPr/>
        </p:nvSpPr>
        <p:spPr bwMode="auto">
          <a:xfrm>
            <a:off x="990600" y="1447800"/>
            <a:ext cx="5638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defRPr/>
            </a:pPr>
            <a:r>
              <a:rPr lang="en-US" sz="3600" b="1" i="1">
                <a:solidFill>
                  <a:srgbClr val="00FFFF"/>
                </a:solidFill>
                <a:effectLst>
                  <a:outerShdw blurRad="38100" dist="38100" dir="2700000" algn="tl">
                    <a:srgbClr val="000000"/>
                  </a:outerShdw>
                </a:effectLst>
                <a:latin typeface="Arial" charset="0"/>
              </a:rPr>
              <a:t>We must decide!</a:t>
            </a:r>
          </a:p>
        </p:txBody>
      </p:sp>
      <p:sp>
        <p:nvSpPr>
          <p:cNvPr id="117764" name="Text Box 4"/>
          <p:cNvSpPr txBox="1">
            <a:spLocks noChangeArrowheads="1"/>
          </p:cNvSpPr>
          <p:nvPr/>
        </p:nvSpPr>
        <p:spPr bwMode="auto">
          <a:xfrm>
            <a:off x="762000" y="2133600"/>
            <a:ext cx="8020050" cy="429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917575" indent="-917575">
              <a:defRPr>
                <a:solidFill>
                  <a:schemeClr val="tx1"/>
                </a:solidFill>
                <a:latin typeface="Arial" charset="0"/>
              </a:defRPr>
            </a:lvl1pPr>
            <a:lvl2pPr marL="1374775" indent="-342900">
              <a:defRPr>
                <a:solidFill>
                  <a:schemeClr val="tx1"/>
                </a:solidFill>
                <a:latin typeface="Arial" charset="0"/>
              </a:defRPr>
            </a:lvl2pPr>
            <a:lvl3pPr marL="1831975" indent="-342900">
              <a:defRPr>
                <a:solidFill>
                  <a:schemeClr val="tx1"/>
                </a:solidFill>
                <a:latin typeface="Arial" charset="0"/>
              </a:defRPr>
            </a:lvl3pPr>
            <a:lvl4pPr marL="2289175" indent="-342900">
              <a:defRPr>
                <a:solidFill>
                  <a:schemeClr val="tx1"/>
                </a:solidFill>
                <a:latin typeface="Arial" charset="0"/>
              </a:defRPr>
            </a:lvl4pPr>
            <a:lvl5pPr marL="2746375" indent="-342900">
              <a:defRPr>
                <a:solidFill>
                  <a:schemeClr val="tx1"/>
                </a:solidFill>
                <a:latin typeface="Arial" charset="0"/>
              </a:defRPr>
            </a:lvl5pPr>
            <a:lvl6pPr marL="3203575" indent="-342900" fontAlgn="base">
              <a:spcBef>
                <a:spcPct val="0"/>
              </a:spcBef>
              <a:spcAft>
                <a:spcPct val="0"/>
              </a:spcAft>
              <a:defRPr>
                <a:solidFill>
                  <a:schemeClr val="tx1"/>
                </a:solidFill>
                <a:latin typeface="Arial" charset="0"/>
              </a:defRPr>
            </a:lvl6pPr>
            <a:lvl7pPr marL="3660775" indent="-342900" fontAlgn="base">
              <a:spcBef>
                <a:spcPct val="0"/>
              </a:spcBef>
              <a:spcAft>
                <a:spcPct val="0"/>
              </a:spcAft>
              <a:defRPr>
                <a:solidFill>
                  <a:schemeClr val="tx1"/>
                </a:solidFill>
                <a:latin typeface="Arial" charset="0"/>
              </a:defRPr>
            </a:lvl7pPr>
            <a:lvl8pPr marL="4117975" indent="-342900" fontAlgn="base">
              <a:spcBef>
                <a:spcPct val="0"/>
              </a:spcBef>
              <a:spcAft>
                <a:spcPct val="0"/>
              </a:spcAft>
              <a:defRPr>
                <a:solidFill>
                  <a:schemeClr val="tx1"/>
                </a:solidFill>
                <a:latin typeface="Arial" charset="0"/>
              </a:defRPr>
            </a:lvl8pPr>
            <a:lvl9pPr marL="4575175" indent="-342900" fontAlgn="base">
              <a:spcBef>
                <a:spcPct val="0"/>
              </a:spcBef>
              <a:spcAft>
                <a:spcPct val="0"/>
              </a:spcAft>
              <a:defRPr>
                <a:solidFill>
                  <a:schemeClr val="tx1"/>
                </a:solidFill>
                <a:latin typeface="Arial" charset="0"/>
              </a:defRPr>
            </a:lvl9pPr>
          </a:lstStyle>
          <a:p>
            <a:pPr>
              <a:lnSpc>
                <a:spcPct val="150000"/>
              </a:lnSpc>
              <a:spcBef>
                <a:spcPct val="25000"/>
              </a:spcBef>
              <a:buFontTx/>
              <a:buAutoNum type="arabicPeriod"/>
              <a:defRPr/>
            </a:pPr>
            <a:r>
              <a:rPr lang="en-US" sz="3600" dirty="0" smtClean="0">
                <a:solidFill>
                  <a:srgbClr val="FFFF00"/>
                </a:solidFill>
                <a:effectLst>
                  <a:outerShdw blurRad="38100" dist="38100" dir="2700000" algn="tl">
                    <a:srgbClr val="000000"/>
                  </a:outerShdw>
                </a:effectLst>
              </a:rPr>
              <a:t>Is He the Son of God?</a:t>
            </a:r>
          </a:p>
          <a:p>
            <a:pPr>
              <a:lnSpc>
                <a:spcPct val="150000"/>
              </a:lnSpc>
              <a:spcBef>
                <a:spcPct val="25000"/>
              </a:spcBef>
              <a:buFontTx/>
              <a:buAutoNum type="arabicPeriod"/>
              <a:defRPr/>
            </a:pPr>
            <a:r>
              <a:rPr lang="en-US" sz="3600" dirty="0" smtClean="0">
                <a:solidFill>
                  <a:srgbClr val="FFFF00"/>
                </a:solidFill>
                <a:effectLst>
                  <a:outerShdw blurRad="38100" dist="38100" dir="2700000" algn="tl">
                    <a:srgbClr val="000000"/>
                  </a:outerShdw>
                </a:effectLst>
              </a:rPr>
              <a:t>Is He a lying imposter?</a:t>
            </a:r>
          </a:p>
          <a:p>
            <a:pPr>
              <a:lnSpc>
                <a:spcPct val="120000"/>
              </a:lnSpc>
              <a:spcBef>
                <a:spcPct val="25000"/>
              </a:spcBef>
              <a:buFontTx/>
              <a:buAutoNum type="arabicPeriod"/>
              <a:defRPr/>
            </a:pPr>
            <a:r>
              <a:rPr lang="en-US" sz="3600" dirty="0" smtClean="0">
                <a:solidFill>
                  <a:srgbClr val="FFFF00"/>
                </a:solidFill>
                <a:effectLst>
                  <a:outerShdw blurRad="38100" dist="38100" dir="2700000" algn="tl">
                    <a:srgbClr val="000000"/>
                  </a:outerShdw>
                </a:effectLst>
              </a:rPr>
              <a:t>Is He just a good man &amp; moral teacher?</a:t>
            </a:r>
          </a:p>
          <a:p>
            <a:pPr>
              <a:lnSpc>
                <a:spcPct val="150000"/>
              </a:lnSpc>
              <a:spcBef>
                <a:spcPct val="25000"/>
              </a:spcBef>
              <a:buFontTx/>
              <a:buAutoNum type="arabicPeriod"/>
              <a:defRPr/>
            </a:pPr>
            <a:r>
              <a:rPr lang="en-US" sz="3600" dirty="0" smtClean="0">
                <a:solidFill>
                  <a:srgbClr val="FFFF00"/>
                </a:solidFill>
                <a:effectLst>
                  <a:outerShdw blurRad="38100" dist="38100" dir="2700000" algn="tl">
                    <a:srgbClr val="000000"/>
                  </a:outerShdw>
                </a:effectLst>
              </a:rPr>
              <a:t>Is He insane?</a:t>
            </a:r>
          </a:p>
        </p:txBody>
      </p:sp>
      <p:sp>
        <p:nvSpPr>
          <p:cNvPr id="5" name="Rectangle 5"/>
          <p:cNvSpPr>
            <a:spLocks noChangeArrowheads="1"/>
          </p:cNvSpPr>
          <p:nvPr/>
        </p:nvSpPr>
        <p:spPr bwMode="auto">
          <a:xfrm>
            <a:off x="1371600" y="2057400"/>
            <a:ext cx="6248400" cy="3581400"/>
          </a:xfrm>
          <a:prstGeom prst="rect">
            <a:avLst/>
          </a:prstGeom>
          <a:solidFill>
            <a:srgbClr val="C0C0C0"/>
          </a:solidFill>
          <a:ln w="9525">
            <a:solidFill>
              <a:srgbClr val="00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342900" indent="-342900" algn="ctr">
              <a:defRPr/>
            </a:pPr>
            <a:r>
              <a:rPr lang="en-US" sz="3600" b="1" u="sng">
                <a:solidFill>
                  <a:srgbClr val="CC0000"/>
                </a:solidFill>
                <a:effectLst>
                  <a:outerShdw blurRad="38100" dist="38100" dir="2700000" algn="tl">
                    <a:srgbClr val="000000"/>
                  </a:outerShdw>
                </a:effectLst>
                <a:latin typeface="Arial" charset="0"/>
              </a:rPr>
              <a:t>There Are Only 2 Choices:</a:t>
            </a:r>
          </a:p>
          <a:p>
            <a:pPr marL="342900" indent="-342900" algn="ctr">
              <a:defRPr/>
            </a:pPr>
            <a:endParaRPr lang="en-US" sz="2000" b="1" u="sng">
              <a:solidFill>
                <a:srgbClr val="CC0000"/>
              </a:solidFill>
              <a:effectLst>
                <a:outerShdw blurRad="38100" dist="38100" dir="2700000" algn="tl">
                  <a:srgbClr val="000000"/>
                </a:outerShdw>
              </a:effectLst>
              <a:latin typeface="Arial" charset="0"/>
            </a:endParaRPr>
          </a:p>
          <a:p>
            <a:pPr marL="342900" indent="-342900" algn="ctr">
              <a:defRPr/>
            </a:pPr>
            <a:endParaRPr lang="en-US" sz="3600" b="1">
              <a:solidFill>
                <a:srgbClr val="00FFFF"/>
              </a:solidFill>
              <a:effectLst>
                <a:outerShdw blurRad="38100" dist="38100" dir="2700000" algn="tl">
                  <a:srgbClr val="000000"/>
                </a:outerShdw>
              </a:effectLst>
              <a:latin typeface="Arial" charset="0"/>
            </a:endParaRPr>
          </a:p>
          <a:p>
            <a:pPr marL="342900" indent="-342900" algn="ctr">
              <a:defRPr/>
            </a:pPr>
            <a:endParaRPr lang="en-US" sz="3600" b="1">
              <a:solidFill>
                <a:srgbClr val="00FFFF"/>
              </a:solidFill>
              <a:effectLst>
                <a:outerShdw blurRad="38100" dist="38100" dir="2700000" algn="tl">
                  <a:srgbClr val="000000"/>
                </a:outerShdw>
              </a:effectLst>
              <a:latin typeface="Arial" charset="0"/>
            </a:endParaRPr>
          </a:p>
          <a:p>
            <a:pPr marL="342900" indent="-342900" algn="ctr">
              <a:defRPr/>
            </a:pPr>
            <a:endParaRPr lang="en-US" sz="4700" b="1">
              <a:solidFill>
                <a:srgbClr val="00FFFF"/>
              </a:solidFill>
              <a:effectLst>
                <a:outerShdw blurRad="38100" dist="38100" dir="2700000" algn="tl">
                  <a:srgbClr val="000000"/>
                </a:outerShdw>
              </a:effectLst>
              <a:latin typeface="Arial" charset="0"/>
            </a:endParaRPr>
          </a:p>
          <a:p>
            <a:pPr marL="342900" indent="-342900" algn="ctr">
              <a:defRPr/>
            </a:pPr>
            <a:endParaRPr lang="en-US" sz="3600" b="1">
              <a:solidFill>
                <a:srgbClr val="00FFFF"/>
              </a:solidFill>
              <a:effectLst>
                <a:outerShdw blurRad="38100" dist="38100" dir="2700000" algn="tl">
                  <a:srgbClr val="000000"/>
                </a:outerShdw>
              </a:effectLst>
              <a:latin typeface="Arial" charset="0"/>
            </a:endParaRPr>
          </a:p>
        </p:txBody>
      </p:sp>
    </p:spTree>
    <p:extLst>
      <p:ext uri="{BB962C8B-B14F-4D97-AF65-F5344CB8AC3E}">
        <p14:creationId xmlns:p14="http://schemas.microsoft.com/office/powerpoint/2010/main" val="93105965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ctrTitle"/>
          </p:nvPr>
        </p:nvSpPr>
        <p:spPr>
          <a:xfrm>
            <a:off x="304800" y="304800"/>
            <a:ext cx="8610600" cy="1066800"/>
          </a:xfrm>
        </p:spPr>
        <p:txBody>
          <a:bodyPr/>
          <a:lstStyle/>
          <a:p>
            <a:pPr eaLnBrk="1" hangingPunct="1">
              <a:defRPr/>
            </a:pPr>
            <a:r>
              <a:rPr lang="en-US" u="sng" smtClean="0">
                <a:solidFill>
                  <a:srgbClr val="FFFF00"/>
                </a:solidFill>
                <a:effectLst>
                  <a:outerShdw blurRad="38100" dist="38100" dir="2700000" algn="tl">
                    <a:srgbClr val="000000"/>
                  </a:outerShdw>
                </a:effectLst>
              </a:rPr>
              <a:t>Who Is Jesus?</a:t>
            </a:r>
          </a:p>
        </p:txBody>
      </p:sp>
      <p:sp>
        <p:nvSpPr>
          <p:cNvPr id="117763" name="Text Box 3"/>
          <p:cNvSpPr txBox="1">
            <a:spLocks noChangeArrowheads="1"/>
          </p:cNvSpPr>
          <p:nvPr/>
        </p:nvSpPr>
        <p:spPr bwMode="auto">
          <a:xfrm>
            <a:off x="990600" y="1447800"/>
            <a:ext cx="5638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defRPr/>
            </a:pPr>
            <a:r>
              <a:rPr lang="en-US" sz="3600" b="1" i="1">
                <a:solidFill>
                  <a:srgbClr val="00FFFF"/>
                </a:solidFill>
                <a:effectLst>
                  <a:outerShdw blurRad="38100" dist="38100" dir="2700000" algn="tl">
                    <a:srgbClr val="000000"/>
                  </a:outerShdw>
                </a:effectLst>
                <a:latin typeface="Arial" charset="0"/>
              </a:rPr>
              <a:t>We must decide!</a:t>
            </a:r>
          </a:p>
        </p:txBody>
      </p:sp>
      <p:sp>
        <p:nvSpPr>
          <p:cNvPr id="117764" name="Text Box 4"/>
          <p:cNvSpPr txBox="1">
            <a:spLocks noChangeArrowheads="1"/>
          </p:cNvSpPr>
          <p:nvPr/>
        </p:nvSpPr>
        <p:spPr bwMode="auto">
          <a:xfrm>
            <a:off x="762000" y="2133600"/>
            <a:ext cx="8020050" cy="429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917575" indent="-917575">
              <a:defRPr>
                <a:solidFill>
                  <a:schemeClr val="tx1"/>
                </a:solidFill>
                <a:latin typeface="Arial" charset="0"/>
              </a:defRPr>
            </a:lvl1pPr>
            <a:lvl2pPr marL="1374775" indent="-342900">
              <a:defRPr>
                <a:solidFill>
                  <a:schemeClr val="tx1"/>
                </a:solidFill>
                <a:latin typeface="Arial" charset="0"/>
              </a:defRPr>
            </a:lvl2pPr>
            <a:lvl3pPr marL="1831975" indent="-342900">
              <a:defRPr>
                <a:solidFill>
                  <a:schemeClr val="tx1"/>
                </a:solidFill>
                <a:latin typeface="Arial" charset="0"/>
              </a:defRPr>
            </a:lvl3pPr>
            <a:lvl4pPr marL="2289175" indent="-342900">
              <a:defRPr>
                <a:solidFill>
                  <a:schemeClr val="tx1"/>
                </a:solidFill>
                <a:latin typeface="Arial" charset="0"/>
              </a:defRPr>
            </a:lvl4pPr>
            <a:lvl5pPr marL="2746375" indent="-342900">
              <a:defRPr>
                <a:solidFill>
                  <a:schemeClr val="tx1"/>
                </a:solidFill>
                <a:latin typeface="Arial" charset="0"/>
              </a:defRPr>
            </a:lvl5pPr>
            <a:lvl6pPr marL="3203575" indent="-342900" fontAlgn="base">
              <a:spcBef>
                <a:spcPct val="0"/>
              </a:spcBef>
              <a:spcAft>
                <a:spcPct val="0"/>
              </a:spcAft>
              <a:defRPr>
                <a:solidFill>
                  <a:schemeClr val="tx1"/>
                </a:solidFill>
                <a:latin typeface="Arial" charset="0"/>
              </a:defRPr>
            </a:lvl6pPr>
            <a:lvl7pPr marL="3660775" indent="-342900" fontAlgn="base">
              <a:spcBef>
                <a:spcPct val="0"/>
              </a:spcBef>
              <a:spcAft>
                <a:spcPct val="0"/>
              </a:spcAft>
              <a:defRPr>
                <a:solidFill>
                  <a:schemeClr val="tx1"/>
                </a:solidFill>
                <a:latin typeface="Arial" charset="0"/>
              </a:defRPr>
            </a:lvl7pPr>
            <a:lvl8pPr marL="4117975" indent="-342900" fontAlgn="base">
              <a:spcBef>
                <a:spcPct val="0"/>
              </a:spcBef>
              <a:spcAft>
                <a:spcPct val="0"/>
              </a:spcAft>
              <a:defRPr>
                <a:solidFill>
                  <a:schemeClr val="tx1"/>
                </a:solidFill>
                <a:latin typeface="Arial" charset="0"/>
              </a:defRPr>
            </a:lvl8pPr>
            <a:lvl9pPr marL="4575175" indent="-342900" fontAlgn="base">
              <a:spcBef>
                <a:spcPct val="0"/>
              </a:spcBef>
              <a:spcAft>
                <a:spcPct val="0"/>
              </a:spcAft>
              <a:defRPr>
                <a:solidFill>
                  <a:schemeClr val="tx1"/>
                </a:solidFill>
                <a:latin typeface="Arial" charset="0"/>
              </a:defRPr>
            </a:lvl9pPr>
          </a:lstStyle>
          <a:p>
            <a:pPr>
              <a:lnSpc>
                <a:spcPct val="150000"/>
              </a:lnSpc>
              <a:spcBef>
                <a:spcPct val="25000"/>
              </a:spcBef>
              <a:buFontTx/>
              <a:buAutoNum type="arabicPeriod"/>
              <a:defRPr/>
            </a:pPr>
            <a:r>
              <a:rPr lang="en-US" sz="3600" dirty="0" smtClean="0">
                <a:solidFill>
                  <a:srgbClr val="FFFF00"/>
                </a:solidFill>
                <a:effectLst>
                  <a:outerShdw blurRad="38100" dist="38100" dir="2700000" algn="tl">
                    <a:srgbClr val="000000"/>
                  </a:outerShdw>
                </a:effectLst>
              </a:rPr>
              <a:t>Is He the Son of God?</a:t>
            </a:r>
          </a:p>
          <a:p>
            <a:pPr>
              <a:lnSpc>
                <a:spcPct val="150000"/>
              </a:lnSpc>
              <a:spcBef>
                <a:spcPct val="25000"/>
              </a:spcBef>
              <a:buFontTx/>
              <a:buAutoNum type="arabicPeriod"/>
              <a:defRPr/>
            </a:pPr>
            <a:r>
              <a:rPr lang="en-US" sz="3600" dirty="0" smtClean="0">
                <a:solidFill>
                  <a:srgbClr val="FFFF00"/>
                </a:solidFill>
                <a:effectLst>
                  <a:outerShdw blurRad="38100" dist="38100" dir="2700000" algn="tl">
                    <a:srgbClr val="000000"/>
                  </a:outerShdw>
                </a:effectLst>
              </a:rPr>
              <a:t>Is He a lying imposter?</a:t>
            </a:r>
          </a:p>
          <a:p>
            <a:pPr>
              <a:lnSpc>
                <a:spcPct val="120000"/>
              </a:lnSpc>
              <a:spcBef>
                <a:spcPct val="25000"/>
              </a:spcBef>
              <a:buFontTx/>
              <a:buAutoNum type="arabicPeriod"/>
              <a:defRPr/>
            </a:pPr>
            <a:r>
              <a:rPr lang="en-US" sz="3600" dirty="0" smtClean="0">
                <a:solidFill>
                  <a:srgbClr val="FFFF00"/>
                </a:solidFill>
                <a:effectLst>
                  <a:outerShdw blurRad="38100" dist="38100" dir="2700000" algn="tl">
                    <a:srgbClr val="000000"/>
                  </a:outerShdw>
                </a:effectLst>
              </a:rPr>
              <a:t>Is He just a good man &amp; moral teacher?</a:t>
            </a:r>
          </a:p>
          <a:p>
            <a:pPr>
              <a:lnSpc>
                <a:spcPct val="150000"/>
              </a:lnSpc>
              <a:spcBef>
                <a:spcPct val="25000"/>
              </a:spcBef>
              <a:buFontTx/>
              <a:buAutoNum type="arabicPeriod"/>
              <a:defRPr/>
            </a:pPr>
            <a:r>
              <a:rPr lang="en-US" sz="3600" dirty="0" smtClean="0">
                <a:solidFill>
                  <a:srgbClr val="FFFF00"/>
                </a:solidFill>
                <a:effectLst>
                  <a:outerShdw blurRad="38100" dist="38100" dir="2700000" algn="tl">
                    <a:srgbClr val="000000"/>
                  </a:outerShdw>
                </a:effectLst>
              </a:rPr>
              <a:t>Is He insane?</a:t>
            </a:r>
          </a:p>
        </p:txBody>
      </p:sp>
      <p:sp>
        <p:nvSpPr>
          <p:cNvPr id="6" name="Rectangle 5"/>
          <p:cNvSpPr>
            <a:spLocks noChangeArrowheads="1"/>
          </p:cNvSpPr>
          <p:nvPr/>
        </p:nvSpPr>
        <p:spPr bwMode="auto">
          <a:xfrm>
            <a:off x="1371600" y="2057400"/>
            <a:ext cx="6248400" cy="3581400"/>
          </a:xfrm>
          <a:prstGeom prst="rect">
            <a:avLst/>
          </a:prstGeom>
          <a:solidFill>
            <a:srgbClr val="C0C0C0"/>
          </a:solidFill>
          <a:ln w="9525">
            <a:solidFill>
              <a:srgbClr val="00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342900" indent="-342900" algn="ctr">
              <a:defRPr/>
            </a:pPr>
            <a:r>
              <a:rPr lang="en-US" sz="3600" b="1" u="sng">
                <a:solidFill>
                  <a:srgbClr val="CC0000"/>
                </a:solidFill>
                <a:effectLst>
                  <a:outerShdw blurRad="38100" dist="38100" dir="2700000" algn="tl">
                    <a:srgbClr val="000000"/>
                  </a:outerShdw>
                </a:effectLst>
                <a:latin typeface="Arial" charset="0"/>
              </a:rPr>
              <a:t>There Are Only 2 Choices:</a:t>
            </a:r>
          </a:p>
          <a:p>
            <a:pPr marL="342900" indent="-342900" algn="ctr">
              <a:defRPr/>
            </a:pPr>
            <a:endParaRPr lang="en-US" sz="2000" b="1" u="sng">
              <a:solidFill>
                <a:srgbClr val="CC0000"/>
              </a:solidFill>
              <a:effectLst>
                <a:outerShdw blurRad="38100" dist="38100" dir="2700000" algn="tl">
                  <a:srgbClr val="000000"/>
                </a:outerShdw>
              </a:effectLst>
              <a:latin typeface="Arial" charset="0"/>
            </a:endParaRPr>
          </a:p>
          <a:p>
            <a:pPr marL="342900" indent="-342900" algn="ctr">
              <a:defRPr/>
            </a:pPr>
            <a:endParaRPr lang="en-US" sz="3600" b="1">
              <a:solidFill>
                <a:srgbClr val="00FFFF"/>
              </a:solidFill>
              <a:effectLst>
                <a:outerShdw blurRad="38100" dist="38100" dir="2700000" algn="tl">
                  <a:srgbClr val="000000"/>
                </a:outerShdw>
              </a:effectLst>
              <a:latin typeface="Arial" charset="0"/>
            </a:endParaRPr>
          </a:p>
          <a:p>
            <a:pPr marL="342900" indent="-342900" algn="ctr">
              <a:defRPr/>
            </a:pPr>
            <a:endParaRPr lang="en-US" sz="3600" b="1">
              <a:solidFill>
                <a:srgbClr val="00FFFF"/>
              </a:solidFill>
              <a:effectLst>
                <a:outerShdw blurRad="38100" dist="38100" dir="2700000" algn="tl">
                  <a:srgbClr val="000000"/>
                </a:outerShdw>
              </a:effectLst>
              <a:latin typeface="Arial" charset="0"/>
            </a:endParaRPr>
          </a:p>
          <a:p>
            <a:pPr marL="342900" indent="-342900" algn="ctr">
              <a:defRPr/>
            </a:pPr>
            <a:endParaRPr lang="en-US" sz="4700" b="1">
              <a:solidFill>
                <a:srgbClr val="00FFFF"/>
              </a:solidFill>
              <a:effectLst>
                <a:outerShdw blurRad="38100" dist="38100" dir="2700000" algn="tl">
                  <a:srgbClr val="000000"/>
                </a:outerShdw>
              </a:effectLst>
              <a:latin typeface="Arial" charset="0"/>
            </a:endParaRPr>
          </a:p>
          <a:p>
            <a:pPr marL="342900" indent="-342900" algn="ctr">
              <a:defRPr/>
            </a:pPr>
            <a:endParaRPr lang="en-US" sz="3600" b="1">
              <a:solidFill>
                <a:srgbClr val="00FFFF"/>
              </a:solidFill>
              <a:effectLst>
                <a:outerShdw blurRad="38100" dist="38100" dir="2700000" algn="tl">
                  <a:srgbClr val="000000"/>
                </a:outerShdw>
              </a:effectLst>
              <a:latin typeface="Arial" charset="0"/>
            </a:endParaRPr>
          </a:p>
        </p:txBody>
      </p:sp>
      <p:sp>
        <p:nvSpPr>
          <p:cNvPr id="7" name="Text Box 6"/>
          <p:cNvSpPr txBox="1">
            <a:spLocks noChangeArrowheads="1"/>
          </p:cNvSpPr>
          <p:nvPr/>
        </p:nvSpPr>
        <p:spPr bwMode="auto">
          <a:xfrm>
            <a:off x="2286000" y="2971800"/>
            <a:ext cx="449580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687388" indent="-687388">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gn="ctr">
              <a:buFontTx/>
              <a:buAutoNum type="arabicPeriod"/>
              <a:defRPr/>
            </a:pPr>
            <a:r>
              <a:rPr lang="en-US" sz="3600" b="1" dirty="0" smtClean="0">
                <a:solidFill>
                  <a:srgbClr val="CC0000"/>
                </a:solidFill>
                <a:effectLst>
                  <a:outerShdw blurRad="38100" dist="38100" dir="2700000" algn="tl">
                    <a:srgbClr val="000000"/>
                  </a:outerShdw>
                </a:effectLst>
              </a:rPr>
              <a:t>Lying Fraud</a:t>
            </a:r>
          </a:p>
          <a:p>
            <a:pPr algn="ctr">
              <a:defRPr/>
            </a:pPr>
            <a:endParaRPr lang="en-US" sz="2800" b="1" dirty="0" smtClean="0">
              <a:solidFill>
                <a:srgbClr val="CC0000"/>
              </a:solidFill>
              <a:effectLst>
                <a:outerShdw blurRad="38100" dist="38100" dir="2700000" algn="tl">
                  <a:srgbClr val="000000"/>
                </a:outerShdw>
              </a:effectLst>
            </a:endParaRPr>
          </a:p>
        </p:txBody>
      </p:sp>
    </p:spTree>
    <p:extLst>
      <p:ext uri="{BB962C8B-B14F-4D97-AF65-F5344CB8AC3E}">
        <p14:creationId xmlns:p14="http://schemas.microsoft.com/office/powerpoint/2010/main" val="219519854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ctrTitle"/>
          </p:nvPr>
        </p:nvSpPr>
        <p:spPr>
          <a:xfrm>
            <a:off x="304800" y="304800"/>
            <a:ext cx="8610600" cy="1066800"/>
          </a:xfrm>
        </p:spPr>
        <p:txBody>
          <a:bodyPr/>
          <a:lstStyle/>
          <a:p>
            <a:pPr eaLnBrk="1" hangingPunct="1">
              <a:defRPr/>
            </a:pPr>
            <a:r>
              <a:rPr lang="en-US" u="sng" smtClean="0">
                <a:solidFill>
                  <a:srgbClr val="FFFF00"/>
                </a:solidFill>
                <a:effectLst>
                  <a:outerShdw blurRad="38100" dist="38100" dir="2700000" algn="tl">
                    <a:srgbClr val="000000"/>
                  </a:outerShdw>
                </a:effectLst>
              </a:rPr>
              <a:t>Who Is Jesus?</a:t>
            </a:r>
          </a:p>
        </p:txBody>
      </p:sp>
      <p:sp>
        <p:nvSpPr>
          <p:cNvPr id="117763" name="Text Box 3"/>
          <p:cNvSpPr txBox="1">
            <a:spLocks noChangeArrowheads="1"/>
          </p:cNvSpPr>
          <p:nvPr/>
        </p:nvSpPr>
        <p:spPr bwMode="auto">
          <a:xfrm>
            <a:off x="990600" y="1447800"/>
            <a:ext cx="5638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defRPr/>
            </a:pPr>
            <a:r>
              <a:rPr lang="en-US" sz="3600" b="1" i="1">
                <a:solidFill>
                  <a:srgbClr val="00FFFF"/>
                </a:solidFill>
                <a:effectLst>
                  <a:outerShdw blurRad="38100" dist="38100" dir="2700000" algn="tl">
                    <a:srgbClr val="000000"/>
                  </a:outerShdw>
                </a:effectLst>
                <a:latin typeface="Arial" charset="0"/>
              </a:rPr>
              <a:t>We must decide!</a:t>
            </a:r>
          </a:p>
        </p:txBody>
      </p:sp>
      <p:sp>
        <p:nvSpPr>
          <p:cNvPr id="117764" name="Text Box 4"/>
          <p:cNvSpPr txBox="1">
            <a:spLocks noChangeArrowheads="1"/>
          </p:cNvSpPr>
          <p:nvPr/>
        </p:nvSpPr>
        <p:spPr bwMode="auto">
          <a:xfrm>
            <a:off x="762000" y="2133600"/>
            <a:ext cx="8020050" cy="429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917575" indent="-917575">
              <a:defRPr>
                <a:solidFill>
                  <a:schemeClr val="tx1"/>
                </a:solidFill>
                <a:latin typeface="Arial" charset="0"/>
              </a:defRPr>
            </a:lvl1pPr>
            <a:lvl2pPr marL="1374775" indent="-342900">
              <a:defRPr>
                <a:solidFill>
                  <a:schemeClr val="tx1"/>
                </a:solidFill>
                <a:latin typeface="Arial" charset="0"/>
              </a:defRPr>
            </a:lvl2pPr>
            <a:lvl3pPr marL="1831975" indent="-342900">
              <a:defRPr>
                <a:solidFill>
                  <a:schemeClr val="tx1"/>
                </a:solidFill>
                <a:latin typeface="Arial" charset="0"/>
              </a:defRPr>
            </a:lvl3pPr>
            <a:lvl4pPr marL="2289175" indent="-342900">
              <a:defRPr>
                <a:solidFill>
                  <a:schemeClr val="tx1"/>
                </a:solidFill>
                <a:latin typeface="Arial" charset="0"/>
              </a:defRPr>
            </a:lvl4pPr>
            <a:lvl5pPr marL="2746375" indent="-342900">
              <a:defRPr>
                <a:solidFill>
                  <a:schemeClr val="tx1"/>
                </a:solidFill>
                <a:latin typeface="Arial" charset="0"/>
              </a:defRPr>
            </a:lvl5pPr>
            <a:lvl6pPr marL="3203575" indent="-342900" fontAlgn="base">
              <a:spcBef>
                <a:spcPct val="0"/>
              </a:spcBef>
              <a:spcAft>
                <a:spcPct val="0"/>
              </a:spcAft>
              <a:defRPr>
                <a:solidFill>
                  <a:schemeClr val="tx1"/>
                </a:solidFill>
                <a:latin typeface="Arial" charset="0"/>
              </a:defRPr>
            </a:lvl6pPr>
            <a:lvl7pPr marL="3660775" indent="-342900" fontAlgn="base">
              <a:spcBef>
                <a:spcPct val="0"/>
              </a:spcBef>
              <a:spcAft>
                <a:spcPct val="0"/>
              </a:spcAft>
              <a:defRPr>
                <a:solidFill>
                  <a:schemeClr val="tx1"/>
                </a:solidFill>
                <a:latin typeface="Arial" charset="0"/>
              </a:defRPr>
            </a:lvl7pPr>
            <a:lvl8pPr marL="4117975" indent="-342900" fontAlgn="base">
              <a:spcBef>
                <a:spcPct val="0"/>
              </a:spcBef>
              <a:spcAft>
                <a:spcPct val="0"/>
              </a:spcAft>
              <a:defRPr>
                <a:solidFill>
                  <a:schemeClr val="tx1"/>
                </a:solidFill>
                <a:latin typeface="Arial" charset="0"/>
              </a:defRPr>
            </a:lvl8pPr>
            <a:lvl9pPr marL="4575175" indent="-342900" fontAlgn="base">
              <a:spcBef>
                <a:spcPct val="0"/>
              </a:spcBef>
              <a:spcAft>
                <a:spcPct val="0"/>
              </a:spcAft>
              <a:defRPr>
                <a:solidFill>
                  <a:schemeClr val="tx1"/>
                </a:solidFill>
                <a:latin typeface="Arial" charset="0"/>
              </a:defRPr>
            </a:lvl9pPr>
          </a:lstStyle>
          <a:p>
            <a:pPr>
              <a:lnSpc>
                <a:spcPct val="150000"/>
              </a:lnSpc>
              <a:spcBef>
                <a:spcPct val="25000"/>
              </a:spcBef>
              <a:buFontTx/>
              <a:buAutoNum type="arabicPeriod"/>
              <a:defRPr/>
            </a:pPr>
            <a:r>
              <a:rPr lang="en-US" sz="3600" dirty="0" smtClean="0">
                <a:solidFill>
                  <a:srgbClr val="FFFF00"/>
                </a:solidFill>
                <a:effectLst>
                  <a:outerShdw blurRad="38100" dist="38100" dir="2700000" algn="tl">
                    <a:srgbClr val="000000"/>
                  </a:outerShdw>
                </a:effectLst>
              </a:rPr>
              <a:t>Is He the Son of God?</a:t>
            </a:r>
          </a:p>
          <a:p>
            <a:pPr>
              <a:lnSpc>
                <a:spcPct val="150000"/>
              </a:lnSpc>
              <a:spcBef>
                <a:spcPct val="25000"/>
              </a:spcBef>
              <a:buFontTx/>
              <a:buAutoNum type="arabicPeriod"/>
              <a:defRPr/>
            </a:pPr>
            <a:r>
              <a:rPr lang="en-US" sz="3600" dirty="0" smtClean="0">
                <a:solidFill>
                  <a:srgbClr val="FFFF00"/>
                </a:solidFill>
                <a:effectLst>
                  <a:outerShdw blurRad="38100" dist="38100" dir="2700000" algn="tl">
                    <a:srgbClr val="000000"/>
                  </a:outerShdw>
                </a:effectLst>
              </a:rPr>
              <a:t>Is He a lying imposter?</a:t>
            </a:r>
          </a:p>
          <a:p>
            <a:pPr>
              <a:lnSpc>
                <a:spcPct val="120000"/>
              </a:lnSpc>
              <a:spcBef>
                <a:spcPct val="25000"/>
              </a:spcBef>
              <a:buFontTx/>
              <a:buAutoNum type="arabicPeriod"/>
              <a:defRPr/>
            </a:pPr>
            <a:r>
              <a:rPr lang="en-US" sz="3600" dirty="0" smtClean="0">
                <a:solidFill>
                  <a:srgbClr val="FFFF00"/>
                </a:solidFill>
                <a:effectLst>
                  <a:outerShdw blurRad="38100" dist="38100" dir="2700000" algn="tl">
                    <a:srgbClr val="000000"/>
                  </a:outerShdw>
                </a:effectLst>
              </a:rPr>
              <a:t>Is He just a good man &amp; moral teacher?</a:t>
            </a:r>
          </a:p>
          <a:p>
            <a:pPr>
              <a:lnSpc>
                <a:spcPct val="150000"/>
              </a:lnSpc>
              <a:spcBef>
                <a:spcPct val="25000"/>
              </a:spcBef>
              <a:buFontTx/>
              <a:buAutoNum type="arabicPeriod"/>
              <a:defRPr/>
            </a:pPr>
            <a:r>
              <a:rPr lang="en-US" sz="3600" dirty="0" smtClean="0">
                <a:solidFill>
                  <a:srgbClr val="FFFF00"/>
                </a:solidFill>
                <a:effectLst>
                  <a:outerShdw blurRad="38100" dist="38100" dir="2700000" algn="tl">
                    <a:srgbClr val="000000"/>
                  </a:outerShdw>
                </a:effectLst>
              </a:rPr>
              <a:t>Is He insane?</a:t>
            </a:r>
          </a:p>
        </p:txBody>
      </p:sp>
      <p:sp>
        <p:nvSpPr>
          <p:cNvPr id="6" name="Rectangle 5"/>
          <p:cNvSpPr>
            <a:spLocks noChangeArrowheads="1"/>
          </p:cNvSpPr>
          <p:nvPr/>
        </p:nvSpPr>
        <p:spPr bwMode="auto">
          <a:xfrm>
            <a:off x="1371600" y="2057400"/>
            <a:ext cx="6248400" cy="3581400"/>
          </a:xfrm>
          <a:prstGeom prst="rect">
            <a:avLst/>
          </a:prstGeom>
          <a:solidFill>
            <a:srgbClr val="C0C0C0"/>
          </a:solidFill>
          <a:ln w="9525">
            <a:solidFill>
              <a:srgbClr val="00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342900" indent="-342900" algn="ctr">
              <a:defRPr/>
            </a:pPr>
            <a:r>
              <a:rPr lang="en-US" sz="3600" b="1" u="sng">
                <a:solidFill>
                  <a:srgbClr val="CC0000"/>
                </a:solidFill>
                <a:effectLst>
                  <a:outerShdw blurRad="38100" dist="38100" dir="2700000" algn="tl">
                    <a:srgbClr val="000000"/>
                  </a:outerShdw>
                </a:effectLst>
                <a:latin typeface="Arial" charset="0"/>
              </a:rPr>
              <a:t>There Are Only 2 Choices:</a:t>
            </a:r>
          </a:p>
          <a:p>
            <a:pPr marL="342900" indent="-342900" algn="ctr">
              <a:defRPr/>
            </a:pPr>
            <a:endParaRPr lang="en-US" sz="2000" b="1" u="sng">
              <a:solidFill>
                <a:srgbClr val="CC0000"/>
              </a:solidFill>
              <a:effectLst>
                <a:outerShdw blurRad="38100" dist="38100" dir="2700000" algn="tl">
                  <a:srgbClr val="000000"/>
                </a:outerShdw>
              </a:effectLst>
              <a:latin typeface="Arial" charset="0"/>
            </a:endParaRPr>
          </a:p>
          <a:p>
            <a:pPr marL="342900" indent="-342900" algn="ctr">
              <a:defRPr/>
            </a:pPr>
            <a:endParaRPr lang="en-US" sz="3600" b="1">
              <a:solidFill>
                <a:srgbClr val="00FFFF"/>
              </a:solidFill>
              <a:effectLst>
                <a:outerShdw blurRad="38100" dist="38100" dir="2700000" algn="tl">
                  <a:srgbClr val="000000"/>
                </a:outerShdw>
              </a:effectLst>
              <a:latin typeface="Arial" charset="0"/>
            </a:endParaRPr>
          </a:p>
          <a:p>
            <a:pPr marL="342900" indent="-342900" algn="ctr">
              <a:defRPr/>
            </a:pPr>
            <a:endParaRPr lang="en-US" sz="3600" b="1">
              <a:solidFill>
                <a:srgbClr val="00FFFF"/>
              </a:solidFill>
              <a:effectLst>
                <a:outerShdw blurRad="38100" dist="38100" dir="2700000" algn="tl">
                  <a:srgbClr val="000000"/>
                </a:outerShdw>
              </a:effectLst>
              <a:latin typeface="Arial" charset="0"/>
            </a:endParaRPr>
          </a:p>
          <a:p>
            <a:pPr marL="342900" indent="-342900" algn="ctr">
              <a:defRPr/>
            </a:pPr>
            <a:endParaRPr lang="en-US" sz="4700" b="1">
              <a:solidFill>
                <a:srgbClr val="00FFFF"/>
              </a:solidFill>
              <a:effectLst>
                <a:outerShdw blurRad="38100" dist="38100" dir="2700000" algn="tl">
                  <a:srgbClr val="000000"/>
                </a:outerShdw>
              </a:effectLst>
              <a:latin typeface="Arial" charset="0"/>
            </a:endParaRPr>
          </a:p>
          <a:p>
            <a:pPr marL="342900" indent="-342900" algn="ctr">
              <a:defRPr/>
            </a:pPr>
            <a:endParaRPr lang="en-US" sz="3600" b="1">
              <a:solidFill>
                <a:srgbClr val="00FFFF"/>
              </a:solidFill>
              <a:effectLst>
                <a:outerShdw blurRad="38100" dist="38100" dir="2700000" algn="tl">
                  <a:srgbClr val="000000"/>
                </a:outerShdw>
              </a:effectLst>
              <a:latin typeface="Arial" charset="0"/>
            </a:endParaRPr>
          </a:p>
        </p:txBody>
      </p:sp>
      <p:sp>
        <p:nvSpPr>
          <p:cNvPr id="7" name="Text Box 6"/>
          <p:cNvSpPr txBox="1">
            <a:spLocks noChangeArrowheads="1"/>
          </p:cNvSpPr>
          <p:nvPr/>
        </p:nvSpPr>
        <p:spPr bwMode="auto">
          <a:xfrm>
            <a:off x="2286000" y="2971800"/>
            <a:ext cx="4495800"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687388" indent="-687388">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gn="ctr">
              <a:buFontTx/>
              <a:buAutoNum type="arabicPeriod"/>
              <a:defRPr/>
            </a:pPr>
            <a:r>
              <a:rPr lang="en-US" sz="3600" b="1" dirty="0" smtClean="0">
                <a:solidFill>
                  <a:srgbClr val="CC0000"/>
                </a:solidFill>
                <a:effectLst>
                  <a:outerShdw blurRad="38100" dist="38100" dir="2700000" algn="tl">
                    <a:srgbClr val="000000"/>
                  </a:outerShdw>
                </a:effectLst>
              </a:rPr>
              <a:t>Lying Fraud</a:t>
            </a:r>
          </a:p>
          <a:p>
            <a:pPr algn="ctr">
              <a:defRPr/>
            </a:pPr>
            <a:endParaRPr lang="en-US" sz="2800" b="1" dirty="0" smtClean="0">
              <a:solidFill>
                <a:srgbClr val="CC0000"/>
              </a:solidFill>
              <a:effectLst>
                <a:outerShdw blurRad="38100" dist="38100" dir="2700000" algn="tl">
                  <a:srgbClr val="000000"/>
                </a:outerShdw>
              </a:effectLst>
            </a:endParaRPr>
          </a:p>
          <a:p>
            <a:pPr algn="ctr">
              <a:defRPr/>
            </a:pPr>
            <a:r>
              <a:rPr lang="en-US" sz="3600" b="1" dirty="0" smtClean="0">
                <a:solidFill>
                  <a:srgbClr val="CC0000"/>
                </a:solidFill>
                <a:effectLst>
                  <a:outerShdw blurRad="38100" dist="38100" dir="2700000" algn="tl">
                    <a:srgbClr val="000000"/>
                  </a:outerShdw>
                </a:effectLst>
              </a:rPr>
              <a:t>Or,</a:t>
            </a:r>
          </a:p>
          <a:p>
            <a:pPr algn="ctr">
              <a:defRPr/>
            </a:pPr>
            <a:endParaRPr lang="en-US" sz="2800" b="1" dirty="0" smtClean="0">
              <a:solidFill>
                <a:srgbClr val="CC0000"/>
              </a:solidFill>
              <a:effectLst>
                <a:outerShdw blurRad="38100" dist="38100" dir="2700000" algn="tl">
                  <a:srgbClr val="000000"/>
                </a:outerShdw>
              </a:effectLst>
            </a:endParaRPr>
          </a:p>
        </p:txBody>
      </p:sp>
    </p:spTree>
    <p:extLst>
      <p:ext uri="{BB962C8B-B14F-4D97-AF65-F5344CB8AC3E}">
        <p14:creationId xmlns:p14="http://schemas.microsoft.com/office/powerpoint/2010/main" val="1873933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ctrTitle"/>
          </p:nvPr>
        </p:nvSpPr>
        <p:spPr>
          <a:xfrm>
            <a:off x="304800" y="304800"/>
            <a:ext cx="8610600" cy="1066800"/>
          </a:xfrm>
        </p:spPr>
        <p:txBody>
          <a:bodyPr/>
          <a:lstStyle/>
          <a:p>
            <a:pPr eaLnBrk="1" hangingPunct="1">
              <a:defRPr/>
            </a:pPr>
            <a:r>
              <a:rPr lang="en-US" u="sng" smtClean="0">
                <a:solidFill>
                  <a:srgbClr val="FFFF00"/>
                </a:solidFill>
                <a:effectLst>
                  <a:outerShdw blurRad="38100" dist="38100" dir="2700000" algn="tl">
                    <a:srgbClr val="000000"/>
                  </a:outerShdw>
                </a:effectLst>
              </a:rPr>
              <a:t>Who Is Jesus?</a:t>
            </a:r>
          </a:p>
        </p:txBody>
      </p:sp>
      <p:sp>
        <p:nvSpPr>
          <p:cNvPr id="117763" name="Text Box 3"/>
          <p:cNvSpPr txBox="1">
            <a:spLocks noChangeArrowheads="1"/>
          </p:cNvSpPr>
          <p:nvPr/>
        </p:nvSpPr>
        <p:spPr bwMode="auto">
          <a:xfrm>
            <a:off x="990600" y="1447800"/>
            <a:ext cx="5638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defRPr/>
            </a:pPr>
            <a:r>
              <a:rPr lang="en-US" sz="3600" b="1" i="1">
                <a:solidFill>
                  <a:srgbClr val="00FFFF"/>
                </a:solidFill>
                <a:effectLst>
                  <a:outerShdw blurRad="38100" dist="38100" dir="2700000" algn="tl">
                    <a:srgbClr val="000000"/>
                  </a:outerShdw>
                </a:effectLst>
                <a:latin typeface="Arial" charset="0"/>
              </a:rPr>
              <a:t>We must decide!</a:t>
            </a:r>
          </a:p>
        </p:txBody>
      </p:sp>
      <p:sp>
        <p:nvSpPr>
          <p:cNvPr id="117764" name="Text Box 4"/>
          <p:cNvSpPr txBox="1">
            <a:spLocks noChangeArrowheads="1"/>
          </p:cNvSpPr>
          <p:nvPr/>
        </p:nvSpPr>
        <p:spPr bwMode="auto">
          <a:xfrm>
            <a:off x="762000" y="2133600"/>
            <a:ext cx="8020050" cy="429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917575" indent="-917575">
              <a:defRPr>
                <a:solidFill>
                  <a:schemeClr val="tx1"/>
                </a:solidFill>
                <a:latin typeface="Arial" charset="0"/>
              </a:defRPr>
            </a:lvl1pPr>
            <a:lvl2pPr marL="1374775" indent="-342900">
              <a:defRPr>
                <a:solidFill>
                  <a:schemeClr val="tx1"/>
                </a:solidFill>
                <a:latin typeface="Arial" charset="0"/>
              </a:defRPr>
            </a:lvl2pPr>
            <a:lvl3pPr marL="1831975" indent="-342900">
              <a:defRPr>
                <a:solidFill>
                  <a:schemeClr val="tx1"/>
                </a:solidFill>
                <a:latin typeface="Arial" charset="0"/>
              </a:defRPr>
            </a:lvl3pPr>
            <a:lvl4pPr marL="2289175" indent="-342900">
              <a:defRPr>
                <a:solidFill>
                  <a:schemeClr val="tx1"/>
                </a:solidFill>
                <a:latin typeface="Arial" charset="0"/>
              </a:defRPr>
            </a:lvl4pPr>
            <a:lvl5pPr marL="2746375" indent="-342900">
              <a:defRPr>
                <a:solidFill>
                  <a:schemeClr val="tx1"/>
                </a:solidFill>
                <a:latin typeface="Arial" charset="0"/>
              </a:defRPr>
            </a:lvl5pPr>
            <a:lvl6pPr marL="3203575" indent="-342900" fontAlgn="base">
              <a:spcBef>
                <a:spcPct val="0"/>
              </a:spcBef>
              <a:spcAft>
                <a:spcPct val="0"/>
              </a:spcAft>
              <a:defRPr>
                <a:solidFill>
                  <a:schemeClr val="tx1"/>
                </a:solidFill>
                <a:latin typeface="Arial" charset="0"/>
              </a:defRPr>
            </a:lvl6pPr>
            <a:lvl7pPr marL="3660775" indent="-342900" fontAlgn="base">
              <a:spcBef>
                <a:spcPct val="0"/>
              </a:spcBef>
              <a:spcAft>
                <a:spcPct val="0"/>
              </a:spcAft>
              <a:defRPr>
                <a:solidFill>
                  <a:schemeClr val="tx1"/>
                </a:solidFill>
                <a:latin typeface="Arial" charset="0"/>
              </a:defRPr>
            </a:lvl7pPr>
            <a:lvl8pPr marL="4117975" indent="-342900" fontAlgn="base">
              <a:spcBef>
                <a:spcPct val="0"/>
              </a:spcBef>
              <a:spcAft>
                <a:spcPct val="0"/>
              </a:spcAft>
              <a:defRPr>
                <a:solidFill>
                  <a:schemeClr val="tx1"/>
                </a:solidFill>
                <a:latin typeface="Arial" charset="0"/>
              </a:defRPr>
            </a:lvl8pPr>
            <a:lvl9pPr marL="4575175" indent="-342900" fontAlgn="base">
              <a:spcBef>
                <a:spcPct val="0"/>
              </a:spcBef>
              <a:spcAft>
                <a:spcPct val="0"/>
              </a:spcAft>
              <a:defRPr>
                <a:solidFill>
                  <a:schemeClr val="tx1"/>
                </a:solidFill>
                <a:latin typeface="Arial" charset="0"/>
              </a:defRPr>
            </a:lvl9pPr>
          </a:lstStyle>
          <a:p>
            <a:pPr>
              <a:lnSpc>
                <a:spcPct val="150000"/>
              </a:lnSpc>
              <a:spcBef>
                <a:spcPct val="25000"/>
              </a:spcBef>
              <a:buFontTx/>
              <a:buAutoNum type="arabicPeriod"/>
              <a:defRPr/>
            </a:pPr>
            <a:r>
              <a:rPr lang="en-US" sz="3600" dirty="0" smtClean="0">
                <a:solidFill>
                  <a:srgbClr val="FFFF00"/>
                </a:solidFill>
                <a:effectLst>
                  <a:outerShdw blurRad="38100" dist="38100" dir="2700000" algn="tl">
                    <a:srgbClr val="000000"/>
                  </a:outerShdw>
                </a:effectLst>
              </a:rPr>
              <a:t>Is He the Son of God?</a:t>
            </a:r>
          </a:p>
          <a:p>
            <a:pPr>
              <a:lnSpc>
                <a:spcPct val="150000"/>
              </a:lnSpc>
              <a:spcBef>
                <a:spcPct val="25000"/>
              </a:spcBef>
              <a:buFontTx/>
              <a:buAutoNum type="arabicPeriod"/>
              <a:defRPr/>
            </a:pPr>
            <a:r>
              <a:rPr lang="en-US" sz="3600" dirty="0" smtClean="0">
                <a:solidFill>
                  <a:srgbClr val="FFFF00"/>
                </a:solidFill>
                <a:effectLst>
                  <a:outerShdw blurRad="38100" dist="38100" dir="2700000" algn="tl">
                    <a:srgbClr val="000000"/>
                  </a:outerShdw>
                </a:effectLst>
              </a:rPr>
              <a:t>Is He a lying imposter?</a:t>
            </a:r>
          </a:p>
          <a:p>
            <a:pPr>
              <a:lnSpc>
                <a:spcPct val="120000"/>
              </a:lnSpc>
              <a:spcBef>
                <a:spcPct val="25000"/>
              </a:spcBef>
              <a:buFontTx/>
              <a:buAutoNum type="arabicPeriod"/>
              <a:defRPr/>
            </a:pPr>
            <a:r>
              <a:rPr lang="en-US" sz="3600" dirty="0" smtClean="0">
                <a:solidFill>
                  <a:srgbClr val="FFFF00"/>
                </a:solidFill>
                <a:effectLst>
                  <a:outerShdw blurRad="38100" dist="38100" dir="2700000" algn="tl">
                    <a:srgbClr val="000000"/>
                  </a:outerShdw>
                </a:effectLst>
              </a:rPr>
              <a:t>Is He just a good man &amp; moral teacher?</a:t>
            </a:r>
          </a:p>
          <a:p>
            <a:pPr>
              <a:lnSpc>
                <a:spcPct val="150000"/>
              </a:lnSpc>
              <a:spcBef>
                <a:spcPct val="25000"/>
              </a:spcBef>
              <a:buFontTx/>
              <a:buAutoNum type="arabicPeriod"/>
              <a:defRPr/>
            </a:pPr>
            <a:r>
              <a:rPr lang="en-US" sz="3600" dirty="0" smtClean="0">
                <a:solidFill>
                  <a:srgbClr val="FFFF00"/>
                </a:solidFill>
                <a:effectLst>
                  <a:outerShdw blurRad="38100" dist="38100" dir="2700000" algn="tl">
                    <a:srgbClr val="000000"/>
                  </a:outerShdw>
                </a:effectLst>
              </a:rPr>
              <a:t>Is He insane?</a:t>
            </a:r>
          </a:p>
        </p:txBody>
      </p:sp>
      <p:sp>
        <p:nvSpPr>
          <p:cNvPr id="6" name="Rectangle 5"/>
          <p:cNvSpPr>
            <a:spLocks noChangeArrowheads="1"/>
          </p:cNvSpPr>
          <p:nvPr/>
        </p:nvSpPr>
        <p:spPr bwMode="auto">
          <a:xfrm>
            <a:off x="1371600" y="2057400"/>
            <a:ext cx="6248400" cy="3581400"/>
          </a:xfrm>
          <a:prstGeom prst="rect">
            <a:avLst/>
          </a:prstGeom>
          <a:solidFill>
            <a:srgbClr val="C0C0C0"/>
          </a:solidFill>
          <a:ln w="9525">
            <a:solidFill>
              <a:srgbClr val="00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342900" indent="-342900" algn="ctr">
              <a:defRPr/>
            </a:pPr>
            <a:r>
              <a:rPr lang="en-US" sz="3600" b="1" u="sng">
                <a:solidFill>
                  <a:srgbClr val="CC0000"/>
                </a:solidFill>
                <a:effectLst>
                  <a:outerShdw blurRad="38100" dist="38100" dir="2700000" algn="tl">
                    <a:srgbClr val="000000"/>
                  </a:outerShdw>
                </a:effectLst>
                <a:latin typeface="Arial" charset="0"/>
              </a:rPr>
              <a:t>There Are Only 2 Choices:</a:t>
            </a:r>
          </a:p>
          <a:p>
            <a:pPr marL="342900" indent="-342900" algn="ctr">
              <a:defRPr/>
            </a:pPr>
            <a:endParaRPr lang="en-US" sz="2000" b="1" u="sng">
              <a:solidFill>
                <a:srgbClr val="CC0000"/>
              </a:solidFill>
              <a:effectLst>
                <a:outerShdw blurRad="38100" dist="38100" dir="2700000" algn="tl">
                  <a:srgbClr val="000000"/>
                </a:outerShdw>
              </a:effectLst>
              <a:latin typeface="Arial" charset="0"/>
            </a:endParaRPr>
          </a:p>
          <a:p>
            <a:pPr marL="342900" indent="-342900" algn="ctr">
              <a:defRPr/>
            </a:pPr>
            <a:endParaRPr lang="en-US" sz="3600" b="1">
              <a:solidFill>
                <a:srgbClr val="00FFFF"/>
              </a:solidFill>
              <a:effectLst>
                <a:outerShdw blurRad="38100" dist="38100" dir="2700000" algn="tl">
                  <a:srgbClr val="000000"/>
                </a:outerShdw>
              </a:effectLst>
              <a:latin typeface="Arial" charset="0"/>
            </a:endParaRPr>
          </a:p>
          <a:p>
            <a:pPr marL="342900" indent="-342900" algn="ctr">
              <a:defRPr/>
            </a:pPr>
            <a:endParaRPr lang="en-US" sz="3600" b="1">
              <a:solidFill>
                <a:srgbClr val="00FFFF"/>
              </a:solidFill>
              <a:effectLst>
                <a:outerShdw blurRad="38100" dist="38100" dir="2700000" algn="tl">
                  <a:srgbClr val="000000"/>
                </a:outerShdw>
              </a:effectLst>
              <a:latin typeface="Arial" charset="0"/>
            </a:endParaRPr>
          </a:p>
          <a:p>
            <a:pPr marL="342900" indent="-342900" algn="ctr">
              <a:defRPr/>
            </a:pPr>
            <a:endParaRPr lang="en-US" sz="4700" b="1">
              <a:solidFill>
                <a:srgbClr val="00FFFF"/>
              </a:solidFill>
              <a:effectLst>
                <a:outerShdw blurRad="38100" dist="38100" dir="2700000" algn="tl">
                  <a:srgbClr val="000000"/>
                </a:outerShdw>
              </a:effectLst>
              <a:latin typeface="Arial" charset="0"/>
            </a:endParaRPr>
          </a:p>
          <a:p>
            <a:pPr marL="342900" indent="-342900" algn="ctr">
              <a:defRPr/>
            </a:pPr>
            <a:endParaRPr lang="en-US" sz="3600" b="1">
              <a:solidFill>
                <a:srgbClr val="00FFFF"/>
              </a:solidFill>
              <a:effectLst>
                <a:outerShdw blurRad="38100" dist="38100" dir="2700000" algn="tl">
                  <a:srgbClr val="000000"/>
                </a:outerShdw>
              </a:effectLst>
              <a:latin typeface="Arial" charset="0"/>
            </a:endParaRPr>
          </a:p>
        </p:txBody>
      </p:sp>
      <p:sp>
        <p:nvSpPr>
          <p:cNvPr id="7" name="Text Box 6"/>
          <p:cNvSpPr txBox="1">
            <a:spLocks noChangeArrowheads="1"/>
          </p:cNvSpPr>
          <p:nvPr/>
        </p:nvSpPr>
        <p:spPr bwMode="auto">
          <a:xfrm>
            <a:off x="2286000" y="2971800"/>
            <a:ext cx="4495800" cy="259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687388" indent="-687388">
              <a:defRPr>
                <a:solidFill>
                  <a:schemeClr val="tx1"/>
                </a:solidFill>
                <a:latin typeface="Arial" charset="0"/>
              </a:defRPr>
            </a:lvl1pPr>
            <a:lvl2pPr marL="1144588" indent="-342900">
              <a:defRPr>
                <a:solidFill>
                  <a:schemeClr val="tx1"/>
                </a:solidFill>
                <a:latin typeface="Arial" charset="0"/>
              </a:defRPr>
            </a:lvl2pPr>
            <a:lvl3pPr marL="1601788" indent="-342900">
              <a:defRPr>
                <a:solidFill>
                  <a:schemeClr val="tx1"/>
                </a:solidFill>
                <a:latin typeface="Arial" charset="0"/>
              </a:defRPr>
            </a:lvl3pPr>
            <a:lvl4pPr marL="2058988" indent="-342900">
              <a:defRPr>
                <a:solidFill>
                  <a:schemeClr val="tx1"/>
                </a:solidFill>
                <a:latin typeface="Arial" charset="0"/>
              </a:defRPr>
            </a:lvl4pPr>
            <a:lvl5pPr marL="2516188" indent="-342900">
              <a:defRPr>
                <a:solidFill>
                  <a:schemeClr val="tx1"/>
                </a:solidFill>
                <a:latin typeface="Arial" charset="0"/>
              </a:defRPr>
            </a:lvl5pPr>
            <a:lvl6pPr marL="2973388" indent="-342900" fontAlgn="base">
              <a:spcBef>
                <a:spcPct val="0"/>
              </a:spcBef>
              <a:spcAft>
                <a:spcPct val="0"/>
              </a:spcAft>
              <a:defRPr>
                <a:solidFill>
                  <a:schemeClr val="tx1"/>
                </a:solidFill>
                <a:latin typeface="Arial" charset="0"/>
              </a:defRPr>
            </a:lvl6pPr>
            <a:lvl7pPr marL="3430588" indent="-342900" fontAlgn="base">
              <a:spcBef>
                <a:spcPct val="0"/>
              </a:spcBef>
              <a:spcAft>
                <a:spcPct val="0"/>
              </a:spcAft>
              <a:defRPr>
                <a:solidFill>
                  <a:schemeClr val="tx1"/>
                </a:solidFill>
                <a:latin typeface="Arial" charset="0"/>
              </a:defRPr>
            </a:lvl7pPr>
            <a:lvl8pPr marL="3887788" indent="-342900" fontAlgn="base">
              <a:spcBef>
                <a:spcPct val="0"/>
              </a:spcBef>
              <a:spcAft>
                <a:spcPct val="0"/>
              </a:spcAft>
              <a:defRPr>
                <a:solidFill>
                  <a:schemeClr val="tx1"/>
                </a:solidFill>
                <a:latin typeface="Arial" charset="0"/>
              </a:defRPr>
            </a:lvl8pPr>
            <a:lvl9pPr marL="4344988" indent="-342900" fontAlgn="base">
              <a:spcBef>
                <a:spcPct val="0"/>
              </a:spcBef>
              <a:spcAft>
                <a:spcPct val="0"/>
              </a:spcAft>
              <a:defRPr>
                <a:solidFill>
                  <a:schemeClr val="tx1"/>
                </a:solidFill>
                <a:latin typeface="Arial" charset="0"/>
              </a:defRPr>
            </a:lvl9pPr>
          </a:lstStyle>
          <a:p>
            <a:pPr algn="ctr">
              <a:buFontTx/>
              <a:buAutoNum type="arabicPeriod"/>
              <a:defRPr/>
            </a:pPr>
            <a:r>
              <a:rPr lang="en-US" sz="3600" b="1" dirty="0" smtClean="0">
                <a:solidFill>
                  <a:srgbClr val="CC0000"/>
                </a:solidFill>
                <a:effectLst>
                  <a:outerShdw blurRad="38100" dist="38100" dir="2700000" algn="tl">
                    <a:srgbClr val="000000"/>
                  </a:outerShdw>
                </a:effectLst>
              </a:rPr>
              <a:t>Lying Fraud</a:t>
            </a:r>
          </a:p>
          <a:p>
            <a:pPr algn="ctr">
              <a:defRPr/>
            </a:pPr>
            <a:endParaRPr lang="en-US" sz="2800" b="1" dirty="0" smtClean="0">
              <a:solidFill>
                <a:srgbClr val="CC0000"/>
              </a:solidFill>
              <a:effectLst>
                <a:outerShdw blurRad="38100" dist="38100" dir="2700000" algn="tl">
                  <a:srgbClr val="000000"/>
                </a:outerShdw>
              </a:effectLst>
            </a:endParaRPr>
          </a:p>
          <a:p>
            <a:pPr algn="ctr">
              <a:defRPr/>
            </a:pPr>
            <a:r>
              <a:rPr lang="en-US" sz="3600" b="1" dirty="0" smtClean="0">
                <a:solidFill>
                  <a:srgbClr val="CC0000"/>
                </a:solidFill>
                <a:effectLst>
                  <a:outerShdw blurRad="38100" dist="38100" dir="2700000" algn="tl">
                    <a:srgbClr val="000000"/>
                  </a:outerShdw>
                </a:effectLst>
              </a:rPr>
              <a:t>Or,</a:t>
            </a:r>
          </a:p>
          <a:p>
            <a:pPr algn="ctr">
              <a:defRPr/>
            </a:pPr>
            <a:endParaRPr lang="en-US" sz="2800" b="1" dirty="0" smtClean="0">
              <a:solidFill>
                <a:srgbClr val="CC0000"/>
              </a:solidFill>
              <a:effectLst>
                <a:outerShdw blurRad="38100" dist="38100" dir="2700000" algn="tl">
                  <a:srgbClr val="000000"/>
                </a:outerShdw>
              </a:effectLst>
            </a:endParaRPr>
          </a:p>
          <a:p>
            <a:pPr algn="ctr">
              <a:buFontTx/>
              <a:buAutoNum type="arabicPeriod" startAt="2"/>
              <a:defRPr/>
            </a:pPr>
            <a:r>
              <a:rPr lang="en-US" sz="3600" b="1" dirty="0" smtClean="0">
                <a:solidFill>
                  <a:srgbClr val="CC0000"/>
                </a:solidFill>
                <a:effectLst>
                  <a:outerShdw blurRad="38100" dist="38100" dir="2700000" algn="tl">
                    <a:srgbClr val="000000"/>
                  </a:outerShdw>
                </a:effectLst>
              </a:rPr>
              <a:t>Son of God</a:t>
            </a:r>
            <a:r>
              <a:rPr lang="en-US" sz="3600" b="1" dirty="0" smtClean="0">
                <a:solidFill>
                  <a:srgbClr val="CC0000"/>
                </a:solidFill>
                <a:effectLst>
                  <a:outerShdw blurRad="38100" dist="38100" dir="2700000" algn="tl">
                    <a:srgbClr val="000000"/>
                  </a:outerShdw>
                </a:effectLst>
                <a:latin typeface="Times New Roman" pitchFamily="18" charset="0"/>
              </a:rPr>
              <a:t>.</a:t>
            </a:r>
          </a:p>
        </p:txBody>
      </p:sp>
    </p:spTree>
    <p:extLst>
      <p:ext uri="{BB962C8B-B14F-4D97-AF65-F5344CB8AC3E}">
        <p14:creationId xmlns:p14="http://schemas.microsoft.com/office/powerpoint/2010/main" val="37267005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ctrTitle"/>
          </p:nvPr>
        </p:nvSpPr>
        <p:spPr>
          <a:xfrm>
            <a:off x="228600" y="304800"/>
            <a:ext cx="8686800" cy="1066800"/>
          </a:xfrm>
        </p:spPr>
        <p:txBody>
          <a:bodyPr/>
          <a:lstStyle/>
          <a:p>
            <a:pPr eaLnBrk="1" hangingPunct="1">
              <a:defRPr/>
            </a:pPr>
            <a:r>
              <a:rPr lang="en-US" u="sng" smtClean="0">
                <a:solidFill>
                  <a:srgbClr val="FFFF00"/>
                </a:solidFill>
                <a:effectLst>
                  <a:outerShdw blurRad="38100" dist="38100" dir="2700000" algn="tl">
                    <a:srgbClr val="000000"/>
                  </a:outerShdw>
                </a:effectLst>
              </a:rPr>
              <a:t>Is Jesus Christ The Son Of God?</a:t>
            </a:r>
          </a:p>
        </p:txBody>
      </p:sp>
      <p:sp>
        <p:nvSpPr>
          <p:cNvPr id="99331" name="Text Box 3"/>
          <p:cNvSpPr txBox="1">
            <a:spLocks noChangeArrowheads="1"/>
          </p:cNvSpPr>
          <p:nvPr/>
        </p:nvSpPr>
        <p:spPr bwMode="auto">
          <a:xfrm>
            <a:off x="685800" y="1828800"/>
            <a:ext cx="80772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61963" indent="-461963">
              <a:defRPr>
                <a:solidFill>
                  <a:schemeClr val="tx1"/>
                </a:solidFill>
                <a:latin typeface="Arial" charset="0"/>
              </a:defRPr>
            </a:lvl1pPr>
            <a:lvl2pPr marL="576263">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buFontTx/>
              <a:buChar char="•"/>
              <a:defRPr/>
            </a:pPr>
            <a:r>
              <a:rPr lang="en-US" sz="3200" smtClean="0">
                <a:solidFill>
                  <a:srgbClr val="FFFF00"/>
                </a:solidFill>
                <a:effectLst>
                  <a:outerShdw blurRad="38100" dist="38100" dir="2700000" algn="tl">
                    <a:srgbClr val="000000"/>
                  </a:outerShdw>
                </a:effectLst>
              </a:rPr>
              <a:t>One of the most important questions ever asked–is Jesus the Son of God?</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23907" name="Text Box 3"/>
          <p:cNvSpPr txBox="1">
            <a:spLocks noChangeArrowheads="1"/>
          </p:cNvSpPr>
          <p:nvPr/>
        </p:nvSpPr>
        <p:spPr bwMode="auto">
          <a:xfrm>
            <a:off x="762000" y="1447800"/>
            <a:ext cx="802005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smtClean="0">
                <a:solidFill>
                  <a:srgbClr val="00FFFF"/>
                </a:solidFill>
                <a:effectLst>
                  <a:outerShdw blurRad="38100" dist="38100" dir="2700000" algn="tl">
                    <a:srgbClr val="000000"/>
                  </a:outerShdw>
                </a:effectLst>
              </a:rPr>
              <a:t> The claims of Jesus.</a:t>
            </a:r>
          </a:p>
          <a:p>
            <a:pPr lvl="2">
              <a:defRPr/>
            </a:pPr>
            <a:r>
              <a:rPr lang="en-US" sz="2800" smtClean="0">
                <a:solidFill>
                  <a:schemeClr val="bg1"/>
                </a:solidFill>
              </a:rPr>
              <a:t> </a:t>
            </a:r>
            <a:endParaRPr lang="en-US" sz="3600" smtClean="0">
              <a:solidFill>
                <a:srgbClr val="00FFFF"/>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24931" name="Text Box 3"/>
          <p:cNvSpPr txBox="1">
            <a:spLocks noChangeArrowheads="1"/>
          </p:cNvSpPr>
          <p:nvPr/>
        </p:nvSpPr>
        <p:spPr bwMode="auto">
          <a:xfrm>
            <a:off x="762000" y="1447800"/>
            <a:ext cx="8020050" cy="1493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effectLst>
                  <a:outerShdw blurRad="38100" dist="38100" dir="2700000" algn="tl">
                    <a:srgbClr val="000000"/>
                  </a:outerShdw>
                </a:effectLst>
              </a:rPr>
              <a:t> 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He 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lvl="2">
              <a:defRPr/>
            </a:pPr>
            <a:r>
              <a:rPr lang="en-US" sz="3200" dirty="0" smtClean="0">
                <a:solidFill>
                  <a:schemeClr val="bg1"/>
                </a:solidFill>
                <a:effectLst>
                  <a:outerShdw blurRad="38100" dist="38100" dir="2700000" algn="tl">
                    <a:srgbClr val="000000"/>
                  </a:outerShdw>
                </a:effectLst>
              </a:rPr>
              <a:t> </a:t>
            </a:r>
            <a:endParaRPr lang="en-US" sz="3600" dirty="0" smtClean="0">
              <a:solidFill>
                <a:srgbClr val="00FFFF"/>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65891" name="Text Box 3"/>
          <p:cNvSpPr txBox="1">
            <a:spLocks noChangeArrowheads="1"/>
          </p:cNvSpPr>
          <p:nvPr/>
        </p:nvSpPr>
        <p:spPr bwMode="auto">
          <a:xfrm>
            <a:off x="762000" y="1447800"/>
            <a:ext cx="8020050"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effectLst>
                  <a:outerShdw blurRad="38100" dist="38100" dir="2700000" algn="tl">
                    <a:srgbClr val="000000"/>
                  </a:outerShdw>
                </a:effectLst>
              </a:rPr>
              <a:t> 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He 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lvl="2">
              <a:defRPr/>
            </a:pPr>
            <a:r>
              <a:rPr lang="en-US" sz="2400" dirty="0" smtClean="0">
                <a:solidFill>
                  <a:schemeClr val="bg1"/>
                </a:solidFill>
                <a:effectLst>
                  <a:outerShdw blurRad="38100" dist="38100" dir="2700000" algn="tl">
                    <a:srgbClr val="000000"/>
                  </a:outerShdw>
                </a:effectLst>
              </a:rPr>
              <a:t> - His disciples said He never sinned (1 Peter 2:22).</a:t>
            </a:r>
          </a:p>
          <a:p>
            <a:pPr lvl="2">
              <a:defRPr/>
            </a:pPr>
            <a:r>
              <a:rPr lang="en-US" sz="2400" dirty="0" smtClean="0">
                <a:solidFill>
                  <a:schemeClr val="bg1"/>
                </a:solidFill>
                <a:effectLst>
                  <a:outerShdw blurRad="38100" dist="38100" dir="2700000" algn="tl">
                    <a:srgbClr val="000000"/>
                  </a:outerShdw>
                </a:effectLst>
              </a:rPr>
              <a:t> </a:t>
            </a:r>
            <a:endParaRPr lang="en-US" sz="3600" dirty="0" smtClean="0">
              <a:solidFill>
                <a:srgbClr val="00FFFF"/>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45059" name="Text Box 3"/>
          <p:cNvSpPr txBox="1">
            <a:spLocks noChangeArrowheads="1"/>
          </p:cNvSpPr>
          <p:nvPr/>
        </p:nvSpPr>
        <p:spPr bwMode="auto">
          <a:xfrm>
            <a:off x="762000" y="1447800"/>
            <a:ext cx="8020050"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effectLst>
                  <a:outerShdw blurRad="38100" dist="38100" dir="2700000" algn="tl">
                    <a:srgbClr val="000000"/>
                  </a:outerShdw>
                </a:effectLst>
              </a:rPr>
              <a:t> 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He 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lvl="2">
              <a:defRPr/>
            </a:pPr>
            <a:r>
              <a:rPr lang="en-US" sz="2400" dirty="0" smtClean="0">
                <a:solidFill>
                  <a:schemeClr val="bg1"/>
                </a:solidFill>
                <a:effectLst>
                  <a:outerShdw blurRad="38100" dist="38100" dir="2700000" algn="tl">
                    <a:srgbClr val="000000"/>
                  </a:outerShdw>
                </a:effectLst>
              </a:rPr>
              <a:t> - His disciples said He never sinned (1 Peter 2:22).</a:t>
            </a:r>
          </a:p>
          <a:p>
            <a:pPr lvl="2">
              <a:defRPr/>
            </a:pPr>
            <a:r>
              <a:rPr lang="en-US" sz="2400" dirty="0" smtClean="0">
                <a:solidFill>
                  <a:schemeClr val="bg1"/>
                </a:solidFill>
                <a:effectLst>
                  <a:outerShdw blurRad="38100" dist="38100" dir="2700000" algn="tl">
                    <a:srgbClr val="000000"/>
                  </a:outerShdw>
                </a:effectLst>
              </a:rPr>
              <a:t> </a:t>
            </a:r>
            <a:endParaRPr lang="en-US" sz="3600" dirty="0" smtClean="0">
              <a:solidFill>
                <a:srgbClr val="00FFFF"/>
              </a:solidFill>
            </a:endParaRPr>
          </a:p>
        </p:txBody>
      </p:sp>
      <p:sp>
        <p:nvSpPr>
          <p:cNvPr id="35844" name="Rectangle 6"/>
          <p:cNvSpPr>
            <a:spLocks noChangeArrowheads="1"/>
          </p:cNvSpPr>
          <p:nvPr/>
        </p:nvSpPr>
        <p:spPr bwMode="auto">
          <a:xfrm>
            <a:off x="1524000" y="2743200"/>
            <a:ext cx="5867400" cy="3048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endParaRPr lang="en-US" altLang="en-US" sz="2400">
              <a:solidFill>
                <a:srgbClr val="00FFFF"/>
              </a:solidFill>
            </a:endParaRPr>
          </a:p>
          <a:p>
            <a:pPr algn="ctr" eaLnBrk="1" hangingPunct="1"/>
            <a:r>
              <a:rPr lang="en-US" altLang="en-US" sz="2400" i="1">
                <a:latin typeface="Arial" charset="0"/>
              </a:rPr>
              <a:t>“For to this you were called, because</a:t>
            </a:r>
          </a:p>
          <a:p>
            <a:pPr algn="ctr" eaLnBrk="1" hangingPunct="1"/>
            <a:r>
              <a:rPr lang="en-US" altLang="en-US" sz="2400" i="1">
                <a:latin typeface="Arial" charset="0"/>
              </a:rPr>
              <a:t> Christ also suffered for us, leaving us</a:t>
            </a:r>
          </a:p>
          <a:p>
            <a:pPr algn="ctr" eaLnBrk="1" hangingPunct="1"/>
            <a:r>
              <a:rPr lang="en-US" altLang="en-US" sz="2400" i="1">
                <a:latin typeface="Arial" charset="0"/>
              </a:rPr>
              <a:t>an example, that you should follow </a:t>
            </a:r>
          </a:p>
          <a:p>
            <a:pPr algn="ctr" eaLnBrk="1" hangingPunct="1"/>
            <a:r>
              <a:rPr lang="en-US" altLang="en-US" sz="2400" i="1">
                <a:latin typeface="Arial" charset="0"/>
              </a:rPr>
              <a:t>His steps: ‘Who committed no sin, nor </a:t>
            </a:r>
          </a:p>
          <a:p>
            <a:pPr algn="ctr" eaLnBrk="1" hangingPunct="1"/>
            <a:r>
              <a:rPr lang="en-US" altLang="en-US" sz="2400" i="1">
                <a:latin typeface="Arial" charset="0"/>
              </a:rPr>
              <a:t>was deceit found in His mouth’” </a:t>
            </a:r>
          </a:p>
          <a:p>
            <a:pPr algn="ctr" eaLnBrk="1" hangingPunct="1"/>
            <a:r>
              <a:rPr lang="en-US" altLang="en-US" sz="2400" i="1">
                <a:latin typeface="Arial" charset="0"/>
              </a:rPr>
              <a:t>(1 Peter 2:21-22).</a:t>
            </a:r>
          </a:p>
          <a:p>
            <a:pPr algn="ctr" eaLnBrk="1" hangingPunct="1"/>
            <a:endParaRPr lang="en-US" altLang="en-US" sz="2400" i="1">
              <a:latin typeface="Arial"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66915" name="Text Box 3"/>
          <p:cNvSpPr txBox="1">
            <a:spLocks noChangeArrowheads="1"/>
          </p:cNvSpPr>
          <p:nvPr/>
        </p:nvSpPr>
        <p:spPr bwMode="auto">
          <a:xfrm>
            <a:off x="762000" y="1447800"/>
            <a:ext cx="8020050"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effectLst>
                  <a:outerShdw blurRad="38100" dist="38100" dir="2700000" algn="tl">
                    <a:srgbClr val="000000"/>
                  </a:outerShdw>
                </a:effectLst>
              </a:rPr>
              <a:t> 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He 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lvl="2">
              <a:defRPr/>
            </a:pPr>
            <a:r>
              <a:rPr lang="en-US" sz="2400" dirty="0" smtClean="0">
                <a:solidFill>
                  <a:schemeClr val="bg1"/>
                </a:solidFill>
                <a:effectLst>
                  <a:outerShdw blurRad="38100" dist="38100" dir="2700000" algn="tl">
                    <a:srgbClr val="000000"/>
                  </a:outerShdw>
                </a:effectLst>
              </a:rPr>
              <a:t> - His disciples said He never sinned (1 Peter 2:22).</a:t>
            </a:r>
          </a:p>
          <a:p>
            <a:pPr lvl="2">
              <a:defRPr/>
            </a:pPr>
            <a:r>
              <a:rPr lang="en-US" sz="2400" dirty="0" smtClean="0">
                <a:solidFill>
                  <a:schemeClr val="bg1"/>
                </a:solidFill>
                <a:effectLst>
                  <a:outerShdw blurRad="38100" dist="38100" dir="2700000" algn="tl">
                    <a:srgbClr val="000000"/>
                  </a:outerShdw>
                </a:effectLst>
              </a:rPr>
              <a:t> </a:t>
            </a:r>
            <a:endParaRPr lang="en-US" sz="3600" dirty="0" smtClean="0">
              <a:solidFill>
                <a:srgbClr val="00FFFF"/>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64867" name="Text Box 3"/>
          <p:cNvSpPr txBox="1">
            <a:spLocks noChangeArrowheads="1"/>
          </p:cNvSpPr>
          <p:nvPr/>
        </p:nvSpPr>
        <p:spPr bwMode="auto">
          <a:xfrm>
            <a:off x="762000" y="1447800"/>
            <a:ext cx="8020050" cy="29238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effectLst>
                  <a:outerShdw blurRad="38100" dist="38100" dir="2700000" algn="tl">
                    <a:srgbClr val="000000"/>
                  </a:outerShdw>
                </a:effectLst>
              </a:rPr>
              <a:t> 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He 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lvl="2">
              <a:defRPr/>
            </a:pPr>
            <a:r>
              <a:rPr lang="en-US" sz="2400" dirty="0" smtClean="0">
                <a:solidFill>
                  <a:schemeClr val="bg1"/>
                </a:solidFill>
                <a:effectLst>
                  <a:outerShdw blurRad="38100" dist="38100" dir="2700000" algn="tl">
                    <a:srgbClr val="000000"/>
                  </a:outerShdw>
                </a:effectLst>
              </a:rPr>
              <a:t> - His disciples said He never sinned (1 Peter 2:22).</a:t>
            </a:r>
          </a:p>
          <a:p>
            <a:pPr lvl="2">
              <a:defRPr/>
            </a:pPr>
            <a:r>
              <a:rPr lang="en-US" sz="2400" dirty="0" smtClean="0">
                <a:solidFill>
                  <a:schemeClr val="bg1"/>
                </a:solidFill>
                <a:effectLst>
                  <a:outerShdw blurRad="38100" dist="38100" dir="2700000" algn="tl">
                    <a:srgbClr val="000000"/>
                  </a:outerShdw>
                </a:effectLst>
              </a:rPr>
              <a:t> - The Roman governor said He was innocent of any wrongdoing (Matthew 27:24).</a:t>
            </a:r>
          </a:p>
          <a:p>
            <a:pPr lvl="2">
              <a:defRPr/>
            </a:pPr>
            <a:r>
              <a:rPr lang="en-US" sz="2800" dirty="0" smtClean="0">
                <a:solidFill>
                  <a:schemeClr val="bg1"/>
                </a:solidFill>
              </a:rPr>
              <a:t> </a:t>
            </a:r>
            <a:endParaRPr lang="en-US" sz="3600" dirty="0" smtClean="0">
              <a:solidFill>
                <a:srgbClr val="00FFFF"/>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28003" name="Text Box 3"/>
          <p:cNvSpPr txBox="1">
            <a:spLocks noChangeArrowheads="1"/>
          </p:cNvSpPr>
          <p:nvPr/>
        </p:nvSpPr>
        <p:spPr bwMode="auto">
          <a:xfrm>
            <a:off x="762000" y="1447800"/>
            <a:ext cx="8020050" cy="29238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effectLst>
                  <a:outerShdw blurRad="38100" dist="38100" dir="2700000" algn="tl">
                    <a:srgbClr val="000000"/>
                  </a:outerShdw>
                </a:effectLst>
              </a:rPr>
              <a:t> 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He 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lvl="2">
              <a:defRPr/>
            </a:pPr>
            <a:r>
              <a:rPr lang="en-US" sz="2400" dirty="0" smtClean="0">
                <a:solidFill>
                  <a:schemeClr val="bg1"/>
                </a:solidFill>
                <a:effectLst>
                  <a:outerShdw blurRad="38100" dist="38100" dir="2700000" algn="tl">
                    <a:srgbClr val="000000"/>
                  </a:outerShdw>
                </a:effectLst>
              </a:rPr>
              <a:t> - His disciples said He never sinned (1 Peter 2:22).</a:t>
            </a:r>
          </a:p>
          <a:p>
            <a:pPr lvl="2">
              <a:defRPr/>
            </a:pPr>
            <a:r>
              <a:rPr lang="en-US" sz="2400" dirty="0" smtClean="0">
                <a:solidFill>
                  <a:schemeClr val="bg1"/>
                </a:solidFill>
                <a:effectLst>
                  <a:outerShdw blurRad="38100" dist="38100" dir="2700000" algn="tl">
                    <a:srgbClr val="000000"/>
                  </a:outerShdw>
                </a:effectLst>
              </a:rPr>
              <a:t> - The Roman governor said He was innocent of any wrongdoing (Matthew 27:24).</a:t>
            </a:r>
          </a:p>
          <a:p>
            <a:pPr lvl="2">
              <a:defRPr/>
            </a:pPr>
            <a:r>
              <a:rPr lang="en-US" sz="2800" dirty="0" smtClean="0">
                <a:solidFill>
                  <a:schemeClr val="bg1"/>
                </a:solidFill>
              </a:rPr>
              <a:t> </a:t>
            </a:r>
            <a:endParaRPr lang="en-US" sz="3600" dirty="0" smtClean="0">
              <a:solidFill>
                <a:srgbClr val="00FFFF"/>
              </a:solidFill>
            </a:endParaRPr>
          </a:p>
        </p:txBody>
      </p:sp>
      <p:sp>
        <p:nvSpPr>
          <p:cNvPr id="38916" name="Rectangle 4"/>
          <p:cNvSpPr>
            <a:spLocks noChangeArrowheads="1"/>
          </p:cNvSpPr>
          <p:nvPr/>
        </p:nvSpPr>
        <p:spPr bwMode="auto">
          <a:xfrm>
            <a:off x="1676400" y="3048000"/>
            <a:ext cx="5867400" cy="3048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200" i="1">
                <a:latin typeface="Arial" charset="0"/>
              </a:rPr>
              <a:t>“When Pilate saw that he could not prevail </a:t>
            </a:r>
          </a:p>
          <a:p>
            <a:pPr algn="ctr" eaLnBrk="1" hangingPunct="1"/>
            <a:r>
              <a:rPr lang="en-US" altLang="en-US" sz="2200" i="1">
                <a:latin typeface="Arial" charset="0"/>
              </a:rPr>
              <a:t>at all, but rather that a tumult was rising, </a:t>
            </a:r>
          </a:p>
          <a:p>
            <a:pPr algn="ctr" eaLnBrk="1" hangingPunct="1"/>
            <a:r>
              <a:rPr lang="en-US" altLang="en-US" sz="2200" i="1">
                <a:latin typeface="Arial" charset="0"/>
              </a:rPr>
              <a:t>he took water and washed his hands</a:t>
            </a:r>
          </a:p>
          <a:p>
            <a:pPr algn="ctr" eaLnBrk="1" hangingPunct="1"/>
            <a:r>
              <a:rPr lang="en-US" altLang="en-US" sz="2200" i="1">
                <a:latin typeface="Arial" charset="0"/>
              </a:rPr>
              <a:t> before the multitude, saying, ‘I am </a:t>
            </a:r>
          </a:p>
          <a:p>
            <a:pPr algn="ctr" eaLnBrk="1" hangingPunct="1"/>
            <a:r>
              <a:rPr lang="en-US" altLang="en-US" sz="2200" i="1">
                <a:latin typeface="Arial" charset="0"/>
              </a:rPr>
              <a:t>innocent of the blood of this just Person. </a:t>
            </a:r>
          </a:p>
          <a:p>
            <a:pPr algn="ctr" eaLnBrk="1" hangingPunct="1"/>
            <a:r>
              <a:rPr lang="en-US" altLang="en-US" sz="2200" i="1">
                <a:latin typeface="Arial" charset="0"/>
              </a:rPr>
              <a:t>You see to it’” (Matthew 27:24).</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29027" name="Text Box 3"/>
          <p:cNvSpPr txBox="1">
            <a:spLocks noChangeArrowheads="1"/>
          </p:cNvSpPr>
          <p:nvPr/>
        </p:nvSpPr>
        <p:spPr bwMode="auto">
          <a:xfrm>
            <a:off x="762000" y="1447800"/>
            <a:ext cx="8020050" cy="29238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effectLst>
                  <a:outerShdw blurRad="38100" dist="38100" dir="2700000" algn="tl">
                    <a:srgbClr val="000000"/>
                  </a:outerShdw>
                </a:effectLst>
              </a:rPr>
              <a:t> 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He 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lvl="2">
              <a:defRPr/>
            </a:pPr>
            <a:r>
              <a:rPr lang="en-US" sz="2400" dirty="0" smtClean="0">
                <a:solidFill>
                  <a:schemeClr val="bg1"/>
                </a:solidFill>
                <a:effectLst>
                  <a:outerShdw blurRad="38100" dist="38100" dir="2700000" algn="tl">
                    <a:srgbClr val="000000"/>
                  </a:outerShdw>
                </a:effectLst>
              </a:rPr>
              <a:t> - His disciples said He never sinned (1 Peter 2:22).</a:t>
            </a:r>
          </a:p>
          <a:p>
            <a:pPr lvl="2">
              <a:defRPr/>
            </a:pPr>
            <a:r>
              <a:rPr lang="en-US" sz="2400" dirty="0" smtClean="0">
                <a:solidFill>
                  <a:schemeClr val="bg1"/>
                </a:solidFill>
                <a:effectLst>
                  <a:outerShdw blurRad="38100" dist="38100" dir="2700000" algn="tl">
                    <a:srgbClr val="000000"/>
                  </a:outerShdw>
                </a:effectLst>
              </a:rPr>
              <a:t> - The Roman governor said He was innocent of any wrongdoing (Matthew 27:24).</a:t>
            </a:r>
          </a:p>
          <a:p>
            <a:pPr lvl="2">
              <a:defRPr/>
            </a:pPr>
            <a:r>
              <a:rPr lang="en-US" sz="2800" dirty="0" smtClean="0">
                <a:solidFill>
                  <a:schemeClr val="bg1"/>
                </a:solidFill>
              </a:rPr>
              <a:t> </a:t>
            </a:r>
            <a:endParaRPr lang="en-US" sz="3600" dirty="0" smtClean="0">
              <a:solidFill>
                <a:srgbClr val="00FFFF"/>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46083" name="Text Box 3"/>
          <p:cNvSpPr txBox="1">
            <a:spLocks noChangeArrowheads="1"/>
          </p:cNvSpPr>
          <p:nvPr/>
        </p:nvSpPr>
        <p:spPr bwMode="auto">
          <a:xfrm>
            <a:off x="762000" y="1447800"/>
            <a:ext cx="8020050" cy="3231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rPr>
              <a:t> </a:t>
            </a:r>
            <a:r>
              <a:rPr lang="en-US" sz="3200" dirty="0" smtClean="0">
                <a:solidFill>
                  <a:srgbClr val="00FFFF"/>
                </a:solidFill>
                <a:effectLst>
                  <a:outerShdw blurRad="38100" dist="38100" dir="2700000" algn="tl">
                    <a:srgbClr val="000000"/>
                  </a:outerShdw>
                </a:effectLst>
              </a:rPr>
              <a:t>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a:t>
            </a:r>
            <a:r>
              <a:rPr lang="en-US" sz="2800" dirty="0" smtClean="0">
                <a:solidFill>
                  <a:srgbClr val="FFFF00"/>
                </a:solidFill>
                <a:effectLst>
                  <a:outerShdw blurRad="38100" dist="38100" dir="2700000" algn="tl">
                    <a:srgbClr val="000000"/>
                  </a:outerShdw>
                </a:effectLst>
              </a:rPr>
              <a:t>He </a:t>
            </a:r>
            <a:r>
              <a:rPr lang="en-US" sz="2800" dirty="0" smtClean="0">
                <a:solidFill>
                  <a:srgbClr val="FFFF00"/>
                </a:solidFill>
                <a:effectLst>
                  <a:outerShdw blurRad="38100" dist="38100" dir="2700000" algn="tl">
                    <a:srgbClr val="000000"/>
                  </a:outerShdw>
                </a:effectLst>
              </a:rPr>
              <a:t>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lvl="2">
              <a:defRPr/>
            </a:pPr>
            <a:r>
              <a:rPr lang="en-US" sz="2400" dirty="0" smtClean="0">
                <a:solidFill>
                  <a:schemeClr val="bg1"/>
                </a:solidFill>
                <a:effectLst>
                  <a:outerShdw blurRad="38100" dist="38100" dir="2700000" algn="tl">
                    <a:srgbClr val="000000"/>
                  </a:outerShdw>
                </a:effectLst>
              </a:rPr>
              <a:t> - His disciples said He never sinned (1 Peter 2:22).</a:t>
            </a:r>
          </a:p>
          <a:p>
            <a:pPr lvl="2">
              <a:defRPr/>
            </a:pPr>
            <a:r>
              <a:rPr lang="en-US" sz="2400" dirty="0" smtClean="0">
                <a:solidFill>
                  <a:schemeClr val="bg1"/>
                </a:solidFill>
                <a:effectLst>
                  <a:outerShdw blurRad="38100" dist="38100" dir="2700000" algn="tl">
                    <a:srgbClr val="000000"/>
                  </a:outerShdw>
                </a:effectLst>
              </a:rPr>
              <a:t> - The Roman governor said He was innocent of any wrongdoing (Matthew 27:24).</a:t>
            </a:r>
          </a:p>
          <a:p>
            <a:pPr lvl="2">
              <a:defRPr/>
            </a:pPr>
            <a:r>
              <a:rPr lang="en-US" sz="2400" dirty="0" smtClean="0">
                <a:solidFill>
                  <a:schemeClr val="bg1"/>
                </a:solidFill>
                <a:effectLst>
                  <a:outerShdw blurRad="38100" dist="38100" dir="2700000" algn="tl">
                    <a:srgbClr val="000000"/>
                  </a:outerShdw>
                </a:effectLst>
              </a:rPr>
              <a:t> - He challenged His enemies to convict Him of sin (John 8:46).</a:t>
            </a:r>
            <a:endParaRPr lang="en-US" sz="2400" dirty="0" smtClean="0">
              <a:solidFill>
                <a:srgbClr val="00FFFF"/>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ctrTitle"/>
          </p:nvPr>
        </p:nvSpPr>
        <p:spPr>
          <a:xfrm>
            <a:off x="228600" y="304800"/>
            <a:ext cx="8686800" cy="1066800"/>
          </a:xfrm>
        </p:spPr>
        <p:txBody>
          <a:bodyPr/>
          <a:lstStyle/>
          <a:p>
            <a:pPr eaLnBrk="1" hangingPunct="1">
              <a:defRPr/>
            </a:pPr>
            <a:r>
              <a:rPr lang="en-US" u="sng" smtClean="0">
                <a:solidFill>
                  <a:srgbClr val="FFFF00"/>
                </a:solidFill>
                <a:effectLst>
                  <a:outerShdw blurRad="38100" dist="38100" dir="2700000" algn="tl">
                    <a:srgbClr val="000000"/>
                  </a:outerShdw>
                </a:effectLst>
              </a:rPr>
              <a:t>Is Jesus Christ The Son Of God?</a:t>
            </a:r>
          </a:p>
        </p:txBody>
      </p:sp>
      <p:sp>
        <p:nvSpPr>
          <p:cNvPr id="100355" name="Text Box 3"/>
          <p:cNvSpPr txBox="1">
            <a:spLocks noChangeArrowheads="1"/>
          </p:cNvSpPr>
          <p:nvPr/>
        </p:nvSpPr>
        <p:spPr bwMode="auto">
          <a:xfrm>
            <a:off x="685800" y="1828800"/>
            <a:ext cx="8077200" cy="2528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61963" indent="-461963">
              <a:defRPr>
                <a:solidFill>
                  <a:schemeClr val="tx1"/>
                </a:solidFill>
                <a:latin typeface="Arial" charset="0"/>
              </a:defRPr>
            </a:lvl1pPr>
            <a:lvl2pPr marL="576263">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buFontTx/>
              <a:buChar char="•"/>
              <a:defRPr/>
            </a:pPr>
            <a:r>
              <a:rPr lang="en-US" sz="3200" smtClean="0">
                <a:solidFill>
                  <a:srgbClr val="FFFF00"/>
                </a:solidFill>
                <a:effectLst>
                  <a:outerShdw blurRad="38100" dist="38100" dir="2700000" algn="tl">
                    <a:srgbClr val="000000"/>
                  </a:outerShdw>
                </a:effectLst>
              </a:rPr>
              <a:t>One of the most important questions ever asked–is Jesus the Son of God?</a:t>
            </a:r>
          </a:p>
          <a:p>
            <a:pPr>
              <a:defRPr/>
            </a:pPr>
            <a:endParaRPr lang="en-US" sz="3200" smtClean="0">
              <a:solidFill>
                <a:srgbClr val="FFFF00"/>
              </a:solidFill>
              <a:effectLst>
                <a:outerShdw blurRad="38100" dist="38100" dir="2700000" algn="tl">
                  <a:srgbClr val="000000"/>
                </a:outerShdw>
              </a:effectLst>
            </a:endParaRPr>
          </a:p>
          <a:p>
            <a:pPr>
              <a:buFontTx/>
              <a:buChar char="•"/>
              <a:defRPr/>
            </a:pPr>
            <a:r>
              <a:rPr lang="en-US" sz="3200" smtClean="0">
                <a:solidFill>
                  <a:srgbClr val="FFFF00"/>
                </a:solidFill>
                <a:effectLst>
                  <a:outerShdw blurRad="38100" dist="38100" dir="2700000" algn="tl">
                    <a:srgbClr val="000000"/>
                  </a:outerShdw>
                </a:effectLst>
              </a:rPr>
              <a:t>Everyone must come to a decision about Jesus.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46083" name="Text Box 3"/>
          <p:cNvSpPr txBox="1">
            <a:spLocks noChangeArrowheads="1"/>
          </p:cNvSpPr>
          <p:nvPr/>
        </p:nvSpPr>
        <p:spPr bwMode="auto">
          <a:xfrm>
            <a:off x="762000" y="1447800"/>
            <a:ext cx="8020050" cy="3231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rPr>
              <a:t> </a:t>
            </a:r>
            <a:r>
              <a:rPr lang="en-US" sz="3200" dirty="0" smtClean="0">
                <a:solidFill>
                  <a:srgbClr val="00FFFF"/>
                </a:solidFill>
                <a:effectLst>
                  <a:outerShdw blurRad="38100" dist="38100" dir="2700000" algn="tl">
                    <a:srgbClr val="000000"/>
                  </a:outerShdw>
                </a:effectLst>
              </a:rPr>
              <a:t>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a:t>
            </a:r>
            <a:r>
              <a:rPr lang="en-US" sz="2800" dirty="0" smtClean="0">
                <a:solidFill>
                  <a:srgbClr val="FFFF00"/>
                </a:solidFill>
                <a:effectLst>
                  <a:outerShdw blurRad="38100" dist="38100" dir="2700000" algn="tl">
                    <a:srgbClr val="000000"/>
                  </a:outerShdw>
                </a:effectLst>
              </a:rPr>
              <a:t>He </a:t>
            </a:r>
            <a:r>
              <a:rPr lang="en-US" sz="2800" dirty="0" smtClean="0">
                <a:solidFill>
                  <a:srgbClr val="FFFF00"/>
                </a:solidFill>
                <a:effectLst>
                  <a:outerShdw blurRad="38100" dist="38100" dir="2700000" algn="tl">
                    <a:srgbClr val="000000"/>
                  </a:outerShdw>
                </a:effectLst>
              </a:rPr>
              <a:t>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lvl="2">
              <a:defRPr/>
            </a:pPr>
            <a:r>
              <a:rPr lang="en-US" sz="2400" dirty="0" smtClean="0">
                <a:solidFill>
                  <a:schemeClr val="bg1"/>
                </a:solidFill>
                <a:effectLst>
                  <a:outerShdw blurRad="38100" dist="38100" dir="2700000" algn="tl">
                    <a:srgbClr val="000000"/>
                  </a:outerShdw>
                </a:effectLst>
              </a:rPr>
              <a:t> - His disciples said He never sinned (1 Peter 2:22).</a:t>
            </a:r>
          </a:p>
          <a:p>
            <a:pPr lvl="2">
              <a:defRPr/>
            </a:pPr>
            <a:r>
              <a:rPr lang="en-US" sz="2400" dirty="0" smtClean="0">
                <a:solidFill>
                  <a:schemeClr val="bg1"/>
                </a:solidFill>
                <a:effectLst>
                  <a:outerShdw blurRad="38100" dist="38100" dir="2700000" algn="tl">
                    <a:srgbClr val="000000"/>
                  </a:outerShdw>
                </a:effectLst>
              </a:rPr>
              <a:t> - The Roman governor said He was innocent of any wrongdoing (Matthew 27:24).</a:t>
            </a:r>
          </a:p>
          <a:p>
            <a:pPr lvl="2">
              <a:defRPr/>
            </a:pPr>
            <a:r>
              <a:rPr lang="en-US" sz="2400" dirty="0" smtClean="0">
                <a:solidFill>
                  <a:schemeClr val="bg1"/>
                </a:solidFill>
                <a:effectLst>
                  <a:outerShdw blurRad="38100" dist="38100" dir="2700000" algn="tl">
                    <a:srgbClr val="000000"/>
                  </a:outerShdw>
                </a:effectLst>
              </a:rPr>
              <a:t> - He challenged His enemies to convict Him of sin (John 8:46).</a:t>
            </a:r>
            <a:endParaRPr lang="en-US" sz="2400" dirty="0" smtClean="0">
              <a:solidFill>
                <a:srgbClr val="00FFFF"/>
              </a:solidFill>
              <a:effectLst>
                <a:outerShdw blurRad="38100" dist="38100" dir="2700000" algn="tl">
                  <a:srgbClr val="000000"/>
                </a:outerShdw>
              </a:effectLst>
            </a:endParaRPr>
          </a:p>
        </p:txBody>
      </p:sp>
      <p:sp>
        <p:nvSpPr>
          <p:cNvPr id="4" name="Rectangle 4"/>
          <p:cNvSpPr>
            <a:spLocks noChangeArrowheads="1"/>
          </p:cNvSpPr>
          <p:nvPr/>
        </p:nvSpPr>
        <p:spPr bwMode="auto">
          <a:xfrm>
            <a:off x="1752600" y="4267200"/>
            <a:ext cx="5867400" cy="23622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i="1" dirty="0">
                <a:latin typeface="Arial" charset="0"/>
              </a:rPr>
              <a:t>“Which of you convicts Me of sin?</a:t>
            </a:r>
          </a:p>
          <a:p>
            <a:pPr algn="ctr" eaLnBrk="1" hangingPunct="1"/>
            <a:r>
              <a:rPr lang="en-US" altLang="en-US" sz="2400" i="1" dirty="0">
                <a:latin typeface="Arial" charset="0"/>
              </a:rPr>
              <a:t> And if I tell the truth, </a:t>
            </a:r>
          </a:p>
          <a:p>
            <a:pPr algn="ctr" eaLnBrk="1" hangingPunct="1"/>
            <a:r>
              <a:rPr lang="en-US" altLang="en-US" sz="2400" i="1" dirty="0">
                <a:latin typeface="Arial" charset="0"/>
              </a:rPr>
              <a:t>why do you not believe Me?”</a:t>
            </a:r>
          </a:p>
          <a:p>
            <a:pPr algn="ctr" eaLnBrk="1" hangingPunct="1"/>
            <a:r>
              <a:rPr lang="en-US" altLang="en-US" sz="2400" i="1" dirty="0">
                <a:latin typeface="Arial" charset="0"/>
              </a:rPr>
              <a:t>(John 8:46).</a:t>
            </a:r>
          </a:p>
        </p:txBody>
      </p:sp>
    </p:spTree>
    <p:extLst>
      <p:ext uri="{BB962C8B-B14F-4D97-AF65-F5344CB8AC3E}">
        <p14:creationId xmlns:p14="http://schemas.microsoft.com/office/powerpoint/2010/main" val="178018515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46083" name="Text Box 3"/>
          <p:cNvSpPr txBox="1">
            <a:spLocks noChangeArrowheads="1"/>
          </p:cNvSpPr>
          <p:nvPr/>
        </p:nvSpPr>
        <p:spPr bwMode="auto">
          <a:xfrm>
            <a:off x="762000" y="1447800"/>
            <a:ext cx="8020050" cy="3231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rPr>
              <a:t> </a:t>
            </a:r>
            <a:r>
              <a:rPr lang="en-US" sz="3200" dirty="0" smtClean="0">
                <a:solidFill>
                  <a:srgbClr val="00FFFF"/>
                </a:solidFill>
                <a:effectLst>
                  <a:outerShdw blurRad="38100" dist="38100" dir="2700000" algn="tl">
                    <a:srgbClr val="000000"/>
                  </a:outerShdw>
                </a:effectLst>
              </a:rPr>
              <a:t>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a:t>
            </a:r>
            <a:r>
              <a:rPr lang="en-US" sz="2800" dirty="0" smtClean="0">
                <a:solidFill>
                  <a:srgbClr val="FFFF00"/>
                </a:solidFill>
                <a:effectLst>
                  <a:outerShdw blurRad="38100" dist="38100" dir="2700000" algn="tl">
                    <a:srgbClr val="000000"/>
                  </a:outerShdw>
                </a:effectLst>
              </a:rPr>
              <a:t>He </a:t>
            </a:r>
            <a:r>
              <a:rPr lang="en-US" sz="2800" dirty="0" smtClean="0">
                <a:solidFill>
                  <a:srgbClr val="FFFF00"/>
                </a:solidFill>
                <a:effectLst>
                  <a:outerShdw blurRad="38100" dist="38100" dir="2700000" algn="tl">
                    <a:srgbClr val="000000"/>
                  </a:outerShdw>
                </a:effectLst>
              </a:rPr>
              <a:t>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lvl="2">
              <a:defRPr/>
            </a:pPr>
            <a:r>
              <a:rPr lang="en-US" sz="2400" dirty="0" smtClean="0">
                <a:solidFill>
                  <a:schemeClr val="bg1"/>
                </a:solidFill>
                <a:effectLst>
                  <a:outerShdw blurRad="38100" dist="38100" dir="2700000" algn="tl">
                    <a:srgbClr val="000000"/>
                  </a:outerShdw>
                </a:effectLst>
              </a:rPr>
              <a:t> - His disciples said He never sinned (1 Peter 2:22).</a:t>
            </a:r>
          </a:p>
          <a:p>
            <a:pPr lvl="2">
              <a:defRPr/>
            </a:pPr>
            <a:r>
              <a:rPr lang="en-US" sz="2400" dirty="0" smtClean="0">
                <a:solidFill>
                  <a:schemeClr val="bg1"/>
                </a:solidFill>
                <a:effectLst>
                  <a:outerShdw blurRad="38100" dist="38100" dir="2700000" algn="tl">
                    <a:srgbClr val="000000"/>
                  </a:outerShdw>
                </a:effectLst>
              </a:rPr>
              <a:t> - The Roman governor said He was innocent of any wrongdoing (Matthew 27:24).</a:t>
            </a:r>
          </a:p>
          <a:p>
            <a:pPr lvl="2">
              <a:defRPr/>
            </a:pPr>
            <a:r>
              <a:rPr lang="en-US" sz="2400" dirty="0" smtClean="0">
                <a:solidFill>
                  <a:schemeClr val="bg1"/>
                </a:solidFill>
                <a:effectLst>
                  <a:outerShdw blurRad="38100" dist="38100" dir="2700000" algn="tl">
                    <a:srgbClr val="000000"/>
                  </a:outerShdw>
                </a:effectLst>
              </a:rPr>
              <a:t> - He challenged His enemies to convict Him of sin (John 8:46).</a:t>
            </a:r>
            <a:endParaRPr lang="en-US" sz="2400" dirty="0" smtClean="0">
              <a:solidFill>
                <a:srgbClr val="00FFFF"/>
              </a:solidFill>
              <a:effectLst>
                <a:outerShdw blurRad="38100" dist="38100" dir="2700000" algn="tl">
                  <a:srgbClr val="000000"/>
                </a:outerShdw>
              </a:effectLst>
            </a:endParaRPr>
          </a:p>
        </p:txBody>
      </p:sp>
    </p:spTree>
    <p:extLst>
      <p:ext uri="{BB962C8B-B14F-4D97-AF65-F5344CB8AC3E}">
        <p14:creationId xmlns:p14="http://schemas.microsoft.com/office/powerpoint/2010/main" val="64485430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46083" name="Text Box 3"/>
          <p:cNvSpPr txBox="1">
            <a:spLocks noChangeArrowheads="1"/>
          </p:cNvSpPr>
          <p:nvPr/>
        </p:nvSpPr>
        <p:spPr bwMode="auto">
          <a:xfrm>
            <a:off x="762000" y="1447800"/>
            <a:ext cx="8020050" cy="3231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rPr>
              <a:t> </a:t>
            </a:r>
            <a:r>
              <a:rPr lang="en-US" sz="3200" dirty="0" smtClean="0">
                <a:solidFill>
                  <a:srgbClr val="00FFFF"/>
                </a:solidFill>
                <a:effectLst>
                  <a:outerShdw blurRad="38100" dist="38100" dir="2700000" algn="tl">
                    <a:srgbClr val="000000"/>
                  </a:outerShdw>
                </a:effectLst>
              </a:rPr>
              <a:t>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a:t>
            </a:r>
            <a:r>
              <a:rPr lang="en-US" sz="2800" dirty="0" smtClean="0">
                <a:solidFill>
                  <a:srgbClr val="FFFF00"/>
                </a:solidFill>
                <a:effectLst>
                  <a:outerShdw blurRad="38100" dist="38100" dir="2700000" algn="tl">
                    <a:srgbClr val="000000"/>
                  </a:outerShdw>
                </a:effectLst>
              </a:rPr>
              <a:t>He </a:t>
            </a:r>
            <a:r>
              <a:rPr lang="en-US" sz="2800" dirty="0" smtClean="0">
                <a:solidFill>
                  <a:srgbClr val="FFFF00"/>
                </a:solidFill>
                <a:effectLst>
                  <a:outerShdw blurRad="38100" dist="38100" dir="2700000" algn="tl">
                    <a:srgbClr val="000000"/>
                  </a:outerShdw>
                </a:effectLst>
              </a:rPr>
              <a:t>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lvl="2">
              <a:defRPr/>
            </a:pPr>
            <a:r>
              <a:rPr lang="en-US" sz="2400" dirty="0" smtClean="0">
                <a:solidFill>
                  <a:schemeClr val="bg1"/>
                </a:solidFill>
                <a:effectLst>
                  <a:outerShdw blurRad="38100" dist="38100" dir="2700000" algn="tl">
                    <a:srgbClr val="000000"/>
                  </a:outerShdw>
                </a:effectLst>
              </a:rPr>
              <a:t> - His disciples said He never sinned (1 Peter 2:22).</a:t>
            </a:r>
          </a:p>
          <a:p>
            <a:pPr lvl="2">
              <a:defRPr/>
            </a:pPr>
            <a:r>
              <a:rPr lang="en-US" sz="2400" dirty="0" smtClean="0">
                <a:solidFill>
                  <a:schemeClr val="bg1"/>
                </a:solidFill>
                <a:effectLst>
                  <a:outerShdw blurRad="38100" dist="38100" dir="2700000" algn="tl">
                    <a:srgbClr val="000000"/>
                  </a:outerShdw>
                </a:effectLst>
              </a:rPr>
              <a:t> - The Roman governor said He was innocent of any wrongdoing (Matthew 27:24).</a:t>
            </a:r>
          </a:p>
          <a:p>
            <a:pPr lvl="2">
              <a:defRPr/>
            </a:pPr>
            <a:r>
              <a:rPr lang="en-US" sz="2400" dirty="0" smtClean="0">
                <a:solidFill>
                  <a:schemeClr val="bg1"/>
                </a:solidFill>
                <a:effectLst>
                  <a:outerShdw blurRad="38100" dist="38100" dir="2700000" algn="tl">
                    <a:srgbClr val="000000"/>
                  </a:outerShdw>
                </a:effectLst>
              </a:rPr>
              <a:t> - He challenged His enemies to convict Him of sin (John 8:46).</a:t>
            </a:r>
            <a:endParaRPr lang="en-US" sz="2400" dirty="0" smtClean="0">
              <a:solidFill>
                <a:srgbClr val="00FFFF"/>
              </a:solidFill>
              <a:effectLst>
                <a:outerShdw blurRad="38100" dist="38100" dir="2700000" algn="tl">
                  <a:srgbClr val="000000"/>
                </a:outerShdw>
              </a:effectLst>
            </a:endParaRPr>
          </a:p>
        </p:txBody>
      </p:sp>
      <p:sp>
        <p:nvSpPr>
          <p:cNvPr id="4" name="Rectangle 4"/>
          <p:cNvSpPr>
            <a:spLocks noChangeArrowheads="1"/>
          </p:cNvSpPr>
          <p:nvPr/>
        </p:nvSpPr>
        <p:spPr bwMode="auto">
          <a:xfrm>
            <a:off x="685800" y="5638800"/>
            <a:ext cx="7772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defRPr/>
            </a:pPr>
            <a:r>
              <a:rPr lang="en-US" sz="3600" i="1" dirty="0">
                <a:solidFill>
                  <a:srgbClr val="FFFF00"/>
                </a:solidFill>
                <a:effectLst>
                  <a:outerShdw blurRad="38100" dist="38100" dir="2700000" algn="tl">
                    <a:srgbClr val="000000"/>
                  </a:outerShdw>
                </a:effectLst>
                <a:latin typeface="Arial" charset="0"/>
              </a:rPr>
              <a:t>These claims would be disastrous for a lying fraud!</a:t>
            </a:r>
          </a:p>
        </p:txBody>
      </p:sp>
    </p:spTree>
    <p:extLst>
      <p:ext uri="{BB962C8B-B14F-4D97-AF65-F5344CB8AC3E}">
        <p14:creationId xmlns:p14="http://schemas.microsoft.com/office/powerpoint/2010/main" val="238089428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1267" name="Text Box 3"/>
          <p:cNvSpPr txBox="1">
            <a:spLocks noChangeArrowheads="1"/>
          </p:cNvSpPr>
          <p:nvPr/>
        </p:nvSpPr>
        <p:spPr bwMode="auto">
          <a:xfrm>
            <a:off x="762000" y="1447800"/>
            <a:ext cx="8020050" cy="1493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effectLst>
                  <a:outerShdw blurRad="38100" dist="38100" dir="2700000" algn="tl">
                    <a:srgbClr val="000000"/>
                  </a:outerShdw>
                </a:effectLst>
              </a:rPr>
              <a:t> 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He 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lvl="1">
              <a:defRPr/>
            </a:pPr>
            <a:endParaRPr lang="en-US" sz="3200" dirty="0" smtClean="0">
              <a:solidFill>
                <a:srgbClr val="00FFFF"/>
              </a:solidFill>
              <a:effectLst>
                <a:outerShdw blurRad="38100" dist="38100" dir="2700000" algn="tl">
                  <a:srgbClr val="000000"/>
                </a:outerShdw>
              </a:effectLst>
              <a:latin typeface="Times New Roman" pitchFamily="18"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32099" name="Text Box 3"/>
          <p:cNvSpPr txBox="1">
            <a:spLocks noChangeArrowheads="1"/>
          </p:cNvSpPr>
          <p:nvPr/>
        </p:nvSpPr>
        <p:spPr bwMode="auto">
          <a:xfrm>
            <a:off x="762000" y="1447800"/>
            <a:ext cx="8020050" cy="1493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effectLst>
                  <a:outerShdw blurRad="38100" dist="38100" dir="2700000" algn="tl">
                    <a:srgbClr val="000000"/>
                  </a:outerShdw>
                </a:effectLst>
              </a:rPr>
              <a:t> 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He 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He was equal with God</a:t>
            </a:r>
            <a:r>
              <a:rPr lang="en-US" sz="3200" dirty="0" smtClean="0">
                <a:solidFill>
                  <a:srgbClr val="FFFF00"/>
                </a:solidFill>
                <a:effectLst>
                  <a:outerShdw blurRad="38100" dist="38100" dir="2700000" algn="tl">
                    <a:srgbClr val="000000"/>
                  </a:outerShdw>
                </a:effectLst>
              </a:rPr>
              <a:t>.</a:t>
            </a:r>
            <a:r>
              <a:rPr lang="en-US" sz="3200" dirty="0" smtClean="0">
                <a:solidFill>
                  <a:schemeClr val="bg1"/>
                </a:solidFill>
                <a:effectLst>
                  <a:outerShdw blurRad="38100" dist="38100" dir="2700000" algn="tl">
                    <a:srgbClr val="000000"/>
                  </a:outerShdw>
                </a:effectLst>
                <a:latin typeface="Times New Roman" pitchFamily="18" charset="0"/>
              </a:rPr>
              <a:t> </a:t>
            </a:r>
            <a:endParaRPr lang="en-US" sz="3200" dirty="0" smtClean="0">
              <a:solidFill>
                <a:srgbClr val="00FFFF"/>
              </a:solidFill>
              <a:effectLst>
                <a:outerShdw blurRad="38100" dist="38100" dir="2700000" algn="tl">
                  <a:srgbClr val="000000"/>
                </a:outerShdw>
              </a:effectLst>
              <a:latin typeface="Times New Roman" pitchFamily="18"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32099" name="Text Box 3"/>
          <p:cNvSpPr txBox="1">
            <a:spLocks noChangeArrowheads="1"/>
          </p:cNvSpPr>
          <p:nvPr/>
        </p:nvSpPr>
        <p:spPr bwMode="auto">
          <a:xfrm>
            <a:off x="762000" y="1447800"/>
            <a:ext cx="8020050" cy="1493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effectLst>
                  <a:outerShdw blurRad="38100" dist="38100" dir="2700000" algn="tl">
                    <a:srgbClr val="000000"/>
                  </a:outerShdw>
                </a:effectLst>
              </a:rPr>
              <a:t> 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He 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He was equal with God</a:t>
            </a:r>
            <a:r>
              <a:rPr lang="en-US" sz="3200" dirty="0" smtClean="0">
                <a:solidFill>
                  <a:srgbClr val="FFFF00"/>
                </a:solidFill>
                <a:effectLst>
                  <a:outerShdw blurRad="38100" dist="38100" dir="2700000" algn="tl">
                    <a:srgbClr val="000000"/>
                  </a:outerShdw>
                </a:effectLst>
              </a:rPr>
              <a:t>.</a:t>
            </a:r>
            <a:r>
              <a:rPr lang="en-US" sz="3200" dirty="0" smtClean="0">
                <a:solidFill>
                  <a:schemeClr val="bg1"/>
                </a:solidFill>
                <a:effectLst>
                  <a:outerShdw blurRad="38100" dist="38100" dir="2700000" algn="tl">
                    <a:srgbClr val="000000"/>
                  </a:outerShdw>
                </a:effectLst>
                <a:latin typeface="Times New Roman" pitchFamily="18" charset="0"/>
              </a:rPr>
              <a:t> </a:t>
            </a:r>
            <a:endParaRPr lang="en-US" sz="3200" dirty="0" smtClean="0">
              <a:solidFill>
                <a:srgbClr val="00FFFF"/>
              </a:solidFill>
              <a:effectLst>
                <a:outerShdw blurRad="38100" dist="38100" dir="2700000" algn="tl">
                  <a:srgbClr val="000000"/>
                </a:outerShdw>
              </a:effectLst>
              <a:latin typeface="Times New Roman" pitchFamily="18" charset="0"/>
            </a:endParaRPr>
          </a:p>
        </p:txBody>
      </p:sp>
      <p:sp>
        <p:nvSpPr>
          <p:cNvPr id="4" name="Rectangle 4"/>
          <p:cNvSpPr>
            <a:spLocks noChangeArrowheads="1"/>
          </p:cNvSpPr>
          <p:nvPr/>
        </p:nvSpPr>
        <p:spPr bwMode="auto">
          <a:xfrm>
            <a:off x="1143000" y="2971800"/>
            <a:ext cx="6400800" cy="36576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i="1" dirty="0">
                <a:latin typeface="Arial" charset="0"/>
              </a:rPr>
              <a:t>“But Jesus answered them, ‘My Father</a:t>
            </a:r>
          </a:p>
          <a:p>
            <a:pPr algn="ctr" eaLnBrk="1" hangingPunct="1"/>
            <a:r>
              <a:rPr lang="en-US" altLang="en-US" sz="2400" i="1" dirty="0">
                <a:latin typeface="Arial" charset="0"/>
              </a:rPr>
              <a:t> has been working until now, and I have </a:t>
            </a:r>
          </a:p>
          <a:p>
            <a:pPr algn="ctr" eaLnBrk="1" hangingPunct="1"/>
            <a:r>
              <a:rPr lang="en-US" altLang="en-US" sz="2400" i="1" dirty="0">
                <a:latin typeface="Arial" charset="0"/>
              </a:rPr>
              <a:t>been working.’ Therefore the Jews </a:t>
            </a:r>
            <a:endParaRPr lang="en-US" altLang="en-US" sz="2400" i="1" dirty="0" smtClean="0">
              <a:latin typeface="Arial" charset="0"/>
            </a:endParaRPr>
          </a:p>
          <a:p>
            <a:pPr algn="ctr" eaLnBrk="1" hangingPunct="1"/>
            <a:r>
              <a:rPr lang="en-US" altLang="en-US" sz="2400" i="1" dirty="0" smtClean="0">
                <a:latin typeface="Arial" charset="0"/>
              </a:rPr>
              <a:t>sought all the more to kill Him, </a:t>
            </a:r>
          </a:p>
          <a:p>
            <a:pPr algn="ctr" eaLnBrk="1" hangingPunct="1"/>
            <a:r>
              <a:rPr lang="en-US" altLang="en-US" sz="2400" i="1" dirty="0" smtClean="0">
                <a:latin typeface="Arial" charset="0"/>
              </a:rPr>
              <a:t>because </a:t>
            </a:r>
            <a:r>
              <a:rPr lang="en-US" altLang="en-US" sz="2400" i="1" dirty="0">
                <a:latin typeface="Arial" charset="0"/>
              </a:rPr>
              <a:t>He not only broke the </a:t>
            </a:r>
          </a:p>
          <a:p>
            <a:pPr algn="ctr" eaLnBrk="1" hangingPunct="1"/>
            <a:r>
              <a:rPr lang="en-US" altLang="en-US" sz="2400" i="1" dirty="0">
                <a:latin typeface="Arial" charset="0"/>
              </a:rPr>
              <a:t>Sabbath, but also said that God </a:t>
            </a:r>
          </a:p>
          <a:p>
            <a:pPr algn="ctr" eaLnBrk="1" hangingPunct="1"/>
            <a:r>
              <a:rPr lang="en-US" altLang="en-US" sz="2400" i="1" dirty="0">
                <a:latin typeface="Arial" charset="0"/>
              </a:rPr>
              <a:t>was His Father, making Himself </a:t>
            </a:r>
          </a:p>
          <a:p>
            <a:pPr algn="ctr" eaLnBrk="1" hangingPunct="1"/>
            <a:r>
              <a:rPr lang="en-US" altLang="en-US" sz="2400" i="1" dirty="0">
                <a:latin typeface="Arial" charset="0"/>
              </a:rPr>
              <a:t>equal with God” (John 5:17-18).</a:t>
            </a:r>
            <a:endParaRPr lang="en-US" altLang="en-US" sz="2400" i="1" dirty="0">
              <a:solidFill>
                <a:schemeClr val="bg1"/>
              </a:solidFill>
              <a:latin typeface="Arial" charset="0"/>
            </a:endParaRPr>
          </a:p>
        </p:txBody>
      </p:sp>
    </p:spTree>
    <p:extLst>
      <p:ext uri="{BB962C8B-B14F-4D97-AF65-F5344CB8AC3E}">
        <p14:creationId xmlns:p14="http://schemas.microsoft.com/office/powerpoint/2010/main" val="160070268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32099" name="Text Box 3"/>
          <p:cNvSpPr txBox="1">
            <a:spLocks noChangeArrowheads="1"/>
          </p:cNvSpPr>
          <p:nvPr/>
        </p:nvSpPr>
        <p:spPr bwMode="auto">
          <a:xfrm>
            <a:off x="762000" y="1447800"/>
            <a:ext cx="8020050" cy="1493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effectLst>
                  <a:outerShdw blurRad="38100" dist="38100" dir="2700000" algn="tl">
                    <a:srgbClr val="000000"/>
                  </a:outerShdw>
                </a:effectLst>
              </a:rPr>
              <a:t> 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He 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He was equal with God</a:t>
            </a:r>
            <a:r>
              <a:rPr lang="en-US" sz="3200" dirty="0" smtClean="0">
                <a:solidFill>
                  <a:srgbClr val="FFFF00"/>
                </a:solidFill>
                <a:effectLst>
                  <a:outerShdw blurRad="38100" dist="38100" dir="2700000" algn="tl">
                    <a:srgbClr val="000000"/>
                  </a:outerShdw>
                </a:effectLst>
              </a:rPr>
              <a:t>.</a:t>
            </a:r>
            <a:r>
              <a:rPr lang="en-US" sz="3200" dirty="0" smtClean="0">
                <a:solidFill>
                  <a:schemeClr val="bg1"/>
                </a:solidFill>
                <a:effectLst>
                  <a:outerShdw blurRad="38100" dist="38100" dir="2700000" algn="tl">
                    <a:srgbClr val="000000"/>
                  </a:outerShdw>
                </a:effectLst>
                <a:latin typeface="Times New Roman" pitchFamily="18" charset="0"/>
              </a:rPr>
              <a:t> </a:t>
            </a:r>
            <a:endParaRPr lang="en-US" sz="3200" dirty="0" smtClean="0">
              <a:solidFill>
                <a:srgbClr val="00FFFF"/>
              </a:solidFill>
              <a:effectLst>
                <a:outerShdw blurRad="38100" dist="38100" dir="2700000" algn="tl">
                  <a:srgbClr val="000000"/>
                </a:outerShdw>
              </a:effectLst>
              <a:latin typeface="Times New Roman" pitchFamily="18" charset="0"/>
            </a:endParaRPr>
          </a:p>
        </p:txBody>
      </p:sp>
    </p:spTree>
    <p:extLst>
      <p:ext uri="{BB962C8B-B14F-4D97-AF65-F5344CB8AC3E}">
        <p14:creationId xmlns:p14="http://schemas.microsoft.com/office/powerpoint/2010/main" val="340202298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32099" name="Text Box 3"/>
          <p:cNvSpPr txBox="1">
            <a:spLocks noChangeArrowheads="1"/>
          </p:cNvSpPr>
          <p:nvPr/>
        </p:nvSpPr>
        <p:spPr bwMode="auto">
          <a:xfrm>
            <a:off x="762000" y="1447800"/>
            <a:ext cx="8020050" cy="1493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effectLst>
                  <a:outerShdw blurRad="38100" dist="38100" dir="2700000" algn="tl">
                    <a:srgbClr val="000000"/>
                  </a:outerShdw>
                </a:effectLst>
              </a:rPr>
              <a:t> 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He 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He was equal with God</a:t>
            </a:r>
            <a:r>
              <a:rPr lang="en-US" sz="3200" dirty="0" smtClean="0">
                <a:solidFill>
                  <a:srgbClr val="FFFF00"/>
                </a:solidFill>
                <a:effectLst>
                  <a:outerShdw blurRad="38100" dist="38100" dir="2700000" algn="tl">
                    <a:srgbClr val="000000"/>
                  </a:outerShdw>
                </a:effectLst>
              </a:rPr>
              <a:t>.</a:t>
            </a:r>
            <a:r>
              <a:rPr lang="en-US" sz="3200" dirty="0" smtClean="0">
                <a:solidFill>
                  <a:schemeClr val="bg1"/>
                </a:solidFill>
                <a:effectLst>
                  <a:outerShdw blurRad="38100" dist="38100" dir="2700000" algn="tl">
                    <a:srgbClr val="000000"/>
                  </a:outerShdw>
                </a:effectLst>
                <a:latin typeface="Times New Roman" pitchFamily="18" charset="0"/>
              </a:rPr>
              <a:t> </a:t>
            </a:r>
            <a:endParaRPr lang="en-US" sz="3200" dirty="0" smtClean="0">
              <a:solidFill>
                <a:srgbClr val="00FFFF"/>
              </a:solidFill>
              <a:effectLst>
                <a:outerShdw blurRad="38100" dist="38100" dir="2700000" algn="tl">
                  <a:srgbClr val="000000"/>
                </a:outerShdw>
              </a:effectLst>
              <a:latin typeface="Times New Roman" pitchFamily="18" charset="0"/>
            </a:endParaRPr>
          </a:p>
        </p:txBody>
      </p:sp>
      <p:sp>
        <p:nvSpPr>
          <p:cNvPr id="4" name="Rectangle 4"/>
          <p:cNvSpPr>
            <a:spLocks noChangeArrowheads="1"/>
          </p:cNvSpPr>
          <p:nvPr/>
        </p:nvSpPr>
        <p:spPr bwMode="auto">
          <a:xfrm>
            <a:off x="1600200" y="3124200"/>
            <a:ext cx="5867400" cy="3048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i="1">
                <a:latin typeface="Arial" charset="0"/>
              </a:rPr>
              <a:t>“Then the Jews said to Him, ‘You are </a:t>
            </a:r>
          </a:p>
          <a:p>
            <a:pPr algn="ctr" eaLnBrk="1" hangingPunct="1"/>
            <a:r>
              <a:rPr lang="en-US" altLang="en-US" sz="2400" i="1">
                <a:latin typeface="Arial" charset="0"/>
              </a:rPr>
              <a:t>not yet fifty years old, and have You</a:t>
            </a:r>
          </a:p>
          <a:p>
            <a:pPr algn="ctr" eaLnBrk="1" hangingPunct="1"/>
            <a:r>
              <a:rPr lang="en-US" altLang="en-US" sz="2400" i="1">
                <a:latin typeface="Arial" charset="0"/>
              </a:rPr>
              <a:t> seen Abraham?’ Jesus said </a:t>
            </a:r>
          </a:p>
          <a:p>
            <a:pPr algn="ctr" eaLnBrk="1" hangingPunct="1"/>
            <a:r>
              <a:rPr lang="en-US" altLang="en-US" sz="2400" i="1">
                <a:latin typeface="Arial" charset="0"/>
              </a:rPr>
              <a:t>to them, ‘Most assuredly, I say</a:t>
            </a:r>
          </a:p>
          <a:p>
            <a:pPr algn="ctr" eaLnBrk="1" hangingPunct="1"/>
            <a:r>
              <a:rPr lang="en-US" altLang="en-US" sz="2400" i="1">
                <a:latin typeface="Arial" charset="0"/>
              </a:rPr>
              <a:t> to you, before Abraham was, I AM’”</a:t>
            </a:r>
          </a:p>
          <a:p>
            <a:pPr algn="ctr" eaLnBrk="1" hangingPunct="1"/>
            <a:r>
              <a:rPr lang="en-US" altLang="en-US" sz="2400" i="1">
                <a:latin typeface="Arial" charset="0"/>
              </a:rPr>
              <a:t>(John 8:57-58).</a:t>
            </a:r>
          </a:p>
        </p:txBody>
      </p:sp>
    </p:spTree>
    <p:extLst>
      <p:ext uri="{BB962C8B-B14F-4D97-AF65-F5344CB8AC3E}">
        <p14:creationId xmlns:p14="http://schemas.microsoft.com/office/powerpoint/2010/main" val="216771613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32099" name="Text Box 3"/>
          <p:cNvSpPr txBox="1">
            <a:spLocks noChangeArrowheads="1"/>
          </p:cNvSpPr>
          <p:nvPr/>
        </p:nvSpPr>
        <p:spPr bwMode="auto">
          <a:xfrm>
            <a:off x="762000" y="1447800"/>
            <a:ext cx="8020050" cy="1493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effectLst>
                  <a:outerShdw blurRad="38100" dist="38100" dir="2700000" algn="tl">
                    <a:srgbClr val="000000"/>
                  </a:outerShdw>
                </a:effectLst>
              </a:rPr>
              <a:t> 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He 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He was equal with God</a:t>
            </a:r>
            <a:r>
              <a:rPr lang="en-US" sz="3200" dirty="0" smtClean="0">
                <a:solidFill>
                  <a:srgbClr val="FFFF00"/>
                </a:solidFill>
                <a:effectLst>
                  <a:outerShdw blurRad="38100" dist="38100" dir="2700000" algn="tl">
                    <a:srgbClr val="000000"/>
                  </a:outerShdw>
                </a:effectLst>
              </a:rPr>
              <a:t>.</a:t>
            </a:r>
            <a:r>
              <a:rPr lang="en-US" sz="3200" dirty="0" smtClean="0">
                <a:solidFill>
                  <a:schemeClr val="bg1"/>
                </a:solidFill>
                <a:effectLst>
                  <a:outerShdw blurRad="38100" dist="38100" dir="2700000" algn="tl">
                    <a:srgbClr val="000000"/>
                  </a:outerShdw>
                </a:effectLst>
                <a:latin typeface="Times New Roman" pitchFamily="18" charset="0"/>
              </a:rPr>
              <a:t> </a:t>
            </a:r>
            <a:endParaRPr lang="en-US" sz="3200" dirty="0" smtClean="0">
              <a:solidFill>
                <a:srgbClr val="00FFFF"/>
              </a:solidFill>
              <a:effectLst>
                <a:outerShdw blurRad="38100" dist="38100" dir="2700000" algn="tl">
                  <a:srgbClr val="000000"/>
                </a:outerShdw>
              </a:effectLst>
              <a:latin typeface="Times New Roman" pitchFamily="18" charset="0"/>
            </a:endParaRPr>
          </a:p>
        </p:txBody>
      </p:sp>
    </p:spTree>
    <p:extLst>
      <p:ext uri="{BB962C8B-B14F-4D97-AF65-F5344CB8AC3E}">
        <p14:creationId xmlns:p14="http://schemas.microsoft.com/office/powerpoint/2010/main" val="260712318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32099" name="Text Box 3"/>
          <p:cNvSpPr txBox="1">
            <a:spLocks noChangeArrowheads="1"/>
          </p:cNvSpPr>
          <p:nvPr/>
        </p:nvSpPr>
        <p:spPr bwMode="auto">
          <a:xfrm>
            <a:off x="762000" y="1447800"/>
            <a:ext cx="8020050" cy="1493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effectLst>
                  <a:outerShdw blurRad="38100" dist="38100" dir="2700000" algn="tl">
                    <a:srgbClr val="000000"/>
                  </a:outerShdw>
                </a:effectLst>
              </a:rPr>
              <a:t> 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He 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He was equal with God</a:t>
            </a:r>
            <a:r>
              <a:rPr lang="en-US" sz="3200" dirty="0" smtClean="0">
                <a:solidFill>
                  <a:srgbClr val="FFFF00"/>
                </a:solidFill>
                <a:effectLst>
                  <a:outerShdw blurRad="38100" dist="38100" dir="2700000" algn="tl">
                    <a:srgbClr val="000000"/>
                  </a:outerShdw>
                </a:effectLst>
              </a:rPr>
              <a:t>.</a:t>
            </a:r>
            <a:r>
              <a:rPr lang="en-US" sz="3200" dirty="0" smtClean="0">
                <a:solidFill>
                  <a:schemeClr val="bg1"/>
                </a:solidFill>
                <a:effectLst>
                  <a:outerShdw blurRad="38100" dist="38100" dir="2700000" algn="tl">
                    <a:srgbClr val="000000"/>
                  </a:outerShdw>
                </a:effectLst>
                <a:latin typeface="Times New Roman" pitchFamily="18" charset="0"/>
              </a:rPr>
              <a:t> </a:t>
            </a:r>
            <a:endParaRPr lang="en-US" sz="3200" dirty="0" smtClean="0">
              <a:solidFill>
                <a:srgbClr val="00FFFF"/>
              </a:solidFill>
              <a:effectLst>
                <a:outerShdw blurRad="38100" dist="38100" dir="2700000" algn="tl">
                  <a:srgbClr val="000000"/>
                </a:outerShdw>
              </a:effectLst>
              <a:latin typeface="Times New Roman" pitchFamily="18" charset="0"/>
            </a:endParaRPr>
          </a:p>
        </p:txBody>
      </p:sp>
      <p:sp>
        <p:nvSpPr>
          <p:cNvPr id="4" name="Rectangle 4"/>
          <p:cNvSpPr>
            <a:spLocks noChangeArrowheads="1"/>
          </p:cNvSpPr>
          <p:nvPr/>
        </p:nvSpPr>
        <p:spPr bwMode="auto">
          <a:xfrm>
            <a:off x="1524000" y="3124200"/>
            <a:ext cx="5867400" cy="3048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i="1">
                <a:latin typeface="Arial" charset="0"/>
              </a:rPr>
              <a:t>“And God said to Moses, ‘I AM</a:t>
            </a:r>
          </a:p>
          <a:p>
            <a:pPr algn="ctr" eaLnBrk="1" hangingPunct="1"/>
            <a:r>
              <a:rPr lang="en-US" altLang="en-US" sz="2400" i="1">
                <a:latin typeface="Arial" charset="0"/>
              </a:rPr>
              <a:t> WHO I AM.’ And He said, </a:t>
            </a:r>
          </a:p>
          <a:p>
            <a:pPr algn="ctr" eaLnBrk="1" hangingPunct="1"/>
            <a:r>
              <a:rPr lang="en-US" altLang="en-US" sz="2400" i="1">
                <a:latin typeface="Arial" charset="0"/>
              </a:rPr>
              <a:t>‘Thus you shall say to the</a:t>
            </a:r>
          </a:p>
          <a:p>
            <a:pPr algn="ctr" eaLnBrk="1" hangingPunct="1"/>
            <a:r>
              <a:rPr lang="en-US" altLang="en-US" sz="2400" i="1">
                <a:latin typeface="Arial" charset="0"/>
              </a:rPr>
              <a:t> children of Israel, I AM has</a:t>
            </a:r>
          </a:p>
          <a:p>
            <a:pPr algn="ctr" eaLnBrk="1" hangingPunct="1"/>
            <a:r>
              <a:rPr lang="en-US" altLang="en-US" sz="2400" i="1">
                <a:latin typeface="Arial" charset="0"/>
              </a:rPr>
              <a:t> sent me to you’” (Exodus 3:14).</a:t>
            </a:r>
          </a:p>
        </p:txBody>
      </p:sp>
    </p:spTree>
    <p:extLst>
      <p:ext uri="{BB962C8B-B14F-4D97-AF65-F5344CB8AC3E}">
        <p14:creationId xmlns:p14="http://schemas.microsoft.com/office/powerpoint/2010/main" val="8743533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ctrTitle"/>
          </p:nvPr>
        </p:nvSpPr>
        <p:spPr>
          <a:xfrm>
            <a:off x="228600" y="304800"/>
            <a:ext cx="8686800" cy="1066800"/>
          </a:xfrm>
        </p:spPr>
        <p:txBody>
          <a:bodyPr/>
          <a:lstStyle/>
          <a:p>
            <a:pPr eaLnBrk="1" hangingPunct="1">
              <a:defRPr/>
            </a:pPr>
            <a:r>
              <a:rPr lang="en-US" u="sng" smtClean="0">
                <a:solidFill>
                  <a:srgbClr val="FFFF00"/>
                </a:solidFill>
                <a:effectLst>
                  <a:outerShdw blurRad="38100" dist="38100" dir="2700000" algn="tl">
                    <a:srgbClr val="000000"/>
                  </a:outerShdw>
                </a:effectLst>
              </a:rPr>
              <a:t>Is Jesus Christ The Son Of God?</a:t>
            </a:r>
          </a:p>
        </p:txBody>
      </p:sp>
      <p:sp>
        <p:nvSpPr>
          <p:cNvPr id="101379" name="Text Box 3"/>
          <p:cNvSpPr txBox="1">
            <a:spLocks noChangeArrowheads="1"/>
          </p:cNvSpPr>
          <p:nvPr/>
        </p:nvSpPr>
        <p:spPr bwMode="auto">
          <a:xfrm>
            <a:off x="685800" y="1828800"/>
            <a:ext cx="8077200" cy="3503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61963" indent="-461963">
              <a:defRPr>
                <a:solidFill>
                  <a:schemeClr val="tx1"/>
                </a:solidFill>
                <a:latin typeface="Arial" charset="0"/>
              </a:defRPr>
            </a:lvl1pPr>
            <a:lvl2pPr marL="576263">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buFontTx/>
              <a:buChar char="•"/>
              <a:defRPr/>
            </a:pPr>
            <a:r>
              <a:rPr lang="en-US" sz="3200" smtClean="0">
                <a:solidFill>
                  <a:srgbClr val="FFFF00"/>
                </a:solidFill>
                <a:effectLst>
                  <a:outerShdw blurRad="38100" dist="38100" dir="2700000" algn="tl">
                    <a:srgbClr val="000000"/>
                  </a:outerShdw>
                </a:effectLst>
              </a:rPr>
              <a:t>One of the most important questions ever asked–is Jesus the Son of God?</a:t>
            </a:r>
          </a:p>
          <a:p>
            <a:pPr>
              <a:defRPr/>
            </a:pPr>
            <a:endParaRPr lang="en-US" sz="3200" smtClean="0">
              <a:solidFill>
                <a:srgbClr val="FFFF00"/>
              </a:solidFill>
              <a:effectLst>
                <a:outerShdw blurRad="38100" dist="38100" dir="2700000" algn="tl">
                  <a:srgbClr val="000000"/>
                </a:outerShdw>
              </a:effectLst>
            </a:endParaRPr>
          </a:p>
          <a:p>
            <a:pPr>
              <a:buFontTx/>
              <a:buChar char="•"/>
              <a:defRPr/>
            </a:pPr>
            <a:r>
              <a:rPr lang="en-US" sz="3200" smtClean="0">
                <a:solidFill>
                  <a:srgbClr val="FFFF00"/>
                </a:solidFill>
                <a:effectLst>
                  <a:outerShdw blurRad="38100" dist="38100" dir="2700000" algn="tl">
                    <a:srgbClr val="000000"/>
                  </a:outerShdw>
                </a:effectLst>
              </a:rPr>
              <a:t>Everyone must come to a decision about Jesus.</a:t>
            </a:r>
          </a:p>
          <a:p>
            <a:pPr>
              <a:lnSpc>
                <a:spcPct val="200000"/>
              </a:lnSpc>
              <a:buFontTx/>
              <a:buChar char="•"/>
              <a:defRPr/>
            </a:pPr>
            <a:r>
              <a:rPr lang="en-US" sz="3200" smtClean="0">
                <a:solidFill>
                  <a:srgbClr val="FFFF00"/>
                </a:solidFill>
                <a:effectLst>
                  <a:outerShdw blurRad="38100" dist="38100" dir="2700000" algn="tl">
                    <a:srgbClr val="000000"/>
                  </a:outerShdw>
                </a:effectLst>
              </a:rPr>
              <a:t>The Bible says Jesus is the Son of God.</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32099" name="Text Box 3"/>
          <p:cNvSpPr txBox="1">
            <a:spLocks noChangeArrowheads="1"/>
          </p:cNvSpPr>
          <p:nvPr/>
        </p:nvSpPr>
        <p:spPr bwMode="auto">
          <a:xfrm>
            <a:off x="762000" y="1447800"/>
            <a:ext cx="8020050" cy="1493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effectLst>
                  <a:outerShdw blurRad="38100" dist="38100" dir="2700000" algn="tl">
                    <a:srgbClr val="000000"/>
                  </a:outerShdw>
                </a:effectLst>
              </a:rPr>
              <a:t> 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He 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He was equal with God</a:t>
            </a:r>
            <a:r>
              <a:rPr lang="en-US" sz="3200" dirty="0" smtClean="0">
                <a:solidFill>
                  <a:srgbClr val="FFFF00"/>
                </a:solidFill>
                <a:effectLst>
                  <a:outerShdw blurRad="38100" dist="38100" dir="2700000" algn="tl">
                    <a:srgbClr val="000000"/>
                  </a:outerShdw>
                </a:effectLst>
              </a:rPr>
              <a:t>.</a:t>
            </a:r>
            <a:r>
              <a:rPr lang="en-US" sz="3200" dirty="0" smtClean="0">
                <a:solidFill>
                  <a:schemeClr val="bg1"/>
                </a:solidFill>
                <a:effectLst>
                  <a:outerShdw blurRad="38100" dist="38100" dir="2700000" algn="tl">
                    <a:srgbClr val="000000"/>
                  </a:outerShdw>
                </a:effectLst>
                <a:latin typeface="Times New Roman" pitchFamily="18" charset="0"/>
              </a:rPr>
              <a:t> </a:t>
            </a:r>
            <a:endParaRPr lang="en-US" sz="3200" dirty="0" smtClean="0">
              <a:solidFill>
                <a:srgbClr val="00FFFF"/>
              </a:solidFill>
              <a:effectLst>
                <a:outerShdw blurRad="38100" dist="38100" dir="2700000" algn="tl">
                  <a:srgbClr val="000000"/>
                </a:outerShdw>
              </a:effectLst>
              <a:latin typeface="Times New Roman" pitchFamily="18" charset="0"/>
            </a:endParaRPr>
          </a:p>
        </p:txBody>
      </p:sp>
    </p:spTree>
    <p:extLst>
      <p:ext uri="{BB962C8B-B14F-4D97-AF65-F5344CB8AC3E}">
        <p14:creationId xmlns:p14="http://schemas.microsoft.com/office/powerpoint/2010/main" val="233793235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32099" name="Text Box 3"/>
          <p:cNvSpPr txBox="1">
            <a:spLocks noChangeArrowheads="1"/>
          </p:cNvSpPr>
          <p:nvPr/>
        </p:nvSpPr>
        <p:spPr bwMode="auto">
          <a:xfrm>
            <a:off x="762000" y="1447800"/>
            <a:ext cx="8020050" cy="1493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effectLst>
                  <a:outerShdw blurRad="38100" dist="38100" dir="2700000" algn="tl">
                    <a:srgbClr val="000000"/>
                  </a:outerShdw>
                </a:effectLst>
              </a:rPr>
              <a:t> 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He 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 He claimed He was equal with God</a:t>
            </a:r>
            <a:r>
              <a:rPr lang="en-US" sz="3200" dirty="0" smtClean="0">
                <a:solidFill>
                  <a:srgbClr val="FFFF00"/>
                </a:solidFill>
                <a:effectLst>
                  <a:outerShdw blurRad="38100" dist="38100" dir="2700000" algn="tl">
                    <a:srgbClr val="000000"/>
                  </a:outerShdw>
                </a:effectLst>
              </a:rPr>
              <a:t>.</a:t>
            </a:r>
            <a:r>
              <a:rPr lang="en-US" sz="3200" dirty="0" smtClean="0">
                <a:solidFill>
                  <a:schemeClr val="bg1"/>
                </a:solidFill>
                <a:effectLst>
                  <a:outerShdw blurRad="38100" dist="38100" dir="2700000" algn="tl">
                    <a:srgbClr val="000000"/>
                  </a:outerShdw>
                </a:effectLst>
                <a:latin typeface="Times New Roman" pitchFamily="18" charset="0"/>
              </a:rPr>
              <a:t> </a:t>
            </a:r>
            <a:endParaRPr lang="en-US" sz="3200" dirty="0" smtClean="0">
              <a:solidFill>
                <a:srgbClr val="00FFFF"/>
              </a:solidFill>
              <a:effectLst>
                <a:outerShdw blurRad="38100" dist="38100" dir="2700000" algn="tl">
                  <a:srgbClr val="000000"/>
                </a:outerShdw>
              </a:effectLst>
              <a:latin typeface="Times New Roman" pitchFamily="18" charset="0"/>
            </a:endParaRPr>
          </a:p>
        </p:txBody>
      </p:sp>
      <p:sp>
        <p:nvSpPr>
          <p:cNvPr id="4" name="Rectangle 4"/>
          <p:cNvSpPr>
            <a:spLocks noChangeArrowheads="1"/>
          </p:cNvSpPr>
          <p:nvPr/>
        </p:nvSpPr>
        <p:spPr bwMode="auto">
          <a:xfrm>
            <a:off x="685800" y="5410200"/>
            <a:ext cx="7772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defRPr/>
            </a:pPr>
            <a:r>
              <a:rPr lang="en-US" sz="3600" i="1" dirty="0">
                <a:solidFill>
                  <a:srgbClr val="FFFF00"/>
                </a:solidFill>
                <a:effectLst>
                  <a:outerShdw blurRad="38100" dist="38100" dir="2700000" algn="tl">
                    <a:srgbClr val="000000"/>
                  </a:outerShdw>
                </a:effectLst>
                <a:latin typeface="Arial" charset="0"/>
              </a:rPr>
              <a:t>These claims would be disastrous for a lying fraud!</a:t>
            </a:r>
          </a:p>
        </p:txBody>
      </p:sp>
    </p:spTree>
    <p:extLst>
      <p:ext uri="{BB962C8B-B14F-4D97-AF65-F5344CB8AC3E}">
        <p14:creationId xmlns:p14="http://schemas.microsoft.com/office/powerpoint/2010/main" val="53975015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2291" name="Text Box 3"/>
          <p:cNvSpPr txBox="1">
            <a:spLocks noChangeArrowheads="1"/>
          </p:cNvSpPr>
          <p:nvPr/>
        </p:nvSpPr>
        <p:spPr bwMode="auto">
          <a:xfrm>
            <a:off x="762000" y="1447800"/>
            <a:ext cx="8020050" cy="1860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effectLst>
                  <a:outerShdw blurRad="38100" dist="38100" dir="2700000" algn="tl">
                    <a:srgbClr val="000000"/>
                  </a:outerShdw>
                </a:effectLst>
              </a:rPr>
              <a:t> 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He claimed He 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He claimed He was equal with God.</a:t>
            </a:r>
            <a:r>
              <a:rPr lang="en-US" sz="2800" dirty="0" smtClean="0">
                <a:solidFill>
                  <a:schemeClr val="bg1"/>
                </a:solidFill>
                <a:effectLst>
                  <a:outerShdw blurRad="38100" dist="38100" dir="2700000" algn="tl">
                    <a:srgbClr val="000000"/>
                  </a:outerShdw>
                </a:effectLst>
              </a:rPr>
              <a:t> </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He claimed He would rise from the dead.</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2291" name="Text Box 3"/>
          <p:cNvSpPr txBox="1">
            <a:spLocks noChangeArrowheads="1"/>
          </p:cNvSpPr>
          <p:nvPr/>
        </p:nvSpPr>
        <p:spPr bwMode="auto">
          <a:xfrm>
            <a:off x="762000" y="1447800"/>
            <a:ext cx="8020050" cy="1860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effectLst>
                  <a:outerShdw blurRad="38100" dist="38100" dir="2700000" algn="tl">
                    <a:srgbClr val="000000"/>
                  </a:outerShdw>
                </a:effectLst>
              </a:rPr>
              <a:t> 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He claimed He 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He claimed He was equal with God.</a:t>
            </a:r>
            <a:r>
              <a:rPr lang="en-US" sz="2800" dirty="0" smtClean="0">
                <a:solidFill>
                  <a:schemeClr val="bg1"/>
                </a:solidFill>
                <a:effectLst>
                  <a:outerShdw blurRad="38100" dist="38100" dir="2700000" algn="tl">
                    <a:srgbClr val="000000"/>
                  </a:outerShdw>
                </a:effectLst>
              </a:rPr>
              <a:t> </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He </a:t>
            </a:r>
            <a:r>
              <a:rPr lang="en-US" sz="2800" smtClean="0">
                <a:solidFill>
                  <a:srgbClr val="FFFF00"/>
                </a:solidFill>
                <a:effectLst>
                  <a:outerShdw blurRad="38100" dist="38100" dir="2700000" algn="tl">
                    <a:srgbClr val="000000"/>
                  </a:outerShdw>
                </a:effectLst>
              </a:rPr>
              <a:t>claimed He </a:t>
            </a:r>
            <a:r>
              <a:rPr lang="en-US" sz="2800" dirty="0" smtClean="0">
                <a:solidFill>
                  <a:srgbClr val="FFFF00"/>
                </a:solidFill>
                <a:effectLst>
                  <a:outerShdw blurRad="38100" dist="38100" dir="2700000" algn="tl">
                    <a:srgbClr val="000000"/>
                  </a:outerShdw>
                </a:effectLst>
              </a:rPr>
              <a:t>would rise from the dead.</a:t>
            </a:r>
          </a:p>
        </p:txBody>
      </p:sp>
      <p:sp>
        <p:nvSpPr>
          <p:cNvPr id="4" name="Rectangle 4"/>
          <p:cNvSpPr>
            <a:spLocks noChangeArrowheads="1"/>
          </p:cNvSpPr>
          <p:nvPr/>
        </p:nvSpPr>
        <p:spPr bwMode="auto">
          <a:xfrm>
            <a:off x="1600200" y="3505200"/>
            <a:ext cx="6172200" cy="3048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endParaRPr lang="en-US" altLang="en-US" sz="2400">
              <a:solidFill>
                <a:srgbClr val="00FFFF"/>
              </a:solidFill>
            </a:endParaRPr>
          </a:p>
          <a:p>
            <a:pPr algn="ctr" eaLnBrk="1" hangingPunct="1"/>
            <a:r>
              <a:rPr lang="en-US" altLang="en-US" sz="2400" i="1">
                <a:latin typeface="Arial" charset="0"/>
              </a:rPr>
              <a:t>“From that time Jesus began to show to His</a:t>
            </a:r>
          </a:p>
          <a:p>
            <a:pPr algn="ctr" eaLnBrk="1" hangingPunct="1"/>
            <a:r>
              <a:rPr lang="en-US" altLang="en-US" sz="2400" i="1">
                <a:latin typeface="Arial" charset="0"/>
              </a:rPr>
              <a:t>   disciples that He must go to Jerusalem, </a:t>
            </a:r>
          </a:p>
          <a:p>
            <a:pPr algn="ctr" eaLnBrk="1" hangingPunct="1"/>
            <a:r>
              <a:rPr lang="en-US" altLang="en-US" sz="2400" i="1">
                <a:latin typeface="Arial" charset="0"/>
              </a:rPr>
              <a:t>and suffer many things from the elders</a:t>
            </a:r>
          </a:p>
          <a:p>
            <a:pPr algn="ctr" eaLnBrk="1" hangingPunct="1"/>
            <a:r>
              <a:rPr lang="en-US" altLang="en-US" sz="2400" i="1">
                <a:latin typeface="Arial" charset="0"/>
              </a:rPr>
              <a:t>and chief priests and scribes, and be </a:t>
            </a:r>
          </a:p>
          <a:p>
            <a:pPr algn="ctr" eaLnBrk="1" hangingPunct="1"/>
            <a:r>
              <a:rPr lang="en-US" altLang="en-US" sz="2400" i="1">
                <a:latin typeface="Arial" charset="0"/>
              </a:rPr>
              <a:t>killed, and be raised again the </a:t>
            </a:r>
          </a:p>
          <a:p>
            <a:pPr algn="ctr" eaLnBrk="1" hangingPunct="1"/>
            <a:r>
              <a:rPr lang="en-US" altLang="en-US" sz="2400" i="1">
                <a:latin typeface="Arial" charset="0"/>
              </a:rPr>
              <a:t>third day” (Matthew 16:21).</a:t>
            </a:r>
            <a:endParaRPr lang="en-US" altLang="en-US" sz="2400" i="1">
              <a:solidFill>
                <a:schemeClr val="bg1"/>
              </a:solidFill>
              <a:latin typeface="Arial" charset="0"/>
            </a:endParaRPr>
          </a:p>
          <a:p>
            <a:pPr algn="ctr" eaLnBrk="1" hangingPunct="1"/>
            <a:endParaRPr lang="en-US" altLang="en-US" sz="2400" i="1">
              <a:solidFill>
                <a:schemeClr val="bg1"/>
              </a:solidFill>
              <a:latin typeface="Arial" charset="0"/>
            </a:endParaRPr>
          </a:p>
        </p:txBody>
      </p:sp>
    </p:spTree>
    <p:extLst>
      <p:ext uri="{BB962C8B-B14F-4D97-AF65-F5344CB8AC3E}">
        <p14:creationId xmlns:p14="http://schemas.microsoft.com/office/powerpoint/2010/main" val="75046276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2291" name="Text Box 3"/>
          <p:cNvSpPr txBox="1">
            <a:spLocks noChangeArrowheads="1"/>
          </p:cNvSpPr>
          <p:nvPr/>
        </p:nvSpPr>
        <p:spPr bwMode="auto">
          <a:xfrm>
            <a:off x="762000" y="1447800"/>
            <a:ext cx="8020050" cy="1860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effectLst>
                  <a:outerShdw blurRad="38100" dist="38100" dir="2700000" algn="tl">
                    <a:srgbClr val="000000"/>
                  </a:outerShdw>
                </a:effectLst>
              </a:rPr>
              <a:t> 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He claimed He 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He claimed He was equal with God.</a:t>
            </a:r>
            <a:r>
              <a:rPr lang="en-US" sz="2800" dirty="0" smtClean="0">
                <a:solidFill>
                  <a:schemeClr val="bg1"/>
                </a:solidFill>
                <a:effectLst>
                  <a:outerShdw blurRad="38100" dist="38100" dir="2700000" algn="tl">
                    <a:srgbClr val="000000"/>
                  </a:outerShdw>
                </a:effectLst>
              </a:rPr>
              <a:t> </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He </a:t>
            </a:r>
            <a:r>
              <a:rPr lang="en-US" sz="2800" smtClean="0">
                <a:solidFill>
                  <a:srgbClr val="FFFF00"/>
                </a:solidFill>
                <a:effectLst>
                  <a:outerShdw blurRad="38100" dist="38100" dir="2700000" algn="tl">
                    <a:srgbClr val="000000"/>
                  </a:outerShdw>
                </a:effectLst>
              </a:rPr>
              <a:t>claimed He </a:t>
            </a:r>
            <a:r>
              <a:rPr lang="en-US" sz="2800" dirty="0" smtClean="0">
                <a:solidFill>
                  <a:srgbClr val="FFFF00"/>
                </a:solidFill>
                <a:effectLst>
                  <a:outerShdw blurRad="38100" dist="38100" dir="2700000" algn="tl">
                    <a:srgbClr val="000000"/>
                  </a:outerShdw>
                </a:effectLst>
              </a:rPr>
              <a:t>would rise from the dead.</a:t>
            </a:r>
          </a:p>
        </p:txBody>
      </p:sp>
    </p:spTree>
    <p:extLst>
      <p:ext uri="{BB962C8B-B14F-4D97-AF65-F5344CB8AC3E}">
        <p14:creationId xmlns:p14="http://schemas.microsoft.com/office/powerpoint/2010/main" val="330624919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2291" name="Text Box 3"/>
          <p:cNvSpPr txBox="1">
            <a:spLocks noChangeArrowheads="1"/>
          </p:cNvSpPr>
          <p:nvPr/>
        </p:nvSpPr>
        <p:spPr bwMode="auto">
          <a:xfrm>
            <a:off x="762000" y="1447800"/>
            <a:ext cx="8020050" cy="1860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effectLst>
                  <a:outerShdw blurRad="38100" dist="38100" dir="2700000" algn="tl">
                    <a:srgbClr val="000000"/>
                  </a:outerShdw>
                </a:effectLst>
              </a:rPr>
              <a:t> 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He claimed He 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He claimed He was equal with God.</a:t>
            </a:r>
            <a:r>
              <a:rPr lang="en-US" sz="2800" dirty="0" smtClean="0">
                <a:solidFill>
                  <a:schemeClr val="bg1"/>
                </a:solidFill>
                <a:effectLst>
                  <a:outerShdw blurRad="38100" dist="38100" dir="2700000" algn="tl">
                    <a:srgbClr val="000000"/>
                  </a:outerShdw>
                </a:effectLst>
              </a:rPr>
              <a:t> </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He </a:t>
            </a:r>
            <a:r>
              <a:rPr lang="en-US" sz="2800" smtClean="0">
                <a:solidFill>
                  <a:srgbClr val="FFFF00"/>
                </a:solidFill>
                <a:effectLst>
                  <a:outerShdw blurRad="38100" dist="38100" dir="2700000" algn="tl">
                    <a:srgbClr val="000000"/>
                  </a:outerShdw>
                </a:effectLst>
              </a:rPr>
              <a:t>claimed He </a:t>
            </a:r>
            <a:r>
              <a:rPr lang="en-US" sz="2800" dirty="0" smtClean="0">
                <a:solidFill>
                  <a:srgbClr val="FFFF00"/>
                </a:solidFill>
                <a:effectLst>
                  <a:outerShdw blurRad="38100" dist="38100" dir="2700000" algn="tl">
                    <a:srgbClr val="000000"/>
                  </a:outerShdw>
                </a:effectLst>
              </a:rPr>
              <a:t>would rise from the dead.</a:t>
            </a:r>
          </a:p>
        </p:txBody>
      </p:sp>
      <p:sp>
        <p:nvSpPr>
          <p:cNvPr id="4" name="Rectangle 4"/>
          <p:cNvSpPr>
            <a:spLocks noChangeArrowheads="1"/>
          </p:cNvSpPr>
          <p:nvPr/>
        </p:nvSpPr>
        <p:spPr bwMode="auto">
          <a:xfrm>
            <a:off x="1752600" y="3505200"/>
            <a:ext cx="5867400" cy="3048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i="1">
                <a:latin typeface="Arial" charset="0"/>
              </a:rPr>
              <a:t>“Now while they were staying in Galilee,</a:t>
            </a:r>
          </a:p>
          <a:p>
            <a:pPr algn="ctr" eaLnBrk="1" hangingPunct="1"/>
            <a:r>
              <a:rPr lang="en-US" altLang="en-US" sz="2400" i="1">
                <a:latin typeface="Arial" charset="0"/>
              </a:rPr>
              <a:t> Jesus said to them, ‘The Son of Man</a:t>
            </a:r>
          </a:p>
          <a:p>
            <a:pPr algn="ctr" eaLnBrk="1" hangingPunct="1"/>
            <a:r>
              <a:rPr lang="en-US" altLang="en-US" sz="2400" i="1">
                <a:latin typeface="Arial" charset="0"/>
              </a:rPr>
              <a:t> is about to be betrayed into the </a:t>
            </a:r>
          </a:p>
          <a:p>
            <a:pPr algn="ctr" eaLnBrk="1" hangingPunct="1"/>
            <a:r>
              <a:rPr lang="en-US" altLang="en-US" sz="2400" i="1">
                <a:latin typeface="Arial" charset="0"/>
              </a:rPr>
              <a:t>hands of men, and they will kill Him, and </a:t>
            </a:r>
          </a:p>
          <a:p>
            <a:pPr algn="ctr" eaLnBrk="1" hangingPunct="1"/>
            <a:r>
              <a:rPr lang="en-US" altLang="en-US" sz="2400" i="1">
                <a:latin typeface="Arial" charset="0"/>
              </a:rPr>
              <a:t>the third day He will be raised up’”</a:t>
            </a:r>
          </a:p>
          <a:p>
            <a:pPr algn="ctr" eaLnBrk="1" hangingPunct="1"/>
            <a:r>
              <a:rPr lang="en-US" altLang="en-US" sz="2400" i="1">
                <a:latin typeface="Arial" charset="0"/>
              </a:rPr>
              <a:t>(Matthew 17:22-23).</a:t>
            </a:r>
          </a:p>
        </p:txBody>
      </p:sp>
    </p:spTree>
    <p:extLst>
      <p:ext uri="{BB962C8B-B14F-4D97-AF65-F5344CB8AC3E}">
        <p14:creationId xmlns:p14="http://schemas.microsoft.com/office/powerpoint/2010/main" val="292815573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2291" name="Text Box 3"/>
          <p:cNvSpPr txBox="1">
            <a:spLocks noChangeArrowheads="1"/>
          </p:cNvSpPr>
          <p:nvPr/>
        </p:nvSpPr>
        <p:spPr bwMode="auto">
          <a:xfrm>
            <a:off x="762000" y="1447800"/>
            <a:ext cx="8020050" cy="1860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effectLst>
                  <a:outerShdw blurRad="38100" dist="38100" dir="2700000" algn="tl">
                    <a:srgbClr val="000000"/>
                  </a:outerShdw>
                </a:effectLst>
              </a:rPr>
              <a:t> 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He claimed He 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He claimed He was equal with God.</a:t>
            </a:r>
            <a:r>
              <a:rPr lang="en-US" sz="2800" dirty="0" smtClean="0">
                <a:solidFill>
                  <a:schemeClr val="bg1"/>
                </a:solidFill>
                <a:effectLst>
                  <a:outerShdw blurRad="38100" dist="38100" dir="2700000" algn="tl">
                    <a:srgbClr val="000000"/>
                  </a:outerShdw>
                </a:effectLst>
              </a:rPr>
              <a:t> </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He </a:t>
            </a:r>
            <a:r>
              <a:rPr lang="en-US" sz="2800" smtClean="0">
                <a:solidFill>
                  <a:srgbClr val="FFFF00"/>
                </a:solidFill>
                <a:effectLst>
                  <a:outerShdw blurRad="38100" dist="38100" dir="2700000" algn="tl">
                    <a:srgbClr val="000000"/>
                  </a:outerShdw>
                </a:effectLst>
              </a:rPr>
              <a:t>claimed He </a:t>
            </a:r>
            <a:r>
              <a:rPr lang="en-US" sz="2800" dirty="0" smtClean="0">
                <a:solidFill>
                  <a:srgbClr val="FFFF00"/>
                </a:solidFill>
                <a:effectLst>
                  <a:outerShdw blurRad="38100" dist="38100" dir="2700000" algn="tl">
                    <a:srgbClr val="000000"/>
                  </a:outerShdw>
                </a:effectLst>
              </a:rPr>
              <a:t>would rise from the dead.</a:t>
            </a:r>
          </a:p>
        </p:txBody>
      </p:sp>
    </p:spTree>
    <p:extLst>
      <p:ext uri="{BB962C8B-B14F-4D97-AF65-F5344CB8AC3E}">
        <p14:creationId xmlns:p14="http://schemas.microsoft.com/office/powerpoint/2010/main" val="108896447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2291" name="Text Box 3"/>
          <p:cNvSpPr txBox="1">
            <a:spLocks noChangeArrowheads="1"/>
          </p:cNvSpPr>
          <p:nvPr/>
        </p:nvSpPr>
        <p:spPr bwMode="auto">
          <a:xfrm>
            <a:off x="762000" y="1447800"/>
            <a:ext cx="8020050" cy="1860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effectLst>
                  <a:outerShdw blurRad="38100" dist="38100" dir="2700000" algn="tl">
                    <a:srgbClr val="000000"/>
                  </a:outerShdw>
                </a:effectLst>
              </a:rPr>
              <a:t> 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He claimed He 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He claimed He was equal with God.</a:t>
            </a:r>
            <a:r>
              <a:rPr lang="en-US" sz="2800" dirty="0" smtClean="0">
                <a:solidFill>
                  <a:schemeClr val="bg1"/>
                </a:solidFill>
                <a:effectLst>
                  <a:outerShdw blurRad="38100" dist="38100" dir="2700000" algn="tl">
                    <a:srgbClr val="000000"/>
                  </a:outerShdw>
                </a:effectLst>
              </a:rPr>
              <a:t> </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He </a:t>
            </a:r>
            <a:r>
              <a:rPr lang="en-US" sz="2800" smtClean="0">
                <a:solidFill>
                  <a:srgbClr val="FFFF00"/>
                </a:solidFill>
                <a:effectLst>
                  <a:outerShdw blurRad="38100" dist="38100" dir="2700000" algn="tl">
                    <a:srgbClr val="000000"/>
                  </a:outerShdw>
                </a:effectLst>
              </a:rPr>
              <a:t>claimed He </a:t>
            </a:r>
            <a:r>
              <a:rPr lang="en-US" sz="2800" dirty="0" smtClean="0">
                <a:solidFill>
                  <a:srgbClr val="FFFF00"/>
                </a:solidFill>
                <a:effectLst>
                  <a:outerShdw blurRad="38100" dist="38100" dir="2700000" algn="tl">
                    <a:srgbClr val="000000"/>
                  </a:outerShdw>
                </a:effectLst>
              </a:rPr>
              <a:t>would rise from the dead.</a:t>
            </a:r>
          </a:p>
        </p:txBody>
      </p:sp>
      <p:sp>
        <p:nvSpPr>
          <p:cNvPr id="4" name="Rectangle 4"/>
          <p:cNvSpPr>
            <a:spLocks noChangeArrowheads="1"/>
          </p:cNvSpPr>
          <p:nvPr/>
        </p:nvSpPr>
        <p:spPr bwMode="auto">
          <a:xfrm>
            <a:off x="1600200" y="3505200"/>
            <a:ext cx="6248400" cy="3048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i="1">
                <a:latin typeface="Arial" charset="0"/>
              </a:rPr>
              <a:t>“Behold, we are going up to Jerusalem,</a:t>
            </a:r>
          </a:p>
          <a:p>
            <a:pPr algn="ctr" eaLnBrk="1" hangingPunct="1"/>
            <a:r>
              <a:rPr lang="en-US" altLang="en-US" sz="2400" i="1">
                <a:latin typeface="Arial" charset="0"/>
              </a:rPr>
              <a:t>and the Son of Man will be betrayed to the</a:t>
            </a:r>
          </a:p>
          <a:p>
            <a:pPr algn="ctr" eaLnBrk="1" hangingPunct="1"/>
            <a:r>
              <a:rPr lang="en-US" altLang="en-US" sz="2400" i="1">
                <a:latin typeface="Arial" charset="0"/>
              </a:rPr>
              <a:t> chief priests and to the scribes; and they</a:t>
            </a:r>
          </a:p>
          <a:p>
            <a:pPr algn="ctr" eaLnBrk="1" hangingPunct="1"/>
            <a:r>
              <a:rPr lang="en-US" altLang="en-US" sz="2400" i="1">
                <a:latin typeface="Arial" charset="0"/>
              </a:rPr>
              <a:t>will condemn Him to death, and  deliver</a:t>
            </a:r>
          </a:p>
          <a:p>
            <a:pPr algn="ctr" eaLnBrk="1" hangingPunct="1"/>
            <a:r>
              <a:rPr lang="en-US" altLang="en-US" sz="2400" i="1">
                <a:latin typeface="Arial" charset="0"/>
              </a:rPr>
              <a:t>Him to the Gentiles to mock and to scourge</a:t>
            </a:r>
          </a:p>
          <a:p>
            <a:pPr algn="ctr" eaLnBrk="1" hangingPunct="1"/>
            <a:r>
              <a:rPr lang="en-US" altLang="en-US" sz="2400" i="1">
                <a:latin typeface="Arial" charset="0"/>
              </a:rPr>
              <a:t>and to crucify. And the third day</a:t>
            </a:r>
          </a:p>
          <a:p>
            <a:pPr algn="ctr" eaLnBrk="1" hangingPunct="1"/>
            <a:r>
              <a:rPr lang="en-US" altLang="en-US" sz="2400" i="1">
                <a:latin typeface="Arial" charset="0"/>
              </a:rPr>
              <a:t>He will rise again </a:t>
            </a:r>
            <a:r>
              <a:rPr lang="en-US" altLang="en-US" sz="2400">
                <a:latin typeface="Arial" charset="0"/>
              </a:rPr>
              <a:t>” (Matthew</a:t>
            </a:r>
            <a:r>
              <a:rPr lang="en-US" altLang="en-US" sz="2400" i="1">
                <a:latin typeface="Arial" charset="0"/>
              </a:rPr>
              <a:t> 20:18-19).</a:t>
            </a:r>
          </a:p>
        </p:txBody>
      </p:sp>
    </p:spTree>
    <p:extLst>
      <p:ext uri="{BB962C8B-B14F-4D97-AF65-F5344CB8AC3E}">
        <p14:creationId xmlns:p14="http://schemas.microsoft.com/office/powerpoint/2010/main" val="2567756879"/>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2291" name="Text Box 3"/>
          <p:cNvSpPr txBox="1">
            <a:spLocks noChangeArrowheads="1"/>
          </p:cNvSpPr>
          <p:nvPr/>
        </p:nvSpPr>
        <p:spPr bwMode="auto">
          <a:xfrm>
            <a:off x="762000" y="1447800"/>
            <a:ext cx="8020050" cy="1860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effectLst>
                  <a:outerShdw blurRad="38100" dist="38100" dir="2700000" algn="tl">
                    <a:srgbClr val="000000"/>
                  </a:outerShdw>
                </a:effectLst>
              </a:rPr>
              <a:t> 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He claimed He 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He claimed He was equal with God.</a:t>
            </a:r>
            <a:r>
              <a:rPr lang="en-US" sz="2800" dirty="0" smtClean="0">
                <a:solidFill>
                  <a:schemeClr val="bg1"/>
                </a:solidFill>
                <a:effectLst>
                  <a:outerShdw blurRad="38100" dist="38100" dir="2700000" algn="tl">
                    <a:srgbClr val="000000"/>
                  </a:outerShdw>
                </a:effectLst>
              </a:rPr>
              <a:t> </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He </a:t>
            </a:r>
            <a:r>
              <a:rPr lang="en-US" sz="2800" smtClean="0">
                <a:solidFill>
                  <a:srgbClr val="FFFF00"/>
                </a:solidFill>
                <a:effectLst>
                  <a:outerShdw blurRad="38100" dist="38100" dir="2700000" algn="tl">
                    <a:srgbClr val="000000"/>
                  </a:outerShdw>
                </a:effectLst>
              </a:rPr>
              <a:t>claimed He </a:t>
            </a:r>
            <a:r>
              <a:rPr lang="en-US" sz="2800" dirty="0" smtClean="0">
                <a:solidFill>
                  <a:srgbClr val="FFFF00"/>
                </a:solidFill>
                <a:effectLst>
                  <a:outerShdw blurRad="38100" dist="38100" dir="2700000" algn="tl">
                    <a:srgbClr val="000000"/>
                  </a:outerShdw>
                </a:effectLst>
              </a:rPr>
              <a:t>would rise from the dead.</a:t>
            </a:r>
          </a:p>
        </p:txBody>
      </p:sp>
    </p:spTree>
    <p:extLst>
      <p:ext uri="{BB962C8B-B14F-4D97-AF65-F5344CB8AC3E}">
        <p14:creationId xmlns:p14="http://schemas.microsoft.com/office/powerpoint/2010/main" val="49274022"/>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2291" name="Text Box 3"/>
          <p:cNvSpPr txBox="1">
            <a:spLocks noChangeArrowheads="1"/>
          </p:cNvSpPr>
          <p:nvPr/>
        </p:nvSpPr>
        <p:spPr bwMode="auto">
          <a:xfrm>
            <a:off x="762000" y="1447800"/>
            <a:ext cx="8020050" cy="1860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00FFFF"/>
                </a:solidFill>
                <a:effectLst>
                  <a:outerShdw blurRad="38100" dist="38100" dir="2700000" algn="tl">
                    <a:srgbClr val="000000"/>
                  </a:outerShdw>
                </a:effectLst>
              </a:rPr>
              <a:t> The claims of Jesus.</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He claimed He was </a:t>
            </a:r>
            <a:r>
              <a:rPr lang="en-US" sz="2800" dirty="0" err="1" smtClean="0">
                <a:solidFill>
                  <a:srgbClr val="FFFF00"/>
                </a:solidFill>
                <a:effectLst>
                  <a:outerShdw blurRad="38100" dist="38100" dir="2700000" algn="tl">
                    <a:srgbClr val="000000"/>
                  </a:outerShdw>
                </a:effectLst>
              </a:rPr>
              <a:t>sinlessly</a:t>
            </a:r>
            <a:r>
              <a:rPr lang="en-US" sz="2800" dirty="0" smtClean="0">
                <a:solidFill>
                  <a:srgbClr val="FFFF00"/>
                </a:solidFill>
                <a:effectLst>
                  <a:outerShdw blurRad="38100" dist="38100" dir="2700000" algn="tl">
                    <a:srgbClr val="000000"/>
                  </a:outerShdw>
                </a:effectLst>
              </a:rPr>
              <a:t> perfect.</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He claimed He was equal with God.</a:t>
            </a:r>
            <a:r>
              <a:rPr lang="en-US" sz="2800" dirty="0" smtClean="0">
                <a:solidFill>
                  <a:schemeClr val="bg1"/>
                </a:solidFill>
                <a:effectLst>
                  <a:outerShdw blurRad="38100" dist="38100" dir="2700000" algn="tl">
                    <a:srgbClr val="000000"/>
                  </a:outerShdw>
                </a:effectLst>
              </a:rPr>
              <a:t> </a:t>
            </a:r>
          </a:p>
          <a:p>
            <a:pPr marL="914400" lvl="1" indent="-457200">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He </a:t>
            </a:r>
            <a:r>
              <a:rPr lang="en-US" sz="2800" smtClean="0">
                <a:solidFill>
                  <a:srgbClr val="FFFF00"/>
                </a:solidFill>
                <a:effectLst>
                  <a:outerShdw blurRad="38100" dist="38100" dir="2700000" algn="tl">
                    <a:srgbClr val="000000"/>
                  </a:outerShdw>
                </a:effectLst>
              </a:rPr>
              <a:t>claimed He </a:t>
            </a:r>
            <a:r>
              <a:rPr lang="en-US" sz="2800" dirty="0" smtClean="0">
                <a:solidFill>
                  <a:srgbClr val="FFFF00"/>
                </a:solidFill>
                <a:effectLst>
                  <a:outerShdw blurRad="38100" dist="38100" dir="2700000" algn="tl">
                    <a:srgbClr val="000000"/>
                  </a:outerShdw>
                </a:effectLst>
              </a:rPr>
              <a:t>would rise from the dead.</a:t>
            </a:r>
          </a:p>
        </p:txBody>
      </p:sp>
      <p:sp>
        <p:nvSpPr>
          <p:cNvPr id="4" name="Rectangle 4"/>
          <p:cNvSpPr>
            <a:spLocks noChangeArrowheads="1"/>
          </p:cNvSpPr>
          <p:nvPr/>
        </p:nvSpPr>
        <p:spPr bwMode="auto">
          <a:xfrm>
            <a:off x="762000" y="5410200"/>
            <a:ext cx="7772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defRPr/>
            </a:pPr>
            <a:r>
              <a:rPr lang="en-US" sz="3600" i="1" dirty="0">
                <a:solidFill>
                  <a:srgbClr val="FFFF00"/>
                </a:solidFill>
                <a:effectLst>
                  <a:outerShdw blurRad="38100" dist="38100" dir="2700000" algn="tl">
                    <a:srgbClr val="000000"/>
                  </a:outerShdw>
                </a:effectLst>
                <a:latin typeface="Arial" charset="0"/>
              </a:rPr>
              <a:t>These claims would be disastrous for a lying fraud!</a:t>
            </a:r>
          </a:p>
        </p:txBody>
      </p:sp>
    </p:spTree>
    <p:extLst>
      <p:ext uri="{BB962C8B-B14F-4D97-AF65-F5344CB8AC3E}">
        <p14:creationId xmlns:p14="http://schemas.microsoft.com/office/powerpoint/2010/main" val="20894927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ctrTitle"/>
          </p:nvPr>
        </p:nvSpPr>
        <p:spPr>
          <a:xfrm>
            <a:off x="228600" y="304800"/>
            <a:ext cx="8686800" cy="1066800"/>
          </a:xfrm>
        </p:spPr>
        <p:txBody>
          <a:bodyPr/>
          <a:lstStyle/>
          <a:p>
            <a:pPr eaLnBrk="1" hangingPunct="1">
              <a:defRPr/>
            </a:pPr>
            <a:r>
              <a:rPr lang="en-US" u="sng" smtClean="0">
                <a:solidFill>
                  <a:srgbClr val="FFFF00"/>
                </a:solidFill>
                <a:effectLst>
                  <a:outerShdw blurRad="38100" dist="38100" dir="2700000" algn="tl">
                    <a:srgbClr val="000000"/>
                  </a:outerShdw>
                </a:effectLst>
              </a:rPr>
              <a:t>Is Jesus Christ The Son Of God?</a:t>
            </a:r>
          </a:p>
        </p:txBody>
      </p:sp>
      <p:sp>
        <p:nvSpPr>
          <p:cNvPr id="102403" name="Text Box 3"/>
          <p:cNvSpPr txBox="1">
            <a:spLocks noChangeArrowheads="1"/>
          </p:cNvSpPr>
          <p:nvPr/>
        </p:nvSpPr>
        <p:spPr bwMode="auto">
          <a:xfrm>
            <a:off x="685800" y="1828800"/>
            <a:ext cx="8077200" cy="3503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61963" indent="-461963">
              <a:defRPr>
                <a:solidFill>
                  <a:schemeClr val="tx1"/>
                </a:solidFill>
                <a:latin typeface="Arial" charset="0"/>
              </a:defRPr>
            </a:lvl1pPr>
            <a:lvl2pPr marL="576263">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buFontTx/>
              <a:buChar char="•"/>
              <a:defRPr/>
            </a:pPr>
            <a:r>
              <a:rPr lang="en-US" sz="3200" smtClean="0">
                <a:solidFill>
                  <a:srgbClr val="FFFF00"/>
                </a:solidFill>
                <a:effectLst>
                  <a:outerShdw blurRad="38100" dist="38100" dir="2700000" algn="tl">
                    <a:srgbClr val="000000"/>
                  </a:outerShdw>
                </a:effectLst>
              </a:rPr>
              <a:t>One of the most important questions ever asked–is Jesus the Son of God?</a:t>
            </a:r>
          </a:p>
          <a:p>
            <a:pPr>
              <a:defRPr/>
            </a:pPr>
            <a:endParaRPr lang="en-US" sz="3200" smtClean="0">
              <a:solidFill>
                <a:srgbClr val="FFFF00"/>
              </a:solidFill>
              <a:effectLst>
                <a:outerShdw blurRad="38100" dist="38100" dir="2700000" algn="tl">
                  <a:srgbClr val="000000"/>
                </a:outerShdw>
              </a:effectLst>
            </a:endParaRPr>
          </a:p>
          <a:p>
            <a:pPr>
              <a:buFontTx/>
              <a:buChar char="•"/>
              <a:defRPr/>
            </a:pPr>
            <a:r>
              <a:rPr lang="en-US" sz="3200" smtClean="0">
                <a:solidFill>
                  <a:srgbClr val="FFFF00"/>
                </a:solidFill>
                <a:effectLst>
                  <a:outerShdw blurRad="38100" dist="38100" dir="2700000" algn="tl">
                    <a:srgbClr val="000000"/>
                  </a:outerShdw>
                </a:effectLst>
              </a:rPr>
              <a:t>Everyone must come to a decision about Jesus.</a:t>
            </a:r>
          </a:p>
          <a:p>
            <a:pPr>
              <a:lnSpc>
                <a:spcPct val="200000"/>
              </a:lnSpc>
              <a:buFontTx/>
              <a:buChar char="•"/>
              <a:defRPr/>
            </a:pPr>
            <a:r>
              <a:rPr lang="en-US" sz="3200" smtClean="0">
                <a:solidFill>
                  <a:srgbClr val="FFFF00"/>
                </a:solidFill>
                <a:effectLst>
                  <a:outerShdw blurRad="38100" dist="38100" dir="2700000" algn="tl">
                    <a:srgbClr val="000000"/>
                  </a:outerShdw>
                </a:effectLst>
              </a:rPr>
              <a:t>The Bible says Jesus is the Son of God.</a:t>
            </a:r>
          </a:p>
        </p:txBody>
      </p:sp>
      <p:sp>
        <p:nvSpPr>
          <p:cNvPr id="7172" name="Oval 4"/>
          <p:cNvSpPr>
            <a:spLocks noChangeArrowheads="1"/>
          </p:cNvSpPr>
          <p:nvPr/>
        </p:nvSpPr>
        <p:spPr bwMode="auto">
          <a:xfrm>
            <a:off x="990600" y="1676400"/>
            <a:ext cx="7010400" cy="3505200"/>
          </a:xfrm>
          <a:prstGeom prst="ellipse">
            <a:avLst/>
          </a:prstGeom>
          <a:solidFill>
            <a:srgbClr val="C0C0C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i="1">
                <a:latin typeface="Arial" charset="0"/>
              </a:rPr>
              <a:t>“…but these are written that you may believe</a:t>
            </a:r>
          </a:p>
          <a:p>
            <a:pPr algn="ctr" eaLnBrk="1" hangingPunct="1"/>
            <a:r>
              <a:rPr lang="en-US" altLang="en-US" sz="2400" i="1">
                <a:latin typeface="Arial" charset="0"/>
              </a:rPr>
              <a:t> that Jesus is the Christ, the Son of God, </a:t>
            </a:r>
          </a:p>
          <a:p>
            <a:pPr algn="ctr" eaLnBrk="1" hangingPunct="1"/>
            <a:r>
              <a:rPr lang="en-US" altLang="en-US" sz="2400" i="1">
                <a:latin typeface="Arial" charset="0"/>
              </a:rPr>
              <a:t>and that believing you may have</a:t>
            </a:r>
          </a:p>
          <a:p>
            <a:pPr algn="ctr" eaLnBrk="1" hangingPunct="1"/>
            <a:r>
              <a:rPr lang="en-US" altLang="en-US" sz="2400" i="1">
                <a:latin typeface="Arial" charset="0"/>
              </a:rPr>
              <a:t>life in His name” (John 20:31).</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3315" name="Text Box 3"/>
          <p:cNvSpPr txBox="1">
            <a:spLocks noChangeArrowheads="1"/>
          </p:cNvSpPr>
          <p:nvPr/>
        </p:nvSpPr>
        <p:spPr bwMode="auto">
          <a:xfrm>
            <a:off x="762000" y="1447800"/>
            <a:ext cx="802005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435100" indent="-746125">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FontTx/>
              <a:buAutoNum type="arabicPeriod"/>
              <a:defRPr/>
            </a:pPr>
            <a:r>
              <a:rPr lang="en-US" sz="3200" smtClean="0">
                <a:solidFill>
                  <a:srgbClr val="00FFFF"/>
                </a:solidFill>
                <a:effectLst>
                  <a:outerShdw blurRad="38100" dist="38100" dir="2700000" algn="tl">
                    <a:srgbClr val="000000"/>
                  </a:outerShdw>
                </a:effectLst>
              </a:rPr>
              <a:t>The claims of Jesus.</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48483" name="Text Box 3"/>
          <p:cNvSpPr txBox="1">
            <a:spLocks noChangeArrowheads="1"/>
          </p:cNvSpPr>
          <p:nvPr/>
        </p:nvSpPr>
        <p:spPr bwMode="auto">
          <a:xfrm>
            <a:off x="762000" y="1447800"/>
            <a:ext cx="802005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435100" indent="-746125">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FontTx/>
              <a:buAutoNum type="arabicPeriod"/>
              <a:defRPr/>
            </a:pPr>
            <a:r>
              <a:rPr lang="en-US" sz="3200" smtClean="0">
                <a:solidFill>
                  <a:srgbClr val="00FFFF"/>
                </a:solidFill>
                <a:effectLst>
                  <a:outerShdw blurRad="38100" dist="38100" dir="2700000" algn="tl">
                    <a:srgbClr val="000000"/>
                  </a:outerShdw>
                </a:effectLst>
              </a:rPr>
              <a:t>The claims of Jesus.</a:t>
            </a:r>
          </a:p>
          <a:p>
            <a:pPr>
              <a:buFontTx/>
              <a:buAutoNum type="arabicPeriod"/>
              <a:defRPr/>
            </a:pPr>
            <a:r>
              <a:rPr lang="en-US" sz="3200" smtClean="0">
                <a:solidFill>
                  <a:srgbClr val="00FFFF"/>
                </a:solidFill>
                <a:effectLst>
                  <a:outerShdw blurRad="38100" dist="38100" dir="2700000" algn="tl">
                    <a:srgbClr val="000000"/>
                  </a:outerShdw>
                </a:effectLst>
              </a:rPr>
              <a:t>Jesus fulfilled Old Testament prophecy.</a:t>
            </a:r>
            <a:endParaRPr lang="en-US" sz="3200" smtClean="0">
              <a:solidFill>
                <a:srgbClr val="FFFF00"/>
              </a:solidFill>
              <a:effectLst>
                <a:outerShdw blurRad="38100" dist="38100" dir="2700000" algn="tl">
                  <a:srgbClr val="000000"/>
                </a:outerShdw>
              </a:effectLst>
              <a:latin typeface="Times New Roman" pitchFamily="18" charset="0"/>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304800" y="0"/>
            <a:ext cx="8610600" cy="914400"/>
          </a:xfrm>
        </p:spPr>
        <p:txBody>
          <a:bodyPr/>
          <a:lstStyle/>
          <a:p>
            <a:pPr eaLnBrk="1" hangingPunct="1">
              <a:defRPr/>
            </a:pPr>
            <a:r>
              <a:rPr lang="en-US" sz="3000" u="sng" smtClean="0">
                <a:solidFill>
                  <a:srgbClr val="FFFF00"/>
                </a:solidFill>
                <a:effectLst>
                  <a:outerShdw blurRad="38100" dist="38100" dir="2700000" algn="tl">
                    <a:srgbClr val="000000"/>
                  </a:outerShdw>
                </a:effectLst>
              </a:rPr>
              <a:t>Could An Imposter Fulfill These Prophecies????</a:t>
            </a:r>
          </a:p>
        </p:txBody>
      </p:sp>
      <p:sp>
        <p:nvSpPr>
          <p:cNvPr id="14339" name="Text Box 3"/>
          <p:cNvSpPr txBox="1">
            <a:spLocks noChangeArrowheads="1"/>
          </p:cNvSpPr>
          <p:nvPr/>
        </p:nvSpPr>
        <p:spPr bwMode="auto">
          <a:xfrm>
            <a:off x="609600" y="838200"/>
            <a:ext cx="8020050" cy="584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spcBef>
                <a:spcPct val="5000"/>
              </a:spcBef>
              <a:defRPr/>
            </a:pPr>
            <a:r>
              <a:rPr lang="en-US" sz="3600" smtClean="0">
                <a:solidFill>
                  <a:srgbClr val="00FFFF"/>
                </a:solidFill>
              </a:rPr>
              <a:t> </a:t>
            </a:r>
            <a:r>
              <a:rPr lang="en-US" b="1" u="sng" smtClean="0">
                <a:solidFill>
                  <a:srgbClr val="00FFFF"/>
                </a:solidFill>
                <a:effectLst>
                  <a:outerShdw blurRad="38100" dist="38100" dir="2700000" algn="tl">
                    <a:srgbClr val="000000"/>
                  </a:outerShdw>
                </a:effectLst>
              </a:rPr>
              <a:t>Examples</a:t>
            </a:r>
            <a:r>
              <a:rPr lang="en-US" b="1" smtClean="0">
                <a:solidFill>
                  <a:srgbClr val="00FFFF"/>
                </a:solidFill>
              </a:rPr>
              <a:t>	             </a:t>
            </a:r>
            <a:r>
              <a:rPr lang="en-US" b="1" u="sng" smtClean="0">
                <a:solidFill>
                  <a:srgbClr val="00FFFF"/>
                </a:solidFill>
                <a:effectLst>
                  <a:outerShdw blurRad="38100" dist="38100" dir="2700000" algn="tl">
                    <a:srgbClr val="000000"/>
                  </a:outerShdw>
                </a:effectLst>
              </a:rPr>
              <a:t>O.T. Prophecy</a:t>
            </a:r>
            <a:r>
              <a:rPr lang="en-US" b="1" smtClean="0">
                <a:solidFill>
                  <a:srgbClr val="00FFFF"/>
                </a:solidFill>
              </a:rPr>
              <a:t>		</a:t>
            </a:r>
            <a:r>
              <a:rPr lang="en-US" b="1" u="sng" smtClean="0">
                <a:solidFill>
                  <a:srgbClr val="00FFFF"/>
                </a:solidFill>
                <a:effectLst>
                  <a:outerShdw blurRad="38100" dist="38100" dir="2700000" algn="tl">
                    <a:srgbClr val="000000"/>
                  </a:outerShdw>
                </a:effectLst>
              </a:rPr>
              <a:t>Fulfilled</a:t>
            </a:r>
            <a:endParaRPr lang="en-US" b="1" smtClean="0">
              <a:solidFill>
                <a:srgbClr val="00FFFF"/>
              </a:solidFill>
              <a:effectLst>
                <a:outerShdw blurRad="38100" dist="38100" dir="2700000" algn="tl">
                  <a:srgbClr val="000000"/>
                </a:outerShdw>
              </a:effectLst>
            </a:endParaRPr>
          </a:p>
          <a:p>
            <a:pPr>
              <a:spcBef>
                <a:spcPct val="5000"/>
              </a:spcBef>
              <a:defRPr/>
            </a:pPr>
            <a:r>
              <a:rPr lang="en-US" smtClean="0">
                <a:solidFill>
                  <a:schemeClr val="bg1"/>
                </a:solidFill>
                <a:effectLst>
                  <a:outerShdw blurRad="38100" dist="38100" dir="2700000" algn="tl">
                    <a:srgbClr val="000000"/>
                  </a:outerShdw>
                </a:effectLst>
              </a:rPr>
              <a:t>1.</a:t>
            </a:r>
            <a:r>
              <a:rPr lang="en-US" smtClean="0">
                <a:solidFill>
                  <a:srgbClr val="00FFFF"/>
                </a:solidFill>
                <a:effectLst>
                  <a:outerShdw blurRad="38100" dist="38100" dir="2700000" algn="tl">
                    <a:srgbClr val="000000"/>
                  </a:outerShdw>
                </a:effectLst>
              </a:rPr>
              <a:t> </a:t>
            </a:r>
            <a:r>
              <a:rPr lang="en-US" smtClean="0">
                <a:solidFill>
                  <a:schemeClr val="bg1"/>
                </a:solidFill>
                <a:effectLst>
                  <a:outerShdw blurRad="38100" dist="38100" dir="2700000" algn="tl">
                    <a:srgbClr val="000000"/>
                  </a:outerShdw>
                </a:effectLst>
              </a:rPr>
              <a:t>Born of virgin		Isaiah 7:14		Matthew 1:22</a:t>
            </a:r>
          </a:p>
          <a:p>
            <a:pPr>
              <a:spcBef>
                <a:spcPct val="5000"/>
              </a:spcBef>
              <a:defRPr/>
            </a:pPr>
            <a:r>
              <a:rPr lang="en-US" smtClean="0">
                <a:solidFill>
                  <a:schemeClr val="bg1"/>
                </a:solidFill>
                <a:effectLst>
                  <a:outerShdw blurRad="38100" dist="38100" dir="2700000" algn="tl">
                    <a:srgbClr val="000000"/>
                  </a:outerShdw>
                </a:effectLst>
              </a:rPr>
              <a:t>2. Family of David	Jeremiah 23:5		Matthew 1:1-2</a:t>
            </a:r>
          </a:p>
          <a:p>
            <a:pPr>
              <a:spcBef>
                <a:spcPct val="5000"/>
              </a:spcBef>
              <a:defRPr/>
            </a:pPr>
            <a:r>
              <a:rPr lang="en-US" smtClean="0">
                <a:solidFill>
                  <a:schemeClr val="bg1"/>
                </a:solidFill>
                <a:effectLst>
                  <a:outerShdw blurRad="38100" dist="38100" dir="2700000" algn="tl">
                    <a:srgbClr val="000000"/>
                  </a:outerShdw>
                </a:effectLst>
              </a:rPr>
              <a:t>3. Place of birth		Micah 5:2		Matthew 2:5-6</a:t>
            </a:r>
          </a:p>
          <a:p>
            <a:pPr>
              <a:spcBef>
                <a:spcPct val="5000"/>
              </a:spcBef>
              <a:defRPr/>
            </a:pPr>
            <a:r>
              <a:rPr lang="en-US" smtClean="0">
                <a:solidFill>
                  <a:schemeClr val="bg1"/>
                </a:solidFill>
                <a:effectLst>
                  <a:outerShdw blurRad="38100" dist="38100" dir="2700000" algn="tl">
                    <a:srgbClr val="000000"/>
                  </a:outerShdw>
                </a:effectLst>
              </a:rPr>
              <a:t>4. Galilean Ministry	Isaiah 9:1-2		Matthew 4:14-16</a:t>
            </a:r>
          </a:p>
          <a:p>
            <a:pPr>
              <a:spcBef>
                <a:spcPct val="5000"/>
              </a:spcBef>
              <a:defRPr/>
            </a:pPr>
            <a:r>
              <a:rPr lang="en-US" smtClean="0">
                <a:solidFill>
                  <a:schemeClr val="bg1"/>
                </a:solidFill>
                <a:effectLst>
                  <a:outerShdw blurRad="38100" dist="38100" dir="2700000" algn="tl">
                    <a:srgbClr val="000000"/>
                  </a:outerShdw>
                </a:effectLst>
              </a:rPr>
              <a:t>5. Purging the Temple	Psalm 69:9		John 2:17</a:t>
            </a:r>
          </a:p>
          <a:p>
            <a:pPr>
              <a:spcBef>
                <a:spcPct val="5000"/>
              </a:spcBef>
              <a:defRPr/>
            </a:pPr>
            <a:r>
              <a:rPr lang="en-US" smtClean="0">
                <a:solidFill>
                  <a:schemeClr val="bg1"/>
                </a:solidFill>
                <a:effectLst>
                  <a:outerShdw blurRad="38100" dist="38100" dir="2700000" algn="tl">
                    <a:srgbClr val="000000"/>
                  </a:outerShdw>
                </a:effectLst>
              </a:rPr>
              <a:t>6. Triumphal Entry	Zechariah 9:9		Matthew 21:4-5</a:t>
            </a:r>
          </a:p>
          <a:p>
            <a:pPr>
              <a:spcBef>
                <a:spcPct val="5000"/>
              </a:spcBef>
              <a:defRPr/>
            </a:pPr>
            <a:r>
              <a:rPr lang="en-US" smtClean="0">
                <a:solidFill>
                  <a:schemeClr val="bg1"/>
                </a:solidFill>
                <a:effectLst>
                  <a:outerShdw blurRad="38100" dist="38100" dir="2700000" algn="tl">
                    <a:srgbClr val="000000"/>
                  </a:outerShdw>
                </a:effectLst>
              </a:rPr>
              <a:t>7. Betrayed by friend	Psalm 41:9		John 13:18</a:t>
            </a:r>
          </a:p>
          <a:p>
            <a:pPr>
              <a:spcBef>
                <a:spcPct val="5000"/>
              </a:spcBef>
              <a:defRPr/>
            </a:pPr>
            <a:r>
              <a:rPr lang="en-US" smtClean="0">
                <a:solidFill>
                  <a:schemeClr val="bg1"/>
                </a:solidFill>
                <a:effectLst>
                  <a:outerShdw blurRad="38100" dist="38100" dir="2700000" algn="tl">
                    <a:srgbClr val="000000"/>
                  </a:outerShdw>
                </a:effectLst>
              </a:rPr>
              <a:t>8. Price of betrayal	Zechariah 11:12-13	Matthew 27:9-10</a:t>
            </a:r>
          </a:p>
          <a:p>
            <a:pPr>
              <a:spcBef>
                <a:spcPct val="5000"/>
              </a:spcBef>
              <a:defRPr/>
            </a:pPr>
            <a:r>
              <a:rPr lang="en-US" smtClean="0">
                <a:solidFill>
                  <a:schemeClr val="bg1"/>
                </a:solidFill>
                <a:effectLst>
                  <a:outerShdw blurRad="38100" dist="38100" dir="2700000" algn="tl">
                    <a:srgbClr val="000000"/>
                  </a:outerShdw>
                </a:effectLst>
              </a:rPr>
              <a:t>9. Deserted by disciples	Zechariah 13:7		Matthew 26:56</a:t>
            </a:r>
          </a:p>
          <a:p>
            <a:pPr>
              <a:spcBef>
                <a:spcPct val="5000"/>
              </a:spcBef>
              <a:defRPr/>
            </a:pPr>
            <a:r>
              <a:rPr lang="en-US" smtClean="0">
                <a:solidFill>
                  <a:schemeClr val="bg1"/>
                </a:solidFill>
                <a:effectLst>
                  <a:outerShdw blurRad="38100" dist="38100" dir="2700000" algn="tl">
                    <a:srgbClr val="000000"/>
                  </a:outerShdw>
                </a:effectLst>
              </a:rPr>
              <a:t>10. Silent in trial		Isaiah 53:7		Matthew 27:12-14</a:t>
            </a:r>
          </a:p>
          <a:p>
            <a:pPr>
              <a:spcBef>
                <a:spcPct val="5000"/>
              </a:spcBef>
              <a:defRPr/>
            </a:pPr>
            <a:r>
              <a:rPr lang="en-US" smtClean="0">
                <a:solidFill>
                  <a:schemeClr val="bg1"/>
                </a:solidFill>
                <a:effectLst>
                  <a:outerShdw blurRad="38100" dist="38100" dir="2700000" algn="tl">
                    <a:srgbClr val="000000"/>
                  </a:outerShdw>
                </a:effectLst>
              </a:rPr>
              <a:t>11. Mocked		Psalm 22:7		Matthew 27:39-40</a:t>
            </a:r>
          </a:p>
          <a:p>
            <a:pPr>
              <a:spcBef>
                <a:spcPct val="5000"/>
              </a:spcBef>
              <a:defRPr/>
            </a:pPr>
            <a:r>
              <a:rPr lang="en-US" smtClean="0">
                <a:solidFill>
                  <a:schemeClr val="bg1"/>
                </a:solidFill>
                <a:effectLst>
                  <a:outerShdw blurRad="38100" dist="38100" dir="2700000" algn="tl">
                    <a:srgbClr val="000000"/>
                  </a:outerShdw>
                </a:effectLst>
              </a:rPr>
              <a:t>12. Vinegar &amp; Gall	Psalm 69:21		John 19:29-30</a:t>
            </a:r>
          </a:p>
          <a:p>
            <a:pPr>
              <a:spcBef>
                <a:spcPct val="5000"/>
              </a:spcBef>
              <a:defRPr/>
            </a:pPr>
            <a:r>
              <a:rPr lang="en-US" smtClean="0">
                <a:solidFill>
                  <a:schemeClr val="bg1"/>
                </a:solidFill>
                <a:effectLst>
                  <a:outerShdw blurRad="38100" dist="38100" dir="2700000" algn="tl">
                    <a:srgbClr val="000000"/>
                  </a:outerShdw>
                </a:effectLst>
              </a:rPr>
              <a:t>13. Words on cross	Psalm 22:1		Matthew 27:46</a:t>
            </a:r>
          </a:p>
          <a:p>
            <a:pPr>
              <a:spcBef>
                <a:spcPct val="5000"/>
              </a:spcBef>
              <a:defRPr/>
            </a:pPr>
            <a:r>
              <a:rPr lang="en-US" smtClean="0">
                <a:solidFill>
                  <a:schemeClr val="bg1"/>
                </a:solidFill>
                <a:effectLst>
                  <a:outerShdw blurRad="38100" dist="38100" dir="2700000" algn="tl">
                    <a:srgbClr val="000000"/>
                  </a:outerShdw>
                </a:effectLst>
              </a:rPr>
              <a:t>14. Crucified w/Thieves	Isaiah 53:12		Matthew 27:58</a:t>
            </a:r>
          </a:p>
          <a:p>
            <a:pPr>
              <a:spcBef>
                <a:spcPct val="5000"/>
              </a:spcBef>
              <a:defRPr/>
            </a:pPr>
            <a:r>
              <a:rPr lang="en-US" smtClean="0">
                <a:solidFill>
                  <a:schemeClr val="bg1"/>
                </a:solidFill>
                <a:effectLst>
                  <a:outerShdw blurRad="38100" dist="38100" dir="2700000" algn="tl">
                    <a:srgbClr val="000000"/>
                  </a:outerShdw>
                </a:effectLst>
              </a:rPr>
              <a:t>15. Nailed/Pierced	Psalm 22:16		John 19:34-37</a:t>
            </a:r>
          </a:p>
          <a:p>
            <a:pPr>
              <a:spcBef>
                <a:spcPct val="5000"/>
              </a:spcBef>
              <a:defRPr/>
            </a:pPr>
            <a:r>
              <a:rPr lang="en-US" smtClean="0">
                <a:solidFill>
                  <a:schemeClr val="bg1"/>
                </a:solidFill>
                <a:effectLst>
                  <a:outerShdw blurRad="38100" dist="38100" dir="2700000" algn="tl">
                    <a:srgbClr val="000000"/>
                  </a:outerShdw>
                </a:effectLst>
              </a:rPr>
              <a:t>16. No bones broken	Psalm 34:20		John 19:33-36</a:t>
            </a:r>
          </a:p>
          <a:p>
            <a:pPr>
              <a:spcBef>
                <a:spcPct val="5000"/>
              </a:spcBef>
              <a:defRPr/>
            </a:pPr>
            <a:r>
              <a:rPr lang="en-US" smtClean="0">
                <a:solidFill>
                  <a:schemeClr val="bg1"/>
                </a:solidFill>
                <a:effectLst>
                  <a:outerShdw blurRad="38100" dist="38100" dir="2700000" algn="tl">
                    <a:srgbClr val="000000"/>
                  </a:outerShdw>
                </a:effectLst>
              </a:rPr>
              <a:t>17. Cast lots for clothes	Psalm 22:18		John 19:23-24 </a:t>
            </a:r>
          </a:p>
          <a:p>
            <a:pPr>
              <a:spcBef>
                <a:spcPct val="5000"/>
              </a:spcBef>
              <a:defRPr/>
            </a:pPr>
            <a:r>
              <a:rPr lang="en-US" smtClean="0">
                <a:solidFill>
                  <a:schemeClr val="bg1"/>
                </a:solidFill>
                <a:effectLst>
                  <a:outerShdw blurRad="38100" dist="38100" dir="2700000" algn="tl">
                    <a:srgbClr val="000000"/>
                  </a:outerShdw>
                </a:effectLst>
              </a:rPr>
              <a:t>18. Grave with the rich	Isaiah 53:9		Matthew 27:57-60</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49507" name="Text Box 3"/>
          <p:cNvSpPr txBox="1">
            <a:spLocks noChangeArrowheads="1"/>
          </p:cNvSpPr>
          <p:nvPr/>
        </p:nvSpPr>
        <p:spPr bwMode="auto">
          <a:xfrm>
            <a:off x="762000" y="1447800"/>
            <a:ext cx="802005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435100" indent="-746125">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FontTx/>
              <a:buAutoNum type="arabicPeriod"/>
              <a:defRPr/>
            </a:pPr>
            <a:r>
              <a:rPr lang="en-US" sz="3200" smtClean="0">
                <a:solidFill>
                  <a:srgbClr val="00FFFF"/>
                </a:solidFill>
                <a:effectLst>
                  <a:outerShdw blurRad="38100" dist="38100" dir="2700000" algn="tl">
                    <a:srgbClr val="000000"/>
                  </a:outerShdw>
                </a:effectLst>
              </a:rPr>
              <a:t>The claims of Jesus.</a:t>
            </a:r>
          </a:p>
          <a:p>
            <a:pPr>
              <a:buFontTx/>
              <a:buAutoNum type="arabicPeriod"/>
              <a:defRPr/>
            </a:pPr>
            <a:r>
              <a:rPr lang="en-US" sz="3200" smtClean="0">
                <a:solidFill>
                  <a:srgbClr val="00FFFF"/>
                </a:solidFill>
                <a:effectLst>
                  <a:outerShdw blurRad="38100" dist="38100" dir="2700000" algn="tl">
                    <a:srgbClr val="000000"/>
                  </a:outerShdw>
                </a:effectLst>
              </a:rPr>
              <a:t>Jesus fulfilled O.T. prophecy.</a:t>
            </a:r>
            <a:endParaRPr lang="en-US" sz="3200" smtClean="0">
              <a:solidFill>
                <a:srgbClr val="FFFF00"/>
              </a:solidFill>
              <a:effectLst>
                <a:outerShdw blurRad="38100" dist="38100" dir="2700000" algn="tl">
                  <a:srgbClr val="000000"/>
                </a:outerShdw>
              </a:effectLst>
              <a:latin typeface="Times New Roman" pitchFamily="18" charset="0"/>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51555" name="Text Box 3"/>
          <p:cNvSpPr txBox="1">
            <a:spLocks noChangeArrowheads="1"/>
          </p:cNvSpPr>
          <p:nvPr/>
        </p:nvSpPr>
        <p:spPr bwMode="auto">
          <a:xfrm>
            <a:off x="762000" y="1447800"/>
            <a:ext cx="8020050" cy="1554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914400" indent="-225425">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smtClean="0">
                <a:solidFill>
                  <a:srgbClr val="00FFFF"/>
                </a:solidFill>
                <a:effectLst>
                  <a:outerShdw blurRad="38100" dist="38100" dir="2700000" algn="tl">
                    <a:srgbClr val="000000"/>
                  </a:outerShdw>
                </a:effectLst>
              </a:rPr>
              <a:t>The unnatural attitudes of Jesus.</a:t>
            </a:r>
            <a:endParaRPr lang="en-US" sz="3200" smtClean="0">
              <a:solidFill>
                <a:srgbClr val="FFFF00"/>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52579" name="Text Box 3"/>
          <p:cNvSpPr txBox="1">
            <a:spLocks noChangeArrowheads="1"/>
          </p:cNvSpPr>
          <p:nvPr/>
        </p:nvSpPr>
        <p:spPr bwMode="auto">
          <a:xfrm>
            <a:off x="762000" y="1447800"/>
            <a:ext cx="802005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914400" indent="-225425">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smtClean="0">
                <a:solidFill>
                  <a:srgbClr val="00FFFF"/>
                </a:solidFill>
                <a:effectLst>
                  <a:outerShdw blurRad="38100" dist="38100" dir="2700000" algn="tl">
                    <a:srgbClr val="000000"/>
                  </a:outerShdw>
                </a:effectLst>
              </a:rPr>
              <a:t>The unnatural attitudes of Jesus.</a:t>
            </a:r>
          </a:p>
          <a:p>
            <a:pPr lvl="1">
              <a:buClr>
                <a:srgbClr val="FFFF00"/>
              </a:buClr>
              <a:buFont typeface="Times New Roman" pitchFamily="18" charset="0"/>
              <a:buChar char="‒"/>
              <a:defRPr/>
            </a:pPr>
            <a:r>
              <a:rPr lang="en-US" sz="2800" smtClean="0">
                <a:solidFill>
                  <a:srgbClr val="FFFF00"/>
                </a:solidFill>
                <a:effectLst>
                  <a:outerShdw blurRad="38100" dist="38100" dir="2700000" algn="tl">
                    <a:srgbClr val="000000"/>
                  </a:outerShdw>
                </a:effectLst>
              </a:rPr>
              <a:t>No worldly ambition (John 6:14-15).</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53603" name="Text Box 3"/>
          <p:cNvSpPr txBox="1">
            <a:spLocks noChangeArrowheads="1"/>
          </p:cNvSpPr>
          <p:nvPr/>
        </p:nvSpPr>
        <p:spPr bwMode="auto">
          <a:xfrm>
            <a:off x="762000" y="1447800"/>
            <a:ext cx="802005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914400" indent="-225425">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smtClean="0">
                <a:solidFill>
                  <a:srgbClr val="00FFFF"/>
                </a:solidFill>
                <a:effectLst>
                  <a:outerShdw blurRad="38100" dist="38100" dir="2700000" algn="tl">
                    <a:srgbClr val="000000"/>
                  </a:outerShdw>
                </a:effectLst>
              </a:rPr>
              <a:t>The unnatural attitudes of Jesus.</a:t>
            </a:r>
          </a:p>
          <a:p>
            <a:pPr lvl="1">
              <a:buClr>
                <a:srgbClr val="FFFF00"/>
              </a:buClr>
              <a:buFont typeface="Times New Roman" pitchFamily="18" charset="0"/>
              <a:buChar char="‒"/>
              <a:defRPr/>
            </a:pPr>
            <a:r>
              <a:rPr lang="en-US" sz="2800" smtClean="0">
                <a:solidFill>
                  <a:srgbClr val="FFFF00"/>
                </a:solidFill>
                <a:effectLst>
                  <a:outerShdw blurRad="38100" dist="38100" dir="2700000" algn="tl">
                    <a:srgbClr val="000000"/>
                  </a:outerShdw>
                </a:effectLst>
              </a:rPr>
              <a:t>No worldly ambition (John 6:14-15).</a:t>
            </a:r>
          </a:p>
        </p:txBody>
      </p:sp>
      <p:sp>
        <p:nvSpPr>
          <p:cNvPr id="69636" name="Rectangle 4"/>
          <p:cNvSpPr>
            <a:spLocks noChangeArrowheads="1"/>
          </p:cNvSpPr>
          <p:nvPr/>
        </p:nvSpPr>
        <p:spPr bwMode="auto">
          <a:xfrm>
            <a:off x="914400" y="3429000"/>
            <a:ext cx="6858000" cy="32004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endParaRPr lang="en-US" altLang="en-US" sz="2400">
              <a:solidFill>
                <a:srgbClr val="00FFFF"/>
              </a:solidFill>
            </a:endParaRPr>
          </a:p>
          <a:p>
            <a:pPr algn="ctr" eaLnBrk="1" hangingPunct="1"/>
            <a:r>
              <a:rPr lang="en-US" altLang="en-US" sz="2400" i="1">
                <a:latin typeface="Arial" charset="0"/>
              </a:rPr>
              <a:t>“Then those men, when they had seen the sign </a:t>
            </a:r>
          </a:p>
          <a:p>
            <a:pPr algn="ctr" eaLnBrk="1" hangingPunct="1"/>
            <a:r>
              <a:rPr lang="en-US" altLang="en-US" sz="2400" i="1">
                <a:latin typeface="Arial" charset="0"/>
              </a:rPr>
              <a:t>that Jesus did, said, ‘This is truly the Prophet</a:t>
            </a:r>
          </a:p>
          <a:p>
            <a:pPr algn="ctr" eaLnBrk="1" hangingPunct="1"/>
            <a:r>
              <a:rPr lang="en-US" altLang="en-US" sz="2400" i="1">
                <a:latin typeface="Arial" charset="0"/>
              </a:rPr>
              <a:t>who is to come into the world.’ Therefore</a:t>
            </a:r>
          </a:p>
          <a:p>
            <a:pPr algn="ctr" eaLnBrk="1" hangingPunct="1"/>
            <a:r>
              <a:rPr lang="en-US" altLang="en-US" sz="2400" i="1">
                <a:latin typeface="Arial" charset="0"/>
              </a:rPr>
              <a:t>when Jesus perceived that they were about</a:t>
            </a:r>
          </a:p>
          <a:p>
            <a:pPr algn="ctr" eaLnBrk="1" hangingPunct="1"/>
            <a:r>
              <a:rPr lang="en-US" altLang="en-US" sz="2400" i="1">
                <a:latin typeface="Arial" charset="0"/>
              </a:rPr>
              <a:t>to come and take Him by force to make Him</a:t>
            </a:r>
          </a:p>
          <a:p>
            <a:pPr algn="ctr" eaLnBrk="1" hangingPunct="1"/>
            <a:r>
              <a:rPr lang="en-US" altLang="en-US" sz="2400" i="1">
                <a:latin typeface="Arial" charset="0"/>
              </a:rPr>
              <a:t>king, He departed again to a mountain by</a:t>
            </a:r>
          </a:p>
          <a:p>
            <a:pPr algn="ctr" eaLnBrk="1" hangingPunct="1"/>
            <a:r>
              <a:rPr lang="en-US" altLang="en-US" sz="2400" i="1">
                <a:latin typeface="Arial" charset="0"/>
              </a:rPr>
              <a:t>Himself” (John 6:14-15).</a:t>
            </a:r>
          </a:p>
          <a:p>
            <a:pPr algn="ctr" eaLnBrk="1" hangingPunct="1"/>
            <a:endParaRPr lang="en-US" altLang="en-US" sz="2400" i="1">
              <a:solidFill>
                <a:schemeClr val="bg1"/>
              </a:solidFill>
              <a:latin typeface="Arial" charset="0"/>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285699" name="Text Box 3"/>
          <p:cNvSpPr txBox="1">
            <a:spLocks noChangeArrowheads="1"/>
          </p:cNvSpPr>
          <p:nvPr/>
        </p:nvSpPr>
        <p:spPr bwMode="auto">
          <a:xfrm>
            <a:off x="762000" y="1447800"/>
            <a:ext cx="802005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914400" indent="-225425">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smtClean="0">
                <a:solidFill>
                  <a:srgbClr val="00FFFF"/>
                </a:solidFill>
                <a:effectLst>
                  <a:outerShdw blurRad="38100" dist="38100" dir="2700000" algn="tl">
                    <a:srgbClr val="000000"/>
                  </a:outerShdw>
                </a:effectLst>
              </a:rPr>
              <a:t>The unnatural attitudes of Jesus.</a:t>
            </a:r>
          </a:p>
          <a:p>
            <a:pPr lvl="1">
              <a:buClr>
                <a:srgbClr val="FFFF00"/>
              </a:buClr>
              <a:buFont typeface="Times New Roman" pitchFamily="18" charset="0"/>
              <a:buChar char="‒"/>
              <a:defRPr/>
            </a:pPr>
            <a:r>
              <a:rPr lang="en-US" sz="2800" smtClean="0">
                <a:solidFill>
                  <a:srgbClr val="FFFF00"/>
                </a:solidFill>
                <a:effectLst>
                  <a:outerShdw blurRad="38100" dist="38100" dir="2700000" algn="tl">
                    <a:srgbClr val="000000"/>
                  </a:outerShdw>
                </a:effectLst>
              </a:rPr>
              <a:t>No worldly ambition (John 6:14-15).</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54627" name="Text Box 3"/>
          <p:cNvSpPr txBox="1">
            <a:spLocks noChangeArrowheads="1"/>
          </p:cNvSpPr>
          <p:nvPr/>
        </p:nvSpPr>
        <p:spPr bwMode="auto">
          <a:xfrm>
            <a:off x="762000" y="1447800"/>
            <a:ext cx="8020050" cy="326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914400" indent="-225425">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smtClean="0">
                <a:solidFill>
                  <a:srgbClr val="00FFFF"/>
                </a:solidFill>
                <a:effectLst>
                  <a:outerShdw blurRad="38100" dist="38100" dir="2700000" algn="tl">
                    <a:srgbClr val="000000"/>
                  </a:outerShdw>
                </a:effectLst>
              </a:rPr>
              <a:t>The unnatural attitudes of Jesus.</a:t>
            </a:r>
          </a:p>
          <a:p>
            <a:pPr lvl="1">
              <a:buClr>
                <a:srgbClr val="FFFF00"/>
              </a:buClr>
              <a:buFont typeface="Times New Roman" pitchFamily="18" charset="0"/>
              <a:buChar char="‒"/>
              <a:defRPr/>
            </a:pPr>
            <a:r>
              <a:rPr lang="en-US" sz="2800" smtClean="0">
                <a:solidFill>
                  <a:srgbClr val="FFFF00"/>
                </a:solidFill>
                <a:effectLst>
                  <a:outerShdw blurRad="38100" dist="38100" dir="2700000" algn="tl">
                    <a:srgbClr val="000000"/>
                  </a:outerShdw>
                </a:effectLst>
              </a:rPr>
              <a:t>No worldly ambition (John 6:14-15).</a:t>
            </a:r>
          </a:p>
          <a:p>
            <a:pPr lvl="1">
              <a:buClr>
                <a:srgbClr val="FFFF00"/>
              </a:buClr>
              <a:buFont typeface="Times New Roman" pitchFamily="18" charset="0"/>
              <a:buChar char="‒"/>
              <a:defRPr/>
            </a:pPr>
            <a:r>
              <a:rPr lang="en-US" sz="2800" smtClean="0">
                <a:solidFill>
                  <a:srgbClr val="FFFF00"/>
                </a:solidFill>
                <a:effectLst>
                  <a:outerShdw blurRad="38100" dist="38100" dir="2700000" algn="tl">
                    <a:srgbClr val="000000"/>
                  </a:outerShdw>
                </a:effectLst>
              </a:rPr>
              <a:t>Never expressed doubt when questioned (John 7:45-46).</a:t>
            </a:r>
          </a:p>
          <a:p>
            <a:pPr lvl="1">
              <a:buClr>
                <a:srgbClr val="FFFF00"/>
              </a:buClr>
              <a:buFont typeface="Times New Roman" pitchFamily="18" charset="0"/>
              <a:buChar char="‒"/>
              <a:defRPr/>
            </a:pPr>
            <a:endParaRPr lang="en-US" sz="2800" smtClean="0">
              <a:solidFill>
                <a:srgbClr val="FFFF00"/>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55651" name="Text Box 3"/>
          <p:cNvSpPr txBox="1">
            <a:spLocks noChangeArrowheads="1"/>
          </p:cNvSpPr>
          <p:nvPr/>
        </p:nvSpPr>
        <p:spPr bwMode="auto">
          <a:xfrm>
            <a:off x="762000" y="1447800"/>
            <a:ext cx="8020050" cy="326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914400" indent="-225425">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smtClean="0">
                <a:solidFill>
                  <a:srgbClr val="00FFFF"/>
                </a:solidFill>
                <a:effectLst>
                  <a:outerShdw blurRad="38100" dist="38100" dir="2700000" algn="tl">
                    <a:srgbClr val="000000"/>
                  </a:outerShdw>
                </a:effectLst>
              </a:rPr>
              <a:t>The unnatural attitudes of Jesus.</a:t>
            </a:r>
          </a:p>
          <a:p>
            <a:pPr lvl="1">
              <a:buClr>
                <a:srgbClr val="FFFF00"/>
              </a:buClr>
              <a:buFont typeface="Times New Roman" pitchFamily="18" charset="0"/>
              <a:buChar char="‒"/>
              <a:defRPr/>
            </a:pPr>
            <a:r>
              <a:rPr lang="en-US" sz="2800" smtClean="0">
                <a:solidFill>
                  <a:srgbClr val="FFFF00"/>
                </a:solidFill>
                <a:effectLst>
                  <a:outerShdw blurRad="38100" dist="38100" dir="2700000" algn="tl">
                    <a:srgbClr val="000000"/>
                  </a:outerShdw>
                </a:effectLst>
              </a:rPr>
              <a:t>No worldly ambition (John 6:14-15).</a:t>
            </a:r>
          </a:p>
          <a:p>
            <a:pPr lvl="1">
              <a:buClr>
                <a:srgbClr val="FFFF00"/>
              </a:buClr>
              <a:buFont typeface="Times New Roman" pitchFamily="18" charset="0"/>
              <a:buChar char="‒"/>
              <a:defRPr/>
            </a:pPr>
            <a:r>
              <a:rPr lang="en-US" sz="2800" smtClean="0">
                <a:solidFill>
                  <a:srgbClr val="FFFF00"/>
                </a:solidFill>
                <a:effectLst>
                  <a:outerShdw blurRad="38100" dist="38100" dir="2700000" algn="tl">
                    <a:srgbClr val="000000"/>
                  </a:outerShdw>
                </a:effectLst>
              </a:rPr>
              <a:t>Never expressed doubt when questioned (John 7:45-46).</a:t>
            </a:r>
          </a:p>
          <a:p>
            <a:pPr lvl="1">
              <a:buClr>
                <a:srgbClr val="FFFF00"/>
              </a:buClr>
              <a:buFont typeface="Times New Roman" pitchFamily="18" charset="0"/>
              <a:buChar char="‒"/>
              <a:defRPr/>
            </a:pPr>
            <a:endParaRPr lang="en-US" sz="2800" smtClean="0">
              <a:solidFill>
                <a:srgbClr val="FFFF00"/>
              </a:solidFill>
              <a:effectLst>
                <a:outerShdw blurRad="38100" dist="38100" dir="2700000" algn="tl">
                  <a:srgbClr val="000000"/>
                </a:outerShdw>
              </a:effectLst>
            </a:endParaRPr>
          </a:p>
        </p:txBody>
      </p:sp>
      <p:sp>
        <p:nvSpPr>
          <p:cNvPr id="72708" name="Rectangle 4"/>
          <p:cNvSpPr>
            <a:spLocks noChangeArrowheads="1"/>
          </p:cNvSpPr>
          <p:nvPr/>
        </p:nvSpPr>
        <p:spPr bwMode="auto">
          <a:xfrm>
            <a:off x="1143000" y="4343400"/>
            <a:ext cx="6858000" cy="2286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i="1">
                <a:latin typeface="Arial" charset="0"/>
              </a:rPr>
              <a:t>“Then the officers came to the chief priests and </a:t>
            </a:r>
          </a:p>
          <a:p>
            <a:pPr algn="ctr" eaLnBrk="1" hangingPunct="1"/>
            <a:r>
              <a:rPr lang="en-US" altLang="en-US" sz="2400" i="1">
                <a:latin typeface="Arial" charset="0"/>
              </a:rPr>
              <a:t>Pharisees, who said to them, ‘Why have</a:t>
            </a:r>
          </a:p>
          <a:p>
            <a:pPr algn="ctr" eaLnBrk="1" hangingPunct="1"/>
            <a:r>
              <a:rPr lang="en-US" altLang="en-US" sz="2400" i="1">
                <a:latin typeface="Arial" charset="0"/>
              </a:rPr>
              <a:t>you not brought Him?’ The officers answered,</a:t>
            </a:r>
          </a:p>
          <a:p>
            <a:pPr algn="ctr" eaLnBrk="1" hangingPunct="1"/>
            <a:r>
              <a:rPr lang="en-US" altLang="en-US" sz="2400" i="1">
                <a:latin typeface="Arial" charset="0"/>
              </a:rPr>
              <a:t>‘No man ever spoke like this man!’” </a:t>
            </a:r>
          </a:p>
          <a:p>
            <a:pPr algn="ctr" eaLnBrk="1" hangingPunct="1"/>
            <a:r>
              <a:rPr lang="en-US" altLang="en-US" sz="2400" i="1">
                <a:latin typeface="Arial" charset="0"/>
              </a:rPr>
              <a:t>(John 7:45-46).</a:t>
            </a:r>
            <a:endParaRPr lang="en-US" altLang="en-US" sz="2400" i="1">
              <a:solidFill>
                <a:schemeClr val="bg1"/>
              </a:solidFill>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ctrTitle"/>
          </p:nvPr>
        </p:nvSpPr>
        <p:spPr>
          <a:xfrm>
            <a:off x="228600" y="304800"/>
            <a:ext cx="8686800" cy="1066800"/>
          </a:xfrm>
        </p:spPr>
        <p:txBody>
          <a:bodyPr/>
          <a:lstStyle/>
          <a:p>
            <a:pPr eaLnBrk="1" hangingPunct="1">
              <a:defRPr/>
            </a:pPr>
            <a:r>
              <a:rPr lang="en-US" u="sng" smtClean="0">
                <a:solidFill>
                  <a:srgbClr val="FFFF00"/>
                </a:solidFill>
                <a:effectLst>
                  <a:outerShdw blurRad="38100" dist="38100" dir="2700000" algn="tl">
                    <a:srgbClr val="000000"/>
                  </a:outerShdw>
                </a:effectLst>
              </a:rPr>
              <a:t>Is Jesus Christ The Son Of God?</a:t>
            </a:r>
          </a:p>
        </p:txBody>
      </p:sp>
      <p:sp>
        <p:nvSpPr>
          <p:cNvPr id="103427" name="Text Box 3"/>
          <p:cNvSpPr txBox="1">
            <a:spLocks noChangeArrowheads="1"/>
          </p:cNvSpPr>
          <p:nvPr/>
        </p:nvSpPr>
        <p:spPr bwMode="auto">
          <a:xfrm>
            <a:off x="685800" y="1828800"/>
            <a:ext cx="8077200" cy="3503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61963" indent="-461963">
              <a:defRPr>
                <a:solidFill>
                  <a:schemeClr val="tx1"/>
                </a:solidFill>
                <a:latin typeface="Arial" charset="0"/>
              </a:defRPr>
            </a:lvl1pPr>
            <a:lvl2pPr marL="576263">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buFontTx/>
              <a:buChar char="•"/>
              <a:defRPr/>
            </a:pPr>
            <a:r>
              <a:rPr lang="en-US" sz="3200" smtClean="0">
                <a:solidFill>
                  <a:srgbClr val="FFFF00"/>
                </a:solidFill>
                <a:effectLst>
                  <a:outerShdw blurRad="38100" dist="38100" dir="2700000" algn="tl">
                    <a:srgbClr val="000000"/>
                  </a:outerShdw>
                </a:effectLst>
              </a:rPr>
              <a:t>One of the most important questions ever asked–is Jesus the Son of God?</a:t>
            </a:r>
          </a:p>
          <a:p>
            <a:pPr>
              <a:defRPr/>
            </a:pPr>
            <a:endParaRPr lang="en-US" sz="3200" smtClean="0">
              <a:solidFill>
                <a:srgbClr val="FFFF00"/>
              </a:solidFill>
              <a:effectLst>
                <a:outerShdw blurRad="38100" dist="38100" dir="2700000" algn="tl">
                  <a:srgbClr val="000000"/>
                </a:outerShdw>
              </a:effectLst>
            </a:endParaRPr>
          </a:p>
          <a:p>
            <a:pPr>
              <a:buFontTx/>
              <a:buChar char="•"/>
              <a:defRPr/>
            </a:pPr>
            <a:r>
              <a:rPr lang="en-US" sz="3200" smtClean="0">
                <a:solidFill>
                  <a:srgbClr val="FFFF00"/>
                </a:solidFill>
                <a:effectLst>
                  <a:outerShdw blurRad="38100" dist="38100" dir="2700000" algn="tl">
                    <a:srgbClr val="000000"/>
                  </a:outerShdw>
                </a:effectLst>
              </a:rPr>
              <a:t>Everyone must come to a decision about Jesus.</a:t>
            </a:r>
          </a:p>
          <a:p>
            <a:pPr>
              <a:lnSpc>
                <a:spcPct val="200000"/>
              </a:lnSpc>
              <a:buFontTx/>
              <a:buChar char="•"/>
              <a:defRPr/>
            </a:pPr>
            <a:r>
              <a:rPr lang="en-US" sz="3200" smtClean="0">
                <a:solidFill>
                  <a:srgbClr val="FFFF00"/>
                </a:solidFill>
                <a:effectLst>
                  <a:outerShdw blurRad="38100" dist="38100" dir="2700000" algn="tl">
                    <a:srgbClr val="000000"/>
                  </a:outerShdw>
                </a:effectLst>
              </a:rPr>
              <a:t>The Bible says Jesus is the Son of God.</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56675" name="Text Box 3"/>
          <p:cNvSpPr txBox="1">
            <a:spLocks noChangeArrowheads="1"/>
          </p:cNvSpPr>
          <p:nvPr/>
        </p:nvSpPr>
        <p:spPr bwMode="auto">
          <a:xfrm>
            <a:off x="762000" y="1447800"/>
            <a:ext cx="8020050" cy="326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914400" indent="-225425">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smtClean="0">
                <a:solidFill>
                  <a:srgbClr val="00FFFF"/>
                </a:solidFill>
                <a:effectLst>
                  <a:outerShdw blurRad="38100" dist="38100" dir="2700000" algn="tl">
                    <a:srgbClr val="000000"/>
                  </a:outerShdw>
                </a:effectLst>
              </a:rPr>
              <a:t>The unnatural attitudes of Jesus.</a:t>
            </a:r>
          </a:p>
          <a:p>
            <a:pPr lvl="1">
              <a:buClr>
                <a:srgbClr val="FFFF00"/>
              </a:buClr>
              <a:buFont typeface="Times New Roman" pitchFamily="18" charset="0"/>
              <a:buChar char="‒"/>
              <a:defRPr/>
            </a:pPr>
            <a:r>
              <a:rPr lang="en-US" sz="2800" smtClean="0">
                <a:solidFill>
                  <a:srgbClr val="FFFF00"/>
                </a:solidFill>
                <a:effectLst>
                  <a:outerShdw blurRad="38100" dist="38100" dir="2700000" algn="tl">
                    <a:srgbClr val="000000"/>
                  </a:outerShdw>
                </a:effectLst>
              </a:rPr>
              <a:t>No worldly ambition (John 6:14-15).</a:t>
            </a:r>
          </a:p>
          <a:p>
            <a:pPr lvl="1">
              <a:buClr>
                <a:srgbClr val="FFFF00"/>
              </a:buClr>
              <a:buFont typeface="Times New Roman" pitchFamily="18" charset="0"/>
              <a:buChar char="‒"/>
              <a:defRPr/>
            </a:pPr>
            <a:r>
              <a:rPr lang="en-US" sz="2800" smtClean="0">
                <a:solidFill>
                  <a:srgbClr val="FFFF00"/>
                </a:solidFill>
                <a:effectLst>
                  <a:outerShdw blurRad="38100" dist="38100" dir="2700000" algn="tl">
                    <a:srgbClr val="000000"/>
                  </a:outerShdw>
                </a:effectLst>
              </a:rPr>
              <a:t>Never expressed doubt when questioned (John 7:45-46).</a:t>
            </a:r>
          </a:p>
          <a:p>
            <a:pPr lvl="1">
              <a:buClr>
                <a:srgbClr val="FFFF00"/>
              </a:buClr>
              <a:buFont typeface="Times New Roman" pitchFamily="18" charset="0"/>
              <a:buChar char="‒"/>
              <a:defRPr/>
            </a:pPr>
            <a:endParaRPr lang="en-US" sz="2800" smtClean="0">
              <a:solidFill>
                <a:srgbClr val="FFFF00"/>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57699" name="Text Box 3"/>
          <p:cNvSpPr txBox="1">
            <a:spLocks noChangeArrowheads="1"/>
          </p:cNvSpPr>
          <p:nvPr/>
        </p:nvSpPr>
        <p:spPr bwMode="auto">
          <a:xfrm>
            <a:off x="762000" y="1447800"/>
            <a:ext cx="8020050" cy="3689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914400" indent="-225425">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smtClean="0">
                <a:solidFill>
                  <a:srgbClr val="00FFFF"/>
                </a:solidFill>
                <a:effectLst>
                  <a:outerShdw blurRad="38100" dist="38100" dir="2700000" algn="tl">
                    <a:srgbClr val="000000"/>
                  </a:outerShdw>
                </a:effectLst>
              </a:rPr>
              <a:t>The unnatural attitudes of Jesus.</a:t>
            </a:r>
          </a:p>
          <a:p>
            <a:pPr lvl="1">
              <a:buClr>
                <a:srgbClr val="FFFF00"/>
              </a:buClr>
              <a:buFont typeface="Times New Roman" pitchFamily="18" charset="0"/>
              <a:buChar char="‒"/>
              <a:defRPr/>
            </a:pPr>
            <a:r>
              <a:rPr lang="en-US" sz="2800" smtClean="0">
                <a:solidFill>
                  <a:srgbClr val="FFFF00"/>
                </a:solidFill>
                <a:effectLst>
                  <a:outerShdw blurRad="38100" dist="38100" dir="2700000" algn="tl">
                    <a:srgbClr val="000000"/>
                  </a:outerShdw>
                </a:effectLst>
              </a:rPr>
              <a:t>No worldly ambition (John 6:14-15).</a:t>
            </a:r>
          </a:p>
          <a:p>
            <a:pPr lvl="1">
              <a:buClr>
                <a:srgbClr val="FFFF00"/>
              </a:buClr>
              <a:buFont typeface="Times New Roman" pitchFamily="18" charset="0"/>
              <a:buChar char="‒"/>
              <a:defRPr/>
            </a:pPr>
            <a:r>
              <a:rPr lang="en-US" sz="2800" smtClean="0">
                <a:solidFill>
                  <a:srgbClr val="FFFF00"/>
                </a:solidFill>
                <a:effectLst>
                  <a:outerShdw blurRad="38100" dist="38100" dir="2700000" algn="tl">
                    <a:srgbClr val="000000"/>
                  </a:outerShdw>
                </a:effectLst>
              </a:rPr>
              <a:t>Never expressed doubt when questioned (John 7:45-46).</a:t>
            </a:r>
          </a:p>
          <a:p>
            <a:pPr lvl="1">
              <a:buClr>
                <a:srgbClr val="FFFF00"/>
              </a:buClr>
              <a:buFont typeface="Times New Roman" pitchFamily="18" charset="0"/>
              <a:buChar char="‒"/>
              <a:defRPr/>
            </a:pPr>
            <a:r>
              <a:rPr lang="en-US" sz="2800" smtClean="0">
                <a:solidFill>
                  <a:srgbClr val="FFFF00"/>
                </a:solidFill>
                <a:effectLst>
                  <a:outerShdw blurRad="38100" dist="38100" dir="2700000" algn="tl">
                    <a:srgbClr val="000000"/>
                  </a:outerShdw>
                </a:effectLst>
              </a:rPr>
              <a:t>No prejudice or hatred (Mark 16:15).</a:t>
            </a:r>
          </a:p>
          <a:p>
            <a:pPr lvl="1">
              <a:buClr>
                <a:srgbClr val="FFFF00"/>
              </a:buClr>
              <a:buFont typeface="Times New Roman" pitchFamily="18" charset="0"/>
              <a:buChar char="‒"/>
              <a:defRPr/>
            </a:pPr>
            <a:endParaRPr lang="en-US" sz="2800" smtClean="0">
              <a:solidFill>
                <a:srgbClr val="FFFF00"/>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58723" name="Text Box 3"/>
          <p:cNvSpPr txBox="1">
            <a:spLocks noChangeArrowheads="1"/>
          </p:cNvSpPr>
          <p:nvPr/>
        </p:nvSpPr>
        <p:spPr bwMode="auto">
          <a:xfrm>
            <a:off x="762000" y="1447800"/>
            <a:ext cx="8020050" cy="3749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914400" indent="-225425">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smtClean="0">
                <a:solidFill>
                  <a:srgbClr val="00FFFF"/>
                </a:solidFill>
                <a:effectLst>
                  <a:outerShdw blurRad="38100" dist="38100" dir="2700000" algn="tl">
                    <a:srgbClr val="000000"/>
                  </a:outerShdw>
                </a:effectLst>
              </a:rPr>
              <a:t>The unnatural attitudes of Jesus.</a:t>
            </a:r>
          </a:p>
          <a:p>
            <a:pPr lvl="1">
              <a:buClr>
                <a:srgbClr val="FFFF00"/>
              </a:buClr>
              <a:buFont typeface="Times New Roman" pitchFamily="18" charset="0"/>
              <a:buChar char="‒"/>
              <a:defRPr/>
            </a:pPr>
            <a:r>
              <a:rPr lang="en-US" sz="2800" smtClean="0">
                <a:solidFill>
                  <a:srgbClr val="FFFF00"/>
                </a:solidFill>
                <a:effectLst>
                  <a:outerShdw blurRad="38100" dist="38100" dir="2700000" algn="tl">
                    <a:srgbClr val="000000"/>
                  </a:outerShdw>
                </a:effectLst>
              </a:rPr>
              <a:t>No worldly ambition (John 6:14-15).</a:t>
            </a:r>
          </a:p>
          <a:p>
            <a:pPr lvl="1">
              <a:buClr>
                <a:srgbClr val="FFFF00"/>
              </a:buClr>
              <a:buFont typeface="Times New Roman" pitchFamily="18" charset="0"/>
              <a:buChar char="‒"/>
              <a:defRPr/>
            </a:pPr>
            <a:r>
              <a:rPr lang="en-US" sz="2800" smtClean="0">
                <a:solidFill>
                  <a:srgbClr val="FFFF00"/>
                </a:solidFill>
                <a:effectLst>
                  <a:outerShdw blurRad="38100" dist="38100" dir="2700000" algn="tl">
                    <a:srgbClr val="000000"/>
                  </a:outerShdw>
                </a:effectLst>
              </a:rPr>
              <a:t>Never expressed doubt when questioned (John 7:45-46).</a:t>
            </a:r>
          </a:p>
          <a:p>
            <a:pPr lvl="1">
              <a:buClr>
                <a:srgbClr val="FFFF00"/>
              </a:buClr>
              <a:buFont typeface="Times New Roman" pitchFamily="18" charset="0"/>
              <a:buChar char="‒"/>
              <a:defRPr/>
            </a:pPr>
            <a:r>
              <a:rPr lang="en-US" sz="2800" smtClean="0">
                <a:solidFill>
                  <a:srgbClr val="FFFF00"/>
                </a:solidFill>
                <a:effectLst>
                  <a:outerShdw blurRad="38100" dist="38100" dir="2700000" algn="tl">
                    <a:srgbClr val="000000"/>
                  </a:outerShdw>
                </a:effectLst>
              </a:rPr>
              <a:t>No prejudice or hatred (Mark 16:15).</a:t>
            </a:r>
          </a:p>
          <a:p>
            <a:pPr lvl="1">
              <a:buClr>
                <a:srgbClr val="FFFF00"/>
              </a:buClr>
              <a:buFont typeface="Times New Roman" pitchFamily="18" charset="0"/>
              <a:buChar char="‒"/>
              <a:defRPr/>
            </a:pPr>
            <a:endParaRPr lang="en-US" sz="3200" smtClean="0">
              <a:solidFill>
                <a:srgbClr val="FFFF00"/>
              </a:solidFill>
              <a:effectLst>
                <a:outerShdw blurRad="38100" dist="38100" dir="2700000" algn="tl">
                  <a:srgbClr val="000000"/>
                </a:outerShdw>
              </a:effectLst>
            </a:endParaRPr>
          </a:p>
        </p:txBody>
      </p:sp>
      <p:sp>
        <p:nvSpPr>
          <p:cNvPr id="75780" name="Rectangle 4"/>
          <p:cNvSpPr>
            <a:spLocks noChangeArrowheads="1"/>
          </p:cNvSpPr>
          <p:nvPr/>
        </p:nvSpPr>
        <p:spPr bwMode="auto">
          <a:xfrm>
            <a:off x="1600200" y="4724400"/>
            <a:ext cx="6096000" cy="1905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endParaRPr lang="en-US" altLang="en-US" sz="2400"/>
          </a:p>
          <a:p>
            <a:pPr algn="ctr" eaLnBrk="1" hangingPunct="1"/>
            <a:r>
              <a:rPr lang="en-US" altLang="en-US" sz="2400" i="1">
                <a:latin typeface="Arial" charset="0"/>
              </a:rPr>
              <a:t>“And He said to them, ‘Go into all the world</a:t>
            </a:r>
          </a:p>
          <a:p>
            <a:pPr algn="ctr" eaLnBrk="1" hangingPunct="1"/>
            <a:r>
              <a:rPr lang="en-US" altLang="en-US" sz="2400" i="1">
                <a:latin typeface="Arial" charset="0"/>
              </a:rPr>
              <a:t>And preach the gospel to every creature’” </a:t>
            </a:r>
          </a:p>
          <a:p>
            <a:pPr algn="ctr" eaLnBrk="1" hangingPunct="1"/>
            <a:r>
              <a:rPr lang="en-US" altLang="en-US" sz="2400" i="1">
                <a:latin typeface="Arial" charset="0"/>
              </a:rPr>
              <a:t>(Mark 16:15).</a:t>
            </a:r>
          </a:p>
          <a:p>
            <a:pPr algn="ctr" eaLnBrk="1" hangingPunct="1"/>
            <a:endParaRPr lang="en-US" altLang="en-US" sz="2400" i="1">
              <a:solidFill>
                <a:schemeClr val="bg1"/>
              </a:solidFill>
              <a:latin typeface="Arial" charset="0"/>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59747" name="Text Box 3"/>
          <p:cNvSpPr txBox="1">
            <a:spLocks noChangeArrowheads="1"/>
          </p:cNvSpPr>
          <p:nvPr/>
        </p:nvSpPr>
        <p:spPr bwMode="auto">
          <a:xfrm>
            <a:off x="762000" y="1447800"/>
            <a:ext cx="8020050" cy="3749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914400" indent="-225425">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smtClean="0">
                <a:solidFill>
                  <a:srgbClr val="00FFFF"/>
                </a:solidFill>
                <a:effectLst>
                  <a:outerShdw blurRad="38100" dist="38100" dir="2700000" algn="tl">
                    <a:srgbClr val="000000"/>
                  </a:outerShdw>
                </a:effectLst>
              </a:rPr>
              <a:t>The unnatural attitudes of Jesus.</a:t>
            </a:r>
          </a:p>
          <a:p>
            <a:pPr lvl="1">
              <a:buClr>
                <a:srgbClr val="FFFF00"/>
              </a:buClr>
              <a:buFont typeface="Times New Roman" pitchFamily="18" charset="0"/>
              <a:buChar char="‒"/>
              <a:defRPr/>
            </a:pPr>
            <a:r>
              <a:rPr lang="en-US" sz="2800" smtClean="0">
                <a:solidFill>
                  <a:srgbClr val="FFFF00"/>
                </a:solidFill>
                <a:effectLst>
                  <a:outerShdw blurRad="38100" dist="38100" dir="2700000" algn="tl">
                    <a:srgbClr val="000000"/>
                  </a:outerShdw>
                </a:effectLst>
              </a:rPr>
              <a:t>No worldly ambition (John 6:14-15).</a:t>
            </a:r>
          </a:p>
          <a:p>
            <a:pPr lvl="1">
              <a:buClr>
                <a:srgbClr val="FFFF00"/>
              </a:buClr>
              <a:buFont typeface="Times New Roman" pitchFamily="18" charset="0"/>
              <a:buChar char="‒"/>
              <a:defRPr/>
            </a:pPr>
            <a:r>
              <a:rPr lang="en-US" sz="2800" smtClean="0">
                <a:solidFill>
                  <a:srgbClr val="FFFF00"/>
                </a:solidFill>
                <a:effectLst>
                  <a:outerShdw blurRad="38100" dist="38100" dir="2700000" algn="tl">
                    <a:srgbClr val="000000"/>
                  </a:outerShdw>
                </a:effectLst>
              </a:rPr>
              <a:t>Never expressed doubt when questioned (John 7:45-46).</a:t>
            </a:r>
          </a:p>
          <a:p>
            <a:pPr lvl="1">
              <a:buClr>
                <a:srgbClr val="FFFF00"/>
              </a:buClr>
              <a:buFont typeface="Times New Roman" pitchFamily="18" charset="0"/>
              <a:buChar char="‒"/>
              <a:defRPr/>
            </a:pPr>
            <a:r>
              <a:rPr lang="en-US" sz="2800" smtClean="0">
                <a:solidFill>
                  <a:srgbClr val="FFFF00"/>
                </a:solidFill>
                <a:effectLst>
                  <a:outerShdw blurRad="38100" dist="38100" dir="2700000" algn="tl">
                    <a:srgbClr val="000000"/>
                  </a:outerShdw>
                </a:effectLst>
              </a:rPr>
              <a:t>No prejudice or hatred (Mark 16:15).</a:t>
            </a:r>
          </a:p>
          <a:p>
            <a:pPr lvl="1">
              <a:buClr>
                <a:srgbClr val="FFFF00"/>
              </a:buClr>
              <a:buFont typeface="Times New Roman" pitchFamily="18" charset="0"/>
              <a:buChar char="‒"/>
              <a:defRPr/>
            </a:pPr>
            <a:endParaRPr lang="en-US" sz="3200" smtClean="0">
              <a:solidFill>
                <a:srgbClr val="FFFF00"/>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60771" name="Text Box 3"/>
          <p:cNvSpPr txBox="1">
            <a:spLocks noChangeArrowheads="1"/>
          </p:cNvSpPr>
          <p:nvPr/>
        </p:nvSpPr>
        <p:spPr bwMode="auto">
          <a:xfrm>
            <a:off x="762000" y="1447800"/>
            <a:ext cx="8020050" cy="3689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914400" indent="-225425">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unnatural attitudes of Jesus.</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No worldly ambition (John 6:14-15).</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Never expressed doubt when questioned (John 7:45-46).</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No prejudice or hatred (Mark 16:15).</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Fearless in His teaching (Matthew 23).</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61795" name="Text Box 3"/>
          <p:cNvSpPr txBox="1">
            <a:spLocks noChangeArrowheads="1"/>
          </p:cNvSpPr>
          <p:nvPr/>
        </p:nvSpPr>
        <p:spPr bwMode="auto">
          <a:xfrm>
            <a:off x="762000" y="1447800"/>
            <a:ext cx="8020050" cy="3689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914400" indent="-225425">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unnatural attitudes of Jesus.</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No worldly ambition (John 6:14-15).</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Never expressed doubt when questioned (John 7:45-46).</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No prejudice or hatred (Mark 16:15).</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Fearless in His teaching (Matthew 23).</a:t>
            </a:r>
          </a:p>
        </p:txBody>
      </p:sp>
      <p:sp>
        <p:nvSpPr>
          <p:cNvPr id="78852" name="Rectangle 4"/>
          <p:cNvSpPr>
            <a:spLocks noChangeArrowheads="1"/>
          </p:cNvSpPr>
          <p:nvPr/>
        </p:nvSpPr>
        <p:spPr bwMode="auto">
          <a:xfrm>
            <a:off x="1143000" y="5181600"/>
            <a:ext cx="6934200" cy="1524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endParaRPr lang="en-US" altLang="en-US" sz="2400">
              <a:solidFill>
                <a:srgbClr val="00FFFF"/>
              </a:solidFill>
            </a:endParaRPr>
          </a:p>
          <a:p>
            <a:pPr algn="ctr" eaLnBrk="1" hangingPunct="1"/>
            <a:r>
              <a:rPr lang="en-US" altLang="en-US" sz="2400" i="1">
                <a:latin typeface="Arial" charset="0"/>
              </a:rPr>
              <a:t>“Woe to you, scribes and Pharisees, hypocrites!” </a:t>
            </a:r>
          </a:p>
          <a:p>
            <a:pPr algn="ctr" eaLnBrk="1" hangingPunct="1"/>
            <a:r>
              <a:rPr lang="en-US" altLang="en-US" sz="2400" i="1">
                <a:latin typeface="Arial" charset="0"/>
              </a:rPr>
              <a:t>(Matthew 23:13-16, 23, 25, 27, 29).</a:t>
            </a:r>
          </a:p>
          <a:p>
            <a:pPr algn="ctr" eaLnBrk="1" hangingPunct="1"/>
            <a:endParaRPr lang="en-US" altLang="en-US" sz="2400" i="1">
              <a:latin typeface="Arial" charset="0"/>
            </a:endParaRPr>
          </a:p>
          <a:p>
            <a:pPr algn="ctr" eaLnBrk="1" hangingPunct="1"/>
            <a:endParaRPr lang="en-US" altLang="en-US" sz="2400" i="1">
              <a:solidFill>
                <a:schemeClr val="bg1"/>
              </a:solidFill>
              <a:latin typeface="Arial" charset="0"/>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62819" name="Text Box 3"/>
          <p:cNvSpPr txBox="1">
            <a:spLocks noChangeArrowheads="1"/>
          </p:cNvSpPr>
          <p:nvPr/>
        </p:nvSpPr>
        <p:spPr bwMode="auto">
          <a:xfrm>
            <a:off x="762000" y="1447800"/>
            <a:ext cx="8020050" cy="3689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914400" indent="-225425">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unnatural attitudes of Jesus.</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No worldly ambition (John 6:14-15).</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Never expressed doubt when questioned (John 7:45-46).</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No prejudice or hatred (Mark 16:15).</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Fearless in His teaching (Matthew 23).</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63843" name="Text Box 3"/>
          <p:cNvSpPr txBox="1">
            <a:spLocks noChangeArrowheads="1"/>
          </p:cNvSpPr>
          <p:nvPr/>
        </p:nvSpPr>
        <p:spPr bwMode="auto">
          <a:xfrm>
            <a:off x="762000" y="1447800"/>
            <a:ext cx="8020050" cy="454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914400" indent="-225425">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unnatural attitudes of Jesus.</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No worldly ambition (John 6:14-15).</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Never expressed doubt when questioned (John 7:45-46).</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No prejudice or hatred (Mark 16:15).</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Fearless in His teaching (Matthew 23).</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Not vindictive toward His enemies (Luke 23:33-34).</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63843" name="Text Box 3"/>
          <p:cNvSpPr txBox="1">
            <a:spLocks noChangeArrowheads="1"/>
          </p:cNvSpPr>
          <p:nvPr/>
        </p:nvSpPr>
        <p:spPr bwMode="auto">
          <a:xfrm>
            <a:off x="762000" y="1447800"/>
            <a:ext cx="8020050" cy="454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914400" indent="-225425">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unnatural attitudes of Jesus.</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No worldly ambition (John 6:14-15).</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Never expressed doubt when questioned (John 7:45-46).</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No prejudice or hatred (Mark 16:15).</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Fearless in His teaching (Matthew 23).</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Not vindictive toward His enemies (Luke 23:33-34).</a:t>
            </a:r>
          </a:p>
        </p:txBody>
      </p:sp>
      <p:sp>
        <p:nvSpPr>
          <p:cNvPr id="4" name="Rectangle 4"/>
          <p:cNvSpPr>
            <a:spLocks noChangeArrowheads="1"/>
          </p:cNvSpPr>
          <p:nvPr/>
        </p:nvSpPr>
        <p:spPr bwMode="auto">
          <a:xfrm>
            <a:off x="1371600" y="3124200"/>
            <a:ext cx="6629400" cy="28194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i="1" dirty="0">
                <a:latin typeface="Arial" charset="0"/>
              </a:rPr>
              <a:t>“And when they had come to the place called</a:t>
            </a:r>
          </a:p>
          <a:p>
            <a:pPr algn="ctr" eaLnBrk="1" hangingPunct="1"/>
            <a:r>
              <a:rPr lang="en-US" altLang="en-US" sz="2400" i="1" dirty="0">
                <a:latin typeface="Arial" charset="0"/>
              </a:rPr>
              <a:t>Calvary, there they crucified Him, and the </a:t>
            </a:r>
          </a:p>
          <a:p>
            <a:pPr algn="ctr" eaLnBrk="1" hangingPunct="1"/>
            <a:r>
              <a:rPr lang="en-US" altLang="en-US" sz="2400" i="1" dirty="0">
                <a:latin typeface="Arial" charset="0"/>
              </a:rPr>
              <a:t>criminals, one on the right hand and the other</a:t>
            </a:r>
          </a:p>
          <a:p>
            <a:pPr algn="ctr" eaLnBrk="1" hangingPunct="1"/>
            <a:r>
              <a:rPr lang="en-US" altLang="en-US" sz="2400" i="1" dirty="0">
                <a:latin typeface="Arial" charset="0"/>
              </a:rPr>
              <a:t>on the left. Then Jesus said, ‘Father, forgive </a:t>
            </a:r>
          </a:p>
          <a:p>
            <a:pPr algn="ctr" eaLnBrk="1" hangingPunct="1"/>
            <a:r>
              <a:rPr lang="en-US" altLang="en-US" sz="2400" i="1" dirty="0">
                <a:latin typeface="Arial" charset="0"/>
              </a:rPr>
              <a:t>them, for they do not know what they do’” </a:t>
            </a:r>
          </a:p>
          <a:p>
            <a:pPr algn="ctr" eaLnBrk="1" hangingPunct="1"/>
            <a:r>
              <a:rPr lang="en-US" altLang="en-US" sz="2400" i="1" dirty="0">
                <a:latin typeface="Arial" charset="0"/>
              </a:rPr>
              <a:t>(Luke 23:33-34).</a:t>
            </a:r>
            <a:endParaRPr lang="en-US" altLang="en-US" sz="2400" i="1" dirty="0">
              <a:solidFill>
                <a:schemeClr val="bg1"/>
              </a:solidFill>
              <a:latin typeface="Arial" charset="0"/>
            </a:endParaRPr>
          </a:p>
        </p:txBody>
      </p:sp>
    </p:spTree>
    <p:extLst>
      <p:ext uri="{BB962C8B-B14F-4D97-AF65-F5344CB8AC3E}">
        <p14:creationId xmlns:p14="http://schemas.microsoft.com/office/powerpoint/2010/main" val="2614667978"/>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63843" name="Text Box 3"/>
          <p:cNvSpPr txBox="1">
            <a:spLocks noChangeArrowheads="1"/>
          </p:cNvSpPr>
          <p:nvPr/>
        </p:nvSpPr>
        <p:spPr bwMode="auto">
          <a:xfrm>
            <a:off x="762000" y="1447800"/>
            <a:ext cx="8020050" cy="454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914400" indent="-225425">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unnatural attitudes of Jesus.</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No worldly ambition (John 6:14-15).</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Never expressed doubt when questioned (John 7:45-46).</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No prejudice or hatred (Mark 16:15).</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Fearless in His teaching (Matthew 23).</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Not vindictive toward His enemies (Luke 23:33-34).</a:t>
            </a:r>
          </a:p>
        </p:txBody>
      </p:sp>
    </p:spTree>
    <p:extLst>
      <p:ext uri="{BB962C8B-B14F-4D97-AF65-F5344CB8AC3E}">
        <p14:creationId xmlns:p14="http://schemas.microsoft.com/office/powerpoint/2010/main" val="16617789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0" y="304800"/>
            <a:ext cx="9144000" cy="1066800"/>
          </a:xfrm>
        </p:spPr>
        <p:txBody>
          <a:bodyPr/>
          <a:lstStyle/>
          <a:p>
            <a:pPr eaLnBrk="1" hangingPunct="1">
              <a:defRPr/>
            </a:pPr>
            <a:r>
              <a:rPr lang="en-US" u="sng" smtClean="0">
                <a:solidFill>
                  <a:srgbClr val="FFFF00"/>
                </a:solidFill>
                <a:effectLst>
                  <a:outerShdw blurRad="38100" dist="38100" dir="2700000" algn="tl">
                    <a:srgbClr val="000000"/>
                  </a:outerShdw>
                </a:effectLst>
              </a:rPr>
              <a:t>Facts About Jesus Admitted By All</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69987" name="Text Box 3"/>
          <p:cNvSpPr txBox="1">
            <a:spLocks noChangeArrowheads="1"/>
          </p:cNvSpPr>
          <p:nvPr/>
        </p:nvSpPr>
        <p:spPr bwMode="auto">
          <a:xfrm>
            <a:off x="762000" y="1447800"/>
            <a:ext cx="8020050" cy="4970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914400" indent="-225425">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unnatural attitudes of Jesus.</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No worldly ambition (John 6:14-15).</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Never expressed doubt when questioned (John 7:45-46).</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No prejudice or hatred (Mark 16:15).</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Fearless in His teaching (Matthew 23).</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Not vindictive toward His enemies (Luke 23:33-34).</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Completely unselfish (Matt. 20:27-28).</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69987" name="Text Box 3"/>
          <p:cNvSpPr txBox="1">
            <a:spLocks noChangeArrowheads="1"/>
          </p:cNvSpPr>
          <p:nvPr/>
        </p:nvSpPr>
        <p:spPr bwMode="auto">
          <a:xfrm>
            <a:off x="762000" y="1447800"/>
            <a:ext cx="8020050" cy="4970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914400" indent="-225425">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unnatural attitudes of Jesus.</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No worldly ambition (John 6:14-15).</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Never expressed doubt when questioned (John 7:45-46).</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No prejudice or hatred (Mark 16:15).</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Fearless in His teaching (Matthew 23).</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Not vindictive toward His enemies (Luke 23:33-34).</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Completely unselfish (Matt. 20:27-28).</a:t>
            </a:r>
          </a:p>
        </p:txBody>
      </p:sp>
      <p:sp>
        <p:nvSpPr>
          <p:cNvPr id="4" name="Rectangle 4"/>
          <p:cNvSpPr>
            <a:spLocks noChangeArrowheads="1"/>
          </p:cNvSpPr>
          <p:nvPr/>
        </p:nvSpPr>
        <p:spPr bwMode="auto">
          <a:xfrm>
            <a:off x="1295400" y="3200400"/>
            <a:ext cx="6781800" cy="28194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endParaRPr lang="en-US" altLang="en-US" sz="2400"/>
          </a:p>
          <a:p>
            <a:pPr algn="ctr" eaLnBrk="1" hangingPunct="1"/>
            <a:r>
              <a:rPr lang="en-US" altLang="en-US" sz="2400" i="1">
                <a:latin typeface="Arial" charset="0"/>
              </a:rPr>
              <a:t>“And whoever desires to be first among you, </a:t>
            </a:r>
          </a:p>
          <a:p>
            <a:pPr algn="ctr" eaLnBrk="1" hangingPunct="1"/>
            <a:r>
              <a:rPr lang="en-US" altLang="en-US" sz="2400" i="1">
                <a:latin typeface="Arial" charset="0"/>
              </a:rPr>
              <a:t>let him be your slave—just as the Son of</a:t>
            </a:r>
          </a:p>
          <a:p>
            <a:pPr algn="ctr" eaLnBrk="1" hangingPunct="1"/>
            <a:r>
              <a:rPr lang="en-US" altLang="en-US" sz="2400" i="1">
                <a:latin typeface="Arial" charset="0"/>
              </a:rPr>
              <a:t>Man did not come to be served, but to serve,</a:t>
            </a:r>
          </a:p>
          <a:p>
            <a:pPr algn="ctr" eaLnBrk="1" hangingPunct="1"/>
            <a:r>
              <a:rPr lang="en-US" altLang="en-US" sz="2400" i="1">
                <a:latin typeface="Arial" charset="0"/>
              </a:rPr>
              <a:t>and to give His life a ransom for many” </a:t>
            </a:r>
          </a:p>
          <a:p>
            <a:pPr algn="ctr" eaLnBrk="1" hangingPunct="1"/>
            <a:r>
              <a:rPr lang="en-US" altLang="en-US" sz="2400" i="1">
                <a:latin typeface="Arial" charset="0"/>
              </a:rPr>
              <a:t>(Matthew 20:27-28).</a:t>
            </a:r>
          </a:p>
          <a:p>
            <a:pPr algn="ctr" eaLnBrk="1" hangingPunct="1"/>
            <a:endParaRPr lang="en-US" altLang="en-US" sz="2400" i="1">
              <a:solidFill>
                <a:schemeClr val="bg1"/>
              </a:solidFill>
              <a:latin typeface="Arial" charset="0"/>
            </a:endParaRPr>
          </a:p>
        </p:txBody>
      </p:sp>
    </p:spTree>
    <p:extLst>
      <p:ext uri="{BB962C8B-B14F-4D97-AF65-F5344CB8AC3E}">
        <p14:creationId xmlns:p14="http://schemas.microsoft.com/office/powerpoint/2010/main" val="2829113895"/>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69987" name="Text Box 3"/>
          <p:cNvSpPr txBox="1">
            <a:spLocks noChangeArrowheads="1"/>
          </p:cNvSpPr>
          <p:nvPr/>
        </p:nvSpPr>
        <p:spPr bwMode="auto">
          <a:xfrm>
            <a:off x="762000" y="1447800"/>
            <a:ext cx="8020050" cy="4970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914400" indent="-225425">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unnatural attitudes of Jesus.</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No worldly ambition (John 6:14-15).</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Never expressed doubt when questioned (John 7:45-46).</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No prejudice or hatred (Mark 16:15).</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Fearless in His teaching (Matthew 23).</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Not vindictive toward His enemies (Luke 23:33-34).</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Completely unselfish (Matt. 20:27-28).</a:t>
            </a:r>
          </a:p>
        </p:txBody>
      </p:sp>
    </p:spTree>
    <p:extLst>
      <p:ext uri="{BB962C8B-B14F-4D97-AF65-F5344CB8AC3E}">
        <p14:creationId xmlns:p14="http://schemas.microsoft.com/office/powerpoint/2010/main" val="4062133855"/>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69987" name="Text Box 3"/>
          <p:cNvSpPr txBox="1">
            <a:spLocks noChangeArrowheads="1"/>
          </p:cNvSpPr>
          <p:nvPr/>
        </p:nvSpPr>
        <p:spPr bwMode="auto">
          <a:xfrm>
            <a:off x="762000" y="1447800"/>
            <a:ext cx="8020050" cy="4970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914400" indent="-225425">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unnatural attitudes of Jesus.</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No worldly ambition (John 6:14-15).</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Never expressed doubt when questioned (John 7:45-46).</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No prejudice or hatred (Mark 16:15).</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Fearless in His teaching (Matthew 23).</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Not vindictive toward His enemies (Luke 23:33-34).</a:t>
            </a:r>
          </a:p>
          <a:p>
            <a:pPr lvl="1">
              <a:buClr>
                <a:srgbClr val="FFFF00"/>
              </a:buClr>
              <a:buFont typeface="Times New Roman" pitchFamily="18" charset="0"/>
              <a:buChar char="‒"/>
              <a:defRPr/>
            </a:pPr>
            <a:r>
              <a:rPr lang="en-US" sz="2800" dirty="0" smtClean="0">
                <a:solidFill>
                  <a:srgbClr val="FFFF00"/>
                </a:solidFill>
                <a:effectLst>
                  <a:outerShdw blurRad="38100" dist="38100" dir="2700000" algn="tl">
                    <a:srgbClr val="000000"/>
                  </a:outerShdw>
                </a:effectLst>
              </a:rPr>
              <a:t>Completely unselfish (Matt. 20:27-28).</a:t>
            </a:r>
          </a:p>
        </p:txBody>
      </p:sp>
      <p:sp>
        <p:nvSpPr>
          <p:cNvPr id="4" name="Oval 4"/>
          <p:cNvSpPr>
            <a:spLocks noChangeArrowheads="1"/>
          </p:cNvSpPr>
          <p:nvPr/>
        </p:nvSpPr>
        <p:spPr bwMode="auto">
          <a:xfrm>
            <a:off x="685800" y="1676400"/>
            <a:ext cx="8001000" cy="4191000"/>
          </a:xfrm>
          <a:prstGeom prst="ellipse">
            <a:avLst/>
          </a:prstGeom>
          <a:solidFill>
            <a:srgbClr val="00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4000" b="1" i="1" dirty="0">
                <a:effectLst>
                  <a:outerShdw blurRad="38100" dist="38100" dir="2700000" algn="tl">
                    <a:srgbClr val="FFFFFF"/>
                  </a:outerShdw>
                </a:effectLst>
                <a:latin typeface="Arial" charset="0"/>
              </a:rPr>
              <a:t>Are these the attitudes </a:t>
            </a:r>
            <a:endParaRPr lang="en-US" sz="4000" b="1" i="1" dirty="0" smtClean="0">
              <a:effectLst>
                <a:outerShdw blurRad="38100" dist="38100" dir="2700000" algn="tl">
                  <a:srgbClr val="FFFFFF"/>
                </a:outerShdw>
              </a:effectLst>
              <a:latin typeface="Arial" charset="0"/>
            </a:endParaRPr>
          </a:p>
          <a:p>
            <a:pPr algn="ctr">
              <a:defRPr/>
            </a:pPr>
            <a:r>
              <a:rPr lang="en-US" sz="4000" b="1" i="1" dirty="0" smtClean="0">
                <a:effectLst>
                  <a:outerShdw blurRad="38100" dist="38100" dir="2700000" algn="tl">
                    <a:srgbClr val="FFFFFF"/>
                  </a:outerShdw>
                </a:effectLst>
                <a:latin typeface="Arial" charset="0"/>
              </a:rPr>
              <a:t>and statements of a </a:t>
            </a:r>
          </a:p>
          <a:p>
            <a:pPr algn="ctr">
              <a:defRPr/>
            </a:pPr>
            <a:r>
              <a:rPr lang="en-US" sz="4000" b="1" i="1" dirty="0" smtClean="0">
                <a:effectLst>
                  <a:outerShdw blurRad="38100" dist="38100" dir="2700000" algn="tl">
                    <a:srgbClr val="FFFFFF"/>
                  </a:outerShdw>
                </a:effectLst>
                <a:latin typeface="Arial" charset="0"/>
              </a:rPr>
              <a:t>lying </a:t>
            </a:r>
            <a:r>
              <a:rPr lang="en-US" sz="4000" b="1" i="1" dirty="0">
                <a:effectLst>
                  <a:outerShdw blurRad="38100" dist="38100" dir="2700000" algn="tl">
                    <a:srgbClr val="FFFFFF"/>
                  </a:outerShdw>
                </a:effectLst>
                <a:latin typeface="Arial" charset="0"/>
              </a:rPr>
              <a:t>imposter?????</a:t>
            </a:r>
          </a:p>
        </p:txBody>
      </p:sp>
    </p:spTree>
    <p:extLst>
      <p:ext uri="{BB962C8B-B14F-4D97-AF65-F5344CB8AC3E}">
        <p14:creationId xmlns:p14="http://schemas.microsoft.com/office/powerpoint/2010/main" val="3315249922"/>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74083" name="Text Box 3"/>
          <p:cNvSpPr txBox="1">
            <a:spLocks noChangeArrowheads="1"/>
          </p:cNvSpPr>
          <p:nvPr/>
        </p:nvSpPr>
        <p:spPr bwMode="auto">
          <a:xfrm>
            <a:off x="762000" y="1447800"/>
            <a:ext cx="8020050" cy="1554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914400" indent="-225425">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smtClean="0">
                <a:solidFill>
                  <a:srgbClr val="00FFFF"/>
                </a:solidFill>
                <a:effectLst>
                  <a:outerShdw blurRad="38100" dist="38100" dir="2700000" algn="tl">
                    <a:srgbClr val="000000"/>
                  </a:outerShdw>
                </a:effectLst>
              </a:rPr>
              <a:t>The unnatural attitudes of Jesus.</a:t>
            </a: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286723" name="Text Box 3"/>
          <p:cNvSpPr txBox="1">
            <a:spLocks noChangeArrowheads="1"/>
          </p:cNvSpPr>
          <p:nvPr/>
        </p:nvSpPr>
        <p:spPr bwMode="auto">
          <a:xfrm>
            <a:off x="762000" y="1447800"/>
            <a:ext cx="8020050" cy="204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914400" indent="-225425">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smtClean="0">
                <a:solidFill>
                  <a:srgbClr val="00FFFF"/>
                </a:solidFill>
                <a:effectLst>
                  <a:outerShdw blurRad="38100" dist="38100" dir="2700000" algn="tl">
                    <a:srgbClr val="000000"/>
                  </a:outerShdw>
                </a:effectLst>
              </a:rPr>
              <a:t>The unnatural attitudes of Jesus.</a:t>
            </a:r>
          </a:p>
          <a:p>
            <a:pPr>
              <a:buClr>
                <a:srgbClr val="00FFFF"/>
              </a:buClr>
              <a:buFontTx/>
              <a:buAutoNum type="arabicPeriod"/>
              <a:defRPr/>
            </a:pPr>
            <a:r>
              <a:rPr lang="en-US" sz="3200" smtClean="0">
                <a:solidFill>
                  <a:srgbClr val="00FFFF"/>
                </a:solidFill>
                <a:effectLst>
                  <a:outerShdw blurRad="38100" dist="38100" dir="2700000" algn="tl">
                    <a:srgbClr val="000000"/>
                  </a:outerShdw>
                </a:effectLst>
              </a:rPr>
              <a:t>The miracles of Jesus.</a:t>
            </a: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75107" name="Text Box 3"/>
          <p:cNvSpPr txBox="1">
            <a:spLocks noChangeArrowheads="1"/>
          </p:cNvSpPr>
          <p:nvPr/>
        </p:nvSpPr>
        <p:spPr bwMode="auto">
          <a:xfrm>
            <a:off x="762000" y="1447800"/>
            <a:ext cx="8020050" cy="3749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031875" indent="-342900">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unnatural attitudes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miracles of Jesus.</a:t>
            </a:r>
          </a:p>
          <a:p>
            <a:pPr marL="1146175" lvl="1" indent="-457200">
              <a:buClr>
                <a:srgbClr val="FFFF00"/>
              </a:buClr>
              <a:buFont typeface="Arial" panose="020B0604020202020204" pitchFamily="34" charset="0"/>
              <a:buChar char="•"/>
              <a:defRPr/>
            </a:pPr>
            <a:r>
              <a:rPr lang="en-US" sz="2800" u="sng" dirty="0" smtClean="0">
                <a:solidFill>
                  <a:srgbClr val="FFFF00"/>
                </a:solidFill>
                <a:effectLst>
                  <a:outerShdw blurRad="38100" dist="38100" dir="2700000" algn="tl">
                    <a:srgbClr val="000000"/>
                  </a:outerShdw>
                </a:effectLst>
              </a:rPr>
              <a:t>Miracle</a:t>
            </a:r>
            <a:r>
              <a:rPr lang="en-US" sz="2800" dirty="0" smtClean="0">
                <a:solidFill>
                  <a:srgbClr val="FFFF00"/>
                </a:solidFill>
                <a:effectLst>
                  <a:outerShdw blurRad="38100" dist="38100" dir="2700000" algn="tl">
                    <a:srgbClr val="000000"/>
                  </a:outerShdw>
                </a:effectLst>
              </a:rPr>
              <a:t>– a direct act of intervention by God that defies the normal laws of nature (</a:t>
            </a:r>
            <a:r>
              <a:rPr lang="en-US" sz="2800" i="1" dirty="0" smtClean="0">
                <a:solidFill>
                  <a:srgbClr val="FFFF00"/>
                </a:solidFill>
                <a:effectLst>
                  <a:outerShdw blurRad="38100" dist="38100" dir="2700000" algn="tl">
                    <a:srgbClr val="000000"/>
                  </a:outerShdw>
                </a:effectLst>
              </a:rPr>
              <a:t>i.e. walking on water</a:t>
            </a:r>
            <a:r>
              <a:rPr lang="en-US" sz="2800" dirty="0" smtClean="0">
                <a:solidFill>
                  <a:srgbClr val="FFFF00"/>
                </a:solidFill>
                <a:effectLst>
                  <a:outerShdw blurRad="38100" dist="38100" dir="2700000" algn="tl">
                    <a:srgbClr val="000000"/>
                  </a:outerShdw>
                </a:effectLst>
              </a:rPr>
              <a:t>).</a:t>
            </a:r>
          </a:p>
          <a:p>
            <a:pPr>
              <a:buClr>
                <a:srgbClr val="00FFFF"/>
              </a:buClr>
              <a:buFontTx/>
              <a:buAutoNum type="arabicPeriod"/>
              <a:defRPr/>
            </a:pPr>
            <a:endParaRPr lang="en-US" sz="2800" dirty="0" smtClean="0">
              <a:solidFill>
                <a:srgbClr val="00FFFF"/>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76131" name="Text Box 3"/>
          <p:cNvSpPr txBox="1">
            <a:spLocks noChangeArrowheads="1"/>
          </p:cNvSpPr>
          <p:nvPr/>
        </p:nvSpPr>
        <p:spPr bwMode="auto">
          <a:xfrm>
            <a:off x="762000" y="1447800"/>
            <a:ext cx="8020050" cy="417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031875" indent="-342900">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unnatural attitudes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miracles of Jesus.</a:t>
            </a:r>
          </a:p>
          <a:p>
            <a:pPr marL="1146175" lvl="1" indent="-457200">
              <a:buClr>
                <a:srgbClr val="FFFF00"/>
              </a:buClr>
              <a:buFont typeface="Arial" panose="020B0604020202020204" pitchFamily="34" charset="0"/>
              <a:buChar char="•"/>
              <a:defRPr/>
            </a:pPr>
            <a:r>
              <a:rPr lang="en-US" sz="2800" u="sng" dirty="0" smtClean="0">
                <a:solidFill>
                  <a:srgbClr val="FFFF00"/>
                </a:solidFill>
                <a:effectLst>
                  <a:outerShdw blurRad="38100" dist="38100" dir="2700000" algn="tl">
                    <a:srgbClr val="000000"/>
                  </a:outerShdw>
                </a:effectLst>
              </a:rPr>
              <a:t>Miracle</a:t>
            </a:r>
            <a:r>
              <a:rPr lang="en-US" sz="2800" dirty="0" smtClean="0">
                <a:solidFill>
                  <a:srgbClr val="FFFF00"/>
                </a:solidFill>
                <a:effectLst>
                  <a:outerShdw blurRad="38100" dist="38100" dir="2700000" algn="tl">
                    <a:srgbClr val="000000"/>
                  </a:outerShdw>
                </a:effectLst>
              </a:rPr>
              <a:t>– a direct act of intervention by God that defies the normal laws of nature (</a:t>
            </a:r>
            <a:r>
              <a:rPr lang="en-US" sz="2800" i="1" dirty="0" smtClean="0">
                <a:solidFill>
                  <a:srgbClr val="FFFF00"/>
                </a:solidFill>
                <a:effectLst>
                  <a:outerShdw blurRad="38100" dist="38100" dir="2700000" algn="tl">
                    <a:srgbClr val="000000"/>
                  </a:outerShdw>
                </a:effectLst>
              </a:rPr>
              <a:t>i.e. walking on water</a:t>
            </a:r>
            <a:r>
              <a:rPr lang="en-US" sz="2800" dirty="0" smtClean="0">
                <a:solidFill>
                  <a:srgbClr val="FFFF00"/>
                </a:solidFill>
                <a:effectLst>
                  <a:outerShdw blurRad="38100" dist="38100" dir="2700000" algn="tl">
                    <a:srgbClr val="000000"/>
                  </a:outerShdw>
                </a:effectLst>
              </a:rPr>
              <a:t>).</a:t>
            </a:r>
          </a:p>
          <a:p>
            <a:pPr marL="1146175" lvl="1" indent="-457200">
              <a:buClr>
                <a:srgbClr val="FFFF00"/>
              </a:buClr>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Did Jesus perform miracles?</a:t>
            </a:r>
          </a:p>
          <a:p>
            <a:pPr>
              <a:buClr>
                <a:srgbClr val="00FFFF"/>
              </a:buClr>
              <a:buFontTx/>
              <a:buAutoNum type="arabicPeriod"/>
              <a:defRPr/>
            </a:pPr>
            <a:endParaRPr lang="en-US" sz="2800" dirty="0" smtClean="0">
              <a:solidFill>
                <a:srgbClr val="00FFFF"/>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77155" name="Text Box 3"/>
          <p:cNvSpPr txBox="1">
            <a:spLocks noChangeArrowheads="1"/>
          </p:cNvSpPr>
          <p:nvPr/>
        </p:nvSpPr>
        <p:spPr bwMode="auto">
          <a:xfrm>
            <a:off x="762000" y="1447800"/>
            <a:ext cx="8020050" cy="4541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031875" indent="-342900">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unnatural attitudes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miracles of Jesus.</a:t>
            </a:r>
          </a:p>
          <a:p>
            <a:pPr marL="1146175" lvl="1" indent="-457200">
              <a:buClr>
                <a:srgbClr val="FFFF00"/>
              </a:buClr>
              <a:buFont typeface="Arial" panose="020B0604020202020204" pitchFamily="34" charset="0"/>
              <a:buChar char="•"/>
              <a:defRPr/>
            </a:pPr>
            <a:r>
              <a:rPr lang="en-US" sz="2800" u="sng" dirty="0" smtClean="0">
                <a:solidFill>
                  <a:srgbClr val="FFFF00"/>
                </a:solidFill>
                <a:effectLst>
                  <a:outerShdw blurRad="38100" dist="38100" dir="2700000" algn="tl">
                    <a:srgbClr val="000000"/>
                  </a:outerShdw>
                </a:effectLst>
              </a:rPr>
              <a:t>Miracle</a:t>
            </a:r>
            <a:r>
              <a:rPr lang="en-US" sz="2800" dirty="0" smtClean="0">
                <a:solidFill>
                  <a:srgbClr val="FFFF00"/>
                </a:solidFill>
                <a:effectLst>
                  <a:outerShdw blurRad="38100" dist="38100" dir="2700000" algn="tl">
                    <a:srgbClr val="000000"/>
                  </a:outerShdw>
                </a:effectLst>
              </a:rPr>
              <a:t>– a direct act of intervention by God that defies the normal laws of nature (</a:t>
            </a:r>
            <a:r>
              <a:rPr lang="en-US" sz="2800" i="1" dirty="0" smtClean="0">
                <a:solidFill>
                  <a:srgbClr val="FFFF00"/>
                </a:solidFill>
                <a:effectLst>
                  <a:outerShdw blurRad="38100" dist="38100" dir="2700000" algn="tl">
                    <a:srgbClr val="000000"/>
                  </a:outerShdw>
                </a:effectLst>
              </a:rPr>
              <a:t>i.e. walking on water</a:t>
            </a:r>
            <a:r>
              <a:rPr lang="en-US" sz="2800" dirty="0" smtClean="0">
                <a:solidFill>
                  <a:srgbClr val="FFFF00"/>
                </a:solidFill>
                <a:effectLst>
                  <a:outerShdw blurRad="38100" dist="38100" dir="2700000" algn="tl">
                    <a:srgbClr val="000000"/>
                  </a:outerShdw>
                </a:effectLst>
              </a:rPr>
              <a:t>).</a:t>
            </a:r>
          </a:p>
          <a:p>
            <a:pPr marL="1146175" lvl="1" indent="-457200">
              <a:buClr>
                <a:srgbClr val="FFFF00"/>
              </a:buClr>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Did Jesus perform miracles?</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He said He did (John 10:25).</a:t>
            </a:r>
          </a:p>
          <a:p>
            <a:pPr>
              <a:buClr>
                <a:srgbClr val="00FFFF"/>
              </a:buClr>
              <a:buFontTx/>
              <a:buAutoNum type="arabicPeriod"/>
              <a:defRPr/>
            </a:pPr>
            <a:endParaRPr lang="en-US" sz="2800" dirty="0" smtClean="0">
              <a:solidFill>
                <a:schemeClr val="bg1"/>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77155" name="Text Box 3"/>
          <p:cNvSpPr txBox="1">
            <a:spLocks noChangeArrowheads="1"/>
          </p:cNvSpPr>
          <p:nvPr/>
        </p:nvSpPr>
        <p:spPr bwMode="auto">
          <a:xfrm>
            <a:off x="762000" y="1447800"/>
            <a:ext cx="8020050" cy="4541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031875" indent="-342900">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unnatural attitudes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miracles of Jesus.</a:t>
            </a:r>
          </a:p>
          <a:p>
            <a:pPr marL="1146175" lvl="1" indent="-457200">
              <a:buClr>
                <a:srgbClr val="FFFF00"/>
              </a:buClr>
              <a:buFont typeface="Arial" panose="020B0604020202020204" pitchFamily="34" charset="0"/>
              <a:buChar char="•"/>
              <a:defRPr/>
            </a:pPr>
            <a:r>
              <a:rPr lang="en-US" sz="2800" u="sng" dirty="0" smtClean="0">
                <a:solidFill>
                  <a:srgbClr val="FFFF00"/>
                </a:solidFill>
                <a:effectLst>
                  <a:outerShdw blurRad="38100" dist="38100" dir="2700000" algn="tl">
                    <a:srgbClr val="000000"/>
                  </a:outerShdw>
                </a:effectLst>
              </a:rPr>
              <a:t>Miracle</a:t>
            </a:r>
            <a:r>
              <a:rPr lang="en-US" sz="2800" dirty="0" smtClean="0">
                <a:solidFill>
                  <a:srgbClr val="FFFF00"/>
                </a:solidFill>
                <a:effectLst>
                  <a:outerShdw blurRad="38100" dist="38100" dir="2700000" algn="tl">
                    <a:srgbClr val="000000"/>
                  </a:outerShdw>
                </a:effectLst>
              </a:rPr>
              <a:t>– a direct act of intervention by God that defies the normal laws of nature (</a:t>
            </a:r>
            <a:r>
              <a:rPr lang="en-US" sz="2800" i="1" dirty="0" smtClean="0">
                <a:solidFill>
                  <a:srgbClr val="FFFF00"/>
                </a:solidFill>
                <a:effectLst>
                  <a:outerShdw blurRad="38100" dist="38100" dir="2700000" algn="tl">
                    <a:srgbClr val="000000"/>
                  </a:outerShdw>
                </a:effectLst>
              </a:rPr>
              <a:t>i.e. walking on water</a:t>
            </a:r>
            <a:r>
              <a:rPr lang="en-US" sz="2800" dirty="0" smtClean="0">
                <a:solidFill>
                  <a:srgbClr val="FFFF00"/>
                </a:solidFill>
                <a:effectLst>
                  <a:outerShdw blurRad="38100" dist="38100" dir="2700000" algn="tl">
                    <a:srgbClr val="000000"/>
                  </a:outerShdw>
                </a:effectLst>
              </a:rPr>
              <a:t>).</a:t>
            </a:r>
          </a:p>
          <a:p>
            <a:pPr marL="1146175" lvl="1" indent="-457200">
              <a:buClr>
                <a:srgbClr val="FFFF00"/>
              </a:buClr>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Did Jesus perform miracles?</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He </a:t>
            </a:r>
            <a:r>
              <a:rPr lang="en-US" sz="2400" smtClean="0">
                <a:solidFill>
                  <a:schemeClr val="bg1"/>
                </a:solidFill>
                <a:effectLst>
                  <a:outerShdw blurRad="38100" dist="38100" dir="2700000" algn="tl">
                    <a:srgbClr val="000000"/>
                  </a:outerShdw>
                </a:effectLst>
              </a:rPr>
              <a:t>said He </a:t>
            </a:r>
            <a:r>
              <a:rPr lang="en-US" sz="2400" dirty="0" smtClean="0">
                <a:solidFill>
                  <a:schemeClr val="bg1"/>
                </a:solidFill>
                <a:effectLst>
                  <a:outerShdw blurRad="38100" dist="38100" dir="2700000" algn="tl">
                    <a:srgbClr val="000000"/>
                  </a:outerShdw>
                </a:effectLst>
              </a:rPr>
              <a:t>did (John 10:25).</a:t>
            </a:r>
          </a:p>
          <a:p>
            <a:pPr>
              <a:buClr>
                <a:srgbClr val="00FFFF"/>
              </a:buClr>
              <a:buFontTx/>
              <a:buAutoNum type="arabicPeriod"/>
              <a:defRPr/>
            </a:pPr>
            <a:endParaRPr lang="en-US" sz="2800" dirty="0" smtClean="0">
              <a:solidFill>
                <a:schemeClr val="bg1"/>
              </a:solidFill>
              <a:effectLst>
                <a:outerShdw blurRad="38100" dist="38100" dir="2700000" algn="tl">
                  <a:srgbClr val="000000"/>
                </a:outerShdw>
              </a:effectLst>
            </a:endParaRPr>
          </a:p>
        </p:txBody>
      </p:sp>
      <p:sp>
        <p:nvSpPr>
          <p:cNvPr id="4" name="Rectangle 4"/>
          <p:cNvSpPr>
            <a:spLocks noChangeArrowheads="1"/>
          </p:cNvSpPr>
          <p:nvPr/>
        </p:nvSpPr>
        <p:spPr bwMode="auto">
          <a:xfrm>
            <a:off x="1828800" y="3505200"/>
            <a:ext cx="5867400" cy="25146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i="1">
                <a:latin typeface="Arial" charset="0"/>
              </a:rPr>
              <a:t>“The works that I do in My Father’s name, </a:t>
            </a:r>
          </a:p>
          <a:p>
            <a:pPr algn="ctr" eaLnBrk="1" hangingPunct="1"/>
            <a:r>
              <a:rPr lang="en-US" altLang="en-US" sz="2400" i="1">
                <a:latin typeface="Arial" charset="0"/>
              </a:rPr>
              <a:t>they bear witness of me </a:t>
            </a:r>
            <a:r>
              <a:rPr lang="en-US" altLang="en-US" sz="2400">
                <a:latin typeface="Arial" charset="0"/>
              </a:rPr>
              <a:t>”</a:t>
            </a:r>
          </a:p>
          <a:p>
            <a:pPr algn="ctr" eaLnBrk="1" hangingPunct="1"/>
            <a:r>
              <a:rPr lang="en-US" altLang="en-US" sz="2400">
                <a:latin typeface="Arial" charset="0"/>
              </a:rPr>
              <a:t> (John</a:t>
            </a:r>
            <a:r>
              <a:rPr lang="en-US" altLang="en-US" sz="2400" i="1">
                <a:latin typeface="Arial" charset="0"/>
              </a:rPr>
              <a:t> 10:25).</a:t>
            </a:r>
          </a:p>
        </p:txBody>
      </p:sp>
    </p:spTree>
    <p:extLst>
      <p:ext uri="{BB962C8B-B14F-4D97-AF65-F5344CB8AC3E}">
        <p14:creationId xmlns:p14="http://schemas.microsoft.com/office/powerpoint/2010/main" val="39411123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ctrTitle"/>
          </p:nvPr>
        </p:nvSpPr>
        <p:spPr>
          <a:xfrm>
            <a:off x="0" y="304800"/>
            <a:ext cx="9144000" cy="1066800"/>
          </a:xfrm>
        </p:spPr>
        <p:txBody>
          <a:bodyPr/>
          <a:lstStyle/>
          <a:p>
            <a:pPr eaLnBrk="1" hangingPunct="1">
              <a:defRPr/>
            </a:pPr>
            <a:r>
              <a:rPr lang="en-US" u="sng" smtClean="0">
                <a:solidFill>
                  <a:srgbClr val="FFFF00"/>
                </a:solidFill>
                <a:effectLst>
                  <a:outerShdw blurRad="38100" dist="38100" dir="2700000" algn="tl">
                    <a:srgbClr val="000000"/>
                  </a:outerShdw>
                </a:effectLst>
              </a:rPr>
              <a:t>Facts About Jesus Admitted By All</a:t>
            </a:r>
          </a:p>
        </p:txBody>
      </p:sp>
      <p:sp>
        <p:nvSpPr>
          <p:cNvPr id="104451" name="Text Box 3"/>
          <p:cNvSpPr txBox="1">
            <a:spLocks noChangeArrowheads="1"/>
          </p:cNvSpPr>
          <p:nvPr/>
        </p:nvSpPr>
        <p:spPr bwMode="auto">
          <a:xfrm>
            <a:off x="533400" y="1600200"/>
            <a:ext cx="8229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914400" indent="-914400">
              <a:defRPr>
                <a:solidFill>
                  <a:schemeClr val="tx1"/>
                </a:solidFill>
                <a:latin typeface="Arial" charset="0"/>
              </a:defRPr>
            </a:lvl1pPr>
            <a:lvl2pPr marL="1371600" indent="-342900">
              <a:defRPr>
                <a:solidFill>
                  <a:schemeClr val="tx1"/>
                </a:solidFill>
                <a:latin typeface="Arial" charset="0"/>
              </a:defRPr>
            </a:lvl2pPr>
            <a:lvl3pPr marL="1828800" indent="-342900">
              <a:defRPr>
                <a:solidFill>
                  <a:schemeClr val="tx1"/>
                </a:solidFill>
                <a:latin typeface="Arial" charset="0"/>
              </a:defRPr>
            </a:lvl3pPr>
            <a:lvl4pPr marL="2286000" indent="-342900">
              <a:defRPr>
                <a:solidFill>
                  <a:schemeClr val="tx1"/>
                </a:solidFill>
                <a:latin typeface="Arial" charset="0"/>
              </a:defRPr>
            </a:lvl4pPr>
            <a:lvl5pPr marL="2743200" indent="-342900">
              <a:defRPr>
                <a:solidFill>
                  <a:schemeClr val="tx1"/>
                </a:solidFill>
                <a:latin typeface="Arial" charset="0"/>
              </a:defRPr>
            </a:lvl5pPr>
            <a:lvl6pPr marL="3200400" indent="-342900" fontAlgn="base">
              <a:spcBef>
                <a:spcPct val="0"/>
              </a:spcBef>
              <a:spcAft>
                <a:spcPct val="0"/>
              </a:spcAft>
              <a:defRPr>
                <a:solidFill>
                  <a:schemeClr val="tx1"/>
                </a:solidFill>
                <a:latin typeface="Arial" charset="0"/>
              </a:defRPr>
            </a:lvl6pPr>
            <a:lvl7pPr marL="3657600" indent="-342900" fontAlgn="base">
              <a:spcBef>
                <a:spcPct val="0"/>
              </a:spcBef>
              <a:spcAft>
                <a:spcPct val="0"/>
              </a:spcAft>
              <a:defRPr>
                <a:solidFill>
                  <a:schemeClr val="tx1"/>
                </a:solidFill>
                <a:latin typeface="Arial" charset="0"/>
              </a:defRPr>
            </a:lvl7pPr>
            <a:lvl8pPr marL="4114800" indent="-342900" fontAlgn="base">
              <a:spcBef>
                <a:spcPct val="0"/>
              </a:spcBef>
              <a:spcAft>
                <a:spcPct val="0"/>
              </a:spcAft>
              <a:defRPr>
                <a:solidFill>
                  <a:schemeClr val="tx1"/>
                </a:solidFill>
                <a:latin typeface="Arial" charset="0"/>
              </a:defRPr>
            </a:lvl8pPr>
            <a:lvl9pPr marL="4572000" indent="-342900" fontAlgn="base">
              <a:spcBef>
                <a:spcPct val="0"/>
              </a:spcBef>
              <a:spcAft>
                <a:spcPct val="0"/>
              </a:spcAft>
              <a:defRPr>
                <a:solidFill>
                  <a:schemeClr val="tx1"/>
                </a:solidFill>
                <a:latin typeface="Arial" charset="0"/>
              </a:defRPr>
            </a:lvl9pPr>
          </a:lstStyle>
          <a:p>
            <a:pPr>
              <a:lnSpc>
                <a:spcPct val="90000"/>
              </a:lnSpc>
              <a:spcBef>
                <a:spcPct val="70000"/>
              </a:spcBef>
              <a:buFontTx/>
              <a:buAutoNum type="arabicPeriod"/>
              <a:defRPr/>
            </a:pPr>
            <a:r>
              <a:rPr lang="en-US" sz="4000" smtClean="0">
                <a:solidFill>
                  <a:srgbClr val="FFFF00"/>
                </a:solidFill>
                <a:effectLst>
                  <a:outerShdw blurRad="38100" dist="38100" dir="2700000" algn="tl">
                    <a:srgbClr val="000000"/>
                  </a:outerShdw>
                </a:effectLst>
              </a:rPr>
              <a:t>He really lived.</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77155" name="Text Box 3"/>
          <p:cNvSpPr txBox="1">
            <a:spLocks noChangeArrowheads="1"/>
          </p:cNvSpPr>
          <p:nvPr/>
        </p:nvSpPr>
        <p:spPr bwMode="auto">
          <a:xfrm>
            <a:off x="762000" y="1447800"/>
            <a:ext cx="8020050" cy="4541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031875" indent="-342900">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unnatural attitudes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miracles of Jesus.</a:t>
            </a:r>
          </a:p>
          <a:p>
            <a:pPr marL="1146175" lvl="1" indent="-457200">
              <a:buClr>
                <a:srgbClr val="FFFF00"/>
              </a:buClr>
              <a:buFont typeface="Arial" panose="020B0604020202020204" pitchFamily="34" charset="0"/>
              <a:buChar char="•"/>
              <a:defRPr/>
            </a:pPr>
            <a:r>
              <a:rPr lang="en-US" sz="2800" u="sng" dirty="0" smtClean="0">
                <a:solidFill>
                  <a:srgbClr val="FFFF00"/>
                </a:solidFill>
                <a:effectLst>
                  <a:outerShdw blurRad="38100" dist="38100" dir="2700000" algn="tl">
                    <a:srgbClr val="000000"/>
                  </a:outerShdw>
                </a:effectLst>
              </a:rPr>
              <a:t>Miracle</a:t>
            </a:r>
            <a:r>
              <a:rPr lang="en-US" sz="2800" dirty="0" smtClean="0">
                <a:solidFill>
                  <a:srgbClr val="FFFF00"/>
                </a:solidFill>
                <a:effectLst>
                  <a:outerShdw blurRad="38100" dist="38100" dir="2700000" algn="tl">
                    <a:srgbClr val="000000"/>
                  </a:outerShdw>
                </a:effectLst>
              </a:rPr>
              <a:t>– a direct act of intervention by God that defies the normal laws of nature (</a:t>
            </a:r>
            <a:r>
              <a:rPr lang="en-US" sz="2800" i="1" dirty="0" smtClean="0">
                <a:solidFill>
                  <a:srgbClr val="FFFF00"/>
                </a:solidFill>
                <a:effectLst>
                  <a:outerShdw blurRad="38100" dist="38100" dir="2700000" algn="tl">
                    <a:srgbClr val="000000"/>
                  </a:outerShdw>
                </a:effectLst>
              </a:rPr>
              <a:t>i.e. walking on water</a:t>
            </a:r>
            <a:r>
              <a:rPr lang="en-US" sz="2800" dirty="0" smtClean="0">
                <a:solidFill>
                  <a:srgbClr val="FFFF00"/>
                </a:solidFill>
                <a:effectLst>
                  <a:outerShdw blurRad="38100" dist="38100" dir="2700000" algn="tl">
                    <a:srgbClr val="000000"/>
                  </a:outerShdw>
                </a:effectLst>
              </a:rPr>
              <a:t>).</a:t>
            </a:r>
          </a:p>
          <a:p>
            <a:pPr marL="1146175" lvl="1" indent="-457200">
              <a:buClr>
                <a:srgbClr val="FFFF00"/>
              </a:buClr>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Did Jesus perform miracles?</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He </a:t>
            </a:r>
            <a:r>
              <a:rPr lang="en-US" sz="2400" smtClean="0">
                <a:solidFill>
                  <a:schemeClr val="bg1"/>
                </a:solidFill>
                <a:effectLst>
                  <a:outerShdw blurRad="38100" dist="38100" dir="2700000" algn="tl">
                    <a:srgbClr val="000000"/>
                  </a:outerShdw>
                </a:effectLst>
              </a:rPr>
              <a:t>said He </a:t>
            </a:r>
            <a:r>
              <a:rPr lang="en-US" sz="2400" dirty="0" smtClean="0">
                <a:solidFill>
                  <a:schemeClr val="bg1"/>
                </a:solidFill>
                <a:effectLst>
                  <a:outerShdw blurRad="38100" dist="38100" dir="2700000" algn="tl">
                    <a:srgbClr val="000000"/>
                  </a:outerShdw>
                </a:effectLst>
              </a:rPr>
              <a:t>did (John 10:25).</a:t>
            </a:r>
          </a:p>
          <a:p>
            <a:pPr>
              <a:buClr>
                <a:srgbClr val="00FFFF"/>
              </a:buClr>
              <a:buFontTx/>
              <a:buAutoNum type="arabicPeriod"/>
              <a:defRPr/>
            </a:pPr>
            <a:endParaRPr lang="en-US" sz="2800" dirty="0" smtClean="0">
              <a:solidFill>
                <a:schemeClr val="bg1"/>
              </a:solidFill>
              <a:effectLst>
                <a:outerShdw blurRad="38100" dist="38100" dir="2700000" algn="tl">
                  <a:srgbClr val="000000"/>
                </a:outerShdw>
              </a:effectLst>
            </a:endParaRPr>
          </a:p>
        </p:txBody>
      </p:sp>
    </p:spTree>
    <p:extLst>
      <p:ext uri="{BB962C8B-B14F-4D97-AF65-F5344CB8AC3E}">
        <p14:creationId xmlns:p14="http://schemas.microsoft.com/office/powerpoint/2010/main" val="970506193"/>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81251" name="Text Box 3"/>
          <p:cNvSpPr txBox="1">
            <a:spLocks noChangeArrowheads="1"/>
          </p:cNvSpPr>
          <p:nvPr/>
        </p:nvSpPr>
        <p:spPr bwMode="auto">
          <a:xfrm>
            <a:off x="762000" y="1447800"/>
            <a:ext cx="8020050"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031875" indent="-342900">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unnatural attitudes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miracles of Jesus.</a:t>
            </a:r>
          </a:p>
          <a:p>
            <a:pPr marL="1146175" lvl="1" indent="-457200">
              <a:buClr>
                <a:srgbClr val="FFFF00"/>
              </a:buClr>
              <a:buFont typeface="Arial" panose="020B0604020202020204" pitchFamily="34" charset="0"/>
              <a:buChar char="•"/>
              <a:defRPr/>
            </a:pPr>
            <a:r>
              <a:rPr lang="en-US" sz="2800" u="sng" dirty="0" smtClean="0">
                <a:solidFill>
                  <a:srgbClr val="FFFF00"/>
                </a:solidFill>
                <a:effectLst>
                  <a:outerShdw blurRad="38100" dist="38100" dir="2700000" algn="tl">
                    <a:srgbClr val="000000"/>
                  </a:outerShdw>
                </a:effectLst>
              </a:rPr>
              <a:t>Miracle</a:t>
            </a:r>
            <a:r>
              <a:rPr lang="en-US" sz="2800" dirty="0" smtClean="0">
                <a:solidFill>
                  <a:srgbClr val="FFFF00"/>
                </a:solidFill>
                <a:effectLst>
                  <a:outerShdw blurRad="38100" dist="38100" dir="2700000" algn="tl">
                    <a:srgbClr val="000000"/>
                  </a:outerShdw>
                </a:effectLst>
              </a:rPr>
              <a:t>– a direct act of intervention by God that defies the normal laws of nature (</a:t>
            </a:r>
            <a:r>
              <a:rPr lang="en-US" sz="2800" i="1" dirty="0" smtClean="0">
                <a:solidFill>
                  <a:srgbClr val="FFFF00"/>
                </a:solidFill>
                <a:effectLst>
                  <a:outerShdw blurRad="38100" dist="38100" dir="2700000" algn="tl">
                    <a:srgbClr val="000000"/>
                  </a:outerShdw>
                </a:effectLst>
              </a:rPr>
              <a:t>i.e. walking on water</a:t>
            </a:r>
            <a:r>
              <a:rPr lang="en-US" sz="2800" dirty="0" smtClean="0">
                <a:solidFill>
                  <a:srgbClr val="FFFF00"/>
                </a:solidFill>
                <a:effectLst>
                  <a:outerShdw blurRad="38100" dist="38100" dir="2700000" algn="tl">
                    <a:srgbClr val="000000"/>
                  </a:outerShdw>
                </a:effectLst>
              </a:rPr>
              <a:t>).</a:t>
            </a:r>
          </a:p>
          <a:p>
            <a:pPr marL="1146175" lvl="1" indent="-457200">
              <a:buClr>
                <a:srgbClr val="FFFF00"/>
              </a:buClr>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Did Jesus perform miracles?</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He said He did (John 10:25).</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His disciples said He did (John 20:30-31).</a:t>
            </a: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81251" name="Text Box 3"/>
          <p:cNvSpPr txBox="1">
            <a:spLocks noChangeArrowheads="1"/>
          </p:cNvSpPr>
          <p:nvPr/>
        </p:nvSpPr>
        <p:spPr bwMode="auto">
          <a:xfrm>
            <a:off x="762000" y="1447800"/>
            <a:ext cx="8020050"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031875" indent="-342900">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unnatural attitudes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miracles of Jesus.</a:t>
            </a:r>
          </a:p>
          <a:p>
            <a:pPr marL="1146175" lvl="1" indent="-457200">
              <a:buClr>
                <a:srgbClr val="FFFF00"/>
              </a:buClr>
              <a:buFont typeface="Arial" panose="020B0604020202020204" pitchFamily="34" charset="0"/>
              <a:buChar char="•"/>
              <a:defRPr/>
            </a:pPr>
            <a:r>
              <a:rPr lang="en-US" sz="2800" u="sng" dirty="0" smtClean="0">
                <a:solidFill>
                  <a:srgbClr val="FFFF00"/>
                </a:solidFill>
                <a:effectLst>
                  <a:outerShdw blurRad="38100" dist="38100" dir="2700000" algn="tl">
                    <a:srgbClr val="000000"/>
                  </a:outerShdw>
                </a:effectLst>
              </a:rPr>
              <a:t>Miracle</a:t>
            </a:r>
            <a:r>
              <a:rPr lang="en-US" sz="2800" dirty="0" smtClean="0">
                <a:solidFill>
                  <a:srgbClr val="FFFF00"/>
                </a:solidFill>
                <a:effectLst>
                  <a:outerShdw blurRad="38100" dist="38100" dir="2700000" algn="tl">
                    <a:srgbClr val="000000"/>
                  </a:outerShdw>
                </a:effectLst>
              </a:rPr>
              <a:t>– a direct act of intervention by God that defies the normal laws of nature (</a:t>
            </a:r>
            <a:r>
              <a:rPr lang="en-US" sz="2800" i="1" dirty="0" smtClean="0">
                <a:solidFill>
                  <a:srgbClr val="FFFF00"/>
                </a:solidFill>
                <a:effectLst>
                  <a:outerShdw blurRad="38100" dist="38100" dir="2700000" algn="tl">
                    <a:srgbClr val="000000"/>
                  </a:outerShdw>
                </a:effectLst>
              </a:rPr>
              <a:t>i.e. walking on water</a:t>
            </a:r>
            <a:r>
              <a:rPr lang="en-US" sz="2800" dirty="0" smtClean="0">
                <a:solidFill>
                  <a:srgbClr val="FFFF00"/>
                </a:solidFill>
                <a:effectLst>
                  <a:outerShdw blurRad="38100" dist="38100" dir="2700000" algn="tl">
                    <a:srgbClr val="000000"/>
                  </a:outerShdw>
                </a:effectLst>
              </a:rPr>
              <a:t>).</a:t>
            </a:r>
          </a:p>
          <a:p>
            <a:pPr marL="1146175" lvl="1" indent="-457200">
              <a:buClr>
                <a:srgbClr val="FFFF00"/>
              </a:buClr>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Did Jesus perform miracles?</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He said He did (John 10:25).</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His disciples said He did (John 20:30-31).</a:t>
            </a:r>
          </a:p>
        </p:txBody>
      </p:sp>
      <p:sp>
        <p:nvSpPr>
          <p:cNvPr id="4" name="Rectangle 4"/>
          <p:cNvSpPr>
            <a:spLocks noChangeArrowheads="1"/>
          </p:cNvSpPr>
          <p:nvPr/>
        </p:nvSpPr>
        <p:spPr bwMode="auto">
          <a:xfrm>
            <a:off x="1295400" y="3352800"/>
            <a:ext cx="6629400" cy="32004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i="1">
                <a:latin typeface="Arial" charset="0"/>
              </a:rPr>
              <a:t>“And truly Jesus did many other signs</a:t>
            </a:r>
          </a:p>
          <a:p>
            <a:pPr algn="ctr" eaLnBrk="1" hangingPunct="1"/>
            <a:r>
              <a:rPr lang="en-US" altLang="en-US" sz="2400" i="1">
                <a:latin typeface="Arial" charset="0"/>
              </a:rPr>
              <a:t>in the presence of His disciples, which</a:t>
            </a:r>
          </a:p>
          <a:p>
            <a:pPr algn="ctr" eaLnBrk="1" hangingPunct="1"/>
            <a:r>
              <a:rPr lang="en-US" altLang="en-US" sz="2400" i="1">
                <a:latin typeface="Arial" charset="0"/>
              </a:rPr>
              <a:t>are not written in this book; but these</a:t>
            </a:r>
          </a:p>
          <a:p>
            <a:pPr algn="ctr" eaLnBrk="1" hangingPunct="1"/>
            <a:r>
              <a:rPr lang="en-US" altLang="en-US" sz="2400" i="1">
                <a:latin typeface="Arial" charset="0"/>
              </a:rPr>
              <a:t>are written that you may believe that </a:t>
            </a:r>
          </a:p>
          <a:p>
            <a:pPr algn="ctr" eaLnBrk="1" hangingPunct="1"/>
            <a:r>
              <a:rPr lang="en-US" altLang="en-US" sz="2400" i="1">
                <a:latin typeface="Arial" charset="0"/>
              </a:rPr>
              <a:t>Jesus is the Christ, the Son of God, and</a:t>
            </a:r>
          </a:p>
          <a:p>
            <a:pPr algn="ctr" eaLnBrk="1" hangingPunct="1"/>
            <a:r>
              <a:rPr lang="en-US" altLang="en-US" sz="2400" i="1">
                <a:latin typeface="Arial" charset="0"/>
              </a:rPr>
              <a:t>that believing you may have life in His name </a:t>
            </a:r>
            <a:r>
              <a:rPr lang="en-US" altLang="en-US" sz="2400">
                <a:latin typeface="Arial" charset="0"/>
              </a:rPr>
              <a:t>”</a:t>
            </a:r>
          </a:p>
          <a:p>
            <a:pPr algn="ctr" eaLnBrk="1" hangingPunct="1"/>
            <a:r>
              <a:rPr lang="en-US" altLang="en-US" sz="2400">
                <a:latin typeface="Arial" charset="0"/>
              </a:rPr>
              <a:t> (John</a:t>
            </a:r>
            <a:r>
              <a:rPr lang="en-US" altLang="en-US" sz="2400" i="1">
                <a:latin typeface="Arial" charset="0"/>
              </a:rPr>
              <a:t> 20:30-31).</a:t>
            </a:r>
          </a:p>
        </p:txBody>
      </p:sp>
    </p:spTree>
    <p:extLst>
      <p:ext uri="{BB962C8B-B14F-4D97-AF65-F5344CB8AC3E}">
        <p14:creationId xmlns:p14="http://schemas.microsoft.com/office/powerpoint/2010/main" val="1253867423"/>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81251" name="Text Box 3"/>
          <p:cNvSpPr txBox="1">
            <a:spLocks noChangeArrowheads="1"/>
          </p:cNvSpPr>
          <p:nvPr/>
        </p:nvSpPr>
        <p:spPr bwMode="auto">
          <a:xfrm>
            <a:off x="762000" y="1447800"/>
            <a:ext cx="8020050"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031875" indent="-342900">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unnatural attitudes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miracles of Jesus.</a:t>
            </a:r>
          </a:p>
          <a:p>
            <a:pPr marL="1146175" lvl="1" indent="-457200">
              <a:buClr>
                <a:srgbClr val="FFFF00"/>
              </a:buClr>
              <a:buFont typeface="Arial" panose="020B0604020202020204" pitchFamily="34" charset="0"/>
              <a:buChar char="•"/>
              <a:defRPr/>
            </a:pPr>
            <a:r>
              <a:rPr lang="en-US" sz="2800" u="sng" dirty="0" smtClean="0">
                <a:solidFill>
                  <a:srgbClr val="FFFF00"/>
                </a:solidFill>
                <a:effectLst>
                  <a:outerShdw blurRad="38100" dist="38100" dir="2700000" algn="tl">
                    <a:srgbClr val="000000"/>
                  </a:outerShdw>
                </a:effectLst>
              </a:rPr>
              <a:t>Miracle</a:t>
            </a:r>
            <a:r>
              <a:rPr lang="en-US" sz="2800" dirty="0" smtClean="0">
                <a:solidFill>
                  <a:srgbClr val="FFFF00"/>
                </a:solidFill>
                <a:effectLst>
                  <a:outerShdw blurRad="38100" dist="38100" dir="2700000" algn="tl">
                    <a:srgbClr val="000000"/>
                  </a:outerShdw>
                </a:effectLst>
              </a:rPr>
              <a:t>– a direct act of intervention by God that defies the normal laws of nature (</a:t>
            </a:r>
            <a:r>
              <a:rPr lang="en-US" sz="2800" i="1" dirty="0" smtClean="0">
                <a:solidFill>
                  <a:srgbClr val="FFFF00"/>
                </a:solidFill>
                <a:effectLst>
                  <a:outerShdw blurRad="38100" dist="38100" dir="2700000" algn="tl">
                    <a:srgbClr val="000000"/>
                  </a:outerShdw>
                </a:effectLst>
              </a:rPr>
              <a:t>i.e. walking on water</a:t>
            </a:r>
            <a:r>
              <a:rPr lang="en-US" sz="2800" dirty="0" smtClean="0">
                <a:solidFill>
                  <a:srgbClr val="FFFF00"/>
                </a:solidFill>
                <a:effectLst>
                  <a:outerShdw blurRad="38100" dist="38100" dir="2700000" algn="tl">
                    <a:srgbClr val="000000"/>
                  </a:outerShdw>
                </a:effectLst>
              </a:rPr>
              <a:t>).</a:t>
            </a:r>
          </a:p>
          <a:p>
            <a:pPr marL="1146175" lvl="1" indent="-457200">
              <a:buClr>
                <a:srgbClr val="FFFF00"/>
              </a:buClr>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Did Jesus perform miracles?</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He said He did (John 10:25).</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His disciples said He did (John 20:30-31).</a:t>
            </a:r>
          </a:p>
        </p:txBody>
      </p:sp>
    </p:spTree>
    <p:extLst>
      <p:ext uri="{BB962C8B-B14F-4D97-AF65-F5344CB8AC3E}">
        <p14:creationId xmlns:p14="http://schemas.microsoft.com/office/powerpoint/2010/main" val="3103928966"/>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84323" name="Text Box 3"/>
          <p:cNvSpPr txBox="1">
            <a:spLocks noChangeArrowheads="1"/>
          </p:cNvSpPr>
          <p:nvPr/>
        </p:nvSpPr>
        <p:spPr bwMode="auto">
          <a:xfrm>
            <a:off x="762000" y="1447800"/>
            <a:ext cx="8020050" cy="4893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031875" indent="-342900">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unnatural attitudes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miracles of Jesus.</a:t>
            </a:r>
          </a:p>
          <a:p>
            <a:pPr marL="1146175" lvl="1" indent="-457200">
              <a:buClr>
                <a:srgbClr val="FFFF00"/>
              </a:buClr>
              <a:buFont typeface="Arial" panose="020B0604020202020204" pitchFamily="34" charset="0"/>
              <a:buChar char="•"/>
              <a:defRPr/>
            </a:pPr>
            <a:r>
              <a:rPr lang="en-US" sz="2800" u="sng" dirty="0" smtClean="0">
                <a:solidFill>
                  <a:srgbClr val="FFFF00"/>
                </a:solidFill>
                <a:effectLst>
                  <a:outerShdw blurRad="38100" dist="38100" dir="2700000" algn="tl">
                    <a:srgbClr val="000000"/>
                  </a:outerShdw>
                </a:effectLst>
              </a:rPr>
              <a:t>Miracle</a:t>
            </a:r>
            <a:r>
              <a:rPr lang="en-US" sz="2800" dirty="0" smtClean="0">
                <a:solidFill>
                  <a:srgbClr val="FFFF00"/>
                </a:solidFill>
                <a:effectLst>
                  <a:outerShdw blurRad="38100" dist="38100" dir="2700000" algn="tl">
                    <a:srgbClr val="000000"/>
                  </a:outerShdw>
                </a:effectLst>
              </a:rPr>
              <a:t>– a direct act of intervention by God that defies the normal laws of nature (</a:t>
            </a:r>
            <a:r>
              <a:rPr lang="en-US" sz="2800" i="1" dirty="0" smtClean="0">
                <a:solidFill>
                  <a:srgbClr val="FFFF00"/>
                </a:solidFill>
                <a:effectLst>
                  <a:outerShdw blurRad="38100" dist="38100" dir="2700000" algn="tl">
                    <a:srgbClr val="000000"/>
                  </a:outerShdw>
                </a:effectLst>
              </a:rPr>
              <a:t>i.e. walking on water</a:t>
            </a:r>
            <a:r>
              <a:rPr lang="en-US" sz="2800" dirty="0" smtClean="0">
                <a:solidFill>
                  <a:srgbClr val="FFFF00"/>
                </a:solidFill>
                <a:effectLst>
                  <a:outerShdw blurRad="38100" dist="38100" dir="2700000" algn="tl">
                    <a:srgbClr val="000000"/>
                  </a:outerShdw>
                </a:effectLst>
              </a:rPr>
              <a:t>).</a:t>
            </a:r>
          </a:p>
          <a:p>
            <a:pPr marL="1146175" lvl="1" indent="-457200">
              <a:buClr>
                <a:srgbClr val="FFFF00"/>
              </a:buClr>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Did Jesus perform miracles?</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He said He did (John 10:25).</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His disciples said He did (John 20:30-31).</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His enemies said He did (John 11:45-48).</a:t>
            </a: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84323" name="Text Box 3"/>
          <p:cNvSpPr txBox="1">
            <a:spLocks noChangeArrowheads="1"/>
          </p:cNvSpPr>
          <p:nvPr/>
        </p:nvSpPr>
        <p:spPr bwMode="auto">
          <a:xfrm>
            <a:off x="762000" y="1447800"/>
            <a:ext cx="8020050" cy="4893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031875" indent="-342900">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unnatural attitudes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miracles of Jesus.</a:t>
            </a:r>
          </a:p>
          <a:p>
            <a:pPr marL="1146175" lvl="1" indent="-457200">
              <a:buClr>
                <a:srgbClr val="FFFF00"/>
              </a:buClr>
              <a:buFont typeface="Arial" panose="020B0604020202020204" pitchFamily="34" charset="0"/>
              <a:buChar char="•"/>
              <a:defRPr/>
            </a:pPr>
            <a:r>
              <a:rPr lang="en-US" sz="2800" u="sng" dirty="0" smtClean="0">
                <a:solidFill>
                  <a:srgbClr val="FFFF00"/>
                </a:solidFill>
                <a:effectLst>
                  <a:outerShdw blurRad="38100" dist="38100" dir="2700000" algn="tl">
                    <a:srgbClr val="000000"/>
                  </a:outerShdw>
                </a:effectLst>
              </a:rPr>
              <a:t>Miracle</a:t>
            </a:r>
            <a:r>
              <a:rPr lang="en-US" sz="2800" dirty="0" smtClean="0">
                <a:solidFill>
                  <a:srgbClr val="FFFF00"/>
                </a:solidFill>
                <a:effectLst>
                  <a:outerShdw blurRad="38100" dist="38100" dir="2700000" algn="tl">
                    <a:srgbClr val="000000"/>
                  </a:outerShdw>
                </a:effectLst>
              </a:rPr>
              <a:t>– a direct act of intervention by God that defies the normal laws of nature (</a:t>
            </a:r>
            <a:r>
              <a:rPr lang="en-US" sz="2800" i="1" dirty="0" smtClean="0">
                <a:solidFill>
                  <a:srgbClr val="FFFF00"/>
                </a:solidFill>
                <a:effectLst>
                  <a:outerShdw blurRad="38100" dist="38100" dir="2700000" algn="tl">
                    <a:srgbClr val="000000"/>
                  </a:outerShdw>
                </a:effectLst>
              </a:rPr>
              <a:t>i.e. walking on water</a:t>
            </a:r>
            <a:r>
              <a:rPr lang="en-US" sz="2800" dirty="0" smtClean="0">
                <a:solidFill>
                  <a:srgbClr val="FFFF00"/>
                </a:solidFill>
                <a:effectLst>
                  <a:outerShdw blurRad="38100" dist="38100" dir="2700000" algn="tl">
                    <a:srgbClr val="000000"/>
                  </a:outerShdw>
                </a:effectLst>
              </a:rPr>
              <a:t>).</a:t>
            </a:r>
          </a:p>
          <a:p>
            <a:pPr marL="1146175" lvl="1" indent="-457200">
              <a:buClr>
                <a:srgbClr val="FFFF00"/>
              </a:buClr>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Did Jesus perform miracles?</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He said He did (John 10:25).</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His disciples said He did (John 20:30-31).</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His enemies said He did (John 11:45-48).</a:t>
            </a:r>
          </a:p>
        </p:txBody>
      </p:sp>
      <p:sp>
        <p:nvSpPr>
          <p:cNvPr id="4" name="Rectangle 4"/>
          <p:cNvSpPr>
            <a:spLocks noChangeArrowheads="1"/>
          </p:cNvSpPr>
          <p:nvPr/>
        </p:nvSpPr>
        <p:spPr bwMode="auto">
          <a:xfrm>
            <a:off x="1295400" y="3505200"/>
            <a:ext cx="6400800" cy="3048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i="1">
                <a:latin typeface="Arial" charset="0"/>
              </a:rPr>
              <a:t>“Then the chief priests and the Pharisees</a:t>
            </a:r>
          </a:p>
          <a:p>
            <a:pPr algn="ctr" eaLnBrk="1" hangingPunct="1"/>
            <a:r>
              <a:rPr lang="en-US" altLang="en-US" sz="2400" i="1">
                <a:latin typeface="Arial" charset="0"/>
              </a:rPr>
              <a:t>gathered a council and said, ‘What shall</a:t>
            </a:r>
          </a:p>
          <a:p>
            <a:pPr algn="ctr" eaLnBrk="1" hangingPunct="1"/>
            <a:r>
              <a:rPr lang="en-US" altLang="en-US" sz="2400" i="1">
                <a:latin typeface="Arial" charset="0"/>
              </a:rPr>
              <a:t>we do? For this Man works many signs’ ”</a:t>
            </a:r>
          </a:p>
          <a:p>
            <a:pPr algn="ctr" eaLnBrk="1" hangingPunct="1"/>
            <a:r>
              <a:rPr lang="en-US" altLang="en-US" sz="2400" i="1">
                <a:latin typeface="Arial" charset="0"/>
              </a:rPr>
              <a:t> (John 11:47).</a:t>
            </a:r>
          </a:p>
        </p:txBody>
      </p:sp>
    </p:spTree>
    <p:extLst>
      <p:ext uri="{BB962C8B-B14F-4D97-AF65-F5344CB8AC3E}">
        <p14:creationId xmlns:p14="http://schemas.microsoft.com/office/powerpoint/2010/main" val="3205553211"/>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84323" name="Text Box 3"/>
          <p:cNvSpPr txBox="1">
            <a:spLocks noChangeArrowheads="1"/>
          </p:cNvSpPr>
          <p:nvPr/>
        </p:nvSpPr>
        <p:spPr bwMode="auto">
          <a:xfrm>
            <a:off x="762000" y="1447800"/>
            <a:ext cx="8020050" cy="4893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031875" indent="-342900">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unnatural attitudes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miracles of Jesus.</a:t>
            </a:r>
          </a:p>
          <a:p>
            <a:pPr marL="1146175" lvl="1" indent="-457200">
              <a:buClr>
                <a:srgbClr val="FFFF00"/>
              </a:buClr>
              <a:buFont typeface="Arial" panose="020B0604020202020204" pitchFamily="34" charset="0"/>
              <a:buChar char="•"/>
              <a:defRPr/>
            </a:pPr>
            <a:r>
              <a:rPr lang="en-US" sz="2800" u="sng" dirty="0" smtClean="0">
                <a:solidFill>
                  <a:srgbClr val="FFFF00"/>
                </a:solidFill>
                <a:effectLst>
                  <a:outerShdw blurRad="38100" dist="38100" dir="2700000" algn="tl">
                    <a:srgbClr val="000000"/>
                  </a:outerShdw>
                </a:effectLst>
              </a:rPr>
              <a:t>Miracle</a:t>
            </a:r>
            <a:r>
              <a:rPr lang="en-US" sz="2800" dirty="0" smtClean="0">
                <a:solidFill>
                  <a:srgbClr val="FFFF00"/>
                </a:solidFill>
                <a:effectLst>
                  <a:outerShdw blurRad="38100" dist="38100" dir="2700000" algn="tl">
                    <a:srgbClr val="000000"/>
                  </a:outerShdw>
                </a:effectLst>
              </a:rPr>
              <a:t>– a direct act of intervention by God that defies the normal laws of nature (</a:t>
            </a:r>
            <a:r>
              <a:rPr lang="en-US" sz="2800" i="1" dirty="0" smtClean="0">
                <a:solidFill>
                  <a:srgbClr val="FFFF00"/>
                </a:solidFill>
                <a:effectLst>
                  <a:outerShdw blurRad="38100" dist="38100" dir="2700000" algn="tl">
                    <a:srgbClr val="000000"/>
                  </a:outerShdw>
                </a:effectLst>
              </a:rPr>
              <a:t>i.e. walking on water</a:t>
            </a:r>
            <a:r>
              <a:rPr lang="en-US" sz="2800" dirty="0" smtClean="0">
                <a:solidFill>
                  <a:srgbClr val="FFFF00"/>
                </a:solidFill>
                <a:effectLst>
                  <a:outerShdw blurRad="38100" dist="38100" dir="2700000" algn="tl">
                    <a:srgbClr val="000000"/>
                  </a:outerShdw>
                </a:effectLst>
              </a:rPr>
              <a:t>).</a:t>
            </a:r>
          </a:p>
          <a:p>
            <a:pPr marL="1146175" lvl="1" indent="-457200">
              <a:buClr>
                <a:srgbClr val="FFFF00"/>
              </a:buClr>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Did Jesus perform miracles?</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He said He did (John 10:25).</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His disciples said He did (John 20:30-31).</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His enemies said He did (John 11:45-48).</a:t>
            </a:r>
          </a:p>
        </p:txBody>
      </p:sp>
    </p:spTree>
    <p:extLst>
      <p:ext uri="{BB962C8B-B14F-4D97-AF65-F5344CB8AC3E}">
        <p14:creationId xmlns:p14="http://schemas.microsoft.com/office/powerpoint/2010/main" val="2322931686"/>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87395" name="Text Box 3"/>
          <p:cNvSpPr txBox="1">
            <a:spLocks noChangeArrowheads="1"/>
          </p:cNvSpPr>
          <p:nvPr/>
        </p:nvSpPr>
        <p:spPr bwMode="auto">
          <a:xfrm>
            <a:off x="762000" y="1447800"/>
            <a:ext cx="8020050"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031875" indent="-342900">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unnatural attitudes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miracles of Jesus.</a:t>
            </a:r>
          </a:p>
          <a:p>
            <a:pPr marL="1146175" lvl="1" indent="-457200">
              <a:buClr>
                <a:srgbClr val="FFFF00"/>
              </a:buClr>
              <a:buFont typeface="Arial" panose="020B0604020202020204" pitchFamily="34" charset="0"/>
              <a:buChar char="•"/>
              <a:defRPr/>
            </a:pPr>
            <a:r>
              <a:rPr lang="en-US" sz="2800" u="sng" dirty="0" smtClean="0">
                <a:solidFill>
                  <a:srgbClr val="FFFF00"/>
                </a:solidFill>
                <a:effectLst>
                  <a:outerShdw blurRad="38100" dist="38100" dir="2700000" algn="tl">
                    <a:srgbClr val="000000"/>
                  </a:outerShdw>
                </a:effectLst>
              </a:rPr>
              <a:t>Miracle</a:t>
            </a:r>
            <a:r>
              <a:rPr lang="en-US" sz="2800" dirty="0" smtClean="0">
                <a:solidFill>
                  <a:srgbClr val="FFFF00"/>
                </a:solidFill>
                <a:effectLst>
                  <a:outerShdw blurRad="38100" dist="38100" dir="2700000" algn="tl">
                    <a:srgbClr val="000000"/>
                  </a:outerShdw>
                </a:effectLst>
              </a:rPr>
              <a:t>– a direct act of intervention by God that defies the normal laws of nature (</a:t>
            </a:r>
            <a:r>
              <a:rPr lang="en-US" sz="2800" i="1" dirty="0" smtClean="0">
                <a:solidFill>
                  <a:srgbClr val="FFFF00"/>
                </a:solidFill>
                <a:effectLst>
                  <a:outerShdw blurRad="38100" dist="38100" dir="2700000" algn="tl">
                    <a:srgbClr val="000000"/>
                  </a:outerShdw>
                </a:effectLst>
              </a:rPr>
              <a:t>i.e. walking on water</a:t>
            </a:r>
            <a:r>
              <a:rPr lang="en-US" sz="2800" dirty="0" smtClean="0">
                <a:solidFill>
                  <a:srgbClr val="FFFF00"/>
                </a:solidFill>
                <a:effectLst>
                  <a:outerShdw blurRad="38100" dist="38100" dir="2700000" algn="tl">
                    <a:srgbClr val="000000"/>
                  </a:outerShdw>
                </a:effectLst>
              </a:rPr>
              <a:t>).</a:t>
            </a:r>
          </a:p>
          <a:p>
            <a:pPr marL="1146175" lvl="1" indent="-457200">
              <a:buClr>
                <a:srgbClr val="FFFF00"/>
              </a:buClr>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Did Jesus perform miracles?</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He said He did (John 10:25).</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His disciples said He did (John 20:30-31).</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His enemies said He did (John 11:45-48).</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Bible records them as fact (Matt. 15:30).</a:t>
            </a: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87395" name="Text Box 3"/>
          <p:cNvSpPr txBox="1">
            <a:spLocks noChangeArrowheads="1"/>
          </p:cNvSpPr>
          <p:nvPr/>
        </p:nvSpPr>
        <p:spPr bwMode="auto">
          <a:xfrm>
            <a:off x="762000" y="1447800"/>
            <a:ext cx="8020050"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031875" indent="-342900">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unnatural attitudes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miracles of Jesus.</a:t>
            </a:r>
          </a:p>
          <a:p>
            <a:pPr marL="1146175" lvl="1" indent="-457200">
              <a:buClr>
                <a:srgbClr val="FFFF00"/>
              </a:buClr>
              <a:buFont typeface="Arial" panose="020B0604020202020204" pitchFamily="34" charset="0"/>
              <a:buChar char="•"/>
              <a:defRPr/>
            </a:pPr>
            <a:r>
              <a:rPr lang="en-US" sz="2800" u="sng" dirty="0" smtClean="0">
                <a:solidFill>
                  <a:srgbClr val="FFFF00"/>
                </a:solidFill>
                <a:effectLst>
                  <a:outerShdw blurRad="38100" dist="38100" dir="2700000" algn="tl">
                    <a:srgbClr val="000000"/>
                  </a:outerShdw>
                </a:effectLst>
              </a:rPr>
              <a:t>Miracle</a:t>
            </a:r>
            <a:r>
              <a:rPr lang="en-US" sz="2800" dirty="0" smtClean="0">
                <a:solidFill>
                  <a:srgbClr val="FFFF00"/>
                </a:solidFill>
                <a:effectLst>
                  <a:outerShdw blurRad="38100" dist="38100" dir="2700000" algn="tl">
                    <a:srgbClr val="000000"/>
                  </a:outerShdw>
                </a:effectLst>
              </a:rPr>
              <a:t>– a direct act of intervention by God that defies the normal laws of nature (</a:t>
            </a:r>
            <a:r>
              <a:rPr lang="en-US" sz="2800" i="1" dirty="0" smtClean="0">
                <a:solidFill>
                  <a:srgbClr val="FFFF00"/>
                </a:solidFill>
                <a:effectLst>
                  <a:outerShdw blurRad="38100" dist="38100" dir="2700000" algn="tl">
                    <a:srgbClr val="000000"/>
                  </a:outerShdw>
                </a:effectLst>
              </a:rPr>
              <a:t>i.e. walking on water</a:t>
            </a:r>
            <a:r>
              <a:rPr lang="en-US" sz="2800" dirty="0" smtClean="0">
                <a:solidFill>
                  <a:srgbClr val="FFFF00"/>
                </a:solidFill>
                <a:effectLst>
                  <a:outerShdw blurRad="38100" dist="38100" dir="2700000" algn="tl">
                    <a:srgbClr val="000000"/>
                  </a:outerShdw>
                </a:effectLst>
              </a:rPr>
              <a:t>).</a:t>
            </a:r>
          </a:p>
          <a:p>
            <a:pPr marL="1146175" lvl="1" indent="-457200">
              <a:buClr>
                <a:srgbClr val="FFFF00"/>
              </a:buClr>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Did Jesus perform miracles?</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He said He did (John 10:25).</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His disciples said He did (John 20:30-31).</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His enemies said He did (John 11:45-48).</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Bible records them as fact (Matt. 15:30).</a:t>
            </a:r>
          </a:p>
        </p:txBody>
      </p:sp>
      <p:sp>
        <p:nvSpPr>
          <p:cNvPr id="4" name="Rectangle 4"/>
          <p:cNvSpPr>
            <a:spLocks noChangeArrowheads="1"/>
          </p:cNvSpPr>
          <p:nvPr/>
        </p:nvSpPr>
        <p:spPr bwMode="auto">
          <a:xfrm>
            <a:off x="1219200" y="3505200"/>
            <a:ext cx="6858000" cy="3048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en-US" sz="2400" i="1">
                <a:latin typeface="Arial" charset="0"/>
              </a:rPr>
              <a:t>“Then great multitudes came to Him, </a:t>
            </a:r>
          </a:p>
          <a:p>
            <a:pPr algn="ctr" eaLnBrk="1" hangingPunct="1"/>
            <a:r>
              <a:rPr lang="en-US" altLang="en-US" sz="2400" i="1">
                <a:latin typeface="Arial" charset="0"/>
              </a:rPr>
              <a:t>having with them those who were lame,</a:t>
            </a:r>
          </a:p>
          <a:p>
            <a:pPr algn="ctr" eaLnBrk="1" hangingPunct="1"/>
            <a:r>
              <a:rPr lang="en-US" altLang="en-US" sz="2400" i="1">
                <a:latin typeface="Arial" charset="0"/>
              </a:rPr>
              <a:t>blind, mute, maimed, and many others;</a:t>
            </a:r>
          </a:p>
          <a:p>
            <a:pPr algn="ctr" eaLnBrk="1" hangingPunct="1"/>
            <a:r>
              <a:rPr lang="en-US" altLang="en-US" sz="2400" i="1">
                <a:latin typeface="Arial" charset="0"/>
              </a:rPr>
              <a:t>and they laid them down at Jesus’ feet,</a:t>
            </a:r>
          </a:p>
          <a:p>
            <a:pPr algn="ctr" eaLnBrk="1" hangingPunct="1"/>
            <a:r>
              <a:rPr lang="en-US" altLang="en-US" sz="2400" i="1">
                <a:latin typeface="Arial" charset="0"/>
              </a:rPr>
              <a:t>and He healed them </a:t>
            </a:r>
            <a:r>
              <a:rPr lang="en-US" altLang="en-US" sz="2400">
                <a:latin typeface="Arial" charset="0"/>
              </a:rPr>
              <a:t>”</a:t>
            </a:r>
          </a:p>
          <a:p>
            <a:pPr algn="ctr" eaLnBrk="1" hangingPunct="1"/>
            <a:r>
              <a:rPr lang="en-US" altLang="en-US" sz="2400">
                <a:latin typeface="Arial" charset="0"/>
              </a:rPr>
              <a:t> (Matthew </a:t>
            </a:r>
            <a:r>
              <a:rPr lang="en-US" altLang="en-US" sz="2400" i="1">
                <a:latin typeface="Arial" charset="0"/>
              </a:rPr>
              <a:t>15:30).</a:t>
            </a:r>
          </a:p>
        </p:txBody>
      </p:sp>
    </p:spTree>
    <p:extLst>
      <p:ext uri="{BB962C8B-B14F-4D97-AF65-F5344CB8AC3E}">
        <p14:creationId xmlns:p14="http://schemas.microsoft.com/office/powerpoint/2010/main" val="2721323863"/>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ChangeArrowheads="1"/>
          </p:cNvSpPr>
          <p:nvPr>
            <p:ph type="ctrTitle"/>
          </p:nvPr>
        </p:nvSpPr>
        <p:spPr>
          <a:xfrm>
            <a:off x="304800" y="304800"/>
            <a:ext cx="8610600" cy="1066800"/>
          </a:xfrm>
        </p:spPr>
        <p:txBody>
          <a:bodyPr/>
          <a:lstStyle/>
          <a:p>
            <a:pPr eaLnBrk="1" hangingPunct="1">
              <a:defRPr/>
            </a:pPr>
            <a:r>
              <a:rPr lang="en-US" sz="3600" u="sng" smtClean="0">
                <a:solidFill>
                  <a:srgbClr val="FFFF00"/>
                </a:solidFill>
                <a:effectLst>
                  <a:outerShdw blurRad="38100" dist="38100" dir="2700000" algn="tl">
                    <a:srgbClr val="000000"/>
                  </a:outerShdw>
                </a:effectLst>
              </a:rPr>
              <a:t>Evidence That Jesus Is The Son Of God</a:t>
            </a:r>
          </a:p>
        </p:txBody>
      </p:sp>
      <p:sp>
        <p:nvSpPr>
          <p:cNvPr id="187395" name="Text Box 3"/>
          <p:cNvSpPr txBox="1">
            <a:spLocks noChangeArrowheads="1"/>
          </p:cNvSpPr>
          <p:nvPr/>
        </p:nvSpPr>
        <p:spPr bwMode="auto">
          <a:xfrm>
            <a:off x="762000" y="1447800"/>
            <a:ext cx="8020050"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74675" indent="-574675">
              <a:defRPr>
                <a:solidFill>
                  <a:schemeClr val="tx1"/>
                </a:solidFill>
                <a:latin typeface="Arial" charset="0"/>
              </a:defRPr>
            </a:lvl1pPr>
            <a:lvl2pPr marL="1031875" indent="-342900">
              <a:defRPr>
                <a:solidFill>
                  <a:schemeClr val="tx1"/>
                </a:solidFill>
                <a:latin typeface="Arial" charset="0"/>
              </a:defRPr>
            </a:lvl2pPr>
            <a:lvl3pPr marL="1892300" indent="-342900">
              <a:defRPr>
                <a:solidFill>
                  <a:schemeClr val="tx1"/>
                </a:solidFill>
                <a:latin typeface="Arial" charset="0"/>
              </a:defRPr>
            </a:lvl3pPr>
            <a:lvl4pPr marL="2349500" indent="-342900">
              <a:defRPr>
                <a:solidFill>
                  <a:schemeClr val="tx1"/>
                </a:solidFill>
                <a:latin typeface="Arial" charset="0"/>
              </a:defRPr>
            </a:lvl4pPr>
            <a:lvl5pPr marL="2806700" indent="-342900">
              <a:defRPr>
                <a:solidFill>
                  <a:schemeClr val="tx1"/>
                </a:solidFill>
                <a:latin typeface="Arial" charset="0"/>
              </a:defRPr>
            </a:lvl5pPr>
            <a:lvl6pPr marL="3263900" indent="-342900" fontAlgn="base">
              <a:spcBef>
                <a:spcPct val="0"/>
              </a:spcBef>
              <a:spcAft>
                <a:spcPct val="0"/>
              </a:spcAft>
              <a:defRPr>
                <a:solidFill>
                  <a:schemeClr val="tx1"/>
                </a:solidFill>
                <a:latin typeface="Arial" charset="0"/>
              </a:defRPr>
            </a:lvl6pPr>
            <a:lvl7pPr marL="3721100" indent="-342900" fontAlgn="base">
              <a:spcBef>
                <a:spcPct val="0"/>
              </a:spcBef>
              <a:spcAft>
                <a:spcPct val="0"/>
              </a:spcAft>
              <a:defRPr>
                <a:solidFill>
                  <a:schemeClr val="tx1"/>
                </a:solidFill>
                <a:latin typeface="Arial" charset="0"/>
              </a:defRPr>
            </a:lvl7pPr>
            <a:lvl8pPr marL="4178300" indent="-342900" fontAlgn="base">
              <a:spcBef>
                <a:spcPct val="0"/>
              </a:spcBef>
              <a:spcAft>
                <a:spcPct val="0"/>
              </a:spcAft>
              <a:defRPr>
                <a:solidFill>
                  <a:schemeClr val="tx1"/>
                </a:solidFill>
                <a:latin typeface="Arial" charset="0"/>
              </a:defRPr>
            </a:lvl8pPr>
            <a:lvl9pPr marL="4635500" indent="-342900" fontAlgn="base">
              <a:spcBef>
                <a:spcPct val="0"/>
              </a:spcBef>
              <a:spcAft>
                <a:spcPct val="0"/>
              </a:spcAft>
              <a:defRPr>
                <a:solidFill>
                  <a:schemeClr val="tx1"/>
                </a:solidFill>
                <a:latin typeface="Arial" charset="0"/>
              </a:defRPr>
            </a:lvl9pPr>
          </a:lstStyle>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claims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Jesus fulfilled O.T. prophecy.</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unnatural attitudes of Jesus.</a:t>
            </a:r>
          </a:p>
          <a:p>
            <a:pPr>
              <a:buClr>
                <a:srgbClr val="00FFFF"/>
              </a:buClr>
              <a:buFontTx/>
              <a:buAutoNum type="arabicPeriod"/>
              <a:defRPr/>
            </a:pPr>
            <a:r>
              <a:rPr lang="en-US" sz="3200" dirty="0" smtClean="0">
                <a:solidFill>
                  <a:srgbClr val="00FFFF"/>
                </a:solidFill>
                <a:effectLst>
                  <a:outerShdw blurRad="38100" dist="38100" dir="2700000" algn="tl">
                    <a:srgbClr val="000000"/>
                  </a:outerShdw>
                </a:effectLst>
              </a:rPr>
              <a:t>The miracles of Jesus.</a:t>
            </a:r>
          </a:p>
          <a:p>
            <a:pPr marL="1146175" lvl="1" indent="-457200">
              <a:buClr>
                <a:srgbClr val="FFFF00"/>
              </a:buClr>
              <a:buFont typeface="Arial" panose="020B0604020202020204" pitchFamily="34" charset="0"/>
              <a:buChar char="•"/>
              <a:defRPr/>
            </a:pPr>
            <a:r>
              <a:rPr lang="en-US" sz="2800" u="sng" dirty="0" smtClean="0">
                <a:solidFill>
                  <a:srgbClr val="FFFF00"/>
                </a:solidFill>
                <a:effectLst>
                  <a:outerShdw blurRad="38100" dist="38100" dir="2700000" algn="tl">
                    <a:srgbClr val="000000"/>
                  </a:outerShdw>
                </a:effectLst>
              </a:rPr>
              <a:t>Miracle</a:t>
            </a:r>
            <a:r>
              <a:rPr lang="en-US" sz="2800" dirty="0" smtClean="0">
                <a:solidFill>
                  <a:srgbClr val="FFFF00"/>
                </a:solidFill>
                <a:effectLst>
                  <a:outerShdw blurRad="38100" dist="38100" dir="2700000" algn="tl">
                    <a:srgbClr val="000000"/>
                  </a:outerShdw>
                </a:effectLst>
              </a:rPr>
              <a:t>– a direct act of intervention by God that defies the normal laws of nature (</a:t>
            </a:r>
            <a:r>
              <a:rPr lang="en-US" sz="2800" i="1" dirty="0" smtClean="0">
                <a:solidFill>
                  <a:srgbClr val="FFFF00"/>
                </a:solidFill>
                <a:effectLst>
                  <a:outerShdw blurRad="38100" dist="38100" dir="2700000" algn="tl">
                    <a:srgbClr val="000000"/>
                  </a:outerShdw>
                </a:effectLst>
              </a:rPr>
              <a:t>i.e. walking on water</a:t>
            </a:r>
            <a:r>
              <a:rPr lang="en-US" sz="2800" dirty="0" smtClean="0">
                <a:solidFill>
                  <a:srgbClr val="FFFF00"/>
                </a:solidFill>
                <a:effectLst>
                  <a:outerShdw blurRad="38100" dist="38100" dir="2700000" algn="tl">
                    <a:srgbClr val="000000"/>
                  </a:outerShdw>
                </a:effectLst>
              </a:rPr>
              <a:t>).</a:t>
            </a:r>
          </a:p>
          <a:p>
            <a:pPr marL="1146175" lvl="1" indent="-457200">
              <a:buClr>
                <a:srgbClr val="FFFF00"/>
              </a:buClr>
              <a:buFont typeface="Arial" panose="020B0604020202020204" pitchFamily="34" charset="0"/>
              <a:buChar char="•"/>
              <a:defRPr/>
            </a:pPr>
            <a:r>
              <a:rPr lang="en-US" sz="2800" dirty="0" smtClean="0">
                <a:solidFill>
                  <a:srgbClr val="FFFF00"/>
                </a:solidFill>
                <a:effectLst>
                  <a:outerShdw blurRad="38100" dist="38100" dir="2700000" algn="tl">
                    <a:srgbClr val="000000"/>
                  </a:outerShdw>
                </a:effectLst>
              </a:rPr>
              <a:t>Did Jesus perform miracles?</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He said He did (John 10:25).</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His disciples said He did (John 20:30-31).</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His enemies </a:t>
            </a:r>
            <a:r>
              <a:rPr lang="en-US" sz="2400" smtClean="0">
                <a:solidFill>
                  <a:schemeClr val="bg1"/>
                </a:solidFill>
                <a:effectLst>
                  <a:outerShdw blurRad="38100" dist="38100" dir="2700000" algn="tl">
                    <a:srgbClr val="000000"/>
                  </a:outerShdw>
                </a:effectLst>
              </a:rPr>
              <a:t>said He </a:t>
            </a:r>
            <a:r>
              <a:rPr lang="en-US" sz="2400" dirty="0" smtClean="0">
                <a:solidFill>
                  <a:schemeClr val="bg1"/>
                </a:solidFill>
                <a:effectLst>
                  <a:outerShdw blurRad="38100" dist="38100" dir="2700000" algn="tl">
                    <a:srgbClr val="000000"/>
                  </a:outerShdw>
                </a:effectLst>
              </a:rPr>
              <a:t>did (John 11:45-48).</a:t>
            </a:r>
          </a:p>
          <a:p>
            <a:pPr lvl="2">
              <a:buClr>
                <a:schemeClr val="bg1"/>
              </a:buClr>
              <a:buFont typeface="Arial" charset="0"/>
              <a:buChar char="‒"/>
              <a:defRPr/>
            </a:pPr>
            <a:r>
              <a:rPr lang="en-US" sz="2400" dirty="0" smtClean="0">
                <a:solidFill>
                  <a:schemeClr val="bg1"/>
                </a:solidFill>
                <a:effectLst>
                  <a:outerShdw blurRad="38100" dist="38100" dir="2700000" algn="tl">
                    <a:srgbClr val="000000"/>
                  </a:outerShdw>
                </a:effectLst>
              </a:rPr>
              <a:t>Bible records them as fact (Matt. 15:30).</a:t>
            </a:r>
          </a:p>
        </p:txBody>
      </p:sp>
    </p:spTree>
    <p:extLst>
      <p:ext uri="{BB962C8B-B14F-4D97-AF65-F5344CB8AC3E}">
        <p14:creationId xmlns:p14="http://schemas.microsoft.com/office/powerpoint/2010/main" val="1294244518"/>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1230</TotalTime>
  <Words>10524</Words>
  <Application>Microsoft Office PowerPoint</Application>
  <PresentationFormat>On-screen Show (4:3)</PresentationFormat>
  <Paragraphs>1364</Paragraphs>
  <Slides>190</Slides>
  <Notes>0</Notes>
  <HiddenSlides>0</HiddenSlides>
  <MMClips>0</MMClips>
  <ScaleCrop>false</ScaleCrop>
  <HeadingPairs>
    <vt:vector size="4" baseType="variant">
      <vt:variant>
        <vt:lpstr>Theme</vt:lpstr>
      </vt:variant>
      <vt:variant>
        <vt:i4>1</vt:i4>
      </vt:variant>
      <vt:variant>
        <vt:lpstr>Slide Titles</vt:lpstr>
      </vt:variant>
      <vt:variant>
        <vt:i4>190</vt:i4>
      </vt:variant>
    </vt:vector>
  </HeadingPairs>
  <TitlesOfParts>
    <vt:vector size="191" baseType="lpstr">
      <vt:lpstr>Default Design</vt:lpstr>
      <vt:lpstr>Is Jesus Christ The Son Of God?    By David Dann</vt:lpstr>
      <vt:lpstr>Is Jesus Christ The Son Of God?</vt:lpstr>
      <vt:lpstr>Is Jesus Christ The Son Of God?</vt:lpstr>
      <vt:lpstr>Is Jesus Christ The Son Of God?</vt:lpstr>
      <vt:lpstr>Is Jesus Christ The Son Of God?</vt:lpstr>
      <vt:lpstr>Is Jesus Christ The Son Of God?</vt:lpstr>
      <vt:lpstr>Is Jesus Christ The Son Of God?</vt:lpstr>
      <vt:lpstr>Facts About Jesus Admitted By All</vt:lpstr>
      <vt:lpstr>Facts About Jesus Admitted By All</vt:lpstr>
      <vt:lpstr>Facts About Jesus Admitted By All</vt:lpstr>
      <vt:lpstr>Facts About Jesus Admitted By All</vt:lpstr>
      <vt:lpstr>Facts About Jesus Admitted By All</vt:lpstr>
      <vt:lpstr>The Historical Jesus</vt:lpstr>
      <vt:lpstr>The Historical Jesus</vt:lpstr>
      <vt:lpstr>The Historical Jesus</vt:lpstr>
      <vt:lpstr>The Historical Jesus</vt:lpstr>
      <vt:lpstr>The Historical Jesus</vt:lpstr>
      <vt:lpstr>The Historical Jesus</vt:lpstr>
      <vt:lpstr>The Historical Jesus</vt:lpstr>
      <vt:lpstr>Who Is Jesus?</vt:lpstr>
      <vt:lpstr>Who Is Jesus?</vt:lpstr>
      <vt:lpstr>Who Is Jesus?</vt:lpstr>
      <vt:lpstr>Who Is Jesus?</vt:lpstr>
      <vt:lpstr>Who Is Jesus?</vt:lpstr>
      <vt:lpstr>Who Is Jesus?</vt:lpstr>
      <vt:lpstr>Who Is Jesus?</vt:lpstr>
      <vt:lpstr>Who Is Jesus?</vt:lpstr>
      <vt:lpstr>Who Is Jesus?</vt:lpstr>
      <vt:lpstr>Who Is Jesus?</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Could An Imposter Fulfill These Prophecies????</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Evidence That Jesus Is The Son Of God</vt:lpstr>
      <vt:lpstr>Facts About The Resurrection Of Jesus</vt:lpstr>
      <vt:lpstr>Facts About The Resurrection Of Jesus</vt:lpstr>
      <vt:lpstr>Facts About The Resurrection Of Jesus</vt:lpstr>
      <vt:lpstr>Facts About The Resurrection Of Jesus</vt:lpstr>
      <vt:lpstr>Facts About The Resurrection Of Jesus</vt:lpstr>
      <vt:lpstr>Facts About The Resurrection Of Jesus</vt:lpstr>
      <vt:lpstr>Facts About The Resurrection Of Jesus</vt:lpstr>
      <vt:lpstr>Facts About The Resurrection Of Jesus</vt:lpstr>
      <vt:lpstr>Facts About The Resurrection Of Jesus</vt:lpstr>
      <vt:lpstr>How Important Is The Resurrection Of Jesus?</vt:lpstr>
      <vt:lpstr>How Important Is The Resurrection Of Jesus?</vt:lpstr>
      <vt:lpstr>How Important Is The Resurrection Of Jesus?</vt:lpstr>
      <vt:lpstr>How Important Is The Resurrection Of Jesus?</vt:lpstr>
      <vt:lpstr>How Important Is The Resurrection Of Jesus?</vt:lpstr>
      <vt:lpstr>How Important Is The Resurrection Of Jesus?</vt:lpstr>
      <vt:lpstr>How Important Is The Resurrection Of Jesus?</vt:lpstr>
      <vt:lpstr>How Important Is The Resurrection Of Jesus?</vt:lpstr>
      <vt:lpstr>How Important Is The Resurrection Of Jesus?</vt:lpstr>
      <vt:lpstr>How Important Is The Resurrection Of Jesus?</vt:lpstr>
      <vt:lpstr>How Important Is The Resurrection Of Jesus?</vt:lpstr>
      <vt:lpstr>How Important Is The Resurrection Of Jesus?</vt:lpstr>
      <vt:lpstr>Facts About The Resurrection Of Jesus</vt:lpstr>
      <vt:lpstr>Facts About The Resurrection Of Jesus</vt:lpstr>
      <vt:lpstr>Facts About The Resurrection Of Jesus</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Can The Resurrection Be Disproved?</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D.Dann-Laptop</dc:creator>
  <cp:lastModifiedBy>Kevin Carlile</cp:lastModifiedBy>
  <cp:revision>91</cp:revision>
  <cp:lastPrinted>2016-09-15T20:06:12Z</cp:lastPrinted>
  <dcterms:created xsi:type="dcterms:W3CDTF">2004-03-04T23:58:41Z</dcterms:created>
  <dcterms:modified xsi:type="dcterms:W3CDTF">2018-03-12T00:10:02Z</dcterms:modified>
</cp:coreProperties>
</file>