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2"/>
  </p:notesMasterIdLst>
  <p:sldIdLst>
    <p:sldId id="256" r:id="rId2"/>
    <p:sldId id="552" r:id="rId3"/>
    <p:sldId id="824" r:id="rId4"/>
    <p:sldId id="825" r:id="rId5"/>
    <p:sldId id="826" r:id="rId6"/>
    <p:sldId id="758" r:id="rId7"/>
    <p:sldId id="827" r:id="rId8"/>
    <p:sldId id="828" r:id="rId9"/>
    <p:sldId id="829" r:id="rId10"/>
    <p:sldId id="830" r:id="rId11"/>
    <p:sldId id="759" r:id="rId12"/>
    <p:sldId id="831" r:id="rId13"/>
    <p:sldId id="832" r:id="rId14"/>
    <p:sldId id="833" r:id="rId15"/>
    <p:sldId id="760" r:id="rId16"/>
    <p:sldId id="834" r:id="rId17"/>
    <p:sldId id="761" r:id="rId18"/>
    <p:sldId id="835" r:id="rId19"/>
    <p:sldId id="762" r:id="rId20"/>
    <p:sldId id="836" r:id="rId21"/>
    <p:sldId id="837" r:id="rId22"/>
    <p:sldId id="763" r:id="rId23"/>
    <p:sldId id="838" r:id="rId24"/>
    <p:sldId id="839" r:id="rId25"/>
    <p:sldId id="840" r:id="rId26"/>
    <p:sldId id="764" r:id="rId27"/>
    <p:sldId id="841" r:id="rId28"/>
    <p:sldId id="765" r:id="rId29"/>
    <p:sldId id="842" r:id="rId30"/>
    <p:sldId id="766" r:id="rId31"/>
    <p:sldId id="843" r:id="rId32"/>
    <p:sldId id="847" r:id="rId33"/>
    <p:sldId id="767" r:id="rId34"/>
    <p:sldId id="844" r:id="rId35"/>
    <p:sldId id="845" r:id="rId36"/>
    <p:sldId id="846" r:id="rId37"/>
    <p:sldId id="768" r:id="rId38"/>
    <p:sldId id="848" r:id="rId39"/>
    <p:sldId id="849" r:id="rId40"/>
    <p:sldId id="850" r:id="rId41"/>
    <p:sldId id="851" r:id="rId42"/>
    <p:sldId id="852" r:id="rId43"/>
    <p:sldId id="769" r:id="rId44"/>
    <p:sldId id="853" r:id="rId45"/>
    <p:sldId id="854" r:id="rId46"/>
    <p:sldId id="855" r:id="rId47"/>
    <p:sldId id="770" r:id="rId48"/>
    <p:sldId id="856" r:id="rId49"/>
    <p:sldId id="771" r:id="rId50"/>
    <p:sldId id="936" r:id="rId51"/>
    <p:sldId id="937" r:id="rId52"/>
    <p:sldId id="938" r:id="rId53"/>
    <p:sldId id="939" r:id="rId54"/>
    <p:sldId id="940" r:id="rId55"/>
    <p:sldId id="773" r:id="rId56"/>
    <p:sldId id="861" r:id="rId57"/>
    <p:sldId id="862" r:id="rId58"/>
    <p:sldId id="863" r:id="rId59"/>
    <p:sldId id="864" r:id="rId60"/>
    <p:sldId id="774" r:id="rId61"/>
    <p:sldId id="865" r:id="rId62"/>
    <p:sldId id="867" r:id="rId63"/>
    <p:sldId id="866" r:id="rId64"/>
    <p:sldId id="868" r:id="rId65"/>
    <p:sldId id="775" r:id="rId66"/>
    <p:sldId id="869" r:id="rId67"/>
    <p:sldId id="870" r:id="rId68"/>
    <p:sldId id="776" r:id="rId69"/>
    <p:sldId id="871" r:id="rId70"/>
    <p:sldId id="872" r:id="rId71"/>
    <p:sldId id="777" r:id="rId72"/>
    <p:sldId id="873" r:id="rId73"/>
    <p:sldId id="874" r:id="rId74"/>
    <p:sldId id="778" r:id="rId75"/>
    <p:sldId id="875" r:id="rId76"/>
    <p:sldId id="876" r:id="rId77"/>
    <p:sldId id="779" r:id="rId78"/>
    <p:sldId id="877" r:id="rId79"/>
    <p:sldId id="878" r:id="rId80"/>
    <p:sldId id="780" r:id="rId81"/>
    <p:sldId id="879" r:id="rId82"/>
    <p:sldId id="781" r:id="rId83"/>
    <p:sldId id="782" r:id="rId84"/>
    <p:sldId id="783" r:id="rId85"/>
    <p:sldId id="880" r:id="rId86"/>
    <p:sldId id="784" r:id="rId87"/>
    <p:sldId id="785" r:id="rId88"/>
    <p:sldId id="881" r:id="rId89"/>
    <p:sldId id="786" r:id="rId90"/>
    <p:sldId id="787" r:id="rId91"/>
    <p:sldId id="882" r:id="rId92"/>
    <p:sldId id="788" r:id="rId93"/>
    <p:sldId id="789" r:id="rId94"/>
    <p:sldId id="883" r:id="rId95"/>
    <p:sldId id="790" r:id="rId96"/>
    <p:sldId id="791" r:id="rId97"/>
    <p:sldId id="884" r:id="rId98"/>
    <p:sldId id="792" r:id="rId99"/>
    <p:sldId id="793" r:id="rId100"/>
    <p:sldId id="885" r:id="rId101"/>
    <p:sldId id="794" r:id="rId102"/>
    <p:sldId id="795" r:id="rId103"/>
    <p:sldId id="886" r:id="rId104"/>
    <p:sldId id="796" r:id="rId105"/>
    <p:sldId id="797" r:id="rId106"/>
    <p:sldId id="887" r:id="rId107"/>
    <p:sldId id="888" r:id="rId108"/>
    <p:sldId id="889" r:id="rId109"/>
    <p:sldId id="798" r:id="rId110"/>
    <p:sldId id="890" r:id="rId111"/>
    <p:sldId id="799" r:id="rId112"/>
    <p:sldId id="891" r:id="rId113"/>
    <p:sldId id="800" r:id="rId114"/>
    <p:sldId id="892" r:id="rId115"/>
    <p:sldId id="893" r:id="rId116"/>
    <p:sldId id="801" r:id="rId117"/>
    <p:sldId id="894" r:id="rId118"/>
    <p:sldId id="802" r:id="rId119"/>
    <p:sldId id="895" r:id="rId120"/>
    <p:sldId id="803" r:id="rId121"/>
    <p:sldId id="896" r:id="rId122"/>
    <p:sldId id="897" r:id="rId123"/>
    <p:sldId id="804" r:id="rId124"/>
    <p:sldId id="898" r:id="rId125"/>
    <p:sldId id="805" r:id="rId126"/>
    <p:sldId id="899" r:id="rId127"/>
    <p:sldId id="900" r:id="rId128"/>
    <p:sldId id="806" r:id="rId129"/>
    <p:sldId id="901" r:id="rId130"/>
    <p:sldId id="807" r:id="rId131"/>
    <p:sldId id="902" r:id="rId132"/>
    <p:sldId id="808" r:id="rId133"/>
    <p:sldId id="903" r:id="rId134"/>
    <p:sldId id="809" r:id="rId135"/>
    <p:sldId id="810" r:id="rId136"/>
    <p:sldId id="904" r:id="rId137"/>
    <p:sldId id="811" r:id="rId138"/>
    <p:sldId id="905" r:id="rId139"/>
    <p:sldId id="812" r:id="rId140"/>
    <p:sldId id="813" r:id="rId141"/>
    <p:sldId id="906" r:id="rId142"/>
    <p:sldId id="907" r:id="rId143"/>
    <p:sldId id="908" r:id="rId144"/>
    <p:sldId id="909" r:id="rId145"/>
    <p:sldId id="910" r:id="rId146"/>
    <p:sldId id="911" r:id="rId147"/>
    <p:sldId id="912" r:id="rId148"/>
    <p:sldId id="815" r:id="rId149"/>
    <p:sldId id="913" r:id="rId150"/>
    <p:sldId id="816" r:id="rId151"/>
    <p:sldId id="914" r:id="rId152"/>
    <p:sldId id="915" r:id="rId153"/>
    <p:sldId id="916" r:id="rId154"/>
    <p:sldId id="917" r:id="rId155"/>
    <p:sldId id="817" r:id="rId156"/>
    <p:sldId id="818" r:id="rId157"/>
    <p:sldId id="918" r:id="rId158"/>
    <p:sldId id="919" r:id="rId159"/>
    <p:sldId id="920" r:id="rId160"/>
    <p:sldId id="921" r:id="rId161"/>
    <p:sldId id="922" r:id="rId162"/>
    <p:sldId id="923" r:id="rId163"/>
    <p:sldId id="924" r:id="rId164"/>
    <p:sldId id="820" r:id="rId165"/>
    <p:sldId id="925" r:id="rId166"/>
    <p:sldId id="926" r:id="rId167"/>
    <p:sldId id="819" r:id="rId168"/>
    <p:sldId id="927" r:id="rId169"/>
    <p:sldId id="928" r:id="rId170"/>
    <p:sldId id="821" r:id="rId171"/>
    <p:sldId id="822" r:id="rId172"/>
    <p:sldId id="929" r:id="rId173"/>
    <p:sldId id="930" r:id="rId174"/>
    <p:sldId id="933" r:id="rId175"/>
    <p:sldId id="931" r:id="rId176"/>
    <p:sldId id="934" r:id="rId177"/>
    <p:sldId id="932" r:id="rId178"/>
    <p:sldId id="823" r:id="rId179"/>
    <p:sldId id="642" r:id="rId180"/>
    <p:sldId id="935" r:id="rId181"/>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C3300"/>
    <a:srgbClr val="003399"/>
    <a:srgbClr val="292929"/>
    <a:srgbClr val="660033"/>
    <a:srgbClr val="CC0000"/>
    <a:srgbClr val="1C1C1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7" autoAdjust="0"/>
    <p:restoredTop sz="94609" autoAdjust="0"/>
  </p:normalViewPr>
  <p:slideViewPr>
    <p:cSldViewPr>
      <p:cViewPr varScale="1">
        <p:scale>
          <a:sx n="83" d="100"/>
          <a:sy n="83" d="100"/>
        </p:scale>
        <p:origin x="-150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80" Type="http://schemas.openxmlformats.org/officeDocument/2006/relationships/slide" Target="slides/slide179.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atin typeface="Times New Roman" pitchFamily="18" charset="0"/>
              </a:defRPr>
            </a:lvl1pPr>
          </a:lstStyle>
          <a:p>
            <a:endParaRPr lang="en-US" altLang="en-US"/>
          </a:p>
        </p:txBody>
      </p:sp>
      <p:sp>
        <p:nvSpPr>
          <p:cNvPr id="7172" name="Rectangle 4"/>
          <p:cNvSpPr>
            <a:spLocks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74725" y="4560888"/>
            <a:ext cx="5365750"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atin typeface="Times New Roman" pitchFamily="18" charset="0"/>
              </a:defRPr>
            </a:lvl1pPr>
          </a:lstStyle>
          <a:p>
            <a:fld id="{0211A86E-31C3-4A1D-8092-A0169D3F41D2}" type="slidenum">
              <a:rPr lang="en-US" altLang="en-US"/>
              <a:pPr/>
              <a:t>‹#›</a:t>
            </a:fld>
            <a:endParaRPr lang="en-US" altLang="en-US"/>
          </a:p>
        </p:txBody>
      </p:sp>
    </p:spTree>
    <p:extLst>
      <p:ext uri="{BB962C8B-B14F-4D97-AF65-F5344CB8AC3E}">
        <p14:creationId xmlns:p14="http://schemas.microsoft.com/office/powerpoint/2010/main" val="31208222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177103-F6DF-46A0-8BBE-85C54E41E789}" type="slidenum">
              <a:rPr lang="en-US" altLang="en-US"/>
              <a:pPr/>
              <a:t>2</a:t>
            </a:fld>
            <a:endParaRPr lang="en-US" altLang="en-US"/>
          </a:p>
        </p:txBody>
      </p:sp>
      <p:sp>
        <p:nvSpPr>
          <p:cNvPr id="638978" name="Rectangle 2"/>
          <p:cNvSpPr>
            <a:spLocks noChangeArrowheads="1" noTextEdit="1"/>
          </p:cNvSpPr>
          <p:nvPr>
            <p:ph type="sldImg"/>
          </p:nvPr>
        </p:nvSpPr>
        <p:spPr>
          <a:ln/>
        </p:spPr>
      </p:sp>
      <p:sp>
        <p:nvSpPr>
          <p:cNvPr id="638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EB8BD8-33FA-4912-99AB-0C8DB30AB60D}" type="slidenum">
              <a:rPr lang="en-US" altLang="en-US"/>
              <a:pPr/>
              <a:t>11</a:t>
            </a:fld>
            <a:endParaRPr lang="en-US" altLang="en-US"/>
          </a:p>
        </p:txBody>
      </p:sp>
      <p:sp>
        <p:nvSpPr>
          <p:cNvPr id="1062914" name="Rectangle 2"/>
          <p:cNvSpPr>
            <a:spLocks noChangeArrowheads="1" noTextEdit="1"/>
          </p:cNvSpPr>
          <p:nvPr>
            <p:ph type="sldImg"/>
          </p:nvPr>
        </p:nvSpPr>
        <p:spPr>
          <a:ln/>
        </p:spPr>
      </p:sp>
      <p:sp>
        <p:nvSpPr>
          <p:cNvPr id="1062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4957F5-ACA1-4112-9175-50AD40F1831F}" type="slidenum">
              <a:rPr lang="en-US" altLang="en-US"/>
              <a:pPr/>
              <a:t>101</a:t>
            </a:fld>
            <a:endParaRPr lang="en-US" altLang="en-US"/>
          </a:p>
        </p:txBody>
      </p:sp>
      <p:sp>
        <p:nvSpPr>
          <p:cNvPr id="1142786" name="Rectangle 2"/>
          <p:cNvSpPr>
            <a:spLocks noChangeArrowheads="1" noTextEdit="1"/>
          </p:cNvSpPr>
          <p:nvPr>
            <p:ph type="sldImg"/>
          </p:nvPr>
        </p:nvSpPr>
        <p:spPr>
          <a:ln/>
        </p:spPr>
      </p:sp>
      <p:sp>
        <p:nvSpPr>
          <p:cNvPr id="11427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4A1F10-11E6-41E4-AD76-25B7BB883D11}" type="slidenum">
              <a:rPr lang="en-US" altLang="en-US"/>
              <a:pPr/>
              <a:t>102</a:t>
            </a:fld>
            <a:endParaRPr lang="en-US" altLang="en-US"/>
          </a:p>
        </p:txBody>
      </p:sp>
      <p:sp>
        <p:nvSpPr>
          <p:cNvPr id="1144834" name="Rectangle 2"/>
          <p:cNvSpPr>
            <a:spLocks noChangeArrowheads="1" noTextEdit="1"/>
          </p:cNvSpPr>
          <p:nvPr>
            <p:ph type="sldImg"/>
          </p:nvPr>
        </p:nvSpPr>
        <p:spPr>
          <a:ln/>
        </p:spPr>
      </p:sp>
      <p:sp>
        <p:nvSpPr>
          <p:cNvPr id="1144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AE7FC4-B578-4A08-88D0-6372B4B851A6}" type="slidenum">
              <a:rPr lang="en-US" altLang="en-US"/>
              <a:pPr/>
              <a:t>103</a:t>
            </a:fld>
            <a:endParaRPr lang="en-US" altLang="en-US"/>
          </a:p>
        </p:txBody>
      </p:sp>
      <p:sp>
        <p:nvSpPr>
          <p:cNvPr id="1338370" name="Rectangle 2"/>
          <p:cNvSpPr>
            <a:spLocks noChangeArrowheads="1" noTextEdit="1"/>
          </p:cNvSpPr>
          <p:nvPr>
            <p:ph type="sldImg"/>
          </p:nvPr>
        </p:nvSpPr>
        <p:spPr>
          <a:ln/>
        </p:spPr>
      </p:sp>
      <p:sp>
        <p:nvSpPr>
          <p:cNvPr id="1338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3138E3-E6A6-4AB3-83C6-FC55A0879883}" type="slidenum">
              <a:rPr lang="en-US" altLang="en-US"/>
              <a:pPr/>
              <a:t>104</a:t>
            </a:fld>
            <a:endParaRPr lang="en-US" altLang="en-US"/>
          </a:p>
        </p:txBody>
      </p:sp>
      <p:sp>
        <p:nvSpPr>
          <p:cNvPr id="1146882" name="Rectangle 2"/>
          <p:cNvSpPr>
            <a:spLocks noChangeArrowheads="1" noTextEdit="1"/>
          </p:cNvSpPr>
          <p:nvPr>
            <p:ph type="sldImg"/>
          </p:nvPr>
        </p:nvSpPr>
        <p:spPr>
          <a:ln/>
        </p:spPr>
      </p:sp>
      <p:sp>
        <p:nvSpPr>
          <p:cNvPr id="11468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F252A-0C0F-45D4-B0E1-F3AA071D7ADB}" type="slidenum">
              <a:rPr lang="en-US" altLang="en-US"/>
              <a:pPr/>
              <a:t>105</a:t>
            </a:fld>
            <a:endParaRPr lang="en-US" altLang="en-US"/>
          </a:p>
        </p:txBody>
      </p:sp>
      <p:sp>
        <p:nvSpPr>
          <p:cNvPr id="1148930" name="Rectangle 2"/>
          <p:cNvSpPr>
            <a:spLocks noChangeArrowheads="1" noTextEdit="1"/>
          </p:cNvSpPr>
          <p:nvPr>
            <p:ph type="sldImg"/>
          </p:nvPr>
        </p:nvSpPr>
        <p:spPr>
          <a:ln/>
        </p:spPr>
      </p:sp>
      <p:sp>
        <p:nvSpPr>
          <p:cNvPr id="11489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55C378-7161-46C3-898A-0FCB0A865917}" type="slidenum">
              <a:rPr lang="en-US" altLang="en-US"/>
              <a:pPr/>
              <a:t>106</a:t>
            </a:fld>
            <a:endParaRPr lang="en-US" altLang="en-US"/>
          </a:p>
        </p:txBody>
      </p:sp>
      <p:sp>
        <p:nvSpPr>
          <p:cNvPr id="1340418" name="Rectangle 2"/>
          <p:cNvSpPr>
            <a:spLocks noChangeArrowheads="1" noTextEdit="1"/>
          </p:cNvSpPr>
          <p:nvPr>
            <p:ph type="sldImg"/>
          </p:nvPr>
        </p:nvSpPr>
        <p:spPr>
          <a:ln/>
        </p:spPr>
      </p:sp>
      <p:sp>
        <p:nvSpPr>
          <p:cNvPr id="1340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E59DE6-6ED2-40DB-A9E7-8F69ADDE3523}" type="slidenum">
              <a:rPr lang="en-US" altLang="en-US"/>
              <a:pPr/>
              <a:t>107</a:t>
            </a:fld>
            <a:endParaRPr lang="en-US" altLang="en-US"/>
          </a:p>
        </p:txBody>
      </p:sp>
      <p:sp>
        <p:nvSpPr>
          <p:cNvPr id="1342466" name="Rectangle 2"/>
          <p:cNvSpPr>
            <a:spLocks noChangeArrowheads="1" noTextEdit="1"/>
          </p:cNvSpPr>
          <p:nvPr>
            <p:ph type="sldImg"/>
          </p:nvPr>
        </p:nvSpPr>
        <p:spPr>
          <a:ln/>
        </p:spPr>
      </p:sp>
      <p:sp>
        <p:nvSpPr>
          <p:cNvPr id="1342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5943DF-C638-442B-83BD-334137842DFE}" type="slidenum">
              <a:rPr lang="en-US" altLang="en-US"/>
              <a:pPr/>
              <a:t>108</a:t>
            </a:fld>
            <a:endParaRPr lang="en-US" altLang="en-US"/>
          </a:p>
        </p:txBody>
      </p:sp>
      <p:sp>
        <p:nvSpPr>
          <p:cNvPr id="1344514" name="Rectangle 2"/>
          <p:cNvSpPr>
            <a:spLocks noChangeArrowheads="1" noTextEdit="1"/>
          </p:cNvSpPr>
          <p:nvPr>
            <p:ph type="sldImg"/>
          </p:nvPr>
        </p:nvSpPr>
        <p:spPr>
          <a:ln/>
        </p:spPr>
      </p:sp>
      <p:sp>
        <p:nvSpPr>
          <p:cNvPr id="1344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09FCA8-DBAE-4285-8D32-2615DD57021D}" type="slidenum">
              <a:rPr lang="en-US" altLang="en-US"/>
              <a:pPr/>
              <a:t>109</a:t>
            </a:fld>
            <a:endParaRPr lang="en-US" altLang="en-US"/>
          </a:p>
        </p:txBody>
      </p:sp>
      <p:sp>
        <p:nvSpPr>
          <p:cNvPr id="1150978" name="Rectangle 2"/>
          <p:cNvSpPr>
            <a:spLocks noChangeArrowheads="1" noTextEdit="1"/>
          </p:cNvSpPr>
          <p:nvPr>
            <p:ph type="sldImg"/>
          </p:nvPr>
        </p:nvSpPr>
        <p:spPr>
          <a:ln/>
        </p:spPr>
      </p:sp>
      <p:sp>
        <p:nvSpPr>
          <p:cNvPr id="1150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FB5317-0DDB-4D62-9284-3AAB6B2FC9E2}" type="slidenum">
              <a:rPr lang="en-US" altLang="en-US"/>
              <a:pPr/>
              <a:t>110</a:t>
            </a:fld>
            <a:endParaRPr lang="en-US" altLang="en-US"/>
          </a:p>
        </p:txBody>
      </p:sp>
      <p:sp>
        <p:nvSpPr>
          <p:cNvPr id="1346562" name="Rectangle 2"/>
          <p:cNvSpPr>
            <a:spLocks noChangeArrowheads="1" noTextEdit="1"/>
          </p:cNvSpPr>
          <p:nvPr>
            <p:ph type="sldImg"/>
          </p:nvPr>
        </p:nvSpPr>
        <p:spPr>
          <a:ln/>
        </p:spPr>
      </p:sp>
      <p:sp>
        <p:nvSpPr>
          <p:cNvPr id="1346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89BADC-6232-40C2-B8E4-4879D306827E}" type="slidenum">
              <a:rPr lang="en-US" altLang="en-US"/>
              <a:pPr/>
              <a:t>12</a:t>
            </a:fld>
            <a:endParaRPr lang="en-US" altLang="en-US"/>
          </a:p>
        </p:txBody>
      </p:sp>
      <p:sp>
        <p:nvSpPr>
          <p:cNvPr id="1221634" name="Rectangle 2"/>
          <p:cNvSpPr>
            <a:spLocks noChangeArrowheads="1" noTextEdit="1"/>
          </p:cNvSpPr>
          <p:nvPr>
            <p:ph type="sldImg"/>
          </p:nvPr>
        </p:nvSpPr>
        <p:spPr>
          <a:ln/>
        </p:spPr>
      </p:sp>
      <p:sp>
        <p:nvSpPr>
          <p:cNvPr id="1221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9B95F5-AF3A-4D8F-AAE8-EBFEE61EAF9F}" type="slidenum">
              <a:rPr lang="en-US" altLang="en-US"/>
              <a:pPr/>
              <a:t>111</a:t>
            </a:fld>
            <a:endParaRPr lang="en-US" altLang="en-US"/>
          </a:p>
        </p:txBody>
      </p:sp>
      <p:sp>
        <p:nvSpPr>
          <p:cNvPr id="1153026" name="Rectangle 2"/>
          <p:cNvSpPr>
            <a:spLocks noChangeArrowheads="1" noTextEdit="1"/>
          </p:cNvSpPr>
          <p:nvPr>
            <p:ph type="sldImg"/>
          </p:nvPr>
        </p:nvSpPr>
        <p:spPr>
          <a:ln/>
        </p:spPr>
      </p:sp>
      <p:sp>
        <p:nvSpPr>
          <p:cNvPr id="1153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E6759D-DA97-4DCA-85B8-04B54BF85BE7}" type="slidenum">
              <a:rPr lang="en-US" altLang="en-US"/>
              <a:pPr/>
              <a:t>112</a:t>
            </a:fld>
            <a:endParaRPr lang="en-US" altLang="en-US"/>
          </a:p>
        </p:txBody>
      </p:sp>
      <p:sp>
        <p:nvSpPr>
          <p:cNvPr id="1348610" name="Rectangle 2"/>
          <p:cNvSpPr>
            <a:spLocks noChangeArrowheads="1" noTextEdit="1"/>
          </p:cNvSpPr>
          <p:nvPr>
            <p:ph type="sldImg"/>
          </p:nvPr>
        </p:nvSpPr>
        <p:spPr>
          <a:ln/>
        </p:spPr>
      </p:sp>
      <p:sp>
        <p:nvSpPr>
          <p:cNvPr id="1348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FE52CC-1D14-4C87-BC7D-5B05977F344A}" type="slidenum">
              <a:rPr lang="en-US" altLang="en-US"/>
              <a:pPr/>
              <a:t>113</a:t>
            </a:fld>
            <a:endParaRPr lang="en-US" altLang="en-US"/>
          </a:p>
        </p:txBody>
      </p:sp>
      <p:sp>
        <p:nvSpPr>
          <p:cNvPr id="1155074" name="Rectangle 2"/>
          <p:cNvSpPr>
            <a:spLocks noChangeArrowheads="1" noTextEdit="1"/>
          </p:cNvSpPr>
          <p:nvPr>
            <p:ph type="sldImg"/>
          </p:nvPr>
        </p:nvSpPr>
        <p:spPr>
          <a:ln/>
        </p:spPr>
      </p:sp>
      <p:sp>
        <p:nvSpPr>
          <p:cNvPr id="11550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4CCA79-E035-492F-854D-382D536DA16D}" type="slidenum">
              <a:rPr lang="en-US" altLang="en-US"/>
              <a:pPr/>
              <a:t>114</a:t>
            </a:fld>
            <a:endParaRPr lang="en-US" altLang="en-US"/>
          </a:p>
        </p:txBody>
      </p:sp>
      <p:sp>
        <p:nvSpPr>
          <p:cNvPr id="1350658" name="Rectangle 2"/>
          <p:cNvSpPr>
            <a:spLocks noChangeArrowheads="1" noTextEdit="1"/>
          </p:cNvSpPr>
          <p:nvPr>
            <p:ph type="sldImg"/>
          </p:nvPr>
        </p:nvSpPr>
        <p:spPr>
          <a:ln/>
        </p:spPr>
      </p:sp>
      <p:sp>
        <p:nvSpPr>
          <p:cNvPr id="1350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7C297E-E799-4319-BD0F-41B654627B8E}" type="slidenum">
              <a:rPr lang="en-US" altLang="en-US"/>
              <a:pPr/>
              <a:t>115</a:t>
            </a:fld>
            <a:endParaRPr lang="en-US" altLang="en-US"/>
          </a:p>
        </p:txBody>
      </p:sp>
      <p:sp>
        <p:nvSpPr>
          <p:cNvPr id="1352706" name="Rectangle 2"/>
          <p:cNvSpPr>
            <a:spLocks noChangeArrowheads="1" noTextEdit="1"/>
          </p:cNvSpPr>
          <p:nvPr>
            <p:ph type="sldImg"/>
          </p:nvPr>
        </p:nvSpPr>
        <p:spPr>
          <a:ln/>
        </p:spPr>
      </p:sp>
      <p:sp>
        <p:nvSpPr>
          <p:cNvPr id="1352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415379-E038-45F8-B550-E5406E8A0B10}" type="slidenum">
              <a:rPr lang="en-US" altLang="en-US"/>
              <a:pPr/>
              <a:t>116</a:t>
            </a:fld>
            <a:endParaRPr lang="en-US" altLang="en-US"/>
          </a:p>
        </p:txBody>
      </p:sp>
      <p:sp>
        <p:nvSpPr>
          <p:cNvPr id="1157122" name="Rectangle 2"/>
          <p:cNvSpPr>
            <a:spLocks noChangeArrowheads="1" noTextEdit="1"/>
          </p:cNvSpPr>
          <p:nvPr>
            <p:ph type="sldImg"/>
          </p:nvPr>
        </p:nvSpPr>
        <p:spPr>
          <a:ln/>
        </p:spPr>
      </p:sp>
      <p:sp>
        <p:nvSpPr>
          <p:cNvPr id="1157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A61A0B-0E84-4BD1-A02E-B4F7A66810BE}" type="slidenum">
              <a:rPr lang="en-US" altLang="en-US"/>
              <a:pPr/>
              <a:t>117</a:t>
            </a:fld>
            <a:endParaRPr lang="en-US" altLang="en-US"/>
          </a:p>
        </p:txBody>
      </p:sp>
      <p:sp>
        <p:nvSpPr>
          <p:cNvPr id="1354754" name="Rectangle 2"/>
          <p:cNvSpPr>
            <a:spLocks noChangeArrowheads="1" noTextEdit="1"/>
          </p:cNvSpPr>
          <p:nvPr>
            <p:ph type="sldImg"/>
          </p:nvPr>
        </p:nvSpPr>
        <p:spPr>
          <a:ln/>
        </p:spPr>
      </p:sp>
      <p:sp>
        <p:nvSpPr>
          <p:cNvPr id="1354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C3B76F-D995-4561-94A7-BB4CB3EC1BDE}" type="slidenum">
              <a:rPr lang="en-US" altLang="en-US"/>
              <a:pPr/>
              <a:t>118</a:t>
            </a:fld>
            <a:endParaRPr lang="en-US" altLang="en-US"/>
          </a:p>
        </p:txBody>
      </p:sp>
      <p:sp>
        <p:nvSpPr>
          <p:cNvPr id="1159170" name="Rectangle 2"/>
          <p:cNvSpPr>
            <a:spLocks noChangeArrowheads="1" noTextEdit="1"/>
          </p:cNvSpPr>
          <p:nvPr>
            <p:ph type="sldImg"/>
          </p:nvPr>
        </p:nvSpPr>
        <p:spPr>
          <a:ln/>
        </p:spPr>
      </p:sp>
      <p:sp>
        <p:nvSpPr>
          <p:cNvPr id="1159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81B1AC-1ADD-44E7-AD38-78D29F31E417}" type="slidenum">
              <a:rPr lang="en-US" altLang="en-US"/>
              <a:pPr/>
              <a:t>119</a:t>
            </a:fld>
            <a:endParaRPr lang="en-US" altLang="en-US"/>
          </a:p>
        </p:txBody>
      </p:sp>
      <p:sp>
        <p:nvSpPr>
          <p:cNvPr id="1356802" name="Rectangle 2"/>
          <p:cNvSpPr>
            <a:spLocks noChangeArrowheads="1" noTextEdit="1"/>
          </p:cNvSpPr>
          <p:nvPr>
            <p:ph type="sldImg"/>
          </p:nvPr>
        </p:nvSpPr>
        <p:spPr>
          <a:ln/>
        </p:spPr>
      </p:sp>
      <p:sp>
        <p:nvSpPr>
          <p:cNvPr id="1356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024C37-1C23-4E36-B217-331F9C417CFE}" type="slidenum">
              <a:rPr lang="en-US" altLang="en-US"/>
              <a:pPr/>
              <a:t>120</a:t>
            </a:fld>
            <a:endParaRPr lang="en-US" altLang="en-US"/>
          </a:p>
        </p:txBody>
      </p:sp>
      <p:sp>
        <p:nvSpPr>
          <p:cNvPr id="1161218" name="Rectangle 2"/>
          <p:cNvSpPr>
            <a:spLocks noChangeArrowheads="1" noTextEdit="1"/>
          </p:cNvSpPr>
          <p:nvPr>
            <p:ph type="sldImg"/>
          </p:nvPr>
        </p:nvSpPr>
        <p:spPr>
          <a:ln/>
        </p:spPr>
      </p:sp>
      <p:sp>
        <p:nvSpPr>
          <p:cNvPr id="1161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7547FE-76EA-4C12-848F-09ED11DCB993}" type="slidenum">
              <a:rPr lang="en-US" altLang="en-US"/>
              <a:pPr/>
              <a:t>13</a:t>
            </a:fld>
            <a:endParaRPr lang="en-US" altLang="en-US"/>
          </a:p>
        </p:txBody>
      </p:sp>
      <p:sp>
        <p:nvSpPr>
          <p:cNvPr id="1223682" name="Rectangle 2"/>
          <p:cNvSpPr>
            <a:spLocks noChangeArrowheads="1" noTextEdit="1"/>
          </p:cNvSpPr>
          <p:nvPr>
            <p:ph type="sldImg"/>
          </p:nvPr>
        </p:nvSpPr>
        <p:spPr>
          <a:ln/>
        </p:spPr>
      </p:sp>
      <p:sp>
        <p:nvSpPr>
          <p:cNvPr id="1223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5338D1-275E-45D3-A66D-7D83C2631AFA}" type="slidenum">
              <a:rPr lang="en-US" altLang="en-US"/>
              <a:pPr/>
              <a:t>121</a:t>
            </a:fld>
            <a:endParaRPr lang="en-US" altLang="en-US"/>
          </a:p>
        </p:txBody>
      </p:sp>
      <p:sp>
        <p:nvSpPr>
          <p:cNvPr id="1358850" name="Rectangle 2"/>
          <p:cNvSpPr>
            <a:spLocks noChangeArrowheads="1" noTextEdit="1"/>
          </p:cNvSpPr>
          <p:nvPr>
            <p:ph type="sldImg"/>
          </p:nvPr>
        </p:nvSpPr>
        <p:spPr>
          <a:ln/>
        </p:spPr>
      </p:sp>
      <p:sp>
        <p:nvSpPr>
          <p:cNvPr id="1358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C84CE6-25DE-44BE-B430-64C7E341672A}" type="slidenum">
              <a:rPr lang="en-US" altLang="en-US"/>
              <a:pPr/>
              <a:t>122</a:t>
            </a:fld>
            <a:endParaRPr lang="en-US" altLang="en-US"/>
          </a:p>
        </p:txBody>
      </p:sp>
      <p:sp>
        <p:nvSpPr>
          <p:cNvPr id="1360898" name="Rectangle 2"/>
          <p:cNvSpPr>
            <a:spLocks noChangeArrowheads="1" noTextEdit="1"/>
          </p:cNvSpPr>
          <p:nvPr>
            <p:ph type="sldImg"/>
          </p:nvPr>
        </p:nvSpPr>
        <p:spPr>
          <a:ln/>
        </p:spPr>
      </p:sp>
      <p:sp>
        <p:nvSpPr>
          <p:cNvPr id="1360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89AEFC-6C0D-4F80-B241-722D5BED627D}" type="slidenum">
              <a:rPr lang="en-US" altLang="en-US"/>
              <a:pPr/>
              <a:t>123</a:t>
            </a:fld>
            <a:endParaRPr lang="en-US" altLang="en-US"/>
          </a:p>
        </p:txBody>
      </p:sp>
      <p:sp>
        <p:nvSpPr>
          <p:cNvPr id="1163266" name="Rectangle 2"/>
          <p:cNvSpPr>
            <a:spLocks noChangeArrowheads="1" noTextEdit="1"/>
          </p:cNvSpPr>
          <p:nvPr>
            <p:ph type="sldImg"/>
          </p:nvPr>
        </p:nvSpPr>
        <p:spPr>
          <a:ln/>
        </p:spPr>
      </p:sp>
      <p:sp>
        <p:nvSpPr>
          <p:cNvPr id="1163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F5FDF2-E0B1-43C1-BA7C-90D65B52C676}" type="slidenum">
              <a:rPr lang="en-US" altLang="en-US"/>
              <a:pPr/>
              <a:t>124</a:t>
            </a:fld>
            <a:endParaRPr lang="en-US" altLang="en-US"/>
          </a:p>
        </p:txBody>
      </p:sp>
      <p:sp>
        <p:nvSpPr>
          <p:cNvPr id="1362946" name="Rectangle 2"/>
          <p:cNvSpPr>
            <a:spLocks noChangeArrowheads="1" noTextEdit="1"/>
          </p:cNvSpPr>
          <p:nvPr>
            <p:ph type="sldImg"/>
          </p:nvPr>
        </p:nvSpPr>
        <p:spPr>
          <a:ln/>
        </p:spPr>
      </p:sp>
      <p:sp>
        <p:nvSpPr>
          <p:cNvPr id="1362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21BEE1-F713-425E-8CB8-B7E35FD68203}" type="slidenum">
              <a:rPr lang="en-US" altLang="en-US"/>
              <a:pPr/>
              <a:t>125</a:t>
            </a:fld>
            <a:endParaRPr lang="en-US" altLang="en-US"/>
          </a:p>
        </p:txBody>
      </p:sp>
      <p:sp>
        <p:nvSpPr>
          <p:cNvPr id="1165314" name="Rectangle 2"/>
          <p:cNvSpPr>
            <a:spLocks noChangeArrowheads="1" noTextEdit="1"/>
          </p:cNvSpPr>
          <p:nvPr>
            <p:ph type="sldImg"/>
          </p:nvPr>
        </p:nvSpPr>
        <p:spPr>
          <a:ln/>
        </p:spPr>
      </p:sp>
      <p:sp>
        <p:nvSpPr>
          <p:cNvPr id="1165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514A17-7437-4449-99AB-986DF3381A4B}" type="slidenum">
              <a:rPr lang="en-US" altLang="en-US"/>
              <a:pPr/>
              <a:t>126</a:t>
            </a:fld>
            <a:endParaRPr lang="en-US" altLang="en-US"/>
          </a:p>
        </p:txBody>
      </p:sp>
      <p:sp>
        <p:nvSpPr>
          <p:cNvPr id="1364994" name="Rectangle 2"/>
          <p:cNvSpPr>
            <a:spLocks noChangeArrowheads="1" noTextEdit="1"/>
          </p:cNvSpPr>
          <p:nvPr>
            <p:ph type="sldImg"/>
          </p:nvPr>
        </p:nvSpPr>
        <p:spPr>
          <a:ln/>
        </p:spPr>
      </p:sp>
      <p:sp>
        <p:nvSpPr>
          <p:cNvPr id="1364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001CE3-3EFF-44C2-B921-D4DE96CF56F1}" type="slidenum">
              <a:rPr lang="en-US" altLang="en-US"/>
              <a:pPr/>
              <a:t>127</a:t>
            </a:fld>
            <a:endParaRPr lang="en-US" altLang="en-US"/>
          </a:p>
        </p:txBody>
      </p:sp>
      <p:sp>
        <p:nvSpPr>
          <p:cNvPr id="1367042" name="Rectangle 2"/>
          <p:cNvSpPr>
            <a:spLocks noChangeArrowheads="1" noTextEdit="1"/>
          </p:cNvSpPr>
          <p:nvPr>
            <p:ph type="sldImg"/>
          </p:nvPr>
        </p:nvSpPr>
        <p:spPr>
          <a:ln/>
        </p:spPr>
      </p:sp>
      <p:sp>
        <p:nvSpPr>
          <p:cNvPr id="1367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B01707-D64D-4C8F-AC04-D2A344AAD3C4}" type="slidenum">
              <a:rPr lang="en-US" altLang="en-US"/>
              <a:pPr/>
              <a:t>128</a:t>
            </a:fld>
            <a:endParaRPr lang="en-US" altLang="en-US"/>
          </a:p>
        </p:txBody>
      </p:sp>
      <p:sp>
        <p:nvSpPr>
          <p:cNvPr id="1167362" name="Rectangle 2"/>
          <p:cNvSpPr>
            <a:spLocks noChangeArrowheads="1" noTextEdit="1"/>
          </p:cNvSpPr>
          <p:nvPr>
            <p:ph type="sldImg"/>
          </p:nvPr>
        </p:nvSpPr>
        <p:spPr>
          <a:ln/>
        </p:spPr>
      </p:sp>
      <p:sp>
        <p:nvSpPr>
          <p:cNvPr id="1167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2CC7B1-F6FF-4D9F-84AC-C69B6EDA30AF}" type="slidenum">
              <a:rPr lang="en-US" altLang="en-US"/>
              <a:pPr/>
              <a:t>129</a:t>
            </a:fld>
            <a:endParaRPr lang="en-US" altLang="en-US"/>
          </a:p>
        </p:txBody>
      </p:sp>
      <p:sp>
        <p:nvSpPr>
          <p:cNvPr id="1369090" name="Rectangle 2"/>
          <p:cNvSpPr>
            <a:spLocks noChangeArrowheads="1" noTextEdit="1"/>
          </p:cNvSpPr>
          <p:nvPr>
            <p:ph type="sldImg"/>
          </p:nvPr>
        </p:nvSpPr>
        <p:spPr>
          <a:ln/>
        </p:spPr>
      </p:sp>
      <p:sp>
        <p:nvSpPr>
          <p:cNvPr id="1369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9BB76C-AF37-413C-A4F8-5299FAACD885}" type="slidenum">
              <a:rPr lang="en-US" altLang="en-US"/>
              <a:pPr/>
              <a:t>130</a:t>
            </a:fld>
            <a:endParaRPr lang="en-US" altLang="en-US"/>
          </a:p>
        </p:txBody>
      </p:sp>
      <p:sp>
        <p:nvSpPr>
          <p:cNvPr id="1169410" name="Rectangle 2"/>
          <p:cNvSpPr>
            <a:spLocks noChangeArrowheads="1" noTextEdit="1"/>
          </p:cNvSpPr>
          <p:nvPr>
            <p:ph type="sldImg"/>
          </p:nvPr>
        </p:nvSpPr>
        <p:spPr>
          <a:ln/>
        </p:spPr>
      </p:sp>
      <p:sp>
        <p:nvSpPr>
          <p:cNvPr id="1169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6BCCFB-965B-4E1F-9BCD-43FB5262C3D2}" type="slidenum">
              <a:rPr lang="en-US" altLang="en-US"/>
              <a:pPr/>
              <a:t>14</a:t>
            </a:fld>
            <a:endParaRPr lang="en-US" altLang="en-US"/>
          </a:p>
        </p:txBody>
      </p:sp>
      <p:sp>
        <p:nvSpPr>
          <p:cNvPr id="1225730" name="Rectangle 2"/>
          <p:cNvSpPr>
            <a:spLocks noChangeArrowheads="1" noTextEdit="1"/>
          </p:cNvSpPr>
          <p:nvPr>
            <p:ph type="sldImg"/>
          </p:nvPr>
        </p:nvSpPr>
        <p:spPr>
          <a:ln/>
        </p:spPr>
      </p:sp>
      <p:sp>
        <p:nvSpPr>
          <p:cNvPr id="1225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7217EC-1F6D-4B18-A934-15B5BEEE315F}" type="slidenum">
              <a:rPr lang="en-US" altLang="en-US"/>
              <a:pPr/>
              <a:t>131</a:t>
            </a:fld>
            <a:endParaRPr lang="en-US" altLang="en-US"/>
          </a:p>
        </p:txBody>
      </p:sp>
      <p:sp>
        <p:nvSpPr>
          <p:cNvPr id="1371138" name="Rectangle 2"/>
          <p:cNvSpPr>
            <a:spLocks noChangeArrowheads="1" noTextEdit="1"/>
          </p:cNvSpPr>
          <p:nvPr>
            <p:ph type="sldImg"/>
          </p:nvPr>
        </p:nvSpPr>
        <p:spPr>
          <a:ln/>
        </p:spPr>
      </p:sp>
      <p:sp>
        <p:nvSpPr>
          <p:cNvPr id="1371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75F324-A0F7-4CAF-930D-2AE6559C098B}" type="slidenum">
              <a:rPr lang="en-US" altLang="en-US"/>
              <a:pPr/>
              <a:t>132</a:t>
            </a:fld>
            <a:endParaRPr lang="en-US" altLang="en-US"/>
          </a:p>
        </p:txBody>
      </p:sp>
      <p:sp>
        <p:nvSpPr>
          <p:cNvPr id="1171458" name="Rectangle 2"/>
          <p:cNvSpPr>
            <a:spLocks noChangeArrowheads="1" noTextEdit="1"/>
          </p:cNvSpPr>
          <p:nvPr>
            <p:ph type="sldImg"/>
          </p:nvPr>
        </p:nvSpPr>
        <p:spPr>
          <a:ln/>
        </p:spPr>
      </p:sp>
      <p:sp>
        <p:nvSpPr>
          <p:cNvPr id="1171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7A2418-AEB9-4722-B35D-117A723537CA}" type="slidenum">
              <a:rPr lang="en-US" altLang="en-US"/>
              <a:pPr/>
              <a:t>133</a:t>
            </a:fld>
            <a:endParaRPr lang="en-US" altLang="en-US"/>
          </a:p>
        </p:txBody>
      </p:sp>
      <p:sp>
        <p:nvSpPr>
          <p:cNvPr id="1373186" name="Rectangle 2"/>
          <p:cNvSpPr>
            <a:spLocks noChangeArrowheads="1" noTextEdit="1"/>
          </p:cNvSpPr>
          <p:nvPr>
            <p:ph type="sldImg"/>
          </p:nvPr>
        </p:nvSpPr>
        <p:spPr>
          <a:ln/>
        </p:spPr>
      </p:sp>
      <p:sp>
        <p:nvSpPr>
          <p:cNvPr id="1373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907713-72F0-4B26-9DD3-C4517E92AFE4}" type="slidenum">
              <a:rPr lang="en-US" altLang="en-US"/>
              <a:pPr/>
              <a:t>134</a:t>
            </a:fld>
            <a:endParaRPr lang="en-US" altLang="en-US"/>
          </a:p>
        </p:txBody>
      </p:sp>
      <p:sp>
        <p:nvSpPr>
          <p:cNvPr id="1173506" name="Rectangle 2"/>
          <p:cNvSpPr>
            <a:spLocks noChangeArrowheads="1" noTextEdit="1"/>
          </p:cNvSpPr>
          <p:nvPr>
            <p:ph type="sldImg"/>
          </p:nvPr>
        </p:nvSpPr>
        <p:spPr>
          <a:ln/>
        </p:spPr>
      </p:sp>
      <p:sp>
        <p:nvSpPr>
          <p:cNvPr id="1173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4072EF-FB6E-4163-9D30-1AA6EB0B2314}" type="slidenum">
              <a:rPr lang="en-US" altLang="en-US"/>
              <a:pPr/>
              <a:t>135</a:t>
            </a:fld>
            <a:endParaRPr lang="en-US" altLang="en-US"/>
          </a:p>
        </p:txBody>
      </p:sp>
      <p:sp>
        <p:nvSpPr>
          <p:cNvPr id="1175554" name="Rectangle 2"/>
          <p:cNvSpPr>
            <a:spLocks noChangeArrowheads="1" noTextEdit="1"/>
          </p:cNvSpPr>
          <p:nvPr>
            <p:ph type="sldImg"/>
          </p:nvPr>
        </p:nvSpPr>
        <p:spPr>
          <a:ln/>
        </p:spPr>
      </p:sp>
      <p:sp>
        <p:nvSpPr>
          <p:cNvPr id="1175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6D535A-76ED-4F20-B091-222F26B9D670}" type="slidenum">
              <a:rPr lang="en-US" altLang="en-US"/>
              <a:pPr/>
              <a:t>136</a:t>
            </a:fld>
            <a:endParaRPr lang="en-US" altLang="en-US"/>
          </a:p>
        </p:txBody>
      </p:sp>
      <p:sp>
        <p:nvSpPr>
          <p:cNvPr id="1375234" name="Rectangle 2"/>
          <p:cNvSpPr>
            <a:spLocks noChangeArrowheads="1" noTextEdit="1"/>
          </p:cNvSpPr>
          <p:nvPr>
            <p:ph type="sldImg"/>
          </p:nvPr>
        </p:nvSpPr>
        <p:spPr>
          <a:ln/>
        </p:spPr>
      </p:sp>
      <p:sp>
        <p:nvSpPr>
          <p:cNvPr id="1375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8A3448-750F-4DBA-B42A-FB7525B1A17A}" type="slidenum">
              <a:rPr lang="en-US" altLang="en-US"/>
              <a:pPr/>
              <a:t>137</a:t>
            </a:fld>
            <a:endParaRPr lang="en-US" altLang="en-US"/>
          </a:p>
        </p:txBody>
      </p:sp>
      <p:sp>
        <p:nvSpPr>
          <p:cNvPr id="1177602" name="Rectangle 2"/>
          <p:cNvSpPr>
            <a:spLocks noChangeArrowheads="1" noTextEdit="1"/>
          </p:cNvSpPr>
          <p:nvPr>
            <p:ph type="sldImg"/>
          </p:nvPr>
        </p:nvSpPr>
        <p:spPr>
          <a:ln/>
        </p:spPr>
      </p:sp>
      <p:sp>
        <p:nvSpPr>
          <p:cNvPr id="1177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772776-C636-43FE-B771-F4C27AF9AFB0}" type="slidenum">
              <a:rPr lang="en-US" altLang="en-US"/>
              <a:pPr/>
              <a:t>138</a:t>
            </a:fld>
            <a:endParaRPr lang="en-US" altLang="en-US"/>
          </a:p>
        </p:txBody>
      </p:sp>
      <p:sp>
        <p:nvSpPr>
          <p:cNvPr id="1377282" name="Rectangle 2"/>
          <p:cNvSpPr>
            <a:spLocks noChangeArrowheads="1" noTextEdit="1"/>
          </p:cNvSpPr>
          <p:nvPr>
            <p:ph type="sldImg"/>
          </p:nvPr>
        </p:nvSpPr>
        <p:spPr>
          <a:ln/>
        </p:spPr>
      </p:sp>
      <p:sp>
        <p:nvSpPr>
          <p:cNvPr id="1377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B2B43D-B8D0-4047-AE7D-919A638DE7B7}" type="slidenum">
              <a:rPr lang="en-US" altLang="en-US"/>
              <a:pPr/>
              <a:t>139</a:t>
            </a:fld>
            <a:endParaRPr lang="en-US" altLang="en-US"/>
          </a:p>
        </p:txBody>
      </p:sp>
      <p:sp>
        <p:nvSpPr>
          <p:cNvPr id="1179650" name="Rectangle 2"/>
          <p:cNvSpPr>
            <a:spLocks noChangeArrowheads="1" noTextEdit="1"/>
          </p:cNvSpPr>
          <p:nvPr>
            <p:ph type="sldImg"/>
          </p:nvPr>
        </p:nvSpPr>
        <p:spPr>
          <a:ln/>
        </p:spPr>
      </p:sp>
      <p:sp>
        <p:nvSpPr>
          <p:cNvPr id="1179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8B1900-00E9-41B8-915A-359286CE28CC}" type="slidenum">
              <a:rPr lang="en-US" altLang="en-US"/>
              <a:pPr/>
              <a:t>140</a:t>
            </a:fld>
            <a:endParaRPr lang="en-US" altLang="en-US"/>
          </a:p>
        </p:txBody>
      </p:sp>
      <p:sp>
        <p:nvSpPr>
          <p:cNvPr id="1181698" name="Rectangle 2"/>
          <p:cNvSpPr>
            <a:spLocks noChangeArrowheads="1" noTextEdit="1"/>
          </p:cNvSpPr>
          <p:nvPr>
            <p:ph type="sldImg"/>
          </p:nvPr>
        </p:nvSpPr>
        <p:spPr>
          <a:ln/>
        </p:spPr>
      </p:sp>
      <p:sp>
        <p:nvSpPr>
          <p:cNvPr id="1181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EB80A1-4513-4C67-9C7C-9ADB89326490}" type="slidenum">
              <a:rPr lang="en-US" altLang="en-US"/>
              <a:pPr/>
              <a:t>15</a:t>
            </a:fld>
            <a:endParaRPr lang="en-US" altLang="en-US"/>
          </a:p>
        </p:txBody>
      </p:sp>
      <p:sp>
        <p:nvSpPr>
          <p:cNvPr id="1064962" name="Rectangle 2"/>
          <p:cNvSpPr>
            <a:spLocks noChangeArrowheads="1" noTextEdit="1"/>
          </p:cNvSpPr>
          <p:nvPr>
            <p:ph type="sldImg"/>
          </p:nvPr>
        </p:nvSpPr>
        <p:spPr>
          <a:ln/>
        </p:spPr>
      </p:sp>
      <p:sp>
        <p:nvSpPr>
          <p:cNvPr id="1064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BF891A-4AAF-4AAA-BD09-450289E41564}" type="slidenum">
              <a:rPr lang="en-US" altLang="en-US"/>
              <a:pPr/>
              <a:t>141</a:t>
            </a:fld>
            <a:endParaRPr lang="en-US" altLang="en-US"/>
          </a:p>
        </p:txBody>
      </p:sp>
      <p:sp>
        <p:nvSpPr>
          <p:cNvPr id="1381378" name="Rectangle 2"/>
          <p:cNvSpPr>
            <a:spLocks noChangeArrowheads="1" noTextEdit="1"/>
          </p:cNvSpPr>
          <p:nvPr>
            <p:ph type="sldImg"/>
          </p:nvPr>
        </p:nvSpPr>
        <p:spPr>
          <a:ln/>
        </p:spPr>
      </p:sp>
      <p:sp>
        <p:nvSpPr>
          <p:cNvPr id="1381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9DA0FE-807C-4D6B-8F8C-F4E2D4685818}" type="slidenum">
              <a:rPr lang="en-US" altLang="en-US"/>
              <a:pPr/>
              <a:t>142</a:t>
            </a:fld>
            <a:endParaRPr lang="en-US" altLang="en-US"/>
          </a:p>
        </p:txBody>
      </p:sp>
      <p:sp>
        <p:nvSpPr>
          <p:cNvPr id="1383426" name="Rectangle 2"/>
          <p:cNvSpPr>
            <a:spLocks noChangeArrowheads="1" noTextEdit="1"/>
          </p:cNvSpPr>
          <p:nvPr>
            <p:ph type="sldImg"/>
          </p:nvPr>
        </p:nvSpPr>
        <p:spPr>
          <a:ln/>
        </p:spPr>
      </p:sp>
      <p:sp>
        <p:nvSpPr>
          <p:cNvPr id="1383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93102D-6F22-4761-8845-F18B221F841E}" type="slidenum">
              <a:rPr lang="en-US" altLang="en-US"/>
              <a:pPr/>
              <a:t>143</a:t>
            </a:fld>
            <a:endParaRPr lang="en-US" altLang="en-US"/>
          </a:p>
        </p:txBody>
      </p:sp>
      <p:sp>
        <p:nvSpPr>
          <p:cNvPr id="1385474" name="Rectangle 2"/>
          <p:cNvSpPr>
            <a:spLocks noChangeArrowheads="1" noTextEdit="1"/>
          </p:cNvSpPr>
          <p:nvPr>
            <p:ph type="sldImg"/>
          </p:nvPr>
        </p:nvSpPr>
        <p:spPr>
          <a:ln/>
        </p:spPr>
      </p:sp>
      <p:sp>
        <p:nvSpPr>
          <p:cNvPr id="1385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400CB7-B205-444E-A917-115657B66814}" type="slidenum">
              <a:rPr lang="en-US" altLang="en-US"/>
              <a:pPr/>
              <a:t>144</a:t>
            </a:fld>
            <a:endParaRPr lang="en-US" altLang="en-US"/>
          </a:p>
        </p:txBody>
      </p:sp>
      <p:sp>
        <p:nvSpPr>
          <p:cNvPr id="1387522" name="Rectangle 2"/>
          <p:cNvSpPr>
            <a:spLocks noChangeArrowheads="1" noTextEdit="1"/>
          </p:cNvSpPr>
          <p:nvPr>
            <p:ph type="sldImg"/>
          </p:nvPr>
        </p:nvSpPr>
        <p:spPr>
          <a:ln/>
        </p:spPr>
      </p:sp>
      <p:sp>
        <p:nvSpPr>
          <p:cNvPr id="1387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A95A44-D0D7-4576-A3CE-1BCA452352D7}" type="slidenum">
              <a:rPr lang="en-US" altLang="en-US"/>
              <a:pPr/>
              <a:t>145</a:t>
            </a:fld>
            <a:endParaRPr lang="en-US" altLang="en-US"/>
          </a:p>
        </p:txBody>
      </p:sp>
      <p:sp>
        <p:nvSpPr>
          <p:cNvPr id="1389570" name="Rectangle 2"/>
          <p:cNvSpPr>
            <a:spLocks noChangeArrowheads="1" noTextEdit="1"/>
          </p:cNvSpPr>
          <p:nvPr>
            <p:ph type="sldImg"/>
          </p:nvPr>
        </p:nvSpPr>
        <p:spPr>
          <a:ln/>
        </p:spPr>
      </p:sp>
      <p:sp>
        <p:nvSpPr>
          <p:cNvPr id="1389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8CC1BC-1AE6-4DCA-B06A-90E846478308}" type="slidenum">
              <a:rPr lang="en-US" altLang="en-US"/>
              <a:pPr/>
              <a:t>146</a:t>
            </a:fld>
            <a:endParaRPr lang="en-US" altLang="en-US"/>
          </a:p>
        </p:txBody>
      </p:sp>
      <p:sp>
        <p:nvSpPr>
          <p:cNvPr id="1391618" name="Rectangle 2"/>
          <p:cNvSpPr>
            <a:spLocks noChangeArrowheads="1" noTextEdit="1"/>
          </p:cNvSpPr>
          <p:nvPr>
            <p:ph type="sldImg"/>
          </p:nvPr>
        </p:nvSpPr>
        <p:spPr>
          <a:ln/>
        </p:spPr>
      </p:sp>
      <p:sp>
        <p:nvSpPr>
          <p:cNvPr id="1391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428DCA-8990-46FC-8D91-37095DB9EED9}" type="slidenum">
              <a:rPr lang="en-US" altLang="en-US"/>
              <a:pPr/>
              <a:t>147</a:t>
            </a:fld>
            <a:endParaRPr lang="en-US" altLang="en-US"/>
          </a:p>
        </p:txBody>
      </p:sp>
      <p:sp>
        <p:nvSpPr>
          <p:cNvPr id="1393666" name="Rectangle 2"/>
          <p:cNvSpPr>
            <a:spLocks noChangeArrowheads="1" noTextEdit="1"/>
          </p:cNvSpPr>
          <p:nvPr>
            <p:ph type="sldImg"/>
          </p:nvPr>
        </p:nvSpPr>
        <p:spPr>
          <a:ln/>
        </p:spPr>
      </p:sp>
      <p:sp>
        <p:nvSpPr>
          <p:cNvPr id="1393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A3927B-B9F6-4B90-8CC2-560B3D542B38}" type="slidenum">
              <a:rPr lang="en-US" altLang="en-US"/>
              <a:pPr/>
              <a:t>148</a:t>
            </a:fld>
            <a:endParaRPr lang="en-US" altLang="en-US"/>
          </a:p>
        </p:txBody>
      </p:sp>
      <p:sp>
        <p:nvSpPr>
          <p:cNvPr id="1185794" name="Rectangle 2"/>
          <p:cNvSpPr>
            <a:spLocks noChangeArrowheads="1" noTextEdit="1"/>
          </p:cNvSpPr>
          <p:nvPr>
            <p:ph type="sldImg"/>
          </p:nvPr>
        </p:nvSpPr>
        <p:spPr>
          <a:ln/>
        </p:spPr>
      </p:sp>
      <p:sp>
        <p:nvSpPr>
          <p:cNvPr id="1185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A1B8FF-CC3E-45F5-999C-DE0749363966}" type="slidenum">
              <a:rPr lang="en-US" altLang="en-US"/>
              <a:pPr/>
              <a:t>149</a:t>
            </a:fld>
            <a:endParaRPr lang="en-US" altLang="en-US"/>
          </a:p>
        </p:txBody>
      </p:sp>
      <p:sp>
        <p:nvSpPr>
          <p:cNvPr id="1395714" name="Rectangle 2"/>
          <p:cNvSpPr>
            <a:spLocks noChangeArrowheads="1" noTextEdit="1"/>
          </p:cNvSpPr>
          <p:nvPr>
            <p:ph type="sldImg"/>
          </p:nvPr>
        </p:nvSpPr>
        <p:spPr>
          <a:ln/>
        </p:spPr>
      </p:sp>
      <p:sp>
        <p:nvSpPr>
          <p:cNvPr id="1395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DBB8F8-2142-4AFB-A6A5-899946087128}" type="slidenum">
              <a:rPr lang="en-US" altLang="en-US"/>
              <a:pPr/>
              <a:t>150</a:t>
            </a:fld>
            <a:endParaRPr lang="en-US" altLang="en-US"/>
          </a:p>
        </p:txBody>
      </p:sp>
      <p:sp>
        <p:nvSpPr>
          <p:cNvPr id="1187842" name="Rectangle 2"/>
          <p:cNvSpPr>
            <a:spLocks noChangeArrowheads="1" noTextEdit="1"/>
          </p:cNvSpPr>
          <p:nvPr>
            <p:ph type="sldImg"/>
          </p:nvPr>
        </p:nvSpPr>
        <p:spPr>
          <a:ln/>
        </p:spPr>
      </p:sp>
      <p:sp>
        <p:nvSpPr>
          <p:cNvPr id="1187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895193-2430-4DC1-82EB-569E722E701D}" type="slidenum">
              <a:rPr lang="en-US" altLang="en-US"/>
              <a:pPr/>
              <a:t>16</a:t>
            </a:fld>
            <a:endParaRPr lang="en-US" altLang="en-US"/>
          </a:p>
        </p:txBody>
      </p:sp>
      <p:sp>
        <p:nvSpPr>
          <p:cNvPr id="1227778" name="Rectangle 2"/>
          <p:cNvSpPr>
            <a:spLocks noChangeArrowheads="1" noTextEdit="1"/>
          </p:cNvSpPr>
          <p:nvPr>
            <p:ph type="sldImg"/>
          </p:nvPr>
        </p:nvSpPr>
        <p:spPr>
          <a:ln/>
        </p:spPr>
      </p:sp>
      <p:sp>
        <p:nvSpPr>
          <p:cNvPr id="1227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3E56C8-221D-49B3-B797-5CAEDA10525C}" type="slidenum">
              <a:rPr lang="en-US" altLang="en-US"/>
              <a:pPr/>
              <a:t>151</a:t>
            </a:fld>
            <a:endParaRPr lang="en-US" altLang="en-US"/>
          </a:p>
        </p:txBody>
      </p:sp>
      <p:sp>
        <p:nvSpPr>
          <p:cNvPr id="1397762" name="Rectangle 2"/>
          <p:cNvSpPr>
            <a:spLocks noChangeArrowheads="1" noTextEdit="1"/>
          </p:cNvSpPr>
          <p:nvPr>
            <p:ph type="sldImg"/>
          </p:nvPr>
        </p:nvSpPr>
        <p:spPr>
          <a:ln/>
        </p:spPr>
      </p:sp>
      <p:sp>
        <p:nvSpPr>
          <p:cNvPr id="1397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994EFA-462A-43C3-9CD2-947B2DD0A736}" type="slidenum">
              <a:rPr lang="en-US" altLang="en-US"/>
              <a:pPr/>
              <a:t>152</a:t>
            </a:fld>
            <a:endParaRPr lang="en-US" altLang="en-US"/>
          </a:p>
        </p:txBody>
      </p:sp>
      <p:sp>
        <p:nvSpPr>
          <p:cNvPr id="1399810" name="Rectangle 2"/>
          <p:cNvSpPr>
            <a:spLocks noChangeArrowheads="1" noTextEdit="1"/>
          </p:cNvSpPr>
          <p:nvPr>
            <p:ph type="sldImg"/>
          </p:nvPr>
        </p:nvSpPr>
        <p:spPr>
          <a:ln/>
        </p:spPr>
      </p:sp>
      <p:sp>
        <p:nvSpPr>
          <p:cNvPr id="1399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F4710B-267D-4168-8739-80B679A735FE}" type="slidenum">
              <a:rPr lang="en-US" altLang="en-US"/>
              <a:pPr/>
              <a:t>153</a:t>
            </a:fld>
            <a:endParaRPr lang="en-US" altLang="en-US"/>
          </a:p>
        </p:txBody>
      </p:sp>
      <p:sp>
        <p:nvSpPr>
          <p:cNvPr id="1401858" name="Rectangle 2"/>
          <p:cNvSpPr>
            <a:spLocks noChangeArrowheads="1" noTextEdit="1"/>
          </p:cNvSpPr>
          <p:nvPr>
            <p:ph type="sldImg"/>
          </p:nvPr>
        </p:nvSpPr>
        <p:spPr>
          <a:ln/>
        </p:spPr>
      </p:sp>
      <p:sp>
        <p:nvSpPr>
          <p:cNvPr id="1401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A95C5E-31DC-4D69-B2C5-76DABF72C5D7}" type="slidenum">
              <a:rPr lang="en-US" altLang="en-US"/>
              <a:pPr/>
              <a:t>154</a:t>
            </a:fld>
            <a:endParaRPr lang="en-US" altLang="en-US"/>
          </a:p>
        </p:txBody>
      </p:sp>
      <p:sp>
        <p:nvSpPr>
          <p:cNvPr id="1403906" name="Rectangle 2"/>
          <p:cNvSpPr>
            <a:spLocks noChangeArrowheads="1" noTextEdit="1"/>
          </p:cNvSpPr>
          <p:nvPr>
            <p:ph type="sldImg"/>
          </p:nvPr>
        </p:nvSpPr>
        <p:spPr>
          <a:ln/>
        </p:spPr>
      </p:sp>
      <p:sp>
        <p:nvSpPr>
          <p:cNvPr id="1403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1E5F04-1761-4351-9004-210F762A44C0}" type="slidenum">
              <a:rPr lang="en-US" altLang="en-US"/>
              <a:pPr/>
              <a:t>155</a:t>
            </a:fld>
            <a:endParaRPr lang="en-US" altLang="en-US"/>
          </a:p>
        </p:txBody>
      </p:sp>
      <p:sp>
        <p:nvSpPr>
          <p:cNvPr id="1189890" name="Rectangle 2"/>
          <p:cNvSpPr>
            <a:spLocks noChangeArrowheads="1" noTextEdit="1"/>
          </p:cNvSpPr>
          <p:nvPr>
            <p:ph type="sldImg"/>
          </p:nvPr>
        </p:nvSpPr>
        <p:spPr>
          <a:ln/>
        </p:spPr>
      </p:sp>
      <p:sp>
        <p:nvSpPr>
          <p:cNvPr id="1189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02AAAF-D016-4A0A-9960-98F9B0CB4273}" type="slidenum">
              <a:rPr lang="en-US" altLang="en-US"/>
              <a:pPr/>
              <a:t>156</a:t>
            </a:fld>
            <a:endParaRPr lang="en-US" altLang="en-US"/>
          </a:p>
        </p:txBody>
      </p:sp>
      <p:sp>
        <p:nvSpPr>
          <p:cNvPr id="1191938" name="Rectangle 2"/>
          <p:cNvSpPr>
            <a:spLocks noChangeArrowheads="1" noTextEdit="1"/>
          </p:cNvSpPr>
          <p:nvPr>
            <p:ph type="sldImg"/>
          </p:nvPr>
        </p:nvSpPr>
        <p:spPr>
          <a:ln/>
        </p:spPr>
      </p:sp>
      <p:sp>
        <p:nvSpPr>
          <p:cNvPr id="1191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F06070-EF77-4D7D-9CB1-E044A9802DCE}" type="slidenum">
              <a:rPr lang="en-US" altLang="en-US"/>
              <a:pPr/>
              <a:t>157</a:t>
            </a:fld>
            <a:endParaRPr lang="en-US" altLang="en-US"/>
          </a:p>
        </p:txBody>
      </p:sp>
      <p:sp>
        <p:nvSpPr>
          <p:cNvPr id="1405954" name="Rectangle 2"/>
          <p:cNvSpPr>
            <a:spLocks noChangeArrowheads="1" noTextEdit="1"/>
          </p:cNvSpPr>
          <p:nvPr>
            <p:ph type="sldImg"/>
          </p:nvPr>
        </p:nvSpPr>
        <p:spPr>
          <a:ln/>
        </p:spPr>
      </p:sp>
      <p:sp>
        <p:nvSpPr>
          <p:cNvPr id="1405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DC672D-9036-4626-A1E7-BD7E228F9B52}" type="slidenum">
              <a:rPr lang="en-US" altLang="en-US"/>
              <a:pPr/>
              <a:t>158</a:t>
            </a:fld>
            <a:endParaRPr lang="en-US" altLang="en-US"/>
          </a:p>
        </p:txBody>
      </p:sp>
      <p:sp>
        <p:nvSpPr>
          <p:cNvPr id="1408002" name="Rectangle 2"/>
          <p:cNvSpPr>
            <a:spLocks noChangeArrowheads="1" noTextEdit="1"/>
          </p:cNvSpPr>
          <p:nvPr>
            <p:ph type="sldImg"/>
          </p:nvPr>
        </p:nvSpPr>
        <p:spPr>
          <a:ln/>
        </p:spPr>
      </p:sp>
      <p:sp>
        <p:nvSpPr>
          <p:cNvPr id="1408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6940F-1554-4A29-8419-5E1EFA54DA92}" type="slidenum">
              <a:rPr lang="en-US" altLang="en-US"/>
              <a:pPr/>
              <a:t>159</a:t>
            </a:fld>
            <a:endParaRPr lang="en-US" altLang="en-US"/>
          </a:p>
        </p:txBody>
      </p:sp>
      <p:sp>
        <p:nvSpPr>
          <p:cNvPr id="1410050" name="Rectangle 2"/>
          <p:cNvSpPr>
            <a:spLocks noChangeArrowheads="1" noTextEdit="1"/>
          </p:cNvSpPr>
          <p:nvPr>
            <p:ph type="sldImg"/>
          </p:nvPr>
        </p:nvSpPr>
        <p:spPr>
          <a:ln/>
        </p:spPr>
      </p:sp>
      <p:sp>
        <p:nvSpPr>
          <p:cNvPr id="1410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EFBF18-ECC3-4E2F-99D3-D4019D062036}" type="slidenum">
              <a:rPr lang="en-US" altLang="en-US"/>
              <a:pPr/>
              <a:t>160</a:t>
            </a:fld>
            <a:endParaRPr lang="en-US" altLang="en-US"/>
          </a:p>
        </p:txBody>
      </p:sp>
      <p:sp>
        <p:nvSpPr>
          <p:cNvPr id="1412098" name="Rectangle 2"/>
          <p:cNvSpPr>
            <a:spLocks noChangeArrowheads="1" noTextEdit="1"/>
          </p:cNvSpPr>
          <p:nvPr>
            <p:ph type="sldImg"/>
          </p:nvPr>
        </p:nvSpPr>
        <p:spPr>
          <a:ln/>
        </p:spPr>
      </p:sp>
      <p:sp>
        <p:nvSpPr>
          <p:cNvPr id="1412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71111D-C7F0-4516-A2D8-BE6F81AFC425}" type="slidenum">
              <a:rPr lang="en-US" altLang="en-US"/>
              <a:pPr/>
              <a:t>17</a:t>
            </a:fld>
            <a:endParaRPr lang="en-US" altLang="en-US"/>
          </a:p>
        </p:txBody>
      </p:sp>
      <p:sp>
        <p:nvSpPr>
          <p:cNvPr id="1067010" name="Rectangle 2"/>
          <p:cNvSpPr>
            <a:spLocks noChangeArrowheads="1" noTextEdit="1"/>
          </p:cNvSpPr>
          <p:nvPr>
            <p:ph type="sldImg"/>
          </p:nvPr>
        </p:nvSpPr>
        <p:spPr>
          <a:ln/>
        </p:spPr>
      </p:sp>
      <p:sp>
        <p:nvSpPr>
          <p:cNvPr id="1067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5BEB12-B3D7-4865-9CD9-E701D5E924C1}" type="slidenum">
              <a:rPr lang="en-US" altLang="en-US"/>
              <a:pPr/>
              <a:t>161</a:t>
            </a:fld>
            <a:endParaRPr lang="en-US" altLang="en-US"/>
          </a:p>
        </p:txBody>
      </p:sp>
      <p:sp>
        <p:nvSpPr>
          <p:cNvPr id="1414146" name="Rectangle 2"/>
          <p:cNvSpPr>
            <a:spLocks noChangeArrowheads="1" noTextEdit="1"/>
          </p:cNvSpPr>
          <p:nvPr>
            <p:ph type="sldImg"/>
          </p:nvPr>
        </p:nvSpPr>
        <p:spPr>
          <a:ln/>
        </p:spPr>
      </p:sp>
      <p:sp>
        <p:nvSpPr>
          <p:cNvPr id="1414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F50DD8-B906-4B26-9C86-D455A457A48E}" type="slidenum">
              <a:rPr lang="en-US" altLang="en-US"/>
              <a:pPr/>
              <a:t>162</a:t>
            </a:fld>
            <a:endParaRPr lang="en-US" altLang="en-US"/>
          </a:p>
        </p:txBody>
      </p:sp>
      <p:sp>
        <p:nvSpPr>
          <p:cNvPr id="1416194" name="Rectangle 2"/>
          <p:cNvSpPr>
            <a:spLocks noChangeArrowheads="1" noTextEdit="1"/>
          </p:cNvSpPr>
          <p:nvPr>
            <p:ph type="sldImg"/>
          </p:nvPr>
        </p:nvSpPr>
        <p:spPr>
          <a:ln/>
        </p:spPr>
      </p:sp>
      <p:sp>
        <p:nvSpPr>
          <p:cNvPr id="1416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DC4D8A-8F24-473D-B8E6-A20EE6152F4E}" type="slidenum">
              <a:rPr lang="en-US" altLang="en-US"/>
              <a:pPr/>
              <a:t>163</a:t>
            </a:fld>
            <a:endParaRPr lang="en-US" altLang="en-US"/>
          </a:p>
        </p:txBody>
      </p:sp>
      <p:sp>
        <p:nvSpPr>
          <p:cNvPr id="1418242" name="Rectangle 2"/>
          <p:cNvSpPr>
            <a:spLocks noChangeArrowheads="1" noTextEdit="1"/>
          </p:cNvSpPr>
          <p:nvPr>
            <p:ph type="sldImg"/>
          </p:nvPr>
        </p:nvSpPr>
        <p:spPr>
          <a:ln/>
        </p:spPr>
      </p:sp>
      <p:sp>
        <p:nvSpPr>
          <p:cNvPr id="1418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BB5D95-C5A0-4D80-ABEA-43D525006DAC}" type="slidenum">
              <a:rPr lang="en-US" altLang="en-US"/>
              <a:pPr/>
              <a:t>164</a:t>
            </a:fld>
            <a:endParaRPr lang="en-US" altLang="en-US"/>
          </a:p>
        </p:txBody>
      </p:sp>
      <p:sp>
        <p:nvSpPr>
          <p:cNvPr id="1197058" name="Rectangle 2"/>
          <p:cNvSpPr>
            <a:spLocks noChangeArrowheads="1" noTextEdit="1"/>
          </p:cNvSpPr>
          <p:nvPr>
            <p:ph type="sldImg"/>
          </p:nvPr>
        </p:nvSpPr>
        <p:spPr>
          <a:ln/>
        </p:spPr>
      </p:sp>
      <p:sp>
        <p:nvSpPr>
          <p:cNvPr id="1197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785ED1-ADF3-49B8-BE07-E598FB1CD16F}" type="slidenum">
              <a:rPr lang="en-US" altLang="en-US"/>
              <a:pPr/>
              <a:t>165</a:t>
            </a:fld>
            <a:endParaRPr lang="en-US" altLang="en-US"/>
          </a:p>
        </p:txBody>
      </p:sp>
      <p:sp>
        <p:nvSpPr>
          <p:cNvPr id="1420290" name="Rectangle 2"/>
          <p:cNvSpPr>
            <a:spLocks noChangeArrowheads="1" noTextEdit="1"/>
          </p:cNvSpPr>
          <p:nvPr>
            <p:ph type="sldImg"/>
          </p:nvPr>
        </p:nvSpPr>
        <p:spPr>
          <a:ln/>
        </p:spPr>
      </p:sp>
      <p:sp>
        <p:nvSpPr>
          <p:cNvPr id="1420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1C1E1C-BF0E-4A87-B456-B67575D80271}" type="slidenum">
              <a:rPr lang="en-US" altLang="en-US"/>
              <a:pPr/>
              <a:t>166</a:t>
            </a:fld>
            <a:endParaRPr lang="en-US" altLang="en-US"/>
          </a:p>
        </p:txBody>
      </p:sp>
      <p:sp>
        <p:nvSpPr>
          <p:cNvPr id="1422338" name="Rectangle 2"/>
          <p:cNvSpPr>
            <a:spLocks noChangeArrowheads="1" noTextEdit="1"/>
          </p:cNvSpPr>
          <p:nvPr>
            <p:ph type="sldImg"/>
          </p:nvPr>
        </p:nvSpPr>
        <p:spPr>
          <a:ln/>
        </p:spPr>
      </p:sp>
      <p:sp>
        <p:nvSpPr>
          <p:cNvPr id="1422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F8C4CD-AE9D-4753-AB53-8F8BD955F92F}" type="slidenum">
              <a:rPr lang="en-US" altLang="en-US"/>
              <a:pPr/>
              <a:t>167</a:t>
            </a:fld>
            <a:endParaRPr lang="en-US" altLang="en-US"/>
          </a:p>
        </p:txBody>
      </p:sp>
      <p:sp>
        <p:nvSpPr>
          <p:cNvPr id="1195010" name="Rectangle 2"/>
          <p:cNvSpPr>
            <a:spLocks noChangeArrowheads="1" noTextEdit="1"/>
          </p:cNvSpPr>
          <p:nvPr>
            <p:ph type="sldImg"/>
          </p:nvPr>
        </p:nvSpPr>
        <p:spPr>
          <a:ln/>
        </p:spPr>
      </p:sp>
      <p:sp>
        <p:nvSpPr>
          <p:cNvPr id="1195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9D5E83-F329-4C98-A359-E95A33DB2726}" type="slidenum">
              <a:rPr lang="en-US" altLang="en-US"/>
              <a:pPr/>
              <a:t>168</a:t>
            </a:fld>
            <a:endParaRPr lang="en-US" altLang="en-US"/>
          </a:p>
        </p:txBody>
      </p:sp>
      <p:sp>
        <p:nvSpPr>
          <p:cNvPr id="1424386" name="Rectangle 2"/>
          <p:cNvSpPr>
            <a:spLocks noChangeArrowheads="1" noTextEdit="1"/>
          </p:cNvSpPr>
          <p:nvPr>
            <p:ph type="sldImg"/>
          </p:nvPr>
        </p:nvSpPr>
        <p:spPr>
          <a:ln/>
        </p:spPr>
      </p:sp>
      <p:sp>
        <p:nvSpPr>
          <p:cNvPr id="1424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43B9BE-5AD0-48EF-87C4-5E079AB58200}" type="slidenum">
              <a:rPr lang="en-US" altLang="en-US"/>
              <a:pPr/>
              <a:t>169</a:t>
            </a:fld>
            <a:endParaRPr lang="en-US" altLang="en-US"/>
          </a:p>
        </p:txBody>
      </p:sp>
      <p:sp>
        <p:nvSpPr>
          <p:cNvPr id="1426434" name="Rectangle 2"/>
          <p:cNvSpPr>
            <a:spLocks noChangeArrowheads="1" noTextEdit="1"/>
          </p:cNvSpPr>
          <p:nvPr>
            <p:ph type="sldImg"/>
          </p:nvPr>
        </p:nvSpPr>
        <p:spPr>
          <a:ln/>
        </p:spPr>
      </p:sp>
      <p:sp>
        <p:nvSpPr>
          <p:cNvPr id="1426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F2B8A7-4016-4D37-8CC5-1B9AF1EE6DF1}" type="slidenum">
              <a:rPr lang="en-US" altLang="en-US"/>
              <a:pPr/>
              <a:t>170</a:t>
            </a:fld>
            <a:endParaRPr lang="en-US" altLang="en-US"/>
          </a:p>
        </p:txBody>
      </p:sp>
      <p:sp>
        <p:nvSpPr>
          <p:cNvPr id="1199106" name="Rectangle 2"/>
          <p:cNvSpPr>
            <a:spLocks noChangeArrowheads="1" noTextEdit="1"/>
          </p:cNvSpPr>
          <p:nvPr>
            <p:ph type="sldImg"/>
          </p:nvPr>
        </p:nvSpPr>
        <p:spPr>
          <a:ln/>
        </p:spPr>
      </p:sp>
      <p:sp>
        <p:nvSpPr>
          <p:cNvPr id="1199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8B5323-B96D-4E6D-B4D4-8FABECB90638}" type="slidenum">
              <a:rPr lang="en-US" altLang="en-US"/>
              <a:pPr/>
              <a:t>18</a:t>
            </a:fld>
            <a:endParaRPr lang="en-US" altLang="en-US"/>
          </a:p>
        </p:txBody>
      </p:sp>
      <p:sp>
        <p:nvSpPr>
          <p:cNvPr id="1229826" name="Rectangle 2"/>
          <p:cNvSpPr>
            <a:spLocks noChangeArrowheads="1" noTextEdit="1"/>
          </p:cNvSpPr>
          <p:nvPr>
            <p:ph type="sldImg"/>
          </p:nvPr>
        </p:nvSpPr>
        <p:spPr>
          <a:ln/>
        </p:spPr>
      </p:sp>
      <p:sp>
        <p:nvSpPr>
          <p:cNvPr id="1229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72CD92-F267-43A4-B19C-726F76390E0F}" type="slidenum">
              <a:rPr lang="en-US" altLang="en-US"/>
              <a:pPr/>
              <a:t>171</a:t>
            </a:fld>
            <a:endParaRPr lang="en-US" altLang="en-US"/>
          </a:p>
        </p:txBody>
      </p:sp>
      <p:sp>
        <p:nvSpPr>
          <p:cNvPr id="1201154" name="Rectangle 2"/>
          <p:cNvSpPr>
            <a:spLocks noChangeArrowheads="1" noTextEdit="1"/>
          </p:cNvSpPr>
          <p:nvPr>
            <p:ph type="sldImg"/>
          </p:nvPr>
        </p:nvSpPr>
        <p:spPr>
          <a:ln/>
        </p:spPr>
      </p:sp>
      <p:sp>
        <p:nvSpPr>
          <p:cNvPr id="1201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F3F506-2B50-49E9-A657-9003393CDEC1}" type="slidenum">
              <a:rPr lang="en-US" altLang="en-US"/>
              <a:pPr/>
              <a:t>172</a:t>
            </a:fld>
            <a:endParaRPr lang="en-US" altLang="en-US"/>
          </a:p>
        </p:txBody>
      </p:sp>
      <p:sp>
        <p:nvSpPr>
          <p:cNvPr id="1428482" name="Rectangle 2"/>
          <p:cNvSpPr>
            <a:spLocks noChangeArrowheads="1" noTextEdit="1"/>
          </p:cNvSpPr>
          <p:nvPr>
            <p:ph type="sldImg"/>
          </p:nvPr>
        </p:nvSpPr>
        <p:spPr>
          <a:ln/>
        </p:spPr>
      </p:sp>
      <p:sp>
        <p:nvSpPr>
          <p:cNvPr id="1428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D1F6AC-6B64-4544-880F-AF2789A09576}" type="slidenum">
              <a:rPr lang="en-US" altLang="en-US"/>
              <a:pPr/>
              <a:t>173</a:t>
            </a:fld>
            <a:endParaRPr lang="en-US" altLang="en-US"/>
          </a:p>
        </p:txBody>
      </p:sp>
      <p:sp>
        <p:nvSpPr>
          <p:cNvPr id="1430530" name="Rectangle 2"/>
          <p:cNvSpPr>
            <a:spLocks noChangeArrowheads="1" noTextEdit="1"/>
          </p:cNvSpPr>
          <p:nvPr>
            <p:ph type="sldImg"/>
          </p:nvPr>
        </p:nvSpPr>
        <p:spPr>
          <a:ln/>
        </p:spPr>
      </p:sp>
      <p:sp>
        <p:nvSpPr>
          <p:cNvPr id="1430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E28E8A-6DA6-4335-B3CA-BE66C321B5E6}" type="slidenum">
              <a:rPr lang="en-US" altLang="en-US"/>
              <a:pPr/>
              <a:t>174</a:t>
            </a:fld>
            <a:endParaRPr lang="en-US" altLang="en-US"/>
          </a:p>
        </p:txBody>
      </p:sp>
      <p:sp>
        <p:nvSpPr>
          <p:cNvPr id="1436674" name="Rectangle 2"/>
          <p:cNvSpPr>
            <a:spLocks noChangeArrowheads="1" noTextEdit="1"/>
          </p:cNvSpPr>
          <p:nvPr>
            <p:ph type="sldImg"/>
          </p:nvPr>
        </p:nvSpPr>
        <p:spPr>
          <a:ln/>
        </p:spPr>
      </p:sp>
      <p:sp>
        <p:nvSpPr>
          <p:cNvPr id="1436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56EB46-3EE4-4B55-9D08-F2AAB90D5A88}" type="slidenum">
              <a:rPr lang="en-US" altLang="en-US"/>
              <a:pPr/>
              <a:t>175</a:t>
            </a:fld>
            <a:endParaRPr lang="en-US" altLang="en-US"/>
          </a:p>
        </p:txBody>
      </p:sp>
      <p:sp>
        <p:nvSpPr>
          <p:cNvPr id="1432578" name="Rectangle 2"/>
          <p:cNvSpPr>
            <a:spLocks noChangeArrowheads="1" noTextEdit="1"/>
          </p:cNvSpPr>
          <p:nvPr>
            <p:ph type="sldImg"/>
          </p:nvPr>
        </p:nvSpPr>
        <p:spPr>
          <a:ln/>
        </p:spPr>
      </p:sp>
      <p:sp>
        <p:nvSpPr>
          <p:cNvPr id="1432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0F2446-904D-4456-97B6-6F72B663748B}" type="slidenum">
              <a:rPr lang="en-US" altLang="en-US"/>
              <a:pPr/>
              <a:t>176</a:t>
            </a:fld>
            <a:endParaRPr lang="en-US" altLang="en-US"/>
          </a:p>
        </p:txBody>
      </p:sp>
      <p:sp>
        <p:nvSpPr>
          <p:cNvPr id="1438722" name="Rectangle 2"/>
          <p:cNvSpPr>
            <a:spLocks noChangeArrowheads="1" noTextEdit="1"/>
          </p:cNvSpPr>
          <p:nvPr>
            <p:ph type="sldImg"/>
          </p:nvPr>
        </p:nvSpPr>
        <p:spPr>
          <a:ln/>
        </p:spPr>
      </p:sp>
      <p:sp>
        <p:nvSpPr>
          <p:cNvPr id="1438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FCA317-0A67-4576-BA64-67B82196E43C}" type="slidenum">
              <a:rPr lang="en-US" altLang="en-US"/>
              <a:pPr/>
              <a:t>177</a:t>
            </a:fld>
            <a:endParaRPr lang="en-US" altLang="en-US"/>
          </a:p>
        </p:txBody>
      </p:sp>
      <p:sp>
        <p:nvSpPr>
          <p:cNvPr id="1434626" name="Rectangle 2"/>
          <p:cNvSpPr>
            <a:spLocks noChangeArrowheads="1" noTextEdit="1"/>
          </p:cNvSpPr>
          <p:nvPr>
            <p:ph type="sldImg"/>
          </p:nvPr>
        </p:nvSpPr>
        <p:spPr>
          <a:ln/>
        </p:spPr>
      </p:sp>
      <p:sp>
        <p:nvSpPr>
          <p:cNvPr id="1434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336FA0-50E6-4F6C-B9C9-BB7C925CD243}" type="slidenum">
              <a:rPr lang="en-US" altLang="en-US"/>
              <a:pPr/>
              <a:t>178</a:t>
            </a:fld>
            <a:endParaRPr lang="en-US" altLang="en-US"/>
          </a:p>
        </p:txBody>
      </p:sp>
      <p:sp>
        <p:nvSpPr>
          <p:cNvPr id="1205250" name="Rectangle 2"/>
          <p:cNvSpPr>
            <a:spLocks noChangeArrowheads="1" noTextEdit="1"/>
          </p:cNvSpPr>
          <p:nvPr>
            <p:ph type="sldImg"/>
          </p:nvPr>
        </p:nvSpPr>
        <p:spPr>
          <a:ln/>
        </p:spPr>
      </p:sp>
      <p:sp>
        <p:nvSpPr>
          <p:cNvPr id="1205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8D6D9C-075C-4B41-A34F-5C1300CFE0F2}" type="slidenum">
              <a:rPr lang="en-US" altLang="en-US"/>
              <a:pPr/>
              <a:t>19</a:t>
            </a:fld>
            <a:endParaRPr lang="en-US" altLang="en-US"/>
          </a:p>
        </p:txBody>
      </p:sp>
      <p:sp>
        <p:nvSpPr>
          <p:cNvPr id="1069058" name="Rectangle 2"/>
          <p:cNvSpPr>
            <a:spLocks noChangeArrowheads="1" noTextEdit="1"/>
          </p:cNvSpPr>
          <p:nvPr>
            <p:ph type="sldImg"/>
          </p:nvPr>
        </p:nvSpPr>
        <p:spPr>
          <a:ln/>
        </p:spPr>
      </p:sp>
      <p:sp>
        <p:nvSpPr>
          <p:cNvPr id="1069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8E4579-182E-4B28-A398-FAA1037409AF}" type="slidenum">
              <a:rPr lang="en-US" altLang="en-US"/>
              <a:pPr/>
              <a:t>20</a:t>
            </a:fld>
            <a:endParaRPr lang="en-US" altLang="en-US"/>
          </a:p>
        </p:txBody>
      </p:sp>
      <p:sp>
        <p:nvSpPr>
          <p:cNvPr id="1231874" name="Rectangle 2"/>
          <p:cNvSpPr>
            <a:spLocks noChangeArrowheads="1" noTextEdit="1"/>
          </p:cNvSpPr>
          <p:nvPr>
            <p:ph type="sldImg"/>
          </p:nvPr>
        </p:nvSpPr>
        <p:spPr>
          <a:ln/>
        </p:spPr>
      </p:sp>
      <p:sp>
        <p:nvSpPr>
          <p:cNvPr id="1231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B58BFB-6EB0-4629-BC7E-2209A779B6BC}" type="slidenum">
              <a:rPr lang="en-US" altLang="en-US"/>
              <a:pPr/>
              <a:t>3</a:t>
            </a:fld>
            <a:endParaRPr lang="en-US" altLang="en-US"/>
          </a:p>
        </p:txBody>
      </p:sp>
      <p:sp>
        <p:nvSpPr>
          <p:cNvPr id="1207298" name="Rectangle 2"/>
          <p:cNvSpPr>
            <a:spLocks noChangeArrowheads="1" noTextEdit="1"/>
          </p:cNvSpPr>
          <p:nvPr>
            <p:ph type="sldImg"/>
          </p:nvPr>
        </p:nvSpPr>
        <p:spPr>
          <a:ln/>
        </p:spPr>
      </p:sp>
      <p:sp>
        <p:nvSpPr>
          <p:cNvPr id="1207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043577-27E4-4B9F-AEF6-7FCDC160A470}" type="slidenum">
              <a:rPr lang="en-US" altLang="en-US"/>
              <a:pPr/>
              <a:t>21</a:t>
            </a:fld>
            <a:endParaRPr lang="en-US" altLang="en-US"/>
          </a:p>
        </p:txBody>
      </p:sp>
      <p:sp>
        <p:nvSpPr>
          <p:cNvPr id="1233922" name="Rectangle 2"/>
          <p:cNvSpPr>
            <a:spLocks noChangeArrowheads="1" noTextEdit="1"/>
          </p:cNvSpPr>
          <p:nvPr>
            <p:ph type="sldImg"/>
          </p:nvPr>
        </p:nvSpPr>
        <p:spPr>
          <a:ln/>
        </p:spPr>
      </p:sp>
      <p:sp>
        <p:nvSpPr>
          <p:cNvPr id="12339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83C5F-27B0-40BC-84C4-D66177AF5980}" type="slidenum">
              <a:rPr lang="en-US" altLang="en-US"/>
              <a:pPr/>
              <a:t>22</a:t>
            </a:fld>
            <a:endParaRPr lang="en-US" altLang="en-US"/>
          </a:p>
        </p:txBody>
      </p:sp>
      <p:sp>
        <p:nvSpPr>
          <p:cNvPr id="1071106" name="Rectangle 2"/>
          <p:cNvSpPr>
            <a:spLocks noChangeArrowheads="1" noTextEdit="1"/>
          </p:cNvSpPr>
          <p:nvPr>
            <p:ph type="sldImg"/>
          </p:nvPr>
        </p:nvSpPr>
        <p:spPr>
          <a:ln/>
        </p:spPr>
      </p:sp>
      <p:sp>
        <p:nvSpPr>
          <p:cNvPr id="1071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E2053D-1CAC-4A27-9F74-77FE5F2C5B3B}" type="slidenum">
              <a:rPr lang="en-US" altLang="en-US"/>
              <a:pPr/>
              <a:t>23</a:t>
            </a:fld>
            <a:endParaRPr lang="en-US" altLang="en-US"/>
          </a:p>
        </p:txBody>
      </p:sp>
      <p:sp>
        <p:nvSpPr>
          <p:cNvPr id="1235970" name="Rectangle 2"/>
          <p:cNvSpPr>
            <a:spLocks noChangeArrowheads="1" noTextEdit="1"/>
          </p:cNvSpPr>
          <p:nvPr>
            <p:ph type="sldImg"/>
          </p:nvPr>
        </p:nvSpPr>
        <p:spPr>
          <a:ln/>
        </p:spPr>
      </p:sp>
      <p:sp>
        <p:nvSpPr>
          <p:cNvPr id="1235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53174D-57AC-4908-A9C6-C29F909FF1EF}" type="slidenum">
              <a:rPr lang="en-US" altLang="en-US"/>
              <a:pPr/>
              <a:t>24</a:t>
            </a:fld>
            <a:endParaRPr lang="en-US" altLang="en-US"/>
          </a:p>
        </p:txBody>
      </p:sp>
      <p:sp>
        <p:nvSpPr>
          <p:cNvPr id="1238018" name="Rectangle 2"/>
          <p:cNvSpPr>
            <a:spLocks noChangeArrowheads="1" noTextEdit="1"/>
          </p:cNvSpPr>
          <p:nvPr>
            <p:ph type="sldImg"/>
          </p:nvPr>
        </p:nvSpPr>
        <p:spPr>
          <a:ln/>
        </p:spPr>
      </p:sp>
      <p:sp>
        <p:nvSpPr>
          <p:cNvPr id="1238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06FAF4-8D81-4FD3-97D9-161F4AAAE36F}" type="slidenum">
              <a:rPr lang="en-US" altLang="en-US"/>
              <a:pPr/>
              <a:t>25</a:t>
            </a:fld>
            <a:endParaRPr lang="en-US" altLang="en-US"/>
          </a:p>
        </p:txBody>
      </p:sp>
      <p:sp>
        <p:nvSpPr>
          <p:cNvPr id="1240066" name="Rectangle 2"/>
          <p:cNvSpPr>
            <a:spLocks noChangeArrowheads="1" noTextEdit="1"/>
          </p:cNvSpPr>
          <p:nvPr>
            <p:ph type="sldImg"/>
          </p:nvPr>
        </p:nvSpPr>
        <p:spPr>
          <a:ln/>
        </p:spPr>
      </p:sp>
      <p:sp>
        <p:nvSpPr>
          <p:cNvPr id="1240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CD1DF4-AC6A-404D-8200-06FEB30F9B2F}" type="slidenum">
              <a:rPr lang="en-US" altLang="en-US"/>
              <a:pPr/>
              <a:t>26</a:t>
            </a:fld>
            <a:endParaRPr lang="en-US" altLang="en-US"/>
          </a:p>
        </p:txBody>
      </p:sp>
      <p:sp>
        <p:nvSpPr>
          <p:cNvPr id="1073154" name="Rectangle 2"/>
          <p:cNvSpPr>
            <a:spLocks noChangeArrowheads="1" noTextEdit="1"/>
          </p:cNvSpPr>
          <p:nvPr>
            <p:ph type="sldImg"/>
          </p:nvPr>
        </p:nvSpPr>
        <p:spPr>
          <a:ln/>
        </p:spPr>
      </p:sp>
      <p:sp>
        <p:nvSpPr>
          <p:cNvPr id="1073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5EF05E-3F35-4743-A7DA-5E410905CD4B}" type="slidenum">
              <a:rPr lang="en-US" altLang="en-US"/>
              <a:pPr/>
              <a:t>27</a:t>
            </a:fld>
            <a:endParaRPr lang="en-US" altLang="en-US"/>
          </a:p>
        </p:txBody>
      </p:sp>
      <p:sp>
        <p:nvSpPr>
          <p:cNvPr id="1242114" name="Rectangle 2"/>
          <p:cNvSpPr>
            <a:spLocks noChangeArrowheads="1" noTextEdit="1"/>
          </p:cNvSpPr>
          <p:nvPr>
            <p:ph type="sldImg"/>
          </p:nvPr>
        </p:nvSpPr>
        <p:spPr>
          <a:ln/>
        </p:spPr>
      </p:sp>
      <p:sp>
        <p:nvSpPr>
          <p:cNvPr id="1242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88A194-338F-4190-BC5E-7ECEA0D35E35}" type="slidenum">
              <a:rPr lang="en-US" altLang="en-US"/>
              <a:pPr/>
              <a:t>28</a:t>
            </a:fld>
            <a:endParaRPr lang="en-US" altLang="en-US"/>
          </a:p>
        </p:txBody>
      </p:sp>
      <p:sp>
        <p:nvSpPr>
          <p:cNvPr id="1075202" name="Rectangle 2"/>
          <p:cNvSpPr>
            <a:spLocks noChangeArrowheads="1" noTextEdit="1"/>
          </p:cNvSpPr>
          <p:nvPr>
            <p:ph type="sldImg"/>
          </p:nvPr>
        </p:nvSpPr>
        <p:spPr>
          <a:ln/>
        </p:spPr>
      </p:sp>
      <p:sp>
        <p:nvSpPr>
          <p:cNvPr id="1075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4BB835-C721-47C8-9D16-B3D35625267D}" type="slidenum">
              <a:rPr lang="en-US" altLang="en-US"/>
              <a:pPr/>
              <a:t>29</a:t>
            </a:fld>
            <a:endParaRPr lang="en-US" altLang="en-US"/>
          </a:p>
        </p:txBody>
      </p:sp>
      <p:sp>
        <p:nvSpPr>
          <p:cNvPr id="1244162" name="Rectangle 2"/>
          <p:cNvSpPr>
            <a:spLocks noChangeArrowheads="1" noTextEdit="1"/>
          </p:cNvSpPr>
          <p:nvPr>
            <p:ph type="sldImg"/>
          </p:nvPr>
        </p:nvSpPr>
        <p:spPr>
          <a:ln/>
        </p:spPr>
      </p:sp>
      <p:sp>
        <p:nvSpPr>
          <p:cNvPr id="1244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47301D-D991-4E54-A1BE-BDFB31AF41DF}" type="slidenum">
              <a:rPr lang="en-US" altLang="en-US"/>
              <a:pPr/>
              <a:t>30</a:t>
            </a:fld>
            <a:endParaRPr lang="en-US" altLang="en-US"/>
          </a:p>
        </p:txBody>
      </p:sp>
      <p:sp>
        <p:nvSpPr>
          <p:cNvPr id="1077250" name="Rectangle 2"/>
          <p:cNvSpPr>
            <a:spLocks noChangeArrowheads="1" noTextEdit="1"/>
          </p:cNvSpPr>
          <p:nvPr>
            <p:ph type="sldImg"/>
          </p:nvPr>
        </p:nvSpPr>
        <p:spPr>
          <a:ln/>
        </p:spPr>
      </p:sp>
      <p:sp>
        <p:nvSpPr>
          <p:cNvPr id="1077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ECC27-0A56-4C7F-8531-283ABBED65C3}" type="slidenum">
              <a:rPr lang="en-US" altLang="en-US"/>
              <a:pPr/>
              <a:t>4</a:t>
            </a:fld>
            <a:endParaRPr lang="en-US" altLang="en-US"/>
          </a:p>
        </p:txBody>
      </p:sp>
      <p:sp>
        <p:nvSpPr>
          <p:cNvPr id="1209346" name="Rectangle 2"/>
          <p:cNvSpPr>
            <a:spLocks noChangeArrowheads="1" noTextEdit="1"/>
          </p:cNvSpPr>
          <p:nvPr>
            <p:ph type="sldImg"/>
          </p:nvPr>
        </p:nvSpPr>
        <p:spPr>
          <a:ln/>
        </p:spPr>
      </p:sp>
      <p:sp>
        <p:nvSpPr>
          <p:cNvPr id="1209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282072-D963-48A9-864E-9048CBA6E701}" type="slidenum">
              <a:rPr lang="en-US" altLang="en-US"/>
              <a:pPr/>
              <a:t>31</a:t>
            </a:fld>
            <a:endParaRPr lang="en-US" altLang="en-US"/>
          </a:p>
        </p:txBody>
      </p:sp>
      <p:sp>
        <p:nvSpPr>
          <p:cNvPr id="1246210" name="Rectangle 2"/>
          <p:cNvSpPr>
            <a:spLocks noChangeArrowheads="1" noTextEdit="1"/>
          </p:cNvSpPr>
          <p:nvPr>
            <p:ph type="sldImg"/>
          </p:nvPr>
        </p:nvSpPr>
        <p:spPr>
          <a:ln/>
        </p:spPr>
      </p:sp>
      <p:sp>
        <p:nvSpPr>
          <p:cNvPr id="1246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B64200-42F9-4CE9-B3EC-555A5F71D834}" type="slidenum">
              <a:rPr lang="en-US" altLang="en-US"/>
              <a:pPr/>
              <a:t>32</a:t>
            </a:fld>
            <a:endParaRPr lang="en-US" altLang="en-US"/>
          </a:p>
        </p:txBody>
      </p:sp>
      <p:sp>
        <p:nvSpPr>
          <p:cNvPr id="1254402" name="Rectangle 2"/>
          <p:cNvSpPr>
            <a:spLocks noChangeArrowheads="1" noTextEdit="1"/>
          </p:cNvSpPr>
          <p:nvPr>
            <p:ph type="sldImg"/>
          </p:nvPr>
        </p:nvSpPr>
        <p:spPr>
          <a:ln/>
        </p:spPr>
      </p:sp>
      <p:sp>
        <p:nvSpPr>
          <p:cNvPr id="1254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F86CB1-9996-498C-A8FE-E6DDBEE1AD51}" type="slidenum">
              <a:rPr lang="en-US" altLang="en-US"/>
              <a:pPr/>
              <a:t>33</a:t>
            </a:fld>
            <a:endParaRPr lang="en-US" altLang="en-US"/>
          </a:p>
        </p:txBody>
      </p:sp>
      <p:sp>
        <p:nvSpPr>
          <p:cNvPr id="1079298" name="Rectangle 2"/>
          <p:cNvSpPr>
            <a:spLocks noChangeArrowheads="1" noTextEdit="1"/>
          </p:cNvSpPr>
          <p:nvPr>
            <p:ph type="sldImg"/>
          </p:nvPr>
        </p:nvSpPr>
        <p:spPr>
          <a:ln/>
        </p:spPr>
      </p:sp>
      <p:sp>
        <p:nvSpPr>
          <p:cNvPr id="1079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1034B1-AE1F-43D5-95CB-93DA4BFAF027}" type="slidenum">
              <a:rPr lang="en-US" altLang="en-US"/>
              <a:pPr/>
              <a:t>34</a:t>
            </a:fld>
            <a:endParaRPr lang="en-US" altLang="en-US"/>
          </a:p>
        </p:txBody>
      </p:sp>
      <p:sp>
        <p:nvSpPr>
          <p:cNvPr id="1248258" name="Rectangle 2"/>
          <p:cNvSpPr>
            <a:spLocks noChangeArrowheads="1" noTextEdit="1"/>
          </p:cNvSpPr>
          <p:nvPr>
            <p:ph type="sldImg"/>
          </p:nvPr>
        </p:nvSpPr>
        <p:spPr>
          <a:ln/>
        </p:spPr>
      </p:sp>
      <p:sp>
        <p:nvSpPr>
          <p:cNvPr id="1248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4977AC-38B6-434F-AEC8-05CD8B7AACB7}" type="slidenum">
              <a:rPr lang="en-US" altLang="en-US"/>
              <a:pPr/>
              <a:t>35</a:t>
            </a:fld>
            <a:endParaRPr lang="en-US" altLang="en-US"/>
          </a:p>
        </p:txBody>
      </p:sp>
      <p:sp>
        <p:nvSpPr>
          <p:cNvPr id="1250306" name="Rectangle 2"/>
          <p:cNvSpPr>
            <a:spLocks noChangeArrowheads="1" noTextEdit="1"/>
          </p:cNvSpPr>
          <p:nvPr>
            <p:ph type="sldImg"/>
          </p:nvPr>
        </p:nvSpPr>
        <p:spPr>
          <a:ln/>
        </p:spPr>
      </p:sp>
      <p:sp>
        <p:nvSpPr>
          <p:cNvPr id="1250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5F46ED-80FB-403D-92EC-B5F7912900CD}" type="slidenum">
              <a:rPr lang="en-US" altLang="en-US"/>
              <a:pPr/>
              <a:t>36</a:t>
            </a:fld>
            <a:endParaRPr lang="en-US" altLang="en-US"/>
          </a:p>
        </p:txBody>
      </p:sp>
      <p:sp>
        <p:nvSpPr>
          <p:cNvPr id="1252354" name="Rectangle 2"/>
          <p:cNvSpPr>
            <a:spLocks noChangeArrowheads="1" noTextEdit="1"/>
          </p:cNvSpPr>
          <p:nvPr>
            <p:ph type="sldImg"/>
          </p:nvPr>
        </p:nvSpPr>
        <p:spPr>
          <a:ln/>
        </p:spPr>
      </p:sp>
      <p:sp>
        <p:nvSpPr>
          <p:cNvPr id="1252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558F05-F62F-405D-BFBA-3F640261DEC4}" type="slidenum">
              <a:rPr lang="en-US" altLang="en-US"/>
              <a:pPr/>
              <a:t>37</a:t>
            </a:fld>
            <a:endParaRPr lang="en-US" altLang="en-US"/>
          </a:p>
        </p:txBody>
      </p:sp>
      <p:sp>
        <p:nvSpPr>
          <p:cNvPr id="1081346" name="Rectangle 2"/>
          <p:cNvSpPr>
            <a:spLocks noChangeArrowheads="1" noTextEdit="1"/>
          </p:cNvSpPr>
          <p:nvPr>
            <p:ph type="sldImg"/>
          </p:nvPr>
        </p:nvSpPr>
        <p:spPr>
          <a:ln/>
        </p:spPr>
      </p:sp>
      <p:sp>
        <p:nvSpPr>
          <p:cNvPr id="1081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EFA128-EA4E-44D0-8776-16F79D998F04}" type="slidenum">
              <a:rPr lang="en-US" altLang="en-US"/>
              <a:pPr/>
              <a:t>38</a:t>
            </a:fld>
            <a:endParaRPr lang="en-US" altLang="en-US"/>
          </a:p>
        </p:txBody>
      </p:sp>
      <p:sp>
        <p:nvSpPr>
          <p:cNvPr id="1256450" name="Rectangle 2"/>
          <p:cNvSpPr>
            <a:spLocks noChangeArrowheads="1" noTextEdit="1"/>
          </p:cNvSpPr>
          <p:nvPr>
            <p:ph type="sldImg"/>
          </p:nvPr>
        </p:nvSpPr>
        <p:spPr>
          <a:ln/>
        </p:spPr>
      </p:sp>
      <p:sp>
        <p:nvSpPr>
          <p:cNvPr id="1256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E1F9F9-A7F0-43EC-8B1A-4499619DC8AF}" type="slidenum">
              <a:rPr lang="en-US" altLang="en-US"/>
              <a:pPr/>
              <a:t>39</a:t>
            </a:fld>
            <a:endParaRPr lang="en-US" altLang="en-US"/>
          </a:p>
        </p:txBody>
      </p:sp>
      <p:sp>
        <p:nvSpPr>
          <p:cNvPr id="1258498" name="Rectangle 2"/>
          <p:cNvSpPr>
            <a:spLocks noChangeArrowheads="1" noTextEdit="1"/>
          </p:cNvSpPr>
          <p:nvPr>
            <p:ph type="sldImg"/>
          </p:nvPr>
        </p:nvSpPr>
        <p:spPr>
          <a:ln/>
        </p:spPr>
      </p:sp>
      <p:sp>
        <p:nvSpPr>
          <p:cNvPr id="1258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7BAFB6-F746-4999-93B3-AF6D29A6C2CF}" type="slidenum">
              <a:rPr lang="en-US" altLang="en-US"/>
              <a:pPr/>
              <a:t>40</a:t>
            </a:fld>
            <a:endParaRPr lang="en-US" altLang="en-US"/>
          </a:p>
        </p:txBody>
      </p:sp>
      <p:sp>
        <p:nvSpPr>
          <p:cNvPr id="1260546" name="Rectangle 2"/>
          <p:cNvSpPr>
            <a:spLocks noChangeArrowheads="1" noTextEdit="1"/>
          </p:cNvSpPr>
          <p:nvPr>
            <p:ph type="sldImg"/>
          </p:nvPr>
        </p:nvSpPr>
        <p:spPr>
          <a:ln/>
        </p:spPr>
      </p:sp>
      <p:sp>
        <p:nvSpPr>
          <p:cNvPr id="1260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8EC3C0-68CF-48CB-8C65-AF4E4EF98172}" type="slidenum">
              <a:rPr lang="en-US" altLang="en-US"/>
              <a:pPr/>
              <a:t>5</a:t>
            </a:fld>
            <a:endParaRPr lang="en-US" altLang="en-US"/>
          </a:p>
        </p:txBody>
      </p:sp>
      <p:sp>
        <p:nvSpPr>
          <p:cNvPr id="1211394" name="Rectangle 2"/>
          <p:cNvSpPr>
            <a:spLocks noChangeArrowheads="1" noTextEdit="1"/>
          </p:cNvSpPr>
          <p:nvPr>
            <p:ph type="sldImg"/>
          </p:nvPr>
        </p:nvSpPr>
        <p:spPr>
          <a:ln/>
        </p:spPr>
      </p:sp>
      <p:sp>
        <p:nvSpPr>
          <p:cNvPr id="1211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A4B9BC-9C2B-46C0-A1AF-0AE268FBCF57}" type="slidenum">
              <a:rPr lang="en-US" altLang="en-US"/>
              <a:pPr/>
              <a:t>41</a:t>
            </a:fld>
            <a:endParaRPr lang="en-US" altLang="en-US"/>
          </a:p>
        </p:txBody>
      </p:sp>
      <p:sp>
        <p:nvSpPr>
          <p:cNvPr id="1262594" name="Rectangle 2"/>
          <p:cNvSpPr>
            <a:spLocks noChangeArrowheads="1" noTextEdit="1"/>
          </p:cNvSpPr>
          <p:nvPr>
            <p:ph type="sldImg"/>
          </p:nvPr>
        </p:nvSpPr>
        <p:spPr>
          <a:ln/>
        </p:spPr>
      </p:sp>
      <p:sp>
        <p:nvSpPr>
          <p:cNvPr id="12625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EF66BB-00F6-4B2D-80FC-C26F1C784C8F}" type="slidenum">
              <a:rPr lang="en-US" altLang="en-US"/>
              <a:pPr/>
              <a:t>42</a:t>
            </a:fld>
            <a:endParaRPr lang="en-US" altLang="en-US"/>
          </a:p>
        </p:txBody>
      </p:sp>
      <p:sp>
        <p:nvSpPr>
          <p:cNvPr id="1264642" name="Rectangle 2"/>
          <p:cNvSpPr>
            <a:spLocks noChangeArrowheads="1" noTextEdit="1"/>
          </p:cNvSpPr>
          <p:nvPr>
            <p:ph type="sldImg"/>
          </p:nvPr>
        </p:nvSpPr>
        <p:spPr>
          <a:ln/>
        </p:spPr>
      </p:sp>
      <p:sp>
        <p:nvSpPr>
          <p:cNvPr id="12646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98ABCE-32D0-449F-BF14-C1C68F199E74}" type="slidenum">
              <a:rPr lang="en-US" altLang="en-US"/>
              <a:pPr/>
              <a:t>43</a:t>
            </a:fld>
            <a:endParaRPr lang="en-US" altLang="en-US"/>
          </a:p>
        </p:txBody>
      </p:sp>
      <p:sp>
        <p:nvSpPr>
          <p:cNvPr id="1083394" name="Rectangle 2"/>
          <p:cNvSpPr>
            <a:spLocks noChangeArrowheads="1" noTextEdit="1"/>
          </p:cNvSpPr>
          <p:nvPr>
            <p:ph type="sldImg"/>
          </p:nvPr>
        </p:nvSpPr>
        <p:spPr>
          <a:ln/>
        </p:spPr>
      </p:sp>
      <p:sp>
        <p:nvSpPr>
          <p:cNvPr id="1083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1B9E8C-C478-4075-BE58-FD54E8A40D3B}" type="slidenum">
              <a:rPr lang="en-US" altLang="en-US"/>
              <a:pPr/>
              <a:t>44</a:t>
            </a:fld>
            <a:endParaRPr lang="en-US" altLang="en-US"/>
          </a:p>
        </p:txBody>
      </p:sp>
      <p:sp>
        <p:nvSpPr>
          <p:cNvPr id="1266690" name="Rectangle 2"/>
          <p:cNvSpPr>
            <a:spLocks noChangeArrowheads="1" noTextEdit="1"/>
          </p:cNvSpPr>
          <p:nvPr>
            <p:ph type="sldImg"/>
          </p:nvPr>
        </p:nvSpPr>
        <p:spPr>
          <a:ln/>
        </p:spPr>
      </p:sp>
      <p:sp>
        <p:nvSpPr>
          <p:cNvPr id="12666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F73385-18E3-4FF0-94A8-559B061479E6}" type="slidenum">
              <a:rPr lang="en-US" altLang="en-US"/>
              <a:pPr/>
              <a:t>45</a:t>
            </a:fld>
            <a:endParaRPr lang="en-US" altLang="en-US"/>
          </a:p>
        </p:txBody>
      </p:sp>
      <p:sp>
        <p:nvSpPr>
          <p:cNvPr id="1268738" name="Rectangle 2"/>
          <p:cNvSpPr>
            <a:spLocks noChangeArrowheads="1" noTextEdit="1"/>
          </p:cNvSpPr>
          <p:nvPr>
            <p:ph type="sldImg"/>
          </p:nvPr>
        </p:nvSpPr>
        <p:spPr>
          <a:ln/>
        </p:spPr>
      </p:sp>
      <p:sp>
        <p:nvSpPr>
          <p:cNvPr id="12687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D0C9D1-0187-4C0B-BCF2-E1A150A182A8}" type="slidenum">
              <a:rPr lang="en-US" altLang="en-US"/>
              <a:pPr/>
              <a:t>46</a:t>
            </a:fld>
            <a:endParaRPr lang="en-US" altLang="en-US"/>
          </a:p>
        </p:txBody>
      </p:sp>
      <p:sp>
        <p:nvSpPr>
          <p:cNvPr id="1270786" name="Rectangle 2"/>
          <p:cNvSpPr>
            <a:spLocks noChangeArrowheads="1" noTextEdit="1"/>
          </p:cNvSpPr>
          <p:nvPr>
            <p:ph type="sldImg"/>
          </p:nvPr>
        </p:nvSpPr>
        <p:spPr>
          <a:ln/>
        </p:spPr>
      </p:sp>
      <p:sp>
        <p:nvSpPr>
          <p:cNvPr id="12707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0DEE2E-0DC3-4828-90AA-E10E5153ADAF}" type="slidenum">
              <a:rPr lang="en-US" altLang="en-US"/>
              <a:pPr/>
              <a:t>47</a:t>
            </a:fld>
            <a:endParaRPr lang="en-US" altLang="en-US"/>
          </a:p>
        </p:txBody>
      </p:sp>
      <p:sp>
        <p:nvSpPr>
          <p:cNvPr id="1085442" name="Rectangle 2"/>
          <p:cNvSpPr>
            <a:spLocks noChangeArrowheads="1" noTextEdit="1"/>
          </p:cNvSpPr>
          <p:nvPr>
            <p:ph type="sldImg"/>
          </p:nvPr>
        </p:nvSpPr>
        <p:spPr>
          <a:ln/>
        </p:spPr>
      </p:sp>
      <p:sp>
        <p:nvSpPr>
          <p:cNvPr id="1085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CBF1A8-9B28-4CD7-A6E8-DDCF49826F63}" type="slidenum">
              <a:rPr lang="en-US" altLang="en-US"/>
              <a:pPr/>
              <a:t>48</a:t>
            </a:fld>
            <a:endParaRPr lang="en-US" altLang="en-US"/>
          </a:p>
        </p:txBody>
      </p:sp>
      <p:sp>
        <p:nvSpPr>
          <p:cNvPr id="1272834" name="Rectangle 2"/>
          <p:cNvSpPr>
            <a:spLocks noChangeArrowheads="1" noTextEdit="1"/>
          </p:cNvSpPr>
          <p:nvPr>
            <p:ph type="sldImg"/>
          </p:nvPr>
        </p:nvSpPr>
        <p:spPr>
          <a:ln/>
        </p:spPr>
      </p:sp>
      <p:sp>
        <p:nvSpPr>
          <p:cNvPr id="1272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C2F6FA-AE23-4274-AA89-92EE6B029713}" type="slidenum">
              <a:rPr lang="en-US" altLang="en-US"/>
              <a:pPr/>
              <a:t>49</a:t>
            </a:fld>
            <a:endParaRPr lang="en-US" altLang="en-US"/>
          </a:p>
        </p:txBody>
      </p:sp>
      <p:sp>
        <p:nvSpPr>
          <p:cNvPr id="1087490" name="Rectangle 2"/>
          <p:cNvSpPr>
            <a:spLocks noChangeArrowheads="1" noTextEdit="1"/>
          </p:cNvSpPr>
          <p:nvPr>
            <p:ph type="sldImg"/>
          </p:nvPr>
        </p:nvSpPr>
        <p:spPr>
          <a:ln/>
        </p:spPr>
      </p:sp>
      <p:sp>
        <p:nvSpPr>
          <p:cNvPr id="1087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129198-6C98-4260-B748-90C59201E54F}" type="slidenum">
              <a:rPr lang="en-US" altLang="en-US"/>
              <a:pPr/>
              <a:t>50</a:t>
            </a:fld>
            <a:endParaRPr lang="en-US" altLang="en-US"/>
          </a:p>
        </p:txBody>
      </p:sp>
      <p:sp>
        <p:nvSpPr>
          <p:cNvPr id="1441794" name="Rectangle 2"/>
          <p:cNvSpPr>
            <a:spLocks noChangeArrowheads="1" noTextEdit="1"/>
          </p:cNvSpPr>
          <p:nvPr>
            <p:ph type="sldImg"/>
          </p:nvPr>
        </p:nvSpPr>
        <p:spPr>
          <a:ln/>
        </p:spPr>
      </p:sp>
      <p:sp>
        <p:nvSpPr>
          <p:cNvPr id="1441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C4E27E-6016-41FF-96B8-8C97DB36A246}" type="slidenum">
              <a:rPr lang="en-US" altLang="en-US"/>
              <a:pPr/>
              <a:t>6</a:t>
            </a:fld>
            <a:endParaRPr lang="en-US" altLang="en-US"/>
          </a:p>
        </p:txBody>
      </p:sp>
      <p:sp>
        <p:nvSpPr>
          <p:cNvPr id="1060866" name="Rectangle 2"/>
          <p:cNvSpPr>
            <a:spLocks noChangeArrowheads="1" noTextEdit="1"/>
          </p:cNvSpPr>
          <p:nvPr>
            <p:ph type="sldImg"/>
          </p:nvPr>
        </p:nvSpPr>
        <p:spPr>
          <a:ln/>
        </p:spPr>
      </p:sp>
      <p:sp>
        <p:nvSpPr>
          <p:cNvPr id="1060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5221EF-1DCE-4662-8113-748C01A7509E}" type="slidenum">
              <a:rPr lang="en-US" altLang="en-US"/>
              <a:pPr/>
              <a:t>51</a:t>
            </a:fld>
            <a:endParaRPr lang="en-US" altLang="en-US"/>
          </a:p>
        </p:txBody>
      </p:sp>
      <p:sp>
        <p:nvSpPr>
          <p:cNvPr id="1443842" name="Rectangle 2"/>
          <p:cNvSpPr>
            <a:spLocks noChangeArrowheads="1" noTextEdit="1"/>
          </p:cNvSpPr>
          <p:nvPr>
            <p:ph type="sldImg"/>
          </p:nvPr>
        </p:nvSpPr>
        <p:spPr>
          <a:ln/>
        </p:spPr>
      </p:sp>
      <p:sp>
        <p:nvSpPr>
          <p:cNvPr id="1443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00A5C5-3873-4F9C-8740-18B791869F3C}" type="slidenum">
              <a:rPr lang="en-US" altLang="en-US"/>
              <a:pPr/>
              <a:t>52</a:t>
            </a:fld>
            <a:endParaRPr lang="en-US" altLang="en-US"/>
          </a:p>
        </p:txBody>
      </p:sp>
      <p:sp>
        <p:nvSpPr>
          <p:cNvPr id="1445890" name="Rectangle 2"/>
          <p:cNvSpPr>
            <a:spLocks noChangeArrowheads="1" noTextEdit="1"/>
          </p:cNvSpPr>
          <p:nvPr>
            <p:ph type="sldImg"/>
          </p:nvPr>
        </p:nvSpPr>
        <p:spPr>
          <a:ln/>
        </p:spPr>
      </p:sp>
      <p:sp>
        <p:nvSpPr>
          <p:cNvPr id="1445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A2F945-3131-4434-BC07-A9B502FC7F24}" type="slidenum">
              <a:rPr lang="en-US" altLang="en-US"/>
              <a:pPr/>
              <a:t>53</a:t>
            </a:fld>
            <a:endParaRPr lang="en-US" altLang="en-US"/>
          </a:p>
        </p:txBody>
      </p:sp>
      <p:sp>
        <p:nvSpPr>
          <p:cNvPr id="1447938" name="Rectangle 2"/>
          <p:cNvSpPr>
            <a:spLocks noChangeArrowheads="1" noTextEdit="1"/>
          </p:cNvSpPr>
          <p:nvPr>
            <p:ph type="sldImg"/>
          </p:nvPr>
        </p:nvSpPr>
        <p:spPr>
          <a:ln/>
        </p:spPr>
      </p:sp>
      <p:sp>
        <p:nvSpPr>
          <p:cNvPr id="1447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DCAA78-B55A-4693-BCDB-9FFD7458B6D5}" type="slidenum">
              <a:rPr lang="en-US" altLang="en-US"/>
              <a:pPr/>
              <a:t>54</a:t>
            </a:fld>
            <a:endParaRPr lang="en-US" altLang="en-US"/>
          </a:p>
        </p:txBody>
      </p:sp>
      <p:sp>
        <p:nvSpPr>
          <p:cNvPr id="1449986" name="Rectangle 2"/>
          <p:cNvSpPr>
            <a:spLocks noChangeArrowheads="1" noTextEdit="1"/>
          </p:cNvSpPr>
          <p:nvPr>
            <p:ph type="sldImg"/>
          </p:nvPr>
        </p:nvSpPr>
        <p:spPr>
          <a:ln/>
        </p:spPr>
      </p:sp>
      <p:sp>
        <p:nvSpPr>
          <p:cNvPr id="1449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9557B5-3BE7-4C0E-A179-FB57C8656F46}" type="slidenum">
              <a:rPr lang="en-US" altLang="en-US"/>
              <a:pPr/>
              <a:t>55</a:t>
            </a:fld>
            <a:endParaRPr lang="en-US" altLang="en-US"/>
          </a:p>
        </p:txBody>
      </p:sp>
      <p:sp>
        <p:nvSpPr>
          <p:cNvPr id="1096706" name="Rectangle 2"/>
          <p:cNvSpPr>
            <a:spLocks noChangeArrowheads="1" noTextEdit="1"/>
          </p:cNvSpPr>
          <p:nvPr>
            <p:ph type="sldImg"/>
          </p:nvPr>
        </p:nvSpPr>
        <p:spPr>
          <a:ln/>
        </p:spPr>
      </p:sp>
      <p:sp>
        <p:nvSpPr>
          <p:cNvPr id="1096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623B54-4728-4787-8A85-E2EF4BA9B637}" type="slidenum">
              <a:rPr lang="en-US" altLang="en-US"/>
              <a:pPr/>
              <a:t>56</a:t>
            </a:fld>
            <a:endParaRPr lang="en-US" altLang="en-US"/>
          </a:p>
        </p:txBody>
      </p:sp>
      <p:sp>
        <p:nvSpPr>
          <p:cNvPr id="1287170" name="Rectangle 2"/>
          <p:cNvSpPr>
            <a:spLocks noChangeArrowheads="1" noTextEdit="1"/>
          </p:cNvSpPr>
          <p:nvPr>
            <p:ph type="sldImg"/>
          </p:nvPr>
        </p:nvSpPr>
        <p:spPr>
          <a:ln/>
        </p:spPr>
      </p:sp>
      <p:sp>
        <p:nvSpPr>
          <p:cNvPr id="1287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366953-4C89-4167-9786-90375C96AA9B}" type="slidenum">
              <a:rPr lang="en-US" altLang="en-US"/>
              <a:pPr/>
              <a:t>57</a:t>
            </a:fld>
            <a:endParaRPr lang="en-US" altLang="en-US"/>
          </a:p>
        </p:txBody>
      </p:sp>
      <p:sp>
        <p:nvSpPr>
          <p:cNvPr id="1289218" name="Rectangle 2"/>
          <p:cNvSpPr>
            <a:spLocks noChangeArrowheads="1" noTextEdit="1"/>
          </p:cNvSpPr>
          <p:nvPr>
            <p:ph type="sldImg"/>
          </p:nvPr>
        </p:nvSpPr>
        <p:spPr>
          <a:ln/>
        </p:spPr>
      </p:sp>
      <p:sp>
        <p:nvSpPr>
          <p:cNvPr id="1289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A57C8-170D-4DEF-8863-590E3DDA4018}" type="slidenum">
              <a:rPr lang="en-US" altLang="en-US"/>
              <a:pPr/>
              <a:t>58</a:t>
            </a:fld>
            <a:endParaRPr lang="en-US" altLang="en-US"/>
          </a:p>
        </p:txBody>
      </p:sp>
      <p:sp>
        <p:nvSpPr>
          <p:cNvPr id="1291266" name="Rectangle 2"/>
          <p:cNvSpPr>
            <a:spLocks noChangeArrowheads="1" noTextEdit="1"/>
          </p:cNvSpPr>
          <p:nvPr>
            <p:ph type="sldImg"/>
          </p:nvPr>
        </p:nvSpPr>
        <p:spPr>
          <a:ln/>
        </p:spPr>
      </p:sp>
      <p:sp>
        <p:nvSpPr>
          <p:cNvPr id="1291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9C6ACC-1E99-499F-ABD9-4AAA0D5BA217}" type="slidenum">
              <a:rPr lang="en-US" altLang="en-US"/>
              <a:pPr/>
              <a:t>59</a:t>
            </a:fld>
            <a:endParaRPr lang="en-US" altLang="en-US"/>
          </a:p>
        </p:txBody>
      </p:sp>
      <p:sp>
        <p:nvSpPr>
          <p:cNvPr id="1293314" name="Rectangle 2"/>
          <p:cNvSpPr>
            <a:spLocks noChangeArrowheads="1" noTextEdit="1"/>
          </p:cNvSpPr>
          <p:nvPr>
            <p:ph type="sldImg"/>
          </p:nvPr>
        </p:nvSpPr>
        <p:spPr>
          <a:ln/>
        </p:spPr>
      </p:sp>
      <p:sp>
        <p:nvSpPr>
          <p:cNvPr id="1293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EBA176-52C6-4C15-A6D9-2956C66BB8CA}" type="slidenum">
              <a:rPr lang="en-US" altLang="en-US"/>
              <a:pPr/>
              <a:t>60</a:t>
            </a:fld>
            <a:endParaRPr lang="en-US" altLang="en-US"/>
          </a:p>
        </p:txBody>
      </p:sp>
      <p:sp>
        <p:nvSpPr>
          <p:cNvPr id="1098754" name="Rectangle 2"/>
          <p:cNvSpPr>
            <a:spLocks noChangeArrowheads="1" noTextEdit="1"/>
          </p:cNvSpPr>
          <p:nvPr>
            <p:ph type="sldImg"/>
          </p:nvPr>
        </p:nvSpPr>
        <p:spPr>
          <a:ln/>
        </p:spPr>
      </p:sp>
      <p:sp>
        <p:nvSpPr>
          <p:cNvPr id="1098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EABB1D-CBFB-495C-A60B-9A8E5B649555}" type="slidenum">
              <a:rPr lang="en-US" altLang="en-US"/>
              <a:pPr/>
              <a:t>7</a:t>
            </a:fld>
            <a:endParaRPr lang="en-US" altLang="en-US"/>
          </a:p>
        </p:txBody>
      </p:sp>
      <p:sp>
        <p:nvSpPr>
          <p:cNvPr id="1213442" name="Rectangle 2"/>
          <p:cNvSpPr>
            <a:spLocks noChangeArrowheads="1" noTextEdit="1"/>
          </p:cNvSpPr>
          <p:nvPr>
            <p:ph type="sldImg"/>
          </p:nvPr>
        </p:nvSpPr>
        <p:spPr>
          <a:ln/>
        </p:spPr>
      </p:sp>
      <p:sp>
        <p:nvSpPr>
          <p:cNvPr id="1213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1F97A3-CA6A-486E-BC17-950B6A40B68C}" type="slidenum">
              <a:rPr lang="en-US" altLang="en-US"/>
              <a:pPr/>
              <a:t>61</a:t>
            </a:fld>
            <a:endParaRPr lang="en-US" altLang="en-US"/>
          </a:p>
        </p:txBody>
      </p:sp>
      <p:sp>
        <p:nvSpPr>
          <p:cNvPr id="1295362" name="Rectangle 2"/>
          <p:cNvSpPr>
            <a:spLocks noChangeArrowheads="1" noTextEdit="1"/>
          </p:cNvSpPr>
          <p:nvPr>
            <p:ph type="sldImg"/>
          </p:nvPr>
        </p:nvSpPr>
        <p:spPr>
          <a:ln/>
        </p:spPr>
      </p:sp>
      <p:sp>
        <p:nvSpPr>
          <p:cNvPr id="1295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1C9BCC-7C39-4CC4-92C2-A24F5304AE03}" type="slidenum">
              <a:rPr lang="en-US" altLang="en-US"/>
              <a:pPr/>
              <a:t>62</a:t>
            </a:fld>
            <a:endParaRPr lang="en-US" altLang="en-US"/>
          </a:p>
        </p:txBody>
      </p:sp>
      <p:sp>
        <p:nvSpPr>
          <p:cNvPr id="1299458" name="Rectangle 2"/>
          <p:cNvSpPr>
            <a:spLocks noChangeArrowheads="1" noTextEdit="1"/>
          </p:cNvSpPr>
          <p:nvPr>
            <p:ph type="sldImg"/>
          </p:nvPr>
        </p:nvSpPr>
        <p:spPr>
          <a:ln/>
        </p:spPr>
      </p:sp>
      <p:sp>
        <p:nvSpPr>
          <p:cNvPr id="1299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A83CDE-4F3F-4760-9950-4647C5FCF8FD}" type="slidenum">
              <a:rPr lang="en-US" altLang="en-US"/>
              <a:pPr/>
              <a:t>63</a:t>
            </a:fld>
            <a:endParaRPr lang="en-US" altLang="en-US"/>
          </a:p>
        </p:txBody>
      </p:sp>
      <p:sp>
        <p:nvSpPr>
          <p:cNvPr id="1297410" name="Rectangle 2"/>
          <p:cNvSpPr>
            <a:spLocks noChangeArrowheads="1" noTextEdit="1"/>
          </p:cNvSpPr>
          <p:nvPr>
            <p:ph type="sldImg"/>
          </p:nvPr>
        </p:nvSpPr>
        <p:spPr>
          <a:ln/>
        </p:spPr>
      </p:sp>
      <p:sp>
        <p:nvSpPr>
          <p:cNvPr id="1297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425B7E-62FA-4DE4-89DD-D128CDF4BB53}" type="slidenum">
              <a:rPr lang="en-US" altLang="en-US"/>
              <a:pPr/>
              <a:t>64</a:t>
            </a:fld>
            <a:endParaRPr lang="en-US" altLang="en-US"/>
          </a:p>
        </p:txBody>
      </p:sp>
      <p:sp>
        <p:nvSpPr>
          <p:cNvPr id="1301506" name="Rectangle 2"/>
          <p:cNvSpPr>
            <a:spLocks noChangeArrowheads="1" noTextEdit="1"/>
          </p:cNvSpPr>
          <p:nvPr>
            <p:ph type="sldImg"/>
          </p:nvPr>
        </p:nvSpPr>
        <p:spPr>
          <a:ln/>
        </p:spPr>
      </p:sp>
      <p:sp>
        <p:nvSpPr>
          <p:cNvPr id="1301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002FFE-10D0-4B81-866C-E705F8B131B4}" type="slidenum">
              <a:rPr lang="en-US" altLang="en-US"/>
              <a:pPr/>
              <a:t>65</a:t>
            </a:fld>
            <a:endParaRPr lang="en-US" altLang="en-US"/>
          </a:p>
        </p:txBody>
      </p:sp>
      <p:sp>
        <p:nvSpPr>
          <p:cNvPr id="1100802" name="Rectangle 2"/>
          <p:cNvSpPr>
            <a:spLocks noChangeArrowheads="1" noTextEdit="1"/>
          </p:cNvSpPr>
          <p:nvPr>
            <p:ph type="sldImg"/>
          </p:nvPr>
        </p:nvSpPr>
        <p:spPr>
          <a:ln/>
        </p:spPr>
      </p:sp>
      <p:sp>
        <p:nvSpPr>
          <p:cNvPr id="1100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7922AB-8E3A-47F0-BC68-124E820DC6D8}" type="slidenum">
              <a:rPr lang="en-US" altLang="en-US"/>
              <a:pPr/>
              <a:t>66</a:t>
            </a:fld>
            <a:endParaRPr lang="en-US" altLang="en-US"/>
          </a:p>
        </p:txBody>
      </p:sp>
      <p:sp>
        <p:nvSpPr>
          <p:cNvPr id="1303554" name="Rectangle 2"/>
          <p:cNvSpPr>
            <a:spLocks noChangeArrowheads="1" noTextEdit="1"/>
          </p:cNvSpPr>
          <p:nvPr>
            <p:ph type="sldImg"/>
          </p:nvPr>
        </p:nvSpPr>
        <p:spPr>
          <a:ln/>
        </p:spPr>
      </p:sp>
      <p:sp>
        <p:nvSpPr>
          <p:cNvPr id="1303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A92058-387E-45BA-A080-4C4D1C4609F7}" type="slidenum">
              <a:rPr lang="en-US" altLang="en-US"/>
              <a:pPr/>
              <a:t>67</a:t>
            </a:fld>
            <a:endParaRPr lang="en-US" altLang="en-US"/>
          </a:p>
        </p:txBody>
      </p:sp>
      <p:sp>
        <p:nvSpPr>
          <p:cNvPr id="1305602" name="Rectangle 2"/>
          <p:cNvSpPr>
            <a:spLocks noChangeArrowheads="1" noTextEdit="1"/>
          </p:cNvSpPr>
          <p:nvPr>
            <p:ph type="sldImg"/>
          </p:nvPr>
        </p:nvSpPr>
        <p:spPr>
          <a:ln/>
        </p:spPr>
      </p:sp>
      <p:sp>
        <p:nvSpPr>
          <p:cNvPr id="1305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418ACE-C7D4-406D-AE0E-43F7E4B217C0}" type="slidenum">
              <a:rPr lang="en-US" altLang="en-US"/>
              <a:pPr/>
              <a:t>68</a:t>
            </a:fld>
            <a:endParaRPr lang="en-US" altLang="en-US"/>
          </a:p>
        </p:txBody>
      </p:sp>
      <p:sp>
        <p:nvSpPr>
          <p:cNvPr id="1102850" name="Rectangle 2"/>
          <p:cNvSpPr>
            <a:spLocks noChangeArrowheads="1" noTextEdit="1"/>
          </p:cNvSpPr>
          <p:nvPr>
            <p:ph type="sldImg"/>
          </p:nvPr>
        </p:nvSpPr>
        <p:spPr>
          <a:ln/>
        </p:spPr>
      </p:sp>
      <p:sp>
        <p:nvSpPr>
          <p:cNvPr id="1102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A3DDBD-BE4A-4197-8871-E271D433B572}" type="slidenum">
              <a:rPr lang="en-US" altLang="en-US"/>
              <a:pPr/>
              <a:t>69</a:t>
            </a:fld>
            <a:endParaRPr lang="en-US" altLang="en-US"/>
          </a:p>
        </p:txBody>
      </p:sp>
      <p:sp>
        <p:nvSpPr>
          <p:cNvPr id="1307650" name="Rectangle 2"/>
          <p:cNvSpPr>
            <a:spLocks noChangeArrowheads="1" noTextEdit="1"/>
          </p:cNvSpPr>
          <p:nvPr>
            <p:ph type="sldImg"/>
          </p:nvPr>
        </p:nvSpPr>
        <p:spPr>
          <a:ln/>
        </p:spPr>
      </p:sp>
      <p:sp>
        <p:nvSpPr>
          <p:cNvPr id="1307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363898-683B-4997-8696-0FDC8636BE16}" type="slidenum">
              <a:rPr lang="en-US" altLang="en-US"/>
              <a:pPr/>
              <a:t>70</a:t>
            </a:fld>
            <a:endParaRPr lang="en-US" altLang="en-US"/>
          </a:p>
        </p:txBody>
      </p:sp>
      <p:sp>
        <p:nvSpPr>
          <p:cNvPr id="1309698" name="Rectangle 2"/>
          <p:cNvSpPr>
            <a:spLocks noChangeArrowheads="1" noTextEdit="1"/>
          </p:cNvSpPr>
          <p:nvPr>
            <p:ph type="sldImg"/>
          </p:nvPr>
        </p:nvSpPr>
        <p:spPr>
          <a:ln/>
        </p:spPr>
      </p:sp>
      <p:sp>
        <p:nvSpPr>
          <p:cNvPr id="1309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861BD4-B7EE-48CF-8C20-79A8792CDEBA}" type="slidenum">
              <a:rPr lang="en-US" altLang="en-US"/>
              <a:pPr/>
              <a:t>8</a:t>
            </a:fld>
            <a:endParaRPr lang="en-US" altLang="en-US"/>
          </a:p>
        </p:txBody>
      </p:sp>
      <p:sp>
        <p:nvSpPr>
          <p:cNvPr id="1215490" name="Rectangle 2"/>
          <p:cNvSpPr>
            <a:spLocks noChangeArrowheads="1" noTextEdit="1"/>
          </p:cNvSpPr>
          <p:nvPr>
            <p:ph type="sldImg"/>
          </p:nvPr>
        </p:nvSpPr>
        <p:spPr>
          <a:ln/>
        </p:spPr>
      </p:sp>
      <p:sp>
        <p:nvSpPr>
          <p:cNvPr id="1215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FB2BC3-84BF-4E72-82F1-BFB8F651BA8B}" type="slidenum">
              <a:rPr lang="en-US" altLang="en-US"/>
              <a:pPr/>
              <a:t>71</a:t>
            </a:fld>
            <a:endParaRPr lang="en-US" altLang="en-US"/>
          </a:p>
        </p:txBody>
      </p:sp>
      <p:sp>
        <p:nvSpPr>
          <p:cNvPr id="1104898" name="Rectangle 2"/>
          <p:cNvSpPr>
            <a:spLocks noChangeArrowheads="1" noTextEdit="1"/>
          </p:cNvSpPr>
          <p:nvPr>
            <p:ph type="sldImg"/>
          </p:nvPr>
        </p:nvSpPr>
        <p:spPr>
          <a:ln/>
        </p:spPr>
      </p:sp>
      <p:sp>
        <p:nvSpPr>
          <p:cNvPr id="1104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63D8AC-00EE-454E-A3BF-C01F4723E645}" type="slidenum">
              <a:rPr lang="en-US" altLang="en-US"/>
              <a:pPr/>
              <a:t>72</a:t>
            </a:fld>
            <a:endParaRPr lang="en-US" altLang="en-US"/>
          </a:p>
        </p:txBody>
      </p:sp>
      <p:sp>
        <p:nvSpPr>
          <p:cNvPr id="1311746" name="Rectangle 2"/>
          <p:cNvSpPr>
            <a:spLocks noChangeArrowheads="1" noTextEdit="1"/>
          </p:cNvSpPr>
          <p:nvPr>
            <p:ph type="sldImg"/>
          </p:nvPr>
        </p:nvSpPr>
        <p:spPr>
          <a:ln/>
        </p:spPr>
      </p:sp>
      <p:sp>
        <p:nvSpPr>
          <p:cNvPr id="1311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D8AF5D-DDBB-49B7-9540-7695D2C431FF}" type="slidenum">
              <a:rPr lang="en-US" altLang="en-US"/>
              <a:pPr/>
              <a:t>73</a:t>
            </a:fld>
            <a:endParaRPr lang="en-US" altLang="en-US"/>
          </a:p>
        </p:txBody>
      </p:sp>
      <p:sp>
        <p:nvSpPr>
          <p:cNvPr id="1313794" name="Rectangle 2"/>
          <p:cNvSpPr>
            <a:spLocks noChangeArrowheads="1" noTextEdit="1"/>
          </p:cNvSpPr>
          <p:nvPr>
            <p:ph type="sldImg"/>
          </p:nvPr>
        </p:nvSpPr>
        <p:spPr>
          <a:ln/>
        </p:spPr>
      </p:sp>
      <p:sp>
        <p:nvSpPr>
          <p:cNvPr id="1313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2483E2-69A2-4DC5-B191-0E160E5BA42F}" type="slidenum">
              <a:rPr lang="en-US" altLang="en-US"/>
              <a:pPr/>
              <a:t>74</a:t>
            </a:fld>
            <a:endParaRPr lang="en-US" altLang="en-US"/>
          </a:p>
        </p:txBody>
      </p:sp>
      <p:sp>
        <p:nvSpPr>
          <p:cNvPr id="1106946" name="Rectangle 2"/>
          <p:cNvSpPr>
            <a:spLocks noChangeArrowheads="1" noTextEdit="1"/>
          </p:cNvSpPr>
          <p:nvPr>
            <p:ph type="sldImg"/>
          </p:nvPr>
        </p:nvSpPr>
        <p:spPr>
          <a:ln/>
        </p:spPr>
      </p:sp>
      <p:sp>
        <p:nvSpPr>
          <p:cNvPr id="1106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29C9CC-80FB-47F3-A23C-A3F4D4FB674C}" type="slidenum">
              <a:rPr lang="en-US" altLang="en-US"/>
              <a:pPr/>
              <a:t>75</a:t>
            </a:fld>
            <a:endParaRPr lang="en-US" altLang="en-US"/>
          </a:p>
        </p:txBody>
      </p:sp>
      <p:sp>
        <p:nvSpPr>
          <p:cNvPr id="1315842" name="Rectangle 2"/>
          <p:cNvSpPr>
            <a:spLocks noChangeArrowheads="1" noTextEdit="1"/>
          </p:cNvSpPr>
          <p:nvPr>
            <p:ph type="sldImg"/>
          </p:nvPr>
        </p:nvSpPr>
        <p:spPr>
          <a:ln/>
        </p:spPr>
      </p:sp>
      <p:sp>
        <p:nvSpPr>
          <p:cNvPr id="1315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54B4E1-66E9-4BB2-A05F-7F397568155A}" type="slidenum">
              <a:rPr lang="en-US" altLang="en-US"/>
              <a:pPr/>
              <a:t>76</a:t>
            </a:fld>
            <a:endParaRPr lang="en-US" altLang="en-US"/>
          </a:p>
        </p:txBody>
      </p:sp>
      <p:sp>
        <p:nvSpPr>
          <p:cNvPr id="1317890" name="Rectangle 2"/>
          <p:cNvSpPr>
            <a:spLocks noChangeArrowheads="1" noTextEdit="1"/>
          </p:cNvSpPr>
          <p:nvPr>
            <p:ph type="sldImg"/>
          </p:nvPr>
        </p:nvSpPr>
        <p:spPr>
          <a:ln/>
        </p:spPr>
      </p:sp>
      <p:sp>
        <p:nvSpPr>
          <p:cNvPr id="1317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5DB07A-977A-47A3-9A41-3070DF487F7E}" type="slidenum">
              <a:rPr lang="en-US" altLang="en-US"/>
              <a:pPr/>
              <a:t>77</a:t>
            </a:fld>
            <a:endParaRPr lang="en-US" altLang="en-US"/>
          </a:p>
        </p:txBody>
      </p:sp>
      <p:sp>
        <p:nvSpPr>
          <p:cNvPr id="1108994" name="Rectangle 2"/>
          <p:cNvSpPr>
            <a:spLocks noChangeArrowheads="1" noTextEdit="1"/>
          </p:cNvSpPr>
          <p:nvPr>
            <p:ph type="sldImg"/>
          </p:nvPr>
        </p:nvSpPr>
        <p:spPr>
          <a:ln/>
        </p:spPr>
      </p:sp>
      <p:sp>
        <p:nvSpPr>
          <p:cNvPr id="1108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D1D76A-140D-4D1E-8091-FF65A954B9ED}" type="slidenum">
              <a:rPr lang="en-US" altLang="en-US"/>
              <a:pPr/>
              <a:t>78</a:t>
            </a:fld>
            <a:endParaRPr lang="en-US" altLang="en-US"/>
          </a:p>
        </p:txBody>
      </p:sp>
      <p:sp>
        <p:nvSpPr>
          <p:cNvPr id="1319938" name="Rectangle 2"/>
          <p:cNvSpPr>
            <a:spLocks noChangeArrowheads="1" noTextEdit="1"/>
          </p:cNvSpPr>
          <p:nvPr>
            <p:ph type="sldImg"/>
          </p:nvPr>
        </p:nvSpPr>
        <p:spPr>
          <a:ln/>
        </p:spPr>
      </p:sp>
      <p:sp>
        <p:nvSpPr>
          <p:cNvPr id="1319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D2A4-7CF6-4357-A1D4-BDE912973A0F}" type="slidenum">
              <a:rPr lang="en-US" altLang="en-US"/>
              <a:pPr/>
              <a:t>79</a:t>
            </a:fld>
            <a:endParaRPr lang="en-US" altLang="en-US"/>
          </a:p>
        </p:txBody>
      </p:sp>
      <p:sp>
        <p:nvSpPr>
          <p:cNvPr id="1321986" name="Rectangle 2"/>
          <p:cNvSpPr>
            <a:spLocks noChangeArrowheads="1" noTextEdit="1"/>
          </p:cNvSpPr>
          <p:nvPr>
            <p:ph type="sldImg"/>
          </p:nvPr>
        </p:nvSpPr>
        <p:spPr>
          <a:ln/>
        </p:spPr>
      </p:sp>
      <p:sp>
        <p:nvSpPr>
          <p:cNvPr id="1321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02F0AD-086F-4FD5-A3DD-AB19D069DB38}" type="slidenum">
              <a:rPr lang="en-US" altLang="en-US"/>
              <a:pPr/>
              <a:t>80</a:t>
            </a:fld>
            <a:endParaRPr lang="en-US" altLang="en-US"/>
          </a:p>
        </p:txBody>
      </p:sp>
      <p:sp>
        <p:nvSpPr>
          <p:cNvPr id="1111042" name="Rectangle 2"/>
          <p:cNvSpPr>
            <a:spLocks noChangeArrowheads="1" noTextEdit="1"/>
          </p:cNvSpPr>
          <p:nvPr>
            <p:ph type="sldImg"/>
          </p:nvPr>
        </p:nvSpPr>
        <p:spPr>
          <a:ln/>
        </p:spPr>
      </p:sp>
      <p:sp>
        <p:nvSpPr>
          <p:cNvPr id="1111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0321B0-535F-4DB6-9730-D394C9EE85AF}" type="slidenum">
              <a:rPr lang="en-US" altLang="en-US"/>
              <a:pPr/>
              <a:t>9</a:t>
            </a:fld>
            <a:endParaRPr lang="en-US" altLang="en-US"/>
          </a:p>
        </p:txBody>
      </p:sp>
      <p:sp>
        <p:nvSpPr>
          <p:cNvPr id="1217538" name="Rectangle 2"/>
          <p:cNvSpPr>
            <a:spLocks noChangeArrowheads="1" noTextEdit="1"/>
          </p:cNvSpPr>
          <p:nvPr>
            <p:ph type="sldImg"/>
          </p:nvPr>
        </p:nvSpPr>
        <p:spPr>
          <a:ln/>
        </p:spPr>
      </p:sp>
      <p:sp>
        <p:nvSpPr>
          <p:cNvPr id="1217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82BECF-3D24-42E5-A495-D93B32E7D4BE}" type="slidenum">
              <a:rPr lang="en-US" altLang="en-US"/>
              <a:pPr/>
              <a:t>81</a:t>
            </a:fld>
            <a:endParaRPr lang="en-US" altLang="en-US"/>
          </a:p>
        </p:txBody>
      </p:sp>
      <p:sp>
        <p:nvSpPr>
          <p:cNvPr id="1324034" name="Rectangle 2"/>
          <p:cNvSpPr>
            <a:spLocks noChangeArrowheads="1" noTextEdit="1"/>
          </p:cNvSpPr>
          <p:nvPr>
            <p:ph type="sldImg"/>
          </p:nvPr>
        </p:nvSpPr>
        <p:spPr>
          <a:ln/>
        </p:spPr>
      </p:sp>
      <p:sp>
        <p:nvSpPr>
          <p:cNvPr id="1324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F7E534-2C00-47E0-90D4-FC635C09EBCD}" type="slidenum">
              <a:rPr lang="en-US" altLang="en-US"/>
              <a:pPr/>
              <a:t>82</a:t>
            </a:fld>
            <a:endParaRPr lang="en-US" altLang="en-US"/>
          </a:p>
        </p:txBody>
      </p:sp>
      <p:sp>
        <p:nvSpPr>
          <p:cNvPr id="1113090" name="Rectangle 2"/>
          <p:cNvSpPr>
            <a:spLocks noChangeArrowheads="1" noTextEdit="1"/>
          </p:cNvSpPr>
          <p:nvPr>
            <p:ph type="sldImg"/>
          </p:nvPr>
        </p:nvSpPr>
        <p:spPr>
          <a:ln/>
        </p:spPr>
      </p:sp>
      <p:sp>
        <p:nvSpPr>
          <p:cNvPr id="1113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CB393A-30E2-46E1-B10B-CCD527AC41DD}" type="slidenum">
              <a:rPr lang="en-US" altLang="en-US"/>
              <a:pPr/>
              <a:t>83</a:t>
            </a:fld>
            <a:endParaRPr lang="en-US" altLang="en-US"/>
          </a:p>
        </p:txBody>
      </p:sp>
      <p:sp>
        <p:nvSpPr>
          <p:cNvPr id="1115138" name="Rectangle 2"/>
          <p:cNvSpPr>
            <a:spLocks noChangeArrowheads="1" noTextEdit="1"/>
          </p:cNvSpPr>
          <p:nvPr>
            <p:ph type="sldImg"/>
          </p:nvPr>
        </p:nvSpPr>
        <p:spPr>
          <a:ln/>
        </p:spPr>
      </p:sp>
      <p:sp>
        <p:nvSpPr>
          <p:cNvPr id="1115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F36545-B395-49C5-BD13-628784BF6418}" type="slidenum">
              <a:rPr lang="en-US" altLang="en-US"/>
              <a:pPr/>
              <a:t>84</a:t>
            </a:fld>
            <a:endParaRPr lang="en-US" altLang="en-US"/>
          </a:p>
        </p:txBody>
      </p:sp>
      <p:sp>
        <p:nvSpPr>
          <p:cNvPr id="1120258" name="Rectangle 2"/>
          <p:cNvSpPr>
            <a:spLocks noChangeArrowheads="1" noTextEdit="1"/>
          </p:cNvSpPr>
          <p:nvPr>
            <p:ph type="sldImg"/>
          </p:nvPr>
        </p:nvSpPr>
        <p:spPr>
          <a:ln/>
        </p:spPr>
      </p:sp>
      <p:sp>
        <p:nvSpPr>
          <p:cNvPr id="1120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3D5712-A57C-4BB8-AE01-579AE7C3B7FB}" type="slidenum">
              <a:rPr lang="en-US" altLang="en-US"/>
              <a:pPr/>
              <a:t>85</a:t>
            </a:fld>
            <a:endParaRPr lang="en-US" altLang="en-US"/>
          </a:p>
        </p:txBody>
      </p:sp>
      <p:sp>
        <p:nvSpPr>
          <p:cNvPr id="1326082" name="Rectangle 2"/>
          <p:cNvSpPr>
            <a:spLocks noChangeArrowheads="1" noTextEdit="1"/>
          </p:cNvSpPr>
          <p:nvPr>
            <p:ph type="sldImg"/>
          </p:nvPr>
        </p:nvSpPr>
        <p:spPr>
          <a:ln/>
        </p:spPr>
      </p:sp>
      <p:sp>
        <p:nvSpPr>
          <p:cNvPr id="1326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3F0A18-83DD-43A3-846A-37B24C49B8C5}" type="slidenum">
              <a:rPr lang="en-US" altLang="en-US"/>
              <a:pPr/>
              <a:t>86</a:t>
            </a:fld>
            <a:endParaRPr lang="en-US" altLang="en-US"/>
          </a:p>
        </p:txBody>
      </p:sp>
      <p:sp>
        <p:nvSpPr>
          <p:cNvPr id="1122306" name="Rectangle 2"/>
          <p:cNvSpPr>
            <a:spLocks noChangeArrowheads="1" noTextEdit="1"/>
          </p:cNvSpPr>
          <p:nvPr>
            <p:ph type="sldImg"/>
          </p:nvPr>
        </p:nvSpPr>
        <p:spPr>
          <a:ln/>
        </p:spPr>
      </p:sp>
      <p:sp>
        <p:nvSpPr>
          <p:cNvPr id="1122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CD08E2-BA16-4269-9E8E-A04B1B2890C3}" type="slidenum">
              <a:rPr lang="en-US" altLang="en-US"/>
              <a:pPr/>
              <a:t>87</a:t>
            </a:fld>
            <a:endParaRPr lang="en-US" altLang="en-US"/>
          </a:p>
        </p:txBody>
      </p:sp>
      <p:sp>
        <p:nvSpPr>
          <p:cNvPr id="1124354" name="Rectangle 2"/>
          <p:cNvSpPr>
            <a:spLocks noChangeArrowheads="1" noTextEdit="1"/>
          </p:cNvSpPr>
          <p:nvPr>
            <p:ph type="sldImg"/>
          </p:nvPr>
        </p:nvSpPr>
        <p:spPr>
          <a:ln/>
        </p:spPr>
      </p:sp>
      <p:sp>
        <p:nvSpPr>
          <p:cNvPr id="1124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587E2F-F964-4972-8B32-DF9C8E252C95}" type="slidenum">
              <a:rPr lang="en-US" altLang="en-US"/>
              <a:pPr/>
              <a:t>88</a:t>
            </a:fld>
            <a:endParaRPr lang="en-US" altLang="en-US"/>
          </a:p>
        </p:txBody>
      </p:sp>
      <p:sp>
        <p:nvSpPr>
          <p:cNvPr id="1328130" name="Rectangle 2"/>
          <p:cNvSpPr>
            <a:spLocks noChangeArrowheads="1" noTextEdit="1"/>
          </p:cNvSpPr>
          <p:nvPr>
            <p:ph type="sldImg"/>
          </p:nvPr>
        </p:nvSpPr>
        <p:spPr>
          <a:ln/>
        </p:spPr>
      </p:sp>
      <p:sp>
        <p:nvSpPr>
          <p:cNvPr id="13281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EF441D-0889-49D0-9228-15A31952E868}" type="slidenum">
              <a:rPr lang="en-US" altLang="en-US"/>
              <a:pPr/>
              <a:t>89</a:t>
            </a:fld>
            <a:endParaRPr lang="en-US" altLang="en-US"/>
          </a:p>
        </p:txBody>
      </p:sp>
      <p:sp>
        <p:nvSpPr>
          <p:cNvPr id="1126402" name="Rectangle 2"/>
          <p:cNvSpPr>
            <a:spLocks noChangeArrowheads="1" noTextEdit="1"/>
          </p:cNvSpPr>
          <p:nvPr>
            <p:ph type="sldImg"/>
          </p:nvPr>
        </p:nvSpPr>
        <p:spPr>
          <a:ln/>
        </p:spPr>
      </p:sp>
      <p:sp>
        <p:nvSpPr>
          <p:cNvPr id="1126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940142-527D-41FD-A093-E20A3F72A6DB}" type="slidenum">
              <a:rPr lang="en-US" altLang="en-US"/>
              <a:pPr/>
              <a:t>90</a:t>
            </a:fld>
            <a:endParaRPr lang="en-US" altLang="en-US"/>
          </a:p>
        </p:txBody>
      </p:sp>
      <p:sp>
        <p:nvSpPr>
          <p:cNvPr id="1128450" name="Rectangle 2"/>
          <p:cNvSpPr>
            <a:spLocks noChangeArrowheads="1" noTextEdit="1"/>
          </p:cNvSpPr>
          <p:nvPr>
            <p:ph type="sldImg"/>
          </p:nvPr>
        </p:nvSpPr>
        <p:spPr>
          <a:ln/>
        </p:spPr>
      </p:sp>
      <p:sp>
        <p:nvSpPr>
          <p:cNvPr id="1128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FD1ECB-2ADF-4C91-86B4-1C3B6CA77655}" type="slidenum">
              <a:rPr lang="en-US" altLang="en-US"/>
              <a:pPr/>
              <a:t>10</a:t>
            </a:fld>
            <a:endParaRPr lang="en-US" altLang="en-US"/>
          </a:p>
        </p:txBody>
      </p:sp>
      <p:sp>
        <p:nvSpPr>
          <p:cNvPr id="1219586" name="Rectangle 2"/>
          <p:cNvSpPr>
            <a:spLocks noChangeArrowheads="1" noTextEdit="1"/>
          </p:cNvSpPr>
          <p:nvPr>
            <p:ph type="sldImg"/>
          </p:nvPr>
        </p:nvSpPr>
        <p:spPr>
          <a:ln/>
        </p:spPr>
      </p:sp>
      <p:sp>
        <p:nvSpPr>
          <p:cNvPr id="1219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88E734-1A0F-4B9B-8579-9843BC0DF340}" type="slidenum">
              <a:rPr lang="en-US" altLang="en-US"/>
              <a:pPr/>
              <a:t>91</a:t>
            </a:fld>
            <a:endParaRPr lang="en-US" altLang="en-US"/>
          </a:p>
        </p:txBody>
      </p:sp>
      <p:sp>
        <p:nvSpPr>
          <p:cNvPr id="1330178" name="Rectangle 2"/>
          <p:cNvSpPr>
            <a:spLocks noChangeArrowheads="1" noTextEdit="1"/>
          </p:cNvSpPr>
          <p:nvPr>
            <p:ph type="sldImg"/>
          </p:nvPr>
        </p:nvSpPr>
        <p:spPr>
          <a:ln/>
        </p:spPr>
      </p:sp>
      <p:sp>
        <p:nvSpPr>
          <p:cNvPr id="13301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2CB801-D3AB-4563-A6AB-39A3D6F3B171}" type="slidenum">
              <a:rPr lang="en-US" altLang="en-US"/>
              <a:pPr/>
              <a:t>92</a:t>
            </a:fld>
            <a:endParaRPr lang="en-US" altLang="en-US"/>
          </a:p>
        </p:txBody>
      </p:sp>
      <p:sp>
        <p:nvSpPr>
          <p:cNvPr id="1130498" name="Rectangle 2"/>
          <p:cNvSpPr>
            <a:spLocks noChangeArrowheads="1" noTextEdit="1"/>
          </p:cNvSpPr>
          <p:nvPr>
            <p:ph type="sldImg"/>
          </p:nvPr>
        </p:nvSpPr>
        <p:spPr>
          <a:ln/>
        </p:spPr>
      </p:sp>
      <p:sp>
        <p:nvSpPr>
          <p:cNvPr id="1130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AB6CB2-8027-4541-B799-02293D2165FB}" type="slidenum">
              <a:rPr lang="en-US" altLang="en-US"/>
              <a:pPr/>
              <a:t>93</a:t>
            </a:fld>
            <a:endParaRPr lang="en-US" altLang="en-US"/>
          </a:p>
        </p:txBody>
      </p:sp>
      <p:sp>
        <p:nvSpPr>
          <p:cNvPr id="1132546" name="Rectangle 2"/>
          <p:cNvSpPr>
            <a:spLocks noChangeArrowheads="1" noTextEdit="1"/>
          </p:cNvSpPr>
          <p:nvPr>
            <p:ph type="sldImg"/>
          </p:nvPr>
        </p:nvSpPr>
        <p:spPr>
          <a:ln/>
        </p:spPr>
      </p:sp>
      <p:sp>
        <p:nvSpPr>
          <p:cNvPr id="1132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9FC34D-20C7-40E6-BE13-86B168056EFE}" type="slidenum">
              <a:rPr lang="en-US" altLang="en-US"/>
              <a:pPr/>
              <a:t>94</a:t>
            </a:fld>
            <a:endParaRPr lang="en-US" altLang="en-US"/>
          </a:p>
        </p:txBody>
      </p:sp>
      <p:sp>
        <p:nvSpPr>
          <p:cNvPr id="1332226" name="Rectangle 2"/>
          <p:cNvSpPr>
            <a:spLocks noChangeArrowheads="1" noTextEdit="1"/>
          </p:cNvSpPr>
          <p:nvPr>
            <p:ph type="sldImg"/>
          </p:nvPr>
        </p:nvSpPr>
        <p:spPr>
          <a:ln/>
        </p:spPr>
      </p:sp>
      <p:sp>
        <p:nvSpPr>
          <p:cNvPr id="13322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DC9660-B558-470E-8BE7-705590A5339D}" type="slidenum">
              <a:rPr lang="en-US" altLang="en-US"/>
              <a:pPr/>
              <a:t>95</a:t>
            </a:fld>
            <a:endParaRPr lang="en-US" altLang="en-US"/>
          </a:p>
        </p:txBody>
      </p:sp>
      <p:sp>
        <p:nvSpPr>
          <p:cNvPr id="1134594" name="Rectangle 2"/>
          <p:cNvSpPr>
            <a:spLocks noChangeArrowheads="1" noTextEdit="1"/>
          </p:cNvSpPr>
          <p:nvPr>
            <p:ph type="sldImg"/>
          </p:nvPr>
        </p:nvSpPr>
        <p:spPr>
          <a:ln/>
        </p:spPr>
      </p:sp>
      <p:sp>
        <p:nvSpPr>
          <p:cNvPr id="11345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E0A83B-85D5-4506-A199-DE47144BA693}" type="slidenum">
              <a:rPr lang="en-US" altLang="en-US"/>
              <a:pPr/>
              <a:t>96</a:t>
            </a:fld>
            <a:endParaRPr lang="en-US" altLang="en-US"/>
          </a:p>
        </p:txBody>
      </p:sp>
      <p:sp>
        <p:nvSpPr>
          <p:cNvPr id="1136642" name="Rectangle 2"/>
          <p:cNvSpPr>
            <a:spLocks noChangeArrowheads="1" noTextEdit="1"/>
          </p:cNvSpPr>
          <p:nvPr>
            <p:ph type="sldImg"/>
          </p:nvPr>
        </p:nvSpPr>
        <p:spPr>
          <a:ln/>
        </p:spPr>
      </p:sp>
      <p:sp>
        <p:nvSpPr>
          <p:cNvPr id="11366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32F836-0306-4B56-9AE4-3C347273A4E7}" type="slidenum">
              <a:rPr lang="en-US" altLang="en-US"/>
              <a:pPr/>
              <a:t>97</a:t>
            </a:fld>
            <a:endParaRPr lang="en-US" altLang="en-US"/>
          </a:p>
        </p:txBody>
      </p:sp>
      <p:sp>
        <p:nvSpPr>
          <p:cNvPr id="1334274" name="Rectangle 2"/>
          <p:cNvSpPr>
            <a:spLocks noChangeArrowheads="1" noTextEdit="1"/>
          </p:cNvSpPr>
          <p:nvPr>
            <p:ph type="sldImg"/>
          </p:nvPr>
        </p:nvSpPr>
        <p:spPr>
          <a:ln/>
        </p:spPr>
      </p:sp>
      <p:sp>
        <p:nvSpPr>
          <p:cNvPr id="1334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CBB075-12C8-4C6A-9F5A-9DE477AD8AA8}" type="slidenum">
              <a:rPr lang="en-US" altLang="en-US"/>
              <a:pPr/>
              <a:t>98</a:t>
            </a:fld>
            <a:endParaRPr lang="en-US" altLang="en-US"/>
          </a:p>
        </p:txBody>
      </p:sp>
      <p:sp>
        <p:nvSpPr>
          <p:cNvPr id="1138690" name="Rectangle 2"/>
          <p:cNvSpPr>
            <a:spLocks noChangeArrowheads="1" noTextEdit="1"/>
          </p:cNvSpPr>
          <p:nvPr>
            <p:ph type="sldImg"/>
          </p:nvPr>
        </p:nvSpPr>
        <p:spPr>
          <a:ln/>
        </p:spPr>
      </p:sp>
      <p:sp>
        <p:nvSpPr>
          <p:cNvPr id="11386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F1BD02-E8C8-4B82-8B78-C001A854EC8C}" type="slidenum">
              <a:rPr lang="en-US" altLang="en-US"/>
              <a:pPr/>
              <a:t>99</a:t>
            </a:fld>
            <a:endParaRPr lang="en-US" altLang="en-US"/>
          </a:p>
        </p:txBody>
      </p:sp>
      <p:sp>
        <p:nvSpPr>
          <p:cNvPr id="1140738" name="Rectangle 2"/>
          <p:cNvSpPr>
            <a:spLocks noChangeArrowheads="1" noTextEdit="1"/>
          </p:cNvSpPr>
          <p:nvPr>
            <p:ph type="sldImg"/>
          </p:nvPr>
        </p:nvSpPr>
        <p:spPr>
          <a:ln/>
        </p:spPr>
      </p:sp>
      <p:sp>
        <p:nvSpPr>
          <p:cNvPr id="11407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2E47BD-FFEA-46A2-83B4-4DC81E2BC234}" type="slidenum">
              <a:rPr lang="en-US" altLang="en-US"/>
              <a:pPr/>
              <a:t>100</a:t>
            </a:fld>
            <a:endParaRPr lang="en-US" altLang="en-US"/>
          </a:p>
        </p:txBody>
      </p:sp>
      <p:sp>
        <p:nvSpPr>
          <p:cNvPr id="1336322" name="Rectangle 2"/>
          <p:cNvSpPr>
            <a:spLocks noChangeArrowheads="1" noTextEdit="1"/>
          </p:cNvSpPr>
          <p:nvPr>
            <p:ph type="sldImg"/>
          </p:nvPr>
        </p:nvSpPr>
        <p:spPr>
          <a:ln/>
        </p:spPr>
      </p:sp>
      <p:sp>
        <p:nvSpPr>
          <p:cNvPr id="1336323"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018ED3E-A754-4B23-BC3E-329A10CA934E}" type="slidenum">
              <a:rPr lang="en-US" altLang="en-US"/>
              <a:pPr/>
              <a:t>‹#›</a:t>
            </a:fld>
            <a:endParaRPr lang="en-US" altLang="en-US"/>
          </a:p>
        </p:txBody>
      </p:sp>
    </p:spTree>
    <p:extLst>
      <p:ext uri="{BB962C8B-B14F-4D97-AF65-F5344CB8AC3E}">
        <p14:creationId xmlns:p14="http://schemas.microsoft.com/office/powerpoint/2010/main" val="1732681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05FE1BD-7367-4671-935B-EAB8A9E246AB}" type="slidenum">
              <a:rPr lang="en-US" altLang="en-US"/>
              <a:pPr/>
              <a:t>‹#›</a:t>
            </a:fld>
            <a:endParaRPr lang="en-US" altLang="en-US"/>
          </a:p>
        </p:txBody>
      </p:sp>
    </p:spTree>
    <p:extLst>
      <p:ext uri="{BB962C8B-B14F-4D97-AF65-F5344CB8AC3E}">
        <p14:creationId xmlns:p14="http://schemas.microsoft.com/office/powerpoint/2010/main" val="772307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A37F76A-2052-4FB4-925E-60F52EA27811}" type="slidenum">
              <a:rPr lang="en-US" altLang="en-US"/>
              <a:pPr/>
              <a:t>‹#›</a:t>
            </a:fld>
            <a:endParaRPr lang="en-US" altLang="en-US"/>
          </a:p>
        </p:txBody>
      </p:sp>
    </p:spTree>
    <p:extLst>
      <p:ext uri="{BB962C8B-B14F-4D97-AF65-F5344CB8AC3E}">
        <p14:creationId xmlns:p14="http://schemas.microsoft.com/office/powerpoint/2010/main" val="1431006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961C94FC-8EA0-4370-8A88-CFF363DD5827}" type="slidenum">
              <a:rPr lang="en-US" altLang="en-US"/>
              <a:pPr/>
              <a:t>‹#›</a:t>
            </a:fld>
            <a:endParaRPr lang="en-US" altLang="en-US"/>
          </a:p>
        </p:txBody>
      </p:sp>
    </p:spTree>
    <p:extLst>
      <p:ext uri="{BB962C8B-B14F-4D97-AF65-F5344CB8AC3E}">
        <p14:creationId xmlns:p14="http://schemas.microsoft.com/office/powerpoint/2010/main" val="3630641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2BFAC437-2CE8-4B57-9A81-538818ED3A68}" type="slidenum">
              <a:rPr lang="en-US" altLang="en-US"/>
              <a:pPr/>
              <a:t>‹#›</a:t>
            </a:fld>
            <a:endParaRPr lang="en-US" altLang="en-US"/>
          </a:p>
        </p:txBody>
      </p:sp>
    </p:spTree>
    <p:extLst>
      <p:ext uri="{BB962C8B-B14F-4D97-AF65-F5344CB8AC3E}">
        <p14:creationId xmlns:p14="http://schemas.microsoft.com/office/powerpoint/2010/main" val="25928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F434EED-205B-4B53-BD12-3505C9CFBF8B}" type="slidenum">
              <a:rPr lang="en-US" altLang="en-US"/>
              <a:pPr/>
              <a:t>‹#›</a:t>
            </a:fld>
            <a:endParaRPr lang="en-US" altLang="en-US"/>
          </a:p>
        </p:txBody>
      </p:sp>
    </p:spTree>
    <p:extLst>
      <p:ext uri="{BB962C8B-B14F-4D97-AF65-F5344CB8AC3E}">
        <p14:creationId xmlns:p14="http://schemas.microsoft.com/office/powerpoint/2010/main" val="3634242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85ED5C7-8626-4E80-9353-F8B8CAC06B07}" type="slidenum">
              <a:rPr lang="en-US" altLang="en-US"/>
              <a:pPr/>
              <a:t>‹#›</a:t>
            </a:fld>
            <a:endParaRPr lang="en-US" altLang="en-US"/>
          </a:p>
        </p:txBody>
      </p:sp>
    </p:spTree>
    <p:extLst>
      <p:ext uri="{BB962C8B-B14F-4D97-AF65-F5344CB8AC3E}">
        <p14:creationId xmlns:p14="http://schemas.microsoft.com/office/powerpoint/2010/main" val="1670918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6034F55-C6CF-42EB-9C79-508CB51D85F2}" type="slidenum">
              <a:rPr lang="en-US" altLang="en-US"/>
              <a:pPr/>
              <a:t>‹#›</a:t>
            </a:fld>
            <a:endParaRPr lang="en-US" altLang="en-US"/>
          </a:p>
        </p:txBody>
      </p:sp>
    </p:spTree>
    <p:extLst>
      <p:ext uri="{BB962C8B-B14F-4D97-AF65-F5344CB8AC3E}">
        <p14:creationId xmlns:p14="http://schemas.microsoft.com/office/powerpoint/2010/main" val="96812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A3A0848C-1D1F-46BA-95DF-AA7AEAD25DBB}" type="slidenum">
              <a:rPr lang="en-US" altLang="en-US"/>
              <a:pPr/>
              <a:t>‹#›</a:t>
            </a:fld>
            <a:endParaRPr lang="en-US" altLang="en-US"/>
          </a:p>
        </p:txBody>
      </p:sp>
    </p:spTree>
    <p:extLst>
      <p:ext uri="{BB962C8B-B14F-4D97-AF65-F5344CB8AC3E}">
        <p14:creationId xmlns:p14="http://schemas.microsoft.com/office/powerpoint/2010/main" val="4195509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2B160547-C406-417E-B1D2-F3499835C191}" type="slidenum">
              <a:rPr lang="en-US" altLang="en-US"/>
              <a:pPr/>
              <a:t>‹#›</a:t>
            </a:fld>
            <a:endParaRPr lang="en-US" altLang="en-US"/>
          </a:p>
        </p:txBody>
      </p:sp>
    </p:spTree>
    <p:extLst>
      <p:ext uri="{BB962C8B-B14F-4D97-AF65-F5344CB8AC3E}">
        <p14:creationId xmlns:p14="http://schemas.microsoft.com/office/powerpoint/2010/main" val="376796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8AF298DD-8BC3-4657-AEE6-07CCC2679BFC}" type="slidenum">
              <a:rPr lang="en-US" altLang="en-US"/>
              <a:pPr/>
              <a:t>‹#›</a:t>
            </a:fld>
            <a:endParaRPr lang="en-US" altLang="en-US"/>
          </a:p>
        </p:txBody>
      </p:sp>
    </p:spTree>
    <p:extLst>
      <p:ext uri="{BB962C8B-B14F-4D97-AF65-F5344CB8AC3E}">
        <p14:creationId xmlns:p14="http://schemas.microsoft.com/office/powerpoint/2010/main" val="199963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A67FE0E-02BE-4141-B802-88B2642286A8}" type="slidenum">
              <a:rPr lang="en-US" altLang="en-US"/>
              <a:pPr/>
              <a:t>‹#›</a:t>
            </a:fld>
            <a:endParaRPr lang="en-US" altLang="en-US"/>
          </a:p>
        </p:txBody>
      </p:sp>
    </p:spTree>
    <p:extLst>
      <p:ext uri="{BB962C8B-B14F-4D97-AF65-F5344CB8AC3E}">
        <p14:creationId xmlns:p14="http://schemas.microsoft.com/office/powerpoint/2010/main" val="94625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155C1AB-BDFC-4F0F-93CB-62DCC9DD1F00}" type="slidenum">
              <a:rPr lang="en-US" altLang="en-US"/>
              <a:pPr/>
              <a:t>‹#›</a:t>
            </a:fld>
            <a:endParaRPr lang="en-US" altLang="en-US"/>
          </a:p>
        </p:txBody>
      </p:sp>
    </p:spTree>
    <p:extLst>
      <p:ext uri="{BB962C8B-B14F-4D97-AF65-F5344CB8AC3E}">
        <p14:creationId xmlns:p14="http://schemas.microsoft.com/office/powerpoint/2010/main" val="44048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800000"/>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A713F22B-A85B-4A37-ABE5-4903D97CA2D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4.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4.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4.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4.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4.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4.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4.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4.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4.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4.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4.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4.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4.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4.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4.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4.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4.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4.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4.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ltLang="en-US" sz="4800">
                <a:solidFill>
                  <a:srgbClr val="FFFF00"/>
                </a:solidFill>
                <a:effectLst>
                  <a:outerShdw blurRad="38100" dist="38100" dir="2700000" algn="tl">
                    <a:srgbClr val="000000"/>
                  </a:outerShdw>
                </a:effectLst>
                <a:latin typeface="Arial" charset="0"/>
              </a:rPr>
              <a:t>What Does The Bible</a:t>
            </a:r>
            <a:br>
              <a:rPr lang="en-US" altLang="en-US" sz="4800">
                <a:solidFill>
                  <a:srgbClr val="FFFF00"/>
                </a:solidFill>
                <a:effectLst>
                  <a:outerShdw blurRad="38100" dist="38100" dir="2700000" algn="tl">
                    <a:srgbClr val="000000"/>
                  </a:outerShdw>
                </a:effectLst>
                <a:latin typeface="Arial" charset="0"/>
              </a:rPr>
            </a:br>
            <a:r>
              <a:rPr lang="en-US" altLang="en-US" sz="4800">
                <a:solidFill>
                  <a:srgbClr val="FFFF00"/>
                </a:solidFill>
                <a:effectLst>
                  <a:outerShdw blurRad="38100" dist="38100" dir="2700000" algn="tl">
                    <a:srgbClr val="000000"/>
                  </a:outerShdw>
                </a:effectLst>
                <a:latin typeface="Arial" charset="0"/>
              </a:rPr>
              <a:t>Say About </a:t>
            </a:r>
            <a:r>
              <a:rPr lang="en-US" altLang="en-US" sz="4800" i="1">
                <a:solidFill>
                  <a:srgbClr val="FFFF00"/>
                </a:solidFill>
                <a:effectLst>
                  <a:outerShdw blurRad="38100" dist="38100" dir="2700000" algn="tl">
                    <a:srgbClr val="000000"/>
                  </a:outerShdw>
                </a:effectLst>
                <a:latin typeface="Arial" charset="0"/>
              </a:rPr>
              <a:t>Baptism</a:t>
            </a:r>
            <a:r>
              <a:rPr lang="en-US" altLang="en-US" sz="4800">
                <a:solidFill>
                  <a:srgbClr val="FFFF00"/>
                </a:solidFill>
                <a:effectLst>
                  <a:outerShdw blurRad="38100" dist="38100" dir="2700000" algn="tl">
                    <a:srgbClr val="000000"/>
                  </a:outerShdw>
                </a:effectLst>
                <a:latin typeface="Arial" charset="0"/>
              </a:rPr>
              <a:t>?</a:t>
            </a:r>
            <a:endParaRPr lang="en-US" altLang="en-US" sz="4800">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p:txBody>
          <a:bodyPr/>
          <a:lstStyle/>
          <a:p>
            <a:r>
              <a:rPr lang="en-US" altLang="en-US">
                <a:solidFill>
                  <a:srgbClr val="FFFFFF"/>
                </a:solidFill>
                <a:effectLst>
                  <a:outerShdw blurRad="38100" dist="38100" dir="2700000" algn="tl">
                    <a:srgbClr val="000000"/>
                  </a:outerShdw>
                </a:effectLst>
                <a:latin typeface="Arial" charset="0"/>
              </a:rPr>
              <a:t>New Testament Overview</a:t>
            </a:r>
          </a:p>
          <a:p>
            <a:endParaRPr lang="en-US" altLang="en-US">
              <a:solidFill>
                <a:srgbClr val="FFFFFF"/>
              </a:solidFill>
              <a:effectLst>
                <a:outerShdw blurRad="38100" dist="38100" dir="2700000" algn="tl">
                  <a:srgbClr val="000000"/>
                </a:outerShdw>
              </a:effectLst>
              <a:latin typeface="Arial" charset="0"/>
            </a:endParaRPr>
          </a:p>
          <a:p>
            <a:r>
              <a:rPr lang="en-US" altLang="en-US" sz="1000">
                <a:solidFill>
                  <a:srgbClr val="FFFFFF"/>
                </a:solidFill>
                <a:effectLst>
                  <a:outerShdw blurRad="38100" dist="38100" dir="2700000" algn="tl">
                    <a:srgbClr val="000000"/>
                  </a:outerShdw>
                </a:effectLst>
                <a:latin typeface="Arial" charset="0"/>
              </a:rPr>
              <a:t>By David Dann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
        <p:nvSpPr>
          <p:cNvPr id="121856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Jesus commanded his apostles to teach and baptize people of all nations.</a:t>
            </a:r>
          </a:p>
          <a:p>
            <a:pPr>
              <a:spcBef>
                <a:spcPct val="40000"/>
              </a:spcBef>
            </a:pPr>
            <a:r>
              <a:rPr lang="en-US" altLang="en-US">
                <a:effectLst>
                  <a:outerShdw blurRad="38100" dist="38100" dir="2700000" algn="tl">
                    <a:srgbClr val="000000"/>
                  </a:outerShdw>
                </a:effectLst>
                <a:latin typeface="Arial" charset="0"/>
              </a:rPr>
              <a:t>Some important questions about baptism need to be answered.</a:t>
            </a:r>
          </a:p>
          <a:p>
            <a:pPr lvl="1">
              <a:spcBef>
                <a:spcPct val="40000"/>
              </a:spcBef>
            </a:pPr>
            <a:r>
              <a:rPr lang="en-US" altLang="en-US">
                <a:solidFill>
                  <a:schemeClr val="tx2"/>
                </a:solidFill>
                <a:effectLst>
                  <a:outerShdw blurRad="38100" dist="38100" dir="2700000" algn="tl">
                    <a:srgbClr val="000000"/>
                  </a:outerShdw>
                </a:effectLst>
                <a:latin typeface="Arial" charset="0"/>
              </a:rPr>
              <a:t>What is baptism?</a:t>
            </a:r>
          </a:p>
          <a:p>
            <a:pPr lvl="1">
              <a:spcBef>
                <a:spcPct val="40000"/>
              </a:spcBef>
            </a:pPr>
            <a:r>
              <a:rPr lang="en-US" altLang="en-US">
                <a:solidFill>
                  <a:schemeClr val="tx2"/>
                </a:solidFill>
                <a:effectLst>
                  <a:outerShdw blurRad="38100" dist="38100" dir="2700000" algn="tl">
                    <a:srgbClr val="000000"/>
                  </a:outerShdw>
                </a:effectLst>
                <a:latin typeface="Arial" charset="0"/>
              </a:rPr>
              <a:t>What is the purpose of baptism?</a:t>
            </a:r>
          </a:p>
          <a:p>
            <a:pPr lvl="1">
              <a:spcBef>
                <a:spcPct val="40000"/>
              </a:spcBef>
            </a:pPr>
            <a:r>
              <a:rPr lang="en-US" altLang="en-US">
                <a:solidFill>
                  <a:schemeClr val="tx2"/>
                </a:solidFill>
                <a:effectLst>
                  <a:outerShdw blurRad="38100" dist="38100" dir="2700000" algn="tl">
                    <a:srgbClr val="000000"/>
                  </a:outerShdw>
                </a:effectLst>
                <a:latin typeface="Arial" charset="0"/>
              </a:rPr>
              <a:t>Who should be baptized?</a:t>
            </a:r>
          </a:p>
          <a:p>
            <a:pPr>
              <a:spcBef>
                <a:spcPct val="40000"/>
              </a:spcBef>
            </a:pPr>
            <a:r>
              <a:rPr lang="en-US" altLang="en-US">
                <a:effectLst>
                  <a:outerShdw blurRad="38100" dist="38100" dir="2700000" algn="tl">
                    <a:srgbClr val="000000"/>
                  </a:outerShdw>
                </a:effectLst>
                <a:latin typeface="Arial" charset="0"/>
              </a:rPr>
              <a:t>The Bible gives clear answers to all of these questions.</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529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335299" name="Group 3"/>
          <p:cNvGraphicFramePr>
            <a:graphicFrameLocks noGrp="1"/>
          </p:cNvGraphicFramePr>
          <p:nvPr>
            <p:ph idx="1"/>
          </p:nvPr>
        </p:nvGraphicFramePr>
        <p:xfrm>
          <a:off x="381000" y="1676400"/>
          <a:ext cx="8458200" cy="4922838"/>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176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41820" name="Group 60"/>
          <p:cNvGraphicFramePr>
            <a:graphicFrameLocks noGrp="1"/>
          </p:cNvGraphicFramePr>
          <p:nvPr>
            <p:ph idx="1"/>
          </p:nvPr>
        </p:nvGraphicFramePr>
        <p:xfrm>
          <a:off x="381000" y="1676400"/>
          <a:ext cx="8458200" cy="4926013"/>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381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43811" name="Group 3"/>
          <p:cNvGraphicFramePr>
            <a:graphicFrameLocks noGrp="1"/>
          </p:cNvGraphicFramePr>
          <p:nvPr>
            <p:ph idx="1"/>
          </p:nvPr>
        </p:nvGraphicFramePr>
        <p:xfrm>
          <a:off x="381000" y="1676400"/>
          <a:ext cx="8458200" cy="4926013"/>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43867" name="Rectangle 59"/>
          <p:cNvSpPr>
            <a:spLocks noChangeArrowheads="1"/>
          </p:cNvSpPr>
          <p:nvPr/>
        </p:nvSpPr>
        <p:spPr bwMode="auto">
          <a:xfrm>
            <a:off x="457200" y="457200"/>
            <a:ext cx="8229600" cy="609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altLang="en-US" sz="2800" i="1">
                <a:solidFill>
                  <a:schemeClr val="bg2"/>
                </a:solidFill>
              </a:rPr>
              <a:t>“</a:t>
            </a:r>
            <a:r>
              <a:rPr lang="en-US" altLang="en-US" i="1">
                <a:solidFill>
                  <a:schemeClr val="bg2"/>
                </a:solidFill>
              </a:rPr>
              <a:t>But </a:t>
            </a:r>
            <a:r>
              <a:rPr lang="en-US" altLang="en-US" i="1" u="sng">
                <a:solidFill>
                  <a:schemeClr val="bg2"/>
                </a:solidFill>
              </a:rPr>
              <a:t>at midnight</a:t>
            </a:r>
            <a:r>
              <a:rPr lang="en-US" altLang="en-US" i="1">
                <a:solidFill>
                  <a:schemeClr val="bg2"/>
                </a:solidFill>
              </a:rPr>
              <a:t> Paul and Silas were praying and singing hymns to God, and the prisoners were listening to them. Suddenly there was a great earthquake, so that the foundations of the prison were shaken; and immediately all the doors were opened and everyone's chains were loosed. And the keeper of the prison…called for a light, ran in, and fell down trembling before Paul and Silas. And he brought them out and said, ‘Sirs, what must I do to be saved?’ So they said, ‘Believe on the Lord Jesus Christ, and you will be saved, you and your household.’ Then they spoke the word of the Lord to him and to all who were in his house. And he took them the same hour of the night and washed their stripes. </a:t>
            </a:r>
            <a:r>
              <a:rPr lang="en-US" altLang="en-US" i="1" u="sng">
                <a:solidFill>
                  <a:schemeClr val="bg2"/>
                </a:solidFill>
              </a:rPr>
              <a:t>And immediately he and all his family were baptized</a:t>
            </a:r>
            <a:r>
              <a:rPr lang="en-US" altLang="en-US" sz="2800" i="1">
                <a:solidFill>
                  <a:schemeClr val="bg2"/>
                </a:solidFill>
              </a:rPr>
              <a:t>” </a:t>
            </a:r>
            <a:r>
              <a:rPr lang="en-US" altLang="en-US" i="1">
                <a:solidFill>
                  <a:schemeClr val="bg2"/>
                </a:solidFill>
              </a:rPr>
              <a:t>(Acts 16:25-33).</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734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337347" name="Group 3"/>
          <p:cNvGraphicFramePr>
            <a:graphicFrameLocks noGrp="1"/>
          </p:cNvGraphicFramePr>
          <p:nvPr>
            <p:ph idx="1"/>
          </p:nvPr>
        </p:nvGraphicFramePr>
        <p:xfrm>
          <a:off x="381000" y="1676400"/>
          <a:ext cx="8458200" cy="4926013"/>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585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45859" name="Group 3"/>
          <p:cNvGraphicFramePr>
            <a:graphicFrameLocks noGrp="1"/>
          </p:cNvGraphicFramePr>
          <p:nvPr>
            <p:ph idx="1"/>
          </p:nvPr>
        </p:nvGraphicFramePr>
        <p:xfrm>
          <a:off x="381000" y="1676400"/>
          <a:ext cx="8458200" cy="4926013"/>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939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39395"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4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41443"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341444" name="Rectangle 4"/>
          <p:cNvSpPr>
            <a:spLocks noChangeArrowheads="1"/>
          </p:cNvSpPr>
          <p:nvPr/>
        </p:nvSpPr>
        <p:spPr bwMode="auto">
          <a:xfrm>
            <a:off x="533400" y="2895600"/>
            <a:ext cx="82296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said to them, ‘Go into all the world and preach the gospel to every creature. He who believes and is baptized will be saved; but he </a:t>
            </a:r>
          </a:p>
          <a:p>
            <a:pPr algn="ctr"/>
            <a:r>
              <a:rPr lang="en-US" altLang="en-US" sz="2800" i="1">
                <a:solidFill>
                  <a:schemeClr val="bg2"/>
                </a:solidFill>
              </a:rPr>
              <a:t>who does not believe will be condemned’”</a:t>
            </a:r>
          </a:p>
          <a:p>
            <a:pPr algn="ctr"/>
            <a:r>
              <a:rPr lang="en-US" altLang="en-US" sz="2800" i="1">
                <a:solidFill>
                  <a:schemeClr val="bg2"/>
                </a:solidFill>
              </a:rPr>
              <a:t>(Mark 16:15-16).</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349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43491"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995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49955"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latin typeface="Arial" charset="0"/>
              </a:rPr>
              <a:t>Those who hear and believe the gospel of Christ.</a:t>
            </a:r>
          </a:p>
          <a:p>
            <a:pPr lvl="1">
              <a:spcBef>
                <a:spcPct val="40000"/>
              </a:spcBef>
              <a:buFontTx/>
              <a:buNone/>
            </a:pPr>
            <a:endParaRPr lang="en-US" altLang="en-US">
              <a:solidFill>
                <a:schemeClr val="tx2"/>
              </a:solidFill>
              <a:latin typeface="Arial" charset="0"/>
            </a:endParaRPr>
          </a:p>
        </p:txBody>
      </p:sp>
      <p:sp>
        <p:nvSpPr>
          <p:cNvPr id="1149956" name="Rectangle 4"/>
          <p:cNvSpPr>
            <a:spLocks noChangeArrowheads="1"/>
          </p:cNvSpPr>
          <p:nvPr/>
        </p:nvSpPr>
        <p:spPr bwMode="auto">
          <a:xfrm>
            <a:off x="533400" y="2895600"/>
            <a:ext cx="82296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Crispus, the ruler of the synagogue, believed on the Lord with all his household. And many of the Corinthians, hearing, believed and were baptized” (Acts 18:8).</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18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5538"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45539"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200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52003"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lvl="1">
              <a:spcBef>
                <a:spcPct val="40000"/>
              </a:spcBef>
            </a:pPr>
            <a:r>
              <a:rPr lang="en-US" altLang="en-US">
                <a:solidFill>
                  <a:schemeClr val="tx2"/>
                </a:solidFill>
                <a:effectLst>
                  <a:outerShdw blurRad="38100" dist="38100" dir="2700000" algn="tl">
                    <a:srgbClr val="000000"/>
                  </a:outerShdw>
                </a:effectLst>
                <a:latin typeface="Arial" charset="0"/>
              </a:rPr>
              <a:t>A person must hear and believe the gospel message before baptism!</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7586"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47587"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405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54051"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963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49635"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349636" name="Rectangle 4"/>
          <p:cNvSpPr>
            <a:spLocks noChangeArrowheads="1"/>
          </p:cNvSpPr>
          <p:nvPr/>
        </p:nvSpPr>
        <p:spPr bwMode="auto">
          <a:xfrm>
            <a:off x="609600" y="3352800"/>
            <a:ext cx="82296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all have sinned and fall short of the </a:t>
            </a:r>
          </a:p>
          <a:p>
            <a:pPr algn="ctr"/>
            <a:r>
              <a:rPr lang="en-US" altLang="en-US" sz="2800" i="1">
                <a:solidFill>
                  <a:schemeClr val="bg2"/>
                </a:solidFill>
              </a:rPr>
              <a:t>glory of God” (Romans 3:23).</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68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51683"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6098"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56099"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156100" name="Rectangle 4"/>
          <p:cNvSpPr>
            <a:spLocks noChangeArrowheads="1"/>
          </p:cNvSpPr>
          <p:nvPr/>
        </p:nvSpPr>
        <p:spPr bwMode="auto">
          <a:xfrm>
            <a:off x="609600" y="3352800"/>
            <a:ext cx="82296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 (Acts 2:38).</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373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53731"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8146"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58147"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lvl="1">
              <a:spcBef>
                <a:spcPct val="40000"/>
              </a:spcBef>
            </a:pPr>
            <a:r>
              <a:rPr lang="en-US" altLang="en-US">
                <a:solidFill>
                  <a:schemeClr val="tx2"/>
                </a:solidFill>
                <a:effectLst>
                  <a:outerShdw blurRad="38100" dist="38100" dir="2700000" algn="tl">
                    <a:srgbClr val="000000"/>
                  </a:outerShdw>
                </a:effectLst>
                <a:latin typeface="Arial" charset="0"/>
              </a:rPr>
              <a:t>There is no other plan for forgiveness of sins for those who are not in Christ!</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5778"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55779"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06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20611"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019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60195"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7826"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57827"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357828" name="Rectangle 4"/>
          <p:cNvSpPr>
            <a:spLocks noChangeArrowheads="1"/>
          </p:cNvSpPr>
          <p:nvPr/>
        </p:nvSpPr>
        <p:spPr bwMode="auto">
          <a:xfrm>
            <a:off x="457200" y="3810000"/>
            <a:ext cx="82296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you are all sons of God through faith in Christ Jesus. For as many of you as were baptized into Christ have put on Christ” (Galatians 3:26-27).</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59875"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224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62243"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lvl="1">
              <a:spcBef>
                <a:spcPct val="40000"/>
              </a:spcBef>
            </a:pPr>
            <a:r>
              <a:rPr lang="en-US" altLang="en-US">
                <a:solidFill>
                  <a:schemeClr val="tx2"/>
                </a:solidFill>
                <a:effectLst>
                  <a:outerShdw blurRad="38100" dist="38100" dir="2700000" algn="tl">
                    <a:srgbClr val="000000"/>
                  </a:outerShdw>
                </a:effectLst>
                <a:latin typeface="Arial" charset="0"/>
              </a:rPr>
              <a:t>There is no other way to get “into Christ!”</a:t>
            </a: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2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61923"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429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64291"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397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63971"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363972" name="Rectangle 4"/>
          <p:cNvSpPr>
            <a:spLocks noChangeArrowheads="1"/>
          </p:cNvSpPr>
          <p:nvPr/>
        </p:nvSpPr>
        <p:spPr bwMode="auto">
          <a:xfrm>
            <a:off x="457200" y="4419600"/>
            <a:ext cx="8229600" cy="2438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the wages of sin is death, but the gift of God is eternal life in Christ Jesus our Lord” </a:t>
            </a:r>
          </a:p>
          <a:p>
            <a:pPr algn="ctr"/>
            <a:r>
              <a:rPr lang="en-US" altLang="en-US" sz="2800" i="1">
                <a:solidFill>
                  <a:schemeClr val="bg2"/>
                </a:solidFill>
              </a:rPr>
              <a:t>(Romans 6:23).</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6018"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66019"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6338"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66339"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166340" name="Rectangle 4"/>
          <p:cNvSpPr>
            <a:spLocks noChangeArrowheads="1"/>
          </p:cNvSpPr>
          <p:nvPr/>
        </p:nvSpPr>
        <p:spPr bwMode="auto">
          <a:xfrm>
            <a:off x="457200" y="4114800"/>
            <a:ext cx="82296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with many other words he testified and exhorted them, saying, ‘Be saved from this perverse generation.’ Then those who gladly received his word were baptized; and that day about three thousand souls were added to them” (Acts 2:40-41).</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8066"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68067"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26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22659"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p:txBody>
      </p:sp>
      <p:sp>
        <p:nvSpPr>
          <p:cNvPr id="1222660" name="Rectangle 4"/>
          <p:cNvSpPr>
            <a:spLocks noChangeArrowheads="1"/>
          </p:cNvSpPr>
          <p:nvPr/>
        </p:nvSpPr>
        <p:spPr bwMode="auto">
          <a:xfrm>
            <a:off x="457200" y="26670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 is one body and one Spirit, just as you were called in one hope of your calling; one Lord, one faith, one baptism; one God and Father of all, who is above all, and through all, and in you all” (Ephesians 4:4-6).</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8386"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68387"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168389" name="Rectangle 5"/>
          <p:cNvSpPr>
            <a:spLocks noChangeArrowheads="1"/>
          </p:cNvSpPr>
          <p:nvPr/>
        </p:nvSpPr>
        <p:spPr bwMode="auto">
          <a:xfrm>
            <a:off x="609600" y="4343400"/>
            <a:ext cx="82296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“Corresponding to that, baptism now saves you-- not the removal of dirt from the flesh, but an appeal to God for a good conscience-- through the resurrection of Jesus Christ” (1 Peter 3:21, NASB).</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011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70115"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043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70435"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pPr>
            <a:r>
              <a:rPr lang="en-US" altLang="en-US">
                <a:solidFill>
                  <a:schemeClr val="tx2"/>
                </a:solidFill>
                <a:effectLst>
                  <a:outerShdw blurRad="38100" dist="38100" dir="2700000" algn="tl">
                    <a:srgbClr val="000000"/>
                  </a:outerShdw>
                </a:effectLst>
                <a:latin typeface="Arial" charset="0"/>
              </a:rPr>
              <a:t>There is no other way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6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72163"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248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72483"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a:spcBef>
                <a:spcPct val="40000"/>
              </a:spcBef>
            </a:pPr>
            <a:r>
              <a:rPr lang="en-US" altLang="en-US">
                <a:effectLst>
                  <a:outerShdw blurRad="38100" dist="38100" dir="2700000" algn="tl">
                    <a:srgbClr val="000000"/>
                  </a:outerShdw>
                </a:effectLst>
                <a:latin typeface="Arial" charset="0"/>
              </a:rPr>
              <a:t>Those who want to follow Jesus.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453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74531"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a:spcBef>
                <a:spcPct val="40000"/>
              </a:spcBef>
            </a:pPr>
            <a:r>
              <a:rPr lang="en-US" altLang="en-US">
                <a:effectLst>
                  <a:outerShdw blurRad="38100" dist="38100" dir="2700000" algn="tl">
                    <a:srgbClr val="000000"/>
                  </a:outerShdw>
                </a:effectLst>
                <a:latin typeface="Arial" charset="0"/>
              </a:rPr>
              <a:t>Those who want to follow Jesus.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174532" name="Rectangle 4"/>
          <p:cNvSpPr>
            <a:spLocks noChangeArrowheads="1"/>
          </p:cNvSpPr>
          <p:nvPr/>
        </p:nvSpPr>
        <p:spPr bwMode="auto">
          <a:xfrm>
            <a:off x="457200" y="26670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Jesus came and spoke to them, saying, ‘All authority has been given to Me in heaven and on earth. Go therefore and make disciples of all the nations, baptizing them in the name of the Father and of the Son and of the Holy Spirit, teaching them to observe all things that I have commanded you; and lo, I am with you always, even to </a:t>
            </a:r>
          </a:p>
          <a:p>
            <a:pPr algn="ctr"/>
            <a:r>
              <a:rPr lang="en-US" altLang="en-US" sz="2800" i="1">
                <a:solidFill>
                  <a:schemeClr val="bg2"/>
                </a:solidFill>
              </a:rPr>
              <a:t>the end of the age’” (Matthew 28:18-20).</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421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74211"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a:spcBef>
                <a:spcPct val="40000"/>
              </a:spcBef>
            </a:pPr>
            <a:r>
              <a:rPr lang="en-US" altLang="en-US">
                <a:effectLst>
                  <a:outerShdw blurRad="38100" dist="38100" dir="2700000" algn="tl">
                    <a:srgbClr val="000000"/>
                  </a:outerShdw>
                </a:effectLst>
                <a:latin typeface="Arial" charset="0"/>
              </a:rPr>
              <a:t>Those who want to follow Jesus.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6578"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76579"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a:spcBef>
                <a:spcPct val="40000"/>
              </a:spcBef>
            </a:pPr>
            <a:r>
              <a:rPr lang="en-US" altLang="en-US">
                <a:effectLst>
                  <a:outerShdw blurRad="38100" dist="38100" dir="2700000" algn="tl">
                    <a:srgbClr val="000000"/>
                  </a:outerShdw>
                </a:effectLst>
                <a:latin typeface="Arial" charset="0"/>
              </a:rPr>
              <a:t>Those who want to follow Jesus.</a:t>
            </a:r>
          </a:p>
          <a:p>
            <a:pPr lvl="1">
              <a:spcBef>
                <a:spcPct val="40000"/>
              </a:spcBef>
            </a:pPr>
            <a:r>
              <a:rPr lang="en-US" altLang="en-US">
                <a:solidFill>
                  <a:schemeClr val="tx2"/>
                </a:solidFill>
                <a:effectLst>
                  <a:outerShdw blurRad="38100" dist="38100" dir="2700000" algn="tl">
                    <a:srgbClr val="000000"/>
                  </a:outerShdw>
                </a:effectLst>
                <a:latin typeface="Arial" charset="0"/>
              </a:rPr>
              <a:t>It is impossible to become a Christian without being baptized!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6258"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376259"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a:spcBef>
                <a:spcPct val="40000"/>
              </a:spcBef>
            </a:pPr>
            <a:r>
              <a:rPr lang="en-US" altLang="en-US">
                <a:effectLst>
                  <a:outerShdw blurRad="38100" dist="38100" dir="2700000" algn="tl">
                    <a:srgbClr val="000000"/>
                  </a:outerShdw>
                </a:effectLst>
                <a:latin typeface="Arial" charset="0"/>
              </a:rPr>
              <a:t>Those who want to follow Jesus.</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8626"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Who Needs To Be Baptized? </a:t>
            </a:r>
            <a:endParaRPr lang="en-US" altLang="en-US" sz="4800"/>
          </a:p>
        </p:txBody>
      </p:sp>
      <p:sp>
        <p:nvSpPr>
          <p:cNvPr id="1178627"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Those who hear and believe the gospel of Christ.</a:t>
            </a:r>
          </a:p>
          <a:p>
            <a:pPr>
              <a:spcBef>
                <a:spcPct val="40000"/>
              </a:spcBef>
            </a:pPr>
            <a:r>
              <a:rPr lang="en-US" altLang="en-US">
                <a:effectLst>
                  <a:outerShdw blurRad="38100" dist="38100" dir="2700000" algn="tl">
                    <a:srgbClr val="000000"/>
                  </a:outerShdw>
                </a:effectLst>
                <a:latin typeface="Arial" charset="0"/>
              </a:rPr>
              <a:t>Those who need forgiveness of sins.</a:t>
            </a:r>
          </a:p>
          <a:p>
            <a:pPr>
              <a:spcBef>
                <a:spcPct val="40000"/>
              </a:spcBef>
            </a:pPr>
            <a:r>
              <a:rPr lang="en-US" altLang="en-US">
                <a:effectLst>
                  <a:outerShdw blurRad="38100" dist="38100" dir="2700000" algn="tl">
                    <a:srgbClr val="000000"/>
                  </a:outerShdw>
                </a:effectLst>
                <a:latin typeface="Arial" charset="0"/>
              </a:rPr>
              <a:t>Those who want a relationship with Jesus.</a:t>
            </a:r>
          </a:p>
          <a:p>
            <a:pPr>
              <a:spcBef>
                <a:spcPct val="40000"/>
              </a:spcBef>
            </a:pPr>
            <a:r>
              <a:rPr lang="en-US" altLang="en-US">
                <a:effectLst>
                  <a:outerShdw blurRad="38100" dist="38100" dir="2700000" algn="tl">
                    <a:srgbClr val="000000"/>
                  </a:outerShdw>
                </a:effectLst>
                <a:latin typeface="Arial" charset="0"/>
              </a:rPr>
              <a:t>Those who want to be saved.</a:t>
            </a:r>
          </a:p>
          <a:p>
            <a:pPr>
              <a:spcBef>
                <a:spcPct val="40000"/>
              </a:spcBef>
            </a:pPr>
            <a:r>
              <a:rPr lang="en-US" altLang="en-US">
                <a:effectLst>
                  <a:outerShdw blurRad="38100" dist="38100" dir="2700000" algn="tl">
                    <a:srgbClr val="000000"/>
                  </a:outerShdw>
                </a:effectLst>
                <a:latin typeface="Arial" charset="0"/>
              </a:rPr>
              <a:t>Those who want to follow Jesus.</a:t>
            </a:r>
          </a:p>
          <a:p>
            <a:pPr>
              <a:spcBef>
                <a:spcPct val="40000"/>
              </a:spcBef>
            </a:pPr>
            <a:r>
              <a:rPr lang="en-US" altLang="en-US">
                <a:effectLst>
                  <a:outerShdw blurRad="38100" dist="38100" dir="2700000" algn="tl">
                    <a:srgbClr val="000000"/>
                  </a:outerShdw>
                </a:effectLst>
                <a:latin typeface="Arial" charset="0"/>
              </a:rPr>
              <a:t>Those who have never been properly baptized.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47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24707"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067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035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380355" name="Rectangle 3"/>
          <p:cNvSpPr>
            <a:spLocks noGrp="1" noChangeArrowheads="1"/>
          </p:cNvSpPr>
          <p:nvPr>
            <p:ph type="body" idx="1"/>
          </p:nvPr>
        </p:nvSpPr>
        <p:spPr>
          <a:xfrm>
            <a:off x="381000" y="1219200"/>
            <a:ext cx="8534400" cy="56388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0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382403" name="Rectangle 3"/>
          <p:cNvSpPr>
            <a:spLocks noGrp="1" noChangeArrowheads="1"/>
          </p:cNvSpPr>
          <p:nvPr>
            <p:ph type="body" idx="1"/>
          </p:nvPr>
        </p:nvSpPr>
        <p:spPr>
          <a:xfrm>
            <a:off x="381000" y="1219200"/>
            <a:ext cx="8534400" cy="56388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p:txBody>
      </p:sp>
      <p:sp>
        <p:nvSpPr>
          <p:cNvPr id="1382404" name="Rectangle 4"/>
          <p:cNvSpPr>
            <a:spLocks noChangeArrowheads="1"/>
          </p:cNvSpPr>
          <p:nvPr/>
        </p:nvSpPr>
        <p:spPr bwMode="auto">
          <a:xfrm>
            <a:off x="457200" y="27432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said to them, ‘Into what then were you baptized?’ So they said, ‘Into John's baptism.’ Then Paul said, ‘John indeed baptized with a baptism of repentance, saying to the people that they should believe on Him who would come after him, that is, on Christ Jesus.’ When they heard this, they were baptized in the name of the Lord Jesus”</a:t>
            </a:r>
          </a:p>
          <a:p>
            <a:pPr algn="ctr"/>
            <a:r>
              <a:rPr lang="en-US" altLang="en-US" sz="2800" i="1">
                <a:solidFill>
                  <a:schemeClr val="bg2"/>
                </a:solidFill>
              </a:rPr>
              <a:t>(Acts 19:3-5).</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445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384451" name="Rectangle 3"/>
          <p:cNvSpPr>
            <a:spLocks noGrp="1" noChangeArrowheads="1"/>
          </p:cNvSpPr>
          <p:nvPr>
            <p:ph type="body" idx="1"/>
          </p:nvPr>
        </p:nvSpPr>
        <p:spPr>
          <a:xfrm>
            <a:off x="381000" y="1219200"/>
            <a:ext cx="8534400" cy="6096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6498"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386499" name="Rectangle 3"/>
          <p:cNvSpPr>
            <a:spLocks noGrp="1" noChangeArrowheads="1"/>
          </p:cNvSpPr>
          <p:nvPr>
            <p:ph type="body" idx="1"/>
          </p:nvPr>
        </p:nvSpPr>
        <p:spPr>
          <a:xfrm>
            <a:off x="381000" y="1219200"/>
            <a:ext cx="8534400" cy="6096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Those who have been “sprinkled” or “poured” have not been properly baptized (Rom. 6:3-4).</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8546"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388547" name="Rectangle 3"/>
          <p:cNvSpPr>
            <a:spLocks noGrp="1" noChangeArrowheads="1"/>
          </p:cNvSpPr>
          <p:nvPr>
            <p:ph type="body" idx="1"/>
          </p:nvPr>
        </p:nvSpPr>
        <p:spPr>
          <a:xfrm>
            <a:off x="381000" y="1219200"/>
            <a:ext cx="8534400" cy="6096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Those who have been “sprinkled” or “poured” have not been properly baptized (Rom. 6:3-4).</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Those who were baptized as infants, before they could believe the gospel and repent of their sins, have not been properly baptized (Acts 2:38).</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0594"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390595" name="Rectangle 3"/>
          <p:cNvSpPr>
            <a:spLocks noGrp="1" noChangeArrowheads="1"/>
          </p:cNvSpPr>
          <p:nvPr>
            <p:ph type="body" idx="1"/>
          </p:nvPr>
        </p:nvSpPr>
        <p:spPr>
          <a:xfrm>
            <a:off x="381000" y="1219200"/>
            <a:ext cx="8534400" cy="6096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Those who have been “sprinkled” or “poured” have not been properly baptized (Rom. 6:3-4).</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Those who were baptized as infants, before they could believe the gospel and repent of their sins, have not been properly baptized (Acts 2:38).</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Those who were taught that they were saved before they were baptized have not been baptized properly (Mark 16:16).</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42"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392643" name="Rectangle 3"/>
          <p:cNvSpPr>
            <a:spLocks noGrp="1" noChangeArrowheads="1"/>
          </p:cNvSpPr>
          <p:nvPr>
            <p:ph type="body" idx="1"/>
          </p:nvPr>
        </p:nvSpPr>
        <p:spPr>
          <a:xfrm>
            <a:off x="381000" y="1219200"/>
            <a:ext cx="8534400" cy="6096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477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184771" name="Rectangle 3"/>
          <p:cNvSpPr>
            <a:spLocks noGrp="1" noChangeArrowheads="1"/>
          </p:cNvSpPr>
          <p:nvPr>
            <p:ph type="body" idx="1"/>
          </p:nvPr>
        </p:nvSpPr>
        <p:spPr>
          <a:xfrm>
            <a:off x="381000" y="1219200"/>
            <a:ext cx="8534400" cy="6096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a:p>
            <a:pPr>
              <a:lnSpc>
                <a:spcPct val="90000"/>
              </a:lnSpc>
              <a:spcBef>
                <a:spcPct val="40000"/>
              </a:spcBef>
            </a:pPr>
            <a:r>
              <a:rPr lang="en-US" altLang="en-US">
                <a:effectLst>
                  <a:outerShdw blurRad="38100" dist="38100" dir="2700000" algn="tl">
                    <a:srgbClr val="000000"/>
                  </a:outerShdw>
                </a:effectLst>
                <a:latin typeface="Arial" charset="0"/>
              </a:rPr>
              <a:t>Many people have been baptized in the wrong way and for the wrong reasons.</a:t>
            </a:r>
          </a:p>
          <a:p>
            <a:pPr>
              <a:spcBef>
                <a:spcPct val="40000"/>
              </a:spcBef>
              <a:buFontTx/>
              <a:buNone/>
            </a:pPr>
            <a:r>
              <a:rPr lang="en-US" altLang="en-US">
                <a:latin typeface="Arial" charset="0"/>
              </a:rPr>
              <a:t>	</a:t>
            </a: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4690" name="Rectangle 2"/>
          <p:cNvSpPr>
            <a:spLocks noGrp="1" noChangeArrowheads="1"/>
          </p:cNvSpPr>
          <p:nvPr>
            <p:ph type="title"/>
          </p:nvPr>
        </p:nvSpPr>
        <p:spPr>
          <a:xfrm>
            <a:off x="228600" y="0"/>
            <a:ext cx="8686800" cy="1143000"/>
          </a:xfrm>
        </p:spPr>
        <p:txBody>
          <a:bodyPr/>
          <a:lstStyle/>
          <a:p>
            <a:r>
              <a:rPr lang="en-US" altLang="en-US" sz="4600">
                <a:effectLst>
                  <a:outerShdw blurRad="38100" dist="38100" dir="2700000" algn="tl">
                    <a:srgbClr val="000000"/>
                  </a:outerShdw>
                </a:effectLst>
                <a:latin typeface="Arial" charset="0"/>
              </a:rPr>
              <a:t>Need To Be Baptized Properly? </a:t>
            </a:r>
            <a:endParaRPr lang="en-US" altLang="en-US" sz="4800"/>
          </a:p>
        </p:txBody>
      </p:sp>
      <p:sp>
        <p:nvSpPr>
          <p:cNvPr id="1394691" name="Rectangle 3"/>
          <p:cNvSpPr>
            <a:spLocks noGrp="1" noChangeArrowheads="1"/>
          </p:cNvSpPr>
          <p:nvPr>
            <p:ph type="body" idx="1"/>
          </p:nvPr>
        </p:nvSpPr>
        <p:spPr>
          <a:xfrm>
            <a:off x="381000" y="1219200"/>
            <a:ext cx="8534400" cy="6096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Some in the New Testament were baptized improperly and needed to be baptized again for the right reasons.</a:t>
            </a:r>
          </a:p>
          <a:p>
            <a:pPr>
              <a:lnSpc>
                <a:spcPct val="90000"/>
              </a:lnSpc>
              <a:spcBef>
                <a:spcPct val="40000"/>
              </a:spcBef>
            </a:pPr>
            <a:r>
              <a:rPr lang="en-US" altLang="en-US">
                <a:effectLst>
                  <a:outerShdw blurRad="38100" dist="38100" dir="2700000" algn="tl">
                    <a:srgbClr val="000000"/>
                  </a:outerShdw>
                </a:effectLst>
                <a:latin typeface="Arial" charset="0"/>
              </a:rPr>
              <a:t>Many people have been baptized in the wrong way and for the wrong reasons.</a:t>
            </a:r>
          </a:p>
          <a:p>
            <a:pPr>
              <a:lnSpc>
                <a:spcPct val="90000"/>
              </a:lnSpc>
              <a:spcBef>
                <a:spcPct val="40000"/>
              </a:spcBef>
            </a:pPr>
            <a:r>
              <a:rPr lang="en-US" altLang="en-US">
                <a:effectLst>
                  <a:outerShdw blurRad="38100" dist="38100" dir="2700000" algn="tl">
                    <a:srgbClr val="000000"/>
                  </a:outerShdw>
                </a:effectLst>
                <a:latin typeface="Arial" charset="0"/>
              </a:rPr>
              <a:t>They need to be baptized the right way for the right reasons!</a:t>
            </a:r>
          </a:p>
          <a:p>
            <a:pPr>
              <a:spcBef>
                <a:spcPct val="40000"/>
              </a:spcBef>
              <a:buFontTx/>
              <a:buNone/>
            </a:pPr>
            <a:r>
              <a:rPr lang="en-US" altLang="en-US">
                <a:latin typeface="Arial"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39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063939"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baptism Christ commanded is </a:t>
            </a:r>
            <a:r>
              <a:rPr lang="en-US" altLang="en-US" i="1" u="sng">
                <a:solidFill>
                  <a:schemeClr val="tx2"/>
                </a:solidFill>
                <a:effectLst>
                  <a:outerShdw blurRad="38100" dist="38100" dir="2700000" algn="tl">
                    <a:srgbClr val="000000"/>
                  </a:outerShdw>
                </a:effectLst>
                <a:latin typeface="Arial" charset="0"/>
              </a:rPr>
              <a:t>water</a:t>
            </a:r>
            <a:r>
              <a:rPr lang="en-US" altLang="en-US">
                <a:solidFill>
                  <a:schemeClr val="tx2"/>
                </a:solidFill>
                <a:effectLst>
                  <a:outerShdw blurRad="38100" dist="38100" dir="2700000" algn="tl">
                    <a:srgbClr val="000000"/>
                  </a:outerShdw>
                </a:effectLst>
                <a:latin typeface="Arial" charset="0"/>
              </a:rPr>
              <a:t> baptism.</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a:xfrm>
            <a:off x="228600" y="0"/>
            <a:ext cx="86868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6738" name="Rectangle 2"/>
          <p:cNvSpPr>
            <a:spLocks noGrp="1" noChangeArrowheads="1"/>
          </p:cNvSpPr>
          <p:nvPr>
            <p:ph type="title"/>
          </p:nvPr>
        </p:nvSpPr>
        <p:spPr>
          <a:xfrm>
            <a:off x="228600" y="0"/>
            <a:ext cx="86868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396739" name="Rectangle 3"/>
          <p:cNvSpPr>
            <a:spLocks noGrp="1" noChangeArrowheads="1"/>
          </p:cNvSpPr>
          <p:nvPr>
            <p:ph type="body" idx="1"/>
          </p:nvPr>
        </p:nvSpPr>
        <p:spPr>
          <a:xfrm>
            <a:off x="381000" y="1219200"/>
            <a:ext cx="8534400" cy="6096000"/>
          </a:xfrm>
        </p:spPr>
        <p:txBody>
          <a:bodyPr/>
          <a:lstStyle/>
          <a:p>
            <a:pPr>
              <a:spcBef>
                <a:spcPct val="40000"/>
              </a:spcBef>
            </a:pPr>
            <a:r>
              <a:rPr lang="en-US" altLang="en-US">
                <a:effectLst>
                  <a:outerShdw blurRad="38100" dist="38100" dir="2700000" algn="tl">
                    <a:srgbClr val="000000"/>
                  </a:outerShdw>
                </a:effectLst>
                <a:latin typeface="Arial" charset="0"/>
              </a:rPr>
              <a:t>The only way we can please God is by remaining within the teachings of Christ.</a:t>
            </a: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8786" name="Rectangle 2"/>
          <p:cNvSpPr>
            <a:spLocks noGrp="1" noChangeArrowheads="1"/>
          </p:cNvSpPr>
          <p:nvPr>
            <p:ph type="title"/>
          </p:nvPr>
        </p:nvSpPr>
        <p:spPr>
          <a:xfrm>
            <a:off x="228600" y="0"/>
            <a:ext cx="86868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398787" name="Rectangle 3"/>
          <p:cNvSpPr>
            <a:spLocks noGrp="1" noChangeArrowheads="1"/>
          </p:cNvSpPr>
          <p:nvPr>
            <p:ph type="body" idx="1"/>
          </p:nvPr>
        </p:nvSpPr>
        <p:spPr>
          <a:xfrm>
            <a:off x="381000" y="1219200"/>
            <a:ext cx="8534400" cy="6096000"/>
          </a:xfrm>
        </p:spPr>
        <p:txBody>
          <a:bodyPr/>
          <a:lstStyle/>
          <a:p>
            <a:pPr>
              <a:spcBef>
                <a:spcPct val="40000"/>
              </a:spcBef>
            </a:pPr>
            <a:r>
              <a:rPr lang="en-US" altLang="en-US">
                <a:effectLst>
                  <a:outerShdw blurRad="38100" dist="38100" dir="2700000" algn="tl">
                    <a:srgbClr val="000000"/>
                  </a:outerShdw>
                </a:effectLst>
                <a:latin typeface="Arial" charset="0"/>
              </a:rPr>
              <a:t>The only way we can please God is by remaining within the teachings of Christ.</a:t>
            </a:r>
          </a:p>
        </p:txBody>
      </p:sp>
      <p:sp>
        <p:nvSpPr>
          <p:cNvPr id="1398788" name="Rectangle 4"/>
          <p:cNvSpPr>
            <a:spLocks noChangeArrowheads="1"/>
          </p:cNvSpPr>
          <p:nvPr/>
        </p:nvSpPr>
        <p:spPr bwMode="auto">
          <a:xfrm>
            <a:off x="381000" y="2743200"/>
            <a:ext cx="8382000" cy="3429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“Whoever transgresses and does not abide in the doctrine of Christ does not have God. He who abides in the doctrine of Christ has both the </a:t>
            </a:r>
          </a:p>
          <a:p>
            <a:pPr algn="ctr"/>
            <a:r>
              <a:rPr lang="en-US" altLang="en-US" sz="2800" i="1">
                <a:solidFill>
                  <a:schemeClr val="bg2"/>
                </a:solidFill>
              </a:rPr>
              <a:t>Father and the Son” (2 John 9).</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0834" name="Rectangle 2"/>
          <p:cNvSpPr>
            <a:spLocks noGrp="1" noChangeArrowheads="1"/>
          </p:cNvSpPr>
          <p:nvPr>
            <p:ph type="title"/>
          </p:nvPr>
        </p:nvSpPr>
        <p:spPr>
          <a:xfrm>
            <a:off x="228600" y="0"/>
            <a:ext cx="86868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00835" name="Rectangle 3"/>
          <p:cNvSpPr>
            <a:spLocks noGrp="1" noChangeArrowheads="1"/>
          </p:cNvSpPr>
          <p:nvPr>
            <p:ph type="body" idx="1"/>
          </p:nvPr>
        </p:nvSpPr>
        <p:spPr>
          <a:xfrm>
            <a:off x="381000" y="1219200"/>
            <a:ext cx="8534400" cy="6096000"/>
          </a:xfrm>
        </p:spPr>
        <p:txBody>
          <a:bodyPr/>
          <a:lstStyle/>
          <a:p>
            <a:pPr>
              <a:spcBef>
                <a:spcPct val="40000"/>
              </a:spcBef>
            </a:pPr>
            <a:r>
              <a:rPr lang="en-US" altLang="en-US">
                <a:effectLst>
                  <a:outerShdw blurRad="38100" dist="38100" dir="2700000" algn="tl">
                    <a:srgbClr val="000000"/>
                  </a:outerShdw>
                </a:effectLst>
                <a:latin typeface="Arial" charset="0"/>
              </a:rPr>
              <a:t>The only way we can please God is by remaining within the teachings of Christ.</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882" name="Rectangle 2"/>
          <p:cNvSpPr>
            <a:spLocks noGrp="1" noChangeArrowheads="1"/>
          </p:cNvSpPr>
          <p:nvPr>
            <p:ph type="title"/>
          </p:nvPr>
        </p:nvSpPr>
        <p:spPr>
          <a:xfrm>
            <a:off x="228600" y="0"/>
            <a:ext cx="86868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02883" name="Rectangle 3"/>
          <p:cNvSpPr>
            <a:spLocks noGrp="1" noChangeArrowheads="1"/>
          </p:cNvSpPr>
          <p:nvPr>
            <p:ph type="body" idx="1"/>
          </p:nvPr>
        </p:nvSpPr>
        <p:spPr>
          <a:xfrm>
            <a:off x="381000" y="1219200"/>
            <a:ext cx="8534400" cy="6096000"/>
          </a:xfrm>
        </p:spPr>
        <p:txBody>
          <a:bodyPr/>
          <a:lstStyle/>
          <a:p>
            <a:pPr>
              <a:spcBef>
                <a:spcPct val="40000"/>
              </a:spcBef>
            </a:pPr>
            <a:r>
              <a:rPr lang="en-US" altLang="en-US">
                <a:effectLst>
                  <a:outerShdw blurRad="38100" dist="38100" dir="2700000" algn="tl">
                    <a:srgbClr val="000000"/>
                  </a:outerShdw>
                </a:effectLst>
                <a:latin typeface="Arial" charset="0"/>
              </a:rPr>
              <a:t>The only way we can please God is by remaining within the teachings of Christ.</a:t>
            </a:r>
          </a:p>
          <a:p>
            <a:pPr>
              <a:spcBef>
                <a:spcPct val="40000"/>
              </a:spcBef>
            </a:pPr>
            <a:r>
              <a:rPr lang="en-US" altLang="en-US">
                <a:effectLst>
                  <a:outerShdw blurRad="38100" dist="38100" dir="2700000" algn="tl">
                    <a:srgbClr val="000000"/>
                  </a:outerShdw>
                </a:effectLst>
                <a:latin typeface="Arial" charset="0"/>
              </a:rPr>
              <a:t>Denominational churches have departed from the doctrine of Christ on the subject of baptism.</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a:xfrm>
            <a:off x="228600" y="0"/>
            <a:ext cx="86868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188867" name="Rectangle 3"/>
          <p:cNvSpPr>
            <a:spLocks noGrp="1" noChangeArrowheads="1"/>
          </p:cNvSpPr>
          <p:nvPr>
            <p:ph type="body" idx="1"/>
          </p:nvPr>
        </p:nvSpPr>
        <p:spPr>
          <a:xfrm>
            <a:off x="381000" y="1219200"/>
            <a:ext cx="8534400" cy="6096000"/>
          </a:xfrm>
        </p:spPr>
        <p:txBody>
          <a:bodyPr/>
          <a:lstStyle/>
          <a:p>
            <a:pPr>
              <a:spcBef>
                <a:spcPct val="40000"/>
              </a:spcBef>
            </a:pPr>
            <a:r>
              <a:rPr lang="en-US" altLang="en-US">
                <a:effectLst>
                  <a:outerShdw blurRad="38100" dist="38100" dir="2700000" algn="tl">
                    <a:srgbClr val="000000"/>
                  </a:outerShdw>
                </a:effectLst>
                <a:latin typeface="Arial" charset="0"/>
              </a:rPr>
              <a:t>The only way we can please God is by remaining within the teachings of Christ.</a:t>
            </a:r>
          </a:p>
          <a:p>
            <a:pPr>
              <a:spcBef>
                <a:spcPct val="40000"/>
              </a:spcBef>
            </a:pPr>
            <a:r>
              <a:rPr lang="en-US" altLang="en-US">
                <a:effectLst>
                  <a:outerShdw blurRad="38100" dist="38100" dir="2700000" algn="tl">
                    <a:srgbClr val="000000"/>
                  </a:outerShdw>
                </a:effectLst>
                <a:latin typeface="Arial" charset="0"/>
              </a:rPr>
              <a:t>Denominational churches have departed from the doctrine of Christ on the subject of baptism.</a:t>
            </a:r>
          </a:p>
          <a:p>
            <a:pPr>
              <a:spcBef>
                <a:spcPct val="40000"/>
              </a:spcBef>
            </a:pPr>
            <a:r>
              <a:rPr lang="en-US" altLang="en-US">
                <a:effectLst>
                  <a:outerShdw blurRad="38100" dist="38100" dir="2700000" algn="tl">
                    <a:srgbClr val="000000"/>
                  </a:outerShdw>
                </a:effectLst>
                <a:latin typeface="Arial" charset="0"/>
              </a:rPr>
              <a:t>Does the Bible teach that man is saved by faith in Christ alone, before he is baptized?</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0914"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4930"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04931"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b="1" u="sng">
              <a:solidFill>
                <a:schemeClr val="accent2"/>
              </a:solidFill>
              <a:effectLst>
                <a:outerShdw blurRad="38100" dist="38100" dir="2700000" algn="tl">
                  <a:srgbClr val="000000"/>
                </a:outerShdw>
              </a:effectLst>
              <a:latin typeface="Arial" charset="0"/>
            </a:endParaRP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6978"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06979"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9026"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09027"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endParaRPr lang="en-US" altLang="en-US" sz="32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67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26755"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baptism Christ commanded is </a:t>
            </a:r>
            <a:r>
              <a:rPr lang="en-US" altLang="en-US" i="1" u="sng">
                <a:solidFill>
                  <a:schemeClr val="tx2"/>
                </a:solidFill>
                <a:effectLst>
                  <a:outerShdw blurRad="38100" dist="38100" dir="2700000" algn="tl">
                    <a:srgbClr val="000000"/>
                  </a:outerShdw>
                </a:effectLst>
                <a:latin typeface="Arial" charset="0"/>
              </a:rPr>
              <a:t>water</a:t>
            </a:r>
            <a:r>
              <a:rPr lang="en-US" altLang="en-US">
                <a:solidFill>
                  <a:schemeClr val="tx2"/>
                </a:solidFill>
                <a:effectLst>
                  <a:outerShdw blurRad="38100" dist="38100" dir="2700000" algn="tl">
                    <a:srgbClr val="000000"/>
                  </a:outerShdw>
                </a:effectLst>
                <a:latin typeface="Arial" charset="0"/>
              </a:rPr>
              <a:t> baptism.</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apostles and early Christians always practiced water baptism.</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1074"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11075"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endParaRPr lang="en-US" altLang="en-US">
              <a:effectLst>
                <a:outerShdw blurRad="38100" dist="38100" dir="2700000" algn="tl">
                  <a:srgbClr val="000000"/>
                </a:outerShdw>
              </a:effectLst>
              <a:latin typeface="Arial" charset="0"/>
            </a:endParaRPr>
          </a:p>
        </p:txBody>
      </p:sp>
      <p:sp>
        <p:nvSpPr>
          <p:cNvPr id="1411076" name="Rectangle 4"/>
          <p:cNvSpPr>
            <a:spLocks noGrp="1" noChangeArrowheads="1"/>
          </p:cNvSpPr>
          <p:nvPr>
            <p:ph type="body" sz="half" idx="2"/>
          </p:nvPr>
        </p:nvSpPr>
        <p:spPr>
          <a:xfrm>
            <a:off x="4572000" y="1295400"/>
            <a:ext cx="42672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Man’s Doctrine</a:t>
            </a:r>
          </a:p>
          <a:p>
            <a:pPr>
              <a:buFontTx/>
              <a:buNone/>
            </a:pPr>
            <a:endParaRPr lang="en-US" altLang="en-US" sz="1400" b="1" u="sng">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22"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13123"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endParaRPr lang="en-US" altLang="en-US">
              <a:effectLst>
                <a:outerShdw blurRad="38100" dist="38100" dir="2700000" algn="tl">
                  <a:srgbClr val="000000"/>
                </a:outerShdw>
              </a:effectLst>
              <a:latin typeface="Arial" charset="0"/>
            </a:endParaRPr>
          </a:p>
        </p:txBody>
      </p:sp>
      <p:sp>
        <p:nvSpPr>
          <p:cNvPr id="1413124" name="Rectangle 4"/>
          <p:cNvSpPr>
            <a:spLocks noGrp="1" noChangeArrowheads="1"/>
          </p:cNvSpPr>
          <p:nvPr>
            <p:ph type="body" sz="half" idx="2"/>
          </p:nvPr>
        </p:nvSpPr>
        <p:spPr>
          <a:xfrm>
            <a:off x="4572000" y="1295400"/>
            <a:ext cx="42672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Man’s Doctrine</a:t>
            </a:r>
          </a:p>
          <a:p>
            <a:pP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“Wherefore, that we are justified by </a:t>
            </a:r>
            <a:r>
              <a:rPr lang="en-US" altLang="en-US" sz="2400" i="1">
                <a:effectLst>
                  <a:outerShdw blurRad="38100" dist="38100" dir="2700000" algn="tl">
                    <a:srgbClr val="000000"/>
                  </a:outerShdw>
                </a:effectLst>
                <a:latin typeface="Arial" charset="0"/>
              </a:rPr>
              <a:t>faith only</a:t>
            </a:r>
            <a:r>
              <a:rPr lang="en-US" altLang="en-US" sz="2400">
                <a:effectLst>
                  <a:outerShdw blurRad="38100" dist="38100" dir="2700000" algn="tl">
                    <a:srgbClr val="000000"/>
                  </a:outerShdw>
                </a:effectLst>
                <a:latin typeface="Arial" charset="0"/>
              </a:rPr>
              <a:t> is a most wholesome doctrine and very full of comfort” (Methodist Discipline).</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5170"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15171"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endParaRPr lang="en-US" altLang="en-US">
              <a:effectLst>
                <a:outerShdw blurRad="38100" dist="38100" dir="2700000" algn="tl">
                  <a:srgbClr val="000000"/>
                </a:outerShdw>
              </a:effectLst>
              <a:latin typeface="Arial" charset="0"/>
            </a:endParaRPr>
          </a:p>
        </p:txBody>
      </p:sp>
      <p:sp>
        <p:nvSpPr>
          <p:cNvPr id="1415172" name="Rectangle 4"/>
          <p:cNvSpPr>
            <a:spLocks noGrp="1" noChangeArrowheads="1"/>
          </p:cNvSpPr>
          <p:nvPr>
            <p:ph type="body" sz="half" idx="2"/>
          </p:nvPr>
        </p:nvSpPr>
        <p:spPr>
          <a:xfrm>
            <a:off x="4572000" y="1295400"/>
            <a:ext cx="42672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Man’s Doctrine</a:t>
            </a:r>
          </a:p>
          <a:p>
            <a:pP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“Wherefore, that we are justified by </a:t>
            </a:r>
            <a:r>
              <a:rPr lang="en-US" altLang="en-US" sz="2400" i="1">
                <a:effectLst>
                  <a:outerShdw blurRad="38100" dist="38100" dir="2700000" algn="tl">
                    <a:srgbClr val="000000"/>
                  </a:outerShdw>
                </a:effectLst>
                <a:latin typeface="Arial" charset="0"/>
              </a:rPr>
              <a:t>faith only</a:t>
            </a:r>
            <a:r>
              <a:rPr lang="en-US" altLang="en-US" sz="2400">
                <a:effectLst>
                  <a:outerShdw blurRad="38100" dist="38100" dir="2700000" algn="tl">
                    <a:srgbClr val="000000"/>
                  </a:outerShdw>
                </a:effectLst>
                <a:latin typeface="Arial" charset="0"/>
              </a:rPr>
              <a:t> is a most wholesome doctrine and very full of comfort” (Methodist Discipline).</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“We are justified by </a:t>
            </a:r>
            <a:r>
              <a:rPr lang="en-US" altLang="en-US" sz="2400" i="1">
                <a:effectLst>
                  <a:outerShdw blurRad="38100" dist="38100" dir="2700000" algn="tl">
                    <a:srgbClr val="000000"/>
                  </a:outerShdw>
                </a:effectLst>
                <a:latin typeface="Arial" charset="0"/>
              </a:rPr>
              <a:t>faith alone</a:t>
            </a:r>
            <a:r>
              <a:rPr lang="en-US" altLang="en-US" sz="2400">
                <a:effectLst>
                  <a:outerShdw blurRad="38100" dist="38100" dir="2700000" algn="tl">
                    <a:srgbClr val="000000"/>
                  </a:outerShdw>
                </a:effectLst>
                <a:latin typeface="Arial" charset="0"/>
              </a:rPr>
              <a:t>, or faith apart from works” (Christian Reformed “Confession of Faith”)</a:t>
            </a: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7218"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17219"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endParaRPr lang="en-US" altLang="en-US" sz="2400">
              <a:effectLst>
                <a:outerShdw blurRad="38100" dist="38100" dir="2700000" algn="tl">
                  <a:srgbClr val="000000"/>
                </a:outerShdw>
              </a:effectLst>
              <a:latin typeface="Arial" charset="0"/>
            </a:endParaRPr>
          </a:p>
        </p:txBody>
      </p:sp>
      <p:sp>
        <p:nvSpPr>
          <p:cNvPr id="1417220" name="Rectangle 4"/>
          <p:cNvSpPr>
            <a:spLocks noGrp="1" noChangeArrowheads="1"/>
          </p:cNvSpPr>
          <p:nvPr>
            <p:ph type="body" sz="half" idx="2"/>
          </p:nvPr>
        </p:nvSpPr>
        <p:spPr>
          <a:xfrm>
            <a:off x="4572000" y="1295400"/>
            <a:ext cx="42672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Man’s Doctrine</a:t>
            </a:r>
          </a:p>
          <a:p>
            <a:pPr>
              <a:buFontTx/>
              <a:buNone/>
            </a:pPr>
            <a:endParaRPr lang="en-US" altLang="en-US" sz="1400" b="1" u="sng">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6034"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196035"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pPr>
              <a:lnSpc>
                <a:spcPct val="90000"/>
              </a:lnSpc>
            </a:pPr>
            <a:endParaRPr lang="en-US" altLang="en-US">
              <a:latin typeface="Arial" charset="0"/>
            </a:endParaRPr>
          </a:p>
        </p:txBody>
      </p:sp>
      <p:sp>
        <p:nvSpPr>
          <p:cNvPr id="1196036" name="Rectangle 4"/>
          <p:cNvSpPr>
            <a:spLocks noGrp="1" noChangeArrowheads="1"/>
          </p:cNvSpPr>
          <p:nvPr>
            <p:ph type="body" sz="half" idx="2"/>
          </p:nvPr>
        </p:nvSpPr>
        <p:spPr>
          <a:xfrm>
            <a:off x="4572000" y="1295400"/>
            <a:ext cx="4267200" cy="5334000"/>
          </a:xfrm>
        </p:spPr>
        <p:txBody>
          <a:bodyPr/>
          <a:lstStyle/>
          <a:p>
            <a:pPr algn="ctr">
              <a:lnSpc>
                <a:spcPct val="90000"/>
              </a:lnSpc>
              <a:buFontTx/>
              <a:buNone/>
            </a:pPr>
            <a:r>
              <a:rPr lang="en-US" altLang="en-US"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2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“Justification is a judicial act of God by which the sinner is declared righteous </a:t>
            </a:r>
            <a:r>
              <a:rPr lang="en-US" altLang="en-US" sz="2400" i="1">
                <a:effectLst>
                  <a:outerShdw blurRad="38100" dist="38100" dir="2700000" algn="tl">
                    <a:srgbClr val="000000"/>
                  </a:outerShdw>
                </a:effectLst>
                <a:latin typeface="Arial" charset="0"/>
              </a:rPr>
              <a:t>solely</a:t>
            </a:r>
            <a:r>
              <a:rPr lang="en-US" altLang="en-US" sz="2400">
                <a:effectLst>
                  <a:outerShdw blurRad="38100" dist="38100" dir="2700000" algn="tl">
                    <a:srgbClr val="000000"/>
                  </a:outerShdw>
                </a:effectLst>
                <a:latin typeface="Arial" charset="0"/>
              </a:rPr>
              <a:t> on the basis of his acceptance of Christ” (Pentecostal “Essential Truths”).</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9266"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19267"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pPr>
              <a:lnSpc>
                <a:spcPct val="90000"/>
              </a:lnSpc>
            </a:pPr>
            <a:endParaRPr lang="en-US" altLang="en-US">
              <a:effectLst>
                <a:outerShdw blurRad="38100" dist="38100" dir="2700000" algn="tl">
                  <a:srgbClr val="000000"/>
                </a:outerShdw>
              </a:effectLst>
              <a:latin typeface="Arial" charset="0"/>
            </a:endParaRPr>
          </a:p>
        </p:txBody>
      </p:sp>
      <p:sp>
        <p:nvSpPr>
          <p:cNvPr id="1419268" name="Rectangle 4"/>
          <p:cNvSpPr>
            <a:spLocks noGrp="1" noChangeArrowheads="1"/>
          </p:cNvSpPr>
          <p:nvPr>
            <p:ph type="body" sz="half" idx="2"/>
          </p:nvPr>
        </p:nvSpPr>
        <p:spPr>
          <a:xfrm>
            <a:off x="4572000" y="1295400"/>
            <a:ext cx="4267200" cy="5334000"/>
          </a:xfrm>
        </p:spPr>
        <p:txBody>
          <a:bodyPr/>
          <a:lstStyle/>
          <a:p>
            <a:pPr algn="ctr">
              <a:lnSpc>
                <a:spcPct val="90000"/>
              </a:lnSpc>
              <a:buFontTx/>
              <a:buNone/>
            </a:pPr>
            <a:r>
              <a:rPr lang="en-US" altLang="en-US"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2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“Justification is a judicial act of God by which the sinner is declared righteous </a:t>
            </a:r>
            <a:r>
              <a:rPr lang="en-US" altLang="en-US" sz="2400" i="1">
                <a:effectLst>
                  <a:outerShdw blurRad="38100" dist="38100" dir="2700000" algn="tl">
                    <a:srgbClr val="000000"/>
                  </a:outerShdw>
                </a:effectLst>
                <a:latin typeface="Arial" charset="0"/>
              </a:rPr>
              <a:t>solely</a:t>
            </a:r>
            <a:r>
              <a:rPr lang="en-US" altLang="en-US" sz="2400">
                <a:effectLst>
                  <a:outerShdw blurRad="38100" dist="38100" dir="2700000" algn="tl">
                    <a:srgbClr val="000000"/>
                  </a:outerShdw>
                </a:effectLst>
                <a:latin typeface="Arial" charset="0"/>
              </a:rPr>
              <a:t> on the basis of his acceptance of Christ” (Pentecostal “Essential Truths”).</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“We believe that justification is obtained upon the condition of faith” (Nazarene “Manual”).</a:t>
            </a:r>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1314"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21315"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endParaRPr lang="en-US" altLang="en-US" sz="2400">
              <a:effectLst>
                <a:outerShdw blurRad="38100" dist="38100" dir="2700000" algn="tl">
                  <a:srgbClr val="000000"/>
                </a:outerShdw>
              </a:effectLst>
              <a:latin typeface="Arial" charset="0"/>
            </a:endParaRPr>
          </a:p>
        </p:txBody>
      </p:sp>
      <p:sp>
        <p:nvSpPr>
          <p:cNvPr id="1421316" name="Rectangle 4"/>
          <p:cNvSpPr>
            <a:spLocks noGrp="1" noChangeArrowheads="1"/>
          </p:cNvSpPr>
          <p:nvPr>
            <p:ph type="body" sz="half" idx="2"/>
          </p:nvPr>
        </p:nvSpPr>
        <p:spPr>
          <a:xfrm>
            <a:off x="4572000" y="1295400"/>
            <a:ext cx="4267200" cy="5334000"/>
          </a:xfrm>
        </p:spPr>
        <p:txBody>
          <a:bodyPr/>
          <a:lstStyle/>
          <a:p>
            <a:pPr algn="ctr">
              <a:lnSpc>
                <a:spcPct val="90000"/>
              </a:lnSpc>
              <a:buFontTx/>
              <a:buNone/>
            </a:pPr>
            <a:r>
              <a:rPr lang="en-US" altLang="en-US"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400" b="1" u="sng">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3986"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193987"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pPr>
              <a:lnSpc>
                <a:spcPct val="90000"/>
              </a:lnSpc>
            </a:pPr>
            <a:endParaRPr lang="en-US" altLang="en-US">
              <a:effectLst>
                <a:outerShdw blurRad="38100" dist="38100" dir="2700000" algn="tl">
                  <a:srgbClr val="000000"/>
                </a:outerShdw>
              </a:effectLst>
              <a:latin typeface="Arial" charset="0"/>
            </a:endParaRPr>
          </a:p>
        </p:txBody>
      </p:sp>
      <p:sp>
        <p:nvSpPr>
          <p:cNvPr id="1193988" name="Rectangle 4"/>
          <p:cNvSpPr>
            <a:spLocks noGrp="1" noChangeArrowheads="1"/>
          </p:cNvSpPr>
          <p:nvPr>
            <p:ph type="body" sz="half" idx="2"/>
          </p:nvPr>
        </p:nvSpPr>
        <p:spPr>
          <a:xfrm>
            <a:off x="4572000" y="1295400"/>
            <a:ext cx="4267200" cy="5334000"/>
          </a:xfrm>
        </p:spPr>
        <p:txBody>
          <a:bodyPr/>
          <a:lstStyle/>
          <a:p>
            <a:pPr algn="ctr">
              <a:lnSpc>
                <a:spcPct val="90000"/>
              </a:lnSpc>
              <a:buFontTx/>
              <a:buNone/>
            </a:pPr>
            <a:r>
              <a:rPr lang="en-US" altLang="en-US"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2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“Baptists believe that eternal life is found through repentance and faith in Jesus Christ and that </a:t>
            </a:r>
            <a:r>
              <a:rPr lang="en-US" altLang="en-US" sz="2400" i="1">
                <a:effectLst>
                  <a:outerShdw blurRad="38100" dist="38100" dir="2700000" algn="tl">
                    <a:srgbClr val="000000"/>
                  </a:outerShdw>
                </a:effectLst>
                <a:latin typeface="Arial" charset="0"/>
              </a:rPr>
              <a:t>nothing else is needed</a:t>
            </a:r>
            <a:r>
              <a:rPr lang="en-US" altLang="en-US" sz="2400">
                <a:effectLst>
                  <a:outerShdw blurRad="38100" dist="38100" dir="2700000" algn="tl">
                    <a:srgbClr val="000000"/>
                  </a:outerShdw>
                </a:effectLst>
                <a:latin typeface="Arial" charset="0"/>
              </a:rPr>
              <a:t> for that purpose” (Baptist “Handbook”).</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62" name="Rectangle 2"/>
          <p:cNvSpPr>
            <a:spLocks noGrp="1" noChangeArrowheads="1"/>
          </p:cNvSpPr>
          <p:nvPr>
            <p:ph type="title"/>
          </p:nvPr>
        </p:nvSpPr>
        <p:spPr>
          <a:xfrm>
            <a:off x="457200" y="228600"/>
            <a:ext cx="83820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23363" name="Rectangle 3"/>
          <p:cNvSpPr>
            <a:spLocks noGrp="1" noChangeArrowheads="1"/>
          </p:cNvSpPr>
          <p:nvPr>
            <p:ph type="body" sz="half" idx="1"/>
          </p:nvPr>
        </p:nvSpPr>
        <p:spPr>
          <a:xfrm>
            <a:off x="304800" y="1295400"/>
            <a:ext cx="4191000" cy="5334000"/>
          </a:xfrm>
        </p:spPr>
        <p:txBody>
          <a:bodyPr/>
          <a:lstStyle/>
          <a:p>
            <a:pPr algn="ctr">
              <a:buFontTx/>
              <a:buNone/>
            </a:pPr>
            <a:r>
              <a:rPr lang="en-US" altLang="en-US"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buFontTx/>
              <a:buNone/>
            </a:pPr>
            <a:endParaRPr lang="en-US" altLang="en-US" sz="2400">
              <a:effectLst>
                <a:outerShdw blurRad="38100" dist="38100" dir="2700000" algn="tl">
                  <a:srgbClr val="000000"/>
                </a:outerShdw>
              </a:effectLst>
              <a:latin typeface="Arial" charset="0"/>
            </a:endParaRPr>
          </a:p>
          <a:p>
            <a:r>
              <a:rPr lang="en-US" altLang="en-US" sz="2400">
                <a:effectLst>
                  <a:outerShdw blurRad="38100" dist="38100" dir="2700000" algn="tl">
                    <a:srgbClr val="000000"/>
                  </a:outerShdw>
                </a:effectLst>
                <a:latin typeface="Arial" charset="0"/>
              </a:rPr>
              <a:t>“You see then that a man is justified by works, and not by faith only” (James 2:24).</a:t>
            </a:r>
          </a:p>
          <a:p>
            <a:pPr>
              <a:lnSpc>
                <a:spcPct val="90000"/>
              </a:lnSpc>
            </a:pPr>
            <a:endParaRPr lang="en-US" altLang="en-US">
              <a:effectLst>
                <a:outerShdw blurRad="38100" dist="38100" dir="2700000" algn="tl">
                  <a:srgbClr val="000000"/>
                </a:outerShdw>
              </a:effectLst>
              <a:latin typeface="Arial" charset="0"/>
            </a:endParaRPr>
          </a:p>
        </p:txBody>
      </p:sp>
      <p:sp>
        <p:nvSpPr>
          <p:cNvPr id="1423364" name="Rectangle 4"/>
          <p:cNvSpPr>
            <a:spLocks noGrp="1" noChangeArrowheads="1"/>
          </p:cNvSpPr>
          <p:nvPr>
            <p:ph type="body" sz="half" idx="2"/>
          </p:nvPr>
        </p:nvSpPr>
        <p:spPr>
          <a:xfrm>
            <a:off x="4572000" y="1295400"/>
            <a:ext cx="4267200" cy="5334000"/>
          </a:xfrm>
        </p:spPr>
        <p:txBody>
          <a:bodyPr/>
          <a:lstStyle/>
          <a:p>
            <a:pPr algn="ctr">
              <a:lnSpc>
                <a:spcPct val="90000"/>
              </a:lnSpc>
              <a:buFontTx/>
              <a:buNone/>
            </a:pPr>
            <a:r>
              <a:rPr lang="en-US" altLang="en-US"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2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“Baptists believe that eternal life is found through repentance and faith in Jesus Christ and that </a:t>
            </a:r>
            <a:r>
              <a:rPr lang="en-US" altLang="en-US" sz="2400" i="1">
                <a:effectLst>
                  <a:outerShdw blurRad="38100" dist="38100" dir="2700000" algn="tl">
                    <a:srgbClr val="000000"/>
                  </a:outerShdw>
                </a:effectLst>
                <a:latin typeface="Arial" charset="0"/>
              </a:rPr>
              <a:t>nothing else is needed</a:t>
            </a:r>
            <a:r>
              <a:rPr lang="en-US" altLang="en-US" sz="2400">
                <a:effectLst>
                  <a:outerShdw blurRad="38100" dist="38100" dir="2700000" algn="tl">
                    <a:srgbClr val="000000"/>
                  </a:outerShdw>
                </a:effectLst>
                <a:latin typeface="Arial" charset="0"/>
              </a:rPr>
              <a:t> for that purpose” (Baptist “Handbook”).</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“We believe that forgiveness of sins and redemption are obtained through </a:t>
            </a:r>
            <a:r>
              <a:rPr lang="en-US" altLang="en-US" sz="2400" i="1">
                <a:effectLst>
                  <a:outerShdw blurRad="38100" dist="38100" dir="2700000" algn="tl">
                    <a:srgbClr val="000000"/>
                  </a:outerShdw>
                </a:effectLst>
                <a:latin typeface="Arial" charset="0"/>
              </a:rPr>
              <a:t>faith alone</a:t>
            </a:r>
            <a:r>
              <a:rPr lang="en-US" altLang="en-US" sz="2400">
                <a:effectLst>
                  <a:outerShdw blurRad="38100" dist="38100" dir="2700000" algn="tl">
                    <a:srgbClr val="000000"/>
                  </a:outerShdw>
                </a:effectLst>
                <a:latin typeface="Arial" charset="0"/>
              </a:rPr>
              <a:t>” (Bible Chapel Brethren).</a:t>
            </a:r>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5410" name="Rectangle 2"/>
          <p:cNvSpPr>
            <a:spLocks noGrp="1" noChangeArrowheads="1"/>
          </p:cNvSpPr>
          <p:nvPr>
            <p:ph type="title"/>
          </p:nvPr>
        </p:nvSpPr>
        <p:spPr>
          <a:xfrm>
            <a:off x="228600" y="0"/>
            <a:ext cx="86868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25411" name="Rectangle 3"/>
          <p:cNvSpPr>
            <a:spLocks noGrp="1" noChangeArrowheads="1"/>
          </p:cNvSpPr>
          <p:nvPr>
            <p:ph type="body" idx="1"/>
          </p:nvPr>
        </p:nvSpPr>
        <p:spPr>
          <a:xfrm>
            <a:off x="381000" y="1219200"/>
            <a:ext cx="8534400" cy="6096000"/>
          </a:xfrm>
        </p:spPr>
        <p:txBody>
          <a:bodyPr/>
          <a:lstStyle/>
          <a:p>
            <a:pPr>
              <a:spcBef>
                <a:spcPct val="40000"/>
              </a:spcBef>
            </a:pPr>
            <a:r>
              <a:rPr lang="en-US" altLang="en-US">
                <a:effectLst>
                  <a:outerShdw blurRad="38100" dist="38100" dir="2700000" algn="tl">
                    <a:srgbClr val="000000"/>
                  </a:outerShdw>
                </a:effectLst>
                <a:latin typeface="Arial" charset="0"/>
              </a:rPr>
              <a:t>The only way we can please God is by remaining within the teachings of Christ.</a:t>
            </a:r>
          </a:p>
          <a:p>
            <a:pPr>
              <a:spcBef>
                <a:spcPct val="40000"/>
              </a:spcBef>
            </a:pPr>
            <a:r>
              <a:rPr lang="en-US" altLang="en-US">
                <a:effectLst>
                  <a:outerShdw blurRad="38100" dist="38100" dir="2700000" algn="tl">
                    <a:srgbClr val="000000"/>
                  </a:outerShdw>
                </a:effectLst>
                <a:latin typeface="Arial" charset="0"/>
              </a:rPr>
              <a:t>Denominational churches have departed from the doctrine of Christ on the subject of baptism.</a:t>
            </a:r>
          </a:p>
          <a:p>
            <a:pPr>
              <a:spcBef>
                <a:spcPct val="40000"/>
              </a:spcBef>
            </a:pPr>
            <a:r>
              <a:rPr lang="en-US" altLang="en-US">
                <a:effectLst>
                  <a:outerShdw blurRad="38100" dist="38100" dir="2700000" algn="tl">
                    <a:srgbClr val="000000"/>
                  </a:outerShdw>
                </a:effectLst>
                <a:latin typeface="Arial" charset="0"/>
              </a:rPr>
              <a:t>Does the Bible teach that man is saved by faith in Christ alone, before he is baptized?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59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065987"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baptism Christ commanded is </a:t>
            </a:r>
            <a:r>
              <a:rPr lang="en-US" altLang="en-US" i="1" u="sng">
                <a:solidFill>
                  <a:schemeClr val="tx2"/>
                </a:solidFill>
                <a:effectLst>
                  <a:outerShdw blurRad="38100" dist="38100" dir="2700000" algn="tl">
                    <a:srgbClr val="000000"/>
                  </a:outerShdw>
                </a:effectLst>
                <a:latin typeface="Arial" charset="0"/>
              </a:rPr>
              <a:t>water</a:t>
            </a:r>
            <a:r>
              <a:rPr lang="en-US" altLang="en-US">
                <a:solidFill>
                  <a:schemeClr val="tx2"/>
                </a:solidFill>
                <a:effectLst>
                  <a:outerShdw blurRad="38100" dist="38100" dir="2700000" algn="tl">
                    <a:srgbClr val="000000"/>
                  </a:outerShdw>
                </a:effectLst>
                <a:latin typeface="Arial" charset="0"/>
              </a:rPr>
              <a:t> baptism.</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apostles and early Christians always practiced water baptism.</a:t>
            </a:r>
          </a:p>
        </p:txBody>
      </p:sp>
      <p:sp>
        <p:nvSpPr>
          <p:cNvPr id="1065988" name="Rectangle 4"/>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“So he commanded the chariot to stand still. And both Philip and the eunuch </a:t>
            </a:r>
            <a:r>
              <a:rPr lang="en-US" altLang="en-US" sz="2800" i="1" u="sng">
                <a:solidFill>
                  <a:schemeClr val="bg2"/>
                </a:solidFill>
              </a:rPr>
              <a:t>went down into the water</a:t>
            </a:r>
            <a:r>
              <a:rPr lang="en-US" altLang="en-US" sz="2800" i="1">
                <a:solidFill>
                  <a:schemeClr val="bg2"/>
                </a:solidFill>
              </a:rPr>
              <a:t>, and he baptized him”</a:t>
            </a:r>
          </a:p>
          <a:p>
            <a:pPr algn="ctr"/>
            <a:r>
              <a:rPr lang="en-US" altLang="en-US" sz="2800" i="1">
                <a:solidFill>
                  <a:schemeClr val="bg2"/>
                </a:solidFill>
              </a:rPr>
              <a:t>(Acts 8:38).</a:t>
            </a: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082" name="Rectangle 2"/>
          <p:cNvSpPr>
            <a:spLocks noGrp="1" noChangeArrowheads="1"/>
          </p:cNvSpPr>
          <p:nvPr>
            <p:ph type="title"/>
          </p:nvPr>
        </p:nvSpPr>
        <p:spPr>
          <a:xfrm>
            <a:off x="228600" y="0"/>
            <a:ext cx="86868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198083" name="Rectangle 3"/>
          <p:cNvSpPr>
            <a:spLocks noGrp="1" noChangeArrowheads="1"/>
          </p:cNvSpPr>
          <p:nvPr>
            <p:ph type="body" idx="1"/>
          </p:nvPr>
        </p:nvSpPr>
        <p:spPr>
          <a:xfrm>
            <a:off x="381000" y="1219200"/>
            <a:ext cx="8534400" cy="6096000"/>
          </a:xfrm>
        </p:spPr>
        <p:txBody>
          <a:bodyPr/>
          <a:lstStyle/>
          <a:p>
            <a:pPr>
              <a:spcBef>
                <a:spcPct val="40000"/>
              </a:spcBef>
            </a:pPr>
            <a:r>
              <a:rPr lang="en-US" altLang="en-US">
                <a:latin typeface="Arial" charset="0"/>
              </a:rPr>
              <a:t>The only way we can please God is by remaining within the teachings of Christ.</a:t>
            </a:r>
          </a:p>
          <a:p>
            <a:pPr>
              <a:spcBef>
                <a:spcPct val="40000"/>
              </a:spcBef>
            </a:pPr>
            <a:r>
              <a:rPr lang="en-US" altLang="en-US">
                <a:latin typeface="Arial" charset="0"/>
              </a:rPr>
              <a:t>Denominational churches have departed from the doctrine of Christ on the subject of baptism.</a:t>
            </a:r>
          </a:p>
          <a:p>
            <a:pPr>
              <a:spcBef>
                <a:spcPct val="40000"/>
              </a:spcBef>
            </a:pPr>
            <a:r>
              <a:rPr lang="en-US" altLang="en-US">
                <a:latin typeface="Arial" charset="0"/>
              </a:rPr>
              <a:t>Does the Bible teach that man is saved by faith in Christ alone, before he is baptized?</a:t>
            </a:r>
          </a:p>
          <a:p>
            <a:pPr>
              <a:spcBef>
                <a:spcPct val="40000"/>
              </a:spcBef>
            </a:pPr>
            <a:r>
              <a:rPr lang="en-US" altLang="en-US">
                <a:latin typeface="Arial" charset="0"/>
              </a:rPr>
              <a:t>Does the Bible teach that baptism is necessary in order for one to be saved?</a:t>
            </a:r>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0130" name="Rectangle 2"/>
          <p:cNvSpPr>
            <a:spLocks noGrp="1" noChangeArrowheads="1"/>
          </p:cNvSpPr>
          <p:nvPr>
            <p:ph type="title"/>
          </p:nvPr>
        </p:nvSpPr>
        <p:spPr>
          <a:xfrm>
            <a:off x="304800" y="0"/>
            <a:ext cx="85344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200131" name="Rectangle 3"/>
          <p:cNvSpPr>
            <a:spLocks noGrp="1" noChangeArrowheads="1"/>
          </p:cNvSpPr>
          <p:nvPr>
            <p:ph type="body" sz="half" idx="1"/>
          </p:nvPr>
        </p:nvSpPr>
        <p:spPr>
          <a:xfrm>
            <a:off x="304800" y="1066800"/>
            <a:ext cx="41910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Christ’s Doctrine</a:t>
            </a:r>
          </a:p>
          <a:p>
            <a:pPr algn="ctr">
              <a:buFontTx/>
              <a:buNone/>
            </a:pPr>
            <a:endParaRPr lang="en-US" altLang="en-US" sz="1200" b="1" u="sng">
              <a:solidFill>
                <a:schemeClr val="accent2"/>
              </a:solidFill>
              <a:effectLst>
                <a:outerShdw blurRad="38100" dist="38100" dir="2700000" algn="tl">
                  <a:srgbClr val="000000"/>
                </a:outerShdw>
              </a:effectLst>
              <a:latin typeface="Arial" charset="0"/>
            </a:endParaRP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7458" name="Rectangle 2"/>
          <p:cNvSpPr>
            <a:spLocks noGrp="1" noChangeArrowheads="1"/>
          </p:cNvSpPr>
          <p:nvPr>
            <p:ph type="title"/>
          </p:nvPr>
        </p:nvSpPr>
        <p:spPr>
          <a:xfrm>
            <a:off x="304800" y="0"/>
            <a:ext cx="85344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27459" name="Rectangle 3"/>
          <p:cNvSpPr>
            <a:spLocks noGrp="1" noChangeArrowheads="1"/>
          </p:cNvSpPr>
          <p:nvPr>
            <p:ph type="body" sz="half" idx="1"/>
          </p:nvPr>
        </p:nvSpPr>
        <p:spPr>
          <a:xfrm>
            <a:off x="304800" y="1066800"/>
            <a:ext cx="41910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Christ’s Doctrine</a:t>
            </a:r>
          </a:p>
          <a:p>
            <a:pPr algn="ct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9506" name="Rectangle 2"/>
          <p:cNvSpPr>
            <a:spLocks noGrp="1" noChangeArrowheads="1"/>
          </p:cNvSpPr>
          <p:nvPr>
            <p:ph type="title"/>
          </p:nvPr>
        </p:nvSpPr>
        <p:spPr>
          <a:xfrm>
            <a:off x="304800" y="0"/>
            <a:ext cx="85344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29507" name="Rectangle 3"/>
          <p:cNvSpPr>
            <a:spLocks noGrp="1" noChangeArrowheads="1"/>
          </p:cNvSpPr>
          <p:nvPr>
            <p:ph type="body" sz="half" idx="1"/>
          </p:nvPr>
        </p:nvSpPr>
        <p:spPr>
          <a:xfrm>
            <a:off x="304800" y="1066800"/>
            <a:ext cx="41910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Christ’s Doctrine</a:t>
            </a:r>
          </a:p>
          <a:p>
            <a:pPr algn="ct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000">
                <a:effectLst>
                  <a:outerShdw blurRad="38100" dist="38100" dir="2700000" algn="tl">
                    <a:srgbClr val="000000"/>
                  </a:outerShdw>
                </a:effectLst>
                <a:latin typeface="Arial" charset="0"/>
              </a:rPr>
              <a:t>“…</a:t>
            </a:r>
            <a:r>
              <a:rPr lang="en-US" altLang="en-US" sz="2400">
                <a:effectLst>
                  <a:outerShdw blurRad="38100" dist="38100" dir="2700000" algn="tl">
                    <a:srgbClr val="000000"/>
                  </a:outerShdw>
                </a:effectLst>
                <a:latin typeface="Arial" charset="0"/>
              </a:rPr>
              <a:t>baptism now saves you-- not the removal of dirt from the flesh, but an appeal to God for a good conscience-- through the resurrection of Jesus Christ” (1 Peter 3:21</a:t>
            </a:r>
            <a:r>
              <a:rPr lang="en-US" altLang="en-US" sz="2000">
                <a:effectLst>
                  <a:outerShdw blurRad="38100" dist="38100" dir="2700000" algn="tl">
                    <a:srgbClr val="000000"/>
                  </a:outerShdw>
                </a:effectLst>
                <a:latin typeface="Arial" charset="0"/>
              </a:rPr>
              <a:t>).</a:t>
            </a:r>
          </a:p>
          <a:p>
            <a:pPr>
              <a:lnSpc>
                <a:spcPct val="90000"/>
              </a:lnSpc>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5650" name="Rectangle 2"/>
          <p:cNvSpPr>
            <a:spLocks noGrp="1" noChangeArrowheads="1"/>
          </p:cNvSpPr>
          <p:nvPr>
            <p:ph type="title"/>
          </p:nvPr>
        </p:nvSpPr>
        <p:spPr>
          <a:xfrm>
            <a:off x="304800" y="0"/>
            <a:ext cx="85344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35651" name="Rectangle 3"/>
          <p:cNvSpPr>
            <a:spLocks noGrp="1" noChangeArrowheads="1"/>
          </p:cNvSpPr>
          <p:nvPr>
            <p:ph type="body" sz="half" idx="1"/>
          </p:nvPr>
        </p:nvSpPr>
        <p:spPr>
          <a:xfrm>
            <a:off x="304800" y="1066800"/>
            <a:ext cx="41910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Christ’s Doctrine</a:t>
            </a:r>
          </a:p>
          <a:p>
            <a:pPr algn="ct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000">
                <a:effectLst>
                  <a:outerShdw blurRad="38100" dist="38100" dir="2700000" algn="tl">
                    <a:srgbClr val="000000"/>
                  </a:outerShdw>
                </a:effectLst>
                <a:latin typeface="Arial" charset="0"/>
              </a:rPr>
              <a:t>“…</a:t>
            </a:r>
            <a:r>
              <a:rPr lang="en-US" altLang="en-US" sz="2400">
                <a:effectLst>
                  <a:outerShdw blurRad="38100" dist="38100" dir="2700000" algn="tl">
                    <a:srgbClr val="000000"/>
                  </a:outerShdw>
                </a:effectLst>
                <a:latin typeface="Arial" charset="0"/>
              </a:rPr>
              <a:t>baptism now saves you-- not the removal of dirt from the flesh, but an appeal to God for a good conscience-- through the resurrection of Jesus Christ” (1 Peter 3:21</a:t>
            </a:r>
            <a:r>
              <a:rPr lang="en-US" altLang="en-US" sz="2000">
                <a:effectLst>
                  <a:outerShdw blurRad="38100" dist="38100" dir="2700000" algn="tl">
                    <a:srgbClr val="000000"/>
                  </a:outerShdw>
                </a:effectLst>
                <a:latin typeface="Arial" charset="0"/>
              </a:rPr>
              <a:t>).</a:t>
            </a:r>
          </a:p>
          <a:p>
            <a:pPr>
              <a:lnSpc>
                <a:spcPct val="90000"/>
              </a:lnSpc>
            </a:pPr>
            <a:endParaRPr lang="en-US" altLang="en-US" sz="2400">
              <a:effectLst>
                <a:outerShdw blurRad="38100" dist="38100" dir="2700000" algn="tl">
                  <a:srgbClr val="000000"/>
                </a:outerShdw>
              </a:effectLst>
              <a:latin typeface="Arial" charset="0"/>
            </a:endParaRPr>
          </a:p>
        </p:txBody>
      </p:sp>
      <p:sp>
        <p:nvSpPr>
          <p:cNvPr id="1435652" name="Rectangle 4"/>
          <p:cNvSpPr>
            <a:spLocks noGrp="1" noChangeArrowheads="1"/>
          </p:cNvSpPr>
          <p:nvPr>
            <p:ph type="body" sz="half" idx="2"/>
          </p:nvPr>
        </p:nvSpPr>
        <p:spPr>
          <a:xfrm>
            <a:off x="4572000" y="1066800"/>
            <a:ext cx="42672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1554" name="Rectangle 2"/>
          <p:cNvSpPr>
            <a:spLocks noGrp="1" noChangeArrowheads="1"/>
          </p:cNvSpPr>
          <p:nvPr>
            <p:ph type="title"/>
          </p:nvPr>
        </p:nvSpPr>
        <p:spPr>
          <a:xfrm>
            <a:off x="304800" y="0"/>
            <a:ext cx="85344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31555" name="Rectangle 3"/>
          <p:cNvSpPr>
            <a:spLocks noGrp="1" noChangeArrowheads="1"/>
          </p:cNvSpPr>
          <p:nvPr>
            <p:ph type="body" sz="half" idx="1"/>
          </p:nvPr>
        </p:nvSpPr>
        <p:spPr>
          <a:xfrm>
            <a:off x="304800" y="1066800"/>
            <a:ext cx="41910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Christ’s Doctrine</a:t>
            </a:r>
          </a:p>
          <a:p>
            <a:pPr algn="ct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000">
                <a:effectLst>
                  <a:outerShdw blurRad="38100" dist="38100" dir="2700000" algn="tl">
                    <a:srgbClr val="000000"/>
                  </a:outerShdw>
                </a:effectLst>
                <a:latin typeface="Arial" charset="0"/>
              </a:rPr>
              <a:t>“…</a:t>
            </a:r>
            <a:r>
              <a:rPr lang="en-US" altLang="en-US" sz="2400">
                <a:effectLst>
                  <a:outerShdw blurRad="38100" dist="38100" dir="2700000" algn="tl">
                    <a:srgbClr val="000000"/>
                  </a:outerShdw>
                </a:effectLst>
                <a:latin typeface="Arial" charset="0"/>
              </a:rPr>
              <a:t>baptism now saves you-- not the removal of dirt from the flesh, but an appeal to God for a good conscience-- through the resurrection of Jesus Christ” (1 Peter 3:21</a:t>
            </a:r>
            <a:r>
              <a:rPr lang="en-US" altLang="en-US" sz="2000">
                <a:effectLst>
                  <a:outerShdw blurRad="38100" dist="38100" dir="2700000" algn="tl">
                    <a:srgbClr val="000000"/>
                  </a:outerShdw>
                </a:effectLst>
                <a:latin typeface="Arial" charset="0"/>
              </a:rPr>
              <a:t>).</a:t>
            </a:r>
          </a:p>
          <a:p>
            <a:pPr>
              <a:lnSpc>
                <a:spcPct val="90000"/>
              </a:lnSpc>
            </a:pPr>
            <a:endParaRPr lang="en-US" altLang="en-US" sz="2400">
              <a:effectLst>
                <a:outerShdw blurRad="38100" dist="38100" dir="2700000" algn="tl">
                  <a:srgbClr val="000000"/>
                </a:outerShdw>
              </a:effectLst>
              <a:latin typeface="Arial" charset="0"/>
            </a:endParaRPr>
          </a:p>
        </p:txBody>
      </p:sp>
      <p:sp>
        <p:nvSpPr>
          <p:cNvPr id="1431556" name="Rectangle 4"/>
          <p:cNvSpPr>
            <a:spLocks noGrp="1" noChangeArrowheads="1"/>
          </p:cNvSpPr>
          <p:nvPr>
            <p:ph type="body" sz="half" idx="2"/>
          </p:nvPr>
        </p:nvSpPr>
        <p:spPr>
          <a:xfrm>
            <a:off x="4572000" y="1066800"/>
            <a:ext cx="42672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“It is not a saving ordinance” (Pentecostal “Essential Truths”).</a:t>
            </a:r>
          </a:p>
          <a:p>
            <a:pPr>
              <a:lnSpc>
                <a:spcPct val="90000"/>
              </a:lnSpc>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7698" name="Rectangle 2"/>
          <p:cNvSpPr>
            <a:spLocks noGrp="1" noChangeArrowheads="1"/>
          </p:cNvSpPr>
          <p:nvPr>
            <p:ph type="title"/>
          </p:nvPr>
        </p:nvSpPr>
        <p:spPr>
          <a:xfrm>
            <a:off x="304800" y="0"/>
            <a:ext cx="85344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37699" name="Rectangle 3"/>
          <p:cNvSpPr>
            <a:spLocks noGrp="1" noChangeArrowheads="1"/>
          </p:cNvSpPr>
          <p:nvPr>
            <p:ph type="body" sz="half" idx="1"/>
          </p:nvPr>
        </p:nvSpPr>
        <p:spPr>
          <a:xfrm>
            <a:off x="304800" y="1066800"/>
            <a:ext cx="41910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Christ’s Doctrine</a:t>
            </a:r>
          </a:p>
          <a:p>
            <a:pPr algn="ct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000">
                <a:effectLst>
                  <a:outerShdw blurRad="38100" dist="38100" dir="2700000" algn="tl">
                    <a:srgbClr val="000000"/>
                  </a:outerShdw>
                </a:effectLst>
                <a:latin typeface="Arial" charset="0"/>
              </a:rPr>
              <a:t>“…</a:t>
            </a:r>
            <a:r>
              <a:rPr lang="en-US" altLang="en-US" sz="2400">
                <a:effectLst>
                  <a:outerShdw blurRad="38100" dist="38100" dir="2700000" algn="tl">
                    <a:srgbClr val="000000"/>
                  </a:outerShdw>
                </a:effectLst>
                <a:latin typeface="Arial" charset="0"/>
              </a:rPr>
              <a:t>baptism now saves you-- not the removal of dirt from the flesh, but an appeal to God for a good conscience-- through the resurrection of Jesus Christ” (1 Peter 3:21</a:t>
            </a:r>
            <a:r>
              <a:rPr lang="en-US" altLang="en-US" sz="2000">
                <a:effectLst>
                  <a:outerShdw blurRad="38100" dist="38100" dir="2700000" algn="tl">
                    <a:srgbClr val="000000"/>
                  </a:outerShdw>
                </a:effectLst>
                <a:latin typeface="Arial" charset="0"/>
              </a:rPr>
              <a:t>).</a:t>
            </a:r>
          </a:p>
          <a:p>
            <a:pPr>
              <a:lnSpc>
                <a:spcPct val="90000"/>
              </a:lnSpc>
            </a:pPr>
            <a:endParaRPr lang="en-US" altLang="en-US" sz="2400">
              <a:effectLst>
                <a:outerShdw blurRad="38100" dist="38100" dir="2700000" algn="tl">
                  <a:srgbClr val="000000"/>
                </a:outerShdw>
              </a:effectLst>
              <a:latin typeface="Arial" charset="0"/>
            </a:endParaRPr>
          </a:p>
        </p:txBody>
      </p:sp>
      <p:sp>
        <p:nvSpPr>
          <p:cNvPr id="1437700" name="Rectangle 4"/>
          <p:cNvSpPr>
            <a:spLocks noGrp="1" noChangeArrowheads="1"/>
          </p:cNvSpPr>
          <p:nvPr>
            <p:ph type="body" sz="half" idx="2"/>
          </p:nvPr>
        </p:nvSpPr>
        <p:spPr>
          <a:xfrm>
            <a:off x="4572000" y="1066800"/>
            <a:ext cx="42672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“It is not a saving ordinance” (Pentecostal “Essential Truths”).</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“We do not believe that baptism is necessary for salvation” (Baptist “Handbook”).</a:t>
            </a:r>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02" name="Rectangle 2"/>
          <p:cNvSpPr>
            <a:spLocks noGrp="1" noChangeArrowheads="1"/>
          </p:cNvSpPr>
          <p:nvPr>
            <p:ph type="title"/>
          </p:nvPr>
        </p:nvSpPr>
        <p:spPr>
          <a:xfrm>
            <a:off x="304800" y="0"/>
            <a:ext cx="8534400" cy="1143000"/>
          </a:xfrm>
        </p:spPr>
        <p:txBody>
          <a:bodyPr/>
          <a:lstStyle/>
          <a:p>
            <a:r>
              <a:rPr lang="en-US" altLang="en-US" sz="3600">
                <a:effectLst>
                  <a:outerShdw blurRad="38100" dist="38100" dir="2700000" algn="tl">
                    <a:srgbClr val="000000"/>
                  </a:outerShdw>
                </a:effectLst>
                <a:latin typeface="Arial" charset="0"/>
              </a:rPr>
              <a:t>Doctrines Of Men Vs. Doctrine Of Christ</a:t>
            </a:r>
            <a:r>
              <a:rPr lang="en-US" altLang="en-US" sz="4200">
                <a:effectLst>
                  <a:outerShdw blurRad="38100" dist="38100" dir="2700000" algn="tl">
                    <a:srgbClr val="000000"/>
                  </a:outerShdw>
                </a:effectLst>
                <a:latin typeface="Arial" charset="0"/>
              </a:rPr>
              <a:t> </a:t>
            </a:r>
            <a:endParaRPr lang="en-US" altLang="en-US"/>
          </a:p>
        </p:txBody>
      </p:sp>
      <p:sp>
        <p:nvSpPr>
          <p:cNvPr id="1433603" name="Rectangle 3"/>
          <p:cNvSpPr>
            <a:spLocks noGrp="1" noChangeArrowheads="1"/>
          </p:cNvSpPr>
          <p:nvPr>
            <p:ph type="body" sz="half" idx="1"/>
          </p:nvPr>
        </p:nvSpPr>
        <p:spPr>
          <a:xfrm>
            <a:off x="304800" y="1066800"/>
            <a:ext cx="41910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Christ’s Doctrine</a:t>
            </a:r>
          </a:p>
          <a:p>
            <a:pPr algn="ct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“He who believes and is baptized will be saved; but he who does not believe will be condemned” (Mark 16:16).</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000">
                <a:effectLst>
                  <a:outerShdw blurRad="38100" dist="38100" dir="2700000" algn="tl">
                    <a:srgbClr val="000000"/>
                  </a:outerShdw>
                </a:effectLst>
                <a:latin typeface="Arial" charset="0"/>
              </a:rPr>
              <a:t>“…</a:t>
            </a:r>
            <a:r>
              <a:rPr lang="en-US" altLang="en-US" sz="2400">
                <a:effectLst>
                  <a:outerShdw blurRad="38100" dist="38100" dir="2700000" algn="tl">
                    <a:srgbClr val="000000"/>
                  </a:outerShdw>
                </a:effectLst>
                <a:latin typeface="Arial" charset="0"/>
              </a:rPr>
              <a:t>baptism now saves you-- not the removal of dirt from the flesh, but an appeal to God for a good conscience-- through the resurrection of Jesus Christ” (1 Peter 3:21</a:t>
            </a:r>
            <a:r>
              <a:rPr lang="en-US" altLang="en-US" sz="2000">
                <a:effectLst>
                  <a:outerShdw blurRad="38100" dist="38100" dir="2700000" algn="tl">
                    <a:srgbClr val="000000"/>
                  </a:outerShdw>
                </a:effectLst>
                <a:latin typeface="Arial" charset="0"/>
              </a:rPr>
              <a:t>).</a:t>
            </a:r>
          </a:p>
          <a:p>
            <a:pPr>
              <a:lnSpc>
                <a:spcPct val="90000"/>
              </a:lnSpc>
            </a:pPr>
            <a:endParaRPr lang="en-US" altLang="en-US" sz="2400">
              <a:effectLst>
                <a:outerShdw blurRad="38100" dist="38100" dir="2700000" algn="tl">
                  <a:srgbClr val="000000"/>
                </a:outerShdw>
              </a:effectLst>
              <a:latin typeface="Arial" charset="0"/>
            </a:endParaRPr>
          </a:p>
        </p:txBody>
      </p:sp>
      <p:sp>
        <p:nvSpPr>
          <p:cNvPr id="1433604" name="Rectangle 4"/>
          <p:cNvSpPr>
            <a:spLocks noGrp="1" noChangeArrowheads="1"/>
          </p:cNvSpPr>
          <p:nvPr>
            <p:ph type="body" sz="half" idx="2"/>
          </p:nvPr>
        </p:nvSpPr>
        <p:spPr>
          <a:xfrm>
            <a:off x="4572000" y="1066800"/>
            <a:ext cx="4267200" cy="5562600"/>
          </a:xfrm>
        </p:spPr>
        <p:txBody>
          <a:bodyPr/>
          <a:lstStyle/>
          <a:p>
            <a:pPr algn="ctr">
              <a:lnSpc>
                <a:spcPct val="90000"/>
              </a:lnSpc>
              <a:buFontTx/>
              <a:buNone/>
            </a:pPr>
            <a:r>
              <a:rPr lang="en-US" altLang="en-US" sz="2400" b="1" u="sng">
                <a:solidFill>
                  <a:schemeClr val="accent2"/>
                </a:solidFill>
                <a:effectLst>
                  <a:outerShdw blurRad="38100" dist="38100" dir="2700000" algn="tl">
                    <a:srgbClr val="000000"/>
                  </a:outerShdw>
                </a:effectLst>
                <a:latin typeface="Arial" charset="0"/>
              </a:rPr>
              <a:t>Man’s Doctrine</a:t>
            </a:r>
          </a:p>
          <a:p>
            <a:pPr>
              <a:lnSpc>
                <a:spcPct val="90000"/>
              </a:lnSpc>
              <a:buFontTx/>
              <a:buNone/>
            </a:pPr>
            <a:endParaRPr lang="en-US" altLang="en-US" sz="1000" b="1" u="sng">
              <a:solidFill>
                <a:schemeClr val="accent2"/>
              </a:solidFill>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“It is not a saving ordinance” (Pentecostal “Essential Truths”).</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“We do not believe that baptism is necessary for salvation” (Baptist “Handbook”).</a:t>
            </a:r>
          </a:p>
          <a:p>
            <a:pPr>
              <a:lnSpc>
                <a:spcPct val="90000"/>
              </a:lnSpc>
              <a:buFontTx/>
              <a:buNone/>
            </a:pPr>
            <a:endParaRPr lang="en-US" altLang="en-US" sz="2400">
              <a:effectLst>
                <a:outerShdw blurRad="38100" dist="38100" dir="2700000" algn="tl">
                  <a:srgbClr val="000000"/>
                </a:outerShdw>
              </a:effectLst>
              <a:latin typeface="Arial" charset="0"/>
            </a:endParaRPr>
          </a:p>
          <a:p>
            <a:pPr>
              <a:lnSpc>
                <a:spcPct val="90000"/>
              </a:lnSpc>
            </a:pPr>
            <a:r>
              <a:rPr lang="en-US" altLang="en-US" sz="2400">
                <a:effectLst>
                  <a:outerShdw blurRad="38100" dist="38100" dir="2700000" algn="tl">
                    <a:srgbClr val="000000"/>
                  </a:outerShdw>
                </a:effectLst>
                <a:latin typeface="Arial" charset="0"/>
              </a:rPr>
              <a:t>Baptism is not regarded as a means of salvation (Evangelical “Articles of Faith”).</a:t>
            </a:r>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4226" name="Rectangle 2"/>
          <p:cNvSpPr>
            <a:spLocks noGrp="1" noChangeArrowheads="1"/>
          </p:cNvSpPr>
          <p:nvPr>
            <p:ph type="title"/>
          </p:nvPr>
        </p:nvSpPr>
        <p:spPr>
          <a:xfrm>
            <a:off x="228600" y="0"/>
            <a:ext cx="8686800" cy="1143000"/>
          </a:xfrm>
        </p:spPr>
        <p:txBody>
          <a:bodyPr/>
          <a:lstStyle/>
          <a:p>
            <a:pPr algn="l"/>
            <a:r>
              <a:rPr lang="en-US" altLang="en-US" sz="4600">
                <a:effectLst>
                  <a:outerShdw blurRad="38100" dist="38100" dir="2700000" algn="tl">
                    <a:srgbClr val="000000"/>
                  </a:outerShdw>
                </a:effectLst>
                <a:latin typeface="Arial" charset="0"/>
              </a:rPr>
              <a:t>Remember: </a:t>
            </a:r>
            <a:endParaRPr lang="en-US" altLang="en-US" sz="4800"/>
          </a:p>
        </p:txBody>
      </p:sp>
      <p:sp>
        <p:nvSpPr>
          <p:cNvPr id="1204227" name="Rectangle 3"/>
          <p:cNvSpPr>
            <a:spLocks noGrp="1" noChangeArrowheads="1"/>
          </p:cNvSpPr>
          <p:nvPr>
            <p:ph type="body" idx="1"/>
          </p:nvPr>
        </p:nvSpPr>
        <p:spPr>
          <a:xfrm>
            <a:off x="381000" y="1219200"/>
            <a:ext cx="8534400" cy="5638800"/>
          </a:xfrm>
        </p:spPr>
        <p:txBody>
          <a:bodyPr/>
          <a:lstStyle/>
          <a:p>
            <a:pPr>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a:p>
            <a:pPr>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one’s sins are washed away.</a:t>
            </a:r>
          </a:p>
          <a:p>
            <a:pPr>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 is saved.</a:t>
            </a:r>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28803"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baptism Christ commanded is </a:t>
            </a:r>
            <a:r>
              <a:rPr lang="en-US" altLang="en-US" i="1" u="sng">
                <a:solidFill>
                  <a:schemeClr val="tx2"/>
                </a:solidFill>
                <a:effectLst>
                  <a:outerShdw blurRad="38100" dist="38100" dir="2700000" algn="tl">
                    <a:srgbClr val="000000"/>
                  </a:outerShdw>
                </a:effectLst>
                <a:latin typeface="Arial" charset="0"/>
              </a:rPr>
              <a:t>water</a:t>
            </a:r>
            <a:r>
              <a:rPr lang="en-US" altLang="en-US">
                <a:solidFill>
                  <a:schemeClr val="tx2"/>
                </a:solidFill>
                <a:effectLst>
                  <a:outerShdw blurRad="38100" dist="38100" dir="2700000" algn="tl">
                    <a:srgbClr val="000000"/>
                  </a:outerShdw>
                </a:effectLst>
                <a:latin typeface="Arial" charset="0"/>
              </a:rPr>
              <a:t> baptism.</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apostles and early Christians always practiced water baptism.</a:t>
            </a:r>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9746" name="Oval 2"/>
          <p:cNvSpPr>
            <a:spLocks noChangeArrowheads="1"/>
          </p:cNvSpPr>
          <p:nvPr/>
        </p:nvSpPr>
        <p:spPr bwMode="auto">
          <a:xfrm>
            <a:off x="1066800" y="1143000"/>
            <a:ext cx="7086600" cy="41148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800" b="1" i="1">
                <a:solidFill>
                  <a:srgbClr val="800000"/>
                </a:solidFill>
                <a:effectLst>
                  <a:outerShdw blurRad="38100" dist="38100" dir="2700000" algn="tl">
                    <a:srgbClr val="000000"/>
                  </a:outerShdw>
                </a:effectLst>
              </a:rPr>
              <a:t>Do you need</a:t>
            </a:r>
          </a:p>
          <a:p>
            <a:pPr algn="ctr"/>
            <a:r>
              <a:rPr lang="en-US" altLang="en-US" sz="4800" b="1" i="1">
                <a:solidFill>
                  <a:srgbClr val="800000"/>
                </a:solidFill>
                <a:effectLst>
                  <a:outerShdw blurRad="38100" dist="38100" dir="2700000" algn="tl">
                    <a:srgbClr val="000000"/>
                  </a:outerShdw>
                </a:effectLst>
              </a:rPr>
              <a:t> to be baptized???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80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068035"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baptism Christ commanded is </a:t>
            </a:r>
            <a:r>
              <a:rPr lang="en-US" altLang="en-US" i="1" u="sng">
                <a:solidFill>
                  <a:schemeClr val="tx2"/>
                </a:solidFill>
                <a:effectLst>
                  <a:outerShdw blurRad="38100" dist="38100" dir="2700000" algn="tl">
                    <a:srgbClr val="000000"/>
                  </a:outerShdw>
                </a:effectLst>
                <a:latin typeface="Arial" charset="0"/>
              </a:rPr>
              <a:t>water</a:t>
            </a:r>
            <a:r>
              <a:rPr lang="en-US" altLang="en-US">
                <a:solidFill>
                  <a:schemeClr val="tx2"/>
                </a:solidFill>
                <a:effectLst>
                  <a:outerShdw blurRad="38100" dist="38100" dir="2700000" algn="tl">
                    <a:srgbClr val="000000"/>
                  </a:outerShdw>
                </a:effectLst>
                <a:latin typeface="Arial" charset="0"/>
              </a:rPr>
              <a:t> baptism.</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apostles and early Christians always practiced water baptism.</a:t>
            </a:r>
          </a:p>
        </p:txBody>
      </p:sp>
      <p:sp>
        <p:nvSpPr>
          <p:cNvPr id="1068036" name="Rectangle 4"/>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“‘Can anyone forbid water, that these should not be baptized who have received the Holy Spirit just as we have?’ And he commanded them to be baptized in the name of the Lord”</a:t>
            </a:r>
          </a:p>
          <a:p>
            <a:pPr algn="ctr"/>
            <a:r>
              <a:rPr lang="en-US" altLang="en-US" sz="2800" i="1">
                <a:solidFill>
                  <a:schemeClr val="bg2"/>
                </a:solidFill>
              </a:rPr>
              <a:t>(Acts 10:47-48).</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08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30851"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baptism Christ commanded is </a:t>
            </a:r>
            <a:r>
              <a:rPr lang="en-US" altLang="en-US" i="1" u="sng">
                <a:solidFill>
                  <a:schemeClr val="tx2"/>
                </a:solidFill>
                <a:effectLst>
                  <a:outerShdw blurRad="38100" dist="38100" dir="2700000" algn="tl">
                    <a:srgbClr val="000000"/>
                  </a:outerShdw>
                </a:effectLst>
                <a:latin typeface="Arial" charset="0"/>
              </a:rPr>
              <a:t>water</a:t>
            </a:r>
            <a:r>
              <a:rPr lang="en-US" altLang="en-US">
                <a:solidFill>
                  <a:schemeClr val="tx2"/>
                </a:solidFill>
                <a:effectLst>
                  <a:outerShdw blurRad="38100" dist="38100" dir="2700000" algn="tl">
                    <a:srgbClr val="000000"/>
                  </a:outerShdw>
                </a:effectLst>
                <a:latin typeface="Arial" charset="0"/>
              </a:rPr>
              <a:t> baptism.</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apostles and early Christians always practiced water baptism.</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28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32899"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00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070083"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49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34947"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69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36995"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word “baptize” comes from a Greek word that was carried over (transliterated) into English.</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39043"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word “baptize” comes from a Greek word that was carried over (transliterated) into English.</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original Greek word is “baptizo,” but what does it mean?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21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072131"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word “baptize” comes from a Greek word that was carried over (transliterated) into English.</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original Greek word is “baptizo,” but what does it mean?</a:t>
            </a:r>
          </a:p>
        </p:txBody>
      </p:sp>
      <p:sp>
        <p:nvSpPr>
          <p:cNvPr id="1072132" name="Rectangle 4"/>
          <p:cNvSpPr>
            <a:spLocks noChangeArrowheads="1"/>
          </p:cNvSpPr>
          <p:nvPr/>
        </p:nvSpPr>
        <p:spPr bwMode="auto">
          <a:xfrm>
            <a:off x="457200" y="3352800"/>
            <a:ext cx="80772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“To dip…, to immerse, to submerge.”</a:t>
            </a:r>
          </a:p>
          <a:p>
            <a:pPr algn="ctr"/>
            <a:endParaRPr lang="en-US" altLang="en-US" sz="2800" i="1">
              <a:solidFill>
                <a:schemeClr val="bg2"/>
              </a:solidFill>
            </a:endParaRPr>
          </a:p>
          <a:p>
            <a:pPr algn="ctr"/>
            <a:r>
              <a:rPr lang="en-US" altLang="en-US" i="1">
                <a:solidFill>
                  <a:schemeClr val="bg2"/>
                </a:solidFill>
              </a:rPr>
              <a:t>(Thayer, Greek-English Lexicon of the New Testament)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10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41091"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word “baptize” comes from a Greek word that was carried over (transliterated) into English.</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original Greek word is “baptizo,” but what does it mean?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41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074179"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word “baptize” comes from a Greek word that was carried over (transliterated) into English.</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original Greek word is “baptizo,” but what does it mean?</a:t>
            </a:r>
          </a:p>
        </p:txBody>
      </p:sp>
      <p:sp>
        <p:nvSpPr>
          <p:cNvPr id="1074180" name="Rectangle 4"/>
          <p:cNvSpPr>
            <a:spLocks noChangeArrowheads="1"/>
          </p:cNvSpPr>
          <p:nvPr/>
        </p:nvSpPr>
        <p:spPr bwMode="auto">
          <a:xfrm>
            <a:off x="457200" y="3352800"/>
            <a:ext cx="80772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“To dip, immerse.”</a:t>
            </a:r>
          </a:p>
          <a:p>
            <a:pPr algn="ctr"/>
            <a:endParaRPr lang="en-US" altLang="en-US" sz="2800" i="1">
              <a:solidFill>
                <a:schemeClr val="bg2"/>
              </a:solidFill>
            </a:endParaRPr>
          </a:p>
          <a:p>
            <a:pPr algn="ctr"/>
            <a:r>
              <a:rPr lang="en-US" altLang="en-US" i="1">
                <a:solidFill>
                  <a:schemeClr val="bg2"/>
                </a:solidFill>
              </a:rPr>
              <a:t>(Bauer, Arndt, &amp; Gingrich, Greek-English Lexicon of the New Testament)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31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43139"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word “baptize” comes from a Greek word that was carried over (transliterated) into English.</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original Greek word is “baptizo,” but what does it mean?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
        <p:nvSpPr>
          <p:cNvPr id="1206275"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Jesus commanded his apostles to teach and baptize people of all nations.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62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076227"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word “baptize” comes from a Greek word that was carried over (transliterated) into English.</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original Greek word is “baptizo,” but what does it mean?</a:t>
            </a:r>
          </a:p>
        </p:txBody>
      </p:sp>
      <p:sp>
        <p:nvSpPr>
          <p:cNvPr id="1076228" name="Rectangle 4"/>
          <p:cNvSpPr>
            <a:spLocks noChangeArrowheads="1"/>
          </p:cNvSpPr>
          <p:nvPr/>
        </p:nvSpPr>
        <p:spPr bwMode="auto">
          <a:xfrm>
            <a:off x="457200" y="3352800"/>
            <a:ext cx="80772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“To dip in, or underneath water.”</a:t>
            </a:r>
          </a:p>
          <a:p>
            <a:pPr algn="ctr"/>
            <a:endParaRPr lang="en-US" altLang="en-US" sz="2800" i="1">
              <a:solidFill>
                <a:schemeClr val="bg2"/>
              </a:solidFill>
            </a:endParaRPr>
          </a:p>
          <a:p>
            <a:pPr algn="ctr"/>
            <a:r>
              <a:rPr lang="en-US" altLang="en-US" i="1">
                <a:solidFill>
                  <a:schemeClr val="bg2"/>
                </a:solidFill>
              </a:rPr>
              <a:t>(Liddell &amp; Scott, An Intermediate Greek-English Lexicon</a:t>
            </a:r>
          </a:p>
          <a:p>
            <a:pPr algn="ctr"/>
            <a:r>
              <a:rPr lang="en-US" altLang="en-US" i="1">
                <a:solidFill>
                  <a:schemeClr val="bg2"/>
                </a:solidFill>
              </a:rPr>
              <a:t>of the New Testament)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51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45187"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was originally written in Greek.</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word “baptize” comes from a Greek word that was carried over (transliterated) into English.</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original Greek word is “baptizo,” but what does it mean?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33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53379"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82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078275"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a:lnSpc>
                <a:spcPct val="90000"/>
              </a:lnSpc>
              <a:spcBef>
                <a:spcPct val="40000"/>
              </a:spcBef>
            </a:pPr>
            <a:r>
              <a:rPr lang="en-US" altLang="en-US">
                <a:effectLst>
                  <a:outerShdw blurRad="38100" dist="38100" dir="2700000" algn="tl">
                    <a:srgbClr val="000000"/>
                  </a:outerShdw>
                </a:effectLst>
                <a:latin typeface="Arial" charset="0"/>
              </a:rPr>
              <a:t>Baptism is immersion in water.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72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47235"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a:lnSpc>
                <a:spcPct val="90000"/>
              </a:lnSpc>
              <a:spcBef>
                <a:spcPct val="40000"/>
              </a:spcBef>
            </a:pPr>
            <a:r>
              <a:rPr lang="en-US" altLang="en-US">
                <a:effectLst>
                  <a:outerShdw blurRad="38100" dist="38100" dir="2700000" algn="tl">
                    <a:srgbClr val="000000"/>
                  </a:outerShdw>
                </a:effectLst>
                <a:latin typeface="Arial" charset="0"/>
              </a:rPr>
              <a:t>Baptism is immersion in water.</a:t>
            </a:r>
          </a:p>
          <a:p>
            <a:pPr>
              <a:lnSpc>
                <a:spcPct val="90000"/>
              </a:lnSpc>
              <a:spcBef>
                <a:spcPct val="40000"/>
              </a:spcBef>
            </a:pPr>
            <a:r>
              <a:rPr lang="en-US" altLang="en-US">
                <a:effectLst>
                  <a:outerShdw blurRad="38100" dist="38100" dir="2700000" algn="tl">
                    <a:srgbClr val="000000"/>
                  </a:outerShdw>
                </a:effectLst>
                <a:latin typeface="Arial" charset="0"/>
              </a:rPr>
              <a:t>What about sprinkling or pouring?</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2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49283"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a:lnSpc>
                <a:spcPct val="90000"/>
              </a:lnSpc>
              <a:spcBef>
                <a:spcPct val="40000"/>
              </a:spcBef>
            </a:pPr>
            <a:r>
              <a:rPr lang="en-US" altLang="en-US">
                <a:effectLst>
                  <a:outerShdw blurRad="38100" dist="38100" dir="2700000" algn="tl">
                    <a:srgbClr val="000000"/>
                  </a:outerShdw>
                </a:effectLst>
                <a:latin typeface="Arial" charset="0"/>
              </a:rPr>
              <a:t>Baptism is immersion in water.</a:t>
            </a:r>
          </a:p>
          <a:p>
            <a:pPr>
              <a:lnSpc>
                <a:spcPct val="90000"/>
              </a:lnSpc>
              <a:spcBef>
                <a:spcPct val="40000"/>
              </a:spcBef>
            </a:pPr>
            <a:r>
              <a:rPr lang="en-US" altLang="en-US">
                <a:effectLst>
                  <a:outerShdw blurRad="38100" dist="38100" dir="2700000" algn="tl">
                    <a:srgbClr val="000000"/>
                  </a:outerShdw>
                </a:effectLst>
                <a:latin typeface="Arial" charset="0"/>
              </a:rPr>
              <a:t>What about sprinkling or pouring?</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Many religious groups will “baptize” a person by sprinkling or pouring a small amount of water on him.</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13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What Is Baptism? </a:t>
            </a:r>
            <a:endParaRPr lang="en-US" altLang="en-US" sz="4800"/>
          </a:p>
        </p:txBody>
      </p:sp>
      <p:sp>
        <p:nvSpPr>
          <p:cNvPr id="1251331"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There is only one baptism commanded by Christ.</a:t>
            </a:r>
          </a:p>
          <a:p>
            <a:pPr>
              <a:lnSpc>
                <a:spcPct val="90000"/>
              </a:lnSpc>
              <a:spcBef>
                <a:spcPct val="40000"/>
              </a:spcBef>
            </a:pPr>
            <a:r>
              <a:rPr lang="en-US" altLang="en-US">
                <a:effectLst>
                  <a:outerShdw blurRad="38100" dist="38100" dir="2700000" algn="tl">
                    <a:srgbClr val="000000"/>
                  </a:outerShdw>
                </a:effectLst>
                <a:latin typeface="Arial" charset="0"/>
              </a:rPr>
              <a:t>What is the meaning of the word “baptize”?</a:t>
            </a:r>
          </a:p>
          <a:p>
            <a:pPr>
              <a:lnSpc>
                <a:spcPct val="90000"/>
              </a:lnSpc>
              <a:spcBef>
                <a:spcPct val="40000"/>
              </a:spcBef>
            </a:pPr>
            <a:r>
              <a:rPr lang="en-US" altLang="en-US">
                <a:effectLst>
                  <a:outerShdw blurRad="38100" dist="38100" dir="2700000" algn="tl">
                    <a:srgbClr val="000000"/>
                  </a:outerShdw>
                </a:effectLst>
                <a:latin typeface="Arial" charset="0"/>
              </a:rPr>
              <a:t>Baptism is immersion in water.</a:t>
            </a:r>
          </a:p>
          <a:p>
            <a:pPr>
              <a:lnSpc>
                <a:spcPct val="90000"/>
              </a:lnSpc>
              <a:spcBef>
                <a:spcPct val="40000"/>
              </a:spcBef>
            </a:pPr>
            <a:r>
              <a:rPr lang="en-US" altLang="en-US">
                <a:effectLst>
                  <a:outerShdw blurRad="38100" dist="38100" dir="2700000" algn="tl">
                    <a:srgbClr val="000000"/>
                  </a:outerShdw>
                </a:effectLst>
                <a:latin typeface="Arial" charset="0"/>
              </a:rPr>
              <a:t>What about sprinkling or pouring?</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Many religious groups will “baptize” a person by sprinkling or pouring a small amount of water on him.</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But “baptizo” means “immerse,” not “sprinkle” or “pour.”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032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542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55427"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The Greek word used in the Bible for “sprinkle” is “rhantizo.”</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747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57475"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The Greek word used in the Bible for “sprinkle” is “rhantizo.”</a:t>
            </a:r>
          </a:p>
          <a:p>
            <a:pPr lvl="1">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 That is not the word the New Testament uses for “baptize!”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
        <p:nvSpPr>
          <p:cNvPr id="1208323"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Jesus commanded his apostles to teach and baptize people of all nations.</a:t>
            </a:r>
          </a:p>
        </p:txBody>
      </p:sp>
      <p:sp>
        <p:nvSpPr>
          <p:cNvPr id="1208324" name="Rectangle 4"/>
          <p:cNvSpPr>
            <a:spLocks noChangeArrowheads="1"/>
          </p:cNvSpPr>
          <p:nvPr/>
        </p:nvSpPr>
        <p:spPr bwMode="auto">
          <a:xfrm>
            <a:off x="457200" y="26670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Jesus came and spoke to them, saying, ‘All authority has been given to Me in heaven and on earth. Go therefore and make disciples of all the nations, baptizing them in the name of the Father and of the Son and of the Holy Spirit, teaching them to observe all things that I have commanded you; and lo, I am with you always, even to </a:t>
            </a:r>
          </a:p>
          <a:p>
            <a:pPr algn="ctr"/>
            <a:r>
              <a:rPr lang="en-US" altLang="en-US" sz="2800" i="1">
                <a:solidFill>
                  <a:schemeClr val="bg2"/>
                </a:solidFill>
              </a:rPr>
              <a:t>the end of the age’” (Matthew 28:18-20).</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59523"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The Greek word used in the Bible for “sprinkle” is “rhantizo.”</a:t>
            </a:r>
          </a:p>
          <a:p>
            <a:pPr lvl="1">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 That is not the word the New Testament uses for “baptize!”</a:t>
            </a:r>
          </a:p>
          <a:p>
            <a:pPr>
              <a:spcBef>
                <a:spcPct val="40000"/>
              </a:spcBef>
              <a:buClr>
                <a:schemeClr val="tx1"/>
              </a:buClr>
              <a:buFont typeface="Arial" charset="0"/>
              <a:buChar char="•"/>
            </a:pPr>
            <a:r>
              <a:rPr lang="en-US" altLang="en-US">
                <a:effectLst>
                  <a:outerShdw blurRad="38100" dist="38100" dir="2700000" algn="tl">
                    <a:srgbClr val="000000"/>
                  </a:outerShdw>
                </a:effectLst>
                <a:latin typeface="Arial" charset="0"/>
              </a:rPr>
              <a:t>The Greek word used in the Bible for “pour” is “cheo.”</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61571"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The Greek word used in the Bible for “sprinkle” is “rhantizo.”</a:t>
            </a:r>
          </a:p>
          <a:p>
            <a:pPr lvl="1">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 That is not the word the New Testament uses for “baptize!”</a:t>
            </a:r>
          </a:p>
          <a:p>
            <a:pPr>
              <a:spcBef>
                <a:spcPct val="40000"/>
              </a:spcBef>
              <a:buClr>
                <a:schemeClr val="tx1"/>
              </a:buClr>
              <a:buFont typeface="Arial" charset="0"/>
              <a:buChar char="•"/>
            </a:pPr>
            <a:r>
              <a:rPr lang="en-US" altLang="en-US">
                <a:effectLst>
                  <a:outerShdw blurRad="38100" dist="38100" dir="2700000" algn="tl">
                    <a:srgbClr val="000000"/>
                  </a:outerShdw>
                </a:effectLst>
                <a:latin typeface="Arial" charset="0"/>
              </a:rPr>
              <a:t>The Greek word used in the Bible for “pour” is “cheo.”</a:t>
            </a:r>
          </a:p>
          <a:p>
            <a:pPr lvl="1">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 That is not the word the New Testament uses for “baptize!”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361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63619"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The Greek word used in the Bible for “sprinkle” is “rhantizo.”</a:t>
            </a:r>
          </a:p>
          <a:p>
            <a:pPr lvl="1">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 That is not the word the New Testament uses for “baptize!”</a:t>
            </a:r>
          </a:p>
          <a:p>
            <a:pPr>
              <a:spcBef>
                <a:spcPct val="40000"/>
              </a:spcBef>
              <a:buClr>
                <a:schemeClr val="tx1"/>
              </a:buClr>
              <a:buFont typeface="Arial" charset="0"/>
              <a:buChar char="•"/>
            </a:pPr>
            <a:r>
              <a:rPr lang="en-US" altLang="en-US">
                <a:effectLst>
                  <a:outerShdw blurRad="38100" dist="38100" dir="2700000" algn="tl">
                    <a:srgbClr val="000000"/>
                  </a:outerShdw>
                </a:effectLst>
                <a:latin typeface="Arial" charset="0"/>
              </a:rPr>
              <a:t>The Greek word used in the Bible for “pour” is “cheo.”</a:t>
            </a:r>
          </a:p>
          <a:p>
            <a:pPr lvl="1">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 That is not the word the New Testament uses for “baptize!”</a:t>
            </a:r>
          </a:p>
        </p:txBody>
      </p:sp>
      <p:sp>
        <p:nvSpPr>
          <p:cNvPr id="1263620" name="Text Box 4"/>
          <p:cNvSpPr txBox="1">
            <a:spLocks noChangeArrowheads="1"/>
          </p:cNvSpPr>
          <p:nvPr/>
        </p:nvSpPr>
        <p:spPr bwMode="auto">
          <a:xfrm>
            <a:off x="593725" y="5907088"/>
            <a:ext cx="79406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600" i="1">
                <a:solidFill>
                  <a:schemeClr val="tx2"/>
                </a:solidFill>
                <a:effectLst>
                  <a:outerShdw blurRad="38100" dist="38100" dir="2700000" algn="tl">
                    <a:srgbClr val="000000"/>
                  </a:outerShdw>
                </a:effectLst>
              </a:rPr>
              <a:t>Baptism is immersion in water!!!!</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237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566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65667"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buClr>
                <a:schemeClr val="accent2"/>
              </a:buClr>
              <a:buFont typeface="Wingdings" pitchFamily="2" charset="2"/>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771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67715"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buClr>
                <a:schemeClr val="accent2"/>
              </a:buClr>
              <a:buFont typeface="Wingdings" pitchFamily="2" charset="2"/>
              <a:buNone/>
            </a:pPr>
            <a:endParaRPr lang="en-US" altLang="en-US">
              <a:solidFill>
                <a:schemeClr val="accent2"/>
              </a:solidFill>
              <a:effectLst>
                <a:outerShdw blurRad="38100" dist="38100" dir="2700000" algn="tl">
                  <a:srgbClr val="000000"/>
                </a:outerShdw>
              </a:effectLst>
              <a:latin typeface="Arial" charset="0"/>
            </a:endParaRPr>
          </a:p>
        </p:txBody>
      </p:sp>
      <p:sp>
        <p:nvSpPr>
          <p:cNvPr id="1267716" name="Rectangle 4"/>
          <p:cNvSpPr>
            <a:spLocks noChangeArrowheads="1"/>
          </p:cNvSpPr>
          <p:nvPr/>
        </p:nvSpPr>
        <p:spPr bwMode="auto">
          <a:xfrm>
            <a:off x="457200" y="2438400"/>
            <a:ext cx="8229600" cy="4038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“Or do you not know that as many of us as were baptized into Christ Jesus were baptized into His death? Therefore </a:t>
            </a:r>
            <a:r>
              <a:rPr lang="en-US" altLang="en-US" sz="2800" i="1" u="sng">
                <a:solidFill>
                  <a:schemeClr val="bg2"/>
                </a:solidFill>
              </a:rPr>
              <a:t>we were buried with Him through baptism</a:t>
            </a:r>
            <a:r>
              <a:rPr lang="en-US" altLang="en-US" sz="2800" i="1">
                <a:solidFill>
                  <a:schemeClr val="bg2"/>
                </a:solidFill>
              </a:rPr>
              <a:t> into death, that just as Christ was raised from the dead by the glory of the Father, even so we also should walk in newness of life. For if we have been united together in the likeness of His death, certainly we also shall be in the likeness of His resurrection” (Romans 6:3-5).</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6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69763"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buClr>
                <a:schemeClr val="accent2"/>
              </a:buClr>
              <a:buFont typeface="Wingdings" pitchFamily="2" charset="2"/>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441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084419"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buClr>
                <a:schemeClr val="accent2"/>
              </a:buClr>
              <a:buFont typeface="Wingdings" pitchFamily="2" charset="2"/>
              <a:buNone/>
            </a:pPr>
            <a:endParaRPr lang="en-US" altLang="en-US">
              <a:solidFill>
                <a:schemeClr val="accent2"/>
              </a:solidFill>
              <a:effectLst>
                <a:outerShdw blurRad="38100" dist="38100" dir="2700000" algn="tl">
                  <a:srgbClr val="000000"/>
                </a:outerShdw>
              </a:effectLst>
              <a:latin typeface="Arial" charset="0"/>
            </a:endParaRPr>
          </a:p>
        </p:txBody>
      </p:sp>
      <p:sp>
        <p:nvSpPr>
          <p:cNvPr id="1084420" name="Rectangle 4"/>
          <p:cNvSpPr>
            <a:spLocks noChangeArrowheads="1"/>
          </p:cNvSpPr>
          <p:nvPr/>
        </p:nvSpPr>
        <p:spPr bwMode="auto">
          <a:xfrm>
            <a:off x="457200" y="2971800"/>
            <a:ext cx="8229600" cy="3505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t>
            </a:r>
            <a:r>
              <a:rPr lang="en-US" altLang="en-US" sz="2800" i="1" u="sng">
                <a:solidFill>
                  <a:schemeClr val="bg2"/>
                </a:solidFill>
              </a:rPr>
              <a:t>buried with Him in baptism</a:t>
            </a:r>
            <a:r>
              <a:rPr lang="en-US" altLang="en-US" sz="2800" i="1">
                <a:solidFill>
                  <a:schemeClr val="bg2"/>
                </a:solidFill>
              </a:rPr>
              <a:t>, in which you also were raised with Him through faith in the working of God, who raised Him from the dead” (Colossians 2:12).</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181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271811" name="Rectangle 3"/>
          <p:cNvSpPr>
            <a:spLocks noGrp="1" noChangeArrowheads="1"/>
          </p:cNvSpPr>
          <p:nvPr>
            <p:ph type="body" idx="1"/>
          </p:nvPr>
        </p:nvSpPr>
        <p:spPr>
          <a:xfrm>
            <a:off x="381000" y="1371600"/>
            <a:ext cx="85344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buClr>
                <a:schemeClr val="accent2"/>
              </a:buClr>
              <a:buFont typeface="Wingdings" pitchFamily="2" charset="2"/>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646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086467" name="Rectangle 3"/>
          <p:cNvSpPr>
            <a:spLocks noGrp="1" noChangeArrowheads="1"/>
          </p:cNvSpPr>
          <p:nvPr>
            <p:ph type="body" sz="half" idx="1"/>
          </p:nvPr>
        </p:nvSpPr>
        <p:spPr>
          <a:xfrm>
            <a:off x="381000" y="1371600"/>
            <a:ext cx="82296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a burial in water.</a:t>
            </a:r>
          </a:p>
          <a:p>
            <a:pPr lvl="1">
              <a:spcBef>
                <a:spcPct val="40000"/>
              </a:spcBef>
              <a:buClr>
                <a:schemeClr val="accent2"/>
              </a:buClr>
              <a:buFont typeface="Wingdings" pitchFamily="2" charset="2"/>
              <a:buNone/>
            </a:pPr>
            <a:endParaRPr lang="en-US" altLang="en-US">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03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
        <p:nvSpPr>
          <p:cNvPr id="1210371"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Jesus commanded his apostles to teach and baptize people of all nations.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077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440771" name="Rectangle 3"/>
          <p:cNvSpPr>
            <a:spLocks noGrp="1" noChangeArrowheads="1"/>
          </p:cNvSpPr>
          <p:nvPr>
            <p:ph type="body" sz="half" idx="1"/>
          </p:nvPr>
        </p:nvSpPr>
        <p:spPr>
          <a:xfrm>
            <a:off x="381000" y="1371600"/>
            <a:ext cx="82296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a burial in water.</a:t>
            </a:r>
          </a:p>
          <a:p>
            <a:pPr lvl="1">
              <a:spcBef>
                <a:spcPct val="40000"/>
              </a:spcBef>
            </a:pPr>
            <a:r>
              <a:rPr lang="en-US" altLang="en-US">
                <a:solidFill>
                  <a:schemeClr val="tx2"/>
                </a:solidFill>
                <a:effectLst>
                  <a:outerShdw blurRad="38100" dist="38100" dir="2700000" algn="tl">
                    <a:srgbClr val="000000"/>
                  </a:outerShdw>
                </a:effectLst>
                <a:latin typeface="Arial" charset="0"/>
              </a:rPr>
              <a:t>Only </a:t>
            </a:r>
            <a:r>
              <a:rPr lang="en-US" altLang="en-US" i="1">
                <a:solidFill>
                  <a:schemeClr val="tx2"/>
                </a:solidFill>
                <a:effectLst>
                  <a:outerShdw blurRad="38100" dist="38100" dir="2700000" algn="tl">
                    <a:srgbClr val="000000"/>
                  </a:outerShdw>
                </a:effectLst>
                <a:latin typeface="Arial" charset="0"/>
              </a:rPr>
              <a:t>immersion</a:t>
            </a:r>
            <a:r>
              <a:rPr lang="en-US" altLang="en-US">
                <a:solidFill>
                  <a:schemeClr val="tx2"/>
                </a:solidFill>
                <a:effectLst>
                  <a:outerShdw blurRad="38100" dist="38100" dir="2700000" algn="tl">
                    <a:srgbClr val="000000"/>
                  </a:outerShdw>
                </a:effectLst>
                <a:latin typeface="Arial" charset="0"/>
              </a:rPr>
              <a:t> in water fits this description.</a:t>
            </a:r>
          </a:p>
          <a:p>
            <a:pPr lvl="1">
              <a:spcBef>
                <a:spcPct val="40000"/>
              </a:spcBef>
              <a:buClr>
                <a:schemeClr val="accent2"/>
              </a:buClr>
              <a:buFont typeface="Wingdings" pitchFamily="2" charset="2"/>
              <a:buNone/>
            </a:pPr>
            <a:endParaRPr lang="en-US" altLang="en-US">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281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442819" name="Rectangle 3"/>
          <p:cNvSpPr>
            <a:spLocks noGrp="1" noChangeArrowheads="1"/>
          </p:cNvSpPr>
          <p:nvPr>
            <p:ph type="body" sz="half" idx="1"/>
          </p:nvPr>
        </p:nvSpPr>
        <p:spPr>
          <a:xfrm>
            <a:off x="381000" y="1371600"/>
            <a:ext cx="82296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a burial in water.</a:t>
            </a:r>
          </a:p>
          <a:p>
            <a:pPr lvl="1">
              <a:spcBef>
                <a:spcPct val="40000"/>
              </a:spcBef>
            </a:pPr>
            <a:r>
              <a:rPr lang="en-US" altLang="en-US">
                <a:solidFill>
                  <a:schemeClr val="tx2"/>
                </a:solidFill>
                <a:effectLst>
                  <a:outerShdw blurRad="38100" dist="38100" dir="2700000" algn="tl">
                    <a:srgbClr val="000000"/>
                  </a:outerShdw>
                </a:effectLst>
                <a:latin typeface="Arial" charset="0"/>
              </a:rPr>
              <a:t>Only </a:t>
            </a:r>
            <a:r>
              <a:rPr lang="en-US" altLang="en-US" i="1">
                <a:solidFill>
                  <a:schemeClr val="tx2"/>
                </a:solidFill>
                <a:effectLst>
                  <a:outerShdw blurRad="38100" dist="38100" dir="2700000" algn="tl">
                    <a:srgbClr val="000000"/>
                  </a:outerShdw>
                </a:effectLst>
                <a:latin typeface="Arial" charset="0"/>
              </a:rPr>
              <a:t>immersion</a:t>
            </a:r>
            <a:r>
              <a:rPr lang="en-US" altLang="en-US">
                <a:solidFill>
                  <a:schemeClr val="tx2"/>
                </a:solidFill>
                <a:effectLst>
                  <a:outerShdw blurRad="38100" dist="38100" dir="2700000" algn="tl">
                    <a:srgbClr val="000000"/>
                  </a:outerShdw>
                </a:effectLst>
                <a:latin typeface="Arial" charset="0"/>
              </a:rPr>
              <a:t> in water fits this description.</a:t>
            </a:r>
          </a:p>
          <a:p>
            <a:pPr lvl="1">
              <a:spcBef>
                <a:spcPct val="40000"/>
              </a:spcBef>
              <a:buClr>
                <a:schemeClr val="accent2"/>
              </a:buClr>
              <a:buFont typeface="Wingdings" pitchFamily="2" charset="2"/>
              <a:buNone/>
            </a:pPr>
            <a:endParaRPr lang="en-US" altLang="en-US">
              <a:solidFill>
                <a:schemeClr val="accent2"/>
              </a:solidFill>
              <a:latin typeface="Arial" charset="0"/>
            </a:endParaRPr>
          </a:p>
        </p:txBody>
      </p:sp>
      <p:pic>
        <p:nvPicPr>
          <p:cNvPr id="1442820" name="Picture 4" descr="our_db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114800"/>
            <a:ext cx="4343400" cy="22860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442821" name="Text Box 5"/>
          <p:cNvSpPr txBox="1">
            <a:spLocks noChangeArrowheads="1"/>
          </p:cNvSpPr>
          <p:nvPr/>
        </p:nvSpPr>
        <p:spPr bwMode="auto">
          <a:xfrm>
            <a:off x="2133600" y="6400800"/>
            <a:ext cx="4343400" cy="27463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en-US" sz="1200">
                <a:solidFill>
                  <a:schemeClr val="bg2"/>
                </a:solidFill>
                <a:latin typeface="Times New Roman" pitchFamily="18" charset="0"/>
              </a:rPr>
              <a:t>R. Swain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486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444867" name="Rectangle 3"/>
          <p:cNvSpPr>
            <a:spLocks noGrp="1" noChangeArrowheads="1"/>
          </p:cNvSpPr>
          <p:nvPr>
            <p:ph type="body" sz="half" idx="1"/>
          </p:nvPr>
        </p:nvSpPr>
        <p:spPr>
          <a:xfrm>
            <a:off x="381000" y="1371600"/>
            <a:ext cx="82296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a burial in water.</a:t>
            </a:r>
          </a:p>
          <a:p>
            <a:pPr lvl="1">
              <a:spcBef>
                <a:spcPct val="40000"/>
              </a:spcBef>
            </a:pPr>
            <a:r>
              <a:rPr lang="en-US" altLang="en-US">
                <a:solidFill>
                  <a:schemeClr val="tx2"/>
                </a:solidFill>
                <a:effectLst>
                  <a:outerShdw blurRad="38100" dist="38100" dir="2700000" algn="tl">
                    <a:srgbClr val="000000"/>
                  </a:outerShdw>
                </a:effectLst>
                <a:latin typeface="Arial" charset="0"/>
              </a:rPr>
              <a:t>Only </a:t>
            </a:r>
            <a:r>
              <a:rPr lang="en-US" altLang="en-US" i="1">
                <a:solidFill>
                  <a:schemeClr val="tx2"/>
                </a:solidFill>
                <a:effectLst>
                  <a:outerShdw blurRad="38100" dist="38100" dir="2700000" algn="tl">
                    <a:srgbClr val="000000"/>
                  </a:outerShdw>
                </a:effectLst>
                <a:latin typeface="Arial" charset="0"/>
              </a:rPr>
              <a:t>immersion</a:t>
            </a:r>
            <a:r>
              <a:rPr lang="en-US" altLang="en-US">
                <a:solidFill>
                  <a:schemeClr val="tx2"/>
                </a:solidFill>
                <a:effectLst>
                  <a:outerShdw blurRad="38100" dist="38100" dir="2700000" algn="tl">
                    <a:srgbClr val="000000"/>
                  </a:outerShdw>
                </a:effectLst>
                <a:latin typeface="Arial" charset="0"/>
              </a:rPr>
              <a:t> in water fits this description.</a:t>
            </a:r>
          </a:p>
          <a:p>
            <a:pPr lvl="1">
              <a:spcBef>
                <a:spcPct val="40000"/>
              </a:spcBef>
              <a:buClr>
                <a:schemeClr val="accent2"/>
              </a:buClr>
              <a:buFont typeface="Wingdings" pitchFamily="2" charset="2"/>
              <a:buNone/>
            </a:pPr>
            <a:endParaRPr lang="en-US" altLang="en-US">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691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446915" name="Rectangle 3"/>
          <p:cNvSpPr>
            <a:spLocks noGrp="1" noChangeArrowheads="1"/>
          </p:cNvSpPr>
          <p:nvPr>
            <p:ph type="body" sz="half" idx="1"/>
          </p:nvPr>
        </p:nvSpPr>
        <p:spPr>
          <a:xfrm>
            <a:off x="381000" y="1371600"/>
            <a:ext cx="82296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a burial in water.</a:t>
            </a:r>
          </a:p>
          <a:p>
            <a:pPr lvl="1">
              <a:spcBef>
                <a:spcPct val="40000"/>
              </a:spcBef>
            </a:pPr>
            <a:r>
              <a:rPr lang="en-US" altLang="en-US">
                <a:solidFill>
                  <a:schemeClr val="tx2"/>
                </a:solidFill>
                <a:effectLst>
                  <a:outerShdw blurRad="38100" dist="38100" dir="2700000" algn="tl">
                    <a:srgbClr val="000000"/>
                  </a:outerShdw>
                </a:effectLst>
                <a:latin typeface="Arial" charset="0"/>
              </a:rPr>
              <a:t>Only </a:t>
            </a:r>
            <a:r>
              <a:rPr lang="en-US" altLang="en-US" i="1">
                <a:solidFill>
                  <a:schemeClr val="tx2"/>
                </a:solidFill>
                <a:effectLst>
                  <a:outerShdw blurRad="38100" dist="38100" dir="2700000" algn="tl">
                    <a:srgbClr val="000000"/>
                  </a:outerShdw>
                </a:effectLst>
                <a:latin typeface="Arial" charset="0"/>
              </a:rPr>
              <a:t>immersion</a:t>
            </a:r>
            <a:r>
              <a:rPr lang="en-US" altLang="en-US">
                <a:solidFill>
                  <a:schemeClr val="tx2"/>
                </a:solidFill>
                <a:effectLst>
                  <a:outerShdw blurRad="38100" dist="38100" dir="2700000" algn="tl">
                    <a:srgbClr val="000000"/>
                  </a:outerShdw>
                </a:effectLst>
                <a:latin typeface="Arial" charset="0"/>
              </a:rPr>
              <a:t> in water fits this description.</a:t>
            </a:r>
          </a:p>
          <a:p>
            <a:pPr lvl="1">
              <a:spcBef>
                <a:spcPct val="40000"/>
              </a:spcBef>
            </a:pPr>
            <a:r>
              <a:rPr lang="en-US" altLang="en-US">
                <a:solidFill>
                  <a:schemeClr val="tx2"/>
                </a:solidFill>
                <a:effectLst>
                  <a:outerShdw blurRad="38100" dist="38100" dir="2700000" algn="tl">
                    <a:srgbClr val="000000"/>
                  </a:outerShdw>
                </a:effectLst>
                <a:latin typeface="Arial" charset="0"/>
              </a:rPr>
              <a:t>Sprinkling and pouring cannot represent a burial!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a:p>
            <a:pPr lvl="1">
              <a:spcBef>
                <a:spcPct val="40000"/>
              </a:spcBef>
              <a:buClr>
                <a:schemeClr val="accent2"/>
              </a:buClr>
              <a:buFont typeface="Wingdings" pitchFamily="2" charset="2"/>
              <a:buNone/>
            </a:pPr>
            <a:endParaRPr lang="en-US" altLang="en-US">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896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Sprinkling, Pouring, or Immersion? </a:t>
            </a:r>
            <a:endParaRPr lang="en-US" altLang="en-US"/>
          </a:p>
        </p:txBody>
      </p:sp>
      <p:sp>
        <p:nvSpPr>
          <p:cNvPr id="1448963" name="Rectangle 3"/>
          <p:cNvSpPr>
            <a:spLocks noGrp="1" noChangeArrowheads="1"/>
          </p:cNvSpPr>
          <p:nvPr>
            <p:ph type="body" sz="half" idx="1"/>
          </p:nvPr>
        </p:nvSpPr>
        <p:spPr>
          <a:xfrm>
            <a:off x="381000" y="1371600"/>
            <a:ext cx="8229600" cy="4495800"/>
          </a:xfrm>
        </p:spPr>
        <p:txBody>
          <a:bodyPr/>
          <a:lstStyle/>
          <a:p>
            <a:pPr>
              <a:spcBef>
                <a:spcPct val="40000"/>
              </a:spcBef>
            </a:pPr>
            <a:r>
              <a:rPr lang="en-US" altLang="en-US">
                <a:effectLst>
                  <a:outerShdw blurRad="38100" dist="38100" dir="2700000" algn="tl">
                    <a:srgbClr val="000000"/>
                  </a:outerShdw>
                </a:effectLst>
                <a:latin typeface="Arial" charset="0"/>
              </a:rPr>
              <a:t>Baptism is described as a “burial” in the Bible.</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a burial in water.</a:t>
            </a:r>
          </a:p>
          <a:p>
            <a:pPr lvl="1">
              <a:spcBef>
                <a:spcPct val="40000"/>
              </a:spcBef>
            </a:pPr>
            <a:r>
              <a:rPr lang="en-US" altLang="en-US">
                <a:solidFill>
                  <a:schemeClr val="tx2"/>
                </a:solidFill>
                <a:effectLst>
                  <a:outerShdw blurRad="38100" dist="38100" dir="2700000" algn="tl">
                    <a:srgbClr val="000000"/>
                  </a:outerShdw>
                </a:effectLst>
                <a:latin typeface="Arial" charset="0"/>
              </a:rPr>
              <a:t>Only </a:t>
            </a:r>
            <a:r>
              <a:rPr lang="en-US" altLang="en-US" i="1">
                <a:solidFill>
                  <a:schemeClr val="tx2"/>
                </a:solidFill>
                <a:effectLst>
                  <a:outerShdw blurRad="38100" dist="38100" dir="2700000" algn="tl">
                    <a:srgbClr val="000000"/>
                  </a:outerShdw>
                </a:effectLst>
                <a:latin typeface="Arial" charset="0"/>
              </a:rPr>
              <a:t>immersion</a:t>
            </a:r>
            <a:r>
              <a:rPr lang="en-US" altLang="en-US">
                <a:solidFill>
                  <a:schemeClr val="tx2"/>
                </a:solidFill>
                <a:effectLst>
                  <a:outerShdw blurRad="38100" dist="38100" dir="2700000" algn="tl">
                    <a:srgbClr val="000000"/>
                  </a:outerShdw>
                </a:effectLst>
                <a:latin typeface="Arial" charset="0"/>
              </a:rPr>
              <a:t> in water fits this description.</a:t>
            </a:r>
          </a:p>
          <a:p>
            <a:pPr lvl="1">
              <a:spcBef>
                <a:spcPct val="40000"/>
              </a:spcBef>
            </a:pPr>
            <a:r>
              <a:rPr lang="en-US" altLang="en-US">
                <a:solidFill>
                  <a:schemeClr val="tx2"/>
                </a:solidFill>
                <a:effectLst>
                  <a:outerShdw blurRad="38100" dist="38100" dir="2700000" algn="tl">
                    <a:srgbClr val="000000"/>
                  </a:outerShdw>
                </a:effectLst>
                <a:latin typeface="Arial" charset="0"/>
              </a:rPr>
              <a:t>Sprinkling and pouring cannot represent a burial!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a:p>
            <a:pPr lvl="1">
              <a:spcBef>
                <a:spcPct val="40000"/>
              </a:spcBef>
              <a:buClr>
                <a:schemeClr val="accent2"/>
              </a:buClr>
              <a:buFont typeface="Wingdings" pitchFamily="2" charset="2"/>
              <a:buNone/>
            </a:pPr>
            <a:endParaRPr lang="en-US" altLang="en-US">
              <a:solidFill>
                <a:schemeClr val="accent2"/>
              </a:solidFill>
              <a:latin typeface="Arial" charset="0"/>
            </a:endParaRPr>
          </a:p>
        </p:txBody>
      </p:sp>
      <p:sp>
        <p:nvSpPr>
          <p:cNvPr id="1448964" name="Text Box 4"/>
          <p:cNvSpPr txBox="1">
            <a:spLocks noChangeArrowheads="1"/>
          </p:cNvSpPr>
          <p:nvPr/>
        </p:nvSpPr>
        <p:spPr bwMode="auto">
          <a:xfrm>
            <a:off x="609600" y="5638800"/>
            <a:ext cx="79406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600" i="1">
                <a:solidFill>
                  <a:schemeClr val="tx2"/>
                </a:solidFill>
                <a:effectLst>
                  <a:outerShdw blurRad="38100" dist="38100" dir="2700000" algn="tl">
                    <a:srgbClr val="000000"/>
                  </a:outerShdw>
                </a:effectLst>
              </a:rPr>
              <a:t>Baptism is immersion in water!!!!</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682"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6146"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286147"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Religious people generally hold one of two possible views of baptism.</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8194"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288195"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Religious people generally hold one of two possible views of baptism.</a:t>
            </a:r>
          </a:p>
          <a:p>
            <a:pPr lvl="1">
              <a:spcBef>
                <a:spcPct val="40000"/>
              </a:spcBef>
              <a:buClr>
                <a:schemeClr val="accent2"/>
              </a:buClr>
              <a:buFont typeface="Wingdings" pitchFamily="2" charset="2"/>
              <a:buChar char="Ø"/>
            </a:pPr>
            <a:r>
              <a:rPr lang="en-US" altLang="en-US">
                <a:effectLst>
                  <a:outerShdw blurRad="38100" dist="38100" dir="2700000" algn="tl">
                    <a:srgbClr val="000000"/>
                  </a:outerShdw>
                </a:effectLst>
                <a:latin typeface="Arial" charset="0"/>
              </a:rPr>
              <a:t> </a:t>
            </a:r>
            <a:r>
              <a:rPr lang="en-US" altLang="en-US">
                <a:solidFill>
                  <a:schemeClr val="accent2"/>
                </a:solidFill>
                <a:effectLst>
                  <a:outerShdw blurRad="38100" dist="38100" dir="2700000" algn="tl">
                    <a:srgbClr val="000000"/>
                  </a:outerShdw>
                </a:effectLst>
                <a:latin typeface="Arial" charset="0"/>
              </a:rPr>
              <a:t>View #1– Baptism is simply an outward symbol that shows that a person has </a:t>
            </a:r>
            <a:r>
              <a:rPr lang="en-US" altLang="en-US" i="1">
                <a:solidFill>
                  <a:schemeClr val="accent2"/>
                </a:solidFill>
                <a:effectLst>
                  <a:outerShdw blurRad="38100" dist="38100" dir="2700000" algn="tl">
                    <a:srgbClr val="000000"/>
                  </a:outerShdw>
                </a:effectLst>
                <a:latin typeface="Arial" charset="0"/>
              </a:rPr>
              <a:t>already</a:t>
            </a:r>
            <a:r>
              <a:rPr lang="en-US" altLang="en-US">
                <a:solidFill>
                  <a:schemeClr val="accent2"/>
                </a:solidFill>
                <a:effectLst>
                  <a:outerShdw blurRad="38100" dist="38100" dir="2700000" algn="tl">
                    <a:srgbClr val="000000"/>
                  </a:outerShdw>
                </a:effectLst>
                <a:latin typeface="Arial" charset="0"/>
              </a:rPr>
              <a:t> been saved. Therefore, baptism is </a:t>
            </a:r>
            <a:r>
              <a:rPr lang="en-US" altLang="en-US" u="sng">
                <a:solidFill>
                  <a:schemeClr val="accent2"/>
                </a:solidFill>
                <a:effectLst>
                  <a:outerShdw blurRad="38100" dist="38100" dir="2700000" algn="tl">
                    <a:srgbClr val="000000"/>
                  </a:outerShdw>
                </a:effectLst>
                <a:latin typeface="Arial" charset="0"/>
              </a:rPr>
              <a:t>NOT</a:t>
            </a:r>
            <a:r>
              <a:rPr lang="en-US" altLang="en-US">
                <a:solidFill>
                  <a:schemeClr val="accent2"/>
                </a:solidFill>
                <a:effectLst>
                  <a:outerShdw blurRad="38100" dist="38100" dir="2700000" algn="tl">
                    <a:srgbClr val="000000"/>
                  </a:outerShdw>
                </a:effectLst>
                <a:latin typeface="Arial" charset="0"/>
              </a:rPr>
              <a:t> necessary in order to be saved.</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42"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290243"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Religious people generally hold one of two possible views of baptism.</a:t>
            </a:r>
          </a:p>
          <a:p>
            <a:pPr lvl="1">
              <a:spcBef>
                <a:spcPct val="40000"/>
              </a:spcBef>
              <a:buClr>
                <a:schemeClr val="accent2"/>
              </a:buClr>
              <a:buFont typeface="Wingdings" pitchFamily="2" charset="2"/>
              <a:buChar char="Ø"/>
            </a:pPr>
            <a:r>
              <a:rPr lang="en-US" altLang="en-US">
                <a:effectLst>
                  <a:outerShdw blurRad="38100" dist="38100" dir="2700000" algn="tl">
                    <a:srgbClr val="000000"/>
                  </a:outerShdw>
                </a:effectLst>
                <a:latin typeface="Arial" charset="0"/>
              </a:rPr>
              <a:t> </a:t>
            </a:r>
            <a:r>
              <a:rPr lang="en-US" altLang="en-US">
                <a:solidFill>
                  <a:schemeClr val="accent2"/>
                </a:solidFill>
                <a:effectLst>
                  <a:outerShdw blurRad="38100" dist="38100" dir="2700000" algn="tl">
                    <a:srgbClr val="000000"/>
                  </a:outerShdw>
                </a:effectLst>
                <a:latin typeface="Arial" charset="0"/>
              </a:rPr>
              <a:t>View #1– Baptism is simply an outward symbol that shows that a person has </a:t>
            </a:r>
            <a:r>
              <a:rPr lang="en-US" altLang="en-US" i="1">
                <a:solidFill>
                  <a:schemeClr val="accent2"/>
                </a:solidFill>
                <a:effectLst>
                  <a:outerShdw blurRad="38100" dist="38100" dir="2700000" algn="tl">
                    <a:srgbClr val="000000"/>
                  </a:outerShdw>
                </a:effectLst>
                <a:latin typeface="Arial" charset="0"/>
              </a:rPr>
              <a:t>already</a:t>
            </a:r>
            <a:r>
              <a:rPr lang="en-US" altLang="en-US">
                <a:solidFill>
                  <a:schemeClr val="accent2"/>
                </a:solidFill>
                <a:effectLst>
                  <a:outerShdw blurRad="38100" dist="38100" dir="2700000" algn="tl">
                    <a:srgbClr val="000000"/>
                  </a:outerShdw>
                </a:effectLst>
                <a:latin typeface="Arial" charset="0"/>
              </a:rPr>
              <a:t> been saved. Therefore, baptism is </a:t>
            </a:r>
            <a:r>
              <a:rPr lang="en-US" altLang="en-US" u="sng">
                <a:solidFill>
                  <a:schemeClr val="accent2"/>
                </a:solidFill>
                <a:effectLst>
                  <a:outerShdw blurRad="38100" dist="38100" dir="2700000" algn="tl">
                    <a:srgbClr val="000000"/>
                  </a:outerShdw>
                </a:effectLst>
                <a:latin typeface="Arial" charset="0"/>
              </a:rPr>
              <a:t>NOT</a:t>
            </a:r>
            <a:r>
              <a:rPr lang="en-US" altLang="en-US">
                <a:solidFill>
                  <a:schemeClr val="accent2"/>
                </a:solidFill>
                <a:effectLst>
                  <a:outerShdw blurRad="38100" dist="38100" dir="2700000" algn="tl">
                    <a:srgbClr val="000000"/>
                  </a:outerShdw>
                </a:effectLst>
                <a:latin typeface="Arial" charset="0"/>
              </a:rPr>
              <a:t> necessary in order to be saved.</a:t>
            </a:r>
          </a:p>
          <a:p>
            <a:pPr lvl="1">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 View #2– Baptism is the point at which a penitent believer in Christ is forgiven of his sins through the blood of Christ. Therefore, baptism </a:t>
            </a:r>
            <a:r>
              <a:rPr lang="en-US" altLang="en-US" u="sng">
                <a:solidFill>
                  <a:schemeClr val="accent2"/>
                </a:solidFill>
                <a:effectLst>
                  <a:outerShdw blurRad="38100" dist="38100" dir="2700000" algn="tl">
                    <a:srgbClr val="000000"/>
                  </a:outerShdw>
                </a:effectLst>
                <a:latin typeface="Arial" charset="0"/>
              </a:rPr>
              <a:t>IS</a:t>
            </a:r>
            <a:r>
              <a:rPr lang="en-US" altLang="en-US">
                <a:solidFill>
                  <a:schemeClr val="accent2"/>
                </a:solidFill>
                <a:effectLst>
                  <a:outerShdw blurRad="38100" dist="38100" dir="2700000" algn="tl">
                    <a:srgbClr val="000000"/>
                  </a:outerShdw>
                </a:effectLst>
                <a:latin typeface="Arial" charset="0"/>
              </a:rPr>
              <a:t> necessary in order to be saved.</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2290"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292291"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Religious people generally hold one of two possible views of baptism.</a:t>
            </a:r>
          </a:p>
          <a:p>
            <a:pPr lvl="1">
              <a:spcBef>
                <a:spcPct val="40000"/>
              </a:spcBef>
              <a:buClr>
                <a:schemeClr val="accent2"/>
              </a:buClr>
              <a:buFont typeface="Wingdings" pitchFamily="2" charset="2"/>
              <a:buChar char="Ø"/>
            </a:pPr>
            <a:r>
              <a:rPr lang="en-US" altLang="en-US">
                <a:effectLst>
                  <a:outerShdw blurRad="38100" dist="38100" dir="2700000" algn="tl">
                    <a:srgbClr val="000000"/>
                  </a:outerShdw>
                </a:effectLst>
                <a:latin typeface="Arial" charset="0"/>
              </a:rPr>
              <a:t> </a:t>
            </a:r>
            <a:r>
              <a:rPr lang="en-US" altLang="en-US">
                <a:solidFill>
                  <a:schemeClr val="accent2"/>
                </a:solidFill>
                <a:effectLst>
                  <a:outerShdw blurRad="38100" dist="38100" dir="2700000" algn="tl">
                    <a:srgbClr val="000000"/>
                  </a:outerShdw>
                </a:effectLst>
                <a:latin typeface="Arial" charset="0"/>
              </a:rPr>
              <a:t>View #1– Baptism is simply an outward symbol that shows that a person has </a:t>
            </a:r>
            <a:r>
              <a:rPr lang="en-US" altLang="en-US" i="1">
                <a:solidFill>
                  <a:schemeClr val="accent2"/>
                </a:solidFill>
                <a:effectLst>
                  <a:outerShdw blurRad="38100" dist="38100" dir="2700000" algn="tl">
                    <a:srgbClr val="000000"/>
                  </a:outerShdw>
                </a:effectLst>
                <a:latin typeface="Arial" charset="0"/>
              </a:rPr>
              <a:t>already</a:t>
            </a:r>
            <a:r>
              <a:rPr lang="en-US" altLang="en-US">
                <a:solidFill>
                  <a:schemeClr val="accent2"/>
                </a:solidFill>
                <a:effectLst>
                  <a:outerShdw blurRad="38100" dist="38100" dir="2700000" algn="tl">
                    <a:srgbClr val="000000"/>
                  </a:outerShdw>
                </a:effectLst>
                <a:latin typeface="Arial" charset="0"/>
              </a:rPr>
              <a:t> been saved. Therefore, baptism is </a:t>
            </a:r>
            <a:r>
              <a:rPr lang="en-US" altLang="en-US" u="sng">
                <a:solidFill>
                  <a:schemeClr val="accent2"/>
                </a:solidFill>
                <a:effectLst>
                  <a:outerShdw blurRad="38100" dist="38100" dir="2700000" algn="tl">
                    <a:srgbClr val="000000"/>
                  </a:outerShdw>
                </a:effectLst>
                <a:latin typeface="Arial" charset="0"/>
              </a:rPr>
              <a:t>NOT</a:t>
            </a:r>
            <a:r>
              <a:rPr lang="en-US" altLang="en-US">
                <a:solidFill>
                  <a:schemeClr val="accent2"/>
                </a:solidFill>
                <a:effectLst>
                  <a:outerShdw blurRad="38100" dist="38100" dir="2700000" algn="tl">
                    <a:srgbClr val="000000"/>
                  </a:outerShdw>
                </a:effectLst>
                <a:latin typeface="Arial" charset="0"/>
              </a:rPr>
              <a:t> necessary in order to be saved.</a:t>
            </a:r>
          </a:p>
          <a:p>
            <a:pPr lvl="1">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 View #2– Baptism is the point at which a penitent believer in Christ is forgiven of his sins through the blood of Christ. Therefore, baptism </a:t>
            </a:r>
            <a:r>
              <a:rPr lang="en-US" altLang="en-US" u="sng">
                <a:solidFill>
                  <a:schemeClr val="accent2"/>
                </a:solidFill>
                <a:effectLst>
                  <a:outerShdw blurRad="38100" dist="38100" dir="2700000" algn="tl">
                    <a:srgbClr val="000000"/>
                  </a:outerShdw>
                </a:effectLst>
                <a:latin typeface="Arial" charset="0"/>
              </a:rPr>
              <a:t>IS</a:t>
            </a:r>
            <a:r>
              <a:rPr lang="en-US" altLang="en-US">
                <a:solidFill>
                  <a:schemeClr val="accent2"/>
                </a:solidFill>
                <a:effectLst>
                  <a:outerShdw blurRad="38100" dist="38100" dir="2700000" algn="tl">
                    <a:srgbClr val="000000"/>
                  </a:outerShdw>
                </a:effectLst>
                <a:latin typeface="Arial" charset="0"/>
              </a:rPr>
              <a:t> necessary in order to be saved.</a:t>
            </a:r>
            <a:endParaRPr lang="en-US" altLang="en-US">
              <a:effectLst>
                <a:outerShdw blurRad="38100" dist="38100" dir="2700000" algn="tl">
                  <a:srgbClr val="000000"/>
                </a:outerShdw>
              </a:effectLst>
              <a:latin typeface="Arial" charset="0"/>
            </a:endParaRPr>
          </a:p>
        </p:txBody>
      </p:sp>
      <p:sp>
        <p:nvSpPr>
          <p:cNvPr id="1292292" name="Text Box 4"/>
          <p:cNvSpPr txBox="1">
            <a:spLocks noChangeArrowheads="1"/>
          </p:cNvSpPr>
          <p:nvPr/>
        </p:nvSpPr>
        <p:spPr bwMode="auto">
          <a:xfrm>
            <a:off x="609600" y="6216650"/>
            <a:ext cx="79406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i="1">
                <a:solidFill>
                  <a:schemeClr val="tx2"/>
                </a:solidFill>
                <a:effectLst>
                  <a:outerShdw blurRad="38100" dist="38100" dir="2700000" algn="tl">
                    <a:srgbClr val="000000"/>
                  </a:outerShdw>
                </a:effectLst>
              </a:rPr>
              <a:t>Which view does the Bible support?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98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
        <p:nvSpPr>
          <p:cNvPr id="105984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Jesus commanded his apostles to teach and baptize people of all nations.</a:t>
            </a:r>
          </a:p>
          <a:p>
            <a:pPr>
              <a:spcBef>
                <a:spcPct val="40000"/>
              </a:spcBef>
            </a:pPr>
            <a:r>
              <a:rPr lang="en-US" altLang="en-US">
                <a:effectLst>
                  <a:outerShdw blurRad="38100" dist="38100" dir="2700000" algn="tl">
                    <a:srgbClr val="000000"/>
                  </a:outerShdw>
                </a:effectLst>
                <a:latin typeface="Arial" charset="0"/>
              </a:rPr>
              <a:t>Some important questions about baptism need to be answered.</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7730"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4338"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294339"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8434"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298435"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6386"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296387"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p:txBody>
      </p:sp>
      <p:sp>
        <p:nvSpPr>
          <p:cNvPr id="1296388" name="Rectangle 4"/>
          <p:cNvSpPr>
            <a:spLocks noChangeArrowheads="1"/>
          </p:cNvSpPr>
          <p:nvPr/>
        </p:nvSpPr>
        <p:spPr bwMode="auto">
          <a:xfrm>
            <a:off x="457200" y="2971800"/>
            <a:ext cx="8229600" cy="3505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you are all sons of God through faith in Christ Jesus. For as many of you as were baptized into Christ have put on Christ” (Galatians 3:26-27).</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482"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00483"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9778"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099779"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2530"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02531"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p:txBody>
      </p:sp>
      <p:sp>
        <p:nvSpPr>
          <p:cNvPr id="1302532" name="Rectangle 4"/>
          <p:cNvSpPr>
            <a:spLocks noChangeArrowheads="1"/>
          </p:cNvSpPr>
          <p:nvPr/>
        </p:nvSpPr>
        <p:spPr bwMode="auto">
          <a:xfrm>
            <a:off x="457200" y="2971800"/>
            <a:ext cx="82296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“Jesus answered and said to him, ‘Most assuredly, I say to you, unless one is born again, he cannot see the kingdom of God.’ Nicodemus said to Him, ‘How can a man be born when he is old? Can he enter a second time into his mother's womb and be born?’ Jesus answered, ‘Most assuredly, I say to you, unless one is born of water and the Spirit, he cannot enter the kingdom of God’” (John 3:3-5).</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4578"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04579"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1826"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101827"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6626"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06627"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p:txBody>
      </p:sp>
      <p:sp>
        <p:nvSpPr>
          <p:cNvPr id="1306628" name="Rectangle 4"/>
          <p:cNvSpPr>
            <a:spLocks noChangeArrowheads="1"/>
          </p:cNvSpPr>
          <p:nvPr/>
        </p:nvSpPr>
        <p:spPr bwMode="auto">
          <a:xfrm>
            <a:off x="457200" y="3581400"/>
            <a:ext cx="8229600" cy="3276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those who gladly received his word were baptized; and that day about three thousand souls were added to them…And the Lord added to the church daily those who were being saved”</a:t>
            </a:r>
          </a:p>
          <a:p>
            <a:pPr algn="ctr"/>
            <a:r>
              <a:rPr lang="en-US" altLang="en-US" sz="2800" i="1">
                <a:solidFill>
                  <a:schemeClr val="bg2"/>
                </a:solidFill>
              </a:rPr>
              <a:t>(Acts 2:41, 47).</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24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
        <p:nvSpPr>
          <p:cNvPr id="121241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Jesus commanded his apostles to teach and baptize people of all nations.</a:t>
            </a:r>
          </a:p>
          <a:p>
            <a:pPr>
              <a:spcBef>
                <a:spcPct val="40000"/>
              </a:spcBef>
            </a:pPr>
            <a:r>
              <a:rPr lang="en-US" altLang="en-US">
                <a:effectLst>
                  <a:outerShdw blurRad="38100" dist="38100" dir="2700000" algn="tl">
                    <a:srgbClr val="000000"/>
                  </a:outerShdw>
                </a:effectLst>
                <a:latin typeface="Arial" charset="0"/>
              </a:rPr>
              <a:t>Some important questions about baptism need to be answered.</a:t>
            </a:r>
          </a:p>
          <a:p>
            <a:pPr lvl="1">
              <a:spcBef>
                <a:spcPct val="40000"/>
              </a:spcBef>
            </a:pPr>
            <a:r>
              <a:rPr lang="en-US" altLang="en-US">
                <a:solidFill>
                  <a:schemeClr val="tx2"/>
                </a:solidFill>
                <a:effectLst>
                  <a:outerShdw blurRad="38100" dist="38100" dir="2700000" algn="tl">
                    <a:srgbClr val="000000"/>
                  </a:outerShdw>
                </a:effectLst>
                <a:latin typeface="Arial" charset="0"/>
              </a:rPr>
              <a:t>What is baptism?</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8674"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08675"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3874"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103875"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22"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10723"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p:txBody>
      </p:sp>
      <p:sp>
        <p:nvSpPr>
          <p:cNvPr id="1310724" name="Rectangle 4"/>
          <p:cNvSpPr>
            <a:spLocks noChangeArrowheads="1"/>
          </p:cNvSpPr>
          <p:nvPr/>
        </p:nvSpPr>
        <p:spPr bwMode="auto">
          <a:xfrm>
            <a:off x="457200" y="3581400"/>
            <a:ext cx="8229600" cy="3276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“Or do you not know that as many of us as were baptized into Christ Jesus were baptized into His death? Therefore we were buried with Him through baptism into death, that just as Christ was raised from the dead by the glory of the Father, even so we also should walk in newness of life”</a:t>
            </a:r>
          </a:p>
          <a:p>
            <a:pPr algn="ctr"/>
            <a:r>
              <a:rPr lang="en-US" altLang="en-US" sz="2800" i="1">
                <a:solidFill>
                  <a:schemeClr val="bg2"/>
                </a:solidFill>
              </a:rPr>
              <a:t>(Romans 6:3-4).</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2770"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12771"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22"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105923"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4818"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14819"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p:txBody>
      </p:sp>
      <p:sp>
        <p:nvSpPr>
          <p:cNvPr id="1314820" name="Rectangle 4"/>
          <p:cNvSpPr>
            <a:spLocks noChangeArrowheads="1"/>
          </p:cNvSpPr>
          <p:nvPr/>
        </p:nvSpPr>
        <p:spPr bwMode="auto">
          <a:xfrm>
            <a:off x="457200" y="4038600"/>
            <a:ext cx="82296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 (Acts 2:38).</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6866"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16867" name="Rectangle 3"/>
          <p:cNvSpPr>
            <a:spLocks noGrp="1" noChangeArrowheads="1"/>
          </p:cNvSpPr>
          <p:nvPr>
            <p:ph type="body" idx="1"/>
          </p:nvPr>
        </p:nvSpPr>
        <p:spPr>
          <a:xfrm>
            <a:off x="381000" y="1219200"/>
            <a:ext cx="8534400" cy="4953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7970"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107971" name="Rectangle 3"/>
          <p:cNvSpPr>
            <a:spLocks noGrp="1" noChangeArrowheads="1"/>
          </p:cNvSpPr>
          <p:nvPr>
            <p:ph type="body" idx="1"/>
          </p:nvPr>
        </p:nvSpPr>
        <p:spPr>
          <a:xfrm>
            <a:off x="381000" y="1219200"/>
            <a:ext cx="8534400" cy="5334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one’s sins are washed away.</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8914"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18915" name="Rectangle 3"/>
          <p:cNvSpPr>
            <a:spLocks noGrp="1" noChangeArrowheads="1"/>
          </p:cNvSpPr>
          <p:nvPr>
            <p:ph type="body" idx="1"/>
          </p:nvPr>
        </p:nvSpPr>
        <p:spPr>
          <a:xfrm>
            <a:off x="381000" y="1219200"/>
            <a:ext cx="8534400" cy="5334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one’s sins are washed away.</a:t>
            </a:r>
          </a:p>
        </p:txBody>
      </p:sp>
      <p:sp>
        <p:nvSpPr>
          <p:cNvPr id="1318916" name="Rectangle 4"/>
          <p:cNvSpPr>
            <a:spLocks noChangeArrowheads="1"/>
          </p:cNvSpPr>
          <p:nvPr/>
        </p:nvSpPr>
        <p:spPr bwMode="auto">
          <a:xfrm>
            <a:off x="457200" y="4343400"/>
            <a:ext cx="8229600" cy="2514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now why are you waiting? Arise and be baptized, and wash away your sins, calling on the name of the Lord” (Acts 22:16).</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62"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20963" name="Rectangle 3"/>
          <p:cNvSpPr>
            <a:spLocks noGrp="1" noChangeArrowheads="1"/>
          </p:cNvSpPr>
          <p:nvPr>
            <p:ph type="body" idx="1"/>
          </p:nvPr>
        </p:nvSpPr>
        <p:spPr>
          <a:xfrm>
            <a:off x="381000" y="1219200"/>
            <a:ext cx="8534400" cy="53340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one’s sins are washed away.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44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
        <p:nvSpPr>
          <p:cNvPr id="121446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Jesus commanded his apostles to teach and baptize people of all nations.</a:t>
            </a:r>
          </a:p>
          <a:p>
            <a:pPr>
              <a:spcBef>
                <a:spcPct val="40000"/>
              </a:spcBef>
            </a:pPr>
            <a:r>
              <a:rPr lang="en-US" altLang="en-US">
                <a:effectLst>
                  <a:outerShdw blurRad="38100" dist="38100" dir="2700000" algn="tl">
                    <a:srgbClr val="000000"/>
                  </a:outerShdw>
                </a:effectLst>
                <a:latin typeface="Arial" charset="0"/>
              </a:rPr>
              <a:t>Some important questions about baptism need to be answered.</a:t>
            </a:r>
          </a:p>
          <a:p>
            <a:pPr lvl="1">
              <a:spcBef>
                <a:spcPct val="40000"/>
              </a:spcBef>
            </a:pPr>
            <a:r>
              <a:rPr lang="en-US" altLang="en-US">
                <a:solidFill>
                  <a:schemeClr val="tx2"/>
                </a:solidFill>
                <a:effectLst>
                  <a:outerShdw blurRad="38100" dist="38100" dir="2700000" algn="tl">
                    <a:srgbClr val="000000"/>
                  </a:outerShdw>
                </a:effectLst>
                <a:latin typeface="Arial" charset="0"/>
              </a:rPr>
              <a:t>What is baptism?</a:t>
            </a:r>
          </a:p>
          <a:p>
            <a:pPr lvl="1">
              <a:spcBef>
                <a:spcPct val="40000"/>
              </a:spcBef>
            </a:pPr>
            <a:r>
              <a:rPr lang="en-US" altLang="en-US">
                <a:solidFill>
                  <a:schemeClr val="tx2"/>
                </a:solidFill>
                <a:effectLst>
                  <a:outerShdw blurRad="38100" dist="38100" dir="2700000" algn="tl">
                    <a:srgbClr val="000000"/>
                  </a:outerShdw>
                </a:effectLst>
                <a:latin typeface="Arial" charset="0"/>
              </a:rPr>
              <a:t>What is the purpose of baptism?</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0018"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110019"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one’s sins are washed away.</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 is saved.</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3010"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323011"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one’s sins are washed away.</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 is saved.</a:t>
            </a:r>
          </a:p>
        </p:txBody>
      </p:sp>
      <p:sp>
        <p:nvSpPr>
          <p:cNvPr id="1323012" name="Rectangle 4"/>
          <p:cNvSpPr>
            <a:spLocks noChangeArrowheads="1"/>
          </p:cNvSpPr>
          <p:nvPr/>
        </p:nvSpPr>
        <p:spPr bwMode="auto">
          <a:xfrm>
            <a:off x="609600" y="3657600"/>
            <a:ext cx="8229600" cy="2514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“Corresponding to that, baptism now saves you-- not the removal of dirt from the flesh, but an appeal to God for a good conscience-- through the resurrection of Jesus Christ” (1 Peter 3:21, NASB).</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2066" name="Rectangle 2"/>
          <p:cNvSpPr>
            <a:spLocks noGrp="1" noChangeArrowheads="1"/>
          </p:cNvSpPr>
          <p:nvPr>
            <p:ph type="title"/>
          </p:nvPr>
        </p:nvSpPr>
        <p:spPr>
          <a:xfrm>
            <a:off x="228600" y="0"/>
            <a:ext cx="8686800" cy="1143000"/>
          </a:xfrm>
        </p:spPr>
        <p:txBody>
          <a:bodyPr/>
          <a:lstStyle/>
          <a:p>
            <a:r>
              <a:rPr lang="en-US" altLang="en-US" sz="4200">
                <a:effectLst>
                  <a:outerShdw blurRad="38100" dist="38100" dir="2700000" algn="tl">
                    <a:srgbClr val="000000"/>
                  </a:outerShdw>
                </a:effectLst>
                <a:latin typeface="Arial" charset="0"/>
              </a:rPr>
              <a:t>What Is The Purpose Of Baptism? </a:t>
            </a:r>
            <a:endParaRPr lang="en-US" altLang="en-US"/>
          </a:p>
        </p:txBody>
      </p:sp>
      <p:sp>
        <p:nvSpPr>
          <p:cNvPr id="1112067" name="Rectangle 3"/>
          <p:cNvSpPr>
            <a:spLocks noGrp="1" noChangeArrowheads="1"/>
          </p:cNvSpPr>
          <p:nvPr>
            <p:ph type="body" idx="1"/>
          </p:nvPr>
        </p:nvSpPr>
        <p:spPr>
          <a:xfrm>
            <a:off x="381000" y="12192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Is baptism necessary for salvation?</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Christ.</a:t>
            </a:r>
          </a:p>
          <a:p>
            <a:pPr lvl="1">
              <a:spcBef>
                <a:spcPct val="40000"/>
              </a:spcBef>
            </a:pPr>
            <a:r>
              <a:rPr lang="en-US" altLang="en-US">
                <a:solidFill>
                  <a:schemeClr val="tx2"/>
                </a:solidFill>
                <a:effectLst>
                  <a:outerShdw blurRad="38100" dist="38100" dir="2700000" algn="tl">
                    <a:srgbClr val="000000"/>
                  </a:outerShdw>
                </a:effectLst>
                <a:latin typeface="Arial" charset="0"/>
              </a:rPr>
              <a:t>Baptism puts one into God’s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Christ’s church.</a:t>
            </a:r>
          </a:p>
          <a:p>
            <a:pPr lvl="1">
              <a:spcBef>
                <a:spcPct val="40000"/>
              </a:spcBef>
            </a:pPr>
            <a:r>
              <a:rPr lang="en-US" altLang="en-US">
                <a:solidFill>
                  <a:schemeClr val="tx2"/>
                </a:solidFill>
                <a:effectLst>
                  <a:outerShdw blurRad="38100" dist="38100" dir="2700000" algn="tl">
                    <a:srgbClr val="000000"/>
                  </a:outerShdw>
                </a:effectLst>
                <a:latin typeface="Arial" charset="0"/>
              </a:rPr>
              <a:t>Baptism brings one into contact with the benefits of Christ’s death.</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for the remission of sins.</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one’s sins are washed away.</a:t>
            </a:r>
          </a:p>
          <a:p>
            <a:pPr lvl="1">
              <a:spcBef>
                <a:spcPct val="40000"/>
              </a:spcBef>
            </a:pPr>
            <a:r>
              <a:rPr lang="en-US" altLang="en-US">
                <a:solidFill>
                  <a:schemeClr val="tx2"/>
                </a:solidFill>
                <a:effectLst>
                  <a:outerShdw blurRad="38100" dist="38100" dir="2700000" algn="tl">
                    <a:srgbClr val="000000"/>
                  </a:outerShdw>
                </a:effectLst>
                <a:latin typeface="Arial" charset="0"/>
              </a:rPr>
              <a:t>Baptism is the point at which one is saved.</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411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14226" name="Group 114"/>
          <p:cNvGraphicFramePr>
            <a:graphicFrameLocks noGrp="1"/>
          </p:cNvGraphicFramePr>
          <p:nvPr>
            <p:ph idx="1"/>
          </p:nvPr>
        </p:nvGraphicFramePr>
        <p:xfrm>
          <a:off x="381000" y="1676400"/>
          <a:ext cx="8458200" cy="4911725"/>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923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19235" name="Group 3"/>
          <p:cNvGraphicFramePr>
            <a:graphicFrameLocks noGrp="1"/>
          </p:cNvGraphicFramePr>
          <p:nvPr>
            <p:ph idx="1"/>
          </p:nvPr>
        </p:nvGraphicFramePr>
        <p:xfrm>
          <a:off x="381000" y="1676400"/>
          <a:ext cx="8458200" cy="4911725"/>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19291" name="Rectangle 59"/>
          <p:cNvSpPr>
            <a:spLocks noChangeArrowheads="1"/>
          </p:cNvSpPr>
          <p:nvPr/>
        </p:nvSpPr>
        <p:spPr bwMode="auto">
          <a:xfrm>
            <a:off x="609600" y="1981200"/>
            <a:ext cx="8229600" cy="4191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“Corresponding to that, baptism now saves you-- not the removal of dirt from the flesh, but an appeal to God for a good conscience-- through the resurrection of Jesus Christ” (1 Peter 3:21, NASB).</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505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325059" name="Group 3"/>
          <p:cNvGraphicFramePr>
            <a:graphicFrameLocks noGrp="1"/>
          </p:cNvGraphicFramePr>
          <p:nvPr>
            <p:ph idx="1"/>
          </p:nvPr>
        </p:nvGraphicFramePr>
        <p:xfrm>
          <a:off x="381000" y="1676400"/>
          <a:ext cx="8458200" cy="4911725"/>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128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21340" name="Group 60"/>
          <p:cNvGraphicFramePr>
            <a:graphicFrameLocks noGrp="1"/>
          </p:cNvGraphicFramePr>
          <p:nvPr>
            <p:ph idx="1"/>
          </p:nvPr>
        </p:nvGraphicFramePr>
        <p:xfrm>
          <a:off x="381000" y="1676400"/>
          <a:ext cx="8458200" cy="4916488"/>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333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23389" name="Group 61"/>
          <p:cNvGraphicFramePr>
            <a:graphicFrameLocks noGrp="1"/>
          </p:cNvGraphicFramePr>
          <p:nvPr>
            <p:ph idx="1"/>
          </p:nvPr>
        </p:nvGraphicFramePr>
        <p:xfrm>
          <a:off x="381000" y="1676400"/>
          <a:ext cx="8458200" cy="4916488"/>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23388" name="Rectangle 60"/>
          <p:cNvSpPr>
            <a:spLocks noChangeArrowheads="1"/>
          </p:cNvSpPr>
          <p:nvPr/>
        </p:nvSpPr>
        <p:spPr bwMode="auto">
          <a:xfrm>
            <a:off x="457200" y="3352800"/>
            <a:ext cx="82296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now why are you waiting? Arise and be baptized, and wash away your sins, calling on the name of the Lord” (Acts 22:16).</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710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327107" name="Group 3"/>
          <p:cNvGraphicFramePr>
            <a:graphicFrameLocks noGrp="1"/>
          </p:cNvGraphicFramePr>
          <p:nvPr>
            <p:ph idx="1"/>
          </p:nvPr>
        </p:nvGraphicFramePr>
        <p:xfrm>
          <a:off x="381000" y="1676400"/>
          <a:ext cx="8458200" cy="4916488"/>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37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25436" name="Group 60"/>
          <p:cNvGraphicFramePr>
            <a:graphicFrameLocks noGrp="1"/>
          </p:cNvGraphicFramePr>
          <p:nvPr>
            <p:ph idx="1"/>
          </p:nvPr>
        </p:nvGraphicFramePr>
        <p:xfrm>
          <a:off x="381000" y="1676400"/>
          <a:ext cx="8458200" cy="4918075"/>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65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Baptism </a:t>
            </a:r>
            <a:endParaRPr lang="en-US" altLang="en-US" sz="4800"/>
          </a:p>
        </p:txBody>
      </p:sp>
      <p:sp>
        <p:nvSpPr>
          <p:cNvPr id="121651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Jesus commanded his apostles to teach and baptize people of all nations.</a:t>
            </a:r>
          </a:p>
          <a:p>
            <a:pPr>
              <a:spcBef>
                <a:spcPct val="40000"/>
              </a:spcBef>
            </a:pPr>
            <a:r>
              <a:rPr lang="en-US" altLang="en-US">
                <a:effectLst>
                  <a:outerShdw blurRad="38100" dist="38100" dir="2700000" algn="tl">
                    <a:srgbClr val="000000"/>
                  </a:outerShdw>
                </a:effectLst>
                <a:latin typeface="Arial" charset="0"/>
              </a:rPr>
              <a:t>Some important questions about baptism need to be answered.</a:t>
            </a:r>
          </a:p>
          <a:p>
            <a:pPr lvl="1">
              <a:spcBef>
                <a:spcPct val="40000"/>
              </a:spcBef>
            </a:pPr>
            <a:r>
              <a:rPr lang="en-US" altLang="en-US">
                <a:solidFill>
                  <a:schemeClr val="tx2"/>
                </a:solidFill>
                <a:effectLst>
                  <a:outerShdw blurRad="38100" dist="38100" dir="2700000" algn="tl">
                    <a:srgbClr val="000000"/>
                  </a:outerShdw>
                </a:effectLst>
                <a:latin typeface="Arial" charset="0"/>
              </a:rPr>
              <a:t>What is baptism?</a:t>
            </a:r>
          </a:p>
          <a:p>
            <a:pPr lvl="1">
              <a:spcBef>
                <a:spcPct val="40000"/>
              </a:spcBef>
            </a:pPr>
            <a:r>
              <a:rPr lang="en-US" altLang="en-US">
                <a:solidFill>
                  <a:schemeClr val="tx2"/>
                </a:solidFill>
                <a:effectLst>
                  <a:outerShdw blurRad="38100" dist="38100" dir="2700000" algn="tl">
                    <a:srgbClr val="000000"/>
                  </a:outerShdw>
                </a:effectLst>
                <a:latin typeface="Arial" charset="0"/>
              </a:rPr>
              <a:t>What is the purpose of baptism?</a:t>
            </a:r>
          </a:p>
          <a:p>
            <a:pPr lvl="1">
              <a:spcBef>
                <a:spcPct val="40000"/>
              </a:spcBef>
            </a:pPr>
            <a:r>
              <a:rPr lang="en-US" altLang="en-US">
                <a:solidFill>
                  <a:schemeClr val="tx2"/>
                </a:solidFill>
                <a:effectLst>
                  <a:outerShdw blurRad="38100" dist="38100" dir="2700000" algn="tl">
                    <a:srgbClr val="000000"/>
                  </a:outerShdw>
                </a:effectLst>
                <a:latin typeface="Arial" charset="0"/>
              </a:rPr>
              <a:t>Who should be baptized?</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42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27427" name="Group 3"/>
          <p:cNvGraphicFramePr>
            <a:graphicFrameLocks noGrp="1"/>
          </p:cNvGraphicFramePr>
          <p:nvPr>
            <p:ph idx="1"/>
          </p:nvPr>
        </p:nvGraphicFramePr>
        <p:xfrm>
          <a:off x="381000" y="1676400"/>
          <a:ext cx="8458200" cy="4918075"/>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27483" name="Rectangle 59"/>
          <p:cNvSpPr>
            <a:spLocks noChangeArrowheads="1"/>
          </p:cNvSpPr>
          <p:nvPr/>
        </p:nvSpPr>
        <p:spPr bwMode="auto">
          <a:xfrm>
            <a:off x="457200" y="3810000"/>
            <a:ext cx="82296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 (Acts 2:38).</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915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329155" name="Group 3"/>
          <p:cNvGraphicFramePr>
            <a:graphicFrameLocks noGrp="1"/>
          </p:cNvGraphicFramePr>
          <p:nvPr>
            <p:ph idx="1"/>
          </p:nvPr>
        </p:nvGraphicFramePr>
        <p:xfrm>
          <a:off x="381000" y="1676400"/>
          <a:ext cx="8458200" cy="4918075"/>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47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29532" name="Group 60"/>
          <p:cNvGraphicFramePr>
            <a:graphicFrameLocks noGrp="1"/>
          </p:cNvGraphicFramePr>
          <p:nvPr>
            <p:ph idx="1"/>
          </p:nvPr>
        </p:nvGraphicFramePr>
        <p:xfrm>
          <a:off x="381000" y="1676400"/>
          <a:ext cx="8458200" cy="4921250"/>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152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31523" name="Group 3"/>
          <p:cNvGraphicFramePr>
            <a:graphicFrameLocks noGrp="1"/>
          </p:cNvGraphicFramePr>
          <p:nvPr>
            <p:ph idx="1"/>
          </p:nvPr>
        </p:nvGraphicFramePr>
        <p:xfrm>
          <a:off x="381000" y="1676400"/>
          <a:ext cx="8458200" cy="4921250"/>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31579" name="Rectangle 59"/>
          <p:cNvSpPr>
            <a:spLocks noChangeArrowheads="1"/>
          </p:cNvSpPr>
          <p:nvPr/>
        </p:nvSpPr>
        <p:spPr bwMode="auto">
          <a:xfrm>
            <a:off x="457200" y="3810000"/>
            <a:ext cx="82296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said to them, ‘Go into all the world and preach the gospel to every creature. He who believes and is baptized will be saved; but he </a:t>
            </a:r>
          </a:p>
          <a:p>
            <a:pPr algn="ctr"/>
            <a:r>
              <a:rPr lang="en-US" altLang="en-US" sz="2800" i="1">
                <a:solidFill>
                  <a:schemeClr val="bg2"/>
                </a:solidFill>
              </a:rPr>
              <a:t>who does not believe will be condemned’”</a:t>
            </a:r>
          </a:p>
          <a:p>
            <a:pPr algn="ctr"/>
            <a:r>
              <a:rPr lang="en-US" altLang="en-US" sz="2800" i="1">
                <a:solidFill>
                  <a:schemeClr val="bg2"/>
                </a:solidFill>
              </a:rPr>
              <a:t>(Mark 16:15-16).</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0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331203" name="Group 3"/>
          <p:cNvGraphicFramePr>
            <a:graphicFrameLocks noGrp="1"/>
          </p:cNvGraphicFramePr>
          <p:nvPr>
            <p:ph idx="1"/>
          </p:nvPr>
        </p:nvGraphicFramePr>
        <p:xfrm>
          <a:off x="381000" y="1676400"/>
          <a:ext cx="8458200" cy="4921250"/>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357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33571" name="Group 3"/>
          <p:cNvGraphicFramePr>
            <a:graphicFrameLocks noGrp="1"/>
          </p:cNvGraphicFramePr>
          <p:nvPr>
            <p:ph idx="1"/>
          </p:nvPr>
        </p:nvGraphicFramePr>
        <p:xfrm>
          <a:off x="381000" y="1676400"/>
          <a:ext cx="8458200" cy="4921250"/>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561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35619" name="Group 3"/>
          <p:cNvGraphicFramePr>
            <a:graphicFrameLocks noGrp="1"/>
          </p:cNvGraphicFramePr>
          <p:nvPr>
            <p:ph idx="1"/>
          </p:nvPr>
        </p:nvGraphicFramePr>
        <p:xfrm>
          <a:off x="381000" y="1676400"/>
          <a:ext cx="8458200" cy="4921250"/>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35675" name="Rectangle 59"/>
          <p:cNvSpPr>
            <a:spLocks noChangeArrowheads="1"/>
          </p:cNvSpPr>
          <p:nvPr/>
        </p:nvSpPr>
        <p:spPr bwMode="auto">
          <a:xfrm>
            <a:off x="457200" y="5029200"/>
            <a:ext cx="8229600" cy="1600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“You see then that a man is justified by works, and not by faith only” (James 2:24).</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325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333251" name="Group 3"/>
          <p:cNvGraphicFramePr>
            <a:graphicFrameLocks noGrp="1"/>
          </p:cNvGraphicFramePr>
          <p:nvPr>
            <p:ph idx="1"/>
          </p:nvPr>
        </p:nvGraphicFramePr>
        <p:xfrm>
          <a:off x="381000" y="1676400"/>
          <a:ext cx="8458200" cy="4921250"/>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66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37724" name="Group 60"/>
          <p:cNvGraphicFramePr>
            <a:graphicFrameLocks noGrp="1"/>
          </p:cNvGraphicFramePr>
          <p:nvPr>
            <p:ph idx="1"/>
          </p:nvPr>
        </p:nvGraphicFramePr>
        <p:xfrm>
          <a:off x="381000" y="1676400"/>
          <a:ext cx="8458200" cy="4922838"/>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971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Which View Does The Bible Take? </a:t>
            </a:r>
            <a:endParaRPr lang="en-US" altLang="en-US"/>
          </a:p>
        </p:txBody>
      </p:sp>
      <p:graphicFrame>
        <p:nvGraphicFramePr>
          <p:cNvPr id="1139715" name="Group 3"/>
          <p:cNvGraphicFramePr>
            <a:graphicFrameLocks noGrp="1"/>
          </p:cNvGraphicFramePr>
          <p:nvPr>
            <p:ph idx="1"/>
          </p:nvPr>
        </p:nvGraphicFramePr>
        <p:xfrm>
          <a:off x="381000" y="1676400"/>
          <a:ext cx="8458200" cy="4922838"/>
        </p:xfrm>
        <a:graphic>
          <a:graphicData uri="http://schemas.openxmlformats.org/drawingml/2006/table">
            <a:tbl>
              <a:tblPr/>
              <a:tblGrid>
                <a:gridCol w="2819400"/>
                <a:gridCol w="457200"/>
                <a:gridCol w="1828800"/>
                <a:gridCol w="457200"/>
                <a:gridCol w="2895600"/>
              </a:tblGrid>
              <a:tr h="6191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View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doesn’t save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1 Peter 3:21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saves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Doesn’t wash away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22:16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Does wash away sin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Not for remission of sin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Is for remission of sins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before baptism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Mark 16:16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Belief &amp; baptism required for salvation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Saved by faith only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James 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Must obey God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just a symbol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Romans 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Burial with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services once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every 3 months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rPr>
                        <a:t>Acts 16:25, 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Baptism urgent…even after midnight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39771" name="Rectangle 59"/>
          <p:cNvSpPr>
            <a:spLocks noChangeArrowheads="1"/>
          </p:cNvSpPr>
          <p:nvPr/>
        </p:nvSpPr>
        <p:spPr bwMode="auto">
          <a:xfrm>
            <a:off x="457200" y="3276600"/>
            <a:ext cx="8229600" cy="3276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“Or do you not know that as many of us as were baptized into Christ Jesus were baptized into His death? Therefore we were buried with Him through baptism into death, that just as Christ was raised from the dead by the glory of the Father, even so we also should walk in newness of life”</a:t>
            </a:r>
          </a:p>
          <a:p>
            <a:pPr algn="ctr"/>
            <a:r>
              <a:rPr lang="en-US" altLang="en-US" sz="2800" i="1">
                <a:solidFill>
                  <a:schemeClr val="bg2"/>
                </a:solidFill>
              </a:rPr>
              <a:t>(Romans 6:3-4).</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3294</TotalTime>
  <Words>10241</Words>
  <Application>Microsoft Office PowerPoint</Application>
  <PresentationFormat>On-screen Show (4:3)</PresentationFormat>
  <Paragraphs>1621</Paragraphs>
  <Slides>180</Slides>
  <Notes>177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180</vt:i4>
      </vt:variant>
    </vt:vector>
  </HeadingPairs>
  <TitlesOfParts>
    <vt:vector size="185" baseType="lpstr">
      <vt:lpstr>Times New Roman</vt:lpstr>
      <vt:lpstr>Arial</vt:lpstr>
      <vt:lpstr>Wingdings</vt:lpstr>
      <vt:lpstr>Wingdings 2</vt:lpstr>
      <vt:lpstr>Default Design</vt:lpstr>
      <vt:lpstr>What Does The Bible Say About Baptism?</vt:lpstr>
      <vt:lpstr>Baptism </vt:lpstr>
      <vt:lpstr>Baptism </vt:lpstr>
      <vt:lpstr>Baptism </vt:lpstr>
      <vt:lpstr>Baptism </vt:lpstr>
      <vt:lpstr>Baptism </vt:lpstr>
      <vt:lpstr>Baptism </vt:lpstr>
      <vt:lpstr>Baptism </vt:lpstr>
      <vt:lpstr>Baptism </vt:lpstr>
      <vt:lpstr>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What Is Baptism?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Sprinkling, Pouring, or Immersion?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What Is The Purpose Of Baptism?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Which View Does The Bible Take?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Who Needs To Be Baptized? </vt:lpstr>
      <vt:lpstr>Need To Be Baptized Properly? </vt:lpstr>
      <vt:lpstr>Need To Be Baptized Properly? </vt:lpstr>
      <vt:lpstr>Need To Be Baptized Properly? </vt:lpstr>
      <vt:lpstr>Need To Be Baptized Properly? </vt:lpstr>
      <vt:lpstr>Need To Be Baptized Properly? </vt:lpstr>
      <vt:lpstr>Need To Be Baptized Properly? </vt:lpstr>
      <vt:lpstr>Need To Be Baptized Properly? </vt:lpstr>
      <vt:lpstr>Need To Be Baptized Properly? </vt:lpstr>
      <vt:lpstr>Need To Be Baptized Properly? </vt:lpstr>
      <vt:lpstr>Need To Be Baptized Properly?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Doctrines Of Men Vs. Doctrine Of Christ </vt:lpstr>
      <vt:lpstr>Remember: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Kevin Carlile</cp:lastModifiedBy>
  <cp:revision>200</cp:revision>
  <dcterms:created xsi:type="dcterms:W3CDTF">2004-03-11T22:01:36Z</dcterms:created>
  <dcterms:modified xsi:type="dcterms:W3CDTF">2016-09-12T16:37:37Z</dcterms:modified>
</cp:coreProperties>
</file>