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7" r:id="rId2"/>
    <p:sldId id="258" r:id="rId3"/>
    <p:sldId id="290" r:id="rId4"/>
    <p:sldId id="289" r:id="rId5"/>
    <p:sldId id="291" r:id="rId6"/>
    <p:sldId id="292" r:id="rId7"/>
    <p:sldId id="259" r:id="rId8"/>
    <p:sldId id="293" r:id="rId9"/>
    <p:sldId id="294" r:id="rId10"/>
    <p:sldId id="295" r:id="rId11"/>
    <p:sldId id="296" r:id="rId12"/>
    <p:sldId id="260" r:id="rId13"/>
    <p:sldId id="297" r:id="rId14"/>
    <p:sldId id="298" r:id="rId15"/>
    <p:sldId id="299" r:id="rId16"/>
    <p:sldId id="300" r:id="rId17"/>
    <p:sldId id="301" r:id="rId18"/>
    <p:sldId id="302" r:id="rId19"/>
    <p:sldId id="261" r:id="rId20"/>
    <p:sldId id="303" r:id="rId21"/>
    <p:sldId id="304" r:id="rId22"/>
    <p:sldId id="305" r:id="rId23"/>
    <p:sldId id="262" r:id="rId24"/>
    <p:sldId id="306" r:id="rId25"/>
    <p:sldId id="307" r:id="rId26"/>
    <p:sldId id="308" r:id="rId27"/>
    <p:sldId id="309" r:id="rId28"/>
    <p:sldId id="310" r:id="rId29"/>
    <p:sldId id="263" r:id="rId30"/>
    <p:sldId id="311" r:id="rId31"/>
    <p:sldId id="312" r:id="rId32"/>
    <p:sldId id="314" r:id="rId33"/>
    <p:sldId id="313" r:id="rId34"/>
    <p:sldId id="316" r:id="rId35"/>
    <p:sldId id="396" r:id="rId36"/>
    <p:sldId id="315" r:id="rId37"/>
    <p:sldId id="265" r:id="rId38"/>
    <p:sldId id="395" r:id="rId39"/>
    <p:sldId id="317" r:id="rId40"/>
    <p:sldId id="267" r:id="rId41"/>
    <p:sldId id="318" r:id="rId42"/>
    <p:sldId id="319" r:id="rId43"/>
    <p:sldId id="320" r:id="rId44"/>
    <p:sldId id="321" r:id="rId45"/>
    <p:sldId id="322" r:id="rId46"/>
    <p:sldId id="268" r:id="rId47"/>
    <p:sldId id="323" r:id="rId48"/>
    <p:sldId id="324" r:id="rId49"/>
    <p:sldId id="325" r:id="rId50"/>
    <p:sldId id="326" r:id="rId51"/>
    <p:sldId id="269" r:id="rId52"/>
    <p:sldId id="327" r:id="rId53"/>
    <p:sldId id="328" r:id="rId54"/>
    <p:sldId id="394" r:id="rId55"/>
    <p:sldId id="270" r:id="rId56"/>
    <p:sldId id="330" r:id="rId57"/>
    <p:sldId id="331" r:id="rId58"/>
    <p:sldId id="332" r:id="rId59"/>
    <p:sldId id="333" r:id="rId60"/>
    <p:sldId id="271" r:id="rId61"/>
    <p:sldId id="334" r:id="rId62"/>
    <p:sldId id="335" r:id="rId63"/>
    <p:sldId id="336" r:id="rId64"/>
    <p:sldId id="337" r:id="rId65"/>
    <p:sldId id="338" r:id="rId66"/>
    <p:sldId id="272" r:id="rId67"/>
    <p:sldId id="339" r:id="rId68"/>
    <p:sldId id="340" r:id="rId69"/>
    <p:sldId id="341" r:id="rId70"/>
    <p:sldId id="342" r:id="rId71"/>
    <p:sldId id="273" r:id="rId72"/>
    <p:sldId id="352" r:id="rId73"/>
    <p:sldId id="346" r:id="rId74"/>
    <p:sldId id="347" r:id="rId75"/>
    <p:sldId id="349" r:id="rId76"/>
    <p:sldId id="350" r:id="rId77"/>
    <p:sldId id="353" r:id="rId78"/>
    <p:sldId id="275" r:id="rId79"/>
    <p:sldId id="354" r:id="rId80"/>
    <p:sldId id="359" r:id="rId81"/>
    <p:sldId id="355" r:id="rId82"/>
    <p:sldId id="356" r:id="rId83"/>
    <p:sldId id="357" r:id="rId84"/>
    <p:sldId id="287" r:id="rId85"/>
    <p:sldId id="364" r:id="rId86"/>
    <p:sldId id="402" r:id="rId87"/>
    <p:sldId id="365" r:id="rId88"/>
    <p:sldId id="366" r:id="rId89"/>
    <p:sldId id="367" r:id="rId90"/>
    <p:sldId id="368" r:id="rId91"/>
    <p:sldId id="369" r:id="rId92"/>
    <p:sldId id="370" r:id="rId93"/>
    <p:sldId id="390" r:id="rId94"/>
    <p:sldId id="398" r:id="rId95"/>
    <p:sldId id="399" r:id="rId96"/>
    <p:sldId id="400" r:id="rId97"/>
    <p:sldId id="391" r:id="rId98"/>
    <p:sldId id="392" r:id="rId99"/>
    <p:sldId id="278" r:id="rId100"/>
    <p:sldId id="371" r:id="rId101"/>
    <p:sldId id="372" r:id="rId102"/>
    <p:sldId id="279" r:id="rId103"/>
    <p:sldId id="373" r:id="rId104"/>
    <p:sldId id="374" r:id="rId105"/>
    <p:sldId id="375" r:id="rId106"/>
    <p:sldId id="376" r:id="rId107"/>
    <p:sldId id="377" r:id="rId108"/>
    <p:sldId id="378" r:id="rId109"/>
    <p:sldId id="280" r:id="rId110"/>
    <p:sldId id="401" r:id="rId111"/>
    <p:sldId id="379" r:id="rId112"/>
    <p:sldId id="380" r:id="rId113"/>
    <p:sldId id="381" r:id="rId114"/>
    <p:sldId id="382" r:id="rId115"/>
    <p:sldId id="383" r:id="rId116"/>
    <p:sldId id="384" r:id="rId117"/>
    <p:sldId id="281" r:id="rId118"/>
    <p:sldId id="385" r:id="rId119"/>
    <p:sldId id="386" r:id="rId120"/>
    <p:sldId id="387" r:id="rId121"/>
    <p:sldId id="388" r:id="rId122"/>
    <p:sldId id="282" r:id="rId123"/>
    <p:sldId id="389" r:id="rId1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FF9900"/>
    <a:srgbClr val="FFFF00"/>
    <a:srgbClr val="0000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94609" autoAdjust="0"/>
  </p:normalViewPr>
  <p:slideViewPr>
    <p:cSldViewPr>
      <p:cViewPr varScale="1">
        <p:scale>
          <a:sx n="103" d="100"/>
          <a:sy n="103" d="100"/>
        </p:scale>
        <p:origin x="-11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64522"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6452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smtClean="0"/>
            </a:lvl1pPr>
          </a:lstStyle>
          <a:p>
            <a:pPr>
              <a:defRPr/>
            </a:pPr>
            <a:endParaRPr lang="en-US"/>
          </a:p>
        </p:txBody>
      </p:sp>
      <p:sp>
        <p:nvSpPr>
          <p:cNvPr id="13" name="Rectangle 13"/>
          <p:cNvSpPr>
            <a:spLocks noGrp="1" noChangeArrowheads="1"/>
          </p:cNvSpPr>
          <p:nvPr>
            <p:ph type="ftr" sz="quarter" idx="11"/>
          </p:nvPr>
        </p:nvSpPr>
        <p:spPr/>
        <p:txBody>
          <a:bodyPr/>
          <a:lstStyle>
            <a:lvl1pPr>
              <a:defRPr smtClean="0"/>
            </a:lvl1pPr>
          </a:lstStyle>
          <a:p>
            <a:pPr>
              <a:defRPr/>
            </a:pPr>
            <a:endParaRPr lang="en-US"/>
          </a:p>
        </p:txBody>
      </p:sp>
      <p:sp>
        <p:nvSpPr>
          <p:cNvPr id="14" name="Rectangle 14"/>
          <p:cNvSpPr>
            <a:spLocks noGrp="1" noChangeArrowheads="1"/>
          </p:cNvSpPr>
          <p:nvPr>
            <p:ph type="sldNum" sz="quarter" idx="12"/>
          </p:nvPr>
        </p:nvSpPr>
        <p:spPr/>
        <p:txBody>
          <a:bodyPr/>
          <a:lstStyle>
            <a:lvl1pPr>
              <a:defRPr smtClean="0"/>
            </a:lvl1pPr>
          </a:lstStyle>
          <a:p>
            <a:pPr>
              <a:defRPr/>
            </a:pPr>
            <a:fld id="{F0116D5B-698E-4947-9A7A-D0C572C5FADA}" type="slidenum">
              <a:rPr lang="en-US"/>
              <a:pPr>
                <a:defRPr/>
              </a:pPr>
              <a:t>‹#›</a:t>
            </a:fld>
            <a:endParaRPr lang="en-US"/>
          </a:p>
        </p:txBody>
      </p:sp>
    </p:spTree>
    <p:extLst>
      <p:ext uri="{BB962C8B-B14F-4D97-AF65-F5344CB8AC3E}">
        <p14:creationId xmlns:p14="http://schemas.microsoft.com/office/powerpoint/2010/main" val="204628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7B5EB7F8-91AB-4202-A9D5-7B2756F6F76C}" type="slidenum">
              <a:rPr lang="en-US"/>
              <a:pPr>
                <a:defRPr/>
              </a:pPr>
              <a:t>‹#›</a:t>
            </a:fld>
            <a:endParaRPr lang="en-US"/>
          </a:p>
        </p:txBody>
      </p:sp>
    </p:spTree>
    <p:extLst>
      <p:ext uri="{BB962C8B-B14F-4D97-AF65-F5344CB8AC3E}">
        <p14:creationId xmlns:p14="http://schemas.microsoft.com/office/powerpoint/2010/main" val="285162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21577B6-72C2-42C6-AA17-14828D0F89A8}" type="slidenum">
              <a:rPr lang="en-US"/>
              <a:pPr>
                <a:defRPr/>
              </a:pPr>
              <a:t>‹#›</a:t>
            </a:fld>
            <a:endParaRPr lang="en-US"/>
          </a:p>
        </p:txBody>
      </p:sp>
    </p:spTree>
    <p:extLst>
      <p:ext uri="{BB962C8B-B14F-4D97-AF65-F5344CB8AC3E}">
        <p14:creationId xmlns:p14="http://schemas.microsoft.com/office/powerpoint/2010/main" val="2467097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D09FA5D6-9C9B-45EF-A8C7-D2C3BD8E3E82}" type="slidenum">
              <a:rPr lang="en-US"/>
              <a:pPr>
                <a:defRPr/>
              </a:pPr>
              <a:t>‹#›</a:t>
            </a:fld>
            <a:endParaRPr lang="en-US"/>
          </a:p>
        </p:txBody>
      </p:sp>
    </p:spTree>
    <p:extLst>
      <p:ext uri="{BB962C8B-B14F-4D97-AF65-F5344CB8AC3E}">
        <p14:creationId xmlns:p14="http://schemas.microsoft.com/office/powerpoint/2010/main" val="375426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D90738C-0EA8-4F8B-A133-3BAC9297E03F}" type="slidenum">
              <a:rPr lang="en-US"/>
              <a:pPr>
                <a:defRPr/>
              </a:pPr>
              <a:t>‹#›</a:t>
            </a:fld>
            <a:endParaRPr lang="en-US"/>
          </a:p>
        </p:txBody>
      </p:sp>
    </p:spTree>
    <p:extLst>
      <p:ext uri="{BB962C8B-B14F-4D97-AF65-F5344CB8AC3E}">
        <p14:creationId xmlns:p14="http://schemas.microsoft.com/office/powerpoint/2010/main" val="240308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E2D9A7C-E2CD-4D59-83DF-5050C2696FCD}" type="slidenum">
              <a:rPr lang="en-US"/>
              <a:pPr>
                <a:defRPr/>
              </a:pPr>
              <a:t>‹#›</a:t>
            </a:fld>
            <a:endParaRPr lang="en-US"/>
          </a:p>
        </p:txBody>
      </p:sp>
    </p:spTree>
    <p:extLst>
      <p:ext uri="{BB962C8B-B14F-4D97-AF65-F5344CB8AC3E}">
        <p14:creationId xmlns:p14="http://schemas.microsoft.com/office/powerpoint/2010/main" val="238681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822FA34-9A7F-4F05-8B80-A5ADDE4810EC}" type="slidenum">
              <a:rPr lang="en-US"/>
              <a:pPr>
                <a:defRPr/>
              </a:pPr>
              <a:t>‹#›</a:t>
            </a:fld>
            <a:endParaRPr lang="en-US"/>
          </a:p>
        </p:txBody>
      </p:sp>
    </p:spTree>
    <p:extLst>
      <p:ext uri="{BB962C8B-B14F-4D97-AF65-F5344CB8AC3E}">
        <p14:creationId xmlns:p14="http://schemas.microsoft.com/office/powerpoint/2010/main" val="217672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DB778A4A-98B9-4ACA-8A50-A24D8D326FEE}" type="slidenum">
              <a:rPr lang="en-US"/>
              <a:pPr>
                <a:defRPr/>
              </a:pPr>
              <a:t>‹#›</a:t>
            </a:fld>
            <a:endParaRPr lang="en-US"/>
          </a:p>
        </p:txBody>
      </p:sp>
    </p:spTree>
    <p:extLst>
      <p:ext uri="{BB962C8B-B14F-4D97-AF65-F5344CB8AC3E}">
        <p14:creationId xmlns:p14="http://schemas.microsoft.com/office/powerpoint/2010/main" val="43992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7E379642-1A66-4FB1-9970-1B71A06EA8BC}" type="slidenum">
              <a:rPr lang="en-US"/>
              <a:pPr>
                <a:defRPr/>
              </a:pPr>
              <a:t>‹#›</a:t>
            </a:fld>
            <a:endParaRPr lang="en-US"/>
          </a:p>
        </p:txBody>
      </p:sp>
    </p:spTree>
    <p:extLst>
      <p:ext uri="{BB962C8B-B14F-4D97-AF65-F5344CB8AC3E}">
        <p14:creationId xmlns:p14="http://schemas.microsoft.com/office/powerpoint/2010/main" val="182898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6F3FCEF6-DC70-41C0-B911-50B22A185C3A}" type="slidenum">
              <a:rPr lang="en-US"/>
              <a:pPr>
                <a:defRPr/>
              </a:pPr>
              <a:t>‹#›</a:t>
            </a:fld>
            <a:endParaRPr lang="en-US"/>
          </a:p>
        </p:txBody>
      </p:sp>
    </p:spTree>
    <p:extLst>
      <p:ext uri="{BB962C8B-B14F-4D97-AF65-F5344CB8AC3E}">
        <p14:creationId xmlns:p14="http://schemas.microsoft.com/office/powerpoint/2010/main" val="62341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FD1D261A-EF33-4391-90A0-83C91AF5CEAA}" type="slidenum">
              <a:rPr lang="en-US"/>
              <a:pPr>
                <a:defRPr/>
              </a:pPr>
              <a:t>‹#›</a:t>
            </a:fld>
            <a:endParaRPr lang="en-US"/>
          </a:p>
        </p:txBody>
      </p:sp>
    </p:spTree>
    <p:extLst>
      <p:ext uri="{BB962C8B-B14F-4D97-AF65-F5344CB8AC3E}">
        <p14:creationId xmlns:p14="http://schemas.microsoft.com/office/powerpoint/2010/main" val="183892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2065516D-C10C-4935-850F-667FE5121989}" type="slidenum">
              <a:rPr lang="en-US"/>
              <a:pPr>
                <a:defRPr/>
              </a:pPr>
              <a:t>‹#›</a:t>
            </a:fld>
            <a:endParaRPr lang="en-US"/>
          </a:p>
        </p:txBody>
      </p:sp>
    </p:spTree>
    <p:extLst>
      <p:ext uri="{BB962C8B-B14F-4D97-AF65-F5344CB8AC3E}">
        <p14:creationId xmlns:p14="http://schemas.microsoft.com/office/powerpoint/2010/main" val="74341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63491"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3492"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3493"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3494"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63498"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3499"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500"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10199"/>
                  </a:outerShdw>
                </a:effectLst>
              </a:defRPr>
            </a:lvl1pPr>
          </a:lstStyle>
          <a:p>
            <a:pPr>
              <a:defRPr/>
            </a:pPr>
            <a:endParaRPr lang="en-US"/>
          </a:p>
        </p:txBody>
      </p:sp>
      <p:sp>
        <p:nvSpPr>
          <p:cNvPr id="63501"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10199"/>
                  </a:outerShdw>
                </a:effectLst>
              </a:defRPr>
            </a:lvl1pPr>
          </a:lstStyle>
          <a:p>
            <a:pPr>
              <a:defRPr/>
            </a:pPr>
            <a:endParaRPr lang="en-US"/>
          </a:p>
        </p:txBody>
      </p:sp>
      <p:sp>
        <p:nvSpPr>
          <p:cNvPr id="63502"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10199"/>
                  </a:outerShdw>
                </a:effectLst>
              </a:defRPr>
            </a:lvl1pPr>
          </a:lstStyle>
          <a:p>
            <a:pPr>
              <a:defRPr/>
            </a:pPr>
            <a:fld id="{79D62C64-0556-451D-A611-F8ABC24E580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6"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1447800"/>
            <a:ext cx="7772400" cy="2590800"/>
          </a:xfrm>
        </p:spPr>
        <p:txBody>
          <a:bodyPr/>
          <a:lstStyle/>
          <a:p>
            <a:pPr eaLnBrk="1" hangingPunct="1"/>
            <a:r>
              <a:rPr lang="en-US" altLang="en-US" sz="6600" b="1" smtClean="0">
                <a:solidFill>
                  <a:srgbClr val="FFFF00"/>
                </a:solidFill>
                <a:effectLst/>
              </a:rPr>
              <a:t>Does God Exist?</a:t>
            </a:r>
            <a:r>
              <a:rPr lang="en-US" altLang="en-US" sz="6600" smtClean="0">
                <a:solidFill>
                  <a:srgbClr val="FFFF00"/>
                </a:solidFill>
                <a:effectLst/>
              </a:rPr>
              <a:t/>
            </a:r>
            <a:br>
              <a:rPr lang="en-US" altLang="en-US" sz="6600" smtClean="0">
                <a:solidFill>
                  <a:srgbClr val="FFFF00"/>
                </a:solidFill>
                <a:effectLst/>
              </a:rPr>
            </a:br>
            <a:endParaRPr lang="en-US" altLang="en-US" sz="6600" smtClean="0">
              <a:solidFill>
                <a:srgbClr val="FFFF00"/>
              </a:solidFill>
              <a:effectLst/>
            </a:endParaRPr>
          </a:p>
        </p:txBody>
      </p:sp>
      <p:sp>
        <p:nvSpPr>
          <p:cNvPr id="4102" name="Text Box 6"/>
          <p:cNvSpPr txBox="1">
            <a:spLocks noChangeArrowheads="1"/>
          </p:cNvSpPr>
          <p:nvPr/>
        </p:nvSpPr>
        <p:spPr bwMode="auto">
          <a:xfrm>
            <a:off x="3144838" y="3657600"/>
            <a:ext cx="2460625"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3200" b="1">
                <a:solidFill>
                  <a:srgbClr val="FFFF00"/>
                </a:solidFill>
              </a:rPr>
              <a:t>Genesis 1:1</a:t>
            </a:r>
          </a:p>
          <a:p>
            <a:pPr algn="ctr">
              <a:defRPr/>
            </a:pPr>
            <a:endParaRPr lang="en-US" sz="3200"/>
          </a:p>
          <a:p>
            <a:pPr algn="ctr">
              <a:defRPr/>
            </a:pPr>
            <a:endParaRPr lang="en-US"/>
          </a:p>
          <a:p>
            <a:pPr algn="ctr">
              <a:defRPr/>
            </a:pPr>
            <a:r>
              <a:rPr lang="en-US" sz="1000">
                <a:effectLst>
                  <a:outerShdw blurRad="38100" dist="38100" dir="2700000" algn="tl">
                    <a:srgbClr val="010199"/>
                  </a:outerShdw>
                </a:effectLst>
              </a:rPr>
              <a:t>By David Dann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609600" y="1752600"/>
            <a:ext cx="8229600" cy="990600"/>
          </a:xfrm>
        </p:spPr>
        <p:txBody>
          <a:bodyPr/>
          <a:lstStyle/>
          <a:p>
            <a:pPr marL="461963" indent="-461963" eaLnBrk="1" hangingPunct="1">
              <a:lnSpc>
                <a:spcPct val="90000"/>
              </a:lnSpc>
              <a:buClr>
                <a:schemeClr val="tx1"/>
              </a:buClr>
              <a:buSzTx/>
              <a:buFontTx/>
              <a:buChar char="•"/>
              <a:defRPr/>
            </a:pPr>
            <a:r>
              <a:rPr lang="en-US" smtClean="0"/>
              <a:t>There are three positions regarding the existence of God:</a:t>
            </a:r>
          </a:p>
        </p:txBody>
      </p:sp>
      <p:sp>
        <p:nvSpPr>
          <p:cNvPr id="12291" name="Text Box 3"/>
          <p:cNvSpPr txBox="1">
            <a:spLocks noChangeArrowheads="1"/>
          </p:cNvSpPr>
          <p:nvPr/>
        </p:nvSpPr>
        <p:spPr bwMode="auto">
          <a:xfrm>
            <a:off x="457200" y="2895600"/>
            <a:ext cx="8458200"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70000"/>
              </a:spcBef>
              <a:buFontTx/>
              <a:buAutoNum type="arabicPeriod"/>
            </a:pPr>
            <a:r>
              <a:rPr lang="en-US" altLang="en-US" sz="2800" b="1">
                <a:solidFill>
                  <a:srgbClr val="FF9900"/>
                </a:solidFill>
              </a:rPr>
              <a:t>Theism</a:t>
            </a:r>
            <a:r>
              <a:rPr lang="en-US" altLang="en-US" sz="2800">
                <a:solidFill>
                  <a:srgbClr val="FF9900"/>
                </a:solidFill>
              </a:rPr>
              <a:t>—the belief that there is a God who created man.</a:t>
            </a:r>
          </a:p>
          <a:p>
            <a:pPr lvl="1" eaLnBrk="1" hangingPunct="1">
              <a:spcBef>
                <a:spcPct val="70000"/>
              </a:spcBef>
              <a:buFontTx/>
              <a:buAutoNum type="arabicPeriod"/>
            </a:pPr>
            <a:r>
              <a:rPr lang="en-US" altLang="en-US" sz="2800" b="1">
                <a:solidFill>
                  <a:srgbClr val="FF9900"/>
                </a:solidFill>
              </a:rPr>
              <a:t>Atheism</a:t>
            </a:r>
            <a:r>
              <a:rPr lang="en-US" altLang="en-US" sz="2800">
                <a:solidFill>
                  <a:srgbClr val="FF9900"/>
                </a:solidFill>
              </a:rPr>
              <a:t>—the belief that God does not exist.</a:t>
            </a:r>
          </a:p>
        </p:txBody>
      </p:sp>
      <p:sp>
        <p:nvSpPr>
          <p:cNvPr id="12292" name="Text Box 4"/>
          <p:cNvSpPr txBox="1">
            <a:spLocks noChangeArrowheads="1"/>
          </p:cNvSpPr>
          <p:nvPr/>
        </p:nvSpPr>
        <p:spPr bwMode="auto">
          <a:xfrm>
            <a:off x="1143000" y="457200"/>
            <a:ext cx="7261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u="sng">
                <a:solidFill>
                  <a:srgbClr val="FFFF00"/>
                </a:solidFill>
              </a:rPr>
              <a:t>Does God Exist? --</a:t>
            </a:r>
            <a:r>
              <a:rPr lang="en-US" altLang="en-US" sz="2800" b="1" i="1" u="sng">
                <a:solidFill>
                  <a:srgbClr val="FFFF00"/>
                </a:solidFill>
              </a:rPr>
              <a:t>Introduction</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457200" y="228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600" b="1">
                <a:solidFill>
                  <a:srgbClr val="FFFF00"/>
                </a:solidFill>
              </a:rPr>
              <a:t>Missing Link, or Missing Chain?</a:t>
            </a:r>
          </a:p>
        </p:txBody>
      </p:sp>
      <p:sp>
        <p:nvSpPr>
          <p:cNvPr id="104451" name="Rectangle 3"/>
          <p:cNvSpPr>
            <a:spLocks noChangeArrowheads="1"/>
          </p:cNvSpPr>
          <p:nvPr/>
        </p:nvSpPr>
        <p:spPr bwMode="auto">
          <a:xfrm>
            <a:off x="457200" y="990600"/>
            <a:ext cx="8305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143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i="1">
                <a:solidFill>
                  <a:srgbClr val="FF9900"/>
                </a:solidFill>
              </a:rPr>
              <a:t>Evolutionists would like for us to believe there is just one little missing link in the chain of evidence supporting their theory...</a:t>
            </a:r>
          </a:p>
        </p:txBody>
      </p:sp>
      <p:pic>
        <p:nvPicPr>
          <p:cNvPr id="104452" name="Picture 4" descr="mdunkp1l[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3276600" y="2438400"/>
            <a:ext cx="24638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457200" y="228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600" b="1">
                <a:solidFill>
                  <a:srgbClr val="FFFF00"/>
                </a:solidFill>
              </a:rPr>
              <a:t>Missing Link, or Missing Chain?</a:t>
            </a:r>
          </a:p>
        </p:txBody>
      </p:sp>
      <p:sp>
        <p:nvSpPr>
          <p:cNvPr id="105475" name="Rectangle 3"/>
          <p:cNvSpPr>
            <a:spLocks noChangeArrowheads="1"/>
          </p:cNvSpPr>
          <p:nvPr/>
        </p:nvSpPr>
        <p:spPr bwMode="auto">
          <a:xfrm>
            <a:off x="457200" y="990600"/>
            <a:ext cx="8305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143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i="1">
                <a:solidFill>
                  <a:srgbClr val="FF9900"/>
                </a:solidFill>
              </a:rPr>
              <a:t>Evolutionists would like for us to believe there is just one little missing link in the chain of evidence supporting their theory...</a:t>
            </a:r>
          </a:p>
        </p:txBody>
      </p:sp>
      <p:pic>
        <p:nvPicPr>
          <p:cNvPr id="105476" name="Picture 4" descr="mdunkp1l[1]"/>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3276600" y="2438400"/>
            <a:ext cx="24638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7" name="Rectangle 5"/>
          <p:cNvSpPr>
            <a:spLocks noChangeArrowheads="1"/>
          </p:cNvSpPr>
          <p:nvPr/>
        </p:nvSpPr>
        <p:spPr bwMode="auto">
          <a:xfrm>
            <a:off x="533400" y="47244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3200" i="1">
                <a:solidFill>
                  <a:srgbClr val="FF9900"/>
                </a:solidFill>
              </a:rPr>
              <a:t>…But the reality is that there is NO CHAIN of evidence in the first place!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43011" name="Rectangle 3"/>
          <p:cNvSpPr>
            <a:spLocks noGrp="1" noChangeArrowheads="1"/>
          </p:cNvSpPr>
          <p:nvPr>
            <p:ph type="body" idx="1"/>
          </p:nvPr>
        </p:nvSpPr>
        <p:spPr>
          <a:xfrm>
            <a:off x="533400" y="1295400"/>
            <a:ext cx="8229600" cy="609600"/>
          </a:xfrm>
        </p:spPr>
        <p:txBody>
          <a:bodyPr/>
          <a:lstStyle/>
          <a:p>
            <a:pPr marL="609600" indent="-609600" algn="ctr" eaLnBrk="1" hangingPunct="1">
              <a:lnSpc>
                <a:spcPct val="80000"/>
              </a:lnSpc>
              <a:buFont typeface="Wingdings" pitchFamily="2" charset="2"/>
              <a:buNone/>
              <a:defRPr/>
            </a:pPr>
            <a:r>
              <a:rPr lang="en-US" i="1" smtClean="0"/>
              <a:t>Fact #3—</a:t>
            </a:r>
            <a:r>
              <a:rPr lang="en-US" smtClean="0"/>
              <a:t>Humans Possess A Unique Nature</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76131" name="Rectangle 3"/>
          <p:cNvSpPr>
            <a:spLocks noGrp="1" noChangeArrowheads="1"/>
          </p:cNvSpPr>
          <p:nvPr>
            <p:ph type="body" idx="1"/>
          </p:nvPr>
        </p:nvSpPr>
        <p:spPr>
          <a:xfrm>
            <a:off x="533400" y="1295400"/>
            <a:ext cx="8229600" cy="609600"/>
          </a:xfrm>
        </p:spPr>
        <p:txBody>
          <a:bodyPr/>
          <a:lstStyle/>
          <a:p>
            <a:pPr marL="609600" indent="-609600" algn="ctr" eaLnBrk="1" hangingPunct="1">
              <a:lnSpc>
                <a:spcPct val="80000"/>
              </a:lnSpc>
              <a:buFont typeface="Wingdings" pitchFamily="2" charset="2"/>
              <a:buNone/>
              <a:defRPr/>
            </a:pPr>
            <a:r>
              <a:rPr lang="en-US" i="1" smtClean="0"/>
              <a:t>Fact #3—</a:t>
            </a:r>
            <a:r>
              <a:rPr lang="en-US" smtClean="0"/>
              <a:t>Humans Possess A Unique Nature</a:t>
            </a:r>
          </a:p>
        </p:txBody>
      </p:sp>
      <p:sp>
        <p:nvSpPr>
          <p:cNvPr id="107524" name="Rectangle 4"/>
          <p:cNvSpPr>
            <a:spLocks noChangeArrowheads="1"/>
          </p:cNvSpPr>
          <p:nvPr/>
        </p:nvSpPr>
        <p:spPr bwMode="auto">
          <a:xfrm>
            <a:off x="1143000" y="2133600"/>
            <a:ext cx="75438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35000"/>
              </a:lnSpc>
              <a:buFontTx/>
              <a:buAutoNum type="arabicPeriod"/>
            </a:pPr>
            <a:r>
              <a:rPr lang="en-US" altLang="en-US" sz="2800">
                <a:solidFill>
                  <a:srgbClr val="FF9900"/>
                </a:solidFill>
              </a:rPr>
              <a:t>Man has the capacity for rational thought.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77155" name="Rectangle 3"/>
          <p:cNvSpPr>
            <a:spLocks noGrp="1" noChangeArrowheads="1"/>
          </p:cNvSpPr>
          <p:nvPr>
            <p:ph type="body" idx="1"/>
          </p:nvPr>
        </p:nvSpPr>
        <p:spPr>
          <a:xfrm>
            <a:off x="533400" y="1295400"/>
            <a:ext cx="8229600" cy="609600"/>
          </a:xfrm>
        </p:spPr>
        <p:txBody>
          <a:bodyPr/>
          <a:lstStyle/>
          <a:p>
            <a:pPr marL="609600" indent="-609600" algn="ctr" eaLnBrk="1" hangingPunct="1">
              <a:lnSpc>
                <a:spcPct val="80000"/>
              </a:lnSpc>
              <a:buFont typeface="Wingdings" pitchFamily="2" charset="2"/>
              <a:buNone/>
              <a:defRPr/>
            </a:pPr>
            <a:r>
              <a:rPr lang="en-US" i="1" smtClean="0"/>
              <a:t>Fact #3—</a:t>
            </a:r>
            <a:r>
              <a:rPr lang="en-US" smtClean="0"/>
              <a:t>Humans Possess A Unique Nature</a:t>
            </a:r>
          </a:p>
        </p:txBody>
      </p:sp>
      <p:sp>
        <p:nvSpPr>
          <p:cNvPr id="108548" name="Rectangle 4"/>
          <p:cNvSpPr>
            <a:spLocks noChangeArrowheads="1"/>
          </p:cNvSpPr>
          <p:nvPr/>
        </p:nvSpPr>
        <p:spPr bwMode="auto">
          <a:xfrm>
            <a:off x="1143000" y="2133600"/>
            <a:ext cx="75438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35000"/>
              </a:lnSpc>
              <a:buFontTx/>
              <a:buAutoNum type="arabicPeriod"/>
            </a:pPr>
            <a:r>
              <a:rPr lang="en-US" altLang="en-US" sz="2800">
                <a:solidFill>
                  <a:srgbClr val="FF9900"/>
                </a:solidFill>
              </a:rPr>
              <a:t>Man has the capacity for rational thought.</a:t>
            </a:r>
          </a:p>
          <a:p>
            <a:pPr lvl="1" eaLnBrk="1" hangingPunct="1">
              <a:lnSpc>
                <a:spcPct val="135000"/>
              </a:lnSpc>
              <a:buFontTx/>
              <a:buAutoNum type="arabicPeriod"/>
            </a:pPr>
            <a:r>
              <a:rPr lang="en-US" altLang="en-US" sz="2800">
                <a:solidFill>
                  <a:srgbClr val="FF9900"/>
                </a:solidFill>
              </a:rPr>
              <a:t>Man has a sense of morals.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78179" name="Rectangle 3"/>
          <p:cNvSpPr>
            <a:spLocks noGrp="1" noChangeArrowheads="1"/>
          </p:cNvSpPr>
          <p:nvPr>
            <p:ph type="body" idx="1"/>
          </p:nvPr>
        </p:nvSpPr>
        <p:spPr>
          <a:xfrm>
            <a:off x="533400" y="1295400"/>
            <a:ext cx="8229600" cy="609600"/>
          </a:xfrm>
        </p:spPr>
        <p:txBody>
          <a:bodyPr/>
          <a:lstStyle/>
          <a:p>
            <a:pPr marL="609600" indent="-609600" algn="ctr" eaLnBrk="1" hangingPunct="1">
              <a:lnSpc>
                <a:spcPct val="80000"/>
              </a:lnSpc>
              <a:buFont typeface="Wingdings" pitchFamily="2" charset="2"/>
              <a:buNone/>
              <a:defRPr/>
            </a:pPr>
            <a:r>
              <a:rPr lang="en-US" i="1" smtClean="0"/>
              <a:t>Fact #3—</a:t>
            </a:r>
            <a:r>
              <a:rPr lang="en-US" smtClean="0"/>
              <a:t>Humans Possess A Unique Nature</a:t>
            </a:r>
          </a:p>
        </p:txBody>
      </p:sp>
      <p:sp>
        <p:nvSpPr>
          <p:cNvPr id="109572" name="Rectangle 4"/>
          <p:cNvSpPr>
            <a:spLocks noChangeArrowheads="1"/>
          </p:cNvSpPr>
          <p:nvPr/>
        </p:nvSpPr>
        <p:spPr bwMode="auto">
          <a:xfrm>
            <a:off x="1143000" y="2133600"/>
            <a:ext cx="7543800"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35000"/>
              </a:lnSpc>
              <a:buFontTx/>
              <a:buAutoNum type="arabicPeriod"/>
            </a:pPr>
            <a:r>
              <a:rPr lang="en-US" altLang="en-US" sz="2800">
                <a:solidFill>
                  <a:srgbClr val="FF9900"/>
                </a:solidFill>
              </a:rPr>
              <a:t>Man has the capacity for rational thought.</a:t>
            </a:r>
          </a:p>
          <a:p>
            <a:pPr lvl="1" eaLnBrk="1" hangingPunct="1">
              <a:lnSpc>
                <a:spcPct val="135000"/>
              </a:lnSpc>
              <a:buFontTx/>
              <a:buAutoNum type="arabicPeriod"/>
            </a:pPr>
            <a:r>
              <a:rPr lang="en-US" altLang="en-US" sz="2800">
                <a:solidFill>
                  <a:srgbClr val="FF9900"/>
                </a:solidFill>
              </a:rPr>
              <a:t>Man has a sense of morals.</a:t>
            </a:r>
          </a:p>
          <a:p>
            <a:pPr lvl="1" eaLnBrk="1" hangingPunct="1">
              <a:lnSpc>
                <a:spcPct val="135000"/>
              </a:lnSpc>
              <a:buFontTx/>
              <a:buAutoNum type="arabicPeriod"/>
            </a:pPr>
            <a:r>
              <a:rPr lang="en-US" altLang="en-US" sz="2800">
                <a:solidFill>
                  <a:srgbClr val="FF9900"/>
                </a:solidFill>
              </a:rPr>
              <a:t>Man has an aesthetic appreciation.</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79203" name="Rectangle 3"/>
          <p:cNvSpPr>
            <a:spLocks noGrp="1" noChangeArrowheads="1"/>
          </p:cNvSpPr>
          <p:nvPr>
            <p:ph type="body" idx="1"/>
          </p:nvPr>
        </p:nvSpPr>
        <p:spPr>
          <a:xfrm>
            <a:off x="533400" y="1295400"/>
            <a:ext cx="8229600" cy="609600"/>
          </a:xfrm>
        </p:spPr>
        <p:txBody>
          <a:bodyPr/>
          <a:lstStyle/>
          <a:p>
            <a:pPr marL="609600" indent="-609600" algn="ctr" eaLnBrk="1" hangingPunct="1">
              <a:lnSpc>
                <a:spcPct val="80000"/>
              </a:lnSpc>
              <a:buFont typeface="Wingdings" pitchFamily="2" charset="2"/>
              <a:buNone/>
              <a:defRPr/>
            </a:pPr>
            <a:r>
              <a:rPr lang="en-US" i="1" smtClean="0"/>
              <a:t>Fact #3—</a:t>
            </a:r>
            <a:r>
              <a:rPr lang="en-US" smtClean="0"/>
              <a:t>Humans Possess A Unique Nature</a:t>
            </a:r>
          </a:p>
        </p:txBody>
      </p:sp>
      <p:sp>
        <p:nvSpPr>
          <p:cNvPr id="110596" name="Rectangle 4"/>
          <p:cNvSpPr>
            <a:spLocks noChangeArrowheads="1"/>
          </p:cNvSpPr>
          <p:nvPr/>
        </p:nvSpPr>
        <p:spPr bwMode="auto">
          <a:xfrm>
            <a:off x="1143000" y="2133600"/>
            <a:ext cx="75438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35000"/>
              </a:lnSpc>
              <a:buFontTx/>
              <a:buAutoNum type="arabicPeriod"/>
            </a:pPr>
            <a:r>
              <a:rPr lang="en-US" altLang="en-US" sz="2800">
                <a:solidFill>
                  <a:srgbClr val="FF9900"/>
                </a:solidFill>
              </a:rPr>
              <a:t>Man has the capacity for rational thought.</a:t>
            </a:r>
          </a:p>
          <a:p>
            <a:pPr lvl="1" eaLnBrk="1" hangingPunct="1">
              <a:lnSpc>
                <a:spcPct val="135000"/>
              </a:lnSpc>
              <a:buFontTx/>
              <a:buAutoNum type="arabicPeriod"/>
            </a:pPr>
            <a:r>
              <a:rPr lang="en-US" altLang="en-US" sz="2800">
                <a:solidFill>
                  <a:srgbClr val="FF9900"/>
                </a:solidFill>
              </a:rPr>
              <a:t>Man has a sense of morals.</a:t>
            </a:r>
          </a:p>
          <a:p>
            <a:pPr lvl="1" eaLnBrk="1" hangingPunct="1">
              <a:lnSpc>
                <a:spcPct val="135000"/>
              </a:lnSpc>
              <a:buFontTx/>
              <a:buAutoNum type="arabicPeriod"/>
            </a:pPr>
            <a:r>
              <a:rPr lang="en-US" altLang="en-US" sz="2800">
                <a:solidFill>
                  <a:srgbClr val="FF9900"/>
                </a:solidFill>
              </a:rPr>
              <a:t>Man has an aesthetic appreciation.</a:t>
            </a:r>
          </a:p>
          <a:p>
            <a:pPr lvl="1" eaLnBrk="1" hangingPunct="1">
              <a:lnSpc>
                <a:spcPct val="135000"/>
              </a:lnSpc>
              <a:buFontTx/>
              <a:buAutoNum type="arabicPeriod"/>
            </a:pPr>
            <a:r>
              <a:rPr lang="en-US" altLang="en-US" sz="2800">
                <a:solidFill>
                  <a:srgbClr val="FF9900"/>
                </a:solidFill>
              </a:rPr>
              <a:t>Man is inherently religious.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80227" name="Rectangle 3"/>
          <p:cNvSpPr>
            <a:spLocks noGrp="1" noChangeArrowheads="1"/>
          </p:cNvSpPr>
          <p:nvPr>
            <p:ph type="body" idx="1"/>
          </p:nvPr>
        </p:nvSpPr>
        <p:spPr>
          <a:xfrm>
            <a:off x="533400" y="1295400"/>
            <a:ext cx="8229600" cy="609600"/>
          </a:xfrm>
        </p:spPr>
        <p:txBody>
          <a:bodyPr/>
          <a:lstStyle/>
          <a:p>
            <a:pPr marL="609600" indent="-609600" algn="ctr" eaLnBrk="1" hangingPunct="1">
              <a:lnSpc>
                <a:spcPct val="80000"/>
              </a:lnSpc>
              <a:buFont typeface="Wingdings" pitchFamily="2" charset="2"/>
              <a:buNone/>
              <a:defRPr/>
            </a:pPr>
            <a:r>
              <a:rPr lang="en-US" i="1" smtClean="0"/>
              <a:t>Fact #3—</a:t>
            </a:r>
            <a:r>
              <a:rPr lang="en-US" smtClean="0"/>
              <a:t>Humans Possess A Unique Nature</a:t>
            </a:r>
          </a:p>
        </p:txBody>
      </p:sp>
      <p:sp>
        <p:nvSpPr>
          <p:cNvPr id="111620" name="Rectangle 4"/>
          <p:cNvSpPr>
            <a:spLocks noChangeArrowheads="1"/>
          </p:cNvSpPr>
          <p:nvPr/>
        </p:nvSpPr>
        <p:spPr bwMode="auto">
          <a:xfrm>
            <a:off x="1143000" y="2133600"/>
            <a:ext cx="7543800" cy="29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35000"/>
              </a:lnSpc>
              <a:buFontTx/>
              <a:buAutoNum type="arabicPeriod"/>
            </a:pPr>
            <a:r>
              <a:rPr lang="en-US" altLang="en-US" sz="2800">
                <a:solidFill>
                  <a:srgbClr val="FF9900"/>
                </a:solidFill>
              </a:rPr>
              <a:t>Man has the capacity for rational thought.</a:t>
            </a:r>
          </a:p>
          <a:p>
            <a:pPr lvl="1" eaLnBrk="1" hangingPunct="1">
              <a:lnSpc>
                <a:spcPct val="135000"/>
              </a:lnSpc>
              <a:buFontTx/>
              <a:buAutoNum type="arabicPeriod"/>
            </a:pPr>
            <a:r>
              <a:rPr lang="en-US" altLang="en-US" sz="2800">
                <a:solidFill>
                  <a:srgbClr val="FF9900"/>
                </a:solidFill>
              </a:rPr>
              <a:t>Man has a sense of morals.</a:t>
            </a:r>
          </a:p>
          <a:p>
            <a:pPr lvl="1" eaLnBrk="1" hangingPunct="1">
              <a:lnSpc>
                <a:spcPct val="135000"/>
              </a:lnSpc>
              <a:buFontTx/>
              <a:buAutoNum type="arabicPeriod"/>
            </a:pPr>
            <a:r>
              <a:rPr lang="en-US" altLang="en-US" sz="2800">
                <a:solidFill>
                  <a:srgbClr val="FF9900"/>
                </a:solidFill>
              </a:rPr>
              <a:t>Man has an aesthetic appreciation.</a:t>
            </a:r>
          </a:p>
          <a:p>
            <a:pPr lvl="1" eaLnBrk="1" hangingPunct="1">
              <a:lnSpc>
                <a:spcPct val="135000"/>
              </a:lnSpc>
              <a:buFontTx/>
              <a:buAutoNum type="arabicPeriod"/>
            </a:pPr>
            <a:r>
              <a:rPr lang="en-US" altLang="en-US" sz="2800">
                <a:solidFill>
                  <a:srgbClr val="FF9900"/>
                </a:solidFill>
              </a:rPr>
              <a:t>Man is inherently religious.</a:t>
            </a:r>
          </a:p>
          <a:p>
            <a:pPr lvl="1" eaLnBrk="1" hangingPunct="1">
              <a:lnSpc>
                <a:spcPct val="135000"/>
              </a:lnSpc>
              <a:buFontTx/>
              <a:buAutoNum type="arabicPeriod"/>
            </a:pPr>
            <a:r>
              <a:rPr lang="en-US" altLang="en-US" sz="2800">
                <a:solidFill>
                  <a:srgbClr val="FF9900"/>
                </a:solidFill>
              </a:rPr>
              <a:t>Man has a conscience.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81251" name="Rectangle 3"/>
          <p:cNvSpPr>
            <a:spLocks noGrp="1" noChangeArrowheads="1"/>
          </p:cNvSpPr>
          <p:nvPr>
            <p:ph type="body" idx="1"/>
          </p:nvPr>
        </p:nvSpPr>
        <p:spPr>
          <a:xfrm>
            <a:off x="533400" y="1295400"/>
            <a:ext cx="8229600" cy="609600"/>
          </a:xfrm>
        </p:spPr>
        <p:txBody>
          <a:bodyPr/>
          <a:lstStyle/>
          <a:p>
            <a:pPr marL="609600" indent="-609600" algn="ctr" eaLnBrk="1" hangingPunct="1">
              <a:lnSpc>
                <a:spcPct val="80000"/>
              </a:lnSpc>
              <a:buFont typeface="Wingdings" pitchFamily="2" charset="2"/>
              <a:buNone/>
              <a:defRPr/>
            </a:pPr>
            <a:r>
              <a:rPr lang="en-US" i="1" smtClean="0"/>
              <a:t>Fact #3—</a:t>
            </a:r>
            <a:r>
              <a:rPr lang="en-US" smtClean="0"/>
              <a:t>Humans Possess A Unique Nature</a:t>
            </a:r>
          </a:p>
        </p:txBody>
      </p:sp>
      <p:sp>
        <p:nvSpPr>
          <p:cNvPr id="112644" name="Rectangle 4"/>
          <p:cNvSpPr>
            <a:spLocks noChangeArrowheads="1"/>
          </p:cNvSpPr>
          <p:nvPr/>
        </p:nvSpPr>
        <p:spPr bwMode="auto">
          <a:xfrm>
            <a:off x="1143000" y="2133600"/>
            <a:ext cx="7543800" cy="29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35000"/>
              </a:lnSpc>
              <a:buFontTx/>
              <a:buAutoNum type="arabicPeriod"/>
            </a:pPr>
            <a:r>
              <a:rPr lang="en-US" altLang="en-US" sz="2800">
                <a:solidFill>
                  <a:srgbClr val="FF9900"/>
                </a:solidFill>
              </a:rPr>
              <a:t>Man has the capacity for rational thought.</a:t>
            </a:r>
          </a:p>
          <a:p>
            <a:pPr lvl="1" eaLnBrk="1" hangingPunct="1">
              <a:lnSpc>
                <a:spcPct val="135000"/>
              </a:lnSpc>
              <a:buFontTx/>
              <a:buAutoNum type="arabicPeriod"/>
            </a:pPr>
            <a:r>
              <a:rPr lang="en-US" altLang="en-US" sz="2800">
                <a:solidFill>
                  <a:srgbClr val="FF9900"/>
                </a:solidFill>
              </a:rPr>
              <a:t>Man has a sense of morals.</a:t>
            </a:r>
          </a:p>
          <a:p>
            <a:pPr lvl="1" eaLnBrk="1" hangingPunct="1">
              <a:lnSpc>
                <a:spcPct val="135000"/>
              </a:lnSpc>
              <a:buFontTx/>
              <a:buAutoNum type="arabicPeriod"/>
            </a:pPr>
            <a:r>
              <a:rPr lang="en-US" altLang="en-US" sz="2800">
                <a:solidFill>
                  <a:srgbClr val="FF9900"/>
                </a:solidFill>
              </a:rPr>
              <a:t>Man has an aesthetic appreciation.</a:t>
            </a:r>
          </a:p>
          <a:p>
            <a:pPr lvl="1" eaLnBrk="1" hangingPunct="1">
              <a:lnSpc>
                <a:spcPct val="135000"/>
              </a:lnSpc>
              <a:buFontTx/>
              <a:buAutoNum type="arabicPeriod"/>
            </a:pPr>
            <a:r>
              <a:rPr lang="en-US" altLang="en-US" sz="2800">
                <a:solidFill>
                  <a:srgbClr val="FF9900"/>
                </a:solidFill>
              </a:rPr>
              <a:t>Man is inherently religious.</a:t>
            </a:r>
          </a:p>
          <a:p>
            <a:pPr lvl="1" eaLnBrk="1" hangingPunct="1">
              <a:lnSpc>
                <a:spcPct val="135000"/>
              </a:lnSpc>
              <a:buFontTx/>
              <a:buAutoNum type="arabicPeriod"/>
            </a:pPr>
            <a:r>
              <a:rPr lang="en-US" altLang="en-US" sz="2800">
                <a:solidFill>
                  <a:srgbClr val="FF9900"/>
                </a:solidFill>
              </a:rPr>
              <a:t>Man has a conscience.</a:t>
            </a:r>
          </a:p>
        </p:txBody>
      </p:sp>
      <p:sp>
        <p:nvSpPr>
          <p:cNvPr id="112645" name="Rectangle 5"/>
          <p:cNvSpPr>
            <a:spLocks noChangeArrowheads="1"/>
          </p:cNvSpPr>
          <p:nvPr/>
        </p:nvSpPr>
        <p:spPr bwMode="auto">
          <a:xfrm>
            <a:off x="609600" y="5562600"/>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FF00"/>
                </a:solidFill>
              </a:rPr>
              <a:t>Why is man so different from the animals?????</a:t>
            </a:r>
            <a:endParaRPr lang="en-US" altLang="en-US" sz="2800">
              <a:solidFill>
                <a:srgbClr val="FF99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14"/>
          <p:cNvSpPr txBox="1">
            <a:spLocks noChangeArrowheads="1"/>
          </p:cNvSpPr>
          <p:nvPr/>
        </p:nvSpPr>
        <p:spPr bwMode="auto">
          <a:xfrm>
            <a:off x="2209800" y="228600"/>
            <a:ext cx="4657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u="sng">
                <a:solidFill>
                  <a:srgbClr val="FFFF00"/>
                </a:solidFill>
              </a:rPr>
              <a:t>Does God Exist?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609600" y="1752600"/>
            <a:ext cx="8229600" cy="990600"/>
          </a:xfrm>
        </p:spPr>
        <p:txBody>
          <a:bodyPr/>
          <a:lstStyle/>
          <a:p>
            <a:pPr marL="461963" indent="-461963" eaLnBrk="1" hangingPunct="1">
              <a:lnSpc>
                <a:spcPct val="90000"/>
              </a:lnSpc>
              <a:buClr>
                <a:schemeClr val="tx1"/>
              </a:buClr>
              <a:buSzTx/>
              <a:buFontTx/>
              <a:buChar char="•"/>
              <a:defRPr/>
            </a:pPr>
            <a:r>
              <a:rPr lang="en-US" smtClean="0"/>
              <a:t>There are three positions regarding the existence of God:</a:t>
            </a:r>
          </a:p>
        </p:txBody>
      </p:sp>
      <p:sp>
        <p:nvSpPr>
          <p:cNvPr id="13315" name="Text Box 3"/>
          <p:cNvSpPr txBox="1">
            <a:spLocks noChangeArrowheads="1"/>
          </p:cNvSpPr>
          <p:nvPr/>
        </p:nvSpPr>
        <p:spPr bwMode="auto">
          <a:xfrm>
            <a:off x="457200" y="2895600"/>
            <a:ext cx="8458200"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70000"/>
              </a:spcBef>
              <a:buFontTx/>
              <a:buAutoNum type="arabicPeriod"/>
            </a:pPr>
            <a:r>
              <a:rPr lang="en-US" altLang="en-US" sz="2800" b="1">
                <a:solidFill>
                  <a:srgbClr val="FF9900"/>
                </a:solidFill>
              </a:rPr>
              <a:t>Theism</a:t>
            </a:r>
            <a:r>
              <a:rPr lang="en-US" altLang="en-US" sz="2800">
                <a:solidFill>
                  <a:srgbClr val="FF9900"/>
                </a:solidFill>
              </a:rPr>
              <a:t>—the belief that there is a God who created man.</a:t>
            </a:r>
          </a:p>
          <a:p>
            <a:pPr lvl="1" eaLnBrk="1" hangingPunct="1">
              <a:spcBef>
                <a:spcPct val="70000"/>
              </a:spcBef>
              <a:buFontTx/>
              <a:buAutoNum type="arabicPeriod"/>
            </a:pPr>
            <a:r>
              <a:rPr lang="en-US" altLang="en-US" sz="2800" b="1">
                <a:solidFill>
                  <a:srgbClr val="FF9900"/>
                </a:solidFill>
              </a:rPr>
              <a:t>Atheism</a:t>
            </a:r>
            <a:r>
              <a:rPr lang="en-US" altLang="en-US" sz="2800">
                <a:solidFill>
                  <a:srgbClr val="FF9900"/>
                </a:solidFill>
              </a:rPr>
              <a:t>—the belief that God does not exist.</a:t>
            </a:r>
          </a:p>
          <a:p>
            <a:pPr lvl="1" eaLnBrk="1" hangingPunct="1">
              <a:spcBef>
                <a:spcPct val="70000"/>
              </a:spcBef>
              <a:buFontTx/>
              <a:buAutoNum type="arabicPeriod"/>
            </a:pPr>
            <a:r>
              <a:rPr lang="en-US" altLang="en-US" sz="2800" b="1">
                <a:solidFill>
                  <a:srgbClr val="FF9900"/>
                </a:solidFill>
              </a:rPr>
              <a:t>Agnosticism</a:t>
            </a:r>
            <a:r>
              <a:rPr lang="en-US" altLang="en-US" sz="2800">
                <a:solidFill>
                  <a:srgbClr val="FF9900"/>
                </a:solidFill>
              </a:rPr>
              <a:t>—the belief that man cannot be certain whether God exists or not.</a:t>
            </a:r>
          </a:p>
        </p:txBody>
      </p:sp>
      <p:sp>
        <p:nvSpPr>
          <p:cNvPr id="13316" name="Text Box 4"/>
          <p:cNvSpPr txBox="1">
            <a:spLocks noChangeArrowheads="1"/>
          </p:cNvSpPr>
          <p:nvPr/>
        </p:nvSpPr>
        <p:spPr bwMode="auto">
          <a:xfrm>
            <a:off x="1143000" y="457200"/>
            <a:ext cx="7261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u="sng">
                <a:solidFill>
                  <a:srgbClr val="FFFF00"/>
                </a:solidFill>
              </a:rPr>
              <a:t>Does God Exist? --</a:t>
            </a:r>
            <a:r>
              <a:rPr lang="en-US" altLang="en-US" sz="2800" b="1" i="1" u="sng">
                <a:solidFill>
                  <a:srgbClr val="FFFF00"/>
                </a:solidFill>
              </a:rPr>
              <a:t>Introduction</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533400" y="990600"/>
            <a:ext cx="8610600" cy="609600"/>
          </a:xfrm>
        </p:spPr>
        <p:txBody>
          <a:bodyPr/>
          <a:lstStyle/>
          <a:p>
            <a:pPr marL="609600" indent="-609600" eaLnBrk="1" hangingPunct="1">
              <a:lnSpc>
                <a:spcPct val="80000"/>
              </a:lnSpc>
              <a:buFont typeface="Wingdings" pitchFamily="2" charset="2"/>
              <a:buNone/>
              <a:defRPr/>
            </a:pPr>
            <a:r>
              <a:rPr lang="en-US" sz="2800" i="1" smtClean="0"/>
              <a:t>Fact #4—</a:t>
            </a:r>
            <a:r>
              <a:rPr lang="en-US" sz="2800" smtClean="0"/>
              <a:t>Man cannot disprove the existence of God</a:t>
            </a:r>
          </a:p>
        </p:txBody>
      </p:sp>
      <p:sp>
        <p:nvSpPr>
          <p:cNvPr id="113667" name="Text Box 14"/>
          <p:cNvSpPr txBox="1">
            <a:spLocks noChangeArrowheads="1"/>
          </p:cNvSpPr>
          <p:nvPr/>
        </p:nvSpPr>
        <p:spPr bwMode="auto">
          <a:xfrm>
            <a:off x="2209800" y="228600"/>
            <a:ext cx="4657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u="sng">
                <a:solidFill>
                  <a:srgbClr val="FFFF00"/>
                </a:solidFill>
              </a:rPr>
              <a:t>Does God Exist?</a:t>
            </a:r>
          </a:p>
        </p:txBody>
      </p:sp>
    </p:spTree>
    <p:extLst>
      <p:ext uri="{BB962C8B-B14F-4D97-AF65-F5344CB8AC3E}">
        <p14:creationId xmlns:p14="http://schemas.microsoft.com/office/powerpoint/2010/main" val="262137165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a:xfrm>
            <a:off x="533400" y="990600"/>
            <a:ext cx="8610600" cy="609600"/>
          </a:xfrm>
        </p:spPr>
        <p:txBody>
          <a:bodyPr/>
          <a:lstStyle/>
          <a:p>
            <a:pPr marL="609600" indent="-609600" eaLnBrk="1" hangingPunct="1">
              <a:lnSpc>
                <a:spcPct val="80000"/>
              </a:lnSpc>
              <a:buFont typeface="Wingdings" pitchFamily="2" charset="2"/>
              <a:buNone/>
              <a:defRPr/>
            </a:pPr>
            <a:r>
              <a:rPr lang="en-US" sz="2800" i="1" smtClean="0"/>
              <a:t>Fact #4—</a:t>
            </a:r>
            <a:r>
              <a:rPr lang="en-US" sz="2800" smtClean="0"/>
              <a:t>Man cannot disprove the existence of God</a:t>
            </a:r>
          </a:p>
        </p:txBody>
      </p:sp>
      <p:sp>
        <p:nvSpPr>
          <p:cNvPr id="182275" name="Rectangle 3"/>
          <p:cNvSpPr>
            <a:spLocks noChangeArrowheads="1"/>
          </p:cNvSpPr>
          <p:nvPr/>
        </p:nvSpPr>
        <p:spPr bwMode="auto">
          <a:xfrm>
            <a:off x="0"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defRPr/>
            </a:pPr>
            <a:r>
              <a:rPr lang="en-US" sz="2400" i="1">
                <a:effectLst>
                  <a:outerShdw blurRad="38100" dist="38100" dir="2700000" algn="tl">
                    <a:srgbClr val="010199"/>
                  </a:outerShdw>
                </a:effectLst>
              </a:rPr>
              <a:t>“The fool has said in his heart, ‘there is no God’” (Psalm 14:1).</a:t>
            </a:r>
          </a:p>
        </p:txBody>
      </p:sp>
      <p:sp>
        <p:nvSpPr>
          <p:cNvPr id="114692" name="Text Box 5"/>
          <p:cNvSpPr txBox="1">
            <a:spLocks noChangeArrowheads="1"/>
          </p:cNvSpPr>
          <p:nvPr/>
        </p:nvSpPr>
        <p:spPr bwMode="auto">
          <a:xfrm>
            <a:off x="2209800" y="228600"/>
            <a:ext cx="4657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u="sng">
                <a:solidFill>
                  <a:srgbClr val="FFFF00"/>
                </a:solidFill>
              </a:rPr>
              <a:t>Does God Exist?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533400" y="990600"/>
            <a:ext cx="8610600" cy="609600"/>
          </a:xfrm>
        </p:spPr>
        <p:txBody>
          <a:bodyPr/>
          <a:lstStyle/>
          <a:p>
            <a:pPr marL="609600" indent="-609600" eaLnBrk="1" hangingPunct="1">
              <a:lnSpc>
                <a:spcPct val="80000"/>
              </a:lnSpc>
              <a:buFont typeface="Wingdings" pitchFamily="2" charset="2"/>
              <a:buNone/>
              <a:defRPr/>
            </a:pPr>
            <a:r>
              <a:rPr lang="en-US" sz="2800" i="1" smtClean="0"/>
              <a:t>Fact #4—</a:t>
            </a:r>
            <a:r>
              <a:rPr lang="en-US" sz="2800" smtClean="0"/>
              <a:t>Man cannot disprove the existence of God</a:t>
            </a:r>
          </a:p>
        </p:txBody>
      </p:sp>
      <p:sp>
        <p:nvSpPr>
          <p:cNvPr id="183299" name="Rectangle 3"/>
          <p:cNvSpPr>
            <a:spLocks noChangeArrowheads="1"/>
          </p:cNvSpPr>
          <p:nvPr/>
        </p:nvSpPr>
        <p:spPr bwMode="auto">
          <a:xfrm>
            <a:off x="0"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defRPr/>
            </a:pPr>
            <a:r>
              <a:rPr lang="en-US" sz="2400" i="1">
                <a:effectLst>
                  <a:outerShdw blurRad="38100" dist="38100" dir="2700000" algn="tl">
                    <a:srgbClr val="010199"/>
                  </a:outerShdw>
                </a:effectLst>
              </a:rPr>
              <a:t>“The fool has said in his heart, ‘there is no God’” (Psalm 14:1).</a:t>
            </a:r>
          </a:p>
        </p:txBody>
      </p:sp>
      <p:sp>
        <p:nvSpPr>
          <p:cNvPr id="115716" name="Rectangle 4"/>
          <p:cNvSpPr>
            <a:spLocks noChangeArrowheads="1"/>
          </p:cNvSpPr>
          <p:nvPr/>
        </p:nvSpPr>
        <p:spPr bwMode="auto">
          <a:xfrm>
            <a:off x="457200" y="2000250"/>
            <a:ext cx="8458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25000"/>
              </a:spcBef>
            </a:pPr>
            <a:r>
              <a:rPr lang="en-US" altLang="en-US" sz="2600" b="1">
                <a:solidFill>
                  <a:srgbClr val="FF9900"/>
                </a:solidFill>
              </a:rPr>
              <a:t>Why is this a foolish thing to say?</a:t>
            </a:r>
          </a:p>
        </p:txBody>
      </p:sp>
      <p:sp>
        <p:nvSpPr>
          <p:cNvPr id="115717" name="Text Box 5"/>
          <p:cNvSpPr txBox="1">
            <a:spLocks noChangeArrowheads="1"/>
          </p:cNvSpPr>
          <p:nvPr/>
        </p:nvSpPr>
        <p:spPr bwMode="auto">
          <a:xfrm>
            <a:off x="2209800" y="228600"/>
            <a:ext cx="4657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u="sng">
                <a:solidFill>
                  <a:srgbClr val="FFFF00"/>
                </a:solidFill>
              </a:rPr>
              <a:t>Does God Exist?</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533400" y="990600"/>
            <a:ext cx="8610600" cy="609600"/>
          </a:xfrm>
        </p:spPr>
        <p:txBody>
          <a:bodyPr/>
          <a:lstStyle/>
          <a:p>
            <a:pPr marL="609600" indent="-609600" eaLnBrk="1" hangingPunct="1">
              <a:lnSpc>
                <a:spcPct val="80000"/>
              </a:lnSpc>
              <a:buFont typeface="Wingdings" pitchFamily="2" charset="2"/>
              <a:buNone/>
              <a:defRPr/>
            </a:pPr>
            <a:r>
              <a:rPr lang="en-US" sz="2800" i="1" smtClean="0"/>
              <a:t>Fact #4—</a:t>
            </a:r>
            <a:r>
              <a:rPr lang="en-US" sz="2800" smtClean="0"/>
              <a:t>Man cannot disprove the existence of God</a:t>
            </a:r>
          </a:p>
        </p:txBody>
      </p:sp>
      <p:sp>
        <p:nvSpPr>
          <p:cNvPr id="184323" name="Rectangle 3"/>
          <p:cNvSpPr>
            <a:spLocks noChangeArrowheads="1"/>
          </p:cNvSpPr>
          <p:nvPr/>
        </p:nvSpPr>
        <p:spPr bwMode="auto">
          <a:xfrm>
            <a:off x="0"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defRPr/>
            </a:pPr>
            <a:r>
              <a:rPr lang="en-US" sz="2400" i="1">
                <a:effectLst>
                  <a:outerShdw blurRad="38100" dist="38100" dir="2700000" algn="tl">
                    <a:srgbClr val="010199"/>
                  </a:outerShdw>
                </a:effectLst>
              </a:rPr>
              <a:t>“The fool has said in his heart, ‘there is no God’” (Psalm 14:1).</a:t>
            </a:r>
          </a:p>
        </p:txBody>
      </p:sp>
      <p:sp>
        <p:nvSpPr>
          <p:cNvPr id="116740" name="Rectangle 4"/>
          <p:cNvSpPr>
            <a:spLocks noChangeArrowheads="1"/>
          </p:cNvSpPr>
          <p:nvPr/>
        </p:nvSpPr>
        <p:spPr bwMode="auto">
          <a:xfrm>
            <a:off x="457200" y="2000250"/>
            <a:ext cx="84582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25000"/>
              </a:spcBef>
            </a:pPr>
            <a:r>
              <a:rPr lang="en-US" altLang="en-US" sz="2600" b="1">
                <a:solidFill>
                  <a:srgbClr val="FF9900"/>
                </a:solidFill>
              </a:rPr>
              <a:t>Why is this a foolish thing to say?</a:t>
            </a:r>
          </a:p>
          <a:p>
            <a:pPr lvl="1" eaLnBrk="1" hangingPunct="1">
              <a:spcBef>
                <a:spcPct val="25000"/>
              </a:spcBef>
              <a:buFontTx/>
              <a:buAutoNum type="arabicPeriod"/>
            </a:pPr>
            <a:r>
              <a:rPr lang="en-US" altLang="en-US" sz="2600">
                <a:solidFill>
                  <a:srgbClr val="FFFF00"/>
                </a:solidFill>
              </a:rPr>
              <a:t>The one who says it brings himself down to the level of the animals.</a:t>
            </a:r>
          </a:p>
          <a:p>
            <a:pPr lvl="1" eaLnBrk="1" hangingPunct="1">
              <a:spcBef>
                <a:spcPct val="25000"/>
              </a:spcBef>
            </a:pPr>
            <a:endParaRPr lang="en-US" altLang="en-US" sz="2600">
              <a:solidFill>
                <a:srgbClr val="FF9900"/>
              </a:solidFill>
            </a:endParaRPr>
          </a:p>
        </p:txBody>
      </p:sp>
      <p:sp>
        <p:nvSpPr>
          <p:cNvPr id="116741" name="Text Box 5"/>
          <p:cNvSpPr txBox="1">
            <a:spLocks noChangeArrowheads="1"/>
          </p:cNvSpPr>
          <p:nvPr/>
        </p:nvSpPr>
        <p:spPr bwMode="auto">
          <a:xfrm>
            <a:off x="2209800" y="228600"/>
            <a:ext cx="4657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u="sng">
                <a:solidFill>
                  <a:srgbClr val="FFFF00"/>
                </a:solidFill>
              </a:rPr>
              <a:t>Does God Exist?</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533400" y="990600"/>
            <a:ext cx="8610600" cy="609600"/>
          </a:xfrm>
        </p:spPr>
        <p:txBody>
          <a:bodyPr/>
          <a:lstStyle/>
          <a:p>
            <a:pPr marL="609600" indent="-609600" eaLnBrk="1" hangingPunct="1">
              <a:lnSpc>
                <a:spcPct val="80000"/>
              </a:lnSpc>
              <a:buFont typeface="Wingdings" pitchFamily="2" charset="2"/>
              <a:buNone/>
              <a:defRPr/>
            </a:pPr>
            <a:r>
              <a:rPr lang="en-US" sz="2800" i="1" smtClean="0"/>
              <a:t>Fact #4—</a:t>
            </a:r>
            <a:r>
              <a:rPr lang="en-US" sz="2800" smtClean="0"/>
              <a:t>Man cannot disprove the existence of God</a:t>
            </a:r>
          </a:p>
        </p:txBody>
      </p:sp>
      <p:sp>
        <p:nvSpPr>
          <p:cNvPr id="185347" name="Rectangle 3"/>
          <p:cNvSpPr>
            <a:spLocks noChangeArrowheads="1"/>
          </p:cNvSpPr>
          <p:nvPr/>
        </p:nvSpPr>
        <p:spPr bwMode="auto">
          <a:xfrm>
            <a:off x="0"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defRPr/>
            </a:pPr>
            <a:r>
              <a:rPr lang="en-US" sz="2400" i="1">
                <a:effectLst>
                  <a:outerShdw blurRad="38100" dist="38100" dir="2700000" algn="tl">
                    <a:srgbClr val="010199"/>
                  </a:outerShdw>
                </a:effectLst>
              </a:rPr>
              <a:t>“The fool has said in his heart, ‘there is no God’” (Psalm 14:1).</a:t>
            </a:r>
          </a:p>
        </p:txBody>
      </p:sp>
      <p:sp>
        <p:nvSpPr>
          <p:cNvPr id="117764" name="Rectangle 4"/>
          <p:cNvSpPr>
            <a:spLocks noChangeArrowheads="1"/>
          </p:cNvSpPr>
          <p:nvPr/>
        </p:nvSpPr>
        <p:spPr bwMode="auto">
          <a:xfrm>
            <a:off x="457200" y="2000250"/>
            <a:ext cx="8458200"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25000"/>
              </a:spcBef>
            </a:pPr>
            <a:r>
              <a:rPr lang="en-US" altLang="en-US" sz="2600" b="1">
                <a:solidFill>
                  <a:srgbClr val="FF9900"/>
                </a:solidFill>
              </a:rPr>
              <a:t>Why is this a foolish thing to say?</a:t>
            </a:r>
          </a:p>
          <a:p>
            <a:pPr lvl="1" eaLnBrk="1" hangingPunct="1">
              <a:spcBef>
                <a:spcPct val="25000"/>
              </a:spcBef>
              <a:buFontTx/>
              <a:buAutoNum type="arabicPeriod"/>
            </a:pPr>
            <a:r>
              <a:rPr lang="en-US" altLang="en-US" sz="2600">
                <a:solidFill>
                  <a:srgbClr val="FFFF00"/>
                </a:solidFill>
              </a:rPr>
              <a:t>The one who says it brings himself down to the level of the animals.</a:t>
            </a:r>
          </a:p>
          <a:p>
            <a:pPr lvl="1" eaLnBrk="1" hangingPunct="1">
              <a:spcBef>
                <a:spcPct val="25000"/>
              </a:spcBef>
            </a:pPr>
            <a:r>
              <a:rPr lang="en-US" altLang="en-US" sz="2600">
                <a:solidFill>
                  <a:srgbClr val="FFFF00"/>
                </a:solidFill>
              </a:rPr>
              <a:t>2. The one who says it closes his mind to all evidence of God’s existence. (See </a:t>
            </a:r>
            <a:r>
              <a:rPr lang="en-US" altLang="en-US" sz="2600" i="1">
                <a:solidFill>
                  <a:srgbClr val="FFFF00"/>
                </a:solidFill>
              </a:rPr>
              <a:t>Romans 1:20-21</a:t>
            </a:r>
            <a:r>
              <a:rPr lang="en-US" altLang="en-US" sz="2600">
                <a:solidFill>
                  <a:srgbClr val="FFFF00"/>
                </a:solidFill>
              </a:rPr>
              <a:t>).</a:t>
            </a:r>
          </a:p>
        </p:txBody>
      </p:sp>
      <p:sp>
        <p:nvSpPr>
          <p:cNvPr id="117765" name="Text Box 5"/>
          <p:cNvSpPr txBox="1">
            <a:spLocks noChangeArrowheads="1"/>
          </p:cNvSpPr>
          <p:nvPr/>
        </p:nvSpPr>
        <p:spPr bwMode="auto">
          <a:xfrm>
            <a:off x="2209800" y="228600"/>
            <a:ext cx="4657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u="sng">
                <a:solidFill>
                  <a:srgbClr val="FFFF00"/>
                </a:solidFill>
              </a:rPr>
              <a:t>Does God Exist?</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body" idx="1"/>
          </p:nvPr>
        </p:nvSpPr>
        <p:spPr>
          <a:xfrm>
            <a:off x="533400" y="990600"/>
            <a:ext cx="8610600" cy="609600"/>
          </a:xfrm>
        </p:spPr>
        <p:txBody>
          <a:bodyPr/>
          <a:lstStyle/>
          <a:p>
            <a:pPr marL="609600" indent="-609600" eaLnBrk="1" hangingPunct="1">
              <a:lnSpc>
                <a:spcPct val="80000"/>
              </a:lnSpc>
              <a:buFont typeface="Wingdings" pitchFamily="2" charset="2"/>
              <a:buNone/>
              <a:defRPr/>
            </a:pPr>
            <a:r>
              <a:rPr lang="en-US" sz="2800" i="1" smtClean="0"/>
              <a:t>Fact #4—</a:t>
            </a:r>
            <a:r>
              <a:rPr lang="en-US" sz="2800" smtClean="0"/>
              <a:t>Man cannot disprove the existence of God</a:t>
            </a:r>
          </a:p>
        </p:txBody>
      </p:sp>
      <p:sp>
        <p:nvSpPr>
          <p:cNvPr id="186371" name="Rectangle 3"/>
          <p:cNvSpPr>
            <a:spLocks noChangeArrowheads="1"/>
          </p:cNvSpPr>
          <p:nvPr/>
        </p:nvSpPr>
        <p:spPr bwMode="auto">
          <a:xfrm>
            <a:off x="0"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defRPr/>
            </a:pPr>
            <a:r>
              <a:rPr lang="en-US" sz="2400" i="1">
                <a:effectLst>
                  <a:outerShdw blurRad="38100" dist="38100" dir="2700000" algn="tl">
                    <a:srgbClr val="010199"/>
                  </a:outerShdw>
                </a:effectLst>
              </a:rPr>
              <a:t>“The fool has said in his heart, ‘there is no God’” (Psalm 14:1).</a:t>
            </a:r>
          </a:p>
        </p:txBody>
      </p:sp>
      <p:sp>
        <p:nvSpPr>
          <p:cNvPr id="118788" name="Rectangle 4"/>
          <p:cNvSpPr>
            <a:spLocks noChangeArrowheads="1"/>
          </p:cNvSpPr>
          <p:nvPr/>
        </p:nvSpPr>
        <p:spPr bwMode="auto">
          <a:xfrm>
            <a:off x="457200" y="2000250"/>
            <a:ext cx="8458200"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25000"/>
              </a:spcBef>
            </a:pPr>
            <a:r>
              <a:rPr lang="en-US" altLang="en-US" sz="2600" b="1">
                <a:solidFill>
                  <a:srgbClr val="FF9900"/>
                </a:solidFill>
              </a:rPr>
              <a:t>Why is this a foolish thing to say?</a:t>
            </a:r>
          </a:p>
          <a:p>
            <a:pPr lvl="1" eaLnBrk="1" hangingPunct="1">
              <a:spcBef>
                <a:spcPct val="25000"/>
              </a:spcBef>
              <a:buFontTx/>
              <a:buAutoNum type="arabicPeriod"/>
            </a:pPr>
            <a:r>
              <a:rPr lang="en-US" altLang="en-US" sz="2600">
                <a:solidFill>
                  <a:srgbClr val="FFFF00"/>
                </a:solidFill>
              </a:rPr>
              <a:t>The one who says it brings himself down to the level of the animals.</a:t>
            </a:r>
          </a:p>
          <a:p>
            <a:pPr lvl="1" eaLnBrk="1" hangingPunct="1">
              <a:spcBef>
                <a:spcPct val="25000"/>
              </a:spcBef>
            </a:pPr>
            <a:r>
              <a:rPr lang="en-US" altLang="en-US" sz="2600">
                <a:solidFill>
                  <a:srgbClr val="FFFF00"/>
                </a:solidFill>
              </a:rPr>
              <a:t>2. The one who says it closes his mind to all evidence of God’s existence. (See </a:t>
            </a:r>
            <a:r>
              <a:rPr lang="en-US" altLang="en-US" sz="2600" i="1">
                <a:solidFill>
                  <a:srgbClr val="FFFF00"/>
                </a:solidFill>
              </a:rPr>
              <a:t>Romans 1:20-21</a:t>
            </a:r>
            <a:r>
              <a:rPr lang="en-US" altLang="en-US" sz="2600">
                <a:solidFill>
                  <a:srgbClr val="FFFF00"/>
                </a:solidFill>
              </a:rPr>
              <a:t>).</a:t>
            </a:r>
          </a:p>
          <a:p>
            <a:pPr lvl="1" eaLnBrk="1" hangingPunct="1">
              <a:spcBef>
                <a:spcPct val="25000"/>
              </a:spcBef>
              <a:buFontTx/>
              <a:buAutoNum type="arabicPeriod" startAt="3"/>
            </a:pPr>
            <a:r>
              <a:rPr lang="en-US" altLang="en-US" sz="2600">
                <a:solidFill>
                  <a:srgbClr val="FFFF00"/>
                </a:solidFill>
              </a:rPr>
              <a:t>The one who says it is unequipped with the knowledge necessary to make such a statement.</a:t>
            </a:r>
          </a:p>
        </p:txBody>
      </p:sp>
      <p:sp>
        <p:nvSpPr>
          <p:cNvPr id="118789" name="Text Box 5"/>
          <p:cNvSpPr txBox="1">
            <a:spLocks noChangeArrowheads="1"/>
          </p:cNvSpPr>
          <p:nvPr/>
        </p:nvSpPr>
        <p:spPr bwMode="auto">
          <a:xfrm>
            <a:off x="2209800" y="228600"/>
            <a:ext cx="4657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u="sng">
                <a:solidFill>
                  <a:srgbClr val="FFFF00"/>
                </a:solidFill>
              </a:rPr>
              <a:t>Does God Exist?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a:xfrm>
            <a:off x="533400" y="990600"/>
            <a:ext cx="8610600" cy="609600"/>
          </a:xfrm>
        </p:spPr>
        <p:txBody>
          <a:bodyPr/>
          <a:lstStyle/>
          <a:p>
            <a:pPr marL="609600" indent="-609600" eaLnBrk="1" hangingPunct="1">
              <a:lnSpc>
                <a:spcPct val="80000"/>
              </a:lnSpc>
              <a:buFont typeface="Wingdings" pitchFamily="2" charset="2"/>
              <a:buNone/>
              <a:defRPr/>
            </a:pPr>
            <a:r>
              <a:rPr lang="en-US" sz="2800" i="1" smtClean="0"/>
              <a:t>Fact #4—</a:t>
            </a:r>
            <a:r>
              <a:rPr lang="en-US" sz="2800" smtClean="0"/>
              <a:t>Man cannot disprove the existence of God</a:t>
            </a:r>
          </a:p>
        </p:txBody>
      </p:sp>
      <p:sp>
        <p:nvSpPr>
          <p:cNvPr id="187395" name="Rectangle 3"/>
          <p:cNvSpPr>
            <a:spLocks noChangeArrowheads="1"/>
          </p:cNvSpPr>
          <p:nvPr/>
        </p:nvSpPr>
        <p:spPr bwMode="auto">
          <a:xfrm>
            <a:off x="0"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defRPr/>
            </a:pPr>
            <a:r>
              <a:rPr lang="en-US" sz="2400" i="1">
                <a:effectLst>
                  <a:outerShdw blurRad="38100" dist="38100" dir="2700000" algn="tl">
                    <a:srgbClr val="010199"/>
                  </a:outerShdw>
                </a:effectLst>
              </a:rPr>
              <a:t>“The fool has said in his heart, ‘there is no God’” (Psalm 14:1).</a:t>
            </a:r>
          </a:p>
        </p:txBody>
      </p:sp>
      <p:sp>
        <p:nvSpPr>
          <p:cNvPr id="119812" name="Rectangle 4"/>
          <p:cNvSpPr>
            <a:spLocks noChangeArrowheads="1"/>
          </p:cNvSpPr>
          <p:nvPr/>
        </p:nvSpPr>
        <p:spPr bwMode="auto">
          <a:xfrm>
            <a:off x="457200" y="2000250"/>
            <a:ext cx="84582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25000"/>
              </a:spcBef>
            </a:pPr>
            <a:r>
              <a:rPr lang="en-US" altLang="en-US" sz="2600" b="1">
                <a:solidFill>
                  <a:srgbClr val="FF9900"/>
                </a:solidFill>
              </a:rPr>
              <a:t>Why is this a foolish thing to say?</a:t>
            </a:r>
          </a:p>
          <a:p>
            <a:pPr lvl="1" eaLnBrk="1" hangingPunct="1">
              <a:spcBef>
                <a:spcPct val="25000"/>
              </a:spcBef>
              <a:buFontTx/>
              <a:buAutoNum type="arabicPeriod"/>
            </a:pPr>
            <a:r>
              <a:rPr lang="en-US" altLang="en-US" sz="2600">
                <a:solidFill>
                  <a:srgbClr val="FFFF00"/>
                </a:solidFill>
              </a:rPr>
              <a:t>The one who says it brings himself down to the level of the animals.</a:t>
            </a:r>
          </a:p>
          <a:p>
            <a:pPr lvl="1" eaLnBrk="1" hangingPunct="1">
              <a:spcBef>
                <a:spcPct val="25000"/>
              </a:spcBef>
            </a:pPr>
            <a:r>
              <a:rPr lang="en-US" altLang="en-US" sz="2600">
                <a:solidFill>
                  <a:srgbClr val="FFFF00"/>
                </a:solidFill>
              </a:rPr>
              <a:t>2. The one who says it closes his mind to all evidence of God’s existence. (See </a:t>
            </a:r>
            <a:r>
              <a:rPr lang="en-US" altLang="en-US" sz="2600" i="1">
                <a:solidFill>
                  <a:srgbClr val="FFFF00"/>
                </a:solidFill>
              </a:rPr>
              <a:t>Romans 1:20-21</a:t>
            </a:r>
            <a:r>
              <a:rPr lang="en-US" altLang="en-US" sz="2600">
                <a:solidFill>
                  <a:srgbClr val="FFFF00"/>
                </a:solidFill>
              </a:rPr>
              <a:t>).</a:t>
            </a:r>
          </a:p>
          <a:p>
            <a:pPr lvl="1" eaLnBrk="1" hangingPunct="1">
              <a:spcBef>
                <a:spcPct val="25000"/>
              </a:spcBef>
              <a:buFontTx/>
              <a:buAutoNum type="arabicPeriod" startAt="3"/>
            </a:pPr>
            <a:r>
              <a:rPr lang="en-US" altLang="en-US" sz="2600">
                <a:solidFill>
                  <a:srgbClr val="FFFF00"/>
                </a:solidFill>
              </a:rPr>
              <a:t>The one who says it is unequipped with the knowledge necessary to make such a statement.</a:t>
            </a:r>
          </a:p>
          <a:p>
            <a:pPr lvl="1" eaLnBrk="1" hangingPunct="1">
              <a:spcBef>
                <a:spcPct val="25000"/>
              </a:spcBef>
              <a:buFontTx/>
              <a:buAutoNum type="arabicPeriod" startAt="4"/>
            </a:pPr>
            <a:r>
              <a:rPr lang="en-US" altLang="en-US" sz="2600">
                <a:solidFill>
                  <a:srgbClr val="FFFF00"/>
                </a:solidFill>
              </a:rPr>
              <a:t>The one who says it would have to possess all of the attributes of God in order to know for certain that he is right.</a:t>
            </a:r>
            <a:endParaRPr lang="en-US" altLang="en-US" sz="2600">
              <a:solidFill>
                <a:srgbClr val="FF9900"/>
              </a:solidFill>
            </a:endParaRPr>
          </a:p>
        </p:txBody>
      </p:sp>
      <p:sp>
        <p:nvSpPr>
          <p:cNvPr id="119813" name="Text Box 5"/>
          <p:cNvSpPr txBox="1">
            <a:spLocks noChangeArrowheads="1"/>
          </p:cNvSpPr>
          <p:nvPr/>
        </p:nvSpPr>
        <p:spPr bwMode="auto">
          <a:xfrm>
            <a:off x="2209800" y="228600"/>
            <a:ext cx="4657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u="sng">
                <a:solidFill>
                  <a:srgbClr val="FFFF00"/>
                </a:solidFill>
              </a:rPr>
              <a:t>Does God Exist?</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533400" y="990600"/>
            <a:ext cx="8229600" cy="609600"/>
          </a:xfrm>
        </p:spPr>
        <p:txBody>
          <a:bodyPr/>
          <a:lstStyle/>
          <a:p>
            <a:pPr marL="0" indent="0" eaLnBrk="1" hangingPunct="1">
              <a:lnSpc>
                <a:spcPct val="80000"/>
              </a:lnSpc>
              <a:buFont typeface="Wingdings" pitchFamily="2" charset="2"/>
              <a:buNone/>
            </a:pPr>
            <a:r>
              <a:rPr lang="en-US" altLang="en-US" sz="3000" b="1" i="1" smtClean="0">
                <a:solidFill>
                  <a:srgbClr val="FF9900"/>
                </a:solidFill>
                <a:effectLst/>
              </a:rPr>
              <a:t>What is the most reasonable explanation for:</a:t>
            </a:r>
            <a:endParaRPr lang="en-US" altLang="en-US" sz="3000" b="1" smtClean="0">
              <a:solidFill>
                <a:srgbClr val="FFFF00"/>
              </a:solidFill>
              <a:effectLst/>
            </a:endParaRPr>
          </a:p>
        </p:txBody>
      </p:sp>
      <p:sp>
        <p:nvSpPr>
          <p:cNvPr id="120835" name="Text Box 27"/>
          <p:cNvSpPr txBox="1">
            <a:spLocks noChangeArrowheads="1"/>
          </p:cNvSpPr>
          <p:nvPr/>
        </p:nvSpPr>
        <p:spPr bwMode="auto">
          <a:xfrm>
            <a:off x="2362200" y="228600"/>
            <a:ext cx="43799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u="sng">
                <a:solidFill>
                  <a:srgbClr val="FFFF00"/>
                </a:solidFill>
              </a:rPr>
              <a:t>Does God Exist?</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533400" y="990600"/>
            <a:ext cx="8229600" cy="609600"/>
          </a:xfrm>
        </p:spPr>
        <p:txBody>
          <a:bodyPr/>
          <a:lstStyle/>
          <a:p>
            <a:pPr marL="0" indent="0" eaLnBrk="1" hangingPunct="1">
              <a:lnSpc>
                <a:spcPct val="80000"/>
              </a:lnSpc>
              <a:buFont typeface="Wingdings" pitchFamily="2" charset="2"/>
              <a:buNone/>
            </a:pPr>
            <a:r>
              <a:rPr lang="en-US" altLang="en-US" sz="3000" b="1" i="1" smtClean="0">
                <a:solidFill>
                  <a:srgbClr val="FF9900"/>
                </a:solidFill>
                <a:effectLst/>
              </a:rPr>
              <a:t>What is the most reasonable explanation for:</a:t>
            </a:r>
            <a:endParaRPr lang="en-US" altLang="en-US" sz="3000" b="1" smtClean="0">
              <a:solidFill>
                <a:srgbClr val="FFFF00"/>
              </a:solidFill>
              <a:effectLst/>
            </a:endParaRPr>
          </a:p>
        </p:txBody>
      </p:sp>
      <p:sp>
        <p:nvSpPr>
          <p:cNvPr id="121859" name="Rectangle 3"/>
          <p:cNvSpPr>
            <a:spLocks noChangeArrowheads="1"/>
          </p:cNvSpPr>
          <p:nvPr/>
        </p:nvSpPr>
        <p:spPr bwMode="auto">
          <a:xfrm>
            <a:off x="914400" y="22098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75000"/>
              </a:spcBef>
              <a:buClr>
                <a:srgbClr val="FFFF00"/>
              </a:buClr>
              <a:buSzPct val="75000"/>
              <a:buFont typeface="Wingdings" pitchFamily="2" charset="2"/>
              <a:buChar char="l"/>
            </a:pPr>
            <a:r>
              <a:rPr lang="en-US" altLang="en-US" sz="3000" b="1" i="1">
                <a:solidFill>
                  <a:srgbClr val="FFFF00"/>
                </a:solidFill>
              </a:rPr>
              <a:t>The existence of the universe?</a:t>
            </a:r>
          </a:p>
          <a:p>
            <a:pPr eaLnBrk="1" hangingPunct="1">
              <a:lnSpc>
                <a:spcPct val="80000"/>
              </a:lnSpc>
              <a:spcBef>
                <a:spcPct val="70000"/>
              </a:spcBef>
              <a:buClr>
                <a:schemeClr val="hlink"/>
              </a:buClr>
              <a:buSzPct val="75000"/>
              <a:buFont typeface="Wingdings" pitchFamily="2" charset="2"/>
              <a:buNone/>
            </a:pPr>
            <a:endParaRPr lang="en-US" altLang="en-US" sz="3000" b="1">
              <a:solidFill>
                <a:srgbClr val="FFFF00"/>
              </a:solidFill>
            </a:endParaRPr>
          </a:p>
        </p:txBody>
      </p:sp>
      <p:sp>
        <p:nvSpPr>
          <p:cNvPr id="121860" name="Text Box 4"/>
          <p:cNvSpPr txBox="1">
            <a:spLocks noChangeArrowheads="1"/>
          </p:cNvSpPr>
          <p:nvPr/>
        </p:nvSpPr>
        <p:spPr bwMode="auto">
          <a:xfrm>
            <a:off x="2362200" y="228600"/>
            <a:ext cx="43799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u="sng">
                <a:solidFill>
                  <a:srgbClr val="FFFF00"/>
                </a:solidFill>
              </a:rPr>
              <a:t>Does God Exist?</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533400" y="990600"/>
            <a:ext cx="8229600" cy="609600"/>
          </a:xfrm>
        </p:spPr>
        <p:txBody>
          <a:bodyPr/>
          <a:lstStyle/>
          <a:p>
            <a:pPr marL="0" indent="0" eaLnBrk="1" hangingPunct="1">
              <a:lnSpc>
                <a:spcPct val="80000"/>
              </a:lnSpc>
              <a:buFont typeface="Wingdings" pitchFamily="2" charset="2"/>
              <a:buNone/>
            </a:pPr>
            <a:r>
              <a:rPr lang="en-US" altLang="en-US" sz="3000" b="1" i="1" smtClean="0">
                <a:solidFill>
                  <a:srgbClr val="FF9900"/>
                </a:solidFill>
                <a:effectLst/>
              </a:rPr>
              <a:t>What is the most reasonable explanation for:</a:t>
            </a:r>
            <a:endParaRPr lang="en-US" altLang="en-US" sz="3000" b="1" smtClean="0">
              <a:solidFill>
                <a:srgbClr val="FFFF00"/>
              </a:solidFill>
              <a:effectLst/>
            </a:endParaRPr>
          </a:p>
        </p:txBody>
      </p:sp>
      <p:sp>
        <p:nvSpPr>
          <p:cNvPr id="122883" name="Rectangle 3"/>
          <p:cNvSpPr>
            <a:spLocks noChangeArrowheads="1"/>
          </p:cNvSpPr>
          <p:nvPr/>
        </p:nvSpPr>
        <p:spPr bwMode="auto">
          <a:xfrm>
            <a:off x="914400" y="22098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75000"/>
              </a:spcBef>
              <a:buClr>
                <a:srgbClr val="FFFF00"/>
              </a:buClr>
              <a:buSzPct val="75000"/>
              <a:buFont typeface="Wingdings" pitchFamily="2" charset="2"/>
              <a:buChar char="l"/>
            </a:pPr>
            <a:r>
              <a:rPr lang="en-US" altLang="en-US" sz="3000" b="1" i="1">
                <a:solidFill>
                  <a:srgbClr val="FFFF00"/>
                </a:solidFill>
              </a:rPr>
              <a:t>The existence of the universe?</a:t>
            </a:r>
          </a:p>
          <a:p>
            <a:pPr eaLnBrk="1" hangingPunct="1">
              <a:lnSpc>
                <a:spcPct val="90000"/>
              </a:lnSpc>
              <a:spcBef>
                <a:spcPct val="75000"/>
              </a:spcBef>
              <a:buClr>
                <a:srgbClr val="FFFF00"/>
              </a:buClr>
              <a:buSzPct val="75000"/>
              <a:buFont typeface="Wingdings" pitchFamily="2" charset="2"/>
              <a:buChar char="l"/>
            </a:pPr>
            <a:r>
              <a:rPr lang="en-US" altLang="en-US" sz="3000" b="1" i="1">
                <a:solidFill>
                  <a:srgbClr val="FFFF00"/>
                </a:solidFill>
              </a:rPr>
              <a:t>The order, design, and purpose evident in the universe?</a:t>
            </a:r>
          </a:p>
          <a:p>
            <a:pPr eaLnBrk="1" hangingPunct="1">
              <a:lnSpc>
                <a:spcPct val="80000"/>
              </a:lnSpc>
              <a:spcBef>
                <a:spcPct val="70000"/>
              </a:spcBef>
              <a:buClr>
                <a:schemeClr val="hlink"/>
              </a:buClr>
              <a:buSzPct val="75000"/>
              <a:buFont typeface="Wingdings" pitchFamily="2" charset="2"/>
              <a:buNone/>
            </a:pPr>
            <a:endParaRPr lang="en-US" altLang="en-US" sz="3000" b="1">
              <a:solidFill>
                <a:srgbClr val="FFFF00"/>
              </a:solidFill>
            </a:endParaRPr>
          </a:p>
        </p:txBody>
      </p:sp>
      <p:sp>
        <p:nvSpPr>
          <p:cNvPr id="122884" name="Text Box 4"/>
          <p:cNvSpPr txBox="1">
            <a:spLocks noChangeArrowheads="1"/>
          </p:cNvSpPr>
          <p:nvPr/>
        </p:nvSpPr>
        <p:spPr bwMode="auto">
          <a:xfrm>
            <a:off x="2362200" y="228600"/>
            <a:ext cx="43799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u="sng">
                <a:solidFill>
                  <a:srgbClr val="FFFF00"/>
                </a:solidFill>
              </a:rPr>
              <a:t>Does God Exist?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9459" name="Rectangle 3"/>
          <p:cNvSpPr>
            <a:spLocks noGrp="1" noChangeArrowheads="1"/>
          </p:cNvSpPr>
          <p:nvPr>
            <p:ph type="body" idx="1"/>
          </p:nvPr>
        </p:nvSpPr>
        <p:spPr>
          <a:xfrm>
            <a:off x="609600" y="12192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xfrm>
            <a:off x="533400" y="990600"/>
            <a:ext cx="8229600" cy="609600"/>
          </a:xfrm>
        </p:spPr>
        <p:txBody>
          <a:bodyPr/>
          <a:lstStyle/>
          <a:p>
            <a:pPr marL="0" indent="0" eaLnBrk="1" hangingPunct="1">
              <a:lnSpc>
                <a:spcPct val="80000"/>
              </a:lnSpc>
              <a:buFont typeface="Wingdings" pitchFamily="2" charset="2"/>
              <a:buNone/>
            </a:pPr>
            <a:r>
              <a:rPr lang="en-US" altLang="en-US" sz="3000" b="1" i="1" smtClean="0">
                <a:solidFill>
                  <a:srgbClr val="FF9900"/>
                </a:solidFill>
                <a:effectLst/>
              </a:rPr>
              <a:t>What is the most reasonable explanation for:</a:t>
            </a:r>
            <a:endParaRPr lang="en-US" altLang="en-US" sz="3000" b="1" smtClean="0">
              <a:solidFill>
                <a:srgbClr val="FFFF00"/>
              </a:solidFill>
              <a:effectLst/>
            </a:endParaRPr>
          </a:p>
        </p:txBody>
      </p:sp>
      <p:sp>
        <p:nvSpPr>
          <p:cNvPr id="123907" name="Rectangle 3"/>
          <p:cNvSpPr>
            <a:spLocks noChangeArrowheads="1"/>
          </p:cNvSpPr>
          <p:nvPr/>
        </p:nvSpPr>
        <p:spPr bwMode="auto">
          <a:xfrm>
            <a:off x="914400" y="22098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75000"/>
              </a:spcBef>
              <a:buClr>
                <a:srgbClr val="FFFF00"/>
              </a:buClr>
              <a:buSzPct val="75000"/>
              <a:buFont typeface="Wingdings" pitchFamily="2" charset="2"/>
              <a:buChar char="l"/>
            </a:pPr>
            <a:r>
              <a:rPr lang="en-US" altLang="en-US" sz="3000" b="1" i="1">
                <a:solidFill>
                  <a:srgbClr val="FFFF00"/>
                </a:solidFill>
              </a:rPr>
              <a:t>The existence of the universe?</a:t>
            </a:r>
          </a:p>
          <a:p>
            <a:pPr eaLnBrk="1" hangingPunct="1">
              <a:lnSpc>
                <a:spcPct val="90000"/>
              </a:lnSpc>
              <a:spcBef>
                <a:spcPct val="75000"/>
              </a:spcBef>
              <a:buClr>
                <a:srgbClr val="FFFF00"/>
              </a:buClr>
              <a:buSzPct val="75000"/>
              <a:buFont typeface="Wingdings" pitchFamily="2" charset="2"/>
              <a:buChar char="l"/>
            </a:pPr>
            <a:r>
              <a:rPr lang="en-US" altLang="en-US" sz="3000" b="1" i="1">
                <a:solidFill>
                  <a:srgbClr val="FFFF00"/>
                </a:solidFill>
              </a:rPr>
              <a:t>The order, design, and purpose evident in the universe?</a:t>
            </a:r>
          </a:p>
          <a:p>
            <a:pPr eaLnBrk="1" hangingPunct="1">
              <a:lnSpc>
                <a:spcPct val="90000"/>
              </a:lnSpc>
              <a:spcBef>
                <a:spcPct val="75000"/>
              </a:spcBef>
              <a:buClr>
                <a:srgbClr val="FFFF00"/>
              </a:buClr>
              <a:buSzPct val="75000"/>
              <a:buFont typeface="Wingdings" pitchFamily="2" charset="2"/>
              <a:buChar char="l"/>
            </a:pPr>
            <a:r>
              <a:rPr lang="en-US" altLang="en-US" sz="3000" b="1" i="1">
                <a:solidFill>
                  <a:srgbClr val="FFFF00"/>
                </a:solidFill>
              </a:rPr>
              <a:t>The origin of life?</a:t>
            </a:r>
            <a:endParaRPr lang="en-US" altLang="en-US" sz="3000" b="1">
              <a:solidFill>
                <a:srgbClr val="FFFF00"/>
              </a:solidFill>
            </a:endParaRPr>
          </a:p>
          <a:p>
            <a:pPr eaLnBrk="1" hangingPunct="1">
              <a:lnSpc>
                <a:spcPct val="80000"/>
              </a:lnSpc>
              <a:spcBef>
                <a:spcPct val="70000"/>
              </a:spcBef>
              <a:buClr>
                <a:schemeClr val="hlink"/>
              </a:buClr>
              <a:buSzPct val="75000"/>
              <a:buFont typeface="Wingdings" pitchFamily="2" charset="2"/>
              <a:buNone/>
            </a:pPr>
            <a:endParaRPr lang="en-US" altLang="en-US" sz="3000" b="1">
              <a:solidFill>
                <a:srgbClr val="FFFF00"/>
              </a:solidFill>
            </a:endParaRPr>
          </a:p>
        </p:txBody>
      </p:sp>
      <p:sp>
        <p:nvSpPr>
          <p:cNvPr id="123908" name="Text Box 4"/>
          <p:cNvSpPr txBox="1">
            <a:spLocks noChangeArrowheads="1"/>
          </p:cNvSpPr>
          <p:nvPr/>
        </p:nvSpPr>
        <p:spPr bwMode="auto">
          <a:xfrm>
            <a:off x="2362200" y="228600"/>
            <a:ext cx="43799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u="sng">
                <a:solidFill>
                  <a:srgbClr val="FFFF00"/>
                </a:solidFill>
              </a:rPr>
              <a:t>Does God Exist?</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533400" y="990600"/>
            <a:ext cx="8229600" cy="609600"/>
          </a:xfrm>
        </p:spPr>
        <p:txBody>
          <a:bodyPr/>
          <a:lstStyle/>
          <a:p>
            <a:pPr marL="0" indent="0" eaLnBrk="1" hangingPunct="1">
              <a:lnSpc>
                <a:spcPct val="80000"/>
              </a:lnSpc>
              <a:buFont typeface="Wingdings" pitchFamily="2" charset="2"/>
              <a:buNone/>
            </a:pPr>
            <a:r>
              <a:rPr lang="en-US" altLang="en-US" sz="3000" b="1" i="1" smtClean="0">
                <a:solidFill>
                  <a:srgbClr val="FF9900"/>
                </a:solidFill>
                <a:effectLst/>
              </a:rPr>
              <a:t>What is the most reasonable explanation for:</a:t>
            </a:r>
            <a:endParaRPr lang="en-US" altLang="en-US" sz="3000" b="1" smtClean="0">
              <a:solidFill>
                <a:srgbClr val="FFFF00"/>
              </a:solidFill>
              <a:effectLst/>
            </a:endParaRPr>
          </a:p>
        </p:txBody>
      </p:sp>
      <p:sp>
        <p:nvSpPr>
          <p:cNvPr id="124931" name="Rectangle 3"/>
          <p:cNvSpPr>
            <a:spLocks noChangeArrowheads="1"/>
          </p:cNvSpPr>
          <p:nvPr/>
        </p:nvSpPr>
        <p:spPr bwMode="auto">
          <a:xfrm>
            <a:off x="914400" y="22098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75000"/>
              </a:spcBef>
              <a:buClr>
                <a:srgbClr val="FFFF00"/>
              </a:buClr>
              <a:buSzPct val="75000"/>
              <a:buFont typeface="Wingdings" pitchFamily="2" charset="2"/>
              <a:buChar char="l"/>
            </a:pPr>
            <a:r>
              <a:rPr lang="en-US" altLang="en-US" sz="3000" b="1" i="1">
                <a:solidFill>
                  <a:srgbClr val="FFFF00"/>
                </a:solidFill>
              </a:rPr>
              <a:t>The existence of the universe?</a:t>
            </a:r>
          </a:p>
          <a:p>
            <a:pPr eaLnBrk="1" hangingPunct="1">
              <a:lnSpc>
                <a:spcPct val="90000"/>
              </a:lnSpc>
              <a:spcBef>
                <a:spcPct val="75000"/>
              </a:spcBef>
              <a:buClr>
                <a:srgbClr val="FFFF00"/>
              </a:buClr>
              <a:buSzPct val="75000"/>
              <a:buFont typeface="Wingdings" pitchFamily="2" charset="2"/>
              <a:buChar char="l"/>
            </a:pPr>
            <a:r>
              <a:rPr lang="en-US" altLang="en-US" sz="3000" b="1" i="1">
                <a:solidFill>
                  <a:srgbClr val="FFFF00"/>
                </a:solidFill>
              </a:rPr>
              <a:t>The order, design, and purpose evident in the universe?</a:t>
            </a:r>
          </a:p>
          <a:p>
            <a:pPr eaLnBrk="1" hangingPunct="1">
              <a:lnSpc>
                <a:spcPct val="90000"/>
              </a:lnSpc>
              <a:spcBef>
                <a:spcPct val="75000"/>
              </a:spcBef>
              <a:buClr>
                <a:srgbClr val="FFFF00"/>
              </a:buClr>
              <a:buSzPct val="75000"/>
              <a:buFont typeface="Wingdings" pitchFamily="2" charset="2"/>
              <a:buChar char="l"/>
            </a:pPr>
            <a:r>
              <a:rPr lang="en-US" altLang="en-US" sz="3000" b="1" i="1">
                <a:solidFill>
                  <a:srgbClr val="FFFF00"/>
                </a:solidFill>
              </a:rPr>
              <a:t>The origin of life?</a:t>
            </a:r>
            <a:endParaRPr lang="en-US" altLang="en-US" sz="3000" b="1">
              <a:solidFill>
                <a:srgbClr val="FFFF00"/>
              </a:solidFill>
            </a:endParaRPr>
          </a:p>
          <a:p>
            <a:pPr eaLnBrk="1" hangingPunct="1">
              <a:lnSpc>
                <a:spcPct val="90000"/>
              </a:lnSpc>
              <a:spcBef>
                <a:spcPct val="75000"/>
              </a:spcBef>
              <a:buClr>
                <a:srgbClr val="FFFF00"/>
              </a:buClr>
              <a:buSzPct val="75000"/>
              <a:buFont typeface="Wingdings" pitchFamily="2" charset="2"/>
              <a:buChar char="l"/>
            </a:pPr>
            <a:r>
              <a:rPr lang="en-US" altLang="en-US" sz="3000" b="1" i="1">
                <a:solidFill>
                  <a:srgbClr val="FFFF00"/>
                </a:solidFill>
              </a:rPr>
              <a:t>The unique nature of man?</a:t>
            </a:r>
            <a:endParaRPr lang="en-US" altLang="en-US" sz="3000" b="1">
              <a:solidFill>
                <a:srgbClr val="FFFF00"/>
              </a:solidFill>
            </a:endParaRPr>
          </a:p>
          <a:p>
            <a:pPr eaLnBrk="1" hangingPunct="1">
              <a:lnSpc>
                <a:spcPct val="80000"/>
              </a:lnSpc>
              <a:spcBef>
                <a:spcPct val="70000"/>
              </a:spcBef>
              <a:buClr>
                <a:schemeClr val="hlink"/>
              </a:buClr>
              <a:buSzPct val="75000"/>
              <a:buFont typeface="Wingdings" pitchFamily="2" charset="2"/>
              <a:buNone/>
            </a:pPr>
            <a:endParaRPr lang="en-US" altLang="en-US" sz="3000" b="1">
              <a:solidFill>
                <a:srgbClr val="FFFF00"/>
              </a:solidFill>
            </a:endParaRPr>
          </a:p>
        </p:txBody>
      </p:sp>
      <p:sp>
        <p:nvSpPr>
          <p:cNvPr id="124932" name="Text Box 4"/>
          <p:cNvSpPr txBox="1">
            <a:spLocks noChangeArrowheads="1"/>
          </p:cNvSpPr>
          <p:nvPr/>
        </p:nvSpPr>
        <p:spPr bwMode="auto">
          <a:xfrm>
            <a:off x="2362200" y="228600"/>
            <a:ext cx="43799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u="sng">
                <a:solidFill>
                  <a:srgbClr val="FFFF00"/>
                </a:solidFill>
              </a:rPr>
              <a:t>Does God Exist?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2514" name="Oval 2"/>
          <p:cNvSpPr>
            <a:spLocks noChangeArrowheads="1"/>
          </p:cNvSpPr>
          <p:nvPr/>
        </p:nvSpPr>
        <p:spPr bwMode="auto">
          <a:xfrm>
            <a:off x="1066800" y="1600200"/>
            <a:ext cx="6934200" cy="3657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i="1">
                <a:solidFill>
                  <a:srgbClr val="FFFF00"/>
                </a:solidFill>
                <a:effectLst>
                  <a:outerShdw blurRad="38100" dist="38100" dir="2700000" algn="tl">
                    <a:srgbClr val="000000"/>
                  </a:outerShdw>
                </a:effectLst>
              </a:rPr>
              <a:t>There Is A God!!!!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88067" name="Rectangle 3"/>
          <p:cNvSpPr>
            <a:spLocks noGrp="1" noChangeArrowheads="1"/>
          </p:cNvSpPr>
          <p:nvPr>
            <p:ph type="body" idx="1"/>
          </p:nvPr>
        </p:nvSpPr>
        <p:spPr>
          <a:xfrm>
            <a:off x="609600" y="12192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15364" name="Rectangle 4"/>
          <p:cNvSpPr>
            <a:spLocks noChangeArrowheads="1"/>
          </p:cNvSpPr>
          <p:nvPr/>
        </p:nvSpPr>
        <p:spPr bwMode="auto">
          <a:xfrm>
            <a:off x="1295400" y="1981200"/>
            <a:ext cx="73914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35000"/>
              </a:lnSpc>
              <a:buFontTx/>
              <a:buChar char="•"/>
            </a:pPr>
            <a:r>
              <a:rPr lang="en-US" altLang="en-US" sz="2800">
                <a:solidFill>
                  <a:srgbClr val="FF9900"/>
                </a:solidFill>
              </a:rPr>
              <a:t>Something cannot come from nothing.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89091" name="Rectangle 3"/>
          <p:cNvSpPr>
            <a:spLocks noGrp="1" noChangeArrowheads="1"/>
          </p:cNvSpPr>
          <p:nvPr>
            <p:ph type="body" idx="1"/>
          </p:nvPr>
        </p:nvSpPr>
        <p:spPr>
          <a:xfrm>
            <a:off x="609600" y="12192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16388" name="Rectangle 4"/>
          <p:cNvSpPr>
            <a:spLocks noChangeArrowheads="1"/>
          </p:cNvSpPr>
          <p:nvPr/>
        </p:nvSpPr>
        <p:spPr bwMode="auto">
          <a:xfrm>
            <a:off x="1295400" y="1981200"/>
            <a:ext cx="73914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35000"/>
              </a:lnSpc>
              <a:buFontTx/>
              <a:buChar char="•"/>
            </a:pPr>
            <a:r>
              <a:rPr lang="en-US" altLang="en-US" sz="2800">
                <a:solidFill>
                  <a:srgbClr val="FF9900"/>
                </a:solidFill>
              </a:rPr>
              <a:t>Something cannot come from nothing.</a:t>
            </a:r>
          </a:p>
          <a:p>
            <a:pPr lvl="1" eaLnBrk="1" hangingPunct="1">
              <a:lnSpc>
                <a:spcPct val="135000"/>
              </a:lnSpc>
              <a:buFontTx/>
              <a:buChar char="•"/>
            </a:pPr>
            <a:r>
              <a:rPr lang="en-US" altLang="en-US" sz="2800">
                <a:solidFill>
                  <a:srgbClr val="FF9900"/>
                </a:solidFill>
              </a:rPr>
              <a:t>Something must have always existed.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90115" name="Rectangle 3"/>
          <p:cNvSpPr>
            <a:spLocks noGrp="1" noChangeArrowheads="1"/>
          </p:cNvSpPr>
          <p:nvPr>
            <p:ph type="body" idx="1"/>
          </p:nvPr>
        </p:nvSpPr>
        <p:spPr>
          <a:xfrm>
            <a:off x="609600" y="12192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17412" name="Rectangle 4"/>
          <p:cNvSpPr>
            <a:spLocks noChangeArrowheads="1"/>
          </p:cNvSpPr>
          <p:nvPr/>
        </p:nvSpPr>
        <p:spPr bwMode="auto">
          <a:xfrm>
            <a:off x="1295400" y="1981200"/>
            <a:ext cx="7391400"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35000"/>
              </a:lnSpc>
              <a:buFontTx/>
              <a:buChar char="•"/>
            </a:pPr>
            <a:r>
              <a:rPr lang="en-US" altLang="en-US" sz="2800">
                <a:solidFill>
                  <a:srgbClr val="FF9900"/>
                </a:solidFill>
              </a:rPr>
              <a:t>Something cannot come from nothing.</a:t>
            </a:r>
          </a:p>
          <a:p>
            <a:pPr lvl="1" eaLnBrk="1" hangingPunct="1">
              <a:lnSpc>
                <a:spcPct val="135000"/>
              </a:lnSpc>
              <a:buFontTx/>
              <a:buChar char="•"/>
            </a:pPr>
            <a:r>
              <a:rPr lang="en-US" altLang="en-US" sz="2800">
                <a:solidFill>
                  <a:srgbClr val="FF9900"/>
                </a:solidFill>
              </a:rPr>
              <a:t>Something must have always existed.</a:t>
            </a:r>
          </a:p>
          <a:p>
            <a:pPr lvl="1" eaLnBrk="1" hangingPunct="1">
              <a:lnSpc>
                <a:spcPct val="135000"/>
              </a:lnSpc>
              <a:buFontTx/>
              <a:buChar char="•"/>
            </a:pPr>
            <a:r>
              <a:rPr lang="en-US" altLang="en-US" sz="2800">
                <a:solidFill>
                  <a:srgbClr val="FF9900"/>
                </a:solidFill>
              </a:rPr>
              <a:t>Which has always existed?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91139" name="Rectangle 3"/>
          <p:cNvSpPr>
            <a:spLocks noGrp="1" noChangeArrowheads="1"/>
          </p:cNvSpPr>
          <p:nvPr>
            <p:ph type="body" idx="1"/>
          </p:nvPr>
        </p:nvSpPr>
        <p:spPr>
          <a:xfrm>
            <a:off x="609600" y="12192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18436" name="Rectangle 4"/>
          <p:cNvSpPr>
            <a:spLocks noChangeArrowheads="1"/>
          </p:cNvSpPr>
          <p:nvPr/>
        </p:nvSpPr>
        <p:spPr bwMode="auto">
          <a:xfrm>
            <a:off x="1295400" y="1981200"/>
            <a:ext cx="7391400"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35000"/>
              </a:lnSpc>
              <a:buFontTx/>
              <a:buChar char="•"/>
            </a:pPr>
            <a:r>
              <a:rPr lang="en-US" altLang="en-US" sz="2800">
                <a:solidFill>
                  <a:srgbClr val="FF9900"/>
                </a:solidFill>
              </a:rPr>
              <a:t>Something cannot come from nothing.</a:t>
            </a:r>
          </a:p>
          <a:p>
            <a:pPr lvl="1" eaLnBrk="1" hangingPunct="1">
              <a:lnSpc>
                <a:spcPct val="135000"/>
              </a:lnSpc>
              <a:buFontTx/>
              <a:buChar char="•"/>
            </a:pPr>
            <a:r>
              <a:rPr lang="en-US" altLang="en-US" sz="2800">
                <a:solidFill>
                  <a:srgbClr val="FF9900"/>
                </a:solidFill>
              </a:rPr>
              <a:t>Something must have always existed.</a:t>
            </a:r>
          </a:p>
          <a:p>
            <a:pPr lvl="1" eaLnBrk="1" hangingPunct="1">
              <a:lnSpc>
                <a:spcPct val="135000"/>
              </a:lnSpc>
              <a:buFontTx/>
              <a:buChar char="•"/>
            </a:pPr>
            <a:r>
              <a:rPr lang="en-US" altLang="en-US" sz="2800">
                <a:solidFill>
                  <a:srgbClr val="FF9900"/>
                </a:solidFill>
              </a:rPr>
              <a:t>Which has always existed?</a:t>
            </a:r>
          </a:p>
        </p:txBody>
      </p:sp>
      <p:sp>
        <p:nvSpPr>
          <p:cNvPr id="18437" name="Rectangle 5"/>
          <p:cNvSpPr>
            <a:spLocks noChangeArrowheads="1"/>
          </p:cNvSpPr>
          <p:nvPr/>
        </p:nvSpPr>
        <p:spPr bwMode="auto">
          <a:xfrm>
            <a:off x="304800" y="39624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lvl="4" eaLnBrk="1" hangingPunct="1">
              <a:buFont typeface="Arial" charset="0"/>
              <a:buChar char="‒"/>
            </a:pPr>
            <a:r>
              <a:rPr lang="en-US" altLang="en-US" sz="2800">
                <a:solidFill>
                  <a:srgbClr val="FFFF00"/>
                </a:solidFill>
              </a:rPr>
              <a:t>Matter?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92163" name="Rectangle 3"/>
          <p:cNvSpPr>
            <a:spLocks noGrp="1" noChangeArrowheads="1"/>
          </p:cNvSpPr>
          <p:nvPr>
            <p:ph type="body" idx="1"/>
          </p:nvPr>
        </p:nvSpPr>
        <p:spPr>
          <a:xfrm>
            <a:off x="609600" y="12192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19460" name="Rectangle 4"/>
          <p:cNvSpPr>
            <a:spLocks noChangeArrowheads="1"/>
          </p:cNvSpPr>
          <p:nvPr/>
        </p:nvSpPr>
        <p:spPr bwMode="auto">
          <a:xfrm>
            <a:off x="1295400" y="1981200"/>
            <a:ext cx="7391400"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35000"/>
              </a:lnSpc>
              <a:buFontTx/>
              <a:buChar char="•"/>
            </a:pPr>
            <a:r>
              <a:rPr lang="en-US" altLang="en-US" sz="2800">
                <a:solidFill>
                  <a:srgbClr val="FF9900"/>
                </a:solidFill>
              </a:rPr>
              <a:t>Something cannot come from nothing.</a:t>
            </a:r>
          </a:p>
          <a:p>
            <a:pPr lvl="1" eaLnBrk="1" hangingPunct="1">
              <a:lnSpc>
                <a:spcPct val="135000"/>
              </a:lnSpc>
              <a:buFontTx/>
              <a:buChar char="•"/>
            </a:pPr>
            <a:r>
              <a:rPr lang="en-US" altLang="en-US" sz="2800">
                <a:solidFill>
                  <a:srgbClr val="FF9900"/>
                </a:solidFill>
              </a:rPr>
              <a:t>Something must have always existed.</a:t>
            </a:r>
          </a:p>
          <a:p>
            <a:pPr lvl="1" eaLnBrk="1" hangingPunct="1">
              <a:lnSpc>
                <a:spcPct val="135000"/>
              </a:lnSpc>
              <a:buFontTx/>
              <a:buChar char="•"/>
            </a:pPr>
            <a:r>
              <a:rPr lang="en-US" altLang="en-US" sz="2800">
                <a:solidFill>
                  <a:srgbClr val="FF9900"/>
                </a:solidFill>
              </a:rPr>
              <a:t>Which has always existed?</a:t>
            </a:r>
          </a:p>
        </p:txBody>
      </p:sp>
      <p:sp>
        <p:nvSpPr>
          <p:cNvPr id="19461" name="Rectangle 5"/>
          <p:cNvSpPr>
            <a:spLocks noChangeArrowheads="1"/>
          </p:cNvSpPr>
          <p:nvPr/>
        </p:nvSpPr>
        <p:spPr bwMode="auto">
          <a:xfrm>
            <a:off x="304800" y="39624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lvl="4" eaLnBrk="1" hangingPunct="1">
              <a:buFont typeface="Arial" charset="0"/>
              <a:buChar char="‒"/>
            </a:pPr>
            <a:r>
              <a:rPr lang="en-US" altLang="en-US" sz="2800">
                <a:solidFill>
                  <a:srgbClr val="FFFF00"/>
                </a:solidFill>
              </a:rPr>
              <a:t>Matter?</a:t>
            </a:r>
          </a:p>
        </p:txBody>
      </p:sp>
      <p:sp>
        <p:nvSpPr>
          <p:cNvPr id="19462" name="Rectangle 7"/>
          <p:cNvSpPr>
            <a:spLocks noChangeArrowheads="1"/>
          </p:cNvSpPr>
          <p:nvPr/>
        </p:nvSpPr>
        <p:spPr bwMode="auto">
          <a:xfrm>
            <a:off x="1752600" y="44958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9900"/>
                </a:solidFill>
              </a:rPr>
              <a:t>	    </a:t>
            </a:r>
            <a:r>
              <a:rPr lang="en-US" altLang="en-US" sz="2800">
                <a:solidFill>
                  <a:srgbClr val="FFFF00"/>
                </a:solidFill>
              </a:rPr>
              <a:t>or,</a:t>
            </a:r>
            <a:endParaRPr lang="en-US" altLang="en-US" sz="2800">
              <a:solidFill>
                <a:srgbClr val="FF99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93187" name="Rectangle 3"/>
          <p:cNvSpPr>
            <a:spLocks noGrp="1" noChangeArrowheads="1"/>
          </p:cNvSpPr>
          <p:nvPr>
            <p:ph type="body" idx="1"/>
          </p:nvPr>
        </p:nvSpPr>
        <p:spPr>
          <a:xfrm>
            <a:off x="609600" y="12192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20484" name="Rectangle 4"/>
          <p:cNvSpPr>
            <a:spLocks noChangeArrowheads="1"/>
          </p:cNvSpPr>
          <p:nvPr/>
        </p:nvSpPr>
        <p:spPr bwMode="auto">
          <a:xfrm>
            <a:off x="1295400" y="1981200"/>
            <a:ext cx="7391400"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35000"/>
              </a:lnSpc>
              <a:buFontTx/>
              <a:buChar char="•"/>
            </a:pPr>
            <a:r>
              <a:rPr lang="en-US" altLang="en-US" sz="2800">
                <a:solidFill>
                  <a:srgbClr val="FF9900"/>
                </a:solidFill>
              </a:rPr>
              <a:t>Something cannot come from nothing.</a:t>
            </a:r>
          </a:p>
          <a:p>
            <a:pPr lvl="1" eaLnBrk="1" hangingPunct="1">
              <a:lnSpc>
                <a:spcPct val="135000"/>
              </a:lnSpc>
              <a:buFontTx/>
              <a:buChar char="•"/>
            </a:pPr>
            <a:r>
              <a:rPr lang="en-US" altLang="en-US" sz="2800">
                <a:solidFill>
                  <a:srgbClr val="FF9900"/>
                </a:solidFill>
              </a:rPr>
              <a:t>Something must have always existed.</a:t>
            </a:r>
          </a:p>
          <a:p>
            <a:pPr lvl="1" eaLnBrk="1" hangingPunct="1">
              <a:lnSpc>
                <a:spcPct val="135000"/>
              </a:lnSpc>
              <a:buFontTx/>
              <a:buChar char="•"/>
            </a:pPr>
            <a:r>
              <a:rPr lang="en-US" altLang="en-US" sz="2800">
                <a:solidFill>
                  <a:srgbClr val="FF9900"/>
                </a:solidFill>
              </a:rPr>
              <a:t>Which has always existed?</a:t>
            </a:r>
          </a:p>
        </p:txBody>
      </p:sp>
      <p:sp>
        <p:nvSpPr>
          <p:cNvPr id="20485" name="Rectangle 5"/>
          <p:cNvSpPr>
            <a:spLocks noChangeArrowheads="1"/>
          </p:cNvSpPr>
          <p:nvPr/>
        </p:nvSpPr>
        <p:spPr bwMode="auto">
          <a:xfrm>
            <a:off x="304800" y="39624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lvl="4" eaLnBrk="1" hangingPunct="1">
              <a:buFont typeface="Arial" charset="0"/>
              <a:buChar char="‒"/>
            </a:pPr>
            <a:r>
              <a:rPr lang="en-US" altLang="en-US" sz="2800">
                <a:solidFill>
                  <a:srgbClr val="FFFF00"/>
                </a:solidFill>
              </a:rPr>
              <a:t>Matter?</a:t>
            </a:r>
          </a:p>
        </p:txBody>
      </p:sp>
      <p:sp>
        <p:nvSpPr>
          <p:cNvPr id="20486" name="Rectangle 6"/>
          <p:cNvSpPr>
            <a:spLocks noChangeArrowheads="1"/>
          </p:cNvSpPr>
          <p:nvPr/>
        </p:nvSpPr>
        <p:spPr bwMode="auto">
          <a:xfrm>
            <a:off x="1676400" y="50292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 typeface="Arial" charset="0"/>
              <a:buChar char="‒"/>
            </a:pPr>
            <a:r>
              <a:rPr lang="en-US" altLang="en-US" sz="2800">
                <a:solidFill>
                  <a:srgbClr val="FFFF00"/>
                </a:solidFill>
              </a:rPr>
              <a:t> Intelligent Mind?</a:t>
            </a:r>
          </a:p>
        </p:txBody>
      </p:sp>
      <p:sp>
        <p:nvSpPr>
          <p:cNvPr id="20487" name="Rectangle 7"/>
          <p:cNvSpPr>
            <a:spLocks noChangeArrowheads="1"/>
          </p:cNvSpPr>
          <p:nvPr/>
        </p:nvSpPr>
        <p:spPr bwMode="auto">
          <a:xfrm>
            <a:off x="1752600" y="44958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9900"/>
                </a:solidFill>
              </a:rPr>
              <a:t>	    </a:t>
            </a:r>
            <a:r>
              <a:rPr lang="en-US" altLang="en-US" sz="2800">
                <a:solidFill>
                  <a:srgbClr val="FFFF00"/>
                </a:solidFill>
              </a:rPr>
              <a:t>or,</a:t>
            </a:r>
            <a:endParaRPr lang="en-US" altLang="en-US" sz="2800">
              <a:solidFill>
                <a:srgbClr val="FF99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Has Matter Always Existed?</a:t>
            </a:r>
            <a:endParaRPr lang="en-US" altLang="en-US" sz="3600" b="1" i="1" u="sng" smtClean="0">
              <a:solidFill>
                <a:srgbClr val="FFFF00"/>
              </a:solidFill>
              <a:effectLst/>
            </a:endParaRPr>
          </a:p>
        </p:txBody>
      </p:sp>
      <p:sp>
        <p:nvSpPr>
          <p:cNvPr id="20483" name="Rectangle 3"/>
          <p:cNvSpPr>
            <a:spLocks noGrp="1" noChangeArrowheads="1"/>
          </p:cNvSpPr>
          <p:nvPr>
            <p:ph type="body" idx="1"/>
          </p:nvPr>
        </p:nvSpPr>
        <p:spPr>
          <a:xfrm>
            <a:off x="609600" y="12954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21508" name="Rectangle 7"/>
          <p:cNvSpPr>
            <a:spLocks noChangeArrowheads="1"/>
          </p:cNvSpPr>
          <p:nvPr/>
        </p:nvSpPr>
        <p:spPr bwMode="auto">
          <a:xfrm>
            <a:off x="1600200" y="41910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lvl="4" eaLnBrk="1" hangingPunct="1"/>
            <a:r>
              <a:rPr lang="en-US" altLang="en-US" sz="2800">
                <a:solidFill>
                  <a:srgbClr val="FFFF00"/>
                </a:solidFill>
              </a:rPr>
              <a:t>	</a:t>
            </a:r>
          </a:p>
        </p:txBody>
      </p:sp>
      <p:sp>
        <p:nvSpPr>
          <p:cNvPr id="21509" name="Rectangle 9"/>
          <p:cNvSpPr>
            <a:spLocks noChangeArrowheads="1"/>
          </p:cNvSpPr>
          <p:nvPr/>
        </p:nvSpPr>
        <p:spPr bwMode="auto">
          <a:xfrm>
            <a:off x="1752600" y="46482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9900"/>
                </a:solidFill>
              </a:rPr>
              <a:t>	</a:t>
            </a:r>
          </a:p>
        </p:txBody>
      </p:sp>
      <p:sp>
        <p:nvSpPr>
          <p:cNvPr id="21510" name="Text Box 10"/>
          <p:cNvSpPr txBox="1">
            <a:spLocks noChangeArrowheads="1"/>
          </p:cNvSpPr>
          <p:nvPr/>
        </p:nvSpPr>
        <p:spPr bwMode="auto">
          <a:xfrm>
            <a:off x="838200" y="2246313"/>
            <a:ext cx="769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b="1" u="sng" smtClean="0">
                <a:solidFill>
                  <a:srgbClr val="FFFF00"/>
                </a:solidFill>
                <a:effectLst/>
              </a:rPr>
              <a:t>Does God Exist? --</a:t>
            </a:r>
            <a:r>
              <a:rPr lang="en-US" altLang="en-US" sz="2800" b="1" i="1" u="sng" smtClean="0">
                <a:solidFill>
                  <a:srgbClr val="FFFF00"/>
                </a:solidFill>
                <a:effectLst/>
              </a:rPr>
              <a:t>Introduction</a:t>
            </a:r>
          </a:p>
        </p:txBody>
      </p:sp>
      <p:sp>
        <p:nvSpPr>
          <p:cNvPr id="4099" name="Text Box 4"/>
          <p:cNvSpPr txBox="1">
            <a:spLocks noChangeArrowheads="1"/>
          </p:cNvSpPr>
          <p:nvPr/>
        </p:nvSpPr>
        <p:spPr bwMode="auto">
          <a:xfrm>
            <a:off x="533400" y="2971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Has Matter Always Existed?</a:t>
            </a:r>
            <a:endParaRPr lang="en-US" altLang="en-US" sz="3600" b="1" i="1" u="sng" smtClean="0">
              <a:solidFill>
                <a:srgbClr val="FFFF00"/>
              </a:solidFill>
              <a:effectLst/>
            </a:endParaRPr>
          </a:p>
        </p:txBody>
      </p:sp>
      <p:sp>
        <p:nvSpPr>
          <p:cNvPr id="94211" name="Rectangle 3"/>
          <p:cNvSpPr>
            <a:spLocks noGrp="1" noChangeArrowheads="1"/>
          </p:cNvSpPr>
          <p:nvPr>
            <p:ph type="body" idx="1"/>
          </p:nvPr>
        </p:nvSpPr>
        <p:spPr>
          <a:xfrm>
            <a:off x="609600" y="12954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22532" name="Rectangle 4"/>
          <p:cNvSpPr>
            <a:spLocks noChangeArrowheads="1"/>
          </p:cNvSpPr>
          <p:nvPr/>
        </p:nvSpPr>
        <p:spPr bwMode="auto">
          <a:xfrm>
            <a:off x="1600200" y="41910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lvl="4" eaLnBrk="1" hangingPunct="1"/>
            <a:r>
              <a:rPr lang="en-US" altLang="en-US" sz="2800">
                <a:solidFill>
                  <a:srgbClr val="FFFF00"/>
                </a:solidFill>
              </a:rPr>
              <a:t>	</a:t>
            </a:r>
          </a:p>
        </p:txBody>
      </p:sp>
      <p:sp>
        <p:nvSpPr>
          <p:cNvPr id="22533" name="Rectangle 6"/>
          <p:cNvSpPr>
            <a:spLocks noChangeArrowheads="1"/>
          </p:cNvSpPr>
          <p:nvPr/>
        </p:nvSpPr>
        <p:spPr bwMode="auto">
          <a:xfrm>
            <a:off x="1752600" y="46482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9900"/>
                </a:solidFill>
              </a:rPr>
              <a:t>	</a:t>
            </a:r>
          </a:p>
        </p:txBody>
      </p:sp>
      <p:sp>
        <p:nvSpPr>
          <p:cNvPr id="22534" name="Text Box 7"/>
          <p:cNvSpPr txBox="1">
            <a:spLocks noChangeArrowheads="1"/>
          </p:cNvSpPr>
          <p:nvPr/>
        </p:nvSpPr>
        <p:spPr bwMode="auto">
          <a:xfrm>
            <a:off x="838200" y="2246313"/>
            <a:ext cx="769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2535" name="Text Box 8"/>
          <p:cNvSpPr txBox="1">
            <a:spLocks noChangeArrowheads="1"/>
          </p:cNvSpPr>
          <p:nvPr/>
        </p:nvSpPr>
        <p:spPr bwMode="auto">
          <a:xfrm>
            <a:off x="1524000" y="2057400"/>
            <a:ext cx="64960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45000"/>
              </a:spcBef>
              <a:buFontTx/>
              <a:buChar char="•"/>
            </a:pPr>
            <a:r>
              <a:rPr lang="en-US" altLang="en-US" sz="2800" dirty="0">
                <a:solidFill>
                  <a:srgbClr val="FF9900"/>
                </a:solidFill>
              </a:rPr>
              <a:t> Even atheists admit that the material universe had a beginning (i.e. the “Big-Bang” theory, </a:t>
            </a:r>
            <a:r>
              <a:rPr lang="en-US" altLang="en-US" sz="2800" dirty="0" smtClean="0">
                <a:solidFill>
                  <a:srgbClr val="FF9900"/>
                </a:solidFill>
              </a:rPr>
              <a:t>supposedly 15 </a:t>
            </a:r>
            <a:r>
              <a:rPr lang="en-US" altLang="en-US" sz="2800" dirty="0">
                <a:solidFill>
                  <a:srgbClr val="FF9900"/>
                </a:solidFill>
              </a:rPr>
              <a:t>billion years ago).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Has Matter Always Existed?</a:t>
            </a:r>
            <a:endParaRPr lang="en-US" altLang="en-US" sz="3600" b="1" i="1" u="sng" smtClean="0">
              <a:solidFill>
                <a:srgbClr val="FFFF00"/>
              </a:solidFill>
              <a:effectLst/>
            </a:endParaRPr>
          </a:p>
        </p:txBody>
      </p:sp>
      <p:sp>
        <p:nvSpPr>
          <p:cNvPr id="95235" name="Rectangle 3"/>
          <p:cNvSpPr>
            <a:spLocks noGrp="1" noChangeArrowheads="1"/>
          </p:cNvSpPr>
          <p:nvPr>
            <p:ph type="body" idx="1"/>
          </p:nvPr>
        </p:nvSpPr>
        <p:spPr>
          <a:xfrm>
            <a:off x="609600" y="12954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23556" name="Rectangle 4"/>
          <p:cNvSpPr>
            <a:spLocks noChangeArrowheads="1"/>
          </p:cNvSpPr>
          <p:nvPr/>
        </p:nvSpPr>
        <p:spPr bwMode="auto">
          <a:xfrm>
            <a:off x="1600200" y="41910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lvl="4" eaLnBrk="1" hangingPunct="1"/>
            <a:r>
              <a:rPr lang="en-US" altLang="en-US" sz="2800">
                <a:solidFill>
                  <a:srgbClr val="FFFF00"/>
                </a:solidFill>
              </a:rPr>
              <a:t>	</a:t>
            </a:r>
          </a:p>
        </p:txBody>
      </p:sp>
      <p:sp>
        <p:nvSpPr>
          <p:cNvPr id="23557" name="Rectangle 6"/>
          <p:cNvSpPr>
            <a:spLocks noChangeArrowheads="1"/>
          </p:cNvSpPr>
          <p:nvPr/>
        </p:nvSpPr>
        <p:spPr bwMode="auto">
          <a:xfrm>
            <a:off x="1752600" y="46482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9900"/>
                </a:solidFill>
              </a:rPr>
              <a:t>	</a:t>
            </a:r>
          </a:p>
        </p:txBody>
      </p:sp>
      <p:sp>
        <p:nvSpPr>
          <p:cNvPr id="23558" name="Text Box 7"/>
          <p:cNvSpPr txBox="1">
            <a:spLocks noChangeArrowheads="1"/>
          </p:cNvSpPr>
          <p:nvPr/>
        </p:nvSpPr>
        <p:spPr bwMode="auto">
          <a:xfrm>
            <a:off x="838200" y="2246313"/>
            <a:ext cx="769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3559" name="Text Box 8"/>
          <p:cNvSpPr txBox="1">
            <a:spLocks noChangeArrowheads="1"/>
          </p:cNvSpPr>
          <p:nvPr/>
        </p:nvSpPr>
        <p:spPr bwMode="auto">
          <a:xfrm>
            <a:off x="1524000" y="2057400"/>
            <a:ext cx="649605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45000"/>
              </a:spcBef>
              <a:buFontTx/>
              <a:buChar char="•"/>
            </a:pPr>
            <a:r>
              <a:rPr lang="en-US" altLang="en-US" sz="2800" dirty="0">
                <a:solidFill>
                  <a:srgbClr val="FF9900"/>
                </a:solidFill>
              </a:rPr>
              <a:t> Even atheists admit that the material universe had a beginning (i.e. the “Big-Bang” theory, </a:t>
            </a:r>
            <a:r>
              <a:rPr lang="en-US" altLang="en-US" sz="2800" dirty="0" smtClean="0">
                <a:solidFill>
                  <a:srgbClr val="FF9900"/>
                </a:solidFill>
              </a:rPr>
              <a:t>supposedly 15 </a:t>
            </a:r>
            <a:r>
              <a:rPr lang="en-US" altLang="en-US" sz="2800" dirty="0">
                <a:solidFill>
                  <a:srgbClr val="FF9900"/>
                </a:solidFill>
              </a:rPr>
              <a:t>billion years ago).</a:t>
            </a:r>
          </a:p>
          <a:p>
            <a:pPr eaLnBrk="1" hangingPunct="1">
              <a:spcBef>
                <a:spcPct val="45000"/>
              </a:spcBef>
              <a:buFontTx/>
              <a:buChar char="•"/>
            </a:pPr>
            <a:r>
              <a:rPr lang="en-US" altLang="en-US" sz="2800" dirty="0">
                <a:solidFill>
                  <a:srgbClr val="FF9900"/>
                </a:solidFill>
              </a:rPr>
              <a:t> The material universe must have had a beginning since it is in a process of winding down (i.e. the 2</a:t>
            </a:r>
            <a:r>
              <a:rPr lang="en-US" altLang="en-US" sz="2800" baseline="30000" dirty="0">
                <a:solidFill>
                  <a:srgbClr val="FF9900"/>
                </a:solidFill>
              </a:rPr>
              <a:t>nd</a:t>
            </a:r>
            <a:r>
              <a:rPr lang="en-US" altLang="en-US" sz="2800" dirty="0">
                <a:solidFill>
                  <a:srgbClr val="FF9900"/>
                </a:solidFill>
              </a:rPr>
              <a:t> Law of Thermodynamics—order to disorder).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Has Matter Always Existed?</a:t>
            </a:r>
            <a:endParaRPr lang="en-US" altLang="en-US" sz="3600" b="1" i="1" u="sng" smtClean="0">
              <a:solidFill>
                <a:srgbClr val="FFFF00"/>
              </a:solidFill>
              <a:effectLst/>
            </a:endParaRPr>
          </a:p>
        </p:txBody>
      </p:sp>
      <p:sp>
        <p:nvSpPr>
          <p:cNvPr id="96259" name="Rectangle 3"/>
          <p:cNvSpPr>
            <a:spLocks noGrp="1" noChangeArrowheads="1"/>
          </p:cNvSpPr>
          <p:nvPr>
            <p:ph type="body" idx="1"/>
          </p:nvPr>
        </p:nvSpPr>
        <p:spPr>
          <a:xfrm>
            <a:off x="609600" y="12954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24580" name="Rectangle 4"/>
          <p:cNvSpPr>
            <a:spLocks noChangeArrowheads="1"/>
          </p:cNvSpPr>
          <p:nvPr/>
        </p:nvSpPr>
        <p:spPr bwMode="auto">
          <a:xfrm>
            <a:off x="1600200" y="41910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lvl="4" eaLnBrk="1" hangingPunct="1"/>
            <a:r>
              <a:rPr lang="en-US" altLang="en-US" sz="2800">
                <a:solidFill>
                  <a:srgbClr val="FFFF00"/>
                </a:solidFill>
              </a:rPr>
              <a:t>	</a:t>
            </a:r>
          </a:p>
        </p:txBody>
      </p:sp>
      <p:sp>
        <p:nvSpPr>
          <p:cNvPr id="24581" name="Rectangle 5"/>
          <p:cNvSpPr>
            <a:spLocks noChangeArrowheads="1"/>
          </p:cNvSpPr>
          <p:nvPr/>
        </p:nvSpPr>
        <p:spPr bwMode="auto">
          <a:xfrm>
            <a:off x="990600" y="6248400"/>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a:solidFill>
                  <a:srgbClr val="FFFF00"/>
                </a:solidFill>
              </a:rPr>
              <a:t>	</a:t>
            </a:r>
            <a:r>
              <a:rPr lang="en-US" altLang="en-US" sz="2800" b="1" i="1">
                <a:solidFill>
                  <a:srgbClr val="FFFF00"/>
                </a:solidFill>
              </a:rPr>
              <a:t>Matter has </a:t>
            </a:r>
            <a:r>
              <a:rPr lang="en-US" altLang="en-US" sz="2800" b="1" i="1" u="sng">
                <a:solidFill>
                  <a:srgbClr val="FFFF00"/>
                </a:solidFill>
              </a:rPr>
              <a:t>not</a:t>
            </a:r>
            <a:r>
              <a:rPr lang="en-US" altLang="en-US" sz="2800" b="1" i="1">
                <a:solidFill>
                  <a:srgbClr val="FFFF00"/>
                </a:solidFill>
              </a:rPr>
              <a:t> always existed!</a:t>
            </a:r>
          </a:p>
        </p:txBody>
      </p:sp>
      <p:sp>
        <p:nvSpPr>
          <p:cNvPr id="24582" name="Rectangle 6"/>
          <p:cNvSpPr>
            <a:spLocks noChangeArrowheads="1"/>
          </p:cNvSpPr>
          <p:nvPr/>
        </p:nvSpPr>
        <p:spPr bwMode="auto">
          <a:xfrm>
            <a:off x="1752600" y="46482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9900"/>
                </a:solidFill>
              </a:rPr>
              <a:t>	</a:t>
            </a:r>
          </a:p>
        </p:txBody>
      </p:sp>
      <p:sp>
        <p:nvSpPr>
          <p:cNvPr id="24583" name="Text Box 7"/>
          <p:cNvSpPr txBox="1">
            <a:spLocks noChangeArrowheads="1"/>
          </p:cNvSpPr>
          <p:nvPr/>
        </p:nvSpPr>
        <p:spPr bwMode="auto">
          <a:xfrm>
            <a:off x="838200" y="2246313"/>
            <a:ext cx="769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4584" name="Text Box 8"/>
          <p:cNvSpPr txBox="1">
            <a:spLocks noChangeArrowheads="1"/>
          </p:cNvSpPr>
          <p:nvPr/>
        </p:nvSpPr>
        <p:spPr bwMode="auto">
          <a:xfrm>
            <a:off x="1524000" y="2057400"/>
            <a:ext cx="649605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45000"/>
              </a:spcBef>
              <a:buFontTx/>
              <a:buChar char="•"/>
            </a:pPr>
            <a:r>
              <a:rPr lang="en-US" altLang="en-US" sz="2800" dirty="0">
                <a:solidFill>
                  <a:srgbClr val="FF9900"/>
                </a:solidFill>
              </a:rPr>
              <a:t> Even atheists admit that the material universe had a beginning (i.e. the “Big-Bang” theory, </a:t>
            </a:r>
            <a:r>
              <a:rPr lang="en-US" altLang="en-US" sz="2800" dirty="0" smtClean="0">
                <a:solidFill>
                  <a:srgbClr val="FF9900"/>
                </a:solidFill>
              </a:rPr>
              <a:t>supposedly 15 </a:t>
            </a:r>
            <a:r>
              <a:rPr lang="en-US" altLang="en-US" sz="2800" dirty="0">
                <a:solidFill>
                  <a:srgbClr val="FF9900"/>
                </a:solidFill>
              </a:rPr>
              <a:t>billion years ago).</a:t>
            </a:r>
          </a:p>
          <a:p>
            <a:pPr eaLnBrk="1" hangingPunct="1">
              <a:spcBef>
                <a:spcPct val="45000"/>
              </a:spcBef>
              <a:buFontTx/>
              <a:buChar char="•"/>
            </a:pPr>
            <a:r>
              <a:rPr lang="en-US" altLang="en-US" sz="2800" dirty="0">
                <a:solidFill>
                  <a:srgbClr val="FF9900"/>
                </a:solidFill>
              </a:rPr>
              <a:t> The material universe must have had a beginning since it is in a process of winding down (i.e. the 2</a:t>
            </a:r>
            <a:r>
              <a:rPr lang="en-US" altLang="en-US" sz="2800" baseline="30000" dirty="0">
                <a:solidFill>
                  <a:srgbClr val="FF9900"/>
                </a:solidFill>
              </a:rPr>
              <a:t>nd</a:t>
            </a:r>
            <a:r>
              <a:rPr lang="en-US" altLang="en-US" sz="2800" dirty="0">
                <a:solidFill>
                  <a:srgbClr val="FF9900"/>
                </a:solidFill>
              </a:rPr>
              <a:t> Law of Thermodynamics—order to disorder).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7813"/>
            <a:ext cx="8229600" cy="987425"/>
          </a:xfrm>
        </p:spPr>
        <p:txBody>
          <a:bodyPr/>
          <a:lstStyle/>
          <a:p>
            <a:pPr eaLnBrk="1" hangingPunct="1"/>
            <a:r>
              <a:rPr lang="en-US" altLang="en-US" sz="4000" b="1" u="sng" smtClean="0">
                <a:solidFill>
                  <a:srgbClr val="FFFF00"/>
                </a:solidFill>
                <a:effectLst/>
              </a:rPr>
              <a:t>Has An Intelligent Mind     Always Existed?</a:t>
            </a:r>
            <a:endParaRPr lang="en-US" altLang="en-US" sz="3200" b="1" i="1" u="sng" smtClean="0">
              <a:solidFill>
                <a:srgbClr val="FFFF00"/>
              </a:solidFill>
              <a:effectLst/>
            </a:endParaRPr>
          </a:p>
        </p:txBody>
      </p:sp>
      <p:sp>
        <p:nvSpPr>
          <p:cNvPr id="21507" name="Rectangle 3"/>
          <p:cNvSpPr>
            <a:spLocks noGrp="1" noChangeArrowheads="1"/>
          </p:cNvSpPr>
          <p:nvPr>
            <p:ph type="body" idx="1"/>
          </p:nvPr>
        </p:nvSpPr>
        <p:spPr>
          <a:xfrm>
            <a:off x="609600" y="14478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25604" name="Rectangle 4"/>
          <p:cNvSpPr>
            <a:spLocks noChangeArrowheads="1"/>
          </p:cNvSpPr>
          <p:nvPr/>
        </p:nvSpPr>
        <p:spPr bwMode="auto">
          <a:xfrm>
            <a:off x="1600200" y="41910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lvl="4" eaLnBrk="1" hangingPunct="1"/>
            <a:r>
              <a:rPr lang="en-US" altLang="en-US" sz="2800">
                <a:solidFill>
                  <a:srgbClr val="FFFF00"/>
                </a:solidFill>
              </a:rPr>
              <a:t>	</a:t>
            </a:r>
          </a:p>
        </p:txBody>
      </p:sp>
      <p:sp>
        <p:nvSpPr>
          <p:cNvPr id="25605" name="Rectangle 6"/>
          <p:cNvSpPr>
            <a:spLocks noChangeArrowheads="1"/>
          </p:cNvSpPr>
          <p:nvPr/>
        </p:nvSpPr>
        <p:spPr bwMode="auto">
          <a:xfrm>
            <a:off x="1752600" y="46482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9900"/>
                </a:solidFill>
              </a:rPr>
              <a:t>	</a:t>
            </a:r>
          </a:p>
        </p:txBody>
      </p:sp>
      <p:sp>
        <p:nvSpPr>
          <p:cNvPr id="25606" name="Text Box 7"/>
          <p:cNvSpPr txBox="1">
            <a:spLocks noChangeArrowheads="1"/>
          </p:cNvSpPr>
          <p:nvPr/>
        </p:nvSpPr>
        <p:spPr bwMode="auto">
          <a:xfrm>
            <a:off x="838200" y="2246313"/>
            <a:ext cx="769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7813"/>
            <a:ext cx="8229600" cy="987425"/>
          </a:xfrm>
        </p:spPr>
        <p:txBody>
          <a:bodyPr/>
          <a:lstStyle/>
          <a:p>
            <a:pPr eaLnBrk="1" hangingPunct="1"/>
            <a:r>
              <a:rPr lang="en-US" altLang="en-US" sz="4000" b="1" u="sng" smtClean="0">
                <a:solidFill>
                  <a:srgbClr val="FFFF00"/>
                </a:solidFill>
                <a:effectLst/>
              </a:rPr>
              <a:t>Has An Intelligent Mind     Always Existed?</a:t>
            </a:r>
            <a:endParaRPr lang="en-US" altLang="en-US" sz="3200" b="1" i="1" u="sng" smtClean="0">
              <a:solidFill>
                <a:srgbClr val="FFFF00"/>
              </a:solidFill>
              <a:effectLst/>
            </a:endParaRPr>
          </a:p>
        </p:txBody>
      </p:sp>
      <p:sp>
        <p:nvSpPr>
          <p:cNvPr id="97283" name="Rectangle 3"/>
          <p:cNvSpPr>
            <a:spLocks noGrp="1" noChangeArrowheads="1"/>
          </p:cNvSpPr>
          <p:nvPr>
            <p:ph type="body" idx="1"/>
          </p:nvPr>
        </p:nvSpPr>
        <p:spPr>
          <a:xfrm>
            <a:off x="609600" y="14478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26628" name="Rectangle 5"/>
          <p:cNvSpPr>
            <a:spLocks noChangeArrowheads="1"/>
          </p:cNvSpPr>
          <p:nvPr/>
        </p:nvSpPr>
        <p:spPr bwMode="auto">
          <a:xfrm>
            <a:off x="1371600" y="2209800"/>
            <a:ext cx="70866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687388" indent="-2254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35000"/>
              </a:spcBef>
              <a:buFontTx/>
              <a:buChar char="•"/>
            </a:pPr>
            <a:r>
              <a:rPr lang="en-US" altLang="en-US" sz="2800">
                <a:solidFill>
                  <a:srgbClr val="FF9900"/>
                </a:solidFill>
              </a:rPr>
              <a:t> Matter has not always existed.</a:t>
            </a:r>
          </a:p>
          <a:p>
            <a:pPr lvl="1" eaLnBrk="1" hangingPunct="1">
              <a:spcBef>
                <a:spcPct val="35000"/>
              </a:spcBef>
            </a:pPr>
            <a:endParaRPr lang="en-US" altLang="en-US" sz="2800">
              <a:solidFill>
                <a:srgbClr val="FF9900"/>
              </a:solidFill>
            </a:endParaRPr>
          </a:p>
        </p:txBody>
      </p:sp>
      <p:sp>
        <p:nvSpPr>
          <p:cNvPr id="26629" name="Rectangle 6"/>
          <p:cNvSpPr>
            <a:spLocks noChangeArrowheads="1"/>
          </p:cNvSpPr>
          <p:nvPr/>
        </p:nvSpPr>
        <p:spPr bwMode="auto">
          <a:xfrm>
            <a:off x="1752600" y="46482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9900"/>
                </a:solidFill>
              </a:rPr>
              <a:t>	</a:t>
            </a:r>
          </a:p>
        </p:txBody>
      </p:sp>
      <p:sp>
        <p:nvSpPr>
          <p:cNvPr id="26630" name="Text Box 7"/>
          <p:cNvSpPr txBox="1">
            <a:spLocks noChangeArrowheads="1"/>
          </p:cNvSpPr>
          <p:nvPr/>
        </p:nvSpPr>
        <p:spPr bwMode="auto">
          <a:xfrm>
            <a:off x="838200" y="2246313"/>
            <a:ext cx="769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7813"/>
            <a:ext cx="8229600" cy="987425"/>
          </a:xfrm>
        </p:spPr>
        <p:txBody>
          <a:bodyPr/>
          <a:lstStyle/>
          <a:p>
            <a:pPr eaLnBrk="1" hangingPunct="1"/>
            <a:r>
              <a:rPr lang="en-US" altLang="en-US" sz="4000" b="1" u="sng" smtClean="0">
                <a:solidFill>
                  <a:srgbClr val="FFFF00"/>
                </a:solidFill>
                <a:effectLst/>
              </a:rPr>
              <a:t>Has An Intelligent Mind     Always Existed?</a:t>
            </a:r>
            <a:endParaRPr lang="en-US" altLang="en-US" sz="3200" b="1" i="1" u="sng" smtClean="0">
              <a:solidFill>
                <a:srgbClr val="FFFF00"/>
              </a:solidFill>
              <a:effectLst/>
            </a:endParaRPr>
          </a:p>
        </p:txBody>
      </p:sp>
      <p:sp>
        <p:nvSpPr>
          <p:cNvPr id="98307" name="Rectangle 3"/>
          <p:cNvSpPr>
            <a:spLocks noGrp="1" noChangeArrowheads="1"/>
          </p:cNvSpPr>
          <p:nvPr>
            <p:ph type="body" idx="1"/>
          </p:nvPr>
        </p:nvSpPr>
        <p:spPr>
          <a:xfrm>
            <a:off x="609600" y="14478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27652" name="Rectangle 4"/>
          <p:cNvSpPr>
            <a:spLocks noChangeArrowheads="1"/>
          </p:cNvSpPr>
          <p:nvPr/>
        </p:nvSpPr>
        <p:spPr bwMode="auto">
          <a:xfrm>
            <a:off x="1600200" y="41910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lvl="4" eaLnBrk="1" hangingPunct="1"/>
            <a:r>
              <a:rPr lang="en-US" altLang="en-US" sz="2800">
                <a:solidFill>
                  <a:srgbClr val="FFFF00"/>
                </a:solidFill>
              </a:rPr>
              <a:t>	</a:t>
            </a:r>
          </a:p>
        </p:txBody>
      </p:sp>
      <p:sp>
        <p:nvSpPr>
          <p:cNvPr id="27653" name="Rectangle 5"/>
          <p:cNvSpPr>
            <a:spLocks noChangeArrowheads="1"/>
          </p:cNvSpPr>
          <p:nvPr/>
        </p:nvSpPr>
        <p:spPr bwMode="auto">
          <a:xfrm>
            <a:off x="1371600" y="2209800"/>
            <a:ext cx="7086600"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687388" indent="-2254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35000"/>
              </a:spcBef>
              <a:buFontTx/>
              <a:buChar char="•"/>
            </a:pPr>
            <a:r>
              <a:rPr lang="en-US" altLang="en-US" sz="2800">
                <a:solidFill>
                  <a:srgbClr val="FF9900"/>
                </a:solidFill>
              </a:rPr>
              <a:t> Matter has not always existed.</a:t>
            </a:r>
          </a:p>
          <a:p>
            <a:pPr lvl="1" eaLnBrk="1" hangingPunct="1">
              <a:spcBef>
                <a:spcPct val="35000"/>
              </a:spcBef>
              <a:buFontTx/>
              <a:buChar char="•"/>
            </a:pPr>
            <a:r>
              <a:rPr lang="en-US" altLang="en-US" sz="2800">
                <a:solidFill>
                  <a:srgbClr val="FF9900"/>
                </a:solidFill>
              </a:rPr>
              <a:t> Mind is greater than matter.</a:t>
            </a:r>
          </a:p>
          <a:p>
            <a:pPr lvl="1" eaLnBrk="1" hangingPunct="1">
              <a:spcBef>
                <a:spcPct val="35000"/>
              </a:spcBef>
              <a:buFont typeface="Wingdings" pitchFamily="2" charset="2"/>
              <a:buNone/>
            </a:pPr>
            <a:r>
              <a:rPr lang="en-US" altLang="en-US" sz="2800">
                <a:solidFill>
                  <a:srgbClr val="FFFF00"/>
                </a:solidFill>
              </a:rPr>
              <a:t> 	</a:t>
            </a:r>
            <a:endParaRPr lang="en-US" altLang="en-US" sz="2800">
              <a:solidFill>
                <a:srgbClr val="FF9900"/>
              </a:solidFill>
            </a:endParaRPr>
          </a:p>
        </p:txBody>
      </p:sp>
      <p:sp>
        <p:nvSpPr>
          <p:cNvPr id="27654" name="Text Box 7"/>
          <p:cNvSpPr txBox="1">
            <a:spLocks noChangeArrowheads="1"/>
          </p:cNvSpPr>
          <p:nvPr/>
        </p:nvSpPr>
        <p:spPr bwMode="auto">
          <a:xfrm>
            <a:off x="838200" y="2246313"/>
            <a:ext cx="769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7813"/>
            <a:ext cx="8229600" cy="987425"/>
          </a:xfrm>
        </p:spPr>
        <p:txBody>
          <a:bodyPr/>
          <a:lstStyle/>
          <a:p>
            <a:pPr eaLnBrk="1" hangingPunct="1"/>
            <a:r>
              <a:rPr lang="en-US" altLang="en-US" sz="4000" b="1" u="sng" smtClean="0">
                <a:solidFill>
                  <a:srgbClr val="FFFF00"/>
                </a:solidFill>
                <a:effectLst/>
              </a:rPr>
              <a:t>Has An Intelligent Mind     Always Existed?</a:t>
            </a:r>
            <a:endParaRPr lang="en-US" altLang="en-US" sz="3200" b="1" i="1" u="sng" smtClean="0">
              <a:solidFill>
                <a:srgbClr val="FFFF00"/>
              </a:solidFill>
              <a:effectLst/>
            </a:endParaRPr>
          </a:p>
        </p:txBody>
      </p:sp>
      <p:sp>
        <p:nvSpPr>
          <p:cNvPr id="99331" name="Rectangle 3"/>
          <p:cNvSpPr>
            <a:spLocks noGrp="1" noChangeArrowheads="1"/>
          </p:cNvSpPr>
          <p:nvPr>
            <p:ph type="body" idx="1"/>
          </p:nvPr>
        </p:nvSpPr>
        <p:spPr>
          <a:xfrm>
            <a:off x="609600" y="14478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28676" name="Rectangle 4"/>
          <p:cNvSpPr>
            <a:spLocks noChangeArrowheads="1"/>
          </p:cNvSpPr>
          <p:nvPr/>
        </p:nvSpPr>
        <p:spPr bwMode="auto">
          <a:xfrm>
            <a:off x="1600200" y="41910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lvl="4" eaLnBrk="1" hangingPunct="1"/>
            <a:r>
              <a:rPr lang="en-US" altLang="en-US" sz="2800">
                <a:solidFill>
                  <a:srgbClr val="FFFF00"/>
                </a:solidFill>
              </a:rPr>
              <a:t>	</a:t>
            </a:r>
          </a:p>
        </p:txBody>
      </p:sp>
      <p:sp>
        <p:nvSpPr>
          <p:cNvPr id="28677" name="Rectangle 5"/>
          <p:cNvSpPr>
            <a:spLocks noChangeArrowheads="1"/>
          </p:cNvSpPr>
          <p:nvPr/>
        </p:nvSpPr>
        <p:spPr bwMode="auto">
          <a:xfrm>
            <a:off x="1371600" y="2209800"/>
            <a:ext cx="7086600"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687388" indent="-2254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35000"/>
              </a:spcBef>
              <a:buFontTx/>
              <a:buChar char="•"/>
            </a:pPr>
            <a:r>
              <a:rPr lang="en-US" altLang="en-US" sz="2800">
                <a:solidFill>
                  <a:srgbClr val="FF9900"/>
                </a:solidFill>
              </a:rPr>
              <a:t> Matter has not always existed.</a:t>
            </a:r>
          </a:p>
          <a:p>
            <a:pPr lvl="1" eaLnBrk="1" hangingPunct="1">
              <a:spcBef>
                <a:spcPct val="35000"/>
              </a:spcBef>
              <a:buFontTx/>
              <a:buChar char="•"/>
            </a:pPr>
            <a:r>
              <a:rPr lang="en-US" altLang="en-US" sz="2800">
                <a:solidFill>
                  <a:srgbClr val="FF9900"/>
                </a:solidFill>
              </a:rPr>
              <a:t> Mind is greater than matter.</a:t>
            </a:r>
          </a:p>
          <a:p>
            <a:pPr lvl="1" eaLnBrk="1" hangingPunct="1">
              <a:spcBef>
                <a:spcPct val="35000"/>
              </a:spcBef>
              <a:buFont typeface="Wingdings" pitchFamily="2" charset="2"/>
              <a:buNone/>
            </a:pPr>
            <a:r>
              <a:rPr lang="en-US" altLang="en-US" sz="2800">
                <a:solidFill>
                  <a:srgbClr val="FFFF00"/>
                </a:solidFill>
              </a:rPr>
              <a:t> 	- </a:t>
            </a:r>
            <a:r>
              <a:rPr lang="en-US" altLang="en-US" sz="2400">
                <a:solidFill>
                  <a:srgbClr val="FFFF00"/>
                </a:solidFill>
              </a:rPr>
              <a:t>The intelligent mind can move, direct, 	modify, and use matter.</a:t>
            </a:r>
            <a:endParaRPr lang="en-US" altLang="en-US" sz="2800">
              <a:solidFill>
                <a:srgbClr val="FF9900"/>
              </a:solidFill>
            </a:endParaRPr>
          </a:p>
        </p:txBody>
      </p:sp>
      <p:sp>
        <p:nvSpPr>
          <p:cNvPr id="28678" name="Text Box 7"/>
          <p:cNvSpPr txBox="1">
            <a:spLocks noChangeArrowheads="1"/>
          </p:cNvSpPr>
          <p:nvPr/>
        </p:nvSpPr>
        <p:spPr bwMode="auto">
          <a:xfrm>
            <a:off x="838200" y="2246313"/>
            <a:ext cx="769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7813"/>
            <a:ext cx="8229600" cy="987425"/>
          </a:xfrm>
        </p:spPr>
        <p:txBody>
          <a:bodyPr/>
          <a:lstStyle/>
          <a:p>
            <a:pPr eaLnBrk="1" hangingPunct="1"/>
            <a:r>
              <a:rPr lang="en-US" altLang="en-US" sz="4000" b="1" u="sng" smtClean="0">
                <a:solidFill>
                  <a:srgbClr val="FFFF00"/>
                </a:solidFill>
                <a:effectLst/>
              </a:rPr>
              <a:t>Has An Intelligent Mind     Always Existed?</a:t>
            </a:r>
            <a:endParaRPr lang="en-US" altLang="en-US" sz="3200" b="1" i="1" u="sng" smtClean="0">
              <a:solidFill>
                <a:srgbClr val="FFFF00"/>
              </a:solidFill>
              <a:effectLst/>
            </a:endParaRPr>
          </a:p>
        </p:txBody>
      </p:sp>
      <p:sp>
        <p:nvSpPr>
          <p:cNvPr id="100355" name="Rectangle 3"/>
          <p:cNvSpPr>
            <a:spLocks noGrp="1" noChangeArrowheads="1"/>
          </p:cNvSpPr>
          <p:nvPr>
            <p:ph type="body" idx="1"/>
          </p:nvPr>
        </p:nvSpPr>
        <p:spPr>
          <a:xfrm>
            <a:off x="609600" y="14478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29700" name="Rectangle 4"/>
          <p:cNvSpPr>
            <a:spLocks noChangeArrowheads="1"/>
          </p:cNvSpPr>
          <p:nvPr/>
        </p:nvSpPr>
        <p:spPr bwMode="auto">
          <a:xfrm>
            <a:off x="1600200" y="41910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lvl="4" eaLnBrk="1" hangingPunct="1"/>
            <a:r>
              <a:rPr lang="en-US" altLang="en-US" sz="2800">
                <a:solidFill>
                  <a:srgbClr val="FFFF00"/>
                </a:solidFill>
              </a:rPr>
              <a:t>	</a:t>
            </a:r>
          </a:p>
        </p:txBody>
      </p:sp>
      <p:sp>
        <p:nvSpPr>
          <p:cNvPr id="29701" name="Rectangle 5"/>
          <p:cNvSpPr>
            <a:spLocks noChangeArrowheads="1"/>
          </p:cNvSpPr>
          <p:nvPr/>
        </p:nvSpPr>
        <p:spPr bwMode="auto">
          <a:xfrm>
            <a:off x="1371600" y="2209800"/>
            <a:ext cx="7086600" cy="26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687388" indent="-2254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35000"/>
              </a:spcBef>
              <a:buFontTx/>
              <a:buChar char="•"/>
            </a:pPr>
            <a:r>
              <a:rPr lang="en-US" altLang="en-US" sz="2800">
                <a:solidFill>
                  <a:srgbClr val="FF9900"/>
                </a:solidFill>
              </a:rPr>
              <a:t> Matter has not always existed.</a:t>
            </a:r>
          </a:p>
          <a:p>
            <a:pPr lvl="1" eaLnBrk="1" hangingPunct="1">
              <a:spcBef>
                <a:spcPct val="35000"/>
              </a:spcBef>
              <a:buFontTx/>
              <a:buChar char="•"/>
            </a:pPr>
            <a:r>
              <a:rPr lang="en-US" altLang="en-US" sz="2800">
                <a:solidFill>
                  <a:srgbClr val="FF9900"/>
                </a:solidFill>
              </a:rPr>
              <a:t> Mind is greater than matter.</a:t>
            </a:r>
          </a:p>
          <a:p>
            <a:pPr lvl="1" eaLnBrk="1" hangingPunct="1">
              <a:spcBef>
                <a:spcPct val="35000"/>
              </a:spcBef>
              <a:buFont typeface="Wingdings" pitchFamily="2" charset="2"/>
              <a:buNone/>
            </a:pPr>
            <a:r>
              <a:rPr lang="en-US" altLang="en-US" sz="2800">
                <a:solidFill>
                  <a:srgbClr val="FFFF00"/>
                </a:solidFill>
              </a:rPr>
              <a:t> 	- </a:t>
            </a:r>
            <a:r>
              <a:rPr lang="en-US" altLang="en-US" sz="2400">
                <a:solidFill>
                  <a:srgbClr val="FFFF00"/>
                </a:solidFill>
              </a:rPr>
              <a:t>The intelligent mind can move, direct, 	modify, and use matter.</a:t>
            </a:r>
          </a:p>
          <a:p>
            <a:pPr lvl="1" eaLnBrk="1" hangingPunct="1">
              <a:spcBef>
                <a:spcPct val="35000"/>
              </a:spcBef>
              <a:buFontTx/>
              <a:buChar char="•"/>
            </a:pPr>
            <a:r>
              <a:rPr lang="en-US" altLang="en-US" sz="2800">
                <a:solidFill>
                  <a:srgbClr val="FF9900"/>
                </a:solidFill>
              </a:rPr>
              <a:t> Matter is not intelligent.</a:t>
            </a:r>
          </a:p>
        </p:txBody>
      </p:sp>
      <p:sp>
        <p:nvSpPr>
          <p:cNvPr id="29702" name="Text Box 7"/>
          <p:cNvSpPr txBox="1">
            <a:spLocks noChangeArrowheads="1"/>
          </p:cNvSpPr>
          <p:nvPr/>
        </p:nvSpPr>
        <p:spPr bwMode="auto">
          <a:xfrm>
            <a:off x="838200" y="2246313"/>
            <a:ext cx="769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987425"/>
          </a:xfrm>
        </p:spPr>
        <p:txBody>
          <a:bodyPr/>
          <a:lstStyle/>
          <a:p>
            <a:pPr eaLnBrk="1" hangingPunct="1"/>
            <a:r>
              <a:rPr lang="en-US" altLang="en-US" sz="4000" b="1" u="sng" smtClean="0">
                <a:solidFill>
                  <a:srgbClr val="FFFF00"/>
                </a:solidFill>
                <a:effectLst/>
              </a:rPr>
              <a:t>Has An Intelligent Mind     Always Existed?</a:t>
            </a:r>
            <a:endParaRPr lang="en-US" altLang="en-US" sz="3200" b="1" i="1" u="sng" smtClean="0">
              <a:solidFill>
                <a:srgbClr val="FFFF00"/>
              </a:solidFill>
              <a:effectLst/>
            </a:endParaRPr>
          </a:p>
        </p:txBody>
      </p:sp>
      <p:sp>
        <p:nvSpPr>
          <p:cNvPr id="101379" name="Rectangle 3"/>
          <p:cNvSpPr>
            <a:spLocks noGrp="1" noChangeArrowheads="1"/>
          </p:cNvSpPr>
          <p:nvPr>
            <p:ph type="body" idx="1"/>
          </p:nvPr>
        </p:nvSpPr>
        <p:spPr>
          <a:xfrm>
            <a:off x="609600" y="1447800"/>
            <a:ext cx="8229600" cy="762000"/>
          </a:xfrm>
        </p:spPr>
        <p:txBody>
          <a:bodyPr/>
          <a:lstStyle/>
          <a:p>
            <a:pPr marL="609600" indent="-609600" algn="ctr" eaLnBrk="1" hangingPunct="1">
              <a:buFont typeface="Wingdings" pitchFamily="2" charset="2"/>
              <a:buNone/>
              <a:defRPr/>
            </a:pPr>
            <a:r>
              <a:rPr lang="en-US" sz="3600" i="1" smtClean="0"/>
              <a:t>Fact #1--</a:t>
            </a:r>
            <a:r>
              <a:rPr lang="en-US" sz="3600" smtClean="0"/>
              <a:t>The Universe Exists</a:t>
            </a:r>
          </a:p>
        </p:txBody>
      </p:sp>
      <p:sp>
        <p:nvSpPr>
          <p:cNvPr id="30724" name="Rectangle 4"/>
          <p:cNvSpPr>
            <a:spLocks noChangeArrowheads="1"/>
          </p:cNvSpPr>
          <p:nvPr/>
        </p:nvSpPr>
        <p:spPr bwMode="auto">
          <a:xfrm>
            <a:off x="1600200" y="41910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lvl="4" eaLnBrk="1" hangingPunct="1"/>
            <a:r>
              <a:rPr lang="en-US" altLang="en-US" sz="2800">
                <a:solidFill>
                  <a:srgbClr val="FFFF00"/>
                </a:solidFill>
              </a:rPr>
              <a:t>	</a:t>
            </a:r>
          </a:p>
        </p:txBody>
      </p:sp>
      <p:sp>
        <p:nvSpPr>
          <p:cNvPr id="30725" name="Rectangle 5"/>
          <p:cNvSpPr>
            <a:spLocks noChangeArrowheads="1"/>
          </p:cNvSpPr>
          <p:nvPr/>
        </p:nvSpPr>
        <p:spPr bwMode="auto">
          <a:xfrm>
            <a:off x="1371600" y="2209800"/>
            <a:ext cx="7086600"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687388" indent="-2254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35000"/>
              </a:spcBef>
              <a:buFontTx/>
              <a:buChar char="•"/>
            </a:pPr>
            <a:r>
              <a:rPr lang="en-US" altLang="en-US" sz="2800">
                <a:solidFill>
                  <a:srgbClr val="FF9900"/>
                </a:solidFill>
              </a:rPr>
              <a:t> Matter has not always existed.</a:t>
            </a:r>
          </a:p>
          <a:p>
            <a:pPr lvl="1" eaLnBrk="1" hangingPunct="1">
              <a:spcBef>
                <a:spcPct val="35000"/>
              </a:spcBef>
              <a:buFontTx/>
              <a:buChar char="•"/>
            </a:pPr>
            <a:r>
              <a:rPr lang="en-US" altLang="en-US" sz="2800">
                <a:solidFill>
                  <a:srgbClr val="FF9900"/>
                </a:solidFill>
              </a:rPr>
              <a:t> Mind is greater than matter.</a:t>
            </a:r>
          </a:p>
          <a:p>
            <a:pPr lvl="1" eaLnBrk="1" hangingPunct="1">
              <a:spcBef>
                <a:spcPct val="35000"/>
              </a:spcBef>
              <a:buFont typeface="Wingdings" pitchFamily="2" charset="2"/>
              <a:buNone/>
            </a:pPr>
            <a:r>
              <a:rPr lang="en-US" altLang="en-US" sz="2800">
                <a:solidFill>
                  <a:srgbClr val="FFFF00"/>
                </a:solidFill>
              </a:rPr>
              <a:t> 	- </a:t>
            </a:r>
            <a:r>
              <a:rPr lang="en-US" altLang="en-US" sz="2400">
                <a:solidFill>
                  <a:srgbClr val="FFFF00"/>
                </a:solidFill>
              </a:rPr>
              <a:t>The intelligent mind can move, direct, 	modify, and use matter.</a:t>
            </a:r>
          </a:p>
          <a:p>
            <a:pPr lvl="1" eaLnBrk="1" hangingPunct="1">
              <a:spcBef>
                <a:spcPct val="35000"/>
              </a:spcBef>
              <a:buFontTx/>
              <a:buChar char="•"/>
            </a:pPr>
            <a:r>
              <a:rPr lang="en-US" altLang="en-US" sz="2800">
                <a:solidFill>
                  <a:srgbClr val="FF9900"/>
                </a:solidFill>
              </a:rPr>
              <a:t> Matter is not intelligent.</a:t>
            </a:r>
          </a:p>
          <a:p>
            <a:pPr lvl="1" eaLnBrk="1" hangingPunct="1">
              <a:spcBef>
                <a:spcPct val="35000"/>
              </a:spcBef>
            </a:pPr>
            <a:r>
              <a:rPr lang="en-US" altLang="en-US" sz="2400">
                <a:solidFill>
                  <a:srgbClr val="FFFF00"/>
                </a:solidFill>
              </a:rPr>
              <a:t>	- Can a tree turn itself into a piece of 	furniture?</a:t>
            </a:r>
            <a:endParaRPr lang="en-US" altLang="en-US" sz="2800">
              <a:solidFill>
                <a:srgbClr val="FF9900"/>
              </a:solidFill>
            </a:endParaRPr>
          </a:p>
        </p:txBody>
      </p:sp>
      <p:sp>
        <p:nvSpPr>
          <p:cNvPr id="30726" name="Rectangle 6"/>
          <p:cNvSpPr>
            <a:spLocks noChangeArrowheads="1"/>
          </p:cNvSpPr>
          <p:nvPr/>
        </p:nvSpPr>
        <p:spPr bwMode="auto">
          <a:xfrm>
            <a:off x="1752600" y="46482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9900"/>
                </a:solidFill>
              </a:rPr>
              <a:t>	</a:t>
            </a:r>
          </a:p>
        </p:txBody>
      </p:sp>
      <p:sp>
        <p:nvSpPr>
          <p:cNvPr id="30727" name="Text Box 7"/>
          <p:cNvSpPr txBox="1">
            <a:spLocks noChangeArrowheads="1"/>
          </p:cNvSpPr>
          <p:nvPr/>
        </p:nvSpPr>
        <p:spPr bwMode="auto">
          <a:xfrm>
            <a:off x="838200" y="2246313"/>
            <a:ext cx="769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b="1" u="sng" smtClean="0">
                <a:solidFill>
                  <a:srgbClr val="FFFF00"/>
                </a:solidFill>
                <a:effectLst/>
              </a:rPr>
              <a:t>Does God Exist? --</a:t>
            </a:r>
            <a:r>
              <a:rPr lang="en-US" altLang="en-US" sz="2800" b="1" i="1" u="sng" smtClean="0">
                <a:solidFill>
                  <a:srgbClr val="FFFF00"/>
                </a:solidFill>
                <a:effectLst/>
              </a:rPr>
              <a:t>Introduction</a:t>
            </a:r>
          </a:p>
        </p:txBody>
      </p:sp>
      <p:sp>
        <p:nvSpPr>
          <p:cNvPr id="5123" name="Text Box 3"/>
          <p:cNvSpPr txBox="1">
            <a:spLocks noChangeArrowheads="1"/>
          </p:cNvSpPr>
          <p:nvPr/>
        </p:nvSpPr>
        <p:spPr bwMode="auto">
          <a:xfrm>
            <a:off x="533400" y="2971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124" name="Rectangle 4"/>
          <p:cNvSpPr>
            <a:spLocks noChangeArrowheads="1"/>
          </p:cNvSpPr>
          <p:nvPr/>
        </p:nvSpPr>
        <p:spPr bwMode="auto">
          <a:xfrm>
            <a:off x="533400" y="16002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ltLang="en-US" sz="3200">
                <a:solidFill>
                  <a:srgbClr val="FFFF00"/>
                </a:solidFill>
              </a:rPr>
              <a:t>One of the most important questions ever asked</a:t>
            </a:r>
            <a:r>
              <a:rPr lang="en-US" altLang="en-US" sz="3200" i="1">
                <a:solidFill>
                  <a:srgbClr val="FFFF00"/>
                </a:solidFill>
              </a:rPr>
              <a:t>–is there a God</a:t>
            </a:r>
            <a:r>
              <a:rPr lang="en-US" altLang="en-US" sz="3200">
                <a:solidFill>
                  <a:srgbClr val="FFFF00"/>
                </a:solidFill>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05475" name="Rectangle 3"/>
          <p:cNvSpPr>
            <a:spLocks noGrp="1" noChangeArrowheads="1"/>
          </p:cNvSpPr>
          <p:nvPr>
            <p:ph type="body" idx="1"/>
          </p:nvPr>
        </p:nvSpPr>
        <p:spPr>
          <a:xfrm>
            <a:off x="533400" y="1295400"/>
            <a:ext cx="8229600" cy="762000"/>
          </a:xfrm>
        </p:spPr>
        <p:txBody>
          <a:bodyPr/>
          <a:lstStyle/>
          <a:p>
            <a:pPr marL="0" indent="461963" algn="ctr" eaLnBrk="1" hangingPunct="1">
              <a:lnSpc>
                <a:spcPct val="80000"/>
              </a:lnSpc>
              <a:buFont typeface="Wingdings" pitchFamily="2" charset="2"/>
              <a:buNone/>
              <a:defRPr/>
            </a:pPr>
            <a:r>
              <a:rPr lang="en-US" i="1" smtClean="0"/>
              <a:t>Fact #2--</a:t>
            </a:r>
            <a:r>
              <a:rPr lang="en-US" smtClean="0"/>
              <a:t>The Universe Shows Signs Of Intelligent Design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06499" name="Rectangle 3"/>
          <p:cNvSpPr>
            <a:spLocks noGrp="1" noChangeArrowheads="1"/>
          </p:cNvSpPr>
          <p:nvPr>
            <p:ph type="body" idx="1"/>
          </p:nvPr>
        </p:nvSpPr>
        <p:spPr>
          <a:xfrm>
            <a:off x="533400" y="1295400"/>
            <a:ext cx="8229600" cy="762000"/>
          </a:xfrm>
        </p:spPr>
        <p:txBody>
          <a:bodyPr/>
          <a:lstStyle/>
          <a:p>
            <a:pPr marL="0" indent="461963" algn="ctr" eaLnBrk="1" hangingPunct="1">
              <a:lnSpc>
                <a:spcPct val="80000"/>
              </a:lnSpc>
              <a:buFont typeface="Wingdings" pitchFamily="2" charset="2"/>
              <a:buNone/>
              <a:defRPr/>
            </a:pPr>
            <a:r>
              <a:rPr lang="en-US" i="1" smtClean="0"/>
              <a:t>Fact #2--</a:t>
            </a:r>
            <a:r>
              <a:rPr lang="en-US" smtClean="0"/>
              <a:t>The Universe Shows Signs Of Intelligent Design</a:t>
            </a:r>
          </a:p>
        </p:txBody>
      </p:sp>
      <p:sp>
        <p:nvSpPr>
          <p:cNvPr id="33796" name="Rectangle 4"/>
          <p:cNvSpPr>
            <a:spLocks noChangeArrowheads="1"/>
          </p:cNvSpPr>
          <p:nvPr/>
        </p:nvSpPr>
        <p:spPr bwMode="auto">
          <a:xfrm>
            <a:off x="1600200" y="2286000"/>
            <a:ext cx="7086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Char char="•"/>
            </a:pPr>
            <a:r>
              <a:rPr lang="en-US" altLang="en-US" sz="2800">
                <a:solidFill>
                  <a:srgbClr val="FF9900"/>
                </a:solidFill>
              </a:rPr>
              <a:t>Is the design of the universe the result of blind chance and luck?</a:t>
            </a:r>
          </a:p>
          <a:p>
            <a:pPr lvl="1" eaLnBrk="1" hangingPunct="1"/>
            <a:endParaRPr lang="en-US" altLang="en-US" sz="2800">
              <a:solidFill>
                <a:srgbClr val="FF99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08547" name="Rectangle 3"/>
          <p:cNvSpPr>
            <a:spLocks noGrp="1" noChangeArrowheads="1"/>
          </p:cNvSpPr>
          <p:nvPr>
            <p:ph type="body" idx="1"/>
          </p:nvPr>
        </p:nvSpPr>
        <p:spPr>
          <a:xfrm>
            <a:off x="533400" y="1295400"/>
            <a:ext cx="8229600" cy="762000"/>
          </a:xfrm>
        </p:spPr>
        <p:txBody>
          <a:bodyPr/>
          <a:lstStyle/>
          <a:p>
            <a:pPr marL="0" indent="461963" algn="ctr" eaLnBrk="1" hangingPunct="1">
              <a:lnSpc>
                <a:spcPct val="80000"/>
              </a:lnSpc>
              <a:buFont typeface="Wingdings" pitchFamily="2" charset="2"/>
              <a:buNone/>
              <a:defRPr/>
            </a:pPr>
            <a:r>
              <a:rPr lang="en-US" i="1" smtClean="0"/>
              <a:t>Fact #2--</a:t>
            </a:r>
            <a:r>
              <a:rPr lang="en-US" smtClean="0"/>
              <a:t>The Universe Shows Signs Of Intelligent Design</a:t>
            </a:r>
          </a:p>
        </p:txBody>
      </p:sp>
      <p:sp>
        <p:nvSpPr>
          <p:cNvPr id="34820" name="Rectangle 4"/>
          <p:cNvSpPr>
            <a:spLocks noChangeArrowheads="1"/>
          </p:cNvSpPr>
          <p:nvPr/>
        </p:nvSpPr>
        <p:spPr bwMode="auto">
          <a:xfrm>
            <a:off x="1600200" y="2286000"/>
            <a:ext cx="7086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Char char="•"/>
            </a:pPr>
            <a:r>
              <a:rPr lang="en-US" altLang="en-US" sz="2800">
                <a:solidFill>
                  <a:srgbClr val="FF9900"/>
                </a:solidFill>
              </a:rPr>
              <a:t>Is the design of the universe the result of blind chance and luck?</a:t>
            </a:r>
          </a:p>
          <a:p>
            <a:pPr lvl="1" eaLnBrk="1" hangingPunct="1"/>
            <a:r>
              <a:rPr lang="en-US" altLang="en-US" sz="2800">
                <a:solidFill>
                  <a:srgbClr val="FF9900"/>
                </a:solidFill>
              </a:rPr>
              <a:t>	</a:t>
            </a:r>
          </a:p>
          <a:p>
            <a:pPr lvl="1" eaLnBrk="1" hangingPunct="1"/>
            <a:r>
              <a:rPr lang="en-US" altLang="en-US" sz="2800">
                <a:solidFill>
                  <a:srgbClr val="FF9900"/>
                </a:solidFill>
              </a:rPr>
              <a:t>	</a:t>
            </a:r>
            <a:r>
              <a:rPr lang="en-US" altLang="en-US" sz="2800">
                <a:solidFill>
                  <a:srgbClr val="FFFF00"/>
                </a:solidFill>
              </a:rPr>
              <a:t>Or,</a:t>
            </a:r>
          </a:p>
          <a:p>
            <a:pPr lvl="1" eaLnBrk="1" hangingPunct="1"/>
            <a:endParaRPr lang="en-US" altLang="en-US" sz="2800">
              <a:solidFill>
                <a:srgbClr val="FFFF00"/>
              </a:solidFill>
            </a:endParaRPr>
          </a:p>
          <a:p>
            <a:pPr lvl="1" eaLnBrk="1" hangingPunct="1"/>
            <a:endParaRPr lang="en-US" altLang="en-US" sz="2800">
              <a:solidFill>
                <a:srgbClr val="FF99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07523" name="Rectangle 3"/>
          <p:cNvSpPr>
            <a:spLocks noGrp="1" noChangeArrowheads="1"/>
          </p:cNvSpPr>
          <p:nvPr>
            <p:ph type="body" idx="1"/>
          </p:nvPr>
        </p:nvSpPr>
        <p:spPr>
          <a:xfrm>
            <a:off x="533400" y="1295400"/>
            <a:ext cx="8229600" cy="762000"/>
          </a:xfrm>
        </p:spPr>
        <p:txBody>
          <a:bodyPr/>
          <a:lstStyle/>
          <a:p>
            <a:pPr marL="0" indent="461963" algn="ctr" eaLnBrk="1" hangingPunct="1">
              <a:lnSpc>
                <a:spcPct val="80000"/>
              </a:lnSpc>
              <a:buFont typeface="Wingdings" pitchFamily="2" charset="2"/>
              <a:buNone/>
              <a:defRPr/>
            </a:pPr>
            <a:r>
              <a:rPr lang="en-US" i="1" smtClean="0"/>
              <a:t>Fact #2--</a:t>
            </a:r>
            <a:r>
              <a:rPr lang="en-US" smtClean="0"/>
              <a:t>The Universe Shows Signs Of Intelligent Design</a:t>
            </a:r>
          </a:p>
        </p:txBody>
      </p:sp>
      <p:sp>
        <p:nvSpPr>
          <p:cNvPr id="35844" name="Rectangle 4"/>
          <p:cNvSpPr>
            <a:spLocks noChangeArrowheads="1"/>
          </p:cNvSpPr>
          <p:nvPr/>
        </p:nvSpPr>
        <p:spPr bwMode="auto">
          <a:xfrm>
            <a:off x="1600200" y="2286000"/>
            <a:ext cx="7086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Char char="•"/>
            </a:pPr>
            <a:r>
              <a:rPr lang="en-US" altLang="en-US" sz="2800">
                <a:solidFill>
                  <a:srgbClr val="FF9900"/>
                </a:solidFill>
              </a:rPr>
              <a:t>Is the design of the universe the result of blind chance and luck?</a:t>
            </a:r>
          </a:p>
          <a:p>
            <a:pPr lvl="1" eaLnBrk="1" hangingPunct="1"/>
            <a:r>
              <a:rPr lang="en-US" altLang="en-US" sz="2800">
                <a:solidFill>
                  <a:srgbClr val="FF9900"/>
                </a:solidFill>
              </a:rPr>
              <a:t>	</a:t>
            </a:r>
          </a:p>
          <a:p>
            <a:pPr lvl="1" eaLnBrk="1" hangingPunct="1"/>
            <a:r>
              <a:rPr lang="en-US" altLang="en-US" sz="2800">
                <a:solidFill>
                  <a:srgbClr val="FF9900"/>
                </a:solidFill>
              </a:rPr>
              <a:t>	</a:t>
            </a:r>
            <a:r>
              <a:rPr lang="en-US" altLang="en-US" sz="2800">
                <a:solidFill>
                  <a:srgbClr val="FFFF00"/>
                </a:solidFill>
              </a:rPr>
              <a:t>Or,</a:t>
            </a:r>
          </a:p>
          <a:p>
            <a:pPr lvl="1" eaLnBrk="1" hangingPunct="1"/>
            <a:endParaRPr lang="en-US" altLang="en-US" sz="2800">
              <a:solidFill>
                <a:srgbClr val="FFFF00"/>
              </a:solidFill>
            </a:endParaRPr>
          </a:p>
          <a:p>
            <a:pPr lvl="1" eaLnBrk="1" hangingPunct="1">
              <a:buFontTx/>
              <a:buChar char="•"/>
            </a:pPr>
            <a:r>
              <a:rPr lang="en-US" altLang="en-US" sz="2800">
                <a:solidFill>
                  <a:srgbClr val="FF9900"/>
                </a:solidFill>
              </a:rPr>
              <a:t>Is the design of the universe the result of the divine planning and creation of God?</a:t>
            </a:r>
          </a:p>
          <a:p>
            <a:pPr lvl="1" eaLnBrk="1" hangingPunct="1"/>
            <a:endParaRPr lang="en-US" altLang="en-US" sz="2800">
              <a:solidFill>
                <a:srgbClr val="FF9900"/>
              </a:solidFill>
            </a:endParaRPr>
          </a:p>
          <a:p>
            <a:pPr lvl="1" eaLnBrk="1" hangingPunct="1"/>
            <a:endParaRPr lang="en-US" altLang="en-US" sz="2800">
              <a:solidFill>
                <a:srgbClr val="FF99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10595" name="Rectangle 3"/>
          <p:cNvSpPr>
            <a:spLocks noGrp="1" noChangeArrowheads="1"/>
          </p:cNvSpPr>
          <p:nvPr>
            <p:ph type="body" idx="1"/>
          </p:nvPr>
        </p:nvSpPr>
        <p:spPr>
          <a:xfrm>
            <a:off x="533400" y="1295400"/>
            <a:ext cx="8229600" cy="762000"/>
          </a:xfrm>
        </p:spPr>
        <p:txBody>
          <a:bodyPr/>
          <a:lstStyle/>
          <a:p>
            <a:pPr marL="0" indent="461963" algn="ctr" eaLnBrk="1" hangingPunct="1">
              <a:lnSpc>
                <a:spcPct val="80000"/>
              </a:lnSpc>
              <a:buFont typeface="Wingdings" pitchFamily="2" charset="2"/>
              <a:buNone/>
              <a:defRPr/>
            </a:pPr>
            <a:r>
              <a:rPr lang="en-US" i="1" smtClean="0"/>
              <a:t>Fact #2--</a:t>
            </a:r>
            <a:r>
              <a:rPr lang="en-US" smtClean="0"/>
              <a:t>The Universe Shows Signs Of Intelligent Design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99683" name="Rectangle 3"/>
          <p:cNvSpPr>
            <a:spLocks noGrp="1" noChangeArrowheads="1"/>
          </p:cNvSpPr>
          <p:nvPr>
            <p:ph type="body" idx="1"/>
          </p:nvPr>
        </p:nvSpPr>
        <p:spPr>
          <a:xfrm>
            <a:off x="533400" y="1295400"/>
            <a:ext cx="8229600" cy="762000"/>
          </a:xfrm>
        </p:spPr>
        <p:txBody>
          <a:bodyPr/>
          <a:lstStyle/>
          <a:p>
            <a:pPr marL="0" indent="461963" algn="ctr" eaLnBrk="1" hangingPunct="1">
              <a:lnSpc>
                <a:spcPct val="80000"/>
              </a:lnSpc>
              <a:buFont typeface="Wingdings" pitchFamily="2" charset="2"/>
              <a:buNone/>
              <a:defRPr/>
            </a:pPr>
            <a:r>
              <a:rPr lang="en-US" i="1" smtClean="0"/>
              <a:t>Fact #2--</a:t>
            </a:r>
            <a:r>
              <a:rPr lang="en-US" smtClean="0"/>
              <a:t>The Universe Shows Signs Of Intelligent Design</a:t>
            </a:r>
          </a:p>
        </p:txBody>
      </p:sp>
      <p:sp>
        <p:nvSpPr>
          <p:cNvPr id="37892" name="Rectangle 4"/>
          <p:cNvSpPr>
            <a:spLocks noChangeArrowheads="1"/>
          </p:cNvSpPr>
          <p:nvPr/>
        </p:nvSpPr>
        <p:spPr bwMode="auto">
          <a:xfrm>
            <a:off x="1600200" y="2514600"/>
            <a:ext cx="7086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Char char="•"/>
            </a:pPr>
            <a:r>
              <a:rPr lang="en-US" altLang="en-US" sz="3200">
                <a:solidFill>
                  <a:srgbClr val="FF9900"/>
                </a:solidFill>
              </a:rPr>
              <a:t>The universe itself displays purpose, design, and control.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09571" name="Rectangle 3"/>
          <p:cNvSpPr>
            <a:spLocks noGrp="1" noChangeArrowheads="1"/>
          </p:cNvSpPr>
          <p:nvPr>
            <p:ph type="body" idx="1"/>
          </p:nvPr>
        </p:nvSpPr>
        <p:spPr>
          <a:xfrm>
            <a:off x="533400" y="1295400"/>
            <a:ext cx="8229600" cy="762000"/>
          </a:xfrm>
        </p:spPr>
        <p:txBody>
          <a:bodyPr/>
          <a:lstStyle/>
          <a:p>
            <a:pPr marL="0" indent="461963" algn="ctr" eaLnBrk="1" hangingPunct="1">
              <a:lnSpc>
                <a:spcPct val="80000"/>
              </a:lnSpc>
              <a:buFont typeface="Wingdings" pitchFamily="2" charset="2"/>
              <a:buNone/>
              <a:defRPr/>
            </a:pPr>
            <a:r>
              <a:rPr lang="en-US" i="1" smtClean="0"/>
              <a:t>Fact #2--</a:t>
            </a:r>
            <a:r>
              <a:rPr lang="en-US" smtClean="0"/>
              <a:t>The Universe Shows Signs Of Intelligent Design</a:t>
            </a:r>
          </a:p>
        </p:txBody>
      </p:sp>
      <p:sp>
        <p:nvSpPr>
          <p:cNvPr id="38916" name="Rectangle 5"/>
          <p:cNvSpPr>
            <a:spLocks noChangeArrowheads="1"/>
          </p:cNvSpPr>
          <p:nvPr/>
        </p:nvSpPr>
        <p:spPr bwMode="auto">
          <a:xfrm>
            <a:off x="1600200" y="2514600"/>
            <a:ext cx="7086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Char char="•"/>
            </a:pPr>
            <a:r>
              <a:rPr lang="en-US" altLang="en-US" sz="3200">
                <a:solidFill>
                  <a:srgbClr val="FF9900"/>
                </a:solidFill>
              </a:rPr>
              <a:t>The universe itself displays purpose, design, and control.</a:t>
            </a:r>
          </a:p>
        </p:txBody>
      </p:sp>
      <p:sp>
        <p:nvSpPr>
          <p:cNvPr id="38917" name="Rectangle 6"/>
          <p:cNvSpPr>
            <a:spLocks noChangeArrowheads="1"/>
          </p:cNvSpPr>
          <p:nvPr/>
        </p:nvSpPr>
        <p:spPr bwMode="auto">
          <a:xfrm>
            <a:off x="2438400" y="3733800"/>
            <a:ext cx="6324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9900"/>
                </a:solidFill>
              </a:rPr>
              <a:t> </a:t>
            </a:r>
            <a:r>
              <a:rPr lang="en-US" altLang="en-US" sz="2800">
                <a:solidFill>
                  <a:srgbClr val="FFFF00"/>
                </a:solidFill>
              </a:rPr>
              <a:t>- All of the stars and planets operate on precise mathematical principles which allow man to measure time, days, months, seasons, and years.</a:t>
            </a:r>
            <a:endParaRPr lang="en-US" altLang="en-US" sz="2800">
              <a:solidFill>
                <a:srgbClr val="FF99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381000" y="228600"/>
            <a:ext cx="8382000" cy="67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b="1">
                <a:solidFill>
                  <a:srgbClr val="FFFF00"/>
                </a:solidFill>
              </a:rPr>
              <a:t>Was There A Plan?</a:t>
            </a:r>
          </a:p>
          <a:p>
            <a:pPr lvl="2" algn="ctr" eaLnBrk="1" hangingPunct="1"/>
            <a:endParaRPr lang="en-US" altLang="en-US" sz="1200">
              <a:solidFill>
                <a:srgbClr val="FFFF00"/>
              </a:solidFill>
            </a:endParaRPr>
          </a:p>
          <a:p>
            <a:pPr eaLnBrk="1" hangingPunct="1"/>
            <a:r>
              <a:rPr lang="en-US" altLang="en-US" sz="2200">
                <a:solidFill>
                  <a:srgbClr val="FFFF00"/>
                </a:solidFill>
              </a:rPr>
              <a:t>	</a:t>
            </a:r>
            <a:r>
              <a:rPr lang="en-US" altLang="en-US" sz="2200">
                <a:solidFill>
                  <a:srgbClr val="FF9900"/>
                </a:solidFill>
              </a:rPr>
              <a:t>“The rotation of the earth on its axis, for instance, is 1,000 miles per hour at the equator. If it were 100 instead, the days and nights would be ten times as long, the result of which would be the burning up of all vegetation each long day and the freezing of each surviving sprout each long night. The sun, the source of light, has surface temperatures of 12,000 degrees Fahrenheit, the earth is far enough away for the right warmth, not too much, not too little. If the sun gave less radiation, the result would freeze us all, and if more it would roast us all. The slant of the earth is at an angle of 23 degrees, which gives seasons, and if not so tilted, the movement of the vapors of the sea would turn continents to ice. If the moon were set at less distance from the earth tides would submerge all continents twice daily, and the mountains would erode away. If the crust of the earth were ten feet thicker, there would be no oxygen and all life would die, and if the ocean were a few feet deeper, no life could exist.”</a:t>
            </a:r>
          </a:p>
          <a:p>
            <a:pPr eaLnBrk="1" hangingPunct="1"/>
            <a:r>
              <a:rPr lang="en-US" altLang="en-US" sz="2200">
                <a:solidFill>
                  <a:srgbClr val="FFFF00"/>
                </a:solidFill>
              </a:rPr>
              <a:t>(F.E. Wallace, Jr., </a:t>
            </a:r>
            <a:r>
              <a:rPr lang="en-US" altLang="en-US" sz="2200" i="1">
                <a:solidFill>
                  <a:srgbClr val="FFFF00"/>
                </a:solidFill>
              </a:rPr>
              <a:t>Bulwarks of the Faith</a:t>
            </a:r>
            <a:r>
              <a:rPr lang="en-US" altLang="en-US" sz="2200">
                <a:solidFill>
                  <a:srgbClr val="FFFF00"/>
                </a:solidFill>
              </a:rPr>
              <a:t>, Sec. II, Ch. 12, 576-577).</a:t>
            </a:r>
          </a:p>
        </p:txBody>
      </p:sp>
      <p:sp>
        <p:nvSpPr>
          <p:cNvPr id="39939" name="Rectangle 5"/>
          <p:cNvSpPr>
            <a:spLocks noChangeArrowheads="1"/>
          </p:cNvSpPr>
          <p:nvPr/>
        </p:nvSpPr>
        <p:spPr bwMode="auto">
          <a:xfrm>
            <a:off x="1676400" y="37338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FF00"/>
                </a:solidFill>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98659" name="Rectangle 3"/>
          <p:cNvSpPr>
            <a:spLocks noGrp="1" noChangeArrowheads="1"/>
          </p:cNvSpPr>
          <p:nvPr>
            <p:ph type="body" idx="1"/>
          </p:nvPr>
        </p:nvSpPr>
        <p:spPr>
          <a:xfrm>
            <a:off x="533400" y="1295400"/>
            <a:ext cx="8229600" cy="762000"/>
          </a:xfrm>
        </p:spPr>
        <p:txBody>
          <a:bodyPr/>
          <a:lstStyle/>
          <a:p>
            <a:pPr marL="0" indent="461963" algn="ctr" eaLnBrk="1" hangingPunct="1">
              <a:lnSpc>
                <a:spcPct val="80000"/>
              </a:lnSpc>
              <a:buFont typeface="Wingdings" pitchFamily="2" charset="2"/>
              <a:buNone/>
              <a:defRPr/>
            </a:pPr>
            <a:r>
              <a:rPr lang="en-US" i="1" smtClean="0"/>
              <a:t>Fact #2--</a:t>
            </a:r>
            <a:r>
              <a:rPr lang="en-US" smtClean="0"/>
              <a:t>The Universe Shows Signs Of Intelligent Design</a:t>
            </a:r>
          </a:p>
        </p:txBody>
      </p:sp>
      <p:sp>
        <p:nvSpPr>
          <p:cNvPr id="40964" name="Rectangle 4"/>
          <p:cNvSpPr>
            <a:spLocks noChangeArrowheads="1"/>
          </p:cNvSpPr>
          <p:nvPr/>
        </p:nvSpPr>
        <p:spPr bwMode="auto">
          <a:xfrm>
            <a:off x="1600200" y="2514600"/>
            <a:ext cx="7086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Char char="•"/>
            </a:pPr>
            <a:r>
              <a:rPr lang="en-US" altLang="en-US" sz="3200">
                <a:solidFill>
                  <a:srgbClr val="FF9900"/>
                </a:solidFill>
              </a:rPr>
              <a:t>The universe itself displays purpose, design, and control.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11619" name="Rectangle 3"/>
          <p:cNvSpPr>
            <a:spLocks noGrp="1" noChangeArrowheads="1"/>
          </p:cNvSpPr>
          <p:nvPr>
            <p:ph type="body" idx="1"/>
          </p:nvPr>
        </p:nvSpPr>
        <p:spPr>
          <a:xfrm>
            <a:off x="533400" y="1295400"/>
            <a:ext cx="8229600" cy="762000"/>
          </a:xfrm>
        </p:spPr>
        <p:txBody>
          <a:bodyPr/>
          <a:lstStyle/>
          <a:p>
            <a:pPr marL="0" indent="461963" algn="ctr" eaLnBrk="1" hangingPunct="1">
              <a:lnSpc>
                <a:spcPct val="80000"/>
              </a:lnSpc>
              <a:buFont typeface="Wingdings" pitchFamily="2" charset="2"/>
              <a:buNone/>
              <a:defRPr/>
            </a:pPr>
            <a:r>
              <a:rPr lang="en-US" i="1" smtClean="0"/>
              <a:t>Fact #2--</a:t>
            </a:r>
            <a:r>
              <a:rPr lang="en-US" smtClean="0"/>
              <a:t>The Universe Shows Signs Of Intelligent Design</a:t>
            </a:r>
          </a:p>
        </p:txBody>
      </p:sp>
      <p:sp>
        <p:nvSpPr>
          <p:cNvPr id="41988" name="Rectangle 5"/>
          <p:cNvSpPr>
            <a:spLocks noChangeArrowheads="1"/>
          </p:cNvSpPr>
          <p:nvPr/>
        </p:nvSpPr>
        <p:spPr bwMode="auto">
          <a:xfrm>
            <a:off x="1600200" y="2514600"/>
            <a:ext cx="7086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buFontTx/>
              <a:buChar char="•"/>
            </a:pPr>
            <a:r>
              <a:rPr lang="en-US" altLang="en-US" sz="3200">
                <a:solidFill>
                  <a:srgbClr val="FF9900"/>
                </a:solidFill>
              </a:rPr>
              <a:t>The universe itself displays purpose, design, and control.</a:t>
            </a:r>
          </a:p>
          <a:p>
            <a:pPr lvl="1" eaLnBrk="1" hangingPunct="1">
              <a:spcBef>
                <a:spcPct val="50000"/>
              </a:spcBef>
              <a:buFontTx/>
              <a:buChar char="•"/>
            </a:pPr>
            <a:r>
              <a:rPr lang="en-US" altLang="en-US" sz="3200">
                <a:solidFill>
                  <a:srgbClr val="FF9900"/>
                </a:solidFill>
              </a:rPr>
              <a:t>The human body shows signs of design and purpose.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u="sng" smtClean="0">
                <a:solidFill>
                  <a:srgbClr val="FFFF00"/>
                </a:solidFill>
                <a:effectLst/>
              </a:rPr>
              <a:t>Does God Exist? --</a:t>
            </a:r>
            <a:r>
              <a:rPr lang="en-US" altLang="en-US" sz="2800" b="1" i="1" u="sng" smtClean="0">
                <a:solidFill>
                  <a:srgbClr val="FFFF00"/>
                </a:solidFill>
                <a:effectLst/>
              </a:rPr>
              <a:t>Introduction</a:t>
            </a:r>
          </a:p>
        </p:txBody>
      </p:sp>
      <p:sp>
        <p:nvSpPr>
          <p:cNvPr id="6147" name="Text Box 3"/>
          <p:cNvSpPr txBox="1">
            <a:spLocks noChangeArrowheads="1"/>
          </p:cNvSpPr>
          <p:nvPr/>
        </p:nvSpPr>
        <p:spPr bwMode="auto">
          <a:xfrm>
            <a:off x="533400" y="2971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48" name="Rectangle 4"/>
          <p:cNvSpPr>
            <a:spLocks noChangeArrowheads="1"/>
          </p:cNvSpPr>
          <p:nvPr/>
        </p:nvSpPr>
        <p:spPr bwMode="auto">
          <a:xfrm>
            <a:off x="533400" y="16002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ltLang="en-US" sz="3200">
                <a:solidFill>
                  <a:srgbClr val="FFFF00"/>
                </a:solidFill>
              </a:rPr>
              <a:t>One of the most important questions ever asked</a:t>
            </a:r>
            <a:r>
              <a:rPr lang="en-US" altLang="en-US" sz="3200" i="1">
                <a:solidFill>
                  <a:srgbClr val="FFFF00"/>
                </a:solidFill>
              </a:rPr>
              <a:t>–is there a God</a:t>
            </a:r>
            <a:r>
              <a:rPr lang="en-US" altLang="en-US" sz="3200">
                <a:solidFill>
                  <a:srgbClr val="FFFF00"/>
                </a:solidFill>
              </a:rPr>
              <a:t>?</a:t>
            </a:r>
          </a:p>
        </p:txBody>
      </p:sp>
      <p:sp>
        <p:nvSpPr>
          <p:cNvPr id="6149" name="Rectangle 5"/>
          <p:cNvSpPr>
            <a:spLocks noChangeArrowheads="1"/>
          </p:cNvSpPr>
          <p:nvPr/>
        </p:nvSpPr>
        <p:spPr bwMode="auto">
          <a:xfrm>
            <a:off x="533400" y="28956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ltLang="en-US" sz="3200">
                <a:solidFill>
                  <a:srgbClr val="FFFF00"/>
                </a:solidFill>
              </a:rPr>
              <a:t>The Bible begins by affirming the existence of God.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676400" y="37338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FF00"/>
                </a:solidFill>
              </a:rPr>
              <a:t>	</a:t>
            </a:r>
          </a:p>
        </p:txBody>
      </p:sp>
      <p:sp>
        <p:nvSpPr>
          <p:cNvPr id="43011" name="Rectangle 5"/>
          <p:cNvSpPr>
            <a:spLocks noChangeArrowheads="1"/>
          </p:cNvSpPr>
          <p:nvPr/>
        </p:nvSpPr>
        <p:spPr bwMode="auto">
          <a:xfrm>
            <a:off x="2057400" y="2286000"/>
            <a:ext cx="6858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endParaRPr lang="en-US" altLang="en-US" sz="2200" i="1">
              <a:solidFill>
                <a:srgbClr val="FF9900"/>
              </a:solidFill>
            </a:endParaRPr>
          </a:p>
        </p:txBody>
      </p:sp>
      <p:sp>
        <p:nvSpPr>
          <p:cNvPr id="43012" name="Text Box 9"/>
          <p:cNvSpPr txBox="1">
            <a:spLocks noChangeArrowheads="1"/>
          </p:cNvSpPr>
          <p:nvPr/>
        </p:nvSpPr>
        <p:spPr bwMode="auto">
          <a:xfrm>
            <a:off x="1217613" y="2590800"/>
            <a:ext cx="4587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3013" name="Rectangle 17"/>
          <p:cNvSpPr>
            <a:spLocks noChangeArrowheads="1"/>
          </p:cNvSpPr>
          <p:nvPr/>
        </p:nvSpPr>
        <p:spPr bwMode="auto">
          <a:xfrm>
            <a:off x="304800" y="228600"/>
            <a:ext cx="8610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a:solidFill>
                  <a:srgbClr val="FFFF00"/>
                </a:solidFill>
              </a:rPr>
              <a:t>Was The Human Body              Carefully Designed?</a:t>
            </a:r>
            <a:endParaRPr lang="en-US" altLang="en-US" sz="3600" b="1" i="1">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676400" y="37338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FF00"/>
                </a:solidFill>
              </a:rPr>
              <a:t>	</a:t>
            </a:r>
          </a:p>
        </p:txBody>
      </p:sp>
      <p:sp>
        <p:nvSpPr>
          <p:cNvPr id="112643" name="Rectangle 3"/>
          <p:cNvSpPr>
            <a:spLocks noChangeArrowheads="1"/>
          </p:cNvSpPr>
          <p:nvPr/>
        </p:nvSpPr>
        <p:spPr bwMode="auto">
          <a:xfrm>
            <a:off x="838200" y="1295400"/>
            <a:ext cx="8001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defRPr/>
            </a:pPr>
            <a:r>
              <a:rPr lang="en-US" sz="2200" i="1">
                <a:effectLst>
                  <a:outerShdw blurRad="38100" dist="38100" dir="2700000" algn="tl">
                    <a:srgbClr val="010199"/>
                  </a:outerShdw>
                </a:effectLst>
              </a:rPr>
              <a:t>“I will praise You, for I am fearfully and wonderfully made; Marvelous are Your works, And that my soul knows very well” (Psalm 139:14).</a:t>
            </a:r>
          </a:p>
        </p:txBody>
      </p:sp>
      <p:sp>
        <p:nvSpPr>
          <p:cNvPr id="44036" name="Rectangle 4"/>
          <p:cNvSpPr>
            <a:spLocks noChangeArrowheads="1"/>
          </p:cNvSpPr>
          <p:nvPr/>
        </p:nvSpPr>
        <p:spPr bwMode="auto">
          <a:xfrm>
            <a:off x="2057400" y="2286000"/>
            <a:ext cx="6858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endParaRPr lang="en-US" altLang="en-US" sz="2200" i="1">
              <a:solidFill>
                <a:srgbClr val="FF9900"/>
              </a:solidFill>
            </a:endParaRPr>
          </a:p>
        </p:txBody>
      </p:sp>
      <p:sp>
        <p:nvSpPr>
          <p:cNvPr id="44037" name="Text Box 6"/>
          <p:cNvSpPr txBox="1">
            <a:spLocks noChangeArrowheads="1"/>
          </p:cNvSpPr>
          <p:nvPr/>
        </p:nvSpPr>
        <p:spPr bwMode="auto">
          <a:xfrm>
            <a:off x="1217613" y="2590800"/>
            <a:ext cx="4587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4038" name="Rectangle 9"/>
          <p:cNvSpPr>
            <a:spLocks noChangeArrowheads="1"/>
          </p:cNvSpPr>
          <p:nvPr/>
        </p:nvSpPr>
        <p:spPr bwMode="auto">
          <a:xfrm>
            <a:off x="304800" y="228600"/>
            <a:ext cx="8610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a:solidFill>
                  <a:srgbClr val="FFFF00"/>
                </a:solidFill>
              </a:rPr>
              <a:t>Was The Human Body              Carefully Designed?</a:t>
            </a:r>
            <a:endParaRPr lang="en-US" altLang="en-US" sz="3600" b="1" i="1">
              <a:solidFill>
                <a:srgbClr val="FFFF00"/>
              </a:solidFill>
            </a:endParaRPr>
          </a:p>
        </p:txBody>
      </p:sp>
      <p:sp>
        <p:nvSpPr>
          <p:cNvPr id="112650" name="Rectangle 10"/>
          <p:cNvSpPr>
            <a:spLocks noGrp="1" noChangeArrowheads="1"/>
          </p:cNvSpPr>
          <p:nvPr>
            <p:ph/>
          </p:nvPr>
        </p:nvSpPr>
        <p:spPr/>
        <p:txBody>
          <a:bodyPr/>
          <a:lstStyle/>
          <a:p>
            <a:pPr eaLnBrk="1" hangingPunct="1">
              <a:defRPr/>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676400" y="37338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FF00"/>
                </a:solidFill>
              </a:rPr>
              <a:t>	</a:t>
            </a:r>
          </a:p>
        </p:txBody>
      </p:sp>
      <p:sp>
        <p:nvSpPr>
          <p:cNvPr id="113667" name="Rectangle 3"/>
          <p:cNvSpPr>
            <a:spLocks noChangeArrowheads="1"/>
          </p:cNvSpPr>
          <p:nvPr/>
        </p:nvSpPr>
        <p:spPr bwMode="auto">
          <a:xfrm>
            <a:off x="838200" y="1295400"/>
            <a:ext cx="8001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defRPr/>
            </a:pPr>
            <a:r>
              <a:rPr lang="en-US" sz="2200" i="1">
                <a:effectLst>
                  <a:outerShdw blurRad="38100" dist="38100" dir="2700000" algn="tl">
                    <a:srgbClr val="010199"/>
                  </a:outerShdw>
                </a:effectLst>
              </a:rPr>
              <a:t>“I will praise You, for I am fearfully and wonderfully made; Marvelous are Your works, And that my soul knows very well” (Psalm 139:14).</a:t>
            </a:r>
          </a:p>
        </p:txBody>
      </p:sp>
      <p:sp>
        <p:nvSpPr>
          <p:cNvPr id="45060" name="Rectangle 4"/>
          <p:cNvSpPr>
            <a:spLocks noChangeArrowheads="1"/>
          </p:cNvSpPr>
          <p:nvPr/>
        </p:nvSpPr>
        <p:spPr bwMode="auto">
          <a:xfrm>
            <a:off x="2057400" y="2286000"/>
            <a:ext cx="6858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endParaRPr lang="en-US" altLang="en-US" sz="2200" i="1">
              <a:solidFill>
                <a:srgbClr val="FF9900"/>
              </a:solidFill>
            </a:endParaRPr>
          </a:p>
        </p:txBody>
      </p:sp>
      <p:sp>
        <p:nvSpPr>
          <p:cNvPr id="45061" name="Rectangle 5"/>
          <p:cNvSpPr>
            <a:spLocks noChangeArrowheads="1"/>
          </p:cNvSpPr>
          <p:nvPr/>
        </p:nvSpPr>
        <p:spPr bwMode="auto">
          <a:xfrm>
            <a:off x="2057400" y="2514600"/>
            <a:ext cx="6629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spcBef>
                <a:spcPct val="40000"/>
              </a:spcBef>
              <a:buFontTx/>
              <a:buChar char="•"/>
            </a:pPr>
            <a:r>
              <a:rPr lang="en-US" altLang="en-US" sz="2400">
                <a:solidFill>
                  <a:srgbClr val="FF9900"/>
                </a:solidFill>
              </a:rPr>
              <a:t>The human eye is more complex and efficient than any telescope or camera.</a:t>
            </a:r>
          </a:p>
        </p:txBody>
      </p:sp>
      <p:sp>
        <p:nvSpPr>
          <p:cNvPr id="45062" name="Text Box 6"/>
          <p:cNvSpPr txBox="1">
            <a:spLocks noChangeArrowheads="1"/>
          </p:cNvSpPr>
          <p:nvPr/>
        </p:nvSpPr>
        <p:spPr bwMode="auto">
          <a:xfrm>
            <a:off x="1217613" y="2590800"/>
            <a:ext cx="4587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5063" name="Rectangle 9"/>
          <p:cNvSpPr>
            <a:spLocks noChangeArrowheads="1"/>
          </p:cNvSpPr>
          <p:nvPr/>
        </p:nvSpPr>
        <p:spPr bwMode="auto">
          <a:xfrm>
            <a:off x="304800" y="228600"/>
            <a:ext cx="8610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a:solidFill>
                  <a:srgbClr val="FFFF00"/>
                </a:solidFill>
              </a:rPr>
              <a:t>Was The Human Body              Carefully Designed?</a:t>
            </a:r>
            <a:endParaRPr lang="en-US" altLang="en-US" sz="3600" b="1" i="1">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676400" y="37338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FF00"/>
                </a:solidFill>
              </a:rPr>
              <a:t>	</a:t>
            </a:r>
          </a:p>
        </p:txBody>
      </p:sp>
      <p:sp>
        <p:nvSpPr>
          <p:cNvPr id="114691" name="Rectangle 3"/>
          <p:cNvSpPr>
            <a:spLocks noChangeArrowheads="1"/>
          </p:cNvSpPr>
          <p:nvPr/>
        </p:nvSpPr>
        <p:spPr bwMode="auto">
          <a:xfrm>
            <a:off x="838200" y="1295400"/>
            <a:ext cx="8001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defRPr/>
            </a:pPr>
            <a:r>
              <a:rPr lang="en-US" sz="2200" i="1">
                <a:effectLst>
                  <a:outerShdw blurRad="38100" dist="38100" dir="2700000" algn="tl">
                    <a:srgbClr val="010199"/>
                  </a:outerShdw>
                </a:effectLst>
              </a:rPr>
              <a:t>“I will praise You, for I am fearfully and wonderfully made; Marvelous are Your works, And that my soul knows very well” (Psalm 139:14).</a:t>
            </a:r>
          </a:p>
        </p:txBody>
      </p:sp>
      <p:sp>
        <p:nvSpPr>
          <p:cNvPr id="46084" name="Rectangle 4"/>
          <p:cNvSpPr>
            <a:spLocks noChangeArrowheads="1"/>
          </p:cNvSpPr>
          <p:nvPr/>
        </p:nvSpPr>
        <p:spPr bwMode="auto">
          <a:xfrm>
            <a:off x="2057400" y="2286000"/>
            <a:ext cx="6858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endParaRPr lang="en-US" altLang="en-US" sz="2200" i="1">
              <a:solidFill>
                <a:srgbClr val="FF9900"/>
              </a:solidFill>
            </a:endParaRPr>
          </a:p>
        </p:txBody>
      </p:sp>
      <p:sp>
        <p:nvSpPr>
          <p:cNvPr id="46085" name="Rectangle 5"/>
          <p:cNvSpPr>
            <a:spLocks noChangeArrowheads="1"/>
          </p:cNvSpPr>
          <p:nvPr/>
        </p:nvSpPr>
        <p:spPr bwMode="auto">
          <a:xfrm>
            <a:off x="2057400" y="2514600"/>
            <a:ext cx="6629400"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spcBef>
                <a:spcPct val="40000"/>
              </a:spcBef>
              <a:buFontTx/>
              <a:buChar char="•"/>
            </a:pPr>
            <a:r>
              <a:rPr lang="en-US" altLang="en-US" sz="2400">
                <a:solidFill>
                  <a:srgbClr val="FF9900"/>
                </a:solidFill>
              </a:rPr>
              <a:t>The human eye is more complex and efficient than any telescope or camera.</a:t>
            </a:r>
          </a:p>
          <a:p>
            <a:pPr lvl="2" eaLnBrk="1" hangingPunct="1">
              <a:spcBef>
                <a:spcPct val="40000"/>
              </a:spcBef>
              <a:buFontTx/>
              <a:buChar char="•"/>
            </a:pPr>
            <a:r>
              <a:rPr lang="en-US" altLang="en-US" sz="2400">
                <a:solidFill>
                  <a:srgbClr val="FF9900"/>
                </a:solidFill>
              </a:rPr>
              <a:t>The human heart and circulatory system are more complex and efficient than any man-made pumping system.</a:t>
            </a:r>
          </a:p>
        </p:txBody>
      </p:sp>
      <p:sp>
        <p:nvSpPr>
          <p:cNvPr id="46086" name="Text Box 6"/>
          <p:cNvSpPr txBox="1">
            <a:spLocks noChangeArrowheads="1"/>
          </p:cNvSpPr>
          <p:nvPr/>
        </p:nvSpPr>
        <p:spPr bwMode="auto">
          <a:xfrm>
            <a:off x="1217613" y="2590800"/>
            <a:ext cx="4587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6087" name="Rectangle 9"/>
          <p:cNvSpPr>
            <a:spLocks noChangeArrowheads="1"/>
          </p:cNvSpPr>
          <p:nvPr/>
        </p:nvSpPr>
        <p:spPr bwMode="auto">
          <a:xfrm>
            <a:off x="304800" y="228600"/>
            <a:ext cx="8610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a:solidFill>
                  <a:srgbClr val="FFFF00"/>
                </a:solidFill>
              </a:rPr>
              <a:t>Was The Human Body              Carefully Designed?</a:t>
            </a:r>
            <a:endParaRPr lang="en-US" altLang="en-US" sz="3600" b="1" i="1">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676400" y="37338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FF00"/>
                </a:solidFill>
              </a:rPr>
              <a:t>	</a:t>
            </a:r>
          </a:p>
        </p:txBody>
      </p:sp>
      <p:sp>
        <p:nvSpPr>
          <p:cNvPr id="115715" name="Rectangle 3"/>
          <p:cNvSpPr>
            <a:spLocks noChangeArrowheads="1"/>
          </p:cNvSpPr>
          <p:nvPr/>
        </p:nvSpPr>
        <p:spPr bwMode="auto">
          <a:xfrm>
            <a:off x="838200" y="1295400"/>
            <a:ext cx="8001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defRPr/>
            </a:pPr>
            <a:r>
              <a:rPr lang="en-US" sz="2200" i="1">
                <a:effectLst>
                  <a:outerShdw blurRad="38100" dist="38100" dir="2700000" algn="tl">
                    <a:srgbClr val="010199"/>
                  </a:outerShdw>
                </a:effectLst>
              </a:rPr>
              <a:t>“I will praise You, for I am fearfully and wonderfully made; Marvelous are Your works, And that my soul knows very well” (Psalm 139:14).</a:t>
            </a:r>
          </a:p>
        </p:txBody>
      </p:sp>
      <p:sp>
        <p:nvSpPr>
          <p:cNvPr id="47108" name="Rectangle 4"/>
          <p:cNvSpPr>
            <a:spLocks noChangeArrowheads="1"/>
          </p:cNvSpPr>
          <p:nvPr/>
        </p:nvSpPr>
        <p:spPr bwMode="auto">
          <a:xfrm>
            <a:off x="2057400" y="2286000"/>
            <a:ext cx="6858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endParaRPr lang="en-US" altLang="en-US" sz="2200" i="1">
              <a:solidFill>
                <a:srgbClr val="FF9900"/>
              </a:solidFill>
            </a:endParaRPr>
          </a:p>
        </p:txBody>
      </p:sp>
      <p:sp>
        <p:nvSpPr>
          <p:cNvPr id="47109" name="Rectangle 5"/>
          <p:cNvSpPr>
            <a:spLocks noChangeArrowheads="1"/>
          </p:cNvSpPr>
          <p:nvPr/>
        </p:nvSpPr>
        <p:spPr bwMode="auto">
          <a:xfrm>
            <a:off x="2057400" y="2514600"/>
            <a:ext cx="6629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spcBef>
                <a:spcPct val="40000"/>
              </a:spcBef>
              <a:buFontTx/>
              <a:buChar char="•"/>
            </a:pPr>
            <a:r>
              <a:rPr lang="en-US" altLang="en-US" sz="2400">
                <a:solidFill>
                  <a:srgbClr val="FF9900"/>
                </a:solidFill>
              </a:rPr>
              <a:t>The human eye is more complex and efficient than any telescope or camera.</a:t>
            </a:r>
          </a:p>
          <a:p>
            <a:pPr lvl="2" eaLnBrk="1" hangingPunct="1">
              <a:spcBef>
                <a:spcPct val="40000"/>
              </a:spcBef>
              <a:buFontTx/>
              <a:buChar char="•"/>
            </a:pPr>
            <a:r>
              <a:rPr lang="en-US" altLang="en-US" sz="2400">
                <a:solidFill>
                  <a:srgbClr val="FF9900"/>
                </a:solidFill>
              </a:rPr>
              <a:t>The human heart and circulatory system are more complex and efficient than any man-made pumping system.</a:t>
            </a:r>
          </a:p>
          <a:p>
            <a:pPr lvl="2" eaLnBrk="1" hangingPunct="1">
              <a:spcBef>
                <a:spcPct val="40000"/>
              </a:spcBef>
              <a:buFontTx/>
              <a:buChar char="•"/>
            </a:pPr>
            <a:r>
              <a:rPr lang="en-US" altLang="en-US" sz="2400">
                <a:solidFill>
                  <a:srgbClr val="FF9900"/>
                </a:solidFill>
              </a:rPr>
              <a:t>The human brain and nervous system are more complex and efficient than any man-made communications network or computer.</a:t>
            </a:r>
          </a:p>
        </p:txBody>
      </p:sp>
      <p:sp>
        <p:nvSpPr>
          <p:cNvPr id="47110" name="Text Box 6"/>
          <p:cNvSpPr txBox="1">
            <a:spLocks noChangeArrowheads="1"/>
          </p:cNvSpPr>
          <p:nvPr/>
        </p:nvSpPr>
        <p:spPr bwMode="auto">
          <a:xfrm>
            <a:off x="1217613" y="2590800"/>
            <a:ext cx="4587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7111" name="Rectangle 9"/>
          <p:cNvSpPr>
            <a:spLocks noChangeArrowheads="1"/>
          </p:cNvSpPr>
          <p:nvPr/>
        </p:nvSpPr>
        <p:spPr bwMode="auto">
          <a:xfrm>
            <a:off x="304800" y="228600"/>
            <a:ext cx="8610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a:solidFill>
                  <a:srgbClr val="FFFF00"/>
                </a:solidFill>
              </a:rPr>
              <a:t>Was The Human Body              Carefully Designed?</a:t>
            </a:r>
            <a:endParaRPr lang="en-US" altLang="en-US" sz="3600" b="1" i="1">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676400" y="3733800"/>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a:solidFill>
                  <a:srgbClr val="FFFF00"/>
                </a:solidFill>
              </a:rPr>
              <a:t>	</a:t>
            </a:r>
          </a:p>
        </p:txBody>
      </p:sp>
      <p:sp>
        <p:nvSpPr>
          <p:cNvPr id="116739" name="Rectangle 3"/>
          <p:cNvSpPr>
            <a:spLocks noChangeArrowheads="1"/>
          </p:cNvSpPr>
          <p:nvPr/>
        </p:nvSpPr>
        <p:spPr bwMode="auto">
          <a:xfrm>
            <a:off x="838200" y="1295400"/>
            <a:ext cx="8001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defRPr/>
            </a:pPr>
            <a:r>
              <a:rPr lang="en-US" sz="2200" i="1">
                <a:effectLst>
                  <a:outerShdw blurRad="38100" dist="38100" dir="2700000" algn="tl">
                    <a:srgbClr val="010199"/>
                  </a:outerShdw>
                </a:effectLst>
              </a:rPr>
              <a:t>“I will praise You, for I am fearfully and wonderfully made; Marvelous are Your works, And that my soul knows very well” (Psalm 139:14).</a:t>
            </a:r>
          </a:p>
        </p:txBody>
      </p:sp>
      <p:sp>
        <p:nvSpPr>
          <p:cNvPr id="48132" name="Rectangle 4"/>
          <p:cNvSpPr>
            <a:spLocks noChangeArrowheads="1"/>
          </p:cNvSpPr>
          <p:nvPr/>
        </p:nvSpPr>
        <p:spPr bwMode="auto">
          <a:xfrm>
            <a:off x="2057400" y="2286000"/>
            <a:ext cx="6858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endParaRPr lang="en-US" altLang="en-US" sz="2200" i="1">
              <a:solidFill>
                <a:srgbClr val="FF9900"/>
              </a:solidFill>
            </a:endParaRPr>
          </a:p>
        </p:txBody>
      </p:sp>
      <p:sp>
        <p:nvSpPr>
          <p:cNvPr id="48133" name="Rectangle 5"/>
          <p:cNvSpPr>
            <a:spLocks noChangeArrowheads="1"/>
          </p:cNvSpPr>
          <p:nvPr/>
        </p:nvSpPr>
        <p:spPr bwMode="auto">
          <a:xfrm>
            <a:off x="2057400" y="2514600"/>
            <a:ext cx="6629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spcBef>
                <a:spcPct val="40000"/>
              </a:spcBef>
              <a:buFontTx/>
              <a:buChar char="•"/>
            </a:pPr>
            <a:r>
              <a:rPr lang="en-US" altLang="en-US" sz="2400">
                <a:solidFill>
                  <a:srgbClr val="FF9900"/>
                </a:solidFill>
              </a:rPr>
              <a:t>The human eye is more complex and efficient than any telescope or camera.</a:t>
            </a:r>
          </a:p>
          <a:p>
            <a:pPr lvl="2" eaLnBrk="1" hangingPunct="1">
              <a:spcBef>
                <a:spcPct val="40000"/>
              </a:spcBef>
              <a:buFontTx/>
              <a:buChar char="•"/>
            </a:pPr>
            <a:r>
              <a:rPr lang="en-US" altLang="en-US" sz="2400">
                <a:solidFill>
                  <a:srgbClr val="FF9900"/>
                </a:solidFill>
              </a:rPr>
              <a:t>The human heart and circulatory system are more complex and efficient than any man-made pumping system.</a:t>
            </a:r>
          </a:p>
          <a:p>
            <a:pPr lvl="2" eaLnBrk="1" hangingPunct="1">
              <a:spcBef>
                <a:spcPct val="40000"/>
              </a:spcBef>
              <a:buFontTx/>
              <a:buChar char="•"/>
            </a:pPr>
            <a:r>
              <a:rPr lang="en-US" altLang="en-US" sz="2400">
                <a:solidFill>
                  <a:srgbClr val="FF9900"/>
                </a:solidFill>
              </a:rPr>
              <a:t>The human brain and nervous system are more complex and efficient than any man-made communications network or computer.</a:t>
            </a:r>
          </a:p>
        </p:txBody>
      </p:sp>
      <p:sp>
        <p:nvSpPr>
          <p:cNvPr id="48134" name="Text Box 6"/>
          <p:cNvSpPr txBox="1">
            <a:spLocks noChangeArrowheads="1"/>
          </p:cNvSpPr>
          <p:nvPr/>
        </p:nvSpPr>
        <p:spPr bwMode="auto">
          <a:xfrm>
            <a:off x="1217613" y="2590800"/>
            <a:ext cx="4587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8135" name="Text Box 7"/>
          <p:cNvSpPr txBox="1">
            <a:spLocks noChangeArrowheads="1"/>
          </p:cNvSpPr>
          <p:nvPr/>
        </p:nvSpPr>
        <p:spPr bwMode="auto">
          <a:xfrm>
            <a:off x="914400" y="2590800"/>
            <a:ext cx="16922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i="1">
                <a:solidFill>
                  <a:srgbClr val="FFFF00"/>
                </a:solidFill>
              </a:rPr>
              <a:t>Are any of </a:t>
            </a:r>
          </a:p>
          <a:p>
            <a:pPr eaLnBrk="1" hangingPunct="1"/>
            <a:r>
              <a:rPr lang="en-US" altLang="en-US" sz="2400" i="1">
                <a:solidFill>
                  <a:srgbClr val="FFFF00"/>
                </a:solidFill>
              </a:rPr>
              <a:t>these things</a:t>
            </a:r>
          </a:p>
          <a:p>
            <a:pPr eaLnBrk="1" hangingPunct="1"/>
            <a:r>
              <a:rPr lang="en-US" altLang="en-US" sz="2400" i="1">
                <a:solidFill>
                  <a:srgbClr val="FFFF00"/>
                </a:solidFill>
              </a:rPr>
              <a:t>the result</a:t>
            </a:r>
          </a:p>
          <a:p>
            <a:pPr eaLnBrk="1" hangingPunct="1"/>
            <a:r>
              <a:rPr lang="en-US" altLang="en-US" sz="2400" i="1">
                <a:solidFill>
                  <a:srgbClr val="FFFF00"/>
                </a:solidFill>
              </a:rPr>
              <a:t>of blind, random</a:t>
            </a:r>
          </a:p>
          <a:p>
            <a:pPr eaLnBrk="1" hangingPunct="1"/>
            <a:r>
              <a:rPr lang="en-US" altLang="en-US" sz="2400" i="1">
                <a:solidFill>
                  <a:srgbClr val="FFFF00"/>
                </a:solidFill>
              </a:rPr>
              <a:t>chance???</a:t>
            </a:r>
          </a:p>
        </p:txBody>
      </p:sp>
      <p:pic>
        <p:nvPicPr>
          <p:cNvPr id="48136" name="Picture 8" descr="BD21298_"/>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19200" y="5486400"/>
            <a:ext cx="1143000" cy="33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7" name="Rectangle 9"/>
          <p:cNvSpPr>
            <a:spLocks noChangeArrowheads="1"/>
          </p:cNvSpPr>
          <p:nvPr/>
        </p:nvSpPr>
        <p:spPr bwMode="auto">
          <a:xfrm>
            <a:off x="304800" y="228600"/>
            <a:ext cx="8610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a:solidFill>
                  <a:srgbClr val="FFFF00"/>
                </a:solidFill>
              </a:rPr>
              <a:t>Was The Human Body              Carefully Designed?</a:t>
            </a:r>
            <a:endParaRPr lang="en-US" altLang="en-US" sz="3600" b="1" i="1">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Who Built The House?</a:t>
            </a:r>
            <a:endParaRPr lang="en-US" altLang="en-US" sz="3600" b="1" i="1" u="sng" smtClean="0">
              <a:solidFill>
                <a:srgbClr val="FFFF00"/>
              </a:solidFill>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Who Built The House?</a:t>
            </a:r>
            <a:endParaRPr lang="en-US" altLang="en-US" sz="3600" b="1" i="1" u="sng" smtClean="0">
              <a:solidFill>
                <a:srgbClr val="FFFF00"/>
              </a:solidFill>
              <a:effectLst/>
            </a:endParaRPr>
          </a:p>
        </p:txBody>
      </p:sp>
      <p:sp>
        <p:nvSpPr>
          <p:cNvPr id="117763" name="Rectangle 3"/>
          <p:cNvSpPr>
            <a:spLocks noGrp="1" noChangeArrowheads="1"/>
          </p:cNvSpPr>
          <p:nvPr>
            <p:ph type="body" idx="1"/>
          </p:nvPr>
        </p:nvSpPr>
        <p:spPr>
          <a:xfrm>
            <a:off x="1219200" y="1295400"/>
            <a:ext cx="7162800" cy="762000"/>
          </a:xfrm>
        </p:spPr>
        <p:txBody>
          <a:bodyPr/>
          <a:lstStyle/>
          <a:p>
            <a:pPr marL="0" indent="0" eaLnBrk="1" hangingPunct="1">
              <a:lnSpc>
                <a:spcPct val="80000"/>
              </a:lnSpc>
              <a:buFont typeface="Wingdings" pitchFamily="2" charset="2"/>
              <a:buNone/>
              <a:defRPr/>
            </a:pPr>
            <a:r>
              <a:rPr lang="en-US" sz="2400" i="1" smtClean="0"/>
              <a:t>“For every house is built by someone, but He who built all things is God” (Hebrews 3:4).</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Who Built The House?</a:t>
            </a:r>
            <a:endParaRPr lang="en-US" altLang="en-US" sz="3600" b="1" i="1" u="sng" smtClean="0">
              <a:solidFill>
                <a:srgbClr val="FFFF00"/>
              </a:solidFill>
              <a:effectLst/>
            </a:endParaRPr>
          </a:p>
        </p:txBody>
      </p:sp>
      <p:sp>
        <p:nvSpPr>
          <p:cNvPr id="118787" name="Rectangle 3"/>
          <p:cNvSpPr>
            <a:spLocks noGrp="1" noChangeArrowheads="1"/>
          </p:cNvSpPr>
          <p:nvPr>
            <p:ph type="body" idx="1"/>
          </p:nvPr>
        </p:nvSpPr>
        <p:spPr>
          <a:xfrm>
            <a:off x="1219200" y="1295400"/>
            <a:ext cx="7162800" cy="762000"/>
          </a:xfrm>
        </p:spPr>
        <p:txBody>
          <a:bodyPr/>
          <a:lstStyle/>
          <a:p>
            <a:pPr marL="0" indent="0" eaLnBrk="1" hangingPunct="1">
              <a:lnSpc>
                <a:spcPct val="80000"/>
              </a:lnSpc>
              <a:buFont typeface="Wingdings" pitchFamily="2" charset="2"/>
              <a:buNone/>
              <a:defRPr/>
            </a:pPr>
            <a:r>
              <a:rPr lang="en-US" sz="2400" i="1" smtClean="0"/>
              <a:t>“For every house is built by someone, but He who built all things is God” (Hebrews 3:4).</a:t>
            </a:r>
          </a:p>
        </p:txBody>
      </p:sp>
      <p:sp>
        <p:nvSpPr>
          <p:cNvPr id="118788" name="Rectangle 4"/>
          <p:cNvSpPr>
            <a:spLocks noChangeArrowheads="1"/>
          </p:cNvSpPr>
          <p:nvPr/>
        </p:nvSpPr>
        <p:spPr bwMode="auto">
          <a:xfrm>
            <a:off x="1066800" y="21336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spcBef>
                <a:spcPct val="50000"/>
              </a:spcBef>
              <a:buFontTx/>
              <a:buChar char="•"/>
              <a:defRPr/>
            </a:pPr>
            <a:r>
              <a:rPr lang="en-US" sz="2800" dirty="0">
                <a:solidFill>
                  <a:srgbClr val="FF9900"/>
                </a:solidFill>
              </a:rPr>
              <a:t>If there are “laws” of the universe, then there must be a </a:t>
            </a:r>
            <a:r>
              <a:rPr lang="en-US" sz="2800" b="1" dirty="0">
                <a:solidFill>
                  <a:srgbClr val="FF9900"/>
                </a:solidFill>
                <a:effectLst>
                  <a:outerShdw blurRad="38100" dist="38100" dir="2700000" algn="tl">
                    <a:srgbClr val="000000">
                      <a:alpha val="43137"/>
                    </a:srgbClr>
                  </a:outerShdw>
                </a:effectLst>
                <a:latin typeface="Arial Black" panose="020B0A04020102020204" pitchFamily="34" charset="0"/>
              </a:rPr>
              <a:t>“Lawgiver.”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Who Built The House?</a:t>
            </a:r>
            <a:endParaRPr lang="en-US" altLang="en-US" sz="3600" b="1" i="1" u="sng" smtClean="0">
              <a:solidFill>
                <a:srgbClr val="FFFF00"/>
              </a:solidFill>
              <a:effectLst/>
            </a:endParaRPr>
          </a:p>
        </p:txBody>
      </p:sp>
      <p:sp>
        <p:nvSpPr>
          <p:cNvPr id="119811" name="Rectangle 3"/>
          <p:cNvSpPr>
            <a:spLocks noGrp="1" noChangeArrowheads="1"/>
          </p:cNvSpPr>
          <p:nvPr>
            <p:ph type="body" idx="1"/>
          </p:nvPr>
        </p:nvSpPr>
        <p:spPr>
          <a:xfrm>
            <a:off x="1219200" y="1295400"/>
            <a:ext cx="7162800" cy="762000"/>
          </a:xfrm>
        </p:spPr>
        <p:txBody>
          <a:bodyPr/>
          <a:lstStyle/>
          <a:p>
            <a:pPr marL="0" indent="0" eaLnBrk="1" hangingPunct="1">
              <a:lnSpc>
                <a:spcPct val="80000"/>
              </a:lnSpc>
              <a:buFont typeface="Wingdings" pitchFamily="2" charset="2"/>
              <a:buNone/>
              <a:defRPr/>
            </a:pPr>
            <a:r>
              <a:rPr lang="en-US" sz="2400" i="1" smtClean="0"/>
              <a:t>“For every house is built by someone, but He who built all things is God” (Hebrews 3:4).</a:t>
            </a:r>
          </a:p>
        </p:txBody>
      </p:sp>
      <p:sp>
        <p:nvSpPr>
          <p:cNvPr id="119812" name="Rectangle 4"/>
          <p:cNvSpPr>
            <a:spLocks noChangeArrowheads="1"/>
          </p:cNvSpPr>
          <p:nvPr/>
        </p:nvSpPr>
        <p:spPr bwMode="auto">
          <a:xfrm>
            <a:off x="1066800" y="2133600"/>
            <a:ext cx="75438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spcBef>
                <a:spcPct val="50000"/>
              </a:spcBef>
              <a:buFontTx/>
              <a:buChar char="•"/>
              <a:defRPr/>
            </a:pPr>
            <a:r>
              <a:rPr lang="en-US" sz="2800" dirty="0">
                <a:solidFill>
                  <a:srgbClr val="FF9900"/>
                </a:solidFill>
              </a:rPr>
              <a:t>If there are “laws” of the universe, then there must be a </a:t>
            </a:r>
            <a:r>
              <a:rPr lang="en-US" sz="2800" b="1" dirty="0">
                <a:solidFill>
                  <a:srgbClr val="FF9900"/>
                </a:solidFill>
                <a:effectLst>
                  <a:outerShdw blurRad="38100" dist="38100" dir="2700000" algn="tl">
                    <a:srgbClr val="000000">
                      <a:alpha val="43137"/>
                    </a:srgbClr>
                  </a:outerShdw>
                </a:effectLst>
                <a:latin typeface="Arial Black" panose="020B0A04020102020204" pitchFamily="34" charset="0"/>
              </a:rPr>
              <a:t>“Lawgiver.”</a:t>
            </a:r>
          </a:p>
          <a:p>
            <a:pPr marL="800100" lvl="1" indent="-342900">
              <a:spcBef>
                <a:spcPct val="50000"/>
              </a:spcBef>
              <a:buFontTx/>
              <a:buChar char="•"/>
              <a:defRPr/>
            </a:pPr>
            <a:r>
              <a:rPr lang="en-US" sz="2800" dirty="0">
                <a:solidFill>
                  <a:srgbClr val="FF9900"/>
                </a:solidFill>
              </a:rPr>
              <a:t>If the universe operates on mathematical principles, there must be a </a:t>
            </a:r>
            <a:r>
              <a:rPr lang="en-US" sz="2800" b="1" dirty="0">
                <a:solidFill>
                  <a:srgbClr val="FF9900"/>
                </a:solidFill>
                <a:effectLst>
                  <a:outerShdw blurRad="38100" dist="38100" dir="2700000" algn="tl">
                    <a:srgbClr val="000000">
                      <a:alpha val="43137"/>
                    </a:srgbClr>
                  </a:outerShdw>
                </a:effectLst>
                <a:latin typeface="Arial Black" panose="020B0A04020102020204" pitchFamily="34" charset="0"/>
              </a:rPr>
              <a:t>“Mathematician.”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u="sng" smtClean="0">
                <a:solidFill>
                  <a:srgbClr val="FFFF00"/>
                </a:solidFill>
                <a:effectLst/>
              </a:rPr>
              <a:t>Does God Exist? --</a:t>
            </a:r>
            <a:r>
              <a:rPr lang="en-US" altLang="en-US" sz="2800" b="1" i="1" u="sng" smtClean="0">
                <a:solidFill>
                  <a:srgbClr val="FFFF00"/>
                </a:solidFill>
                <a:effectLst/>
              </a:rPr>
              <a:t>Introduction</a:t>
            </a:r>
          </a:p>
        </p:txBody>
      </p:sp>
      <p:sp>
        <p:nvSpPr>
          <p:cNvPr id="7171" name="Text Box 3"/>
          <p:cNvSpPr txBox="1">
            <a:spLocks noChangeArrowheads="1"/>
          </p:cNvSpPr>
          <p:nvPr/>
        </p:nvSpPr>
        <p:spPr bwMode="auto">
          <a:xfrm>
            <a:off x="533400" y="2971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172" name="Rectangle 4"/>
          <p:cNvSpPr>
            <a:spLocks noChangeArrowheads="1"/>
          </p:cNvSpPr>
          <p:nvPr/>
        </p:nvSpPr>
        <p:spPr bwMode="auto">
          <a:xfrm>
            <a:off x="533400" y="16002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ltLang="en-US" sz="3200">
                <a:solidFill>
                  <a:srgbClr val="FFFF00"/>
                </a:solidFill>
              </a:rPr>
              <a:t>One of the most important questions ever asked</a:t>
            </a:r>
            <a:r>
              <a:rPr lang="en-US" altLang="en-US" sz="3200" i="1">
                <a:solidFill>
                  <a:srgbClr val="FFFF00"/>
                </a:solidFill>
              </a:rPr>
              <a:t>–is there a God</a:t>
            </a:r>
            <a:r>
              <a:rPr lang="en-US" altLang="en-US" sz="3200">
                <a:solidFill>
                  <a:srgbClr val="FFFF00"/>
                </a:solidFill>
              </a:rPr>
              <a:t>?</a:t>
            </a:r>
          </a:p>
        </p:txBody>
      </p:sp>
      <p:sp>
        <p:nvSpPr>
          <p:cNvPr id="7173" name="Rectangle 5"/>
          <p:cNvSpPr>
            <a:spLocks noChangeArrowheads="1"/>
          </p:cNvSpPr>
          <p:nvPr/>
        </p:nvSpPr>
        <p:spPr bwMode="auto">
          <a:xfrm>
            <a:off x="533400" y="28956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ltLang="en-US" sz="3200">
                <a:solidFill>
                  <a:srgbClr val="FFFF00"/>
                </a:solidFill>
              </a:rPr>
              <a:t>The Bible begins by affirming the existence of God.</a:t>
            </a:r>
          </a:p>
        </p:txBody>
      </p:sp>
      <p:sp>
        <p:nvSpPr>
          <p:cNvPr id="81926" name="Oval 6"/>
          <p:cNvSpPr>
            <a:spLocks noChangeArrowheads="1"/>
          </p:cNvSpPr>
          <p:nvPr/>
        </p:nvSpPr>
        <p:spPr bwMode="auto">
          <a:xfrm>
            <a:off x="609600" y="2514600"/>
            <a:ext cx="7772400" cy="3733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3200" b="1" i="1">
                <a:solidFill>
                  <a:srgbClr val="FFFF00"/>
                </a:solidFill>
                <a:effectLst>
                  <a:outerShdw blurRad="38100" dist="38100" dir="2700000" algn="tl">
                    <a:srgbClr val="000000"/>
                  </a:outerShdw>
                </a:effectLst>
              </a:rPr>
              <a:t>“In the beginning God </a:t>
            </a:r>
          </a:p>
          <a:p>
            <a:pPr algn="ctr">
              <a:defRPr/>
            </a:pPr>
            <a:r>
              <a:rPr lang="en-US" sz="3200" b="1" i="1">
                <a:solidFill>
                  <a:srgbClr val="FFFF00"/>
                </a:solidFill>
                <a:effectLst>
                  <a:outerShdw blurRad="38100" dist="38100" dir="2700000" algn="tl">
                    <a:srgbClr val="000000"/>
                  </a:outerShdw>
                </a:effectLst>
              </a:rPr>
              <a:t>created the heavens</a:t>
            </a:r>
          </a:p>
          <a:p>
            <a:pPr algn="ctr">
              <a:defRPr/>
            </a:pPr>
            <a:r>
              <a:rPr lang="en-US" sz="3200" b="1" i="1">
                <a:solidFill>
                  <a:srgbClr val="FFFF00"/>
                </a:solidFill>
                <a:effectLst>
                  <a:outerShdw blurRad="38100" dist="38100" dir="2700000" algn="tl">
                    <a:srgbClr val="000000"/>
                  </a:outerShdw>
                </a:effectLst>
              </a:rPr>
              <a:t>and the earth”</a:t>
            </a:r>
          </a:p>
          <a:p>
            <a:pPr algn="ctr">
              <a:defRPr/>
            </a:pPr>
            <a:r>
              <a:rPr lang="en-US" sz="3200" b="1" i="1">
                <a:solidFill>
                  <a:srgbClr val="FFFF00"/>
                </a:solidFill>
                <a:effectLst>
                  <a:outerShdw blurRad="38100" dist="38100" dir="2700000" algn="tl">
                    <a:srgbClr val="000000"/>
                  </a:outerShdw>
                </a:effectLst>
              </a:rPr>
              <a:t>(Genesis 1:1).</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Who Built The House?</a:t>
            </a:r>
            <a:endParaRPr lang="en-US" altLang="en-US" sz="3600" b="1" i="1" u="sng" smtClean="0">
              <a:solidFill>
                <a:srgbClr val="FFFF00"/>
              </a:solidFill>
              <a:effectLst/>
            </a:endParaRPr>
          </a:p>
        </p:txBody>
      </p:sp>
      <p:sp>
        <p:nvSpPr>
          <p:cNvPr id="120835" name="Rectangle 3"/>
          <p:cNvSpPr>
            <a:spLocks noGrp="1" noChangeArrowheads="1"/>
          </p:cNvSpPr>
          <p:nvPr>
            <p:ph type="body" idx="1"/>
          </p:nvPr>
        </p:nvSpPr>
        <p:spPr>
          <a:xfrm>
            <a:off x="1219200" y="1295400"/>
            <a:ext cx="7162800" cy="762000"/>
          </a:xfrm>
        </p:spPr>
        <p:txBody>
          <a:bodyPr/>
          <a:lstStyle/>
          <a:p>
            <a:pPr marL="0" indent="0" eaLnBrk="1" hangingPunct="1">
              <a:lnSpc>
                <a:spcPct val="80000"/>
              </a:lnSpc>
              <a:buFont typeface="Wingdings" pitchFamily="2" charset="2"/>
              <a:buNone/>
              <a:defRPr/>
            </a:pPr>
            <a:r>
              <a:rPr lang="en-US" sz="2400" i="1" smtClean="0"/>
              <a:t>“For every house is built by someone, but He who built all things is God” (Hebrews 3:4).</a:t>
            </a:r>
          </a:p>
        </p:txBody>
      </p:sp>
      <p:sp>
        <p:nvSpPr>
          <p:cNvPr id="120836" name="Rectangle 4"/>
          <p:cNvSpPr>
            <a:spLocks noChangeArrowheads="1"/>
          </p:cNvSpPr>
          <p:nvPr/>
        </p:nvSpPr>
        <p:spPr bwMode="auto">
          <a:xfrm>
            <a:off x="1066800" y="2133600"/>
            <a:ext cx="75438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spcBef>
                <a:spcPct val="50000"/>
              </a:spcBef>
              <a:buFontTx/>
              <a:buChar char="•"/>
              <a:defRPr/>
            </a:pPr>
            <a:r>
              <a:rPr lang="en-US" sz="2800" dirty="0">
                <a:solidFill>
                  <a:srgbClr val="FF9900"/>
                </a:solidFill>
              </a:rPr>
              <a:t>If there are “laws” of the universe, then there must be a </a:t>
            </a:r>
            <a:r>
              <a:rPr lang="en-US" sz="2800" b="1" dirty="0">
                <a:solidFill>
                  <a:srgbClr val="FF9900"/>
                </a:solidFill>
                <a:effectLst>
                  <a:outerShdw blurRad="38100" dist="38100" dir="2700000" algn="tl">
                    <a:srgbClr val="000000">
                      <a:alpha val="43137"/>
                    </a:srgbClr>
                  </a:outerShdw>
                </a:effectLst>
                <a:latin typeface="Arial Black" panose="020B0A04020102020204" pitchFamily="34" charset="0"/>
              </a:rPr>
              <a:t>“Lawgiver.”</a:t>
            </a:r>
          </a:p>
          <a:p>
            <a:pPr marL="800100" lvl="1" indent="-342900">
              <a:spcBef>
                <a:spcPct val="50000"/>
              </a:spcBef>
              <a:buFontTx/>
              <a:buChar char="•"/>
              <a:defRPr/>
            </a:pPr>
            <a:r>
              <a:rPr lang="en-US" sz="2800" dirty="0">
                <a:solidFill>
                  <a:srgbClr val="FF9900"/>
                </a:solidFill>
              </a:rPr>
              <a:t>If the universe operates on mathematical principles, there must be a </a:t>
            </a:r>
            <a:r>
              <a:rPr lang="en-US" sz="2800" b="1" dirty="0">
                <a:solidFill>
                  <a:srgbClr val="FF9900"/>
                </a:solidFill>
                <a:effectLst>
                  <a:outerShdw blurRad="38100" dist="38100" dir="2700000" algn="tl">
                    <a:srgbClr val="000000">
                      <a:alpha val="43137"/>
                    </a:srgbClr>
                  </a:outerShdw>
                </a:effectLst>
                <a:latin typeface="Arial Black" panose="020B0A04020102020204" pitchFamily="34" charset="0"/>
              </a:rPr>
              <a:t>“Mathematician.”</a:t>
            </a:r>
          </a:p>
          <a:p>
            <a:pPr marL="800100" lvl="1" indent="-342900">
              <a:spcBef>
                <a:spcPct val="50000"/>
              </a:spcBef>
              <a:buFontTx/>
              <a:buChar char="•"/>
              <a:defRPr/>
            </a:pPr>
            <a:r>
              <a:rPr lang="en-US" sz="2800" dirty="0">
                <a:solidFill>
                  <a:srgbClr val="FF9900"/>
                </a:solidFill>
              </a:rPr>
              <a:t>If there is evidence of design and engineering skill, there must be an </a:t>
            </a:r>
            <a:r>
              <a:rPr lang="en-US" sz="2800" b="1" dirty="0">
                <a:solidFill>
                  <a:srgbClr val="FF9900"/>
                </a:solidFill>
                <a:effectLst>
                  <a:outerShdw blurRad="38100" dist="38100" dir="2700000" algn="tl">
                    <a:srgbClr val="000000">
                      <a:alpha val="43137"/>
                    </a:srgbClr>
                  </a:outerShdw>
                </a:effectLst>
                <a:latin typeface="Arial Black" panose="020B0A04020102020204" pitchFamily="34" charset="0"/>
              </a:rPr>
              <a:t>“Engineer.”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Rectangle 11"/>
          <p:cNvSpPr>
            <a:spLocks noGrp="1" noChangeArrowheads="1"/>
          </p:cNvSpPr>
          <p:nvPr>
            <p:ph type="body" idx="1"/>
          </p:nvPr>
        </p:nvSpPr>
        <p:spPr>
          <a:xfrm>
            <a:off x="1219200" y="1295400"/>
            <a:ext cx="7162800" cy="762000"/>
          </a:xfrm>
        </p:spPr>
        <p:txBody>
          <a:bodyPr/>
          <a:lstStyle/>
          <a:p>
            <a:pPr marL="0" indent="0" eaLnBrk="1" hangingPunct="1">
              <a:lnSpc>
                <a:spcPct val="80000"/>
              </a:lnSpc>
              <a:buFont typeface="Wingdings" pitchFamily="2" charset="2"/>
              <a:buNone/>
              <a:defRPr/>
            </a:pPr>
            <a:r>
              <a:rPr lang="en-US" sz="2400" i="1" smtClean="0"/>
              <a:t>“For every house is built by someone, but He who built all things is God” (Hebrews 3:4).</a:t>
            </a:r>
          </a:p>
        </p:txBody>
      </p:sp>
      <p:sp>
        <p:nvSpPr>
          <p:cNvPr id="54275" name="Rectangle 12"/>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Who Built The House?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371600" y="2209800"/>
            <a:ext cx="7543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buFontTx/>
              <a:buChar char="•"/>
            </a:pPr>
            <a:r>
              <a:rPr lang="en-US" altLang="en-US" sz="2800">
                <a:solidFill>
                  <a:srgbClr val="FF9900"/>
                </a:solidFill>
              </a:rPr>
              <a:t>Is it logical to believe that a house, automobile, television set, watch, etc., was formed by random chance? </a:t>
            </a:r>
          </a:p>
        </p:txBody>
      </p:sp>
      <p:sp>
        <p:nvSpPr>
          <p:cNvPr id="121859" name="Rectangle 3"/>
          <p:cNvSpPr>
            <a:spLocks noGrp="1" noChangeArrowheads="1"/>
          </p:cNvSpPr>
          <p:nvPr>
            <p:ph type="body" idx="1"/>
          </p:nvPr>
        </p:nvSpPr>
        <p:spPr>
          <a:xfrm>
            <a:off x="1219200" y="1295400"/>
            <a:ext cx="7162800" cy="762000"/>
          </a:xfrm>
        </p:spPr>
        <p:txBody>
          <a:bodyPr/>
          <a:lstStyle/>
          <a:p>
            <a:pPr marL="0" indent="0" eaLnBrk="1" hangingPunct="1">
              <a:lnSpc>
                <a:spcPct val="80000"/>
              </a:lnSpc>
              <a:buFont typeface="Wingdings" pitchFamily="2" charset="2"/>
              <a:buNone/>
              <a:defRPr/>
            </a:pPr>
            <a:r>
              <a:rPr lang="en-US" sz="2400" i="1" smtClean="0"/>
              <a:t>“For every house is built by someone, but He who built all things is God” (Hebrews 3:4).</a:t>
            </a:r>
          </a:p>
        </p:txBody>
      </p:sp>
      <p:sp>
        <p:nvSpPr>
          <p:cNvPr id="55300" name="Rectangle 4"/>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Who Built The House?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371600" y="2209800"/>
            <a:ext cx="75438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spcBef>
                <a:spcPct val="50000"/>
              </a:spcBef>
              <a:buFontTx/>
              <a:buChar char="•"/>
              <a:defRPr/>
            </a:pPr>
            <a:r>
              <a:rPr lang="en-US" sz="2800">
                <a:solidFill>
                  <a:srgbClr val="FF9900"/>
                </a:solidFill>
              </a:rPr>
              <a:t>Is it logical to believe that a house, automobile, television set, watch, etc., was formed by random chance? </a:t>
            </a:r>
          </a:p>
          <a:p>
            <a:pPr marL="800100" lvl="1" indent="-342900">
              <a:spcBef>
                <a:spcPct val="50000"/>
              </a:spcBef>
              <a:buFontTx/>
              <a:buChar char="•"/>
              <a:defRPr/>
            </a:pPr>
            <a:r>
              <a:rPr lang="en-US" sz="2800">
                <a:solidFill>
                  <a:srgbClr val="FF9900"/>
                </a:solidFill>
                <a:effectLst>
                  <a:outerShdw blurRad="38100" dist="38100" dir="2700000" algn="tl">
                    <a:srgbClr val="FFFFFF"/>
                  </a:outerShdw>
                </a:effectLst>
              </a:rPr>
              <a:t>Illustration</a:t>
            </a:r>
            <a:r>
              <a:rPr lang="en-US" sz="2800">
                <a:solidFill>
                  <a:srgbClr val="FF9900"/>
                </a:solidFill>
              </a:rPr>
              <a:t>: Sir Isaac Newton’s (1642-1727) model of the solar system that created itself.</a:t>
            </a:r>
          </a:p>
        </p:txBody>
      </p:sp>
      <p:sp>
        <p:nvSpPr>
          <p:cNvPr id="122883" name="Rectangle 3"/>
          <p:cNvSpPr>
            <a:spLocks noGrp="1" noChangeArrowheads="1"/>
          </p:cNvSpPr>
          <p:nvPr>
            <p:ph type="body" idx="1"/>
          </p:nvPr>
        </p:nvSpPr>
        <p:spPr>
          <a:xfrm>
            <a:off x="1219200" y="1295400"/>
            <a:ext cx="7162800" cy="762000"/>
          </a:xfrm>
        </p:spPr>
        <p:txBody>
          <a:bodyPr/>
          <a:lstStyle/>
          <a:p>
            <a:pPr marL="0" indent="0" eaLnBrk="1" hangingPunct="1">
              <a:lnSpc>
                <a:spcPct val="80000"/>
              </a:lnSpc>
              <a:buFont typeface="Wingdings" pitchFamily="2" charset="2"/>
              <a:buNone/>
              <a:defRPr/>
            </a:pPr>
            <a:r>
              <a:rPr lang="en-US" sz="2400" i="1" smtClean="0"/>
              <a:t>“For every house is built by someone, but He who built all things is God” (Hebrews 3:4).</a:t>
            </a:r>
          </a:p>
        </p:txBody>
      </p:sp>
      <p:sp>
        <p:nvSpPr>
          <p:cNvPr id="56324" name="Rectangle 4"/>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Who Built The House?</a:t>
            </a:r>
          </a:p>
        </p:txBody>
      </p:sp>
      <p:pic>
        <p:nvPicPr>
          <p:cNvPr id="56325" name="Picture 5"/>
          <p:cNvPicPr>
            <a:picLocks noChangeAspect="1" noChangeArrowheads="1"/>
          </p:cNvPicPr>
          <p:nvPr/>
        </p:nvPicPr>
        <p:blipFill>
          <a:blip r:embed="rId2">
            <a:extLst>
              <a:ext uri="{28A0092B-C50C-407E-A947-70E740481C1C}">
                <a14:useLocalDpi xmlns:a14="http://schemas.microsoft.com/office/drawing/2010/main" val="0"/>
              </a:ext>
            </a:extLst>
          </a:blip>
          <a:srcRect r="1312"/>
          <a:stretch>
            <a:fillRect/>
          </a:stretch>
        </p:blipFill>
        <p:spPr bwMode="auto">
          <a:xfrm>
            <a:off x="457200" y="2895600"/>
            <a:ext cx="1374775" cy="20955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1371600" y="2209800"/>
            <a:ext cx="75438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spcBef>
                <a:spcPct val="50000"/>
              </a:spcBef>
              <a:buFontTx/>
              <a:buChar char="•"/>
              <a:defRPr/>
            </a:pPr>
            <a:r>
              <a:rPr lang="en-US" sz="2800">
                <a:solidFill>
                  <a:srgbClr val="FF9900"/>
                </a:solidFill>
              </a:rPr>
              <a:t>Is it logical to believe that a house, automobile, television set, watch, etc., was formed by random chance? </a:t>
            </a:r>
          </a:p>
          <a:p>
            <a:pPr marL="800100" lvl="1" indent="-342900">
              <a:spcBef>
                <a:spcPct val="50000"/>
              </a:spcBef>
              <a:buFontTx/>
              <a:buChar char="•"/>
              <a:defRPr/>
            </a:pPr>
            <a:r>
              <a:rPr lang="en-US" sz="2800">
                <a:solidFill>
                  <a:srgbClr val="FF9900"/>
                </a:solidFill>
                <a:effectLst>
                  <a:outerShdw blurRad="38100" dist="38100" dir="2700000" algn="tl">
                    <a:srgbClr val="FFFFFF"/>
                  </a:outerShdw>
                </a:effectLst>
              </a:rPr>
              <a:t>Illustration</a:t>
            </a:r>
            <a:r>
              <a:rPr lang="en-US" sz="2800">
                <a:solidFill>
                  <a:srgbClr val="FF9900"/>
                </a:solidFill>
              </a:rPr>
              <a:t>: Sir Isaac Newton’s (1642-1727) model of the solar system that created itself.</a:t>
            </a:r>
          </a:p>
          <a:p>
            <a:pPr marL="800100" lvl="1" indent="-342900">
              <a:spcBef>
                <a:spcPct val="50000"/>
              </a:spcBef>
              <a:buFontTx/>
              <a:buChar char="•"/>
              <a:defRPr/>
            </a:pPr>
            <a:r>
              <a:rPr lang="en-US" sz="2800">
                <a:solidFill>
                  <a:srgbClr val="FF9900"/>
                </a:solidFill>
              </a:rPr>
              <a:t>Which makes more sense: intelligent, purposeful design (</a:t>
            </a:r>
            <a:r>
              <a:rPr lang="en-US" sz="2800" i="1">
                <a:solidFill>
                  <a:srgbClr val="FF9900"/>
                </a:solidFill>
              </a:rPr>
              <a:t>Psalm 19:1)</a:t>
            </a:r>
            <a:r>
              <a:rPr lang="en-US" sz="2800">
                <a:solidFill>
                  <a:srgbClr val="FF9900"/>
                </a:solidFill>
              </a:rPr>
              <a:t>? Or, random, blind chance?</a:t>
            </a:r>
          </a:p>
        </p:txBody>
      </p:sp>
      <p:sp>
        <p:nvSpPr>
          <p:cNvPr id="197635" name="Rectangle 3"/>
          <p:cNvSpPr>
            <a:spLocks noGrp="1" noChangeArrowheads="1"/>
          </p:cNvSpPr>
          <p:nvPr>
            <p:ph type="body" idx="1"/>
          </p:nvPr>
        </p:nvSpPr>
        <p:spPr>
          <a:xfrm>
            <a:off x="1219200" y="1295400"/>
            <a:ext cx="7162800" cy="762000"/>
          </a:xfrm>
        </p:spPr>
        <p:txBody>
          <a:bodyPr/>
          <a:lstStyle/>
          <a:p>
            <a:pPr marL="0" indent="0" eaLnBrk="1" hangingPunct="1">
              <a:lnSpc>
                <a:spcPct val="80000"/>
              </a:lnSpc>
              <a:buFont typeface="Wingdings" pitchFamily="2" charset="2"/>
              <a:buNone/>
              <a:defRPr/>
            </a:pPr>
            <a:r>
              <a:rPr lang="en-US" sz="2400" i="1" smtClean="0"/>
              <a:t>“For every house is built by someone, but He who built all things is God” (Hebrews 3:4).</a:t>
            </a:r>
          </a:p>
        </p:txBody>
      </p:sp>
      <p:sp>
        <p:nvSpPr>
          <p:cNvPr id="57348" name="Rectangle 4"/>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Who Built The House?</a:t>
            </a:r>
          </a:p>
        </p:txBody>
      </p:sp>
      <p:pic>
        <p:nvPicPr>
          <p:cNvPr id="57349" name="Picture 5"/>
          <p:cNvPicPr>
            <a:picLocks noChangeAspect="1" noChangeArrowheads="1"/>
          </p:cNvPicPr>
          <p:nvPr/>
        </p:nvPicPr>
        <p:blipFill>
          <a:blip r:embed="rId2">
            <a:extLst>
              <a:ext uri="{28A0092B-C50C-407E-A947-70E740481C1C}">
                <a14:useLocalDpi xmlns:a14="http://schemas.microsoft.com/office/drawing/2010/main" val="0"/>
              </a:ext>
            </a:extLst>
          </a:blip>
          <a:srcRect r="1312"/>
          <a:stretch>
            <a:fillRect/>
          </a:stretch>
        </p:blipFill>
        <p:spPr bwMode="auto">
          <a:xfrm>
            <a:off x="457200" y="2895600"/>
            <a:ext cx="1374775" cy="20955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24931" name="Rectangle 3"/>
          <p:cNvSpPr>
            <a:spLocks noGrp="1" noChangeArrowheads="1"/>
          </p:cNvSpPr>
          <p:nvPr>
            <p:ph type="body" idx="1"/>
          </p:nvPr>
        </p:nvSpPr>
        <p:spPr>
          <a:xfrm>
            <a:off x="533400" y="1295400"/>
            <a:ext cx="8229600" cy="609600"/>
          </a:xfrm>
        </p:spPr>
        <p:txBody>
          <a:bodyPr/>
          <a:lstStyle/>
          <a:p>
            <a:pPr marL="609600" indent="-609600" algn="ctr" eaLnBrk="1" hangingPunct="1">
              <a:lnSpc>
                <a:spcPct val="80000"/>
              </a:lnSpc>
              <a:buFont typeface="Wingdings" pitchFamily="2" charset="2"/>
              <a:buNone/>
              <a:defRPr/>
            </a:pPr>
            <a:r>
              <a:rPr lang="en-US" i="1" smtClean="0"/>
              <a:t>Fact #3—</a:t>
            </a:r>
            <a:r>
              <a:rPr lang="en-US" smtClean="0"/>
              <a:t>Humans Possess A Unique Nature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25955" name="Rectangle 3"/>
          <p:cNvSpPr>
            <a:spLocks noGrp="1" noChangeArrowheads="1"/>
          </p:cNvSpPr>
          <p:nvPr>
            <p:ph type="body" idx="1"/>
          </p:nvPr>
        </p:nvSpPr>
        <p:spPr>
          <a:xfrm>
            <a:off x="533400" y="1295400"/>
            <a:ext cx="8229600" cy="609600"/>
          </a:xfrm>
        </p:spPr>
        <p:txBody>
          <a:bodyPr/>
          <a:lstStyle/>
          <a:p>
            <a:pPr marL="609600" indent="-609600" algn="ctr" eaLnBrk="1" hangingPunct="1">
              <a:lnSpc>
                <a:spcPct val="80000"/>
              </a:lnSpc>
              <a:buFont typeface="Wingdings" pitchFamily="2" charset="2"/>
              <a:buNone/>
              <a:defRPr/>
            </a:pPr>
            <a:r>
              <a:rPr lang="en-US" i="1" smtClean="0"/>
              <a:t>Fact #3—</a:t>
            </a:r>
            <a:r>
              <a:rPr lang="en-US" smtClean="0"/>
              <a:t>Humans Possess A Unique Nature</a:t>
            </a:r>
          </a:p>
        </p:txBody>
      </p:sp>
      <p:sp>
        <p:nvSpPr>
          <p:cNvPr id="60420" name="Rectangle 4"/>
          <p:cNvSpPr>
            <a:spLocks noChangeArrowheads="1"/>
          </p:cNvSpPr>
          <p:nvPr/>
        </p:nvSpPr>
        <p:spPr bwMode="auto">
          <a:xfrm>
            <a:off x="1524000" y="2286000"/>
            <a:ext cx="7086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Char char="•"/>
            </a:pPr>
            <a:r>
              <a:rPr lang="en-US" altLang="en-US" sz="2800">
                <a:solidFill>
                  <a:srgbClr val="FF9900"/>
                </a:solidFill>
              </a:rPr>
              <a:t>Is the unique nature of man the result of a random process of evolution?</a:t>
            </a:r>
          </a:p>
          <a:p>
            <a:pPr lvl="1" eaLnBrk="1" hangingPunct="1"/>
            <a:endParaRPr lang="en-US" altLang="en-US" sz="2800">
              <a:solidFill>
                <a:srgbClr val="FF9900"/>
              </a:solidFill>
            </a:endParaRPr>
          </a:p>
          <a:p>
            <a:pPr lvl="1" eaLnBrk="1" hangingPunct="1"/>
            <a:r>
              <a:rPr lang="en-US" altLang="en-US" sz="2800">
                <a:solidFill>
                  <a:srgbClr val="FFFF00"/>
                </a:solidFill>
              </a:rPr>
              <a:t>	</a:t>
            </a:r>
            <a:endParaRPr lang="en-US" altLang="en-US" sz="2400">
              <a:solidFill>
                <a:srgbClr val="FF99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26979" name="Rectangle 3"/>
          <p:cNvSpPr>
            <a:spLocks noGrp="1" noChangeArrowheads="1"/>
          </p:cNvSpPr>
          <p:nvPr>
            <p:ph type="body" idx="1"/>
          </p:nvPr>
        </p:nvSpPr>
        <p:spPr>
          <a:xfrm>
            <a:off x="533400" y="1295400"/>
            <a:ext cx="8229600" cy="609600"/>
          </a:xfrm>
        </p:spPr>
        <p:txBody>
          <a:bodyPr/>
          <a:lstStyle/>
          <a:p>
            <a:pPr marL="609600" indent="-609600" algn="ctr" eaLnBrk="1" hangingPunct="1">
              <a:lnSpc>
                <a:spcPct val="80000"/>
              </a:lnSpc>
              <a:buFont typeface="Wingdings" pitchFamily="2" charset="2"/>
              <a:buNone/>
              <a:defRPr/>
            </a:pPr>
            <a:r>
              <a:rPr lang="en-US" i="1" smtClean="0"/>
              <a:t>Fact #3—</a:t>
            </a:r>
            <a:r>
              <a:rPr lang="en-US" smtClean="0"/>
              <a:t>Humans Possess A Unique Nature</a:t>
            </a:r>
          </a:p>
        </p:txBody>
      </p:sp>
      <p:sp>
        <p:nvSpPr>
          <p:cNvPr id="61444" name="Rectangle 4"/>
          <p:cNvSpPr>
            <a:spLocks noChangeArrowheads="1"/>
          </p:cNvSpPr>
          <p:nvPr/>
        </p:nvSpPr>
        <p:spPr bwMode="auto">
          <a:xfrm>
            <a:off x="1524000" y="2286000"/>
            <a:ext cx="708660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Char char="•"/>
            </a:pPr>
            <a:r>
              <a:rPr lang="en-US" altLang="en-US" sz="2800">
                <a:solidFill>
                  <a:srgbClr val="FF9900"/>
                </a:solidFill>
              </a:rPr>
              <a:t>Is the unique nature of man the result of a random process of evolution?</a:t>
            </a:r>
          </a:p>
          <a:p>
            <a:pPr lvl="1" eaLnBrk="1" hangingPunct="1"/>
            <a:endParaRPr lang="en-US" altLang="en-US" sz="2800">
              <a:solidFill>
                <a:srgbClr val="FF9900"/>
              </a:solidFill>
            </a:endParaRPr>
          </a:p>
          <a:p>
            <a:pPr lvl="1" eaLnBrk="1" hangingPunct="1"/>
            <a:r>
              <a:rPr lang="en-US" altLang="en-US" sz="2800">
                <a:solidFill>
                  <a:srgbClr val="FFFF00"/>
                </a:solidFill>
              </a:rPr>
              <a:t>	Or,</a:t>
            </a:r>
          </a:p>
          <a:p>
            <a:pPr lvl="1" eaLnBrk="1" hangingPunct="1"/>
            <a:endParaRPr lang="en-US" altLang="en-US" sz="2800">
              <a:solidFill>
                <a:srgbClr val="FFFF00"/>
              </a:solidFill>
            </a:endParaRPr>
          </a:p>
          <a:p>
            <a:pPr lvl="1" eaLnBrk="1" hangingPunct="1"/>
            <a:endParaRPr lang="en-US" altLang="en-US" sz="2400">
              <a:solidFill>
                <a:srgbClr val="FF99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Does God Exist?</a:t>
            </a:r>
            <a:endParaRPr lang="en-US" altLang="en-US" sz="3600" b="1" i="1" u="sng" smtClean="0">
              <a:solidFill>
                <a:srgbClr val="FFFF00"/>
              </a:solidFill>
              <a:effectLst/>
            </a:endParaRPr>
          </a:p>
        </p:txBody>
      </p:sp>
      <p:sp>
        <p:nvSpPr>
          <p:cNvPr id="128003" name="Rectangle 3"/>
          <p:cNvSpPr>
            <a:spLocks noGrp="1" noChangeArrowheads="1"/>
          </p:cNvSpPr>
          <p:nvPr>
            <p:ph type="body" idx="1"/>
          </p:nvPr>
        </p:nvSpPr>
        <p:spPr>
          <a:xfrm>
            <a:off x="533400" y="1295400"/>
            <a:ext cx="8229600" cy="609600"/>
          </a:xfrm>
        </p:spPr>
        <p:txBody>
          <a:bodyPr/>
          <a:lstStyle/>
          <a:p>
            <a:pPr marL="609600" indent="-609600" algn="ctr" eaLnBrk="1" hangingPunct="1">
              <a:lnSpc>
                <a:spcPct val="80000"/>
              </a:lnSpc>
              <a:buFont typeface="Wingdings" pitchFamily="2" charset="2"/>
              <a:buNone/>
              <a:defRPr/>
            </a:pPr>
            <a:r>
              <a:rPr lang="en-US" i="1" smtClean="0"/>
              <a:t>Fact #3—</a:t>
            </a:r>
            <a:r>
              <a:rPr lang="en-US" smtClean="0"/>
              <a:t>Humans Possess A Unique Nature</a:t>
            </a:r>
          </a:p>
        </p:txBody>
      </p:sp>
      <p:sp>
        <p:nvSpPr>
          <p:cNvPr id="62468" name="Rectangle 4"/>
          <p:cNvSpPr>
            <a:spLocks noChangeArrowheads="1"/>
          </p:cNvSpPr>
          <p:nvPr/>
        </p:nvSpPr>
        <p:spPr bwMode="auto">
          <a:xfrm>
            <a:off x="1524000" y="2286000"/>
            <a:ext cx="7086600"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Char char="•"/>
            </a:pPr>
            <a:r>
              <a:rPr lang="en-US" altLang="en-US" sz="2800">
                <a:solidFill>
                  <a:srgbClr val="FF9900"/>
                </a:solidFill>
              </a:rPr>
              <a:t>Is the unique nature of man the result of a random process of evolution?</a:t>
            </a:r>
          </a:p>
          <a:p>
            <a:pPr lvl="1" eaLnBrk="1" hangingPunct="1"/>
            <a:endParaRPr lang="en-US" altLang="en-US" sz="2800">
              <a:solidFill>
                <a:srgbClr val="FF9900"/>
              </a:solidFill>
            </a:endParaRPr>
          </a:p>
          <a:p>
            <a:pPr lvl="1" eaLnBrk="1" hangingPunct="1"/>
            <a:r>
              <a:rPr lang="en-US" altLang="en-US" sz="2800">
                <a:solidFill>
                  <a:srgbClr val="FFFF00"/>
                </a:solidFill>
              </a:rPr>
              <a:t>	Or,</a:t>
            </a:r>
          </a:p>
          <a:p>
            <a:pPr lvl="1" eaLnBrk="1" hangingPunct="1"/>
            <a:endParaRPr lang="en-US" altLang="en-US" sz="2800">
              <a:solidFill>
                <a:srgbClr val="FFFF00"/>
              </a:solidFill>
            </a:endParaRPr>
          </a:p>
          <a:p>
            <a:pPr lvl="1" eaLnBrk="1" hangingPunct="1">
              <a:buFontTx/>
              <a:buChar char="•"/>
            </a:pPr>
            <a:r>
              <a:rPr lang="en-US" altLang="en-US" sz="2800">
                <a:solidFill>
                  <a:srgbClr val="FF9900"/>
                </a:solidFill>
              </a:rPr>
              <a:t>Is the unique nature of man the result of the divine planning and creation of God?</a:t>
            </a:r>
          </a:p>
          <a:p>
            <a:pPr lvl="1" eaLnBrk="1" hangingPunct="1"/>
            <a:endParaRPr lang="en-US" altLang="en-US" sz="2400">
              <a:solidFill>
                <a:srgbClr val="FF99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b="1" u="sng" smtClean="0">
                <a:solidFill>
                  <a:srgbClr val="FFFF00"/>
                </a:solidFill>
                <a:effectLst/>
              </a:rPr>
              <a:t>Does God Exist? --</a:t>
            </a:r>
            <a:r>
              <a:rPr lang="en-US" altLang="en-US" sz="2800" b="1" i="1" u="sng" smtClean="0">
                <a:solidFill>
                  <a:srgbClr val="FFFF00"/>
                </a:solidFill>
                <a:effectLst/>
              </a:rPr>
              <a:t>Introduction</a:t>
            </a:r>
          </a:p>
        </p:txBody>
      </p:sp>
      <p:sp>
        <p:nvSpPr>
          <p:cNvPr id="8195" name="Text Box 3"/>
          <p:cNvSpPr txBox="1">
            <a:spLocks noChangeArrowheads="1"/>
          </p:cNvSpPr>
          <p:nvPr/>
        </p:nvSpPr>
        <p:spPr bwMode="auto">
          <a:xfrm>
            <a:off x="533400" y="2971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196" name="Rectangle 4"/>
          <p:cNvSpPr>
            <a:spLocks noChangeArrowheads="1"/>
          </p:cNvSpPr>
          <p:nvPr/>
        </p:nvSpPr>
        <p:spPr bwMode="auto">
          <a:xfrm>
            <a:off x="533400" y="16002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ltLang="en-US" sz="3200">
                <a:solidFill>
                  <a:srgbClr val="FFFF00"/>
                </a:solidFill>
              </a:rPr>
              <a:t>One of the most important questions ever asked</a:t>
            </a:r>
            <a:r>
              <a:rPr lang="en-US" altLang="en-US" sz="3200" i="1">
                <a:solidFill>
                  <a:srgbClr val="FFFF00"/>
                </a:solidFill>
              </a:rPr>
              <a:t>–is there a God</a:t>
            </a:r>
            <a:r>
              <a:rPr lang="en-US" altLang="en-US" sz="3200">
                <a:solidFill>
                  <a:srgbClr val="FFFF00"/>
                </a:solidFill>
              </a:rPr>
              <a:t>?</a:t>
            </a:r>
          </a:p>
        </p:txBody>
      </p:sp>
      <p:sp>
        <p:nvSpPr>
          <p:cNvPr id="8197" name="Rectangle 5"/>
          <p:cNvSpPr>
            <a:spLocks noChangeArrowheads="1"/>
          </p:cNvSpPr>
          <p:nvPr/>
        </p:nvSpPr>
        <p:spPr bwMode="auto">
          <a:xfrm>
            <a:off x="533400" y="28956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ltLang="en-US" sz="3200">
                <a:solidFill>
                  <a:srgbClr val="FFFF00"/>
                </a:solidFill>
              </a:rPr>
              <a:t>The Bible begins by affirming the existence of God.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Is Evolution The Answer?</a:t>
            </a:r>
            <a:endParaRPr lang="en-US" altLang="en-US" sz="3600" b="1" i="1" u="sng" smtClean="0">
              <a:solidFill>
                <a:srgbClr val="FFFF00"/>
              </a:solidFill>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Is Evolution The Answer?</a:t>
            </a:r>
            <a:endParaRPr lang="en-US" altLang="en-US" sz="3600" b="1" i="1" u="sng" smtClean="0">
              <a:solidFill>
                <a:srgbClr val="FFFF00"/>
              </a:solidFill>
              <a:effectLst/>
            </a:endParaRPr>
          </a:p>
        </p:txBody>
      </p:sp>
      <p:sp>
        <p:nvSpPr>
          <p:cNvPr id="64515" name="Rectangle 3"/>
          <p:cNvSpPr>
            <a:spLocks noChangeArrowheads="1"/>
          </p:cNvSpPr>
          <p:nvPr/>
        </p:nvSpPr>
        <p:spPr bwMode="auto">
          <a:xfrm>
            <a:off x="1219200" y="1295400"/>
            <a:ext cx="708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084263" indent="-6270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AutoNum type="arabicPeriod"/>
            </a:pPr>
            <a:r>
              <a:rPr lang="en-US" altLang="en-US" sz="2800" b="1">
                <a:solidFill>
                  <a:srgbClr val="FF9900"/>
                </a:solidFill>
              </a:rPr>
              <a:t>Evolution is an unproven theory, or hypothesis.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Is Evolution The Answer?</a:t>
            </a:r>
            <a:endParaRPr lang="en-US" altLang="en-US" sz="3600" b="1" i="1" u="sng" smtClean="0">
              <a:solidFill>
                <a:srgbClr val="FFFF00"/>
              </a:solidFill>
              <a:effectLst/>
            </a:endParaRPr>
          </a:p>
        </p:txBody>
      </p:sp>
      <p:sp>
        <p:nvSpPr>
          <p:cNvPr id="65539" name="Rectangle 3"/>
          <p:cNvSpPr>
            <a:spLocks noChangeArrowheads="1"/>
          </p:cNvSpPr>
          <p:nvPr/>
        </p:nvSpPr>
        <p:spPr bwMode="auto">
          <a:xfrm>
            <a:off x="1219200" y="1295400"/>
            <a:ext cx="708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084263" indent="-6270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AutoNum type="arabicPeriod"/>
            </a:pPr>
            <a:r>
              <a:rPr lang="en-US" altLang="en-US" sz="2800" b="1">
                <a:solidFill>
                  <a:srgbClr val="FF9900"/>
                </a:solidFill>
              </a:rPr>
              <a:t>Evolution is an unproven theory, or hypothesis.</a:t>
            </a:r>
          </a:p>
        </p:txBody>
      </p:sp>
      <p:sp>
        <p:nvSpPr>
          <p:cNvPr id="65540" name="Rectangle 4"/>
          <p:cNvSpPr>
            <a:spLocks noChangeArrowheads="1"/>
          </p:cNvSpPr>
          <p:nvPr/>
        </p:nvSpPr>
        <p:spPr bwMode="auto">
          <a:xfrm>
            <a:off x="1600200" y="2286000"/>
            <a:ext cx="716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a:solidFill>
                  <a:srgbClr val="FFFF00"/>
                </a:solidFill>
              </a:rPr>
              <a:t>Theory</a:t>
            </a:r>
            <a:r>
              <a:rPr lang="en-US" altLang="en-US" sz="2800">
                <a:solidFill>
                  <a:srgbClr val="FFFF00"/>
                </a:solidFill>
              </a:rPr>
              <a:t>- “an explanation based on thought or speculation.”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Is Evolution The Answer?</a:t>
            </a:r>
            <a:endParaRPr lang="en-US" altLang="en-US" sz="3600" b="1" i="1" u="sng" smtClean="0">
              <a:solidFill>
                <a:srgbClr val="FFFF00"/>
              </a:solidFill>
              <a:effectLst/>
            </a:endParaRPr>
          </a:p>
        </p:txBody>
      </p:sp>
      <p:sp>
        <p:nvSpPr>
          <p:cNvPr id="66563" name="Rectangle 3"/>
          <p:cNvSpPr>
            <a:spLocks noChangeArrowheads="1"/>
          </p:cNvSpPr>
          <p:nvPr/>
        </p:nvSpPr>
        <p:spPr bwMode="auto">
          <a:xfrm>
            <a:off x="1219200" y="1295400"/>
            <a:ext cx="708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084263" indent="-6270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AutoNum type="arabicPeriod"/>
            </a:pPr>
            <a:r>
              <a:rPr lang="en-US" altLang="en-US" sz="2800" b="1">
                <a:solidFill>
                  <a:srgbClr val="FF9900"/>
                </a:solidFill>
              </a:rPr>
              <a:t>Evolution is an unproven theory, or hypothesis.</a:t>
            </a:r>
          </a:p>
        </p:txBody>
      </p:sp>
      <p:sp>
        <p:nvSpPr>
          <p:cNvPr id="66564" name="Rectangle 4"/>
          <p:cNvSpPr>
            <a:spLocks noChangeArrowheads="1"/>
          </p:cNvSpPr>
          <p:nvPr/>
        </p:nvSpPr>
        <p:spPr bwMode="auto">
          <a:xfrm>
            <a:off x="1600200" y="2286000"/>
            <a:ext cx="716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a:solidFill>
                  <a:srgbClr val="FFFF00"/>
                </a:solidFill>
              </a:rPr>
              <a:t>Theory</a:t>
            </a:r>
            <a:r>
              <a:rPr lang="en-US" altLang="en-US" sz="2800">
                <a:solidFill>
                  <a:srgbClr val="FFFF00"/>
                </a:solidFill>
              </a:rPr>
              <a:t>- “an explanation based on thought or speculation.”</a:t>
            </a:r>
          </a:p>
        </p:txBody>
      </p:sp>
      <p:sp>
        <p:nvSpPr>
          <p:cNvPr id="66565" name="Rectangle 6"/>
          <p:cNvSpPr>
            <a:spLocks noChangeArrowheads="1"/>
          </p:cNvSpPr>
          <p:nvPr/>
        </p:nvSpPr>
        <p:spPr bwMode="auto">
          <a:xfrm>
            <a:off x="1676400" y="3352800"/>
            <a:ext cx="7162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a:solidFill>
                  <a:srgbClr val="FFFF00"/>
                </a:solidFill>
              </a:rPr>
              <a:t>Hypothesis</a:t>
            </a:r>
            <a:r>
              <a:rPr lang="en-US" altLang="en-US" sz="2800">
                <a:solidFill>
                  <a:srgbClr val="FFFF00"/>
                </a:solidFill>
              </a:rPr>
              <a:t>- “a proposition assumed as a basis for reasoning” (an “educated guess”).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Is Evolution The Answer?</a:t>
            </a:r>
            <a:endParaRPr lang="en-US" altLang="en-US" sz="3600" b="1" i="1" u="sng" smtClean="0">
              <a:solidFill>
                <a:srgbClr val="FFFF00"/>
              </a:solidFill>
              <a:effectLst/>
            </a:endParaRPr>
          </a:p>
        </p:txBody>
      </p:sp>
      <p:sp>
        <p:nvSpPr>
          <p:cNvPr id="67587" name="Rectangle 3"/>
          <p:cNvSpPr>
            <a:spLocks noChangeArrowheads="1"/>
          </p:cNvSpPr>
          <p:nvPr/>
        </p:nvSpPr>
        <p:spPr bwMode="auto">
          <a:xfrm>
            <a:off x="1219200" y="1295400"/>
            <a:ext cx="708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084263" indent="-6270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AutoNum type="arabicPeriod"/>
            </a:pPr>
            <a:r>
              <a:rPr lang="en-US" altLang="en-US" sz="2800" b="1">
                <a:solidFill>
                  <a:srgbClr val="FF9900"/>
                </a:solidFill>
              </a:rPr>
              <a:t>Evolution is an unproven theory, or hypothesis.</a:t>
            </a:r>
          </a:p>
        </p:txBody>
      </p:sp>
      <p:sp>
        <p:nvSpPr>
          <p:cNvPr id="67588" name="Rectangle 4"/>
          <p:cNvSpPr>
            <a:spLocks noChangeArrowheads="1"/>
          </p:cNvSpPr>
          <p:nvPr/>
        </p:nvSpPr>
        <p:spPr bwMode="auto">
          <a:xfrm>
            <a:off x="1600200" y="2286000"/>
            <a:ext cx="716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a:solidFill>
                  <a:srgbClr val="FFFF00"/>
                </a:solidFill>
              </a:rPr>
              <a:t>Theory</a:t>
            </a:r>
            <a:r>
              <a:rPr lang="en-US" altLang="en-US" sz="2800">
                <a:solidFill>
                  <a:srgbClr val="FFFF00"/>
                </a:solidFill>
              </a:rPr>
              <a:t>- “an explanation based on thought or speculation.”</a:t>
            </a:r>
          </a:p>
        </p:txBody>
      </p:sp>
      <p:sp>
        <p:nvSpPr>
          <p:cNvPr id="67589" name="Rectangle 5"/>
          <p:cNvSpPr>
            <a:spLocks noChangeArrowheads="1"/>
          </p:cNvSpPr>
          <p:nvPr/>
        </p:nvSpPr>
        <p:spPr bwMode="auto">
          <a:xfrm>
            <a:off x="1295400" y="4800600"/>
            <a:ext cx="6858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800" b="1" i="1">
                <a:solidFill>
                  <a:srgbClr val="FF9900"/>
                </a:solidFill>
              </a:rPr>
              <a:t>Evolution is </a:t>
            </a:r>
            <a:r>
              <a:rPr lang="en-US" altLang="en-US" sz="2800" b="1" i="1" u="sng">
                <a:solidFill>
                  <a:srgbClr val="FF9900"/>
                </a:solidFill>
              </a:rPr>
              <a:t>not</a:t>
            </a:r>
            <a:r>
              <a:rPr lang="en-US" altLang="en-US" sz="2800" b="1" i="1">
                <a:solidFill>
                  <a:srgbClr val="FF9900"/>
                </a:solidFill>
              </a:rPr>
              <a:t> a proven fact of science! It is only an assumption </a:t>
            </a:r>
            <a:r>
              <a:rPr lang="en-US" altLang="en-US" sz="2800" b="1" i="1" u="sng">
                <a:solidFill>
                  <a:srgbClr val="FF9900"/>
                </a:solidFill>
              </a:rPr>
              <a:t>without proof</a:t>
            </a:r>
            <a:r>
              <a:rPr lang="en-US" altLang="en-US" sz="2800" b="1" i="1">
                <a:solidFill>
                  <a:srgbClr val="FF9900"/>
                </a:solidFill>
              </a:rPr>
              <a:t>!!!!</a:t>
            </a:r>
          </a:p>
        </p:txBody>
      </p:sp>
      <p:sp>
        <p:nvSpPr>
          <p:cNvPr id="67590" name="Rectangle 6"/>
          <p:cNvSpPr>
            <a:spLocks noChangeArrowheads="1"/>
          </p:cNvSpPr>
          <p:nvPr/>
        </p:nvSpPr>
        <p:spPr bwMode="auto">
          <a:xfrm>
            <a:off x="1676400" y="3352800"/>
            <a:ext cx="7162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a:solidFill>
                  <a:srgbClr val="FFFF00"/>
                </a:solidFill>
              </a:rPr>
              <a:t>Hypothesis</a:t>
            </a:r>
            <a:r>
              <a:rPr lang="en-US" altLang="en-US" sz="2800">
                <a:solidFill>
                  <a:srgbClr val="FFFF00"/>
                </a:solidFill>
              </a:rPr>
              <a:t>- “a proposition assumed as a basis for reasoning” (an “educated guess”).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7813"/>
            <a:ext cx="8229600" cy="987425"/>
          </a:xfrm>
        </p:spPr>
        <p:txBody>
          <a:bodyPr/>
          <a:lstStyle/>
          <a:p>
            <a:pPr eaLnBrk="1" hangingPunct="1"/>
            <a:r>
              <a:rPr lang="en-US" altLang="en-US" b="1" u="sng" smtClean="0">
                <a:solidFill>
                  <a:srgbClr val="FFFF00"/>
                </a:solidFill>
                <a:effectLst/>
              </a:rPr>
              <a:t>Is Evolution The Answer?</a:t>
            </a:r>
            <a:endParaRPr lang="en-US" altLang="en-US" sz="3600" b="1" i="1" u="sng" smtClean="0">
              <a:solidFill>
                <a:srgbClr val="FFFF00"/>
              </a:solidFill>
              <a:effectLst/>
            </a:endParaRPr>
          </a:p>
        </p:txBody>
      </p:sp>
      <p:sp>
        <p:nvSpPr>
          <p:cNvPr id="68611" name="Rectangle 3"/>
          <p:cNvSpPr>
            <a:spLocks noChangeArrowheads="1"/>
          </p:cNvSpPr>
          <p:nvPr/>
        </p:nvSpPr>
        <p:spPr bwMode="auto">
          <a:xfrm>
            <a:off x="1219200" y="1295400"/>
            <a:ext cx="708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084263" indent="-6270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buFontTx/>
              <a:buAutoNum type="arabicPeriod"/>
            </a:pPr>
            <a:r>
              <a:rPr lang="en-US" altLang="en-US" sz="2800" b="1">
                <a:solidFill>
                  <a:srgbClr val="FF9900"/>
                </a:solidFill>
              </a:rPr>
              <a:t>Evolution is an unproven theory, or hypothesis.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1219200" y="1295400"/>
            <a:ext cx="70866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084263" indent="-6223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buFontTx/>
              <a:buAutoNum type="arabicPeriod"/>
            </a:pPr>
            <a:r>
              <a:rPr lang="en-US" altLang="en-US" sz="2800" b="1">
                <a:solidFill>
                  <a:srgbClr val="FF9900"/>
                </a:solidFill>
              </a:rPr>
              <a:t>Evolution is an unproven theory, or hypothesis.</a:t>
            </a:r>
          </a:p>
          <a:p>
            <a:pPr lvl="1" eaLnBrk="1" hangingPunct="1">
              <a:spcBef>
                <a:spcPct val="50000"/>
              </a:spcBef>
              <a:buFontTx/>
              <a:buAutoNum type="arabicPeriod"/>
            </a:pPr>
            <a:r>
              <a:rPr lang="en-US" altLang="en-US" sz="2800" b="1">
                <a:solidFill>
                  <a:srgbClr val="FF9900"/>
                </a:solidFill>
              </a:rPr>
              <a:t>Evolution is NOT scientific.</a:t>
            </a:r>
          </a:p>
        </p:txBody>
      </p:sp>
      <p:sp>
        <p:nvSpPr>
          <p:cNvPr id="69635" name="Rectangle 14"/>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Is Evolution The Answer?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219200" y="1295400"/>
            <a:ext cx="70866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084263" indent="-622300" eaLnBrk="0" hangingPunct="0">
              <a:defRPr>
                <a:solidFill>
                  <a:schemeClr val="tx1"/>
                </a:solidFill>
                <a:latin typeface="Arial" charset="0"/>
              </a:defRPr>
            </a:lvl2pPr>
            <a:lvl3pPr marL="1541463"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buFontTx/>
              <a:buAutoNum type="arabicPeriod"/>
            </a:pPr>
            <a:r>
              <a:rPr lang="en-US" altLang="en-US" sz="2800" b="1">
                <a:solidFill>
                  <a:srgbClr val="FF9900"/>
                </a:solidFill>
              </a:rPr>
              <a:t>Evolution is an unproven theory, or hypothesis.</a:t>
            </a:r>
          </a:p>
          <a:p>
            <a:pPr lvl="1" eaLnBrk="1" hangingPunct="1">
              <a:spcBef>
                <a:spcPct val="50000"/>
              </a:spcBef>
              <a:buFontTx/>
              <a:buAutoNum type="arabicPeriod"/>
            </a:pPr>
            <a:r>
              <a:rPr lang="en-US" altLang="en-US" sz="2800" b="1">
                <a:solidFill>
                  <a:srgbClr val="FF9900"/>
                </a:solidFill>
              </a:rPr>
              <a:t>Evolution is NOT scientific.</a:t>
            </a:r>
          </a:p>
          <a:p>
            <a:pPr lvl="2" eaLnBrk="1" hangingPunct="1">
              <a:spcBef>
                <a:spcPct val="50000"/>
              </a:spcBef>
              <a:buClr>
                <a:srgbClr val="FFFF00"/>
              </a:buClr>
              <a:buFont typeface="Arial" charset="0"/>
              <a:buChar char="–"/>
            </a:pPr>
            <a:r>
              <a:rPr lang="en-US" altLang="en-US" sz="2800">
                <a:solidFill>
                  <a:srgbClr val="FFFF00"/>
                </a:solidFill>
              </a:rPr>
              <a:t>It cannot be observed.</a:t>
            </a:r>
          </a:p>
        </p:txBody>
      </p:sp>
      <p:sp>
        <p:nvSpPr>
          <p:cNvPr id="70659" name="Rectangle 3"/>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Is Evolution The Answer?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219200" y="1295400"/>
            <a:ext cx="70866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084263" indent="-622300" eaLnBrk="0" hangingPunct="0">
              <a:defRPr>
                <a:solidFill>
                  <a:schemeClr val="tx1"/>
                </a:solidFill>
                <a:latin typeface="Arial" charset="0"/>
              </a:defRPr>
            </a:lvl2pPr>
            <a:lvl3pPr marL="1541463"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buFontTx/>
              <a:buAutoNum type="arabicPeriod"/>
            </a:pPr>
            <a:r>
              <a:rPr lang="en-US" altLang="en-US" sz="2800" b="1">
                <a:solidFill>
                  <a:srgbClr val="FF9900"/>
                </a:solidFill>
              </a:rPr>
              <a:t>Evolution is an unproven theory, or hypothesis.</a:t>
            </a:r>
          </a:p>
          <a:p>
            <a:pPr lvl="1" eaLnBrk="1" hangingPunct="1">
              <a:spcBef>
                <a:spcPct val="50000"/>
              </a:spcBef>
              <a:buFontTx/>
              <a:buAutoNum type="arabicPeriod"/>
            </a:pPr>
            <a:r>
              <a:rPr lang="en-US" altLang="en-US" sz="2800" b="1">
                <a:solidFill>
                  <a:srgbClr val="FF9900"/>
                </a:solidFill>
              </a:rPr>
              <a:t>Evolution is NOT scientific.</a:t>
            </a:r>
          </a:p>
          <a:p>
            <a:pPr lvl="2" eaLnBrk="1" hangingPunct="1">
              <a:spcBef>
                <a:spcPct val="50000"/>
              </a:spcBef>
              <a:buClr>
                <a:srgbClr val="FFFF00"/>
              </a:buClr>
              <a:buFont typeface="Arial" charset="0"/>
              <a:buChar char="–"/>
            </a:pPr>
            <a:r>
              <a:rPr lang="en-US" altLang="en-US" sz="2800">
                <a:solidFill>
                  <a:srgbClr val="FFFF00"/>
                </a:solidFill>
              </a:rPr>
              <a:t>It cannot be observed.</a:t>
            </a:r>
          </a:p>
          <a:p>
            <a:pPr lvl="2" eaLnBrk="1" hangingPunct="1">
              <a:spcBef>
                <a:spcPct val="50000"/>
              </a:spcBef>
              <a:buClr>
                <a:srgbClr val="FFFF00"/>
              </a:buClr>
              <a:buFont typeface="Arial" charset="0"/>
              <a:buChar char="–"/>
            </a:pPr>
            <a:r>
              <a:rPr lang="en-US" altLang="en-US" sz="2800">
                <a:solidFill>
                  <a:srgbClr val="FFFF00"/>
                </a:solidFill>
              </a:rPr>
              <a:t>It cannot be tested.</a:t>
            </a:r>
          </a:p>
        </p:txBody>
      </p:sp>
      <p:sp>
        <p:nvSpPr>
          <p:cNvPr id="71683" name="Rectangle 3"/>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Is Evolution The Answer?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219200" y="1295400"/>
            <a:ext cx="70866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084263" indent="-622300" eaLnBrk="0" hangingPunct="0">
              <a:defRPr>
                <a:solidFill>
                  <a:schemeClr val="tx1"/>
                </a:solidFill>
                <a:latin typeface="Arial" charset="0"/>
              </a:defRPr>
            </a:lvl2pPr>
            <a:lvl3pPr marL="1541463"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buFontTx/>
              <a:buAutoNum type="arabicPeriod"/>
            </a:pPr>
            <a:r>
              <a:rPr lang="en-US" altLang="en-US" sz="2800" b="1">
                <a:solidFill>
                  <a:srgbClr val="FF9900"/>
                </a:solidFill>
              </a:rPr>
              <a:t>Evolution is an unproven theory, or hypothesis.</a:t>
            </a:r>
          </a:p>
          <a:p>
            <a:pPr lvl="1" eaLnBrk="1" hangingPunct="1">
              <a:spcBef>
                <a:spcPct val="50000"/>
              </a:spcBef>
              <a:buFontTx/>
              <a:buAutoNum type="arabicPeriod"/>
            </a:pPr>
            <a:r>
              <a:rPr lang="en-US" altLang="en-US" sz="2800" b="1">
                <a:solidFill>
                  <a:srgbClr val="FF9900"/>
                </a:solidFill>
              </a:rPr>
              <a:t>Evolution is NOT scientific.</a:t>
            </a:r>
          </a:p>
          <a:p>
            <a:pPr lvl="2" eaLnBrk="1" hangingPunct="1">
              <a:spcBef>
                <a:spcPct val="50000"/>
              </a:spcBef>
              <a:buClr>
                <a:srgbClr val="FFFF00"/>
              </a:buClr>
              <a:buFont typeface="Arial" charset="0"/>
              <a:buChar char="–"/>
            </a:pPr>
            <a:r>
              <a:rPr lang="en-US" altLang="en-US" sz="2800">
                <a:solidFill>
                  <a:srgbClr val="FFFF00"/>
                </a:solidFill>
              </a:rPr>
              <a:t>It cannot be observed.</a:t>
            </a:r>
          </a:p>
          <a:p>
            <a:pPr lvl="2" eaLnBrk="1" hangingPunct="1">
              <a:spcBef>
                <a:spcPct val="50000"/>
              </a:spcBef>
              <a:buClr>
                <a:srgbClr val="FFFF00"/>
              </a:buClr>
              <a:buFont typeface="Arial" charset="0"/>
              <a:buChar char="–"/>
            </a:pPr>
            <a:r>
              <a:rPr lang="en-US" altLang="en-US" sz="2800">
                <a:solidFill>
                  <a:srgbClr val="FFFF00"/>
                </a:solidFill>
              </a:rPr>
              <a:t>It cannot be tested.</a:t>
            </a:r>
          </a:p>
          <a:p>
            <a:pPr lvl="2" eaLnBrk="1" hangingPunct="1">
              <a:spcBef>
                <a:spcPct val="50000"/>
              </a:spcBef>
              <a:buClr>
                <a:srgbClr val="FFFF00"/>
              </a:buClr>
              <a:buFont typeface="Arial" charset="0"/>
              <a:buChar char="–"/>
            </a:pPr>
            <a:r>
              <a:rPr lang="en-US" altLang="en-US" sz="2800">
                <a:solidFill>
                  <a:srgbClr val="FFFF00"/>
                </a:solidFill>
              </a:rPr>
              <a:t>It cannot be repeated.</a:t>
            </a:r>
          </a:p>
        </p:txBody>
      </p:sp>
      <p:sp>
        <p:nvSpPr>
          <p:cNvPr id="72707" name="Rectangle 3"/>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Is Evolution The Answer?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9"/>
          <p:cNvSpPr txBox="1">
            <a:spLocks noChangeArrowheads="1"/>
          </p:cNvSpPr>
          <p:nvPr/>
        </p:nvSpPr>
        <p:spPr bwMode="auto">
          <a:xfrm>
            <a:off x="1143000" y="457200"/>
            <a:ext cx="7261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u="sng">
                <a:solidFill>
                  <a:srgbClr val="FFFF00"/>
                </a:solidFill>
              </a:rPr>
              <a:t>Does God Exist? --</a:t>
            </a:r>
            <a:r>
              <a:rPr lang="en-US" altLang="en-US" sz="2800" b="1" i="1" u="sng">
                <a:solidFill>
                  <a:srgbClr val="FFFF00"/>
                </a:solidFill>
              </a:rPr>
              <a:t>Introduction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219200" y="1295400"/>
            <a:ext cx="7086600" cy="45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084263" indent="-622300" eaLnBrk="0" hangingPunct="0">
              <a:defRPr>
                <a:solidFill>
                  <a:schemeClr val="tx1"/>
                </a:solidFill>
                <a:latin typeface="Arial" charset="0"/>
              </a:defRPr>
            </a:lvl2pPr>
            <a:lvl3pPr marL="1541463"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buFontTx/>
              <a:buAutoNum type="arabicPeriod"/>
            </a:pPr>
            <a:r>
              <a:rPr lang="en-US" altLang="en-US" sz="2800" b="1">
                <a:solidFill>
                  <a:srgbClr val="FF9900"/>
                </a:solidFill>
              </a:rPr>
              <a:t>Evolution is an unproven theory, or hypothesis.</a:t>
            </a:r>
          </a:p>
          <a:p>
            <a:pPr lvl="1" eaLnBrk="1" hangingPunct="1">
              <a:spcBef>
                <a:spcPct val="50000"/>
              </a:spcBef>
              <a:buFontTx/>
              <a:buAutoNum type="arabicPeriod"/>
            </a:pPr>
            <a:r>
              <a:rPr lang="en-US" altLang="en-US" sz="2800" b="1">
                <a:solidFill>
                  <a:srgbClr val="FF9900"/>
                </a:solidFill>
              </a:rPr>
              <a:t>Evolution is NOT scientific.</a:t>
            </a:r>
          </a:p>
          <a:p>
            <a:pPr lvl="2" eaLnBrk="1" hangingPunct="1">
              <a:spcBef>
                <a:spcPct val="50000"/>
              </a:spcBef>
              <a:buClr>
                <a:srgbClr val="FFFF00"/>
              </a:buClr>
              <a:buFont typeface="Arial" charset="0"/>
              <a:buChar char="–"/>
            </a:pPr>
            <a:r>
              <a:rPr lang="en-US" altLang="en-US" sz="2800">
                <a:solidFill>
                  <a:srgbClr val="FFFF00"/>
                </a:solidFill>
              </a:rPr>
              <a:t>It cannot be observed.</a:t>
            </a:r>
          </a:p>
          <a:p>
            <a:pPr lvl="2" eaLnBrk="1" hangingPunct="1">
              <a:spcBef>
                <a:spcPct val="50000"/>
              </a:spcBef>
              <a:buClr>
                <a:srgbClr val="FFFF00"/>
              </a:buClr>
              <a:buFont typeface="Arial" charset="0"/>
              <a:buChar char="–"/>
            </a:pPr>
            <a:r>
              <a:rPr lang="en-US" altLang="en-US" sz="2800">
                <a:solidFill>
                  <a:srgbClr val="FFFF00"/>
                </a:solidFill>
              </a:rPr>
              <a:t>It cannot be tested.</a:t>
            </a:r>
          </a:p>
          <a:p>
            <a:pPr lvl="2" eaLnBrk="1" hangingPunct="1">
              <a:spcBef>
                <a:spcPct val="50000"/>
              </a:spcBef>
              <a:buClr>
                <a:srgbClr val="FFFF00"/>
              </a:buClr>
              <a:buFont typeface="Arial" charset="0"/>
              <a:buChar char="–"/>
            </a:pPr>
            <a:r>
              <a:rPr lang="en-US" altLang="en-US" sz="2800">
                <a:solidFill>
                  <a:srgbClr val="FFFF00"/>
                </a:solidFill>
              </a:rPr>
              <a:t>It cannot be repeated.</a:t>
            </a:r>
          </a:p>
          <a:p>
            <a:pPr lvl="1" eaLnBrk="1" hangingPunct="1">
              <a:spcBef>
                <a:spcPct val="50000"/>
              </a:spcBef>
              <a:buClr>
                <a:srgbClr val="FF9900"/>
              </a:buClr>
              <a:buFont typeface="Arial" charset="0"/>
              <a:buAutoNum type="arabicPeriod" startAt="3"/>
            </a:pPr>
            <a:r>
              <a:rPr lang="en-US" altLang="en-US" sz="2800" b="1">
                <a:solidFill>
                  <a:srgbClr val="FF9900"/>
                </a:solidFill>
              </a:rPr>
              <a:t>Scientists admit that Evolution cannot be proven!</a:t>
            </a:r>
          </a:p>
        </p:txBody>
      </p:sp>
      <p:sp>
        <p:nvSpPr>
          <p:cNvPr id="73731" name="Rectangle 3"/>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Is Evolution The Answer?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533400" y="11430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i="1">
                <a:solidFill>
                  <a:srgbClr val="FFFF00"/>
                </a:solidFill>
              </a:rPr>
              <a:t>What do the scientists say?</a:t>
            </a:r>
          </a:p>
        </p:txBody>
      </p:sp>
      <p:sp>
        <p:nvSpPr>
          <p:cNvPr id="74755" name="Rectangle 14"/>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Is Evolution The Answer?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1430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i="1">
                <a:solidFill>
                  <a:srgbClr val="FFFF00"/>
                </a:solidFill>
              </a:rPr>
              <a:t>What do the scientists say?</a:t>
            </a:r>
          </a:p>
        </p:txBody>
      </p:sp>
      <p:sp>
        <p:nvSpPr>
          <p:cNvPr id="75779" name="Rectangle 3"/>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Is Evolution The Answer?</a:t>
            </a:r>
          </a:p>
        </p:txBody>
      </p:sp>
      <p:sp>
        <p:nvSpPr>
          <p:cNvPr id="75780" name="Rectangle 4"/>
          <p:cNvSpPr>
            <a:spLocks noChangeArrowheads="1"/>
          </p:cNvSpPr>
          <p:nvPr/>
        </p:nvSpPr>
        <p:spPr bwMode="auto">
          <a:xfrm>
            <a:off x="1600200" y="2667000"/>
            <a:ext cx="6781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143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000">
                <a:solidFill>
                  <a:srgbClr val="FF9900"/>
                </a:solidFill>
              </a:rPr>
              <a:t>"Throughout the past century there has always existed a significant minority of first-rate biologists who have never been able to bring themselves to accept the validity of Darwinian claims. In fact, the number of biologists who have expressed some degree of disillusionment is practically endless."</a:t>
            </a:r>
            <a:r>
              <a:rPr lang="en-US" altLang="en-US" sz="2000">
                <a:solidFill>
                  <a:schemeClr val="tx2"/>
                </a:solidFill>
              </a:rPr>
              <a:t>—</a:t>
            </a:r>
            <a:r>
              <a:rPr lang="en-US" altLang="en-US" sz="2000" i="1"/>
              <a:t>Michael Denton, Evolution: A Theory in Crisis (1986), p. 327.</a:t>
            </a:r>
            <a:r>
              <a:rPr lang="en-US" altLang="en-US" sz="2000"/>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33400" y="11430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i="1">
                <a:solidFill>
                  <a:srgbClr val="FFFF00"/>
                </a:solidFill>
              </a:rPr>
              <a:t>What do the scientists say?</a:t>
            </a:r>
          </a:p>
        </p:txBody>
      </p:sp>
      <p:sp>
        <p:nvSpPr>
          <p:cNvPr id="76803" name="Rectangle 3"/>
          <p:cNvSpPr>
            <a:spLocks noChangeArrowheads="1"/>
          </p:cNvSpPr>
          <p:nvPr/>
        </p:nvSpPr>
        <p:spPr bwMode="auto">
          <a:xfrm>
            <a:off x="4038600" y="2286000"/>
            <a:ext cx="4343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19063" indent="-47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a:solidFill>
                  <a:srgbClr val="FF9900"/>
                </a:solidFill>
              </a:rPr>
              <a:t>“‘The theory [of evolution] is a scientific mistake.’”</a:t>
            </a:r>
            <a:r>
              <a:rPr lang="en-US" altLang="en-US" sz="2400"/>
              <a:t>—</a:t>
            </a:r>
            <a:r>
              <a:rPr lang="en-US" altLang="en-US" sz="2400" i="1"/>
              <a:t>Louis Agassiz (1807-1873), quoted in H. Enoch, Evolution or Creation, (1966), p. 139. [Agassiz was a Harvard University professor and the pioneer in glaciation.]</a:t>
            </a:r>
          </a:p>
        </p:txBody>
      </p:sp>
      <p:sp>
        <p:nvSpPr>
          <p:cNvPr id="76804" name="Rectangle 4"/>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Is Evolution The Answer?</a:t>
            </a:r>
          </a:p>
        </p:txBody>
      </p:sp>
      <p:pic>
        <p:nvPicPr>
          <p:cNvPr id="76805" name="Picture 6"/>
          <p:cNvPicPr>
            <a:picLocks noChangeAspect="1" noChangeArrowheads="1"/>
          </p:cNvPicPr>
          <p:nvPr/>
        </p:nvPicPr>
        <p:blipFill>
          <a:blip r:embed="rId2">
            <a:extLst>
              <a:ext uri="{28A0092B-C50C-407E-A947-70E740481C1C}">
                <a14:useLocalDpi xmlns:a14="http://schemas.microsoft.com/office/drawing/2010/main" val="0"/>
              </a:ext>
            </a:extLst>
          </a:blip>
          <a:srcRect r="3017"/>
          <a:stretch>
            <a:fillRect/>
          </a:stretch>
        </p:blipFill>
        <p:spPr bwMode="auto">
          <a:xfrm>
            <a:off x="1614488" y="2286000"/>
            <a:ext cx="2324100" cy="30480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1430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i="1">
                <a:solidFill>
                  <a:srgbClr val="FFFF00"/>
                </a:solidFill>
              </a:rPr>
              <a:t>What do the scientists say?</a:t>
            </a:r>
          </a:p>
        </p:txBody>
      </p:sp>
      <p:sp>
        <p:nvSpPr>
          <p:cNvPr id="77827" name="Rectangle 3"/>
          <p:cNvSpPr>
            <a:spLocks noChangeArrowheads="1"/>
          </p:cNvSpPr>
          <p:nvPr/>
        </p:nvSpPr>
        <p:spPr bwMode="auto">
          <a:xfrm>
            <a:off x="4038600" y="2590800"/>
            <a:ext cx="4419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461963" indent="-47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a:solidFill>
                  <a:srgbClr val="FF9900"/>
                </a:solidFill>
              </a:rPr>
              <a:t>“Evolution is baseless and quite incredible.”</a:t>
            </a:r>
            <a:r>
              <a:rPr lang="en-US" altLang="en-US" sz="2400">
                <a:solidFill>
                  <a:schemeClr val="tx2"/>
                </a:solidFill>
              </a:rPr>
              <a:t>—</a:t>
            </a:r>
            <a:r>
              <a:rPr lang="en-US" altLang="en-US" sz="2400" i="1"/>
              <a:t>John Ambrose Fleming (1849-1945), President, British Association for Advancement of Science, quoted in The Unleashing of Evolutionary Thought.</a:t>
            </a:r>
            <a:r>
              <a:rPr lang="en-US" altLang="en-US" sz="2400"/>
              <a:t> </a:t>
            </a:r>
            <a:endParaRPr lang="en-US" altLang="en-US" sz="2400" i="1">
              <a:solidFill>
                <a:schemeClr val="tx2"/>
              </a:solidFill>
            </a:endParaRPr>
          </a:p>
        </p:txBody>
      </p:sp>
      <p:sp>
        <p:nvSpPr>
          <p:cNvPr id="77828" name="Rectangle 4"/>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Is Evolution The Answer?</a:t>
            </a:r>
          </a:p>
        </p:txBody>
      </p:sp>
      <p:pic>
        <p:nvPicPr>
          <p:cNvPr id="77829" name="Picture 5"/>
          <p:cNvPicPr>
            <a:picLocks noChangeAspect="1" noChangeArrowheads="1"/>
          </p:cNvPicPr>
          <p:nvPr/>
        </p:nvPicPr>
        <p:blipFill>
          <a:blip r:embed="rId2">
            <a:extLst>
              <a:ext uri="{28A0092B-C50C-407E-A947-70E740481C1C}">
                <a14:useLocalDpi xmlns:a14="http://schemas.microsoft.com/office/drawing/2010/main" val="0"/>
              </a:ext>
            </a:extLst>
          </a:blip>
          <a:srcRect r="3111"/>
          <a:stretch>
            <a:fillRect/>
          </a:stretch>
        </p:blipFill>
        <p:spPr bwMode="auto">
          <a:xfrm>
            <a:off x="1676400" y="2286000"/>
            <a:ext cx="2498725" cy="35052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533400" y="11430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i="1">
                <a:solidFill>
                  <a:srgbClr val="FFFF00"/>
                </a:solidFill>
              </a:rPr>
              <a:t>What do the scientists say?</a:t>
            </a:r>
          </a:p>
        </p:txBody>
      </p:sp>
      <p:sp>
        <p:nvSpPr>
          <p:cNvPr id="78851" name="Rectangle 4"/>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Is Evolution The Answer?</a:t>
            </a:r>
          </a:p>
        </p:txBody>
      </p:sp>
      <p:pic>
        <p:nvPicPr>
          <p:cNvPr id="78852" name="Picture 6"/>
          <p:cNvPicPr>
            <a:picLocks noChangeAspect="1" noChangeArrowheads="1"/>
          </p:cNvPicPr>
          <p:nvPr/>
        </p:nvPicPr>
        <p:blipFill>
          <a:blip r:embed="rId2">
            <a:extLst>
              <a:ext uri="{28A0092B-C50C-407E-A947-70E740481C1C}">
                <a14:useLocalDpi xmlns:a14="http://schemas.microsoft.com/office/drawing/2010/main" val="0"/>
              </a:ext>
            </a:extLst>
          </a:blip>
          <a:srcRect r="4634"/>
          <a:stretch>
            <a:fillRect/>
          </a:stretch>
        </p:blipFill>
        <p:spPr bwMode="auto">
          <a:xfrm>
            <a:off x="1143000" y="2743200"/>
            <a:ext cx="2895600" cy="2274888"/>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3" name="Rectangle 7"/>
          <p:cNvSpPr>
            <a:spLocks noChangeArrowheads="1"/>
          </p:cNvSpPr>
          <p:nvPr/>
        </p:nvSpPr>
        <p:spPr bwMode="auto">
          <a:xfrm>
            <a:off x="4267200" y="2438400"/>
            <a:ext cx="4114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143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a:solidFill>
                  <a:srgbClr val="FF9900"/>
                </a:solidFill>
              </a:rPr>
              <a:t>“The Darwinian theory of descent has not a single fact to confirm it in the realm of nature. It is not the result of scientific research, but purely the product of imagination.”</a:t>
            </a:r>
            <a:r>
              <a:rPr lang="en-US" altLang="en-US" sz="2400">
                <a:solidFill>
                  <a:schemeClr val="tx2"/>
                </a:solidFill>
              </a:rPr>
              <a:t>—</a:t>
            </a:r>
            <a:r>
              <a:rPr lang="en-US" altLang="en-US" sz="2400" i="1"/>
              <a:t>Dr. Albert Fleischmann (1862-1942) [Zoologist, University of Erlangen, Germany].</a:t>
            </a:r>
            <a:r>
              <a:rPr lang="en-US" altLang="en-US" sz="2400"/>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533400" y="11430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i="1">
                <a:solidFill>
                  <a:srgbClr val="FFFF00"/>
                </a:solidFill>
              </a:rPr>
              <a:t>What do the scientists say?</a:t>
            </a:r>
          </a:p>
        </p:txBody>
      </p:sp>
      <p:sp>
        <p:nvSpPr>
          <p:cNvPr id="79875" name="Rectangle 4"/>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Is Evolution The Answer?</a:t>
            </a:r>
          </a:p>
        </p:txBody>
      </p:sp>
      <p:pic>
        <p:nvPicPr>
          <p:cNvPr id="79876" name="Picture 6"/>
          <p:cNvPicPr>
            <a:picLocks noChangeAspect="1" noChangeArrowheads="1"/>
          </p:cNvPicPr>
          <p:nvPr/>
        </p:nvPicPr>
        <p:blipFill>
          <a:blip r:embed="rId2">
            <a:extLst>
              <a:ext uri="{28A0092B-C50C-407E-A947-70E740481C1C}">
                <a14:useLocalDpi xmlns:a14="http://schemas.microsoft.com/office/drawing/2010/main" val="0"/>
              </a:ext>
            </a:extLst>
          </a:blip>
          <a:srcRect r="2316"/>
          <a:stretch>
            <a:fillRect/>
          </a:stretch>
        </p:blipFill>
        <p:spPr bwMode="auto">
          <a:xfrm>
            <a:off x="685800" y="2362200"/>
            <a:ext cx="3200400" cy="2452688"/>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7" name="Rectangle 7"/>
          <p:cNvSpPr>
            <a:spLocks noChangeArrowheads="1"/>
          </p:cNvSpPr>
          <p:nvPr/>
        </p:nvSpPr>
        <p:spPr bwMode="auto">
          <a:xfrm>
            <a:off x="3962400" y="1676400"/>
            <a:ext cx="4724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143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a:solidFill>
                  <a:srgbClr val="FF9900"/>
                </a:solidFill>
              </a:rPr>
              <a:t>"My attempts to demonstrate evolution by an experiment carried on for more than 40 years have completely failed. At least I should hardly be accused of having started from any preconceived anti-evolutionary standpoint."</a:t>
            </a:r>
            <a:r>
              <a:rPr lang="en-US" altLang="en-US" sz="2400">
                <a:solidFill>
                  <a:schemeClr val="tx2"/>
                </a:solidFill>
              </a:rPr>
              <a:t>—</a:t>
            </a:r>
            <a:r>
              <a:rPr lang="en-US" altLang="en-US" sz="2400" i="1"/>
              <a:t>Nils Heribert Nilsson (1883-1955) [Swedish geneticist and Professor of Botany at the University of Lund in Sweden] Synthetic Speciation (1953), p. 31.</a:t>
            </a:r>
            <a:r>
              <a:rPr lang="en-US" altLang="en-US" sz="2400"/>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533400" y="114300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i="1">
                <a:solidFill>
                  <a:srgbClr val="FFFF00"/>
                </a:solidFill>
              </a:rPr>
              <a:t>What do the scientists say?</a:t>
            </a:r>
          </a:p>
        </p:txBody>
      </p:sp>
      <p:sp>
        <p:nvSpPr>
          <p:cNvPr id="80899" name="Rectangle 3"/>
          <p:cNvSpPr>
            <a:spLocks noChangeArrowheads="1"/>
          </p:cNvSpPr>
          <p:nvPr/>
        </p:nvSpPr>
        <p:spPr bwMode="auto">
          <a:xfrm>
            <a:off x="4267200" y="2286000"/>
            <a:ext cx="4267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19063" indent="-47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i="1">
                <a:solidFill>
                  <a:srgbClr val="FF9900"/>
                </a:solidFill>
              </a:rPr>
              <a:t>“The absence of fossil evidence for intermediary stages has been a persistent and nagging problem for evolution.”</a:t>
            </a:r>
            <a:r>
              <a:rPr lang="en-US" altLang="en-US" sz="2400" i="1"/>
              <a:t>  [Dr. Stephen J. Gould, (1941-2002) [Geologist, Paleontoligist, Evolutionary Biologist, Harvard University] Evolution Now, p. 140.</a:t>
            </a:r>
            <a:endParaRPr lang="en-US" altLang="en-US" sz="2400"/>
          </a:p>
        </p:txBody>
      </p:sp>
      <p:sp>
        <p:nvSpPr>
          <p:cNvPr id="80900" name="Rectangle 4"/>
          <p:cNvSpPr>
            <a:spLocks noGrp="1" noChangeArrowheads="1"/>
          </p:cNvSpPr>
          <p:nvPr>
            <p:ph type="title"/>
          </p:nvPr>
        </p:nvSpPr>
        <p:spPr>
          <a:xfrm>
            <a:off x="457200" y="277813"/>
            <a:ext cx="8229600" cy="987425"/>
          </a:xfrm>
          <a:noFill/>
        </p:spPr>
        <p:txBody>
          <a:bodyPr/>
          <a:lstStyle/>
          <a:p>
            <a:pPr eaLnBrk="1" hangingPunct="1"/>
            <a:r>
              <a:rPr lang="en-US" altLang="en-US" b="1" u="sng" smtClean="0">
                <a:solidFill>
                  <a:srgbClr val="FFFF00"/>
                </a:solidFill>
                <a:effectLst/>
              </a:rPr>
              <a:t>Is Evolution The Answer?</a:t>
            </a:r>
          </a:p>
        </p:txBody>
      </p:sp>
      <p:pic>
        <p:nvPicPr>
          <p:cNvPr id="80901" name="Picture 7"/>
          <p:cNvPicPr>
            <a:picLocks noChangeAspect="1" noChangeArrowheads="1"/>
          </p:cNvPicPr>
          <p:nvPr/>
        </p:nvPicPr>
        <p:blipFill>
          <a:blip r:embed="rId2">
            <a:extLst>
              <a:ext uri="{28A0092B-C50C-407E-A947-70E740481C1C}">
                <a14:useLocalDpi xmlns:a14="http://schemas.microsoft.com/office/drawing/2010/main" val="0"/>
              </a:ext>
            </a:extLst>
          </a:blip>
          <a:srcRect r="3242"/>
          <a:stretch>
            <a:fillRect/>
          </a:stretch>
        </p:blipFill>
        <p:spPr bwMode="auto">
          <a:xfrm>
            <a:off x="1676400" y="2286000"/>
            <a:ext cx="2398713" cy="36576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457200" y="2286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800" b="1">
                <a:solidFill>
                  <a:srgbClr val="FFFF00"/>
                </a:solidFill>
              </a:rPr>
              <a:t>What Do We </a:t>
            </a:r>
            <a:r>
              <a:rPr lang="en-US" altLang="en-US" sz="2800" b="1" i="1">
                <a:solidFill>
                  <a:srgbClr val="FFFF00"/>
                </a:solidFill>
              </a:rPr>
              <a:t>Know</a:t>
            </a:r>
            <a:r>
              <a:rPr lang="en-US" altLang="en-US" sz="2800" b="1">
                <a:solidFill>
                  <a:srgbClr val="FFFF00"/>
                </a:solidFill>
              </a:rPr>
              <a:t> About Evolution?</a:t>
            </a:r>
          </a:p>
        </p:txBody>
      </p:sp>
      <p:sp>
        <p:nvSpPr>
          <p:cNvPr id="81923" name="Rectangle 6"/>
          <p:cNvSpPr>
            <a:spLocks noChangeArrowheads="1"/>
          </p:cNvSpPr>
          <p:nvPr/>
        </p:nvSpPr>
        <p:spPr bwMode="auto">
          <a:xfrm>
            <a:off x="304800" y="827088"/>
            <a:ext cx="8534400" cy="603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1143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a:t>“…last year I had a sudden realization—for over 20 years I had thought I was working on evolution in some way. One morning I woke up and something happened in the night, and it struck me that I had been working on this stuff for 20 years and there was not one thing I knew about it. That’s quite a shock to learn that one can be misled so long…so the last few weeks I’ve tried putting a simple question to various people. Question is: can you tell me anything you know about evolution, any one thing, any thing that is true? I tried that question on the geology staff at the Field Museum of Natural History and the only answer I got was silence. I tried it on the members of the Evolutionary Morphology Seminar in the University of Chicago, a very prestigious body of evolutionists, and all I got was silence for a long time, and eventually one person said, ‘I do know one thing—it ought not to be taught in high school.’”</a:t>
            </a:r>
          </a:p>
          <a:p>
            <a:pPr lvl="1" eaLnBrk="1" hangingPunct="1"/>
            <a:r>
              <a:rPr lang="en-US" altLang="en-US" sz="2000" i="1">
                <a:solidFill>
                  <a:srgbClr val="FF9900"/>
                </a:solidFill>
              </a:rPr>
              <a:t>Dr. Colin Patterson (1933-1998), Senior Paleontologist of the British Museum of Natural History and author of evolutionary texts, speech delivered at American Museum of Natural History, Nov. 5, 1981. </a:t>
            </a:r>
            <a:endParaRPr lang="en-US" altLang="en-US" sz="2000">
              <a:solidFill>
                <a:srgbClr val="FF99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143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Three Unanswerable Problems Of The Theory Of Evolution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609600" y="1752600"/>
            <a:ext cx="8229600" cy="990600"/>
          </a:xfrm>
        </p:spPr>
        <p:txBody>
          <a:bodyPr/>
          <a:lstStyle/>
          <a:p>
            <a:pPr marL="461963" indent="-461963" eaLnBrk="1" hangingPunct="1">
              <a:lnSpc>
                <a:spcPct val="90000"/>
              </a:lnSpc>
              <a:buClr>
                <a:schemeClr val="tx1"/>
              </a:buClr>
              <a:buSzTx/>
              <a:buFontTx/>
              <a:buChar char="•"/>
              <a:defRPr/>
            </a:pPr>
            <a:r>
              <a:rPr lang="en-US" smtClean="0"/>
              <a:t>There are three positions regarding the existence of God:</a:t>
            </a:r>
          </a:p>
        </p:txBody>
      </p:sp>
      <p:sp>
        <p:nvSpPr>
          <p:cNvPr id="10243" name="Text Box 4"/>
          <p:cNvSpPr txBox="1">
            <a:spLocks noChangeArrowheads="1"/>
          </p:cNvSpPr>
          <p:nvPr/>
        </p:nvSpPr>
        <p:spPr bwMode="auto">
          <a:xfrm>
            <a:off x="1143000" y="457200"/>
            <a:ext cx="7261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u="sng">
                <a:solidFill>
                  <a:srgbClr val="FFFF00"/>
                </a:solidFill>
              </a:rPr>
              <a:t>Does God Exist? --</a:t>
            </a:r>
            <a:r>
              <a:rPr lang="en-US" altLang="en-US" sz="2800" b="1" i="1" u="sng">
                <a:solidFill>
                  <a:srgbClr val="FFFF00"/>
                </a:solidFill>
              </a:rPr>
              <a:t>Introduction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143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Three Unanswerable Problems Of The Theory Of Evolution</a:t>
            </a:r>
          </a:p>
        </p:txBody>
      </p:sp>
      <p:sp>
        <p:nvSpPr>
          <p:cNvPr id="83971" name="Rectangle 6"/>
          <p:cNvSpPr>
            <a:spLocks noChangeArrowheads="1"/>
          </p:cNvSpPr>
          <p:nvPr/>
        </p:nvSpPr>
        <p:spPr bwMode="auto">
          <a:xfrm>
            <a:off x="609600" y="5426075"/>
            <a:ext cx="8305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200">
                <a:solidFill>
                  <a:srgbClr val="FFFF00"/>
                </a:solidFill>
              </a:rPr>
              <a:t>*  These problems were raised by Canadian geologist</a:t>
            </a:r>
            <a:r>
              <a:rPr lang="en-US" altLang="en-US" sz="2200" i="1">
                <a:solidFill>
                  <a:srgbClr val="FFFF00"/>
                </a:solidFill>
              </a:rPr>
              <a:t> </a:t>
            </a:r>
            <a:r>
              <a:rPr lang="en-US" altLang="en-US" sz="2200" b="1" i="1">
                <a:solidFill>
                  <a:srgbClr val="FFFF00"/>
                </a:solidFill>
              </a:rPr>
              <a:t>Sir J.W. Dawson</a:t>
            </a:r>
            <a:r>
              <a:rPr lang="en-US" altLang="en-US" sz="2200" i="1">
                <a:solidFill>
                  <a:srgbClr val="FFFF00"/>
                </a:solidFill>
              </a:rPr>
              <a:t> (Professor of Geology, McGill University) </a:t>
            </a:r>
            <a:r>
              <a:rPr lang="en-US" altLang="en-US" sz="2200">
                <a:solidFill>
                  <a:srgbClr val="FFFF00"/>
                </a:solidFill>
              </a:rPr>
              <a:t>in his 1873 book,</a:t>
            </a:r>
            <a:r>
              <a:rPr lang="en-US" altLang="en-US" sz="2200" i="1">
                <a:solidFill>
                  <a:srgbClr val="FFFF00"/>
                </a:solidFill>
              </a:rPr>
              <a:t> </a:t>
            </a:r>
            <a:r>
              <a:rPr lang="en-US" altLang="en-US" sz="2200" b="1" i="1">
                <a:solidFill>
                  <a:srgbClr val="FFFF00"/>
                </a:solidFill>
              </a:rPr>
              <a:t>The Story of the Earth and Man</a:t>
            </a:r>
            <a:r>
              <a:rPr lang="en-US" altLang="en-US" sz="2200" i="1">
                <a:solidFill>
                  <a:srgbClr val="FFFF00"/>
                </a:solidFill>
              </a:rPr>
              <a:t>, </a:t>
            </a:r>
            <a:r>
              <a:rPr lang="en-US" altLang="en-US" sz="2200">
                <a:solidFill>
                  <a:srgbClr val="FFFF00"/>
                </a:solidFill>
              </a:rPr>
              <a:t>and still cannot be answered by evolutionists to this day.</a:t>
            </a:r>
            <a:endParaRPr lang="en-US" altLang="en-US" sz="2200">
              <a:solidFill>
                <a:srgbClr val="FF9900"/>
              </a:solidFill>
            </a:endParaRPr>
          </a:p>
        </p:txBody>
      </p:sp>
      <p:pic>
        <p:nvPicPr>
          <p:cNvPr id="83972" name="Picture 7"/>
          <p:cNvPicPr>
            <a:picLocks noChangeAspect="1" noChangeArrowheads="1"/>
          </p:cNvPicPr>
          <p:nvPr/>
        </p:nvPicPr>
        <p:blipFill>
          <a:blip r:embed="rId2">
            <a:extLst>
              <a:ext uri="{28A0092B-C50C-407E-A947-70E740481C1C}">
                <a14:useLocalDpi xmlns:a14="http://schemas.microsoft.com/office/drawing/2010/main" val="0"/>
              </a:ext>
            </a:extLst>
          </a:blip>
          <a:srcRect r="3224"/>
          <a:stretch>
            <a:fillRect/>
          </a:stretch>
        </p:blipFill>
        <p:spPr bwMode="auto">
          <a:xfrm>
            <a:off x="762000" y="1752600"/>
            <a:ext cx="2125663" cy="32004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143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Three Unanswerable Problems Of The Theory Of Evolution</a:t>
            </a:r>
          </a:p>
        </p:txBody>
      </p:sp>
      <p:sp>
        <p:nvSpPr>
          <p:cNvPr id="84995" name="Rectangle 3"/>
          <p:cNvSpPr>
            <a:spLocks noChangeArrowheads="1"/>
          </p:cNvSpPr>
          <p:nvPr/>
        </p:nvSpPr>
        <p:spPr bwMode="auto">
          <a:xfrm>
            <a:off x="2667000" y="1524000"/>
            <a:ext cx="6172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a:solidFill>
                  <a:srgbClr val="FF9900"/>
                </a:solidFill>
              </a:rPr>
              <a:t>1. </a:t>
            </a:r>
            <a:r>
              <a:rPr lang="en-US" altLang="en-US" sz="2600">
                <a:solidFill>
                  <a:srgbClr val="FF9900"/>
                </a:solidFill>
              </a:rPr>
              <a:t>Life cannot spontaneously originate from organic material.</a:t>
            </a:r>
          </a:p>
        </p:txBody>
      </p:sp>
      <p:pic>
        <p:nvPicPr>
          <p:cNvPr id="84996" name="Picture 7"/>
          <p:cNvPicPr>
            <a:picLocks noChangeAspect="1" noChangeArrowheads="1"/>
          </p:cNvPicPr>
          <p:nvPr/>
        </p:nvPicPr>
        <p:blipFill>
          <a:blip r:embed="rId2">
            <a:extLst>
              <a:ext uri="{28A0092B-C50C-407E-A947-70E740481C1C}">
                <a14:useLocalDpi xmlns:a14="http://schemas.microsoft.com/office/drawing/2010/main" val="0"/>
              </a:ext>
            </a:extLst>
          </a:blip>
          <a:srcRect r="3224"/>
          <a:stretch>
            <a:fillRect/>
          </a:stretch>
        </p:blipFill>
        <p:spPr bwMode="auto">
          <a:xfrm>
            <a:off x="762000" y="1752600"/>
            <a:ext cx="2125663" cy="32004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7" name="Rectangle 8"/>
          <p:cNvSpPr>
            <a:spLocks noChangeArrowheads="1"/>
          </p:cNvSpPr>
          <p:nvPr/>
        </p:nvSpPr>
        <p:spPr bwMode="auto">
          <a:xfrm>
            <a:off x="609600" y="5426075"/>
            <a:ext cx="8305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200">
                <a:solidFill>
                  <a:srgbClr val="FFFF00"/>
                </a:solidFill>
              </a:rPr>
              <a:t>*  These problems were raised by Canadian geologist</a:t>
            </a:r>
            <a:r>
              <a:rPr lang="en-US" altLang="en-US" sz="2200" i="1">
                <a:solidFill>
                  <a:srgbClr val="FFFF00"/>
                </a:solidFill>
              </a:rPr>
              <a:t> </a:t>
            </a:r>
            <a:r>
              <a:rPr lang="en-US" altLang="en-US" sz="2200" b="1" i="1">
                <a:solidFill>
                  <a:srgbClr val="FFFF00"/>
                </a:solidFill>
              </a:rPr>
              <a:t>Sir J.W. Dawson</a:t>
            </a:r>
            <a:r>
              <a:rPr lang="en-US" altLang="en-US" sz="2200" i="1">
                <a:solidFill>
                  <a:srgbClr val="FFFF00"/>
                </a:solidFill>
              </a:rPr>
              <a:t> (Professor of Geology, McGill University) </a:t>
            </a:r>
            <a:r>
              <a:rPr lang="en-US" altLang="en-US" sz="2200">
                <a:solidFill>
                  <a:srgbClr val="FFFF00"/>
                </a:solidFill>
              </a:rPr>
              <a:t>in his 1873 book,</a:t>
            </a:r>
            <a:r>
              <a:rPr lang="en-US" altLang="en-US" sz="2200" i="1">
                <a:solidFill>
                  <a:srgbClr val="FFFF00"/>
                </a:solidFill>
              </a:rPr>
              <a:t> </a:t>
            </a:r>
            <a:r>
              <a:rPr lang="en-US" altLang="en-US" sz="2200" b="1" i="1">
                <a:solidFill>
                  <a:srgbClr val="FFFF00"/>
                </a:solidFill>
              </a:rPr>
              <a:t>The Story of the Earth and Man</a:t>
            </a:r>
            <a:r>
              <a:rPr lang="en-US" altLang="en-US" sz="2200" i="1">
                <a:solidFill>
                  <a:srgbClr val="FFFF00"/>
                </a:solidFill>
              </a:rPr>
              <a:t>, </a:t>
            </a:r>
            <a:r>
              <a:rPr lang="en-US" altLang="en-US" sz="2200">
                <a:solidFill>
                  <a:srgbClr val="FFFF00"/>
                </a:solidFill>
              </a:rPr>
              <a:t>and still cannot be answered by evolutionists to this day.</a:t>
            </a:r>
            <a:endParaRPr lang="en-US" altLang="en-US" sz="2200">
              <a:solidFill>
                <a:srgbClr val="FF99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143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Three Unanswerable Problems Of The Theory Of Evolution</a:t>
            </a:r>
          </a:p>
        </p:txBody>
      </p:sp>
      <p:sp>
        <p:nvSpPr>
          <p:cNvPr id="86019" name="Rectangle 3"/>
          <p:cNvSpPr>
            <a:spLocks noChangeArrowheads="1"/>
          </p:cNvSpPr>
          <p:nvPr/>
        </p:nvSpPr>
        <p:spPr bwMode="auto">
          <a:xfrm>
            <a:off x="2667000" y="1524000"/>
            <a:ext cx="6172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a:solidFill>
                  <a:srgbClr val="FF9900"/>
                </a:solidFill>
              </a:rPr>
              <a:t>1. </a:t>
            </a:r>
            <a:r>
              <a:rPr lang="en-US" altLang="en-US" sz="2600">
                <a:solidFill>
                  <a:srgbClr val="FF9900"/>
                </a:solidFill>
              </a:rPr>
              <a:t>Life cannot spontaneously originate from organic material.</a:t>
            </a:r>
          </a:p>
        </p:txBody>
      </p:sp>
      <p:sp>
        <p:nvSpPr>
          <p:cNvPr id="86020" name="Rectangle 4"/>
          <p:cNvSpPr>
            <a:spLocks noChangeArrowheads="1"/>
          </p:cNvSpPr>
          <p:nvPr/>
        </p:nvSpPr>
        <p:spPr bwMode="auto">
          <a:xfrm>
            <a:off x="2667000" y="2514600"/>
            <a:ext cx="6172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a:solidFill>
                  <a:srgbClr val="FF9900"/>
                </a:solidFill>
              </a:rPr>
              <a:t>2. </a:t>
            </a:r>
            <a:r>
              <a:rPr lang="en-US" altLang="en-US" sz="2600">
                <a:solidFill>
                  <a:srgbClr val="FF9900"/>
                </a:solidFill>
              </a:rPr>
              <a:t>The gap between animal and vegetable life cannot be bridged.</a:t>
            </a:r>
          </a:p>
        </p:txBody>
      </p:sp>
      <p:pic>
        <p:nvPicPr>
          <p:cNvPr id="86021" name="Picture 7"/>
          <p:cNvPicPr>
            <a:picLocks noChangeAspect="1" noChangeArrowheads="1"/>
          </p:cNvPicPr>
          <p:nvPr/>
        </p:nvPicPr>
        <p:blipFill>
          <a:blip r:embed="rId2">
            <a:extLst>
              <a:ext uri="{28A0092B-C50C-407E-A947-70E740481C1C}">
                <a14:useLocalDpi xmlns:a14="http://schemas.microsoft.com/office/drawing/2010/main" val="0"/>
              </a:ext>
            </a:extLst>
          </a:blip>
          <a:srcRect r="3224"/>
          <a:stretch>
            <a:fillRect/>
          </a:stretch>
        </p:blipFill>
        <p:spPr bwMode="auto">
          <a:xfrm>
            <a:off x="762000" y="1752600"/>
            <a:ext cx="2125663" cy="32004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2" name="Rectangle 8"/>
          <p:cNvSpPr>
            <a:spLocks noChangeArrowheads="1"/>
          </p:cNvSpPr>
          <p:nvPr/>
        </p:nvSpPr>
        <p:spPr bwMode="auto">
          <a:xfrm>
            <a:off x="609600" y="5426075"/>
            <a:ext cx="8305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200">
                <a:solidFill>
                  <a:srgbClr val="FFFF00"/>
                </a:solidFill>
              </a:rPr>
              <a:t>*  These problems were raised by Canadian geologist</a:t>
            </a:r>
            <a:r>
              <a:rPr lang="en-US" altLang="en-US" sz="2200" i="1">
                <a:solidFill>
                  <a:srgbClr val="FFFF00"/>
                </a:solidFill>
              </a:rPr>
              <a:t> </a:t>
            </a:r>
            <a:r>
              <a:rPr lang="en-US" altLang="en-US" sz="2200" b="1" i="1">
                <a:solidFill>
                  <a:srgbClr val="FFFF00"/>
                </a:solidFill>
              </a:rPr>
              <a:t>Sir J.W. Dawson</a:t>
            </a:r>
            <a:r>
              <a:rPr lang="en-US" altLang="en-US" sz="2200" i="1">
                <a:solidFill>
                  <a:srgbClr val="FFFF00"/>
                </a:solidFill>
              </a:rPr>
              <a:t> (Professor of Geology, McGill University) </a:t>
            </a:r>
            <a:r>
              <a:rPr lang="en-US" altLang="en-US" sz="2200">
                <a:solidFill>
                  <a:srgbClr val="FFFF00"/>
                </a:solidFill>
              </a:rPr>
              <a:t>in his 1873 book,</a:t>
            </a:r>
            <a:r>
              <a:rPr lang="en-US" altLang="en-US" sz="2200" i="1">
                <a:solidFill>
                  <a:srgbClr val="FFFF00"/>
                </a:solidFill>
              </a:rPr>
              <a:t> </a:t>
            </a:r>
            <a:r>
              <a:rPr lang="en-US" altLang="en-US" sz="2200" b="1" i="1">
                <a:solidFill>
                  <a:srgbClr val="FFFF00"/>
                </a:solidFill>
              </a:rPr>
              <a:t>The Story of the Earth and Man</a:t>
            </a:r>
            <a:r>
              <a:rPr lang="en-US" altLang="en-US" sz="2200" i="1">
                <a:solidFill>
                  <a:srgbClr val="FFFF00"/>
                </a:solidFill>
              </a:rPr>
              <a:t>, </a:t>
            </a:r>
            <a:r>
              <a:rPr lang="en-US" altLang="en-US" sz="2200">
                <a:solidFill>
                  <a:srgbClr val="FFFF00"/>
                </a:solidFill>
              </a:rPr>
              <a:t>and still cannot be answered by evolutionists to this day.</a:t>
            </a:r>
            <a:endParaRPr lang="en-US" altLang="en-US" sz="2200">
              <a:solidFill>
                <a:srgbClr val="FF99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1143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Three Unanswerable Problems Of The Theory Of Evolution</a:t>
            </a:r>
          </a:p>
        </p:txBody>
      </p:sp>
      <p:sp>
        <p:nvSpPr>
          <p:cNvPr id="87043" name="Rectangle 3"/>
          <p:cNvSpPr>
            <a:spLocks noChangeArrowheads="1"/>
          </p:cNvSpPr>
          <p:nvPr/>
        </p:nvSpPr>
        <p:spPr bwMode="auto">
          <a:xfrm>
            <a:off x="2667000" y="1524000"/>
            <a:ext cx="6172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a:solidFill>
                  <a:srgbClr val="FF9900"/>
                </a:solidFill>
              </a:rPr>
              <a:t>1. </a:t>
            </a:r>
            <a:r>
              <a:rPr lang="en-US" altLang="en-US" sz="2600">
                <a:solidFill>
                  <a:srgbClr val="FF9900"/>
                </a:solidFill>
              </a:rPr>
              <a:t>Life cannot spontaneously originate from organic material.</a:t>
            </a:r>
          </a:p>
        </p:txBody>
      </p:sp>
      <p:sp>
        <p:nvSpPr>
          <p:cNvPr id="87044" name="Rectangle 4"/>
          <p:cNvSpPr>
            <a:spLocks noChangeArrowheads="1"/>
          </p:cNvSpPr>
          <p:nvPr/>
        </p:nvSpPr>
        <p:spPr bwMode="auto">
          <a:xfrm>
            <a:off x="2667000" y="2514600"/>
            <a:ext cx="6172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a:solidFill>
                  <a:srgbClr val="FF9900"/>
                </a:solidFill>
              </a:rPr>
              <a:t>2. </a:t>
            </a:r>
            <a:r>
              <a:rPr lang="en-US" altLang="en-US" sz="2600">
                <a:solidFill>
                  <a:srgbClr val="FF9900"/>
                </a:solidFill>
              </a:rPr>
              <a:t>The gap between animal and vegetable life cannot be bridged.</a:t>
            </a:r>
          </a:p>
        </p:txBody>
      </p:sp>
      <p:sp>
        <p:nvSpPr>
          <p:cNvPr id="87045" name="Rectangle 5"/>
          <p:cNvSpPr>
            <a:spLocks noChangeArrowheads="1"/>
          </p:cNvSpPr>
          <p:nvPr/>
        </p:nvSpPr>
        <p:spPr bwMode="auto">
          <a:xfrm>
            <a:off x="2667000" y="3581400"/>
            <a:ext cx="61722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400">
                <a:solidFill>
                  <a:srgbClr val="FF9900"/>
                </a:solidFill>
              </a:rPr>
              <a:t>3. One kind of</a:t>
            </a:r>
            <a:r>
              <a:rPr lang="en-US" altLang="en-US" sz="2600">
                <a:solidFill>
                  <a:srgbClr val="FF9900"/>
                </a:solidFill>
              </a:rPr>
              <a:t> plant or animal has never transformed into another kind of plant or animal (</a:t>
            </a:r>
            <a:r>
              <a:rPr lang="en-US" altLang="en-US" sz="2600" i="1">
                <a:solidFill>
                  <a:srgbClr val="FF9900"/>
                </a:solidFill>
              </a:rPr>
              <a:t>See Genesis 1:11-12, 21, 24-25</a:t>
            </a:r>
            <a:r>
              <a:rPr lang="en-US" altLang="en-US" sz="2600">
                <a:solidFill>
                  <a:srgbClr val="FF9900"/>
                </a:solidFill>
              </a:rPr>
              <a:t>).</a:t>
            </a:r>
          </a:p>
        </p:txBody>
      </p:sp>
      <p:pic>
        <p:nvPicPr>
          <p:cNvPr id="87046" name="Picture 7"/>
          <p:cNvPicPr>
            <a:picLocks noChangeAspect="1" noChangeArrowheads="1"/>
          </p:cNvPicPr>
          <p:nvPr/>
        </p:nvPicPr>
        <p:blipFill>
          <a:blip r:embed="rId2">
            <a:extLst>
              <a:ext uri="{28A0092B-C50C-407E-A947-70E740481C1C}">
                <a14:useLocalDpi xmlns:a14="http://schemas.microsoft.com/office/drawing/2010/main" val="0"/>
              </a:ext>
            </a:extLst>
          </a:blip>
          <a:srcRect r="3224"/>
          <a:stretch>
            <a:fillRect/>
          </a:stretch>
        </p:blipFill>
        <p:spPr bwMode="auto">
          <a:xfrm>
            <a:off x="762000" y="1752600"/>
            <a:ext cx="2125663" cy="32004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7" name="Rectangle 8"/>
          <p:cNvSpPr>
            <a:spLocks noChangeArrowheads="1"/>
          </p:cNvSpPr>
          <p:nvPr/>
        </p:nvSpPr>
        <p:spPr bwMode="auto">
          <a:xfrm>
            <a:off x="609600" y="5426075"/>
            <a:ext cx="8305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200">
                <a:solidFill>
                  <a:srgbClr val="FFFF00"/>
                </a:solidFill>
              </a:rPr>
              <a:t>*  These problems were raised by Canadian geologist</a:t>
            </a:r>
            <a:r>
              <a:rPr lang="en-US" altLang="en-US" sz="2200" i="1">
                <a:solidFill>
                  <a:srgbClr val="FFFF00"/>
                </a:solidFill>
              </a:rPr>
              <a:t> </a:t>
            </a:r>
            <a:r>
              <a:rPr lang="en-US" altLang="en-US" sz="2200" b="1" i="1">
                <a:solidFill>
                  <a:srgbClr val="FFFF00"/>
                </a:solidFill>
              </a:rPr>
              <a:t>Sir J.W. Dawson</a:t>
            </a:r>
            <a:r>
              <a:rPr lang="en-US" altLang="en-US" sz="2200" i="1">
                <a:solidFill>
                  <a:srgbClr val="FFFF00"/>
                </a:solidFill>
              </a:rPr>
              <a:t> (Professor of Geology, McGill University) </a:t>
            </a:r>
            <a:r>
              <a:rPr lang="en-US" altLang="en-US" sz="2200">
                <a:solidFill>
                  <a:srgbClr val="FFFF00"/>
                </a:solidFill>
              </a:rPr>
              <a:t>in his 1873 book,</a:t>
            </a:r>
            <a:r>
              <a:rPr lang="en-US" altLang="en-US" sz="2200" i="1">
                <a:solidFill>
                  <a:srgbClr val="FFFF00"/>
                </a:solidFill>
              </a:rPr>
              <a:t> </a:t>
            </a:r>
            <a:r>
              <a:rPr lang="en-US" altLang="en-US" sz="2200" b="1" i="1">
                <a:solidFill>
                  <a:srgbClr val="FFFF00"/>
                </a:solidFill>
              </a:rPr>
              <a:t>The Story of the Earth and Man</a:t>
            </a:r>
            <a:r>
              <a:rPr lang="en-US" altLang="en-US" sz="2200" i="1">
                <a:solidFill>
                  <a:srgbClr val="FFFF00"/>
                </a:solidFill>
              </a:rPr>
              <a:t>, </a:t>
            </a:r>
            <a:r>
              <a:rPr lang="en-US" altLang="en-US" sz="2200">
                <a:solidFill>
                  <a:srgbClr val="FFFF00"/>
                </a:solidFill>
              </a:rPr>
              <a:t>and still cannot be answered by evolutionists to this day.</a:t>
            </a:r>
            <a:endParaRPr lang="en-US" altLang="en-US" sz="2200">
              <a:solidFill>
                <a:srgbClr val="FF99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But What About The Pictures Of Prehistoric Ape-Men In Text Books?</a:t>
            </a:r>
          </a:p>
        </p:txBody>
      </p:sp>
      <p:pic>
        <p:nvPicPr>
          <p:cNvPr id="88067" name="Picture 12" descr="Ape to Man diagram (450x300)"/>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00200" y="1981200"/>
            <a:ext cx="6248400" cy="416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But What About The Pictures Of Prehistoric Ape-Men In Text Books?</a:t>
            </a:r>
          </a:p>
        </p:txBody>
      </p:sp>
      <p:sp>
        <p:nvSpPr>
          <p:cNvPr id="90115" name="Rectangle 3"/>
          <p:cNvSpPr>
            <a:spLocks noChangeArrowheads="1"/>
          </p:cNvSpPr>
          <p:nvPr/>
        </p:nvSpPr>
        <p:spPr bwMode="auto">
          <a:xfrm>
            <a:off x="609600" y="12954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u="sng">
                <a:solidFill>
                  <a:srgbClr val="FF9900"/>
                </a:solidFill>
              </a:rPr>
              <a:t>Is There A “Missing Link?”</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But What About The Pictures Of Prehistoric Ape-Men In Text Books?</a:t>
            </a:r>
          </a:p>
        </p:txBody>
      </p:sp>
      <p:sp>
        <p:nvSpPr>
          <p:cNvPr id="90115" name="Rectangle 3"/>
          <p:cNvSpPr>
            <a:spLocks noChangeArrowheads="1"/>
          </p:cNvSpPr>
          <p:nvPr/>
        </p:nvSpPr>
        <p:spPr bwMode="auto">
          <a:xfrm>
            <a:off x="609600" y="12954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u="sng">
                <a:solidFill>
                  <a:srgbClr val="FF9900"/>
                </a:solidFill>
              </a:rPr>
              <a:t>Is There A “Missing Link?”</a:t>
            </a:r>
          </a:p>
        </p:txBody>
      </p:sp>
      <p:sp>
        <p:nvSpPr>
          <p:cNvPr id="90116" name="Rectangle 4"/>
          <p:cNvSpPr>
            <a:spLocks noChangeArrowheads="1"/>
          </p:cNvSpPr>
          <p:nvPr/>
        </p:nvSpPr>
        <p:spPr bwMode="auto">
          <a:xfrm>
            <a:off x="533400" y="21336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400" b="1">
                <a:solidFill>
                  <a:srgbClr val="FFFF00"/>
                </a:solidFill>
              </a:rPr>
              <a:t>The Heidelberg Man?</a:t>
            </a:r>
          </a:p>
          <a:p>
            <a:pPr lvl="1" algn="ctr" eaLnBrk="1" hangingPunct="1"/>
            <a:r>
              <a:rPr lang="en-US" altLang="en-US" sz="2000">
                <a:solidFill>
                  <a:srgbClr val="FFFF00"/>
                </a:solidFill>
              </a:rPr>
              <a:t>(Discovered in 1907)</a:t>
            </a:r>
          </a:p>
        </p:txBody>
      </p:sp>
      <p:pic>
        <p:nvPicPr>
          <p:cNvPr id="90117" name="Picture 8"/>
          <p:cNvPicPr>
            <a:picLocks noChangeAspect="1" noChangeArrowheads="1"/>
          </p:cNvPicPr>
          <p:nvPr/>
        </p:nvPicPr>
        <p:blipFill>
          <a:blip r:embed="rId2">
            <a:extLst>
              <a:ext uri="{28A0092B-C50C-407E-A947-70E740481C1C}">
                <a14:useLocalDpi xmlns:a14="http://schemas.microsoft.com/office/drawing/2010/main" val="0"/>
              </a:ext>
            </a:extLst>
          </a:blip>
          <a:srcRect r="3094"/>
          <a:stretch>
            <a:fillRect/>
          </a:stretch>
        </p:blipFill>
        <p:spPr bwMode="auto">
          <a:xfrm>
            <a:off x="1447800" y="3048000"/>
            <a:ext cx="2211388" cy="30480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3958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But What About The Pictures Of Prehistoric Ape-Men In Text Books?</a:t>
            </a:r>
          </a:p>
        </p:txBody>
      </p:sp>
      <p:sp>
        <p:nvSpPr>
          <p:cNvPr id="91139" name="Rectangle 3"/>
          <p:cNvSpPr>
            <a:spLocks noChangeArrowheads="1"/>
          </p:cNvSpPr>
          <p:nvPr/>
        </p:nvSpPr>
        <p:spPr bwMode="auto">
          <a:xfrm>
            <a:off x="609600" y="12954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u="sng">
                <a:solidFill>
                  <a:srgbClr val="FF9900"/>
                </a:solidFill>
              </a:rPr>
              <a:t>Is There A “Missing Link?”</a:t>
            </a:r>
          </a:p>
        </p:txBody>
      </p:sp>
      <p:sp>
        <p:nvSpPr>
          <p:cNvPr id="91140" name="Rectangle 4"/>
          <p:cNvSpPr>
            <a:spLocks noChangeArrowheads="1"/>
          </p:cNvSpPr>
          <p:nvPr/>
        </p:nvSpPr>
        <p:spPr bwMode="auto">
          <a:xfrm>
            <a:off x="533400" y="21336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400" b="1">
                <a:solidFill>
                  <a:srgbClr val="FFFF00"/>
                </a:solidFill>
              </a:rPr>
              <a:t>The Heidelberg Man?</a:t>
            </a:r>
          </a:p>
          <a:p>
            <a:pPr lvl="1" algn="ctr" eaLnBrk="1" hangingPunct="1"/>
            <a:r>
              <a:rPr lang="en-US" altLang="en-US" sz="2000">
                <a:solidFill>
                  <a:srgbClr val="FFFF00"/>
                </a:solidFill>
              </a:rPr>
              <a:t>(Discovered in 1907)</a:t>
            </a:r>
          </a:p>
        </p:txBody>
      </p:sp>
      <p:sp>
        <p:nvSpPr>
          <p:cNvPr id="91141" name="Text Box 5"/>
          <p:cNvSpPr txBox="1">
            <a:spLocks noChangeArrowheads="1"/>
          </p:cNvSpPr>
          <p:nvPr/>
        </p:nvSpPr>
        <p:spPr bwMode="auto">
          <a:xfrm>
            <a:off x="5334000" y="21336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FF9900"/>
                </a:solidFill>
              </a:rPr>
              <a:t>One Jaw-Bone!</a:t>
            </a:r>
          </a:p>
        </p:txBody>
      </p:sp>
      <p:pic>
        <p:nvPicPr>
          <p:cNvPr id="91142" name="Picture 6"/>
          <p:cNvPicPr>
            <a:picLocks noChangeAspect="1" noChangeArrowheads="1"/>
          </p:cNvPicPr>
          <p:nvPr/>
        </p:nvPicPr>
        <p:blipFill>
          <a:blip r:embed="rId2">
            <a:extLst>
              <a:ext uri="{28A0092B-C50C-407E-A947-70E740481C1C}">
                <a14:useLocalDpi xmlns:a14="http://schemas.microsoft.com/office/drawing/2010/main" val="0"/>
              </a:ext>
            </a:extLst>
          </a:blip>
          <a:srcRect r="3094"/>
          <a:stretch>
            <a:fillRect/>
          </a:stretch>
        </p:blipFill>
        <p:spPr bwMode="auto">
          <a:xfrm>
            <a:off x="1447800" y="3048000"/>
            <a:ext cx="2211388" cy="30480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3" name="Picture 7"/>
          <p:cNvPicPr>
            <a:picLocks noChangeAspect="1" noChangeArrowheads="1"/>
          </p:cNvPicPr>
          <p:nvPr/>
        </p:nvPicPr>
        <p:blipFill>
          <a:blip r:embed="rId3">
            <a:extLst>
              <a:ext uri="{28A0092B-C50C-407E-A947-70E740481C1C}">
                <a14:useLocalDpi xmlns:a14="http://schemas.microsoft.com/office/drawing/2010/main" val="0"/>
              </a:ext>
            </a:extLst>
          </a:blip>
          <a:srcRect r="2727"/>
          <a:stretch>
            <a:fillRect/>
          </a:stretch>
        </p:blipFill>
        <p:spPr bwMode="auto">
          <a:xfrm>
            <a:off x="5791200" y="3276600"/>
            <a:ext cx="1630363" cy="1622425"/>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But What About The Pictures Of Prehistoric Ape-Men In Text Books?</a:t>
            </a:r>
          </a:p>
        </p:txBody>
      </p:sp>
      <p:sp>
        <p:nvSpPr>
          <p:cNvPr id="92163" name="Rectangle 3"/>
          <p:cNvSpPr>
            <a:spLocks noChangeArrowheads="1"/>
          </p:cNvSpPr>
          <p:nvPr/>
        </p:nvSpPr>
        <p:spPr bwMode="auto">
          <a:xfrm>
            <a:off x="609600" y="12954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u="sng">
                <a:solidFill>
                  <a:srgbClr val="FF9900"/>
                </a:solidFill>
              </a:rPr>
              <a:t>Is There A “Missing Link?”</a:t>
            </a:r>
          </a:p>
        </p:txBody>
      </p:sp>
      <p:sp>
        <p:nvSpPr>
          <p:cNvPr id="92164" name="Rectangle 4"/>
          <p:cNvSpPr>
            <a:spLocks noChangeArrowheads="1"/>
          </p:cNvSpPr>
          <p:nvPr/>
        </p:nvSpPr>
        <p:spPr bwMode="auto">
          <a:xfrm>
            <a:off x="533400" y="21336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400" b="1">
                <a:solidFill>
                  <a:srgbClr val="FFFF00"/>
                </a:solidFill>
              </a:rPr>
              <a:t>The Nebraska Man?</a:t>
            </a:r>
          </a:p>
          <a:p>
            <a:pPr lvl="1" algn="ctr" eaLnBrk="1" hangingPunct="1"/>
            <a:r>
              <a:rPr lang="en-US" altLang="en-US" sz="2000">
                <a:solidFill>
                  <a:srgbClr val="FFFF00"/>
                </a:solidFill>
              </a:rPr>
              <a:t>(Discovered in 1922)</a:t>
            </a:r>
          </a:p>
        </p:txBody>
      </p:sp>
      <p:pic>
        <p:nvPicPr>
          <p:cNvPr id="92165" name="Picture 8"/>
          <p:cNvPicPr>
            <a:picLocks noChangeAspect="1" noChangeArrowheads="1"/>
          </p:cNvPicPr>
          <p:nvPr/>
        </p:nvPicPr>
        <p:blipFill>
          <a:blip r:embed="rId2">
            <a:extLst>
              <a:ext uri="{28A0092B-C50C-407E-A947-70E740481C1C}">
                <a14:useLocalDpi xmlns:a14="http://schemas.microsoft.com/office/drawing/2010/main" val="0"/>
              </a:ext>
            </a:extLst>
          </a:blip>
          <a:srcRect r="1411" b="37326"/>
          <a:stretch>
            <a:fillRect/>
          </a:stretch>
        </p:blipFill>
        <p:spPr bwMode="auto">
          <a:xfrm>
            <a:off x="1371600" y="3124200"/>
            <a:ext cx="2779713" cy="1336675"/>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But What About The Pictures Of Prehistoric Ape-Men In Text Books?</a:t>
            </a:r>
          </a:p>
        </p:txBody>
      </p:sp>
      <p:sp>
        <p:nvSpPr>
          <p:cNvPr id="93187" name="Rectangle 3"/>
          <p:cNvSpPr>
            <a:spLocks noChangeArrowheads="1"/>
          </p:cNvSpPr>
          <p:nvPr/>
        </p:nvSpPr>
        <p:spPr bwMode="auto">
          <a:xfrm>
            <a:off x="609600" y="12954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u="sng">
                <a:solidFill>
                  <a:srgbClr val="FF9900"/>
                </a:solidFill>
              </a:rPr>
              <a:t>Is There A “Missing Link?”</a:t>
            </a:r>
          </a:p>
        </p:txBody>
      </p:sp>
      <p:sp>
        <p:nvSpPr>
          <p:cNvPr id="93188" name="Rectangle 4"/>
          <p:cNvSpPr>
            <a:spLocks noChangeArrowheads="1"/>
          </p:cNvSpPr>
          <p:nvPr/>
        </p:nvSpPr>
        <p:spPr bwMode="auto">
          <a:xfrm>
            <a:off x="533400" y="21336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400" b="1">
                <a:solidFill>
                  <a:srgbClr val="FFFF00"/>
                </a:solidFill>
              </a:rPr>
              <a:t>The Nebraska Man?</a:t>
            </a:r>
          </a:p>
          <a:p>
            <a:pPr lvl="1" algn="ctr" eaLnBrk="1" hangingPunct="1"/>
            <a:r>
              <a:rPr lang="en-US" altLang="en-US" sz="2000">
                <a:solidFill>
                  <a:srgbClr val="FFFF00"/>
                </a:solidFill>
              </a:rPr>
              <a:t>(Discovered in 1922)</a:t>
            </a:r>
          </a:p>
        </p:txBody>
      </p:sp>
      <p:sp>
        <p:nvSpPr>
          <p:cNvPr id="93189" name="Text Box 5"/>
          <p:cNvSpPr txBox="1">
            <a:spLocks noChangeArrowheads="1"/>
          </p:cNvSpPr>
          <p:nvPr/>
        </p:nvSpPr>
        <p:spPr bwMode="auto">
          <a:xfrm>
            <a:off x="5257800" y="2133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FF9900"/>
                </a:solidFill>
              </a:rPr>
              <a:t>One (pig) Tooth!</a:t>
            </a:r>
          </a:p>
        </p:txBody>
      </p:sp>
      <p:pic>
        <p:nvPicPr>
          <p:cNvPr id="93190" name="Picture 6"/>
          <p:cNvPicPr>
            <a:picLocks noChangeAspect="1" noChangeArrowheads="1"/>
          </p:cNvPicPr>
          <p:nvPr/>
        </p:nvPicPr>
        <p:blipFill>
          <a:blip r:embed="rId2">
            <a:extLst>
              <a:ext uri="{28A0092B-C50C-407E-A947-70E740481C1C}">
                <a14:useLocalDpi xmlns:a14="http://schemas.microsoft.com/office/drawing/2010/main" val="0"/>
              </a:ext>
            </a:extLst>
          </a:blip>
          <a:srcRect r="1411" b="37326"/>
          <a:stretch>
            <a:fillRect/>
          </a:stretch>
        </p:blipFill>
        <p:spPr bwMode="auto">
          <a:xfrm>
            <a:off x="1371600" y="3124200"/>
            <a:ext cx="2779713" cy="1336675"/>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1" name="Picture 7"/>
          <p:cNvPicPr>
            <a:picLocks noChangeAspect="1" noChangeArrowheads="1"/>
          </p:cNvPicPr>
          <p:nvPr/>
        </p:nvPicPr>
        <p:blipFill>
          <a:blip r:embed="rId3">
            <a:extLst>
              <a:ext uri="{28A0092B-C50C-407E-A947-70E740481C1C}">
                <a14:useLocalDpi xmlns:a14="http://schemas.microsoft.com/office/drawing/2010/main" val="0"/>
              </a:ext>
            </a:extLst>
          </a:blip>
          <a:srcRect r="1500"/>
          <a:stretch>
            <a:fillRect/>
          </a:stretch>
        </p:blipFill>
        <p:spPr bwMode="auto">
          <a:xfrm>
            <a:off x="4648200" y="3048000"/>
            <a:ext cx="3752850" cy="2543175"/>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609600" y="1752600"/>
            <a:ext cx="8229600" cy="990600"/>
          </a:xfrm>
        </p:spPr>
        <p:txBody>
          <a:bodyPr/>
          <a:lstStyle/>
          <a:p>
            <a:pPr marL="461963" indent="-461963" eaLnBrk="1" hangingPunct="1">
              <a:lnSpc>
                <a:spcPct val="90000"/>
              </a:lnSpc>
              <a:buClr>
                <a:schemeClr val="tx1"/>
              </a:buClr>
              <a:buSzTx/>
              <a:buFontTx/>
              <a:buChar char="•"/>
              <a:defRPr/>
            </a:pPr>
            <a:r>
              <a:rPr lang="en-US" smtClean="0"/>
              <a:t>There are three positions regarding the existence of God:</a:t>
            </a:r>
          </a:p>
        </p:txBody>
      </p:sp>
      <p:sp>
        <p:nvSpPr>
          <p:cNvPr id="11267" name="Text Box 3"/>
          <p:cNvSpPr txBox="1">
            <a:spLocks noChangeArrowheads="1"/>
          </p:cNvSpPr>
          <p:nvPr/>
        </p:nvSpPr>
        <p:spPr bwMode="auto">
          <a:xfrm>
            <a:off x="457200" y="28956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70000"/>
              </a:spcBef>
              <a:buFontTx/>
              <a:buAutoNum type="arabicPeriod"/>
            </a:pPr>
            <a:r>
              <a:rPr lang="en-US" altLang="en-US" sz="2800" b="1">
                <a:solidFill>
                  <a:srgbClr val="FF9900"/>
                </a:solidFill>
              </a:rPr>
              <a:t>Theism</a:t>
            </a:r>
            <a:r>
              <a:rPr lang="en-US" altLang="en-US" sz="2800">
                <a:solidFill>
                  <a:srgbClr val="FF9900"/>
                </a:solidFill>
              </a:rPr>
              <a:t>—the belief that there is a God who created man.</a:t>
            </a:r>
          </a:p>
        </p:txBody>
      </p:sp>
      <p:sp>
        <p:nvSpPr>
          <p:cNvPr id="11268" name="Text Box 4"/>
          <p:cNvSpPr txBox="1">
            <a:spLocks noChangeArrowheads="1"/>
          </p:cNvSpPr>
          <p:nvPr/>
        </p:nvSpPr>
        <p:spPr bwMode="auto">
          <a:xfrm>
            <a:off x="1143000" y="457200"/>
            <a:ext cx="7261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b="1" u="sng">
                <a:solidFill>
                  <a:srgbClr val="FFFF00"/>
                </a:solidFill>
              </a:rPr>
              <a:t>Does God Exist? --</a:t>
            </a:r>
            <a:r>
              <a:rPr lang="en-US" altLang="en-US" sz="2800" b="1" i="1" u="sng">
                <a:solidFill>
                  <a:srgbClr val="FFFF00"/>
                </a:solidFill>
              </a:rPr>
              <a:t>Introduction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But What About The Pictures Of Prehistoric Ape-Men In Text Books?</a:t>
            </a:r>
          </a:p>
        </p:txBody>
      </p:sp>
      <p:sp>
        <p:nvSpPr>
          <p:cNvPr id="94211" name="Rectangle 3"/>
          <p:cNvSpPr>
            <a:spLocks noChangeArrowheads="1"/>
          </p:cNvSpPr>
          <p:nvPr/>
        </p:nvSpPr>
        <p:spPr bwMode="auto">
          <a:xfrm>
            <a:off x="609600" y="12954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u="sng">
                <a:solidFill>
                  <a:srgbClr val="FF9900"/>
                </a:solidFill>
              </a:rPr>
              <a:t>Is There A “Missing Link?”</a:t>
            </a:r>
          </a:p>
        </p:txBody>
      </p:sp>
      <p:sp>
        <p:nvSpPr>
          <p:cNvPr id="94212" name="Rectangle 4"/>
          <p:cNvSpPr>
            <a:spLocks noChangeArrowheads="1"/>
          </p:cNvSpPr>
          <p:nvPr/>
        </p:nvSpPr>
        <p:spPr bwMode="auto">
          <a:xfrm>
            <a:off x="533400" y="21336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400" b="1">
                <a:solidFill>
                  <a:srgbClr val="FFFF00"/>
                </a:solidFill>
              </a:rPr>
              <a:t>The Java Man?</a:t>
            </a:r>
          </a:p>
          <a:p>
            <a:pPr lvl="1" algn="ctr" eaLnBrk="1" hangingPunct="1"/>
            <a:r>
              <a:rPr lang="en-US" altLang="en-US" sz="2000">
                <a:solidFill>
                  <a:srgbClr val="FFFF00"/>
                </a:solidFill>
              </a:rPr>
              <a:t>(Discovered in 1892)</a:t>
            </a:r>
          </a:p>
        </p:txBody>
      </p:sp>
      <p:pic>
        <p:nvPicPr>
          <p:cNvPr id="94213" name="Picture 10"/>
          <p:cNvPicPr>
            <a:picLocks noChangeAspect="1" noChangeArrowheads="1"/>
          </p:cNvPicPr>
          <p:nvPr/>
        </p:nvPicPr>
        <p:blipFill>
          <a:blip r:embed="rId2">
            <a:extLst>
              <a:ext uri="{28A0092B-C50C-407E-A947-70E740481C1C}">
                <a14:useLocalDpi xmlns:a14="http://schemas.microsoft.com/office/drawing/2010/main" val="0"/>
              </a:ext>
            </a:extLst>
          </a:blip>
          <a:srcRect r="1106"/>
          <a:stretch>
            <a:fillRect/>
          </a:stretch>
        </p:blipFill>
        <p:spPr bwMode="auto">
          <a:xfrm>
            <a:off x="1600200" y="3124200"/>
            <a:ext cx="2114550" cy="22860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But What About The Pictures Of Prehistoric Ape-Men In Text Books?</a:t>
            </a:r>
          </a:p>
        </p:txBody>
      </p:sp>
      <p:sp>
        <p:nvSpPr>
          <p:cNvPr id="95235" name="Rectangle 3"/>
          <p:cNvSpPr>
            <a:spLocks noChangeArrowheads="1"/>
          </p:cNvSpPr>
          <p:nvPr/>
        </p:nvSpPr>
        <p:spPr bwMode="auto">
          <a:xfrm>
            <a:off x="609600" y="12954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u="sng">
                <a:solidFill>
                  <a:srgbClr val="FF9900"/>
                </a:solidFill>
              </a:rPr>
              <a:t>Is There A “Missing Link?”</a:t>
            </a:r>
          </a:p>
        </p:txBody>
      </p:sp>
      <p:sp>
        <p:nvSpPr>
          <p:cNvPr id="95236" name="Rectangle 4"/>
          <p:cNvSpPr>
            <a:spLocks noChangeArrowheads="1"/>
          </p:cNvSpPr>
          <p:nvPr/>
        </p:nvSpPr>
        <p:spPr bwMode="auto">
          <a:xfrm>
            <a:off x="533400" y="21336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400" b="1">
                <a:solidFill>
                  <a:srgbClr val="FFFF00"/>
                </a:solidFill>
              </a:rPr>
              <a:t>The Java Man?</a:t>
            </a:r>
          </a:p>
          <a:p>
            <a:pPr lvl="1" algn="ctr" eaLnBrk="1" hangingPunct="1"/>
            <a:r>
              <a:rPr lang="en-US" altLang="en-US" sz="2000">
                <a:solidFill>
                  <a:srgbClr val="FFFF00"/>
                </a:solidFill>
              </a:rPr>
              <a:t>(Discovered in 1892)</a:t>
            </a:r>
          </a:p>
        </p:txBody>
      </p:sp>
      <p:sp>
        <p:nvSpPr>
          <p:cNvPr id="95237" name="Text Box 5"/>
          <p:cNvSpPr txBox="1">
            <a:spLocks noChangeArrowheads="1"/>
          </p:cNvSpPr>
          <p:nvPr/>
        </p:nvSpPr>
        <p:spPr bwMode="auto">
          <a:xfrm>
            <a:off x="4953000" y="2133600"/>
            <a:ext cx="3886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rgbClr val="FF9900"/>
                </a:solidFill>
              </a:rPr>
              <a:t>A Cranial Cap, a Thigh Bone, and a few Teeth…maybe not even from the same creature!</a:t>
            </a:r>
            <a:r>
              <a:rPr lang="en-US" altLang="en-US"/>
              <a:t> </a:t>
            </a:r>
            <a:endParaRPr lang="en-US" altLang="en-US" sz="2400" b="1">
              <a:solidFill>
                <a:srgbClr val="FF9900"/>
              </a:solidFill>
            </a:endParaRPr>
          </a:p>
        </p:txBody>
      </p:sp>
      <p:pic>
        <p:nvPicPr>
          <p:cNvPr id="952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733800"/>
            <a:ext cx="2505075" cy="29718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9" name="Picture 7"/>
          <p:cNvPicPr>
            <a:picLocks noChangeAspect="1" noChangeArrowheads="1"/>
          </p:cNvPicPr>
          <p:nvPr/>
        </p:nvPicPr>
        <p:blipFill>
          <a:blip r:embed="rId3">
            <a:extLst>
              <a:ext uri="{28A0092B-C50C-407E-A947-70E740481C1C}">
                <a14:useLocalDpi xmlns:a14="http://schemas.microsoft.com/office/drawing/2010/main" val="0"/>
              </a:ext>
            </a:extLst>
          </a:blip>
          <a:srcRect r="1106"/>
          <a:stretch>
            <a:fillRect/>
          </a:stretch>
        </p:blipFill>
        <p:spPr bwMode="auto">
          <a:xfrm>
            <a:off x="1600200" y="3124200"/>
            <a:ext cx="2114550" cy="22860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But What About The Pictures Of Prehistoric Ape-Men In Text Books?</a:t>
            </a:r>
          </a:p>
        </p:txBody>
      </p:sp>
      <p:sp>
        <p:nvSpPr>
          <p:cNvPr id="96259" name="Rectangle 3"/>
          <p:cNvSpPr>
            <a:spLocks noChangeArrowheads="1"/>
          </p:cNvSpPr>
          <p:nvPr/>
        </p:nvSpPr>
        <p:spPr bwMode="auto">
          <a:xfrm>
            <a:off x="609600" y="12954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u="sng">
                <a:solidFill>
                  <a:srgbClr val="FF9900"/>
                </a:solidFill>
              </a:rPr>
              <a:t>Is There A “Missing Link?”</a:t>
            </a:r>
          </a:p>
        </p:txBody>
      </p:sp>
      <p:sp>
        <p:nvSpPr>
          <p:cNvPr id="96260" name="Rectangle 4"/>
          <p:cNvSpPr>
            <a:spLocks noChangeArrowheads="1"/>
          </p:cNvSpPr>
          <p:nvPr/>
        </p:nvSpPr>
        <p:spPr bwMode="auto">
          <a:xfrm>
            <a:off x="533400" y="21336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400" b="1">
                <a:solidFill>
                  <a:srgbClr val="FFFF00"/>
                </a:solidFill>
              </a:rPr>
              <a:t>The Piltdown Man?</a:t>
            </a:r>
          </a:p>
          <a:p>
            <a:pPr lvl="1" algn="ctr" eaLnBrk="1" hangingPunct="1"/>
            <a:r>
              <a:rPr lang="en-US" altLang="en-US" sz="2000">
                <a:solidFill>
                  <a:srgbClr val="FFFF00"/>
                </a:solidFill>
              </a:rPr>
              <a:t>(Discovered in 1912)</a:t>
            </a:r>
          </a:p>
        </p:txBody>
      </p:sp>
      <p:pic>
        <p:nvPicPr>
          <p:cNvPr id="96261" name="Picture 9"/>
          <p:cNvPicPr>
            <a:picLocks noChangeAspect="1" noChangeArrowheads="1"/>
          </p:cNvPicPr>
          <p:nvPr/>
        </p:nvPicPr>
        <p:blipFill>
          <a:blip r:embed="rId2">
            <a:extLst>
              <a:ext uri="{28A0092B-C50C-407E-A947-70E740481C1C}">
                <a14:useLocalDpi xmlns:a14="http://schemas.microsoft.com/office/drawing/2010/main" val="0"/>
              </a:ext>
            </a:extLst>
          </a:blip>
          <a:srcRect r="1836"/>
          <a:stretch>
            <a:fillRect/>
          </a:stretch>
        </p:blipFill>
        <p:spPr bwMode="auto">
          <a:xfrm>
            <a:off x="1447800" y="3124200"/>
            <a:ext cx="2395538" cy="32004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But What About The Pictures Of Prehistoric Ape-Men In Text Books?</a:t>
            </a:r>
          </a:p>
        </p:txBody>
      </p:sp>
      <p:sp>
        <p:nvSpPr>
          <p:cNvPr id="97283" name="Rectangle 3"/>
          <p:cNvSpPr>
            <a:spLocks noChangeArrowheads="1"/>
          </p:cNvSpPr>
          <p:nvPr/>
        </p:nvSpPr>
        <p:spPr bwMode="auto">
          <a:xfrm>
            <a:off x="609600" y="12954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u="sng">
                <a:solidFill>
                  <a:srgbClr val="FF9900"/>
                </a:solidFill>
              </a:rPr>
              <a:t>Is There A “Missing Link?”</a:t>
            </a:r>
          </a:p>
        </p:txBody>
      </p:sp>
      <p:sp>
        <p:nvSpPr>
          <p:cNvPr id="97284" name="Rectangle 4"/>
          <p:cNvSpPr>
            <a:spLocks noChangeArrowheads="1"/>
          </p:cNvSpPr>
          <p:nvPr/>
        </p:nvSpPr>
        <p:spPr bwMode="auto">
          <a:xfrm>
            <a:off x="533400" y="21336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400" b="1">
                <a:solidFill>
                  <a:srgbClr val="FFFF00"/>
                </a:solidFill>
              </a:rPr>
              <a:t>The Piltdown Man?</a:t>
            </a:r>
          </a:p>
          <a:p>
            <a:pPr lvl="1" algn="ctr" eaLnBrk="1" hangingPunct="1"/>
            <a:r>
              <a:rPr lang="en-US" altLang="en-US" sz="2000">
                <a:solidFill>
                  <a:srgbClr val="FFFF00"/>
                </a:solidFill>
              </a:rPr>
              <a:t>(Discovered in 1912)</a:t>
            </a:r>
          </a:p>
        </p:txBody>
      </p:sp>
      <p:sp>
        <p:nvSpPr>
          <p:cNvPr id="97285" name="Text Box 5"/>
          <p:cNvSpPr txBox="1">
            <a:spLocks noChangeArrowheads="1"/>
          </p:cNvSpPr>
          <p:nvPr/>
        </p:nvSpPr>
        <p:spPr bwMode="auto">
          <a:xfrm>
            <a:off x="4724400" y="2133600"/>
            <a:ext cx="411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solidFill>
                  <a:srgbClr val="FF9900"/>
                </a:solidFill>
              </a:rPr>
              <a:t>The greatest find of the 20</a:t>
            </a:r>
            <a:r>
              <a:rPr lang="en-US" altLang="en-US" sz="2400" baseline="30000">
                <a:solidFill>
                  <a:srgbClr val="FF9900"/>
                </a:solidFill>
              </a:rPr>
              <a:t>th</a:t>
            </a:r>
            <a:r>
              <a:rPr lang="en-US" altLang="en-US" sz="2400">
                <a:solidFill>
                  <a:srgbClr val="FF9900"/>
                </a:solidFill>
              </a:rPr>
              <a:t> century? Proven to be a hoax in 1954!</a:t>
            </a:r>
          </a:p>
        </p:txBody>
      </p:sp>
      <p:pic>
        <p:nvPicPr>
          <p:cNvPr id="97286" name="Picture 6"/>
          <p:cNvPicPr>
            <a:picLocks noChangeAspect="1" noChangeArrowheads="1"/>
          </p:cNvPicPr>
          <p:nvPr/>
        </p:nvPicPr>
        <p:blipFill>
          <a:blip r:embed="rId2">
            <a:extLst>
              <a:ext uri="{28A0092B-C50C-407E-A947-70E740481C1C}">
                <a14:useLocalDpi xmlns:a14="http://schemas.microsoft.com/office/drawing/2010/main" val="0"/>
              </a:ext>
            </a:extLst>
          </a:blip>
          <a:srcRect r="1836"/>
          <a:stretch>
            <a:fillRect/>
          </a:stretch>
        </p:blipFill>
        <p:spPr bwMode="auto">
          <a:xfrm>
            <a:off x="1447800" y="3124200"/>
            <a:ext cx="2395538" cy="32004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7" name="Picture 7"/>
          <p:cNvPicPr>
            <a:picLocks noChangeAspect="1" noChangeArrowheads="1"/>
          </p:cNvPicPr>
          <p:nvPr/>
        </p:nvPicPr>
        <p:blipFill>
          <a:blip r:embed="rId3">
            <a:extLst>
              <a:ext uri="{28A0092B-C50C-407E-A947-70E740481C1C}">
                <a14:useLocalDpi xmlns:a14="http://schemas.microsoft.com/office/drawing/2010/main" val="0"/>
              </a:ext>
            </a:extLst>
          </a:blip>
          <a:srcRect l="13438" r="13438"/>
          <a:stretch>
            <a:fillRect/>
          </a:stretch>
        </p:blipFill>
        <p:spPr bwMode="auto">
          <a:xfrm>
            <a:off x="5494338" y="3733800"/>
            <a:ext cx="2117725" cy="2084388"/>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But What About The Pictures Of Prehistoric Ape-Men In Text Books?</a:t>
            </a:r>
          </a:p>
        </p:txBody>
      </p:sp>
      <p:sp>
        <p:nvSpPr>
          <p:cNvPr id="98307" name="Rectangle 3"/>
          <p:cNvSpPr>
            <a:spLocks noChangeArrowheads="1"/>
          </p:cNvSpPr>
          <p:nvPr/>
        </p:nvSpPr>
        <p:spPr bwMode="auto">
          <a:xfrm>
            <a:off x="609600" y="12954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u="sng">
                <a:solidFill>
                  <a:srgbClr val="FF9900"/>
                </a:solidFill>
              </a:rPr>
              <a:t>Is There A “Missing Link?”</a:t>
            </a:r>
          </a:p>
        </p:txBody>
      </p:sp>
      <p:sp>
        <p:nvSpPr>
          <p:cNvPr id="98308" name="Rectangle 4"/>
          <p:cNvSpPr>
            <a:spLocks noChangeArrowheads="1"/>
          </p:cNvSpPr>
          <p:nvPr/>
        </p:nvSpPr>
        <p:spPr bwMode="auto">
          <a:xfrm>
            <a:off x="533400" y="21336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400" b="1">
                <a:solidFill>
                  <a:srgbClr val="FFFF00"/>
                </a:solidFill>
              </a:rPr>
              <a:t>Lucy?</a:t>
            </a:r>
          </a:p>
          <a:p>
            <a:pPr lvl="1" algn="ctr" eaLnBrk="1" hangingPunct="1"/>
            <a:r>
              <a:rPr lang="en-US" altLang="en-US" sz="2000">
                <a:solidFill>
                  <a:srgbClr val="FFFF00"/>
                </a:solidFill>
              </a:rPr>
              <a:t>(Discovered in 1973)</a:t>
            </a:r>
          </a:p>
        </p:txBody>
      </p:sp>
      <p:pic>
        <p:nvPicPr>
          <p:cNvPr id="98309" name="Picture 10"/>
          <p:cNvPicPr>
            <a:picLocks noChangeAspect="1" noChangeArrowheads="1"/>
          </p:cNvPicPr>
          <p:nvPr/>
        </p:nvPicPr>
        <p:blipFill>
          <a:blip r:embed="rId2">
            <a:extLst>
              <a:ext uri="{28A0092B-C50C-407E-A947-70E740481C1C}">
                <a14:useLocalDpi xmlns:a14="http://schemas.microsoft.com/office/drawing/2010/main" val="0"/>
              </a:ext>
            </a:extLst>
          </a:blip>
          <a:srcRect l="34537" r="4317"/>
          <a:stretch>
            <a:fillRect/>
          </a:stretch>
        </p:blipFill>
        <p:spPr bwMode="auto">
          <a:xfrm>
            <a:off x="1524000" y="3276600"/>
            <a:ext cx="2430463" cy="25908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But What About The Pictures Of Prehistoric Ape-Men In Text Books?</a:t>
            </a:r>
          </a:p>
        </p:txBody>
      </p:sp>
      <p:sp>
        <p:nvSpPr>
          <p:cNvPr id="99331" name="Rectangle 3"/>
          <p:cNvSpPr>
            <a:spLocks noChangeArrowheads="1"/>
          </p:cNvSpPr>
          <p:nvPr/>
        </p:nvSpPr>
        <p:spPr bwMode="auto">
          <a:xfrm>
            <a:off x="609600" y="12954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u="sng">
                <a:solidFill>
                  <a:srgbClr val="FF9900"/>
                </a:solidFill>
              </a:rPr>
              <a:t>Is There A “Missing Link?”</a:t>
            </a:r>
          </a:p>
        </p:txBody>
      </p:sp>
      <p:sp>
        <p:nvSpPr>
          <p:cNvPr id="99332" name="Rectangle 4"/>
          <p:cNvSpPr>
            <a:spLocks noChangeArrowheads="1"/>
          </p:cNvSpPr>
          <p:nvPr/>
        </p:nvSpPr>
        <p:spPr bwMode="auto">
          <a:xfrm>
            <a:off x="533400" y="21336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400" b="1">
                <a:solidFill>
                  <a:srgbClr val="FFFF00"/>
                </a:solidFill>
              </a:rPr>
              <a:t>Lucy?</a:t>
            </a:r>
          </a:p>
          <a:p>
            <a:pPr lvl="1" algn="ctr" eaLnBrk="1" hangingPunct="1"/>
            <a:r>
              <a:rPr lang="en-US" altLang="en-US" sz="2000">
                <a:solidFill>
                  <a:srgbClr val="FFFF00"/>
                </a:solidFill>
              </a:rPr>
              <a:t>(Discovered in 1973)</a:t>
            </a:r>
          </a:p>
        </p:txBody>
      </p:sp>
      <p:pic>
        <p:nvPicPr>
          <p:cNvPr id="9933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514600"/>
            <a:ext cx="1676400"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4" name="Text Box 8"/>
          <p:cNvSpPr txBox="1">
            <a:spLocks noChangeArrowheads="1"/>
          </p:cNvSpPr>
          <p:nvPr/>
        </p:nvSpPr>
        <p:spPr bwMode="auto">
          <a:xfrm>
            <a:off x="4953000" y="3124200"/>
            <a:ext cx="14636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FF9900"/>
                </a:solidFill>
              </a:rPr>
              <a:t>What was actually found?</a:t>
            </a:r>
          </a:p>
        </p:txBody>
      </p:sp>
      <p:pic>
        <p:nvPicPr>
          <p:cNvPr id="99335" name="Picture 9" descr="BD2129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800600"/>
            <a:ext cx="1143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10"/>
          <p:cNvPicPr>
            <a:picLocks noChangeAspect="1" noChangeArrowheads="1"/>
          </p:cNvPicPr>
          <p:nvPr/>
        </p:nvPicPr>
        <p:blipFill>
          <a:blip r:embed="rId4">
            <a:extLst>
              <a:ext uri="{28A0092B-C50C-407E-A947-70E740481C1C}">
                <a14:useLocalDpi xmlns:a14="http://schemas.microsoft.com/office/drawing/2010/main" val="0"/>
              </a:ext>
            </a:extLst>
          </a:blip>
          <a:srcRect l="34537" r="4317"/>
          <a:stretch>
            <a:fillRect/>
          </a:stretch>
        </p:blipFill>
        <p:spPr bwMode="auto">
          <a:xfrm>
            <a:off x="1524000" y="3276600"/>
            <a:ext cx="2430463" cy="25908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457200" y="228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200" b="1">
                <a:solidFill>
                  <a:srgbClr val="FFFF00"/>
                </a:solidFill>
              </a:rPr>
              <a:t>But What About The Pictures Of Prehistoric Ape-Men In Text Books?</a:t>
            </a:r>
          </a:p>
        </p:txBody>
      </p:sp>
      <p:sp>
        <p:nvSpPr>
          <p:cNvPr id="100355" name="Rectangle 3"/>
          <p:cNvSpPr>
            <a:spLocks noChangeArrowheads="1"/>
          </p:cNvSpPr>
          <p:nvPr/>
        </p:nvSpPr>
        <p:spPr bwMode="auto">
          <a:xfrm>
            <a:off x="609600" y="12954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altLang="en-US" sz="2800" b="1" u="sng">
                <a:solidFill>
                  <a:srgbClr val="FF9900"/>
                </a:solidFill>
              </a:rPr>
              <a:t>Is There A “Missing Link?”</a:t>
            </a:r>
          </a:p>
        </p:txBody>
      </p:sp>
      <p:sp>
        <p:nvSpPr>
          <p:cNvPr id="100356" name="Rectangle 4"/>
          <p:cNvSpPr>
            <a:spLocks noChangeArrowheads="1"/>
          </p:cNvSpPr>
          <p:nvPr/>
        </p:nvSpPr>
        <p:spPr bwMode="auto">
          <a:xfrm>
            <a:off x="5105400" y="17526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400" b="1">
                <a:solidFill>
                  <a:srgbClr val="FFFF00"/>
                </a:solidFill>
              </a:rPr>
              <a:t>Lucy?</a:t>
            </a:r>
          </a:p>
          <a:p>
            <a:pPr lvl="1" algn="ctr" eaLnBrk="1" hangingPunct="1"/>
            <a:r>
              <a:rPr lang="en-US" altLang="en-US" sz="2000">
                <a:solidFill>
                  <a:srgbClr val="FFFF00"/>
                </a:solidFill>
              </a:rPr>
              <a:t>(Discovered in 1973)</a:t>
            </a:r>
          </a:p>
        </p:txBody>
      </p:sp>
      <p:pic>
        <p:nvPicPr>
          <p:cNvPr id="1003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514600"/>
            <a:ext cx="1676400"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8" name="Picture 9"/>
          <p:cNvPicPr>
            <a:picLocks noChangeAspect="1" noChangeArrowheads="1"/>
          </p:cNvPicPr>
          <p:nvPr/>
        </p:nvPicPr>
        <p:blipFill>
          <a:blip r:embed="rId3">
            <a:extLst>
              <a:ext uri="{28A0092B-C50C-407E-A947-70E740481C1C}">
                <a14:useLocalDpi xmlns:a14="http://schemas.microsoft.com/office/drawing/2010/main" val="0"/>
              </a:ext>
            </a:extLst>
          </a:blip>
          <a:srcRect t="2679" r="2666" b="2679"/>
          <a:stretch>
            <a:fillRect/>
          </a:stretch>
        </p:blipFill>
        <p:spPr bwMode="auto">
          <a:xfrm>
            <a:off x="838200" y="3048000"/>
            <a:ext cx="1905000" cy="1843088"/>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9" name="Text Box 10"/>
          <p:cNvSpPr txBox="1">
            <a:spLocks noChangeArrowheads="1"/>
          </p:cNvSpPr>
          <p:nvPr/>
        </p:nvSpPr>
        <p:spPr bwMode="auto">
          <a:xfrm>
            <a:off x="2819400" y="2133600"/>
            <a:ext cx="2971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Lucy’s skull is so incomplete that most of it is </a:t>
            </a:r>
            <a:r>
              <a:rPr lang="en-US" altLang="en-US" sz="2400">
                <a:solidFill>
                  <a:srgbClr val="FF9900"/>
                </a:solidFill>
              </a:rPr>
              <a:t>“imagination made of plaster of paris.”</a:t>
            </a:r>
            <a:r>
              <a:rPr lang="en-US" altLang="en-US" sz="2400"/>
              <a:t> Paleoanthropologist, Dr. Richard Leakey, </a:t>
            </a:r>
            <a:r>
              <a:rPr lang="en-US" altLang="en-US" sz="2400" i="1"/>
              <a:t>The Weekend Australian</a:t>
            </a:r>
            <a:r>
              <a:rPr lang="en-US" altLang="en-US" sz="2400"/>
              <a:t>, May 7-8, 1983, Magazine section, p. 3.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381000" y="12954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400" b="1">
                <a:solidFill>
                  <a:srgbClr val="FFFF00"/>
                </a:solidFill>
              </a:rPr>
              <a:t>The Archaeoraptor?</a:t>
            </a:r>
          </a:p>
          <a:p>
            <a:pPr lvl="1" algn="ctr" eaLnBrk="1" hangingPunct="1"/>
            <a:r>
              <a:rPr lang="en-US" altLang="en-US" sz="2000">
                <a:solidFill>
                  <a:srgbClr val="FFFF00"/>
                </a:solidFill>
              </a:rPr>
              <a:t>(Discovered in 1999)</a:t>
            </a:r>
          </a:p>
        </p:txBody>
      </p:sp>
      <p:sp>
        <p:nvSpPr>
          <p:cNvPr id="101379" name="Rectangle 9"/>
          <p:cNvSpPr>
            <a:spLocks noChangeArrowheads="1"/>
          </p:cNvSpPr>
          <p:nvPr/>
        </p:nvSpPr>
        <p:spPr bwMode="auto">
          <a:xfrm>
            <a:off x="457200" y="228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600" b="1">
                <a:solidFill>
                  <a:srgbClr val="FFFF00"/>
                </a:solidFill>
              </a:rPr>
              <a:t>Missing Link, or Missing Chain?</a:t>
            </a:r>
          </a:p>
        </p:txBody>
      </p:sp>
      <p:pic>
        <p:nvPicPr>
          <p:cNvPr id="10138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1435100" cy="21336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67000"/>
            <a:ext cx="2971800"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81000" y="12954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2400" b="1">
                <a:solidFill>
                  <a:srgbClr val="FFFF00"/>
                </a:solidFill>
              </a:rPr>
              <a:t>The Archaeoraptor?</a:t>
            </a:r>
          </a:p>
          <a:p>
            <a:pPr lvl="1" algn="ctr" eaLnBrk="1" hangingPunct="1"/>
            <a:r>
              <a:rPr lang="en-US" altLang="en-US" sz="2000">
                <a:solidFill>
                  <a:srgbClr val="FFFF00"/>
                </a:solidFill>
              </a:rPr>
              <a:t>(Discovered in 1999)</a:t>
            </a:r>
          </a:p>
        </p:txBody>
      </p:sp>
      <p:sp>
        <p:nvSpPr>
          <p:cNvPr id="102403" name="Rectangle 3"/>
          <p:cNvSpPr>
            <a:spLocks noChangeArrowheads="1"/>
          </p:cNvSpPr>
          <p:nvPr/>
        </p:nvSpPr>
        <p:spPr bwMode="auto">
          <a:xfrm>
            <a:off x="5257800" y="1433513"/>
            <a:ext cx="3657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National Geographic defrauded the world in October 1999 by presenting  the "archaeoraptor," a fossilized bird with a reptile tail. It turned out to be a composite of two different fossils. </a:t>
            </a:r>
            <a:r>
              <a:rPr lang="en-US" altLang="en-US" sz="2000">
                <a:solidFill>
                  <a:srgbClr val="FF9900"/>
                </a:solidFill>
              </a:rPr>
              <a:t>"National Geographic has reached an all-time low for engaging in sensationalistic, unsubstantiated, tabloid journalism"</a:t>
            </a:r>
            <a:r>
              <a:rPr lang="en-US" altLang="en-US" sz="2000"/>
              <a:t> (Storrs L. Olson, Curator of Birds, National Museum of Natural History, Smithsonian Institution). </a:t>
            </a:r>
          </a:p>
        </p:txBody>
      </p:sp>
      <p:sp>
        <p:nvSpPr>
          <p:cNvPr id="102404" name="Rectangle 4"/>
          <p:cNvSpPr>
            <a:spLocks noChangeArrowheads="1"/>
          </p:cNvSpPr>
          <p:nvPr/>
        </p:nvSpPr>
        <p:spPr bwMode="auto">
          <a:xfrm>
            <a:off x="457200" y="228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600" b="1">
                <a:solidFill>
                  <a:srgbClr val="FFFF00"/>
                </a:solidFill>
              </a:rPr>
              <a:t>Missing Link, or Missing Chain?</a:t>
            </a:r>
          </a:p>
        </p:txBody>
      </p:sp>
      <p:pic>
        <p:nvPicPr>
          <p:cNvPr id="1024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1435100" cy="21336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67000"/>
            <a:ext cx="2971800"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457200" y="228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en-US" altLang="en-US" sz="3600" b="1">
                <a:solidFill>
                  <a:srgbClr val="FFFF00"/>
                </a:solidFill>
              </a:rPr>
              <a:t>Missing Link, or Missing Chain?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1351</TotalTime>
  <Words>4540</Words>
  <Application>Microsoft Office PowerPoint</Application>
  <PresentationFormat>On-screen Show (4:3)</PresentationFormat>
  <Paragraphs>486</Paragraphs>
  <Slides>123</Slides>
  <Notes>0</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Orbit</vt:lpstr>
      <vt:lpstr>Does God Exist? </vt:lpstr>
      <vt:lpstr>Does God Exist? --Introduction</vt:lpstr>
      <vt:lpstr>Does God Exist? --Introduction</vt:lpstr>
      <vt:lpstr>Does God Exist? --Introduction</vt:lpstr>
      <vt:lpstr>Does God Exist? --Introduction</vt:lpstr>
      <vt:lpstr>Does God Exist? --Introduction</vt:lpstr>
      <vt:lpstr>PowerPoint Presentation</vt:lpstr>
      <vt:lpstr>PowerPoint Presentation</vt:lpstr>
      <vt:lpstr>PowerPoint Presentation</vt:lpstr>
      <vt:lpstr>PowerPoint Presentation</vt:lpstr>
      <vt:lpstr>PowerPoint Presentation</vt:lpstr>
      <vt:lpstr>Does God Exist?</vt:lpstr>
      <vt:lpstr>Does God Exist?</vt:lpstr>
      <vt:lpstr>Does God Exist?</vt:lpstr>
      <vt:lpstr>Does God Exist?</vt:lpstr>
      <vt:lpstr>Does God Exist?</vt:lpstr>
      <vt:lpstr>Does God Exist?</vt:lpstr>
      <vt:lpstr>Does God Exist?</vt:lpstr>
      <vt:lpstr>Has Matter Always Existed?</vt:lpstr>
      <vt:lpstr>Has Matter Always Existed?</vt:lpstr>
      <vt:lpstr>Has Matter Always Existed?</vt:lpstr>
      <vt:lpstr>Has Matter Always Existed?</vt:lpstr>
      <vt:lpstr>Has An Intelligent Mind     Always Existed?</vt:lpstr>
      <vt:lpstr>Has An Intelligent Mind     Always Existed?</vt:lpstr>
      <vt:lpstr>Has An Intelligent Mind     Always Existed?</vt:lpstr>
      <vt:lpstr>Has An Intelligent Mind     Always Existed?</vt:lpstr>
      <vt:lpstr>Has An Intelligent Mind     Always Existed?</vt:lpstr>
      <vt:lpstr>Has An Intelligent Mind     Always Existed?</vt:lpstr>
      <vt:lpstr>Does God Exist?</vt:lpstr>
      <vt:lpstr>Does God Exist?</vt:lpstr>
      <vt:lpstr>Does God Exist?</vt:lpstr>
      <vt:lpstr>Does God Exist?</vt:lpstr>
      <vt:lpstr>Does God Exist?</vt:lpstr>
      <vt:lpstr>Does God Exist?</vt:lpstr>
      <vt:lpstr>Does God Exist?</vt:lpstr>
      <vt:lpstr>Does God Exist?</vt:lpstr>
      <vt:lpstr>PowerPoint Presentation</vt:lpstr>
      <vt:lpstr>Does God Exist?</vt:lpstr>
      <vt:lpstr>Does God Exist?</vt:lpstr>
      <vt:lpstr>PowerPoint Presentation</vt:lpstr>
      <vt:lpstr>PowerPoint Presentation</vt:lpstr>
      <vt:lpstr>PowerPoint Presentation</vt:lpstr>
      <vt:lpstr>PowerPoint Presentation</vt:lpstr>
      <vt:lpstr>PowerPoint Presentation</vt:lpstr>
      <vt:lpstr>PowerPoint Presentation</vt:lpstr>
      <vt:lpstr>Who Built The House?</vt:lpstr>
      <vt:lpstr>Who Built The House?</vt:lpstr>
      <vt:lpstr>Who Built The House?</vt:lpstr>
      <vt:lpstr>Who Built The House?</vt:lpstr>
      <vt:lpstr>Who Built The House?</vt:lpstr>
      <vt:lpstr>Who Built The House?</vt:lpstr>
      <vt:lpstr>Who Built The House?</vt:lpstr>
      <vt:lpstr>Who Built The House?</vt:lpstr>
      <vt:lpstr>Who Built The House?</vt:lpstr>
      <vt:lpstr>Does God Exist?</vt:lpstr>
      <vt:lpstr>Does God Exist?</vt:lpstr>
      <vt:lpstr>Does God Exist?</vt:lpstr>
      <vt:lpstr>Does God Exist?</vt:lpstr>
      <vt:lpstr>Does God Exist?</vt:lpstr>
      <vt:lpstr>Is Evolution The Answer?</vt:lpstr>
      <vt:lpstr>Is Evolution The Answer?</vt:lpstr>
      <vt:lpstr>Is Evolution The Answer?</vt:lpstr>
      <vt:lpstr>Is Evolution The Answer?</vt:lpstr>
      <vt:lpstr>Is Evolution The Answer?</vt:lpstr>
      <vt:lpstr>Is Evolution The Answer?</vt:lpstr>
      <vt:lpstr>Is Evolution The Answer?</vt:lpstr>
      <vt:lpstr>Is Evolution The Answer?</vt:lpstr>
      <vt:lpstr>Is Evolution The Answer?</vt:lpstr>
      <vt:lpstr>Is Evolution The Answer?</vt:lpstr>
      <vt:lpstr>Is Evolution The Answer?</vt:lpstr>
      <vt:lpstr>Is Evolution The Answer?</vt:lpstr>
      <vt:lpstr>Is Evolution The Answer?</vt:lpstr>
      <vt:lpstr>Is Evolution The Answer?</vt:lpstr>
      <vt:lpstr>Is Evolution The Answer?</vt:lpstr>
      <vt:lpstr>Is Evolution The Answer?</vt:lpstr>
      <vt:lpstr>Is Evolution The Answer?</vt:lpstr>
      <vt:lpstr>Is Evolution The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God Exist?</vt:lpstr>
      <vt:lpstr>Does God Exist?</vt:lpstr>
      <vt:lpstr>Does God Exist?</vt:lpstr>
      <vt:lpstr>Does God Exist?</vt:lpstr>
      <vt:lpstr>Does God Exist?</vt:lpstr>
      <vt:lpstr>Does God Exist?</vt:lpstr>
      <vt:lpstr>Does God Exist?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D.Dann-Laptop</dc:creator>
  <cp:lastModifiedBy>Dave</cp:lastModifiedBy>
  <cp:revision>79</cp:revision>
  <cp:lastPrinted>2019-10-22T19:42:07Z</cp:lastPrinted>
  <dcterms:created xsi:type="dcterms:W3CDTF">2004-03-03T19:57:54Z</dcterms:created>
  <dcterms:modified xsi:type="dcterms:W3CDTF">2019-10-22T19:42:54Z</dcterms:modified>
</cp:coreProperties>
</file>