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4368" r:id="rId3"/>
    <p:sldMasterId id="2147484381" r:id="rId4"/>
    <p:sldMasterId id="2147484417" r:id="rId5"/>
    <p:sldMasterId id="2147484454" r:id="rId6"/>
    <p:sldMasterId id="2147484492" r:id="rId7"/>
    <p:sldMasterId id="2147484505" r:id="rId8"/>
    <p:sldMasterId id="2147484543" r:id="rId9"/>
  </p:sldMasterIdLst>
  <p:notesMasterIdLst>
    <p:notesMasterId r:id="rId40"/>
  </p:notesMasterIdLst>
  <p:handoutMasterIdLst>
    <p:handoutMasterId r:id="rId41"/>
  </p:handoutMasterIdLst>
  <p:sldIdLst>
    <p:sldId id="363" r:id="rId10"/>
    <p:sldId id="376" r:id="rId11"/>
    <p:sldId id="257" r:id="rId12"/>
    <p:sldId id="380" r:id="rId13"/>
    <p:sldId id="381" r:id="rId14"/>
    <p:sldId id="382" r:id="rId15"/>
    <p:sldId id="313" r:id="rId16"/>
    <p:sldId id="383" r:id="rId17"/>
    <p:sldId id="384" r:id="rId18"/>
    <p:sldId id="385" r:id="rId19"/>
    <p:sldId id="266" r:id="rId20"/>
    <p:sldId id="268" r:id="rId21"/>
    <p:sldId id="311" r:id="rId22"/>
    <p:sldId id="312" r:id="rId23"/>
    <p:sldId id="390" r:id="rId24"/>
    <p:sldId id="336" r:id="rId25"/>
    <p:sldId id="387" r:id="rId26"/>
    <p:sldId id="270" r:id="rId27"/>
    <p:sldId id="388" r:id="rId28"/>
    <p:sldId id="389" r:id="rId29"/>
    <p:sldId id="267" r:id="rId30"/>
    <p:sldId id="275" r:id="rId31"/>
    <p:sldId id="386" r:id="rId32"/>
    <p:sldId id="273" r:id="rId33"/>
    <p:sldId id="274" r:id="rId34"/>
    <p:sldId id="391" r:id="rId35"/>
    <p:sldId id="392" r:id="rId36"/>
    <p:sldId id="393" r:id="rId37"/>
    <p:sldId id="279" r:id="rId38"/>
    <p:sldId id="310" r:id="rId39"/>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Narrow"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Narrow"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Narrow"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Narrow"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Narrow" panose="020B0604020202020204" pitchFamily="34" charset="0"/>
        <a:ea typeface="+mn-ea"/>
        <a:cs typeface="+mn-cs"/>
      </a:defRPr>
    </a:lvl5pPr>
    <a:lvl6pPr marL="2286000" algn="l" defTabSz="914400" rtl="0" eaLnBrk="1" latinLnBrk="0" hangingPunct="1">
      <a:defRPr kern="1200">
        <a:solidFill>
          <a:schemeClr val="tx1"/>
        </a:solidFill>
        <a:latin typeface="Arial Narrow" panose="020B0604020202020204" pitchFamily="34" charset="0"/>
        <a:ea typeface="+mn-ea"/>
        <a:cs typeface="+mn-cs"/>
      </a:defRPr>
    </a:lvl6pPr>
    <a:lvl7pPr marL="2743200" algn="l" defTabSz="914400" rtl="0" eaLnBrk="1" latinLnBrk="0" hangingPunct="1">
      <a:defRPr kern="1200">
        <a:solidFill>
          <a:schemeClr val="tx1"/>
        </a:solidFill>
        <a:latin typeface="Arial Narrow" panose="020B0604020202020204" pitchFamily="34" charset="0"/>
        <a:ea typeface="+mn-ea"/>
        <a:cs typeface="+mn-cs"/>
      </a:defRPr>
    </a:lvl7pPr>
    <a:lvl8pPr marL="3200400" algn="l" defTabSz="914400" rtl="0" eaLnBrk="1" latinLnBrk="0" hangingPunct="1">
      <a:defRPr kern="1200">
        <a:solidFill>
          <a:schemeClr val="tx1"/>
        </a:solidFill>
        <a:latin typeface="Arial Narrow" panose="020B0604020202020204" pitchFamily="34" charset="0"/>
        <a:ea typeface="+mn-ea"/>
        <a:cs typeface="+mn-cs"/>
      </a:defRPr>
    </a:lvl8pPr>
    <a:lvl9pPr marL="3657600" algn="l" defTabSz="914400" rtl="0" eaLnBrk="1" latinLnBrk="0" hangingPunct="1">
      <a:defRPr kern="1200">
        <a:solidFill>
          <a:schemeClr val="tx1"/>
        </a:solidFill>
        <a:latin typeface="Arial Narrow"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6327" autoAdjust="0"/>
  </p:normalViewPr>
  <p:slideViewPr>
    <p:cSldViewPr snapToGrid="0">
      <p:cViewPr varScale="1">
        <p:scale>
          <a:sx n="79" d="100"/>
          <a:sy n="79" d="100"/>
        </p:scale>
        <p:origin x="72" y="23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37" d="100"/>
          <a:sy n="37" d="100"/>
        </p:scale>
        <p:origin x="-147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7F1DCE0-9845-6446-8C26-8033A4C0F0CF}"/>
              </a:ext>
            </a:extLst>
          </p:cNvPr>
          <p:cNvSpPr>
            <a:spLocks noGrp="1" noChangeArrowheads="1"/>
          </p:cNvSpPr>
          <p:nvPr>
            <p:ph type="hdr" sz="quarter"/>
          </p:nvPr>
        </p:nvSpPr>
        <p:spPr bwMode="auto">
          <a:xfrm>
            <a:off x="0" y="1"/>
            <a:ext cx="3037840" cy="465147"/>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lvl1pPr>
              <a:defRPr sz="1200">
                <a:latin typeface="Arial Narrow" panose="020B0606020202030204" pitchFamily="34" charset="0"/>
              </a:defRPr>
            </a:lvl1pPr>
          </a:lstStyle>
          <a:p>
            <a:pPr>
              <a:defRPr/>
            </a:pPr>
            <a:endParaRPr lang="en-US"/>
          </a:p>
        </p:txBody>
      </p:sp>
      <p:sp>
        <p:nvSpPr>
          <p:cNvPr id="71683" name="Rectangle 3">
            <a:extLst>
              <a:ext uri="{FF2B5EF4-FFF2-40B4-BE49-F238E27FC236}">
                <a16:creationId xmlns:a16="http://schemas.microsoft.com/office/drawing/2014/main" id="{291E4C6E-EE1A-4649-A339-67F870E48FA0}"/>
              </a:ext>
            </a:extLst>
          </p:cNvPr>
          <p:cNvSpPr>
            <a:spLocks noGrp="1" noChangeArrowheads="1"/>
          </p:cNvSpPr>
          <p:nvPr>
            <p:ph type="dt" sz="quarter" idx="1"/>
          </p:nvPr>
        </p:nvSpPr>
        <p:spPr bwMode="auto">
          <a:xfrm>
            <a:off x="3972560" y="1"/>
            <a:ext cx="3037840" cy="465147"/>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lvl1pPr algn="r">
              <a:defRPr sz="1200">
                <a:latin typeface="Arial Narrow" panose="020B0606020202030204" pitchFamily="34" charset="0"/>
              </a:defRPr>
            </a:lvl1pPr>
          </a:lstStyle>
          <a:p>
            <a:pPr>
              <a:defRPr/>
            </a:pPr>
            <a:endParaRPr lang="en-US"/>
          </a:p>
        </p:txBody>
      </p:sp>
      <p:sp>
        <p:nvSpPr>
          <p:cNvPr id="71684" name="Rectangle 4">
            <a:extLst>
              <a:ext uri="{FF2B5EF4-FFF2-40B4-BE49-F238E27FC236}">
                <a16:creationId xmlns:a16="http://schemas.microsoft.com/office/drawing/2014/main" id="{A678AD85-1C88-DD4D-9422-B9D77B05E0A5}"/>
              </a:ext>
            </a:extLst>
          </p:cNvPr>
          <p:cNvSpPr>
            <a:spLocks noGrp="1" noChangeArrowheads="1"/>
          </p:cNvSpPr>
          <p:nvPr>
            <p:ph type="ftr" sz="quarter" idx="2"/>
          </p:nvPr>
        </p:nvSpPr>
        <p:spPr bwMode="auto">
          <a:xfrm>
            <a:off x="0" y="8831255"/>
            <a:ext cx="3037840" cy="465146"/>
          </a:xfrm>
          <a:prstGeom prst="rect">
            <a:avLst/>
          </a:prstGeom>
          <a:noFill/>
          <a:ln w="9525">
            <a:noFill/>
            <a:miter lim="800000"/>
            <a:headEnd/>
            <a:tailEnd/>
          </a:ln>
          <a:effectLst/>
        </p:spPr>
        <p:txBody>
          <a:bodyPr vert="horz" wrap="square" lIns="93763" tIns="46881" rIns="93763" bIns="46881" numCol="1" anchor="b" anchorCtr="0" compatLnSpc="1">
            <a:prstTxWarp prst="textNoShape">
              <a:avLst/>
            </a:prstTxWarp>
          </a:bodyPr>
          <a:lstStyle>
            <a:lvl1pPr>
              <a:defRPr sz="1200">
                <a:latin typeface="Arial Narrow" panose="020B0606020202030204" pitchFamily="34" charset="0"/>
              </a:defRPr>
            </a:lvl1pPr>
          </a:lstStyle>
          <a:p>
            <a:pPr>
              <a:defRPr/>
            </a:pPr>
            <a:endParaRPr lang="en-US"/>
          </a:p>
        </p:txBody>
      </p:sp>
      <p:sp>
        <p:nvSpPr>
          <p:cNvPr id="71685" name="Rectangle 5">
            <a:extLst>
              <a:ext uri="{FF2B5EF4-FFF2-40B4-BE49-F238E27FC236}">
                <a16:creationId xmlns:a16="http://schemas.microsoft.com/office/drawing/2014/main" id="{F509C4A7-EED8-B44B-8F77-68DE34F2DF1E}"/>
              </a:ext>
            </a:extLst>
          </p:cNvPr>
          <p:cNvSpPr>
            <a:spLocks noGrp="1" noChangeArrowheads="1"/>
          </p:cNvSpPr>
          <p:nvPr>
            <p:ph type="sldNum" sz="quarter" idx="3"/>
          </p:nvPr>
        </p:nvSpPr>
        <p:spPr bwMode="auto">
          <a:xfrm>
            <a:off x="3972560" y="8831255"/>
            <a:ext cx="3037840" cy="465146"/>
          </a:xfrm>
          <a:prstGeom prst="rect">
            <a:avLst/>
          </a:prstGeom>
          <a:noFill/>
          <a:ln w="9525">
            <a:noFill/>
            <a:miter lim="800000"/>
            <a:headEnd/>
            <a:tailEnd/>
          </a:ln>
          <a:effectLst/>
        </p:spPr>
        <p:txBody>
          <a:bodyPr vert="horz" wrap="square" lIns="93763" tIns="46881" rIns="93763" bIns="46881" numCol="1" anchor="b" anchorCtr="0" compatLnSpc="1">
            <a:prstTxWarp prst="textNoShape">
              <a:avLst/>
            </a:prstTxWarp>
          </a:bodyPr>
          <a:lstStyle>
            <a:lvl1pPr algn="r">
              <a:defRPr sz="1200" smtClean="0"/>
            </a:lvl1pPr>
          </a:lstStyle>
          <a:p>
            <a:pPr>
              <a:defRPr/>
            </a:pPr>
            <a:fld id="{52AE0318-62B0-5343-9F7B-4320B216C82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4EEEA8E-95BC-4C47-A1B8-28860446EDAD}"/>
              </a:ext>
            </a:extLst>
          </p:cNvPr>
          <p:cNvSpPr>
            <a:spLocks noGrp="1" noChangeArrowheads="1"/>
          </p:cNvSpPr>
          <p:nvPr>
            <p:ph type="hdr" sz="quarter"/>
          </p:nvPr>
        </p:nvSpPr>
        <p:spPr bwMode="auto">
          <a:xfrm>
            <a:off x="0" y="1"/>
            <a:ext cx="3037840" cy="465147"/>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lvl1pPr>
              <a:defRPr sz="1200">
                <a:latin typeface="Arial Narrow" panose="020B0606020202030204" pitchFamily="34" charset="0"/>
              </a:defRPr>
            </a:lvl1pPr>
          </a:lstStyle>
          <a:p>
            <a:pPr>
              <a:defRPr/>
            </a:pPr>
            <a:endParaRPr lang="en-US"/>
          </a:p>
        </p:txBody>
      </p:sp>
      <p:sp>
        <p:nvSpPr>
          <p:cNvPr id="65539" name="Rectangle 3">
            <a:extLst>
              <a:ext uri="{FF2B5EF4-FFF2-40B4-BE49-F238E27FC236}">
                <a16:creationId xmlns:a16="http://schemas.microsoft.com/office/drawing/2014/main" id="{5EBCBAA5-ADF7-7948-AB49-F413871E43DA}"/>
              </a:ext>
            </a:extLst>
          </p:cNvPr>
          <p:cNvSpPr>
            <a:spLocks noGrp="1" noChangeArrowheads="1"/>
          </p:cNvSpPr>
          <p:nvPr>
            <p:ph type="dt" idx="1"/>
          </p:nvPr>
        </p:nvSpPr>
        <p:spPr bwMode="auto">
          <a:xfrm>
            <a:off x="3972560" y="1"/>
            <a:ext cx="3037840" cy="465147"/>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lvl1pPr algn="r">
              <a:defRPr sz="1200">
                <a:latin typeface="Arial Narrow" panose="020B0606020202030204" pitchFamily="34" charset="0"/>
              </a:defRPr>
            </a:lvl1pPr>
          </a:lstStyle>
          <a:p>
            <a:pPr>
              <a:defRPr/>
            </a:pPr>
            <a:endParaRPr lang="en-US"/>
          </a:p>
        </p:txBody>
      </p:sp>
      <p:sp>
        <p:nvSpPr>
          <p:cNvPr id="40964" name="Rectangle 4">
            <a:extLst>
              <a:ext uri="{FF2B5EF4-FFF2-40B4-BE49-F238E27FC236}">
                <a16:creationId xmlns:a16="http://schemas.microsoft.com/office/drawing/2014/main" id="{62A9E904-2687-F547-B49C-FC1E6CD5B73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a:extLst>
              <a:ext uri="{FF2B5EF4-FFF2-40B4-BE49-F238E27FC236}">
                <a16:creationId xmlns:a16="http://schemas.microsoft.com/office/drawing/2014/main" id="{A09DE838-1FE4-3443-BC0D-754448231D27}"/>
              </a:ext>
            </a:extLst>
          </p:cNvPr>
          <p:cNvSpPr>
            <a:spLocks noGrp="1" noChangeArrowheads="1"/>
          </p:cNvSpPr>
          <p:nvPr>
            <p:ph type="body" sz="quarter" idx="3"/>
          </p:nvPr>
        </p:nvSpPr>
        <p:spPr bwMode="auto">
          <a:xfrm>
            <a:off x="934721" y="4416443"/>
            <a:ext cx="5140960" cy="4183054"/>
          </a:xfrm>
          <a:prstGeom prst="rect">
            <a:avLst/>
          </a:prstGeom>
          <a:noFill/>
          <a:ln w="9525">
            <a:noFill/>
            <a:miter lim="800000"/>
            <a:headEnd/>
            <a:tailEnd/>
          </a:ln>
          <a:effectLst/>
        </p:spPr>
        <p:txBody>
          <a:bodyPr vert="horz" wrap="square" lIns="93763" tIns="46881" rIns="93763" bIns="468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5542" name="Rectangle 6">
            <a:extLst>
              <a:ext uri="{FF2B5EF4-FFF2-40B4-BE49-F238E27FC236}">
                <a16:creationId xmlns:a16="http://schemas.microsoft.com/office/drawing/2014/main" id="{428A36C3-4391-324C-A4F8-70BD49BE6C94}"/>
              </a:ext>
            </a:extLst>
          </p:cNvPr>
          <p:cNvSpPr>
            <a:spLocks noGrp="1" noChangeArrowheads="1"/>
          </p:cNvSpPr>
          <p:nvPr>
            <p:ph type="ftr" sz="quarter" idx="4"/>
          </p:nvPr>
        </p:nvSpPr>
        <p:spPr bwMode="auto">
          <a:xfrm>
            <a:off x="0" y="8831255"/>
            <a:ext cx="3037840" cy="465146"/>
          </a:xfrm>
          <a:prstGeom prst="rect">
            <a:avLst/>
          </a:prstGeom>
          <a:noFill/>
          <a:ln w="9525">
            <a:noFill/>
            <a:miter lim="800000"/>
            <a:headEnd/>
            <a:tailEnd/>
          </a:ln>
          <a:effectLst/>
        </p:spPr>
        <p:txBody>
          <a:bodyPr vert="horz" wrap="square" lIns="93763" tIns="46881" rIns="93763" bIns="46881" numCol="1" anchor="b" anchorCtr="0" compatLnSpc="1">
            <a:prstTxWarp prst="textNoShape">
              <a:avLst/>
            </a:prstTxWarp>
          </a:bodyPr>
          <a:lstStyle>
            <a:lvl1pPr>
              <a:defRPr sz="1200">
                <a:latin typeface="Arial Narrow" panose="020B0606020202030204" pitchFamily="34" charset="0"/>
              </a:defRPr>
            </a:lvl1pPr>
          </a:lstStyle>
          <a:p>
            <a:pPr>
              <a:defRPr/>
            </a:pPr>
            <a:endParaRPr lang="en-US"/>
          </a:p>
        </p:txBody>
      </p:sp>
      <p:sp>
        <p:nvSpPr>
          <p:cNvPr id="65543" name="Rectangle 7">
            <a:extLst>
              <a:ext uri="{FF2B5EF4-FFF2-40B4-BE49-F238E27FC236}">
                <a16:creationId xmlns:a16="http://schemas.microsoft.com/office/drawing/2014/main" id="{5A8A3DD3-745D-B54A-BC82-1099E590DAF0}"/>
              </a:ext>
            </a:extLst>
          </p:cNvPr>
          <p:cNvSpPr>
            <a:spLocks noGrp="1" noChangeArrowheads="1"/>
          </p:cNvSpPr>
          <p:nvPr>
            <p:ph type="sldNum" sz="quarter" idx="5"/>
          </p:nvPr>
        </p:nvSpPr>
        <p:spPr bwMode="auto">
          <a:xfrm>
            <a:off x="3972560" y="8831255"/>
            <a:ext cx="3037840" cy="465146"/>
          </a:xfrm>
          <a:prstGeom prst="rect">
            <a:avLst/>
          </a:prstGeom>
          <a:noFill/>
          <a:ln w="9525">
            <a:noFill/>
            <a:miter lim="800000"/>
            <a:headEnd/>
            <a:tailEnd/>
          </a:ln>
          <a:effectLst/>
        </p:spPr>
        <p:txBody>
          <a:bodyPr vert="horz" wrap="square" lIns="93763" tIns="46881" rIns="93763" bIns="46881" numCol="1" anchor="b" anchorCtr="0" compatLnSpc="1">
            <a:prstTxWarp prst="textNoShape">
              <a:avLst/>
            </a:prstTxWarp>
          </a:bodyPr>
          <a:lstStyle>
            <a:lvl1pPr algn="r">
              <a:defRPr sz="1200" smtClean="0"/>
            </a:lvl1pPr>
          </a:lstStyle>
          <a:p>
            <a:pPr>
              <a:defRPr/>
            </a:pPr>
            <a:fld id="{4229D82F-60D9-7449-9E7C-D7FE7706D73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76F2C4D7-1236-C04C-BFBF-7020A709B2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4020202020204" pitchFamily="34" charset="0"/>
              </a:defRPr>
            </a:lvl1pPr>
            <a:lvl2pPr marL="761818" indent="-293008">
              <a:defRPr>
                <a:solidFill>
                  <a:schemeClr val="tx1"/>
                </a:solidFill>
                <a:latin typeface="Arial Narrow" panose="020B0604020202020204" pitchFamily="34" charset="0"/>
              </a:defRPr>
            </a:lvl2pPr>
            <a:lvl3pPr marL="1172029" indent="-234405">
              <a:defRPr>
                <a:solidFill>
                  <a:schemeClr val="tx1"/>
                </a:solidFill>
                <a:latin typeface="Arial Narrow" panose="020B0604020202020204" pitchFamily="34" charset="0"/>
              </a:defRPr>
            </a:lvl3pPr>
            <a:lvl4pPr marL="1640840" indent="-234405">
              <a:defRPr>
                <a:solidFill>
                  <a:schemeClr val="tx1"/>
                </a:solidFill>
                <a:latin typeface="Arial Narrow" panose="020B0604020202020204" pitchFamily="34" charset="0"/>
              </a:defRPr>
            </a:lvl4pPr>
            <a:lvl5pPr marL="2109652" indent="-234405">
              <a:defRPr>
                <a:solidFill>
                  <a:schemeClr val="tx1"/>
                </a:solidFill>
                <a:latin typeface="Arial Narrow" panose="020B0604020202020204" pitchFamily="34" charset="0"/>
              </a:defRPr>
            </a:lvl5pPr>
            <a:lvl6pPr marL="2578463" indent="-234405" eaLnBrk="0" fontAlgn="base" hangingPunct="0">
              <a:spcBef>
                <a:spcPct val="0"/>
              </a:spcBef>
              <a:spcAft>
                <a:spcPct val="0"/>
              </a:spcAft>
              <a:defRPr>
                <a:solidFill>
                  <a:schemeClr val="tx1"/>
                </a:solidFill>
                <a:latin typeface="Arial Narrow" panose="020B0604020202020204" pitchFamily="34" charset="0"/>
              </a:defRPr>
            </a:lvl6pPr>
            <a:lvl7pPr marL="3047275" indent="-234405" eaLnBrk="0" fontAlgn="base" hangingPunct="0">
              <a:spcBef>
                <a:spcPct val="0"/>
              </a:spcBef>
              <a:spcAft>
                <a:spcPct val="0"/>
              </a:spcAft>
              <a:defRPr>
                <a:solidFill>
                  <a:schemeClr val="tx1"/>
                </a:solidFill>
                <a:latin typeface="Arial Narrow" panose="020B0604020202020204" pitchFamily="34" charset="0"/>
              </a:defRPr>
            </a:lvl7pPr>
            <a:lvl8pPr marL="3516087" indent="-234405" eaLnBrk="0" fontAlgn="base" hangingPunct="0">
              <a:spcBef>
                <a:spcPct val="0"/>
              </a:spcBef>
              <a:spcAft>
                <a:spcPct val="0"/>
              </a:spcAft>
              <a:defRPr>
                <a:solidFill>
                  <a:schemeClr val="tx1"/>
                </a:solidFill>
                <a:latin typeface="Arial Narrow" panose="020B0604020202020204" pitchFamily="34" charset="0"/>
              </a:defRPr>
            </a:lvl8pPr>
            <a:lvl9pPr marL="3984897" indent="-234405" eaLnBrk="0" fontAlgn="base" hangingPunct="0">
              <a:spcBef>
                <a:spcPct val="0"/>
              </a:spcBef>
              <a:spcAft>
                <a:spcPct val="0"/>
              </a:spcAft>
              <a:defRPr>
                <a:solidFill>
                  <a:schemeClr val="tx1"/>
                </a:solidFill>
                <a:latin typeface="Arial Narrow" panose="020B0604020202020204" pitchFamily="34" charset="0"/>
              </a:defRPr>
            </a:lvl9pPr>
          </a:lstStyle>
          <a:p>
            <a:pPr marL="0" marR="0" lvl="0" indent="0" algn="r" defTabSz="937623" rtl="0" eaLnBrk="0" fontAlgn="base" latinLnBrk="0" hangingPunct="0">
              <a:lnSpc>
                <a:spcPct val="100000"/>
              </a:lnSpc>
              <a:spcBef>
                <a:spcPct val="0"/>
              </a:spcBef>
              <a:spcAft>
                <a:spcPct val="0"/>
              </a:spcAft>
              <a:buClrTx/>
              <a:buSzTx/>
              <a:buFontTx/>
              <a:buNone/>
              <a:tabLst/>
              <a:defRPr/>
            </a:pPr>
            <a:fld id="{45493FF2-A7D8-1048-AE0E-B4659FB8FFD2}" type="slidenum">
              <a:rPr kumimoji="0" lang="en-US" altLang="en-US" sz="1200" b="0" i="0" u="none" strike="noStrike" kern="1200" cap="none" spc="0" normalizeH="0" baseline="0" noProof="0">
                <a:ln>
                  <a:noFill/>
                </a:ln>
                <a:solidFill>
                  <a:srgbClr val="000000"/>
                </a:solidFill>
                <a:effectLst/>
                <a:uLnTx/>
                <a:uFillTx/>
                <a:latin typeface="Arial Narrow" panose="020B0604020202020204" pitchFamily="34" charset="0"/>
                <a:ea typeface="+mn-ea"/>
                <a:cs typeface="+mn-cs"/>
              </a:rPr>
              <a:pPr marL="0" marR="0" lvl="0" indent="0" algn="r" defTabSz="937623"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Narrow" panose="020B0604020202020204" pitchFamily="34" charset="0"/>
              <a:ea typeface="+mn-ea"/>
              <a:cs typeface="+mn-cs"/>
            </a:endParaRPr>
          </a:p>
        </p:txBody>
      </p:sp>
      <p:sp>
        <p:nvSpPr>
          <p:cNvPr id="87042" name="Rectangle 2">
            <a:extLst>
              <a:ext uri="{FF2B5EF4-FFF2-40B4-BE49-F238E27FC236}">
                <a16:creationId xmlns:a16="http://schemas.microsoft.com/office/drawing/2014/main" id="{F199D777-B61B-C648-B817-78D82CD7D03E}"/>
              </a:ext>
            </a:extLst>
          </p:cNvPr>
          <p:cNvSpPr>
            <a:spLocks noGrp="1" noRot="1" noChangeAspect="1" noChangeArrowheads="1" noTextEdit="1"/>
          </p:cNvSpPr>
          <p:nvPr>
            <p:ph type="sldImg"/>
          </p:nvPr>
        </p:nvSpPr>
        <p:spPr>
          <a:xfrm>
            <a:off x="406400" y="696913"/>
            <a:ext cx="6197600" cy="3486150"/>
          </a:xfrm>
          <a:ln/>
        </p:spPr>
      </p:sp>
      <p:sp>
        <p:nvSpPr>
          <p:cNvPr id="87043" name="Rectangle 3">
            <a:extLst>
              <a:ext uri="{FF2B5EF4-FFF2-40B4-BE49-F238E27FC236}">
                <a16:creationId xmlns:a16="http://schemas.microsoft.com/office/drawing/2014/main" id="{C360B499-5F85-B546-AA6F-0063B56A0C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1670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17EB68E-195F-ECE5-984B-E7135667314B}"/>
              </a:ext>
            </a:extLst>
          </p:cNvPr>
          <p:cNvSpPr>
            <a:spLocks noChangeArrowheads="1"/>
          </p:cNvSpPr>
          <p:nvPr/>
        </p:nvSpPr>
        <p:spPr bwMode="auto">
          <a:xfrm>
            <a:off x="3884613" y="0"/>
            <a:ext cx="2973387"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Helvetica"/>
              <a:sym typeface="Arial"/>
            </a:endParaRPr>
          </a:p>
        </p:txBody>
      </p:sp>
      <p:sp>
        <p:nvSpPr>
          <p:cNvPr id="51203" name="Rectangle 3">
            <a:extLst>
              <a:ext uri="{FF2B5EF4-FFF2-40B4-BE49-F238E27FC236}">
                <a16:creationId xmlns:a16="http://schemas.microsoft.com/office/drawing/2014/main" id="{EBF2DF42-F749-D669-EF40-FD600898DA77}"/>
              </a:ext>
            </a:extLst>
          </p:cNvPr>
          <p:cNvSpPr>
            <a:spLocks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Helvetica"/>
                <a:sym typeface="Arial"/>
              </a:rPr>
              <a:t>46</a:t>
            </a:r>
          </a:p>
        </p:txBody>
      </p:sp>
      <p:sp>
        <p:nvSpPr>
          <p:cNvPr id="51204" name="Rectangle 4">
            <a:extLst>
              <a:ext uri="{FF2B5EF4-FFF2-40B4-BE49-F238E27FC236}">
                <a16:creationId xmlns:a16="http://schemas.microsoft.com/office/drawing/2014/main" id="{95BD5A2E-2163-9705-4AE9-71853118716F}"/>
              </a:ext>
            </a:extLst>
          </p:cNvPr>
          <p:cNvSpPr>
            <a:spLocks noChangeArrowheads="1"/>
          </p:cNvSpPr>
          <p:nvPr/>
        </p:nvSpPr>
        <p:spPr bwMode="auto">
          <a:xfrm>
            <a:off x="0" y="868680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Helvetica"/>
              <a:sym typeface="Arial"/>
            </a:endParaRPr>
          </a:p>
        </p:txBody>
      </p:sp>
      <p:sp>
        <p:nvSpPr>
          <p:cNvPr id="51205" name="Rectangle 5">
            <a:extLst>
              <a:ext uri="{FF2B5EF4-FFF2-40B4-BE49-F238E27FC236}">
                <a16:creationId xmlns:a16="http://schemas.microsoft.com/office/drawing/2014/main" id="{984101A5-546A-517B-8181-15249EE28109}"/>
              </a:ext>
            </a:extLst>
          </p:cNvPr>
          <p:cNvSpPr>
            <a:spLocks noChangeArrowheads="1"/>
          </p:cNvSpPr>
          <p:nvPr/>
        </p:nvSpPr>
        <p:spPr bwMode="auto">
          <a:xfrm>
            <a:off x="0" y="0"/>
            <a:ext cx="2970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Helvetica"/>
              <a:sym typeface="Arial"/>
            </a:endParaRPr>
          </a:p>
        </p:txBody>
      </p:sp>
      <p:sp>
        <p:nvSpPr>
          <p:cNvPr id="51206" name="Rectangle 6">
            <a:extLst>
              <a:ext uri="{FF2B5EF4-FFF2-40B4-BE49-F238E27FC236}">
                <a16:creationId xmlns:a16="http://schemas.microsoft.com/office/drawing/2014/main" id="{0E25B397-6479-4FA0-66DE-8E2A76101BF4}"/>
              </a:ext>
            </a:extLst>
          </p:cNvPr>
          <p:cNvSpPr>
            <a:spLocks noGrp="1" noRot="1" noChangeAspect="1" noChangeArrowheads="1" noTextEdit="1"/>
          </p:cNvSpPr>
          <p:nvPr>
            <p:ph type="sldImg"/>
          </p:nvPr>
        </p:nvSpPr>
        <p:spPr>
          <a:xfrm>
            <a:off x="393700" y="692150"/>
            <a:ext cx="6070600" cy="3416300"/>
          </a:xfrm>
          <a:ln cap="flat"/>
        </p:spPr>
      </p:sp>
      <p:sp>
        <p:nvSpPr>
          <p:cNvPr id="51207" name="Rectangle 7">
            <a:extLst>
              <a:ext uri="{FF2B5EF4-FFF2-40B4-BE49-F238E27FC236}">
                <a16:creationId xmlns:a16="http://schemas.microsoft.com/office/drawing/2014/main" id="{6847667C-CC0D-1E94-1B4A-C154D2C5213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1B884E9-F74C-C647-9FF4-02A2D57AF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4020202020204" pitchFamily="34" charset="0"/>
              </a:defRPr>
            </a:lvl1pPr>
            <a:lvl2pPr marL="761818" indent="-293008">
              <a:defRPr>
                <a:solidFill>
                  <a:schemeClr val="tx1"/>
                </a:solidFill>
                <a:latin typeface="Arial Narrow" panose="020B0604020202020204" pitchFamily="34" charset="0"/>
              </a:defRPr>
            </a:lvl2pPr>
            <a:lvl3pPr marL="1172029" indent="-234405">
              <a:defRPr>
                <a:solidFill>
                  <a:schemeClr val="tx1"/>
                </a:solidFill>
                <a:latin typeface="Arial Narrow" panose="020B0604020202020204" pitchFamily="34" charset="0"/>
              </a:defRPr>
            </a:lvl3pPr>
            <a:lvl4pPr marL="1640840" indent="-234405">
              <a:defRPr>
                <a:solidFill>
                  <a:schemeClr val="tx1"/>
                </a:solidFill>
                <a:latin typeface="Arial Narrow" panose="020B0604020202020204" pitchFamily="34" charset="0"/>
              </a:defRPr>
            </a:lvl4pPr>
            <a:lvl5pPr marL="2109652" indent="-234405">
              <a:defRPr>
                <a:solidFill>
                  <a:schemeClr val="tx1"/>
                </a:solidFill>
                <a:latin typeface="Arial Narrow" panose="020B0604020202020204" pitchFamily="34" charset="0"/>
              </a:defRPr>
            </a:lvl5pPr>
            <a:lvl6pPr marL="2578463" indent="-234405" eaLnBrk="0" fontAlgn="base" hangingPunct="0">
              <a:spcBef>
                <a:spcPct val="0"/>
              </a:spcBef>
              <a:spcAft>
                <a:spcPct val="0"/>
              </a:spcAft>
              <a:defRPr>
                <a:solidFill>
                  <a:schemeClr val="tx1"/>
                </a:solidFill>
                <a:latin typeface="Arial Narrow" panose="020B0604020202020204" pitchFamily="34" charset="0"/>
              </a:defRPr>
            </a:lvl6pPr>
            <a:lvl7pPr marL="3047275" indent="-234405" eaLnBrk="0" fontAlgn="base" hangingPunct="0">
              <a:spcBef>
                <a:spcPct val="0"/>
              </a:spcBef>
              <a:spcAft>
                <a:spcPct val="0"/>
              </a:spcAft>
              <a:defRPr>
                <a:solidFill>
                  <a:schemeClr val="tx1"/>
                </a:solidFill>
                <a:latin typeface="Arial Narrow" panose="020B0604020202020204" pitchFamily="34" charset="0"/>
              </a:defRPr>
            </a:lvl7pPr>
            <a:lvl8pPr marL="3516087" indent="-234405" eaLnBrk="0" fontAlgn="base" hangingPunct="0">
              <a:spcBef>
                <a:spcPct val="0"/>
              </a:spcBef>
              <a:spcAft>
                <a:spcPct val="0"/>
              </a:spcAft>
              <a:defRPr>
                <a:solidFill>
                  <a:schemeClr val="tx1"/>
                </a:solidFill>
                <a:latin typeface="Arial Narrow" panose="020B0604020202020204" pitchFamily="34" charset="0"/>
              </a:defRPr>
            </a:lvl8pPr>
            <a:lvl9pPr marL="3984897" indent="-234405" eaLnBrk="0" fontAlgn="base" hangingPunct="0">
              <a:spcBef>
                <a:spcPct val="0"/>
              </a:spcBef>
              <a:spcAft>
                <a:spcPct val="0"/>
              </a:spcAft>
              <a:defRPr>
                <a:solidFill>
                  <a:schemeClr val="tx1"/>
                </a:solidFill>
                <a:latin typeface="Arial Narrow" panose="020B0604020202020204" pitchFamily="34" charset="0"/>
              </a:defRPr>
            </a:lvl9pPr>
          </a:lstStyle>
          <a:p>
            <a:fld id="{4073EC63-A991-CC47-B638-F4195ABFBD7C}" type="slidenum">
              <a:rPr lang="en-US" altLang="en-US"/>
              <a:pPr/>
              <a:t>30</a:t>
            </a:fld>
            <a:endParaRPr lang="en-US" altLang="en-US"/>
          </a:p>
        </p:txBody>
      </p:sp>
      <p:sp>
        <p:nvSpPr>
          <p:cNvPr id="103426" name="Rectangle 2">
            <a:extLst>
              <a:ext uri="{FF2B5EF4-FFF2-40B4-BE49-F238E27FC236}">
                <a16:creationId xmlns:a16="http://schemas.microsoft.com/office/drawing/2014/main" id="{088BDC4A-E357-8D46-A78C-A8051E81CFCB}"/>
              </a:ext>
            </a:extLst>
          </p:cNvPr>
          <p:cNvSpPr>
            <a:spLocks noGrp="1" noRot="1" noChangeAspect="1" noChangeArrowheads="1" noTextEdit="1"/>
          </p:cNvSpPr>
          <p:nvPr>
            <p:ph type="sldImg"/>
          </p:nvPr>
        </p:nvSpPr>
        <p:spPr>
          <a:xfrm>
            <a:off x="406400" y="696913"/>
            <a:ext cx="6197600" cy="3486150"/>
          </a:xfrm>
          <a:ln/>
        </p:spPr>
      </p:sp>
      <p:sp>
        <p:nvSpPr>
          <p:cNvPr id="103427" name="Rectangle 3">
            <a:extLst>
              <a:ext uri="{FF2B5EF4-FFF2-40B4-BE49-F238E27FC236}">
                <a16:creationId xmlns:a16="http://schemas.microsoft.com/office/drawing/2014/main" id="{B6BD7033-7ADF-F948-8304-3FF11AD683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B736D6-FAD8-FD4B-A610-4FA4D48426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CB5B75-3301-EC44-A52B-C8A8C0A06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AE8320-FD0B-1C42-8DD9-EA906773D19F}"/>
              </a:ext>
            </a:extLst>
          </p:cNvPr>
          <p:cNvSpPr>
            <a:spLocks noGrp="1" noChangeArrowheads="1"/>
          </p:cNvSpPr>
          <p:nvPr>
            <p:ph type="sldNum" sz="quarter" idx="12"/>
          </p:nvPr>
        </p:nvSpPr>
        <p:spPr>
          <a:ln/>
        </p:spPr>
        <p:txBody>
          <a:bodyPr/>
          <a:lstStyle>
            <a:lvl1pPr>
              <a:defRPr/>
            </a:lvl1pPr>
          </a:lstStyle>
          <a:p>
            <a:pPr>
              <a:defRPr/>
            </a:pPr>
            <a:fld id="{80705B72-06B8-AF4B-87E7-CC7FD7D45BDC}" type="slidenum">
              <a:rPr lang="en-US" altLang="en-US"/>
              <a:pPr>
                <a:defRPr/>
              </a:pPr>
              <a:t>‹#›</a:t>
            </a:fld>
            <a:endParaRPr lang="en-US" altLang="en-US"/>
          </a:p>
        </p:txBody>
      </p:sp>
    </p:spTree>
    <p:extLst>
      <p:ext uri="{BB962C8B-B14F-4D97-AF65-F5344CB8AC3E}">
        <p14:creationId xmlns:p14="http://schemas.microsoft.com/office/powerpoint/2010/main" val="170716539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02946E-C771-4E43-BFC5-70CE716218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29CC4A-2ADC-D941-9AD3-B94DBD309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A605FB-9C7B-8741-BDE7-74CF2CD67510}"/>
              </a:ext>
            </a:extLst>
          </p:cNvPr>
          <p:cNvSpPr>
            <a:spLocks noGrp="1" noChangeArrowheads="1"/>
          </p:cNvSpPr>
          <p:nvPr>
            <p:ph type="sldNum" sz="quarter" idx="12"/>
          </p:nvPr>
        </p:nvSpPr>
        <p:spPr>
          <a:ln/>
        </p:spPr>
        <p:txBody>
          <a:bodyPr/>
          <a:lstStyle>
            <a:lvl1pPr>
              <a:defRPr/>
            </a:lvl1pPr>
          </a:lstStyle>
          <a:p>
            <a:pPr>
              <a:defRPr/>
            </a:pPr>
            <a:fld id="{7AB05838-27DE-1948-8306-67E050CBD062}" type="slidenum">
              <a:rPr lang="en-US" altLang="en-US"/>
              <a:pPr>
                <a:defRPr/>
              </a:pPr>
              <a:t>‹#›</a:t>
            </a:fld>
            <a:endParaRPr lang="en-US" altLang="en-US"/>
          </a:p>
        </p:txBody>
      </p:sp>
    </p:spTree>
    <p:extLst>
      <p:ext uri="{BB962C8B-B14F-4D97-AF65-F5344CB8AC3E}">
        <p14:creationId xmlns:p14="http://schemas.microsoft.com/office/powerpoint/2010/main" val="2956388457"/>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6_Default">
    <p:bg>
      <p:bgPr>
        <a:solidFill>
          <a:srgbClr val="FFFFFF"/>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68" name="Shape 26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6351699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7_Default">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77" name="Shape 27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902024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8_Default">
    <p:bg>
      <p:bgPr>
        <a:solidFill>
          <a:srgbClr val="FFFFFF"/>
        </a:solidFill>
        <a:effectLst/>
      </p:bgPr>
    </p:bg>
    <p:spTree>
      <p:nvGrpSpPr>
        <p:cNvPr id="1" name=""/>
        <p:cNvGrpSpPr/>
        <p:nvPr/>
      </p:nvGrpSpPr>
      <p:grpSpPr>
        <a:xfrm>
          <a:off x="0" y="0"/>
          <a:ext cx="0" cy="0"/>
          <a:chOff x="0" y="0"/>
          <a:chExt cx="0" cy="0"/>
        </a:xfrm>
      </p:grpSpPr>
      <p:sp>
        <p:nvSpPr>
          <p:cNvPr id="285" name="Shape 28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86" name="Shape 28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87" name="Shape 28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6687027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9_Default">
    <p:bg>
      <p:bgPr>
        <a:solidFill>
          <a:srgbClr val="FFFFFF"/>
        </a:solidFill>
        <a:effectLst/>
      </p:bgPr>
    </p:bg>
    <p:spTree>
      <p:nvGrpSpPr>
        <p:cNvPr id="1" name=""/>
        <p:cNvGrpSpPr/>
        <p:nvPr/>
      </p:nvGrpSpPr>
      <p:grpSpPr>
        <a:xfrm>
          <a:off x="0" y="0"/>
          <a:ext cx="0" cy="0"/>
          <a:chOff x="0" y="0"/>
          <a:chExt cx="0" cy="0"/>
        </a:xfrm>
      </p:grpSpPr>
      <p:sp>
        <p:nvSpPr>
          <p:cNvPr id="294" name="Shape 29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95" name="Shape 29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96" name="Shape 29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3526691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30_Default">
    <p:bg>
      <p:bgPr>
        <a:solidFill>
          <a:srgbClr val="FFFFFF"/>
        </a:solidFill>
        <a:effectLst/>
      </p:bgPr>
    </p:bg>
    <p:spTree>
      <p:nvGrpSpPr>
        <p:cNvPr id="1" name=""/>
        <p:cNvGrpSpPr/>
        <p:nvPr/>
      </p:nvGrpSpPr>
      <p:grpSpPr>
        <a:xfrm>
          <a:off x="0" y="0"/>
          <a:ext cx="0" cy="0"/>
          <a:chOff x="0" y="0"/>
          <a:chExt cx="0" cy="0"/>
        </a:xfrm>
      </p:grpSpPr>
      <p:sp>
        <p:nvSpPr>
          <p:cNvPr id="303" name="Shape 30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04" name="Shape 30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05" name="Shape 30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85808584"/>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1_Default">
    <p:bg>
      <p:bgPr>
        <a:solidFill>
          <a:srgbClr val="FFFFFF"/>
        </a:solidFill>
        <a:effectLst/>
      </p:bgPr>
    </p:bg>
    <p:spTree>
      <p:nvGrpSpPr>
        <p:cNvPr id="1" name=""/>
        <p:cNvGrpSpPr/>
        <p:nvPr/>
      </p:nvGrpSpPr>
      <p:grpSpPr>
        <a:xfrm>
          <a:off x="0" y="0"/>
          <a:ext cx="0" cy="0"/>
          <a:chOff x="0" y="0"/>
          <a:chExt cx="0" cy="0"/>
        </a:xfrm>
      </p:grpSpPr>
      <p:sp>
        <p:nvSpPr>
          <p:cNvPr id="312" name="Shape 31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13" name="Shape 31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14" name="Shape 31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8302495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32_Default">
    <p:bg>
      <p:bgPr>
        <a:solidFill>
          <a:srgbClr val="FFFFFF"/>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22" name="Shape 32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0845043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1886372"/>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00"/>
        </a:solidFill>
        <a:effectLst/>
      </p:bgPr>
    </p:bg>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574114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945545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609600"/>
            <a:ext cx="2667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600"/>
            <a:ext cx="7797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C5D1DD-1801-974A-AFCA-740B903906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68E92A-0EDB-4241-8FD0-75FB9D6257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7CDB67-FA63-6B40-ACE0-CCBF01F76BB7}"/>
              </a:ext>
            </a:extLst>
          </p:cNvPr>
          <p:cNvSpPr>
            <a:spLocks noGrp="1" noChangeArrowheads="1"/>
          </p:cNvSpPr>
          <p:nvPr>
            <p:ph type="sldNum" sz="quarter" idx="12"/>
          </p:nvPr>
        </p:nvSpPr>
        <p:spPr>
          <a:ln/>
        </p:spPr>
        <p:txBody>
          <a:bodyPr/>
          <a:lstStyle>
            <a:lvl1pPr>
              <a:defRPr/>
            </a:lvl1pPr>
          </a:lstStyle>
          <a:p>
            <a:pPr>
              <a:defRPr/>
            </a:pPr>
            <a:fld id="{F906CDB5-8B3A-3843-B019-A675E93CEA66}" type="slidenum">
              <a:rPr lang="en-US" altLang="en-US"/>
              <a:pPr>
                <a:defRPr/>
              </a:pPr>
              <a:t>‹#›</a:t>
            </a:fld>
            <a:endParaRPr lang="en-US" altLang="en-US"/>
          </a:p>
        </p:txBody>
      </p:sp>
    </p:spTree>
    <p:extLst>
      <p:ext uri="{BB962C8B-B14F-4D97-AF65-F5344CB8AC3E}">
        <p14:creationId xmlns:p14="http://schemas.microsoft.com/office/powerpoint/2010/main" val="222321175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Default 0">
    <p:bg>
      <p:bgPr>
        <a:solidFill>
          <a:srgbClr val="000000"/>
        </a:solidFill>
        <a:effectLst/>
      </p:bgPr>
    </p:bg>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34412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883407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7466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4_Default">
    <p:bg>
      <p:bgPr>
        <a:solidFill>
          <a:srgbClr val="FFFFFF"/>
        </a:solidFill>
        <a:effectLst/>
      </p:bgPr>
    </p:bg>
    <p:spTree>
      <p:nvGrpSpPr>
        <p:cNvPr id="1" name=""/>
        <p:cNvGrpSpPr/>
        <p:nvPr/>
      </p:nvGrpSpPr>
      <p:grpSpPr>
        <a:xfrm>
          <a:off x="0" y="0"/>
          <a:ext cx="0" cy="0"/>
          <a:chOff x="0" y="0"/>
          <a:chExt cx="0" cy="0"/>
        </a:xfrm>
      </p:grpSpPr>
      <p:sp>
        <p:nvSpPr>
          <p:cNvPr id="53" name="Shape 5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54" name="Shape 5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94986109"/>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922232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2_Default 0">
    <p:bg>
      <p:bgPr>
        <a:solidFill>
          <a:srgbClr val="000000"/>
        </a:solidFill>
        <a:effectLst/>
      </p:bgPr>
    </p:bg>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608465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6_Default">
    <p:bg>
      <p:bgPr>
        <a:solidFill>
          <a:srgbClr val="FFFFFF"/>
        </a:solidFill>
        <a:effectLst/>
      </p:bgPr>
    </p:bg>
    <p:spTree>
      <p:nvGrpSpPr>
        <p:cNvPr id="1" name=""/>
        <p:cNvGrpSpPr/>
        <p:nvPr/>
      </p:nvGrpSpPr>
      <p:grpSpPr>
        <a:xfrm>
          <a:off x="0" y="0"/>
          <a:ext cx="0" cy="0"/>
          <a:chOff x="0" y="0"/>
          <a:chExt cx="0" cy="0"/>
        </a:xfrm>
      </p:grpSpPr>
      <p:sp>
        <p:nvSpPr>
          <p:cNvPr id="76" name="Shape 7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77" name="Shape 7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7848541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41219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259270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3_Default 0">
    <p:bg>
      <p:bgPr>
        <a:solidFill>
          <a:srgbClr val="000000"/>
        </a:solidFill>
        <a:effectLst/>
      </p:bgPr>
    </p:bg>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39688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00"/>
        </a:solidFill>
        <a:effectLst/>
      </p:bgPr>
    </p:bg>
    <p:spTree>
      <p:nvGrpSpPr>
        <p:cNvPr id="1" name=""/>
        <p:cNvGrpSpPr/>
        <p:nvPr/>
      </p:nvGrpSpPr>
      <p:grpSpPr>
        <a:xfrm>
          <a:off x="0" y="0"/>
          <a:ext cx="0" cy="0"/>
          <a:chOff x="0" y="0"/>
          <a:chExt cx="0" cy="0"/>
        </a:xfrm>
      </p:grpSpPr>
      <p:sp>
        <p:nvSpPr>
          <p:cNvPr id="2" name="Shape 18">
            <a:extLst>
              <a:ext uri="{FF2B5EF4-FFF2-40B4-BE49-F238E27FC236}">
                <a16:creationId xmlns:a16="http://schemas.microsoft.com/office/drawing/2014/main" id="{DEF10368-99F5-FD4A-97B3-959FFA76FC72}"/>
              </a:ext>
            </a:extLst>
          </p:cNvPr>
          <p:cNvSpPr>
            <a:spLocks noGrp="1"/>
          </p:cNvSpPr>
          <p:nvPr>
            <p:ph type="sldNum" sz="quarter" idx="10"/>
          </p:nvPr>
        </p:nvSpPr>
        <p:spPr/>
        <p:txBody>
          <a:bodyPr/>
          <a:lstStyle>
            <a:lvl1pPr>
              <a:defRPr smtClean="0"/>
            </a:lvl1pPr>
          </a:lstStyle>
          <a:p>
            <a:pPr>
              <a:defRPr/>
            </a:pPr>
            <a:fld id="{5EB8FBD1-E930-184C-B154-95B6D01EAB08}" type="slidenum">
              <a:rPr lang="en-US" altLang="en-US"/>
              <a:pPr>
                <a:defRPr/>
              </a:pPr>
              <a:t>‹#›</a:t>
            </a:fld>
            <a:endParaRPr lang="en-US" altLang="en-US"/>
          </a:p>
        </p:txBody>
      </p:sp>
    </p:spTree>
    <p:extLst>
      <p:ext uri="{BB962C8B-B14F-4D97-AF65-F5344CB8AC3E}">
        <p14:creationId xmlns:p14="http://schemas.microsoft.com/office/powerpoint/2010/main" val="2871340852"/>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120" name="Shape 1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519689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0_Default">
    <p:bg>
      <p:bgPr>
        <a:solidFill>
          <a:srgbClr val="FFFFFF"/>
        </a:solidFill>
        <a:effectLst/>
      </p:bgPr>
    </p:bg>
    <p:spTree>
      <p:nvGrpSpPr>
        <p:cNvPr id="1" name=""/>
        <p:cNvGrpSpPr/>
        <p:nvPr/>
      </p:nvGrpSpPr>
      <p:grpSpPr>
        <a:xfrm>
          <a:off x="0" y="0"/>
          <a:ext cx="0" cy="0"/>
          <a:chOff x="0" y="0"/>
          <a:chExt cx="0" cy="0"/>
        </a:xfrm>
      </p:grpSpPr>
      <p:sp>
        <p:nvSpPr>
          <p:cNvPr id="127" name="Shape 12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28" name="Shape 12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89903599"/>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1_Default">
    <p:bg>
      <p:bgPr>
        <a:solidFill>
          <a:srgbClr val="FFFFFF"/>
        </a:soli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37" name="Shape 13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5681454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2_Default">
    <p:bg>
      <p:bgPr>
        <a:solidFill>
          <a:srgbClr val="FFFFFF"/>
        </a:solid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46" name="Shape 14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3707723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3_Default">
    <p:bg>
      <p:bgPr>
        <a:solidFill>
          <a:srgbClr val="FFFFFF"/>
        </a:solid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55" name="Shape 15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0876419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4_Default">
    <p:bg>
      <p:bgPr>
        <a:solidFill>
          <a:srgbClr val="FFFFFF"/>
        </a:solid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64" name="Shape 16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8556398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5_Default">
    <p:bg>
      <p:bgPr>
        <a:solidFill>
          <a:srgbClr val="FFFFFF"/>
        </a:solid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73" name="Shape 17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8044274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6_Default">
    <p:bg>
      <p:bgPr>
        <a:solidFill>
          <a:srgbClr val="FFFFFF"/>
        </a:solidFill>
        <a:effectLst/>
      </p:bgPr>
    </p:bg>
    <p:spTree>
      <p:nvGrpSpPr>
        <p:cNvPr id="1" name=""/>
        <p:cNvGrpSpPr/>
        <p:nvPr/>
      </p:nvGrpSpPr>
      <p:grpSpPr>
        <a:xfrm>
          <a:off x="0" y="0"/>
          <a:ext cx="0" cy="0"/>
          <a:chOff x="0" y="0"/>
          <a:chExt cx="0" cy="0"/>
        </a:xfrm>
      </p:grpSpPr>
      <p:sp>
        <p:nvSpPr>
          <p:cNvPr id="188" name="Shape 18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89" name="Shape 18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005745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7_Default">
    <p:bg>
      <p:bgPr>
        <a:solidFill>
          <a:srgbClr val="FFFFFF"/>
        </a:solidFill>
        <a:effectLst/>
      </p:bgPr>
    </p:bg>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98" name="Shape 19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2907363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8_Default">
    <p:bg>
      <p:bgPr>
        <a:solidFill>
          <a:srgbClr val="FFFFFF"/>
        </a:solidFill>
        <a:effectLst/>
      </p:bgPr>
    </p:bg>
    <p:spTree>
      <p:nvGrpSpPr>
        <p:cNvPr id="1" name=""/>
        <p:cNvGrpSpPr/>
        <p:nvPr/>
      </p:nvGrpSpPr>
      <p:grpSpPr>
        <a:xfrm>
          <a:off x="0" y="0"/>
          <a:ext cx="0" cy="0"/>
          <a:chOff x="0" y="0"/>
          <a:chExt cx="0" cy="0"/>
        </a:xfrm>
      </p:grpSpPr>
      <p:sp>
        <p:nvSpPr>
          <p:cNvPr id="206" name="Shape 20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07" name="Shape 20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648476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41267309"/>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9_Default">
    <p:bg>
      <p:bgPr>
        <a:solidFill>
          <a:srgbClr val="FFFFFF"/>
        </a:solidFill>
        <a:effectLst/>
      </p:bgPr>
    </p:bg>
    <p:spTree>
      <p:nvGrpSpPr>
        <p:cNvPr id="1" name=""/>
        <p:cNvGrpSpPr/>
        <p:nvPr/>
      </p:nvGrpSpPr>
      <p:grpSpPr>
        <a:xfrm>
          <a:off x="0" y="0"/>
          <a:ext cx="0" cy="0"/>
          <a:chOff x="0" y="0"/>
          <a:chExt cx="0" cy="0"/>
        </a:xfrm>
      </p:grpSpPr>
      <p:sp>
        <p:nvSpPr>
          <p:cNvPr id="215" name="Shape 21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16" name="Shape 21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68440303"/>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0_Default">
    <p:bg>
      <p:bgPr>
        <a:solidFill>
          <a:srgbClr val="FFFFFF"/>
        </a:solidFill>
        <a:effectLst/>
      </p:bgPr>
    </p:bg>
    <p:spTree>
      <p:nvGrpSpPr>
        <p:cNvPr id="1" name=""/>
        <p:cNvGrpSpPr/>
        <p:nvPr/>
      </p:nvGrpSpPr>
      <p:grpSpPr>
        <a:xfrm>
          <a:off x="0" y="0"/>
          <a:ext cx="0" cy="0"/>
          <a:chOff x="0" y="0"/>
          <a:chExt cx="0" cy="0"/>
        </a:xfrm>
      </p:grpSpPr>
      <p:sp>
        <p:nvSpPr>
          <p:cNvPr id="224" name="Shape 22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7403715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1_Default">
    <p:bg>
      <p:bgPr>
        <a:solidFill>
          <a:srgbClr val="FFFFFF"/>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32" name="Shape 23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40680539"/>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22_Default">
    <p:bg>
      <p:bgPr>
        <a:solidFill>
          <a:srgbClr val="FFFFFF"/>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41" name="Shape 241"/>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6236285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3_Default">
    <p:bg>
      <p:bgPr>
        <a:solidFill>
          <a:srgbClr val="FFFFFF"/>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0" name="Shape 250"/>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1982494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4_Default">
    <p:bg>
      <p:bgPr>
        <a:solidFill>
          <a:srgbClr val="FFFFFF"/>
        </a:solidFill>
        <a:effectLst/>
      </p:bgPr>
    </p:bg>
    <p:spTree>
      <p:nvGrpSpPr>
        <p:cNvPr id="1" name=""/>
        <p:cNvGrpSpPr/>
        <p:nvPr/>
      </p:nvGrpSpPr>
      <p:grpSpPr>
        <a:xfrm>
          <a:off x="0" y="0"/>
          <a:ext cx="0" cy="0"/>
          <a:chOff x="0" y="0"/>
          <a:chExt cx="0" cy="0"/>
        </a:xfrm>
      </p:grpSpPr>
      <p:sp>
        <p:nvSpPr>
          <p:cNvPr id="258" name="Shape 25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9" name="Shape 25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2345981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25_Default">
    <p:bg>
      <p:bgPr>
        <a:solidFill>
          <a:srgbClr val="FFFFFF"/>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68" name="Shape 26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67625906"/>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6_Default">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77" name="Shape 27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2318308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27_Default">
    <p:bg>
      <p:bgPr>
        <a:solidFill>
          <a:srgbClr val="FFFFFF"/>
        </a:solidFill>
        <a:effectLst/>
      </p:bgPr>
    </p:bg>
    <p:spTree>
      <p:nvGrpSpPr>
        <p:cNvPr id="1" name=""/>
        <p:cNvGrpSpPr/>
        <p:nvPr/>
      </p:nvGrpSpPr>
      <p:grpSpPr>
        <a:xfrm>
          <a:off x="0" y="0"/>
          <a:ext cx="0" cy="0"/>
          <a:chOff x="0" y="0"/>
          <a:chExt cx="0" cy="0"/>
        </a:xfrm>
      </p:grpSpPr>
      <p:sp>
        <p:nvSpPr>
          <p:cNvPr id="285" name="Shape 28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86" name="Shape 28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87" name="Shape 28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2527270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28_Default">
    <p:bg>
      <p:bgPr>
        <a:solidFill>
          <a:srgbClr val="FFFFFF"/>
        </a:solidFill>
        <a:effectLst/>
      </p:bgPr>
    </p:bg>
    <p:spTree>
      <p:nvGrpSpPr>
        <p:cNvPr id="1" name=""/>
        <p:cNvGrpSpPr/>
        <p:nvPr/>
      </p:nvGrpSpPr>
      <p:grpSpPr>
        <a:xfrm>
          <a:off x="0" y="0"/>
          <a:ext cx="0" cy="0"/>
          <a:chOff x="0" y="0"/>
          <a:chExt cx="0" cy="0"/>
        </a:xfrm>
      </p:grpSpPr>
      <p:sp>
        <p:nvSpPr>
          <p:cNvPr id="294" name="Shape 29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95" name="Shape 29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96" name="Shape 29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84337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538072"/>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9_Default">
    <p:bg>
      <p:bgPr>
        <a:solidFill>
          <a:srgbClr val="FFFFFF"/>
        </a:solidFill>
        <a:effectLst/>
      </p:bgPr>
    </p:bg>
    <p:spTree>
      <p:nvGrpSpPr>
        <p:cNvPr id="1" name=""/>
        <p:cNvGrpSpPr/>
        <p:nvPr/>
      </p:nvGrpSpPr>
      <p:grpSpPr>
        <a:xfrm>
          <a:off x="0" y="0"/>
          <a:ext cx="0" cy="0"/>
          <a:chOff x="0" y="0"/>
          <a:chExt cx="0" cy="0"/>
        </a:xfrm>
      </p:grpSpPr>
      <p:sp>
        <p:nvSpPr>
          <p:cNvPr id="303" name="Shape 30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04" name="Shape 30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05" name="Shape 30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2874691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30_Default">
    <p:bg>
      <p:bgPr>
        <a:solidFill>
          <a:srgbClr val="FFFFFF"/>
        </a:solidFill>
        <a:effectLst/>
      </p:bgPr>
    </p:bg>
    <p:spTree>
      <p:nvGrpSpPr>
        <p:cNvPr id="1" name=""/>
        <p:cNvGrpSpPr/>
        <p:nvPr/>
      </p:nvGrpSpPr>
      <p:grpSpPr>
        <a:xfrm>
          <a:off x="0" y="0"/>
          <a:ext cx="0" cy="0"/>
          <a:chOff x="0" y="0"/>
          <a:chExt cx="0" cy="0"/>
        </a:xfrm>
      </p:grpSpPr>
      <p:sp>
        <p:nvSpPr>
          <p:cNvPr id="312" name="Shape 31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13" name="Shape 31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14" name="Shape 31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6229210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1_Default">
    <p:bg>
      <p:bgPr>
        <a:solidFill>
          <a:srgbClr val="FFFFFF"/>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22" name="Shape 32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76669964"/>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ftr" idx="10"/>
          </p:nvPr>
        </p:nvSpPr>
        <p:spPr/>
        <p:txBody>
          <a:bodyPr/>
          <a:lstStyle>
            <a:lvl1pPr>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vl1pPr>
          </a:lstStyle>
          <a:p>
            <a:pPr>
              <a:defRPr/>
            </a:pPr>
            <a:endParaRPr lang="en-GB"/>
          </a:p>
        </p:txBody>
      </p:sp>
      <p:sp>
        <p:nvSpPr>
          <p:cNvPr id="5" name="Rectangle 2"/>
          <p:cNvSpPr>
            <a:spLocks noGrp="1" noChangeArrowheads="1"/>
          </p:cNvSpPr>
          <p:nvPr>
            <p:ph type="sldNum" idx="11"/>
          </p:nvPr>
        </p:nvSpPr>
        <p:spPr/>
        <p:txBody>
          <a:bodyPr/>
          <a:lstStyle>
            <a:lvl1pPr>
              <a:buClrTx/>
              <a:buSz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vl1pPr>
          </a:lstStyle>
          <a:p>
            <a:pPr>
              <a:defRPr/>
            </a:pPr>
            <a:fld id="{5FB63DAA-0537-4DD7-92A9-FCB25D442878}" type="slidenum">
              <a:rPr lang="en-GB" altLang="en-US"/>
              <a:pPr>
                <a:defRPr/>
              </a:pPr>
              <a:t>‹#›</a:t>
            </a:fld>
            <a:endParaRPr lang="en-GB" altLang="en-US"/>
          </a:p>
        </p:txBody>
      </p:sp>
      <p:sp>
        <p:nvSpPr>
          <p:cNvPr id="6" name="Rectangle 15"/>
          <p:cNvSpPr>
            <a:spLocks noGrp="1" noChangeArrowheads="1"/>
          </p:cNvSpPr>
          <p:nvPr>
            <p:ph type="dt" idx="12"/>
          </p:nvPr>
        </p:nvSpPr>
        <p:spPr/>
        <p:txBody>
          <a:bodyPr/>
          <a:lstStyle>
            <a:lvl1pPr>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vl1pPr>
          </a:lstStyle>
          <a:p>
            <a:pPr>
              <a:defRPr/>
            </a:pPr>
            <a:endParaRPr lang="en-GB"/>
          </a:p>
        </p:txBody>
      </p:sp>
    </p:spTree>
    <p:extLst>
      <p:ext uri="{BB962C8B-B14F-4D97-AF65-F5344CB8AC3E}">
        <p14:creationId xmlns:p14="http://schemas.microsoft.com/office/powerpoint/2010/main" val="15751461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170309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825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713151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66260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2465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70463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0764987"/>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5160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91710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146183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30020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36057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350586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4475588"/>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00"/>
        </a:solidFill>
        <a:effectLst/>
      </p:bgPr>
    </p:bg>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9114704"/>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278425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Default 0">
    <p:bg>
      <p:bgPr>
        <a:solidFill>
          <a:srgbClr val="000000"/>
        </a:solidFill>
        <a:effectLst/>
      </p:bgPr>
    </p:bg>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34928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966151"/>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005322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9807543"/>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4_Default">
    <p:bg>
      <p:bgPr>
        <a:solidFill>
          <a:srgbClr val="FFFFFF"/>
        </a:solidFill>
        <a:effectLst/>
      </p:bgPr>
    </p:bg>
    <p:spTree>
      <p:nvGrpSpPr>
        <p:cNvPr id="1" name=""/>
        <p:cNvGrpSpPr/>
        <p:nvPr/>
      </p:nvGrpSpPr>
      <p:grpSpPr>
        <a:xfrm>
          <a:off x="0" y="0"/>
          <a:ext cx="0" cy="0"/>
          <a:chOff x="0" y="0"/>
          <a:chExt cx="0" cy="0"/>
        </a:xfrm>
      </p:grpSpPr>
      <p:sp>
        <p:nvSpPr>
          <p:cNvPr id="53" name="Shape 5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54" name="Shape 5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4962561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0715126"/>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Default 0">
    <p:bg>
      <p:bgPr>
        <a:solidFill>
          <a:srgbClr val="000000"/>
        </a:solidFill>
        <a:effectLst/>
      </p:bgPr>
    </p:bg>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7279064"/>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6_Default">
    <p:bg>
      <p:bgPr>
        <a:solidFill>
          <a:srgbClr val="FFFFFF"/>
        </a:solidFill>
        <a:effectLst/>
      </p:bgPr>
    </p:bg>
    <p:spTree>
      <p:nvGrpSpPr>
        <p:cNvPr id="1" name=""/>
        <p:cNvGrpSpPr/>
        <p:nvPr/>
      </p:nvGrpSpPr>
      <p:grpSpPr>
        <a:xfrm>
          <a:off x="0" y="0"/>
          <a:ext cx="0" cy="0"/>
          <a:chOff x="0" y="0"/>
          <a:chExt cx="0" cy="0"/>
        </a:xfrm>
      </p:grpSpPr>
      <p:sp>
        <p:nvSpPr>
          <p:cNvPr id="76" name="Shape 7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77" name="Shape 7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3605335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3164984"/>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928276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3_Default 0">
    <p:bg>
      <p:bgPr>
        <a:solidFill>
          <a:srgbClr val="000000"/>
        </a:solidFill>
        <a:effectLst/>
      </p:bgPr>
    </p:bg>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946020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120" name="Shape 12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441480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024316"/>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0_Default">
    <p:bg>
      <p:bgPr>
        <a:solidFill>
          <a:srgbClr val="FFFFFF"/>
        </a:solidFill>
        <a:effectLst/>
      </p:bgPr>
    </p:bg>
    <p:spTree>
      <p:nvGrpSpPr>
        <p:cNvPr id="1" name=""/>
        <p:cNvGrpSpPr/>
        <p:nvPr/>
      </p:nvGrpSpPr>
      <p:grpSpPr>
        <a:xfrm>
          <a:off x="0" y="0"/>
          <a:ext cx="0" cy="0"/>
          <a:chOff x="0" y="0"/>
          <a:chExt cx="0" cy="0"/>
        </a:xfrm>
      </p:grpSpPr>
      <p:sp>
        <p:nvSpPr>
          <p:cNvPr id="127" name="Shape 12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28" name="Shape 12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1305915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1_Default">
    <p:bg>
      <p:bgPr>
        <a:solidFill>
          <a:srgbClr val="FFFFFF"/>
        </a:soli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37" name="Shape 13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5578807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2_Default">
    <p:bg>
      <p:bgPr>
        <a:solidFill>
          <a:srgbClr val="FFFFFF"/>
        </a:solid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46" name="Shape 14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46411088"/>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3_Default">
    <p:bg>
      <p:bgPr>
        <a:solidFill>
          <a:srgbClr val="FFFFFF"/>
        </a:solid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55" name="Shape 15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97451756"/>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4_Default">
    <p:bg>
      <p:bgPr>
        <a:solidFill>
          <a:srgbClr val="FFFFFF"/>
        </a:solid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64" name="Shape 16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7025806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5_Default">
    <p:bg>
      <p:bgPr>
        <a:solidFill>
          <a:srgbClr val="FFFFFF"/>
        </a:solid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73" name="Shape 17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9269322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6_Default">
    <p:bg>
      <p:bgPr>
        <a:solidFill>
          <a:srgbClr val="FFFFFF"/>
        </a:solidFill>
        <a:effectLst/>
      </p:bgPr>
    </p:bg>
    <p:spTree>
      <p:nvGrpSpPr>
        <p:cNvPr id="1" name=""/>
        <p:cNvGrpSpPr/>
        <p:nvPr/>
      </p:nvGrpSpPr>
      <p:grpSpPr>
        <a:xfrm>
          <a:off x="0" y="0"/>
          <a:ext cx="0" cy="0"/>
          <a:chOff x="0" y="0"/>
          <a:chExt cx="0" cy="0"/>
        </a:xfrm>
      </p:grpSpPr>
      <p:sp>
        <p:nvSpPr>
          <p:cNvPr id="188" name="Shape 18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89" name="Shape 18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4374631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7_Default">
    <p:bg>
      <p:bgPr>
        <a:solidFill>
          <a:srgbClr val="FFFFFF"/>
        </a:solidFill>
        <a:effectLst/>
      </p:bgPr>
    </p:bg>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98" name="Shape 19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3579833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8_Default">
    <p:bg>
      <p:bgPr>
        <a:solidFill>
          <a:srgbClr val="FFFFFF"/>
        </a:solidFill>
        <a:effectLst/>
      </p:bgPr>
    </p:bg>
    <p:spTree>
      <p:nvGrpSpPr>
        <p:cNvPr id="1" name=""/>
        <p:cNvGrpSpPr/>
        <p:nvPr/>
      </p:nvGrpSpPr>
      <p:grpSpPr>
        <a:xfrm>
          <a:off x="0" y="0"/>
          <a:ext cx="0" cy="0"/>
          <a:chOff x="0" y="0"/>
          <a:chExt cx="0" cy="0"/>
        </a:xfrm>
      </p:grpSpPr>
      <p:sp>
        <p:nvSpPr>
          <p:cNvPr id="206" name="Shape 20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07" name="Shape 20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8231735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9_Default">
    <p:bg>
      <p:bgPr>
        <a:solidFill>
          <a:srgbClr val="FFFFFF"/>
        </a:solidFill>
        <a:effectLst/>
      </p:bgPr>
    </p:bg>
    <p:spTree>
      <p:nvGrpSpPr>
        <p:cNvPr id="1" name=""/>
        <p:cNvGrpSpPr/>
        <p:nvPr/>
      </p:nvGrpSpPr>
      <p:grpSpPr>
        <a:xfrm>
          <a:off x="0" y="0"/>
          <a:ext cx="0" cy="0"/>
          <a:chOff x="0" y="0"/>
          <a:chExt cx="0" cy="0"/>
        </a:xfrm>
      </p:grpSpPr>
      <p:sp>
        <p:nvSpPr>
          <p:cNvPr id="215" name="Shape 21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16" name="Shape 21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43228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9139345"/>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0_Default">
    <p:bg>
      <p:bgPr>
        <a:solidFill>
          <a:srgbClr val="FFFFFF"/>
        </a:solidFill>
        <a:effectLst/>
      </p:bgPr>
    </p:bg>
    <p:spTree>
      <p:nvGrpSpPr>
        <p:cNvPr id="1" name=""/>
        <p:cNvGrpSpPr/>
        <p:nvPr/>
      </p:nvGrpSpPr>
      <p:grpSpPr>
        <a:xfrm>
          <a:off x="0" y="0"/>
          <a:ext cx="0" cy="0"/>
          <a:chOff x="0" y="0"/>
          <a:chExt cx="0" cy="0"/>
        </a:xfrm>
      </p:grpSpPr>
      <p:sp>
        <p:nvSpPr>
          <p:cNvPr id="224" name="Shape 22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4581855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21_Default">
    <p:bg>
      <p:bgPr>
        <a:solidFill>
          <a:srgbClr val="FFFFFF"/>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32" name="Shape 23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76134263"/>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22_Default">
    <p:bg>
      <p:bgPr>
        <a:solidFill>
          <a:srgbClr val="FFFFFF"/>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41" name="Shape 241"/>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9834264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23_Default">
    <p:bg>
      <p:bgPr>
        <a:solidFill>
          <a:srgbClr val="FFFFFF"/>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0" name="Shape 250"/>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5713004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4_Default">
    <p:bg>
      <p:bgPr>
        <a:solidFill>
          <a:srgbClr val="FFFFFF"/>
        </a:solidFill>
        <a:effectLst/>
      </p:bgPr>
    </p:bg>
    <p:spTree>
      <p:nvGrpSpPr>
        <p:cNvPr id="1" name=""/>
        <p:cNvGrpSpPr/>
        <p:nvPr/>
      </p:nvGrpSpPr>
      <p:grpSpPr>
        <a:xfrm>
          <a:off x="0" y="0"/>
          <a:ext cx="0" cy="0"/>
          <a:chOff x="0" y="0"/>
          <a:chExt cx="0" cy="0"/>
        </a:xfrm>
      </p:grpSpPr>
      <p:sp>
        <p:nvSpPr>
          <p:cNvPr id="258" name="Shape 25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9" name="Shape 25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1098652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5_Default">
    <p:bg>
      <p:bgPr>
        <a:solidFill>
          <a:srgbClr val="FFFFFF"/>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68" name="Shape 26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4090816"/>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6_Default">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77" name="Shape 27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5544434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27_Default">
    <p:bg>
      <p:bgPr>
        <a:solidFill>
          <a:srgbClr val="FFFFFF"/>
        </a:solidFill>
        <a:effectLst/>
      </p:bgPr>
    </p:bg>
    <p:spTree>
      <p:nvGrpSpPr>
        <p:cNvPr id="1" name=""/>
        <p:cNvGrpSpPr/>
        <p:nvPr/>
      </p:nvGrpSpPr>
      <p:grpSpPr>
        <a:xfrm>
          <a:off x="0" y="0"/>
          <a:ext cx="0" cy="0"/>
          <a:chOff x="0" y="0"/>
          <a:chExt cx="0" cy="0"/>
        </a:xfrm>
      </p:grpSpPr>
      <p:sp>
        <p:nvSpPr>
          <p:cNvPr id="285" name="Shape 28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86" name="Shape 28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87" name="Shape 28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7081227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8_Default">
    <p:bg>
      <p:bgPr>
        <a:solidFill>
          <a:srgbClr val="FFFFFF"/>
        </a:solidFill>
        <a:effectLst/>
      </p:bgPr>
    </p:bg>
    <p:spTree>
      <p:nvGrpSpPr>
        <p:cNvPr id="1" name=""/>
        <p:cNvGrpSpPr/>
        <p:nvPr/>
      </p:nvGrpSpPr>
      <p:grpSpPr>
        <a:xfrm>
          <a:off x="0" y="0"/>
          <a:ext cx="0" cy="0"/>
          <a:chOff x="0" y="0"/>
          <a:chExt cx="0" cy="0"/>
        </a:xfrm>
      </p:grpSpPr>
      <p:sp>
        <p:nvSpPr>
          <p:cNvPr id="294" name="Shape 29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95" name="Shape 29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96" name="Shape 29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7557610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29_Default">
    <p:bg>
      <p:bgPr>
        <a:solidFill>
          <a:srgbClr val="FFFFFF"/>
        </a:solidFill>
        <a:effectLst/>
      </p:bgPr>
    </p:bg>
    <p:spTree>
      <p:nvGrpSpPr>
        <p:cNvPr id="1" name=""/>
        <p:cNvGrpSpPr/>
        <p:nvPr/>
      </p:nvGrpSpPr>
      <p:grpSpPr>
        <a:xfrm>
          <a:off x="0" y="0"/>
          <a:ext cx="0" cy="0"/>
          <a:chOff x="0" y="0"/>
          <a:chExt cx="0" cy="0"/>
        </a:xfrm>
      </p:grpSpPr>
      <p:sp>
        <p:nvSpPr>
          <p:cNvPr id="303" name="Shape 30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04" name="Shape 30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05" name="Shape 30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9330282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592990"/>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30_Default">
    <p:bg>
      <p:bgPr>
        <a:solidFill>
          <a:srgbClr val="FFFFFF"/>
        </a:solidFill>
        <a:effectLst/>
      </p:bgPr>
    </p:bg>
    <p:spTree>
      <p:nvGrpSpPr>
        <p:cNvPr id="1" name=""/>
        <p:cNvGrpSpPr/>
        <p:nvPr/>
      </p:nvGrpSpPr>
      <p:grpSpPr>
        <a:xfrm>
          <a:off x="0" y="0"/>
          <a:ext cx="0" cy="0"/>
          <a:chOff x="0" y="0"/>
          <a:chExt cx="0" cy="0"/>
        </a:xfrm>
      </p:grpSpPr>
      <p:sp>
        <p:nvSpPr>
          <p:cNvPr id="312" name="Shape 31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13" name="Shape 31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14" name="Shape 31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3171877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31_Default">
    <p:bg>
      <p:bgPr>
        <a:solidFill>
          <a:srgbClr val="FFFFFF"/>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22" name="Shape 32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9710207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ftr" idx="10"/>
          </p:nvPr>
        </p:nvSpPr>
        <p:spPr/>
        <p:txBody>
          <a:bodyPr/>
          <a:lstStyle>
            <a:lvl1pPr>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vl1pPr>
          </a:lstStyle>
          <a:p>
            <a:pPr>
              <a:defRPr/>
            </a:pPr>
            <a:endParaRPr lang="en-GB"/>
          </a:p>
        </p:txBody>
      </p:sp>
      <p:sp>
        <p:nvSpPr>
          <p:cNvPr id="5" name="Rectangle 2"/>
          <p:cNvSpPr>
            <a:spLocks noGrp="1" noChangeArrowheads="1"/>
          </p:cNvSpPr>
          <p:nvPr>
            <p:ph type="sldNum" idx="11"/>
          </p:nvPr>
        </p:nvSpPr>
        <p:spPr/>
        <p:txBody>
          <a:bodyPr/>
          <a:lstStyle>
            <a:lvl1pPr>
              <a:buClrTx/>
              <a:buSz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vl1pPr>
          </a:lstStyle>
          <a:p>
            <a:pPr>
              <a:defRPr/>
            </a:pPr>
            <a:fld id="{5FB63DAA-0537-4DD7-92A9-FCB25D442878}" type="slidenum">
              <a:rPr lang="en-GB" altLang="en-US"/>
              <a:pPr>
                <a:defRPr/>
              </a:pPr>
              <a:t>‹#›</a:t>
            </a:fld>
            <a:endParaRPr lang="en-GB" altLang="en-US"/>
          </a:p>
        </p:txBody>
      </p:sp>
      <p:sp>
        <p:nvSpPr>
          <p:cNvPr id="6" name="Rectangle 15"/>
          <p:cNvSpPr>
            <a:spLocks noGrp="1" noChangeArrowheads="1"/>
          </p:cNvSpPr>
          <p:nvPr>
            <p:ph type="dt" idx="12"/>
          </p:nvPr>
        </p:nvSpPr>
        <p:spPr/>
        <p:txBody>
          <a:bodyPr/>
          <a:lstStyle>
            <a:lvl1pPr>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vl1pPr>
          </a:lstStyle>
          <a:p>
            <a:pPr>
              <a:defRPr/>
            </a:pPr>
            <a:endParaRPr lang="en-GB"/>
          </a:p>
        </p:txBody>
      </p:sp>
    </p:spTree>
    <p:extLst>
      <p:ext uri="{BB962C8B-B14F-4D97-AF65-F5344CB8AC3E}">
        <p14:creationId xmlns:p14="http://schemas.microsoft.com/office/powerpoint/2010/main" val="3591708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2A41-5DEB-335F-7FD4-7AF7525838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25B918-24CE-D93F-AFA2-327FDE553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ABC56E-E6B0-ADF7-4B82-AA4163E14D2D}"/>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5" name="Footer Placeholder 4">
            <a:extLst>
              <a:ext uri="{FF2B5EF4-FFF2-40B4-BE49-F238E27FC236}">
                <a16:creationId xmlns:a16="http://schemas.microsoft.com/office/drawing/2014/main" id="{C26A0A67-C4A3-7728-BC84-0A1A2F2FC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37C9F-9E0B-6C1F-F370-89DCA66F234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091673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8B066-3A17-2FFC-8458-FBAC48A31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3F399-AD24-F78C-6E96-D9662A7E3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F7E28-94A8-5F77-F8F7-A254017BFE62}"/>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7FC6C2FC-5582-C53D-FACD-7D63F29DB2E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B4BDD67C-583F-0929-20CF-D4A43C33FEA6}"/>
              </a:ext>
            </a:extLst>
          </p:cNvPr>
          <p:cNvSpPr>
            <a:spLocks noGrp="1"/>
          </p:cNvSpPr>
          <p:nvPr>
            <p:ph type="sldNum" sz="quarter" idx="12"/>
          </p:nvPr>
        </p:nvSpPr>
        <p:spPr/>
        <p:txBody>
          <a:bodyPr/>
          <a:lstStyle/>
          <a:p>
            <a:pPr>
              <a:defRPr/>
            </a:pPr>
            <a:fld id="{5FB63DAA-0537-4DD7-92A9-FCB25D442878}" type="slidenum">
              <a:rPr lang="en-GB" altLang="en-US" smtClean="0"/>
              <a:pPr>
                <a:defRPr/>
              </a:pPr>
              <a:t>‹#›</a:t>
            </a:fld>
            <a:endParaRPr lang="en-GB" altLang="en-US"/>
          </a:p>
        </p:txBody>
      </p:sp>
    </p:spTree>
    <p:extLst>
      <p:ext uri="{BB962C8B-B14F-4D97-AF65-F5344CB8AC3E}">
        <p14:creationId xmlns:p14="http://schemas.microsoft.com/office/powerpoint/2010/main" val="27750593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FC6E-9158-F28D-6B6B-3CAEDF897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38583B-6D7F-F433-274C-FE33572AC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47EA1C-6C53-95C6-C1E5-7D41E2D571DF}"/>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5" name="Footer Placeholder 4">
            <a:extLst>
              <a:ext uri="{FF2B5EF4-FFF2-40B4-BE49-F238E27FC236}">
                <a16:creationId xmlns:a16="http://schemas.microsoft.com/office/drawing/2014/main" id="{189A8271-7101-254A-8CA7-35BBFC03A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BB7D2-A524-7F33-CD31-5B240EAFF0A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211963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807B-E40C-4E28-6861-C25411B10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BE119E-D092-1F27-9A4D-7B76E0B8C3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971A9-6E2A-2237-693A-C2E6E32EC0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58F1EC-90F0-D691-001E-799C3DE97FF9}"/>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6" name="Footer Placeholder 5">
            <a:extLst>
              <a:ext uri="{FF2B5EF4-FFF2-40B4-BE49-F238E27FC236}">
                <a16:creationId xmlns:a16="http://schemas.microsoft.com/office/drawing/2014/main" id="{4D0866BE-8D23-C167-51C0-059ED65D53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717C6-D3C8-6F7A-932E-3799E5CF2C61}"/>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262010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F00E-31D5-E3C2-E42C-77B0007F5D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2671C5-4E97-475E-15C2-A4EC677D9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3BE597-6409-D0BF-67DA-F371F50F36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88FE7D-6EF9-76AF-AE6E-761DFACF91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2E6644-954C-04EB-5DFF-7AC79F85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AC22-5ACE-F67A-81B6-50C26AC3C0D8}"/>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8" name="Footer Placeholder 7">
            <a:extLst>
              <a:ext uri="{FF2B5EF4-FFF2-40B4-BE49-F238E27FC236}">
                <a16:creationId xmlns:a16="http://schemas.microsoft.com/office/drawing/2014/main" id="{FD03A877-CE65-9FB3-A895-74F5A89FC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55FCC-94EE-AE07-8AD7-A81CB87ED95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721698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58D4-3FB1-F0CB-A4B6-3456216DD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B90769-40F4-4C64-DE99-BD6986A096B5}"/>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4" name="Footer Placeholder 3">
            <a:extLst>
              <a:ext uri="{FF2B5EF4-FFF2-40B4-BE49-F238E27FC236}">
                <a16:creationId xmlns:a16="http://schemas.microsoft.com/office/drawing/2014/main" id="{57B7D07E-F665-1ADA-05C1-F0221DD784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CE55A9-2EF7-FC47-18E5-C0748B437B28}"/>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152935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2D934-6A8A-2B44-DE8C-C99DEE5109BF}"/>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3" name="Footer Placeholder 2">
            <a:extLst>
              <a:ext uri="{FF2B5EF4-FFF2-40B4-BE49-F238E27FC236}">
                <a16:creationId xmlns:a16="http://schemas.microsoft.com/office/drawing/2014/main" id="{D6EC2484-87D7-5526-3761-4EB899A9DF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504208-D94D-672D-3FE2-98962326385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725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6DFBC4-5DE9-844C-A000-CCFE323C6C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40BB43-4B23-1B4C-A10E-4855D432F3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BB0006-F072-9943-B677-014F5BEB604B}"/>
              </a:ext>
            </a:extLst>
          </p:cNvPr>
          <p:cNvSpPr>
            <a:spLocks noGrp="1" noChangeArrowheads="1"/>
          </p:cNvSpPr>
          <p:nvPr>
            <p:ph type="sldNum" sz="quarter" idx="12"/>
          </p:nvPr>
        </p:nvSpPr>
        <p:spPr>
          <a:ln/>
        </p:spPr>
        <p:txBody>
          <a:bodyPr/>
          <a:lstStyle>
            <a:lvl1pPr>
              <a:defRPr/>
            </a:lvl1pPr>
          </a:lstStyle>
          <a:p>
            <a:pPr>
              <a:defRPr/>
            </a:pPr>
            <a:fld id="{EFA982B9-60EF-F74B-84E6-93CD8ADC4CF9}" type="slidenum">
              <a:rPr lang="en-US" altLang="en-US"/>
              <a:pPr>
                <a:defRPr/>
              </a:pPr>
              <a:t>‹#›</a:t>
            </a:fld>
            <a:endParaRPr lang="en-US" altLang="en-US"/>
          </a:p>
        </p:txBody>
      </p:sp>
    </p:spTree>
    <p:extLst>
      <p:ext uri="{BB962C8B-B14F-4D97-AF65-F5344CB8AC3E}">
        <p14:creationId xmlns:p14="http://schemas.microsoft.com/office/powerpoint/2010/main" val="343253467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2709763"/>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5DDB-1E84-DAF7-4C30-1104ABCB1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8E424-AD8A-8837-3EAA-342FFE30E6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F47ADD-7200-FC94-D314-586DFE3E0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336CA6-9923-0DD6-C480-50E550858F00}"/>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6" name="Footer Placeholder 5">
            <a:extLst>
              <a:ext uri="{FF2B5EF4-FFF2-40B4-BE49-F238E27FC236}">
                <a16:creationId xmlns:a16="http://schemas.microsoft.com/office/drawing/2014/main" id="{A51A938A-C4C9-56FC-0AA6-F2E004BFB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11D1F-E982-1FAE-6BFB-E07BECE9670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151092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D9F1-CA9F-EA4E-312F-7ACC0786C8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01628A-73E1-9D09-7BB6-3C6E39EA8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D98289-A30F-5313-3592-F97CBA540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74585-EE1E-6C1B-5092-ED16BE0F6E62}"/>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6" name="Footer Placeholder 5">
            <a:extLst>
              <a:ext uri="{FF2B5EF4-FFF2-40B4-BE49-F238E27FC236}">
                <a16:creationId xmlns:a16="http://schemas.microsoft.com/office/drawing/2014/main" id="{86B053A1-B686-0C5C-68E1-00E5F198C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E02FA-AB7A-D6EA-85C4-466A56EB844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048791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96FE-0C21-916C-A1CC-8C6F2DA9C7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A7AEFE-8494-003E-99F9-0347A1DBE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6F202-4E50-9180-45D3-C44D06CDA32D}"/>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5" name="Footer Placeholder 4">
            <a:extLst>
              <a:ext uri="{FF2B5EF4-FFF2-40B4-BE49-F238E27FC236}">
                <a16:creationId xmlns:a16="http://schemas.microsoft.com/office/drawing/2014/main" id="{5513EADD-9347-F090-6476-2C8AE45E6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2F12F-24DC-0874-ED98-90A3C0AF819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778375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13BDE-43F2-8E07-D06D-C1A5CDF6BD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030D00-435C-917A-C3BE-B7C127C8D6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1036D-CC21-ADBE-F1D6-F1290CEE86FE}"/>
              </a:ext>
            </a:extLst>
          </p:cNvPr>
          <p:cNvSpPr>
            <a:spLocks noGrp="1"/>
          </p:cNvSpPr>
          <p:nvPr>
            <p:ph type="dt" sz="half" idx="10"/>
          </p:nvPr>
        </p:nvSpPr>
        <p:spPr/>
        <p:txBody>
          <a:bodyPr/>
          <a:lstStyle/>
          <a:p>
            <a:fld id="{656EB416-3FD1-4CCC-B38E-38BC95E8B872}" type="datetimeFigureOut">
              <a:rPr lang="en-US" smtClean="0"/>
              <a:t>6/22/2024</a:t>
            </a:fld>
            <a:endParaRPr lang="en-US"/>
          </a:p>
        </p:txBody>
      </p:sp>
      <p:sp>
        <p:nvSpPr>
          <p:cNvPr id="5" name="Footer Placeholder 4">
            <a:extLst>
              <a:ext uri="{FF2B5EF4-FFF2-40B4-BE49-F238E27FC236}">
                <a16:creationId xmlns:a16="http://schemas.microsoft.com/office/drawing/2014/main" id="{0D5D1C87-9DFF-CD1B-A898-4C22C95D0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60351-903A-7800-8B06-3BEB2DB7AD3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785632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960352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544725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45912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46528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141244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6180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15467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28432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07094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0907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EA052D-116B-0E41-9603-73E36AE89D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0FF791-7CA9-9B47-999A-25267AF5B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1401E-386D-9C46-8A16-9080B5373A81}"/>
              </a:ext>
            </a:extLst>
          </p:cNvPr>
          <p:cNvSpPr>
            <a:spLocks noGrp="1" noChangeArrowheads="1"/>
          </p:cNvSpPr>
          <p:nvPr>
            <p:ph type="sldNum" sz="quarter" idx="12"/>
          </p:nvPr>
        </p:nvSpPr>
        <p:spPr>
          <a:ln/>
        </p:spPr>
        <p:txBody>
          <a:bodyPr/>
          <a:lstStyle>
            <a:lvl1pPr>
              <a:defRPr/>
            </a:lvl1pPr>
          </a:lstStyle>
          <a:p>
            <a:pPr>
              <a:defRPr/>
            </a:pPr>
            <a:fld id="{7A693EB7-9C6D-6841-867F-179B359C3E88}" type="slidenum">
              <a:rPr lang="en-US" altLang="en-US"/>
              <a:pPr>
                <a:defRPr/>
              </a:pPr>
              <a:t>‹#›</a:t>
            </a:fld>
            <a:endParaRPr lang="en-US" altLang="en-US"/>
          </a:p>
        </p:txBody>
      </p:sp>
    </p:spTree>
    <p:extLst>
      <p:ext uri="{BB962C8B-B14F-4D97-AF65-F5344CB8AC3E}">
        <p14:creationId xmlns:p14="http://schemas.microsoft.com/office/powerpoint/2010/main" val="283271888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824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3712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928588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47471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10955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93673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853136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1">
    <p:bg>
      <p:bgPr>
        <a:solidFill>
          <a:srgbClr val="000000"/>
        </a:solidFill>
        <a:effectLst/>
      </p:bgPr>
    </p:bg>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645034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793429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Default 0">
    <p:bg>
      <p:bgPr>
        <a:solidFill>
          <a:srgbClr val="000000"/>
        </a:solidFill>
        <a:effectLst/>
      </p:bgPr>
    </p:bg>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8859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B098A3-3A93-CA48-B0BA-C63312A860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2A18C2-DFC1-E241-ACC5-45D08AB26A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89B721-7F41-C246-8819-10B0B4471DF5}"/>
              </a:ext>
            </a:extLst>
          </p:cNvPr>
          <p:cNvSpPr>
            <a:spLocks noGrp="1" noChangeArrowheads="1"/>
          </p:cNvSpPr>
          <p:nvPr>
            <p:ph type="sldNum" sz="quarter" idx="12"/>
          </p:nvPr>
        </p:nvSpPr>
        <p:spPr>
          <a:ln/>
        </p:spPr>
        <p:txBody>
          <a:bodyPr/>
          <a:lstStyle>
            <a:lvl1pPr>
              <a:defRPr/>
            </a:lvl1pPr>
          </a:lstStyle>
          <a:p>
            <a:pPr>
              <a:defRPr/>
            </a:pPr>
            <a:fld id="{5073B62F-7D53-E44C-82D4-45C1A20C7EA0}" type="slidenum">
              <a:rPr lang="en-US" altLang="en-US"/>
              <a:pPr>
                <a:defRPr/>
              </a:pPr>
              <a:t>‹#›</a:t>
            </a:fld>
            <a:endParaRPr lang="en-US" altLang="en-US"/>
          </a:p>
        </p:txBody>
      </p:sp>
    </p:spTree>
    <p:extLst>
      <p:ext uri="{BB962C8B-B14F-4D97-AF65-F5344CB8AC3E}">
        <p14:creationId xmlns:p14="http://schemas.microsoft.com/office/powerpoint/2010/main" val="163244078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12231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663932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4_Default">
    <p:bg>
      <p:bgPr>
        <a:gradFill flip="none" rotWithShape="1">
          <a:gsLst>
            <a:gs pos="0">
              <a:srgbClr val="ECF3FF"/>
            </a:gs>
            <a:gs pos="100000">
              <a:srgbClr val="A2C1FE"/>
            </a:gs>
          </a:gsLst>
          <a:lin ang="13500000" scaled="0"/>
        </a:gradFill>
        <a:effectLst/>
      </p:bgPr>
    </p:bg>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275351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909975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432283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7_Default">
    <p:bg>
      <p:bgPr>
        <a:solidFill>
          <a:srgbClr val="FFFFFF"/>
        </a:solidFill>
        <a:effectLst/>
      </p:bgPr>
    </p:bg>
    <p:spTree>
      <p:nvGrpSpPr>
        <p:cNvPr id="1" name=""/>
        <p:cNvGrpSpPr/>
        <p:nvPr/>
      </p:nvGrpSpPr>
      <p:grpSpPr>
        <a:xfrm>
          <a:off x="0" y="0"/>
          <a:ext cx="0" cy="0"/>
          <a:chOff x="0" y="0"/>
          <a:chExt cx="0" cy="0"/>
        </a:xfrm>
      </p:grpSpPr>
      <p:sp>
        <p:nvSpPr>
          <p:cNvPr id="97" name="Shape 9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98" name="Shape 9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99" name="Shape 9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242744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13450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65921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0_Default">
    <p:bg>
      <p:bgPr>
        <a:solidFill>
          <a:srgbClr val="FFFFFF"/>
        </a:solidFill>
        <a:effectLst/>
      </p:bgPr>
    </p:bg>
    <p:spTree>
      <p:nvGrpSpPr>
        <p:cNvPr id="1" name=""/>
        <p:cNvGrpSpPr/>
        <p:nvPr/>
      </p:nvGrpSpPr>
      <p:grpSpPr>
        <a:xfrm>
          <a:off x="0" y="0"/>
          <a:ext cx="0" cy="0"/>
          <a:chOff x="0" y="0"/>
          <a:chExt cx="0" cy="0"/>
        </a:xfrm>
      </p:grpSpPr>
      <p:sp>
        <p:nvSpPr>
          <p:cNvPr id="127" name="Shape 12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28" name="Shape 12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4352381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1_Default">
    <p:bg>
      <p:bgPr>
        <a:solidFill>
          <a:srgbClr val="FFFFFF"/>
        </a:soli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37" name="Shape 13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6179382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C64EE9-3522-BA45-9429-3621037B8C0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3E78BF3-9F54-3B46-8064-0B365ECBB0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C6B157B-8266-4C46-9F86-71321D9A738A}"/>
              </a:ext>
            </a:extLst>
          </p:cNvPr>
          <p:cNvSpPr>
            <a:spLocks noGrp="1" noChangeArrowheads="1"/>
          </p:cNvSpPr>
          <p:nvPr>
            <p:ph type="sldNum" sz="quarter" idx="12"/>
          </p:nvPr>
        </p:nvSpPr>
        <p:spPr>
          <a:ln/>
        </p:spPr>
        <p:txBody>
          <a:bodyPr/>
          <a:lstStyle>
            <a:lvl1pPr>
              <a:defRPr/>
            </a:lvl1pPr>
          </a:lstStyle>
          <a:p>
            <a:pPr>
              <a:defRPr/>
            </a:pPr>
            <a:fld id="{0D0E26E9-BAAC-2E46-8CE7-5785212CDDE0}" type="slidenum">
              <a:rPr lang="en-US" altLang="en-US"/>
              <a:pPr>
                <a:defRPr/>
              </a:pPr>
              <a:t>‹#›</a:t>
            </a:fld>
            <a:endParaRPr lang="en-US" altLang="en-US"/>
          </a:p>
        </p:txBody>
      </p:sp>
    </p:spTree>
    <p:extLst>
      <p:ext uri="{BB962C8B-B14F-4D97-AF65-F5344CB8AC3E}">
        <p14:creationId xmlns:p14="http://schemas.microsoft.com/office/powerpoint/2010/main" val="100375366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2_Default">
    <p:bg>
      <p:bgPr>
        <a:solidFill>
          <a:srgbClr val="FFFFFF"/>
        </a:solid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46" name="Shape 14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731454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3_Default">
    <p:bg>
      <p:bgPr>
        <a:solidFill>
          <a:srgbClr val="FFFFFF"/>
        </a:solid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55" name="Shape 15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1053672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4_Default">
    <p:bg>
      <p:bgPr>
        <a:solidFill>
          <a:srgbClr val="FFFFFF"/>
        </a:solid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64" name="Shape 16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8168081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5_Default">
    <p:bg>
      <p:bgPr>
        <a:solidFill>
          <a:srgbClr val="FFFFFF"/>
        </a:solid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73" name="Shape 17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133962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6_Default">
    <p:bg>
      <p:bgPr>
        <a:solidFill>
          <a:srgbClr val="FFFFFF"/>
        </a:solidFill>
        <a:effectLst/>
      </p:bgPr>
    </p:bg>
    <p:spTree>
      <p:nvGrpSpPr>
        <p:cNvPr id="1" name=""/>
        <p:cNvGrpSpPr/>
        <p:nvPr/>
      </p:nvGrpSpPr>
      <p:grpSpPr>
        <a:xfrm>
          <a:off x="0" y="0"/>
          <a:ext cx="0" cy="0"/>
          <a:chOff x="0" y="0"/>
          <a:chExt cx="0" cy="0"/>
        </a:xfrm>
      </p:grpSpPr>
      <p:sp>
        <p:nvSpPr>
          <p:cNvPr id="181" name="Shape 181"/>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4109365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7_Default">
    <p:bg>
      <p:bgPr>
        <a:solidFill>
          <a:srgbClr val="FFFFFF"/>
        </a:solidFill>
        <a:effectLst/>
      </p:bgPr>
    </p:bg>
    <p:spTree>
      <p:nvGrpSpPr>
        <p:cNvPr id="1" name=""/>
        <p:cNvGrpSpPr/>
        <p:nvPr/>
      </p:nvGrpSpPr>
      <p:grpSpPr>
        <a:xfrm>
          <a:off x="0" y="0"/>
          <a:ext cx="0" cy="0"/>
          <a:chOff x="0" y="0"/>
          <a:chExt cx="0" cy="0"/>
        </a:xfrm>
      </p:grpSpPr>
      <p:sp>
        <p:nvSpPr>
          <p:cNvPr id="188" name="Shape 18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89" name="Shape 18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1877456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8_Default">
    <p:bg>
      <p:bgPr>
        <a:solidFill>
          <a:srgbClr val="FFFFFF"/>
        </a:solidFill>
        <a:effectLst/>
      </p:bgPr>
    </p:bg>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98" name="Shape 19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0228258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9_Default">
    <p:bg>
      <p:bgPr>
        <a:solidFill>
          <a:srgbClr val="FFFFFF"/>
        </a:solidFill>
        <a:effectLst/>
      </p:bgPr>
    </p:bg>
    <p:spTree>
      <p:nvGrpSpPr>
        <p:cNvPr id="1" name=""/>
        <p:cNvGrpSpPr/>
        <p:nvPr/>
      </p:nvGrpSpPr>
      <p:grpSpPr>
        <a:xfrm>
          <a:off x="0" y="0"/>
          <a:ext cx="0" cy="0"/>
          <a:chOff x="0" y="0"/>
          <a:chExt cx="0" cy="0"/>
        </a:xfrm>
      </p:grpSpPr>
      <p:sp>
        <p:nvSpPr>
          <p:cNvPr id="206" name="Shape 20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07" name="Shape 20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1302612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0_Default">
    <p:bg>
      <p:bgPr>
        <a:solidFill>
          <a:srgbClr val="FFFFFF"/>
        </a:solidFill>
        <a:effectLst/>
      </p:bgPr>
    </p:bg>
    <p:spTree>
      <p:nvGrpSpPr>
        <p:cNvPr id="1" name=""/>
        <p:cNvGrpSpPr/>
        <p:nvPr/>
      </p:nvGrpSpPr>
      <p:grpSpPr>
        <a:xfrm>
          <a:off x="0" y="0"/>
          <a:ext cx="0" cy="0"/>
          <a:chOff x="0" y="0"/>
          <a:chExt cx="0" cy="0"/>
        </a:xfrm>
      </p:grpSpPr>
      <p:sp>
        <p:nvSpPr>
          <p:cNvPr id="215" name="Shape 21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16" name="Shape 21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6715831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1_Default">
    <p:bg>
      <p:bgPr>
        <a:solidFill>
          <a:srgbClr val="FFFFFF"/>
        </a:solidFill>
        <a:effectLst/>
      </p:bgPr>
    </p:bg>
    <p:spTree>
      <p:nvGrpSpPr>
        <p:cNvPr id="1" name=""/>
        <p:cNvGrpSpPr/>
        <p:nvPr/>
      </p:nvGrpSpPr>
      <p:grpSpPr>
        <a:xfrm>
          <a:off x="0" y="0"/>
          <a:ext cx="0" cy="0"/>
          <a:chOff x="0" y="0"/>
          <a:chExt cx="0" cy="0"/>
        </a:xfrm>
      </p:grpSpPr>
      <p:sp>
        <p:nvSpPr>
          <p:cNvPr id="224" name="Shape 22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8503717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5A054E3-1521-764B-AB20-4E6890524A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F04C53-82C7-4942-8DC1-13483CD7E0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8D3308-7EDB-7F40-87A9-93C07E5B51B5}"/>
              </a:ext>
            </a:extLst>
          </p:cNvPr>
          <p:cNvSpPr>
            <a:spLocks noGrp="1" noChangeArrowheads="1"/>
          </p:cNvSpPr>
          <p:nvPr>
            <p:ph type="sldNum" sz="quarter" idx="12"/>
          </p:nvPr>
        </p:nvSpPr>
        <p:spPr>
          <a:ln/>
        </p:spPr>
        <p:txBody>
          <a:bodyPr/>
          <a:lstStyle>
            <a:lvl1pPr>
              <a:defRPr/>
            </a:lvl1pPr>
          </a:lstStyle>
          <a:p>
            <a:pPr>
              <a:defRPr/>
            </a:pPr>
            <a:fld id="{B2E4D567-95EC-B84B-8F5F-003C5ABE99A7}" type="slidenum">
              <a:rPr lang="en-US" altLang="en-US"/>
              <a:pPr>
                <a:defRPr/>
              </a:pPr>
              <a:t>‹#›</a:t>
            </a:fld>
            <a:endParaRPr lang="en-US" altLang="en-US"/>
          </a:p>
        </p:txBody>
      </p:sp>
    </p:spTree>
    <p:extLst>
      <p:ext uri="{BB962C8B-B14F-4D97-AF65-F5344CB8AC3E}">
        <p14:creationId xmlns:p14="http://schemas.microsoft.com/office/powerpoint/2010/main" val="95368356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2_Default">
    <p:bg>
      <p:bgPr>
        <a:solidFill>
          <a:srgbClr val="FFFFFF"/>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32" name="Shape 23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1087571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3_Default">
    <p:bg>
      <p:bgPr>
        <a:solidFill>
          <a:srgbClr val="FFFFFF"/>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41" name="Shape 241"/>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9564670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4_Default">
    <p:bg>
      <p:bgPr>
        <a:solidFill>
          <a:srgbClr val="FFFFFF"/>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0" name="Shape 250"/>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4553856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5_Default">
    <p:bg>
      <p:bgPr>
        <a:solidFill>
          <a:srgbClr val="FFFFFF"/>
        </a:solidFill>
        <a:effectLst/>
      </p:bgPr>
    </p:bg>
    <p:spTree>
      <p:nvGrpSpPr>
        <p:cNvPr id="1" name=""/>
        <p:cNvGrpSpPr/>
        <p:nvPr/>
      </p:nvGrpSpPr>
      <p:grpSpPr>
        <a:xfrm>
          <a:off x="0" y="0"/>
          <a:ext cx="0" cy="0"/>
          <a:chOff x="0" y="0"/>
          <a:chExt cx="0" cy="0"/>
        </a:xfrm>
      </p:grpSpPr>
      <p:sp>
        <p:nvSpPr>
          <p:cNvPr id="258" name="Shape 25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9" name="Shape 25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7169194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6_Default">
    <p:bg>
      <p:bgPr>
        <a:solidFill>
          <a:srgbClr val="FFFFFF"/>
        </a:soli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68" name="Shape 26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9" name="Shape 26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6263939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27_Default">
    <p:bg>
      <p:bgPr>
        <a:solidFill>
          <a:srgbClr val="FFFFFF"/>
        </a:solidFill>
        <a:effectLst/>
      </p:bgPr>
    </p:bg>
    <p:spTree>
      <p:nvGrpSpPr>
        <p:cNvPr id="1" name=""/>
        <p:cNvGrpSpPr/>
        <p:nvPr/>
      </p:nvGrpSpPr>
      <p:grpSpPr>
        <a:xfrm>
          <a:off x="0" y="0"/>
          <a:ext cx="0" cy="0"/>
          <a:chOff x="0" y="0"/>
          <a:chExt cx="0" cy="0"/>
        </a:xfrm>
      </p:grpSpPr>
      <p:sp>
        <p:nvSpPr>
          <p:cNvPr id="276" name="Shape 27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77" name="Shape 27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78" name="Shape 27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0442066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8_Default">
    <p:bg>
      <p:bgPr>
        <a:solidFill>
          <a:srgbClr val="FFFFFF"/>
        </a:solidFill>
        <a:effectLst/>
      </p:bgPr>
    </p:bg>
    <p:spTree>
      <p:nvGrpSpPr>
        <p:cNvPr id="1" name=""/>
        <p:cNvGrpSpPr/>
        <p:nvPr/>
      </p:nvGrpSpPr>
      <p:grpSpPr>
        <a:xfrm>
          <a:off x="0" y="0"/>
          <a:ext cx="0" cy="0"/>
          <a:chOff x="0" y="0"/>
          <a:chExt cx="0" cy="0"/>
        </a:xfrm>
      </p:grpSpPr>
      <p:sp>
        <p:nvSpPr>
          <p:cNvPr id="285" name="Shape 28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86" name="Shape 28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87" name="Shape 28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8648401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9_Default">
    <p:bg>
      <p:bgPr>
        <a:solidFill>
          <a:srgbClr val="FFFFFF"/>
        </a:solidFill>
        <a:effectLst/>
      </p:bgPr>
    </p:bg>
    <p:spTree>
      <p:nvGrpSpPr>
        <p:cNvPr id="1" name=""/>
        <p:cNvGrpSpPr/>
        <p:nvPr/>
      </p:nvGrpSpPr>
      <p:grpSpPr>
        <a:xfrm>
          <a:off x="0" y="0"/>
          <a:ext cx="0" cy="0"/>
          <a:chOff x="0" y="0"/>
          <a:chExt cx="0" cy="0"/>
        </a:xfrm>
      </p:grpSpPr>
      <p:sp>
        <p:nvSpPr>
          <p:cNvPr id="294" name="Shape 29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95" name="Shape 29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96" name="Shape 29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8372888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0_Default">
    <p:bg>
      <p:bgPr>
        <a:solidFill>
          <a:srgbClr val="FFFFFF"/>
        </a:solidFill>
        <a:effectLst/>
      </p:bgPr>
    </p:bg>
    <p:spTree>
      <p:nvGrpSpPr>
        <p:cNvPr id="1" name=""/>
        <p:cNvGrpSpPr/>
        <p:nvPr/>
      </p:nvGrpSpPr>
      <p:grpSpPr>
        <a:xfrm>
          <a:off x="0" y="0"/>
          <a:ext cx="0" cy="0"/>
          <a:chOff x="0" y="0"/>
          <a:chExt cx="0" cy="0"/>
        </a:xfrm>
      </p:grpSpPr>
      <p:sp>
        <p:nvSpPr>
          <p:cNvPr id="303" name="Shape 30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04" name="Shape 30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05" name="Shape 30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4008000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31_Default">
    <p:bg>
      <p:bgPr>
        <a:solidFill>
          <a:srgbClr val="FFFFFF"/>
        </a:solidFill>
        <a:effectLst/>
      </p:bgPr>
    </p:bg>
    <p:spTree>
      <p:nvGrpSpPr>
        <p:cNvPr id="1" name=""/>
        <p:cNvGrpSpPr/>
        <p:nvPr/>
      </p:nvGrpSpPr>
      <p:grpSpPr>
        <a:xfrm>
          <a:off x="0" y="0"/>
          <a:ext cx="0" cy="0"/>
          <a:chOff x="0" y="0"/>
          <a:chExt cx="0" cy="0"/>
        </a:xfrm>
      </p:grpSpPr>
      <p:sp>
        <p:nvSpPr>
          <p:cNvPr id="312" name="Shape 31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13" name="Shape 31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14" name="Shape 31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886496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57E484-DF13-E246-855B-0874257BF98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226385-C8E2-5140-B0F7-DE2CBAD87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CCE5EDC-C153-4F41-948D-8CB5F001AED8}"/>
              </a:ext>
            </a:extLst>
          </p:cNvPr>
          <p:cNvSpPr>
            <a:spLocks noGrp="1" noChangeArrowheads="1"/>
          </p:cNvSpPr>
          <p:nvPr>
            <p:ph type="sldNum" sz="quarter" idx="12"/>
          </p:nvPr>
        </p:nvSpPr>
        <p:spPr>
          <a:ln/>
        </p:spPr>
        <p:txBody>
          <a:bodyPr/>
          <a:lstStyle>
            <a:lvl1pPr>
              <a:defRPr/>
            </a:lvl1pPr>
          </a:lstStyle>
          <a:p>
            <a:pPr>
              <a:defRPr/>
            </a:pPr>
            <a:fld id="{41B3AF02-ECF7-FF46-9EE4-2FC87208E334}" type="slidenum">
              <a:rPr lang="en-US" altLang="en-US"/>
              <a:pPr>
                <a:defRPr/>
              </a:pPr>
              <a:t>‹#›</a:t>
            </a:fld>
            <a:endParaRPr lang="en-US" altLang="en-US"/>
          </a:p>
        </p:txBody>
      </p:sp>
    </p:spTree>
    <p:extLst>
      <p:ext uri="{BB962C8B-B14F-4D97-AF65-F5344CB8AC3E}">
        <p14:creationId xmlns:p14="http://schemas.microsoft.com/office/powerpoint/2010/main" val="46674537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2_Default">
    <p:bg>
      <p:bgPr>
        <a:solidFill>
          <a:srgbClr val="FFFFFF"/>
        </a:soli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322" name="Shape 32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47007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858753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fault 0">
    <p:bg>
      <p:bgPr>
        <a:solidFill>
          <a:srgbClr val="000000"/>
        </a:solidFill>
        <a:effectLst/>
      </p:bgPr>
    </p:bg>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515195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fault 1">
    <p:bg>
      <p:bgPr>
        <a:solidFill>
          <a:srgbClr val="000000"/>
        </a:solidFill>
        <a:effectLst/>
      </p:bgPr>
    </p:bg>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765704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610189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Default 0">
    <p:bg>
      <p:bgPr>
        <a:solidFill>
          <a:srgbClr val="000000"/>
        </a:solidFill>
        <a:effectLst/>
      </p:bgPr>
    </p:bg>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492979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406033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82185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_Default">
    <p:bg>
      <p:bgPr>
        <a:gradFill flip="none" rotWithShape="1">
          <a:gsLst>
            <a:gs pos="0">
              <a:srgbClr val="ECF3FF"/>
            </a:gs>
            <a:gs pos="100000">
              <a:srgbClr val="A2C1FE"/>
            </a:gs>
          </a:gsLst>
          <a:lin ang="13500000" scaled="0"/>
        </a:gradFill>
        <a:effectLst/>
      </p:bgPr>
    </p:bg>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891062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635127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7B023B-1DBA-3D40-A279-776F21FA36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CFE237-494C-7C42-8C82-B810A7F9AE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1476E7-3BE1-6347-9171-F594C3F87D97}"/>
              </a:ext>
            </a:extLst>
          </p:cNvPr>
          <p:cNvSpPr>
            <a:spLocks noGrp="1" noChangeArrowheads="1"/>
          </p:cNvSpPr>
          <p:nvPr>
            <p:ph type="sldNum" sz="quarter" idx="12"/>
          </p:nvPr>
        </p:nvSpPr>
        <p:spPr>
          <a:ln/>
        </p:spPr>
        <p:txBody>
          <a:bodyPr/>
          <a:lstStyle>
            <a:lvl1pPr>
              <a:defRPr/>
            </a:lvl1pPr>
          </a:lstStyle>
          <a:p>
            <a:pPr>
              <a:defRPr/>
            </a:pPr>
            <a:fld id="{A230E8FC-F17E-8A45-823F-B1E06C96A7FE}" type="slidenum">
              <a:rPr lang="en-US" altLang="en-US"/>
              <a:pPr>
                <a:defRPr/>
              </a:pPr>
              <a:t>‹#›</a:t>
            </a:fld>
            <a:endParaRPr lang="en-US" altLang="en-US"/>
          </a:p>
        </p:txBody>
      </p:sp>
    </p:spTree>
    <p:extLst>
      <p:ext uri="{BB962C8B-B14F-4D97-AF65-F5344CB8AC3E}">
        <p14:creationId xmlns:p14="http://schemas.microsoft.com/office/powerpoint/2010/main" val="269500302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747355"/>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7_Default">
    <p:bg>
      <p:bgPr>
        <a:solidFill>
          <a:srgbClr val="FFFFFF"/>
        </a:solidFill>
        <a:effectLst/>
      </p:bgPr>
    </p:bg>
    <p:spTree>
      <p:nvGrpSpPr>
        <p:cNvPr id="1" name=""/>
        <p:cNvGrpSpPr/>
        <p:nvPr/>
      </p:nvGrpSpPr>
      <p:grpSpPr>
        <a:xfrm>
          <a:off x="0" y="0"/>
          <a:ext cx="0" cy="0"/>
          <a:chOff x="0" y="0"/>
          <a:chExt cx="0" cy="0"/>
        </a:xfrm>
      </p:grpSpPr>
      <p:sp>
        <p:nvSpPr>
          <p:cNvPr id="97" name="Shape 9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98" name="Shape 9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99" name="Shape 9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8049454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973394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782953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0_Default">
    <p:bg>
      <p:bgPr>
        <a:solidFill>
          <a:srgbClr val="FFFFFF"/>
        </a:solidFill>
        <a:effectLst/>
      </p:bgPr>
    </p:bg>
    <p:spTree>
      <p:nvGrpSpPr>
        <p:cNvPr id="1" name=""/>
        <p:cNvGrpSpPr/>
        <p:nvPr/>
      </p:nvGrpSpPr>
      <p:grpSpPr>
        <a:xfrm>
          <a:off x="0" y="0"/>
          <a:ext cx="0" cy="0"/>
          <a:chOff x="0" y="0"/>
          <a:chExt cx="0" cy="0"/>
        </a:xfrm>
      </p:grpSpPr>
      <p:sp>
        <p:nvSpPr>
          <p:cNvPr id="127" name="Shape 12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28" name="Shape 12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29" name="Shape 12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22670782"/>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1_Default">
    <p:bg>
      <p:bgPr>
        <a:solidFill>
          <a:srgbClr val="FFFFFF"/>
        </a:soli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37" name="Shape 13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5442988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2_Default">
    <p:bg>
      <p:bgPr>
        <a:solidFill>
          <a:srgbClr val="FFFFFF"/>
        </a:solid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46" name="Shape 14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4485807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3_Default">
    <p:bg>
      <p:bgPr>
        <a:solidFill>
          <a:srgbClr val="FFFFFF"/>
        </a:solid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55" name="Shape 155"/>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8714821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4_Default">
    <p:bg>
      <p:bgPr>
        <a:solidFill>
          <a:srgbClr val="FFFFFF"/>
        </a:solidFill>
        <a:effectLst/>
      </p:bgPr>
    </p:bg>
    <p:spTree>
      <p:nvGrpSpPr>
        <p:cNvPr id="1" name=""/>
        <p:cNvGrpSpPr/>
        <p:nvPr/>
      </p:nvGrpSpPr>
      <p:grpSpPr>
        <a:xfrm>
          <a:off x="0" y="0"/>
          <a:ext cx="0" cy="0"/>
          <a:chOff x="0" y="0"/>
          <a:chExt cx="0" cy="0"/>
        </a:xfrm>
      </p:grpSpPr>
      <p:sp>
        <p:nvSpPr>
          <p:cNvPr id="163" name="Shape 163"/>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64" name="Shape 164"/>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9945663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5_Default">
    <p:bg>
      <p:bgPr>
        <a:solidFill>
          <a:srgbClr val="FFFFFF"/>
        </a:solidFill>
        <a:effectLst/>
      </p:bgPr>
    </p:bg>
    <p:spTree>
      <p:nvGrpSpPr>
        <p:cNvPr id="1" name=""/>
        <p:cNvGrpSpPr/>
        <p:nvPr/>
      </p:nvGrpSpPr>
      <p:grpSpPr>
        <a:xfrm>
          <a:off x="0" y="0"/>
          <a:ext cx="0" cy="0"/>
          <a:chOff x="0" y="0"/>
          <a:chExt cx="0" cy="0"/>
        </a:xfrm>
      </p:grpSpPr>
      <p:sp>
        <p:nvSpPr>
          <p:cNvPr id="172" name="Shape 172"/>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73" name="Shape 173"/>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684935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5A0048-6D2E-9448-81B8-E8B1883B50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E42356-F3B2-E640-87BF-1232BD87B1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C496BB-F1DB-E544-90AD-D95DAD8F5938}"/>
              </a:ext>
            </a:extLst>
          </p:cNvPr>
          <p:cNvSpPr>
            <a:spLocks noGrp="1" noChangeArrowheads="1"/>
          </p:cNvSpPr>
          <p:nvPr>
            <p:ph type="sldNum" sz="quarter" idx="12"/>
          </p:nvPr>
        </p:nvSpPr>
        <p:spPr>
          <a:ln/>
        </p:spPr>
        <p:txBody>
          <a:bodyPr/>
          <a:lstStyle>
            <a:lvl1pPr>
              <a:defRPr/>
            </a:lvl1pPr>
          </a:lstStyle>
          <a:p>
            <a:pPr>
              <a:defRPr/>
            </a:pPr>
            <a:fld id="{543B33D5-448A-6546-A0CB-B4E58EEADD97}" type="slidenum">
              <a:rPr lang="en-US" altLang="en-US"/>
              <a:pPr>
                <a:defRPr/>
              </a:pPr>
              <a:t>‹#›</a:t>
            </a:fld>
            <a:endParaRPr lang="en-US" altLang="en-US"/>
          </a:p>
        </p:txBody>
      </p:sp>
    </p:spTree>
    <p:extLst>
      <p:ext uri="{BB962C8B-B14F-4D97-AF65-F5344CB8AC3E}">
        <p14:creationId xmlns:p14="http://schemas.microsoft.com/office/powerpoint/2010/main" val="3963157066"/>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6_Default">
    <p:bg>
      <p:bgPr>
        <a:solidFill>
          <a:srgbClr val="FFFFFF"/>
        </a:solidFill>
        <a:effectLst/>
      </p:bgPr>
    </p:bg>
    <p:spTree>
      <p:nvGrpSpPr>
        <p:cNvPr id="1" name=""/>
        <p:cNvGrpSpPr/>
        <p:nvPr/>
      </p:nvGrpSpPr>
      <p:grpSpPr>
        <a:xfrm>
          <a:off x="0" y="0"/>
          <a:ext cx="0" cy="0"/>
          <a:chOff x="0" y="0"/>
          <a:chExt cx="0" cy="0"/>
        </a:xfrm>
      </p:grpSpPr>
      <p:sp>
        <p:nvSpPr>
          <p:cNvPr id="181" name="Shape 181"/>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1537489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7_Default">
    <p:bg>
      <p:bgPr>
        <a:solidFill>
          <a:srgbClr val="FFFFFF"/>
        </a:solidFill>
        <a:effectLst/>
      </p:bgPr>
    </p:bg>
    <p:spTree>
      <p:nvGrpSpPr>
        <p:cNvPr id="1" name=""/>
        <p:cNvGrpSpPr/>
        <p:nvPr/>
      </p:nvGrpSpPr>
      <p:grpSpPr>
        <a:xfrm>
          <a:off x="0" y="0"/>
          <a:ext cx="0" cy="0"/>
          <a:chOff x="0" y="0"/>
          <a:chExt cx="0" cy="0"/>
        </a:xfrm>
      </p:grpSpPr>
      <p:sp>
        <p:nvSpPr>
          <p:cNvPr id="188" name="Shape 18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89" name="Shape 18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7414825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8_Default">
    <p:bg>
      <p:bgPr>
        <a:solidFill>
          <a:srgbClr val="FFFFFF"/>
        </a:solidFill>
        <a:effectLst/>
      </p:bgPr>
    </p:bg>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198" name="Shape 198"/>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15925349"/>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9_Default">
    <p:bg>
      <p:bgPr>
        <a:solidFill>
          <a:srgbClr val="FFFFFF"/>
        </a:solidFill>
        <a:effectLst/>
      </p:bgPr>
    </p:bg>
    <p:spTree>
      <p:nvGrpSpPr>
        <p:cNvPr id="1" name=""/>
        <p:cNvGrpSpPr/>
        <p:nvPr/>
      </p:nvGrpSpPr>
      <p:grpSpPr>
        <a:xfrm>
          <a:off x="0" y="0"/>
          <a:ext cx="0" cy="0"/>
          <a:chOff x="0" y="0"/>
          <a:chExt cx="0" cy="0"/>
        </a:xfrm>
      </p:grpSpPr>
      <p:sp>
        <p:nvSpPr>
          <p:cNvPr id="206" name="Shape 206"/>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07" name="Shape 207"/>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8761171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20_Default">
    <p:bg>
      <p:bgPr>
        <a:solidFill>
          <a:srgbClr val="FFFFFF"/>
        </a:solidFill>
        <a:effectLst/>
      </p:bgPr>
    </p:bg>
    <p:spTree>
      <p:nvGrpSpPr>
        <p:cNvPr id="1" name=""/>
        <p:cNvGrpSpPr/>
        <p:nvPr/>
      </p:nvGrpSpPr>
      <p:grpSpPr>
        <a:xfrm>
          <a:off x="0" y="0"/>
          <a:ext cx="0" cy="0"/>
          <a:chOff x="0" y="0"/>
          <a:chExt cx="0" cy="0"/>
        </a:xfrm>
      </p:grpSpPr>
      <p:sp>
        <p:nvSpPr>
          <p:cNvPr id="215" name="Shape 215"/>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16" name="Shape 216"/>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428010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1_Default">
    <p:bg>
      <p:bgPr>
        <a:solidFill>
          <a:srgbClr val="FFFFFF"/>
        </a:solidFill>
        <a:effectLst/>
      </p:bgPr>
    </p:bg>
    <p:spTree>
      <p:nvGrpSpPr>
        <p:cNvPr id="1" name=""/>
        <p:cNvGrpSpPr/>
        <p:nvPr/>
      </p:nvGrpSpPr>
      <p:grpSpPr>
        <a:xfrm>
          <a:off x="0" y="0"/>
          <a:ext cx="0" cy="0"/>
          <a:chOff x="0" y="0"/>
          <a:chExt cx="0" cy="0"/>
        </a:xfrm>
      </p:grpSpPr>
      <p:sp>
        <p:nvSpPr>
          <p:cNvPr id="224" name="Shape 224"/>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875916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22_Default">
    <p:bg>
      <p:bgPr>
        <a:solidFill>
          <a:srgbClr val="FFFFFF"/>
        </a:solidFill>
        <a:effectLst/>
      </p:bgPr>
    </p:bg>
    <p:spTree>
      <p:nvGrpSpPr>
        <p:cNvPr id="1" name=""/>
        <p:cNvGrpSpPr/>
        <p:nvPr/>
      </p:nvGrpSpPr>
      <p:grpSpPr>
        <a:xfrm>
          <a:off x="0" y="0"/>
          <a:ext cx="0" cy="0"/>
          <a:chOff x="0" y="0"/>
          <a:chExt cx="0" cy="0"/>
        </a:xfrm>
      </p:grpSpPr>
      <p:sp>
        <p:nvSpPr>
          <p:cNvPr id="231" name="Shape 231"/>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32" name="Shape 232"/>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33" name="Shape 233"/>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9042259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23_Default">
    <p:bg>
      <p:bgPr>
        <a:solidFill>
          <a:srgbClr val="FFFFFF"/>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41" name="Shape 241"/>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42" name="Shape 242"/>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3857148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4_Default">
    <p:bg>
      <p:bgPr>
        <a:solidFill>
          <a:srgbClr val="FFFFFF"/>
        </a:solidFill>
        <a:effectLst/>
      </p:bgPr>
    </p:bg>
    <p:spTree>
      <p:nvGrpSpPr>
        <p:cNvPr id="1" name=""/>
        <p:cNvGrpSpPr/>
        <p:nvPr/>
      </p:nvGrpSpPr>
      <p:grpSpPr>
        <a:xfrm>
          <a:off x="0" y="0"/>
          <a:ext cx="0" cy="0"/>
          <a:chOff x="0" y="0"/>
          <a:chExt cx="0" cy="0"/>
        </a:xfrm>
      </p:grpSpPr>
      <p:sp>
        <p:nvSpPr>
          <p:cNvPr id="249" name="Shape 249"/>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0" name="Shape 250"/>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6558802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25_Default">
    <p:bg>
      <p:bgPr>
        <a:solidFill>
          <a:srgbClr val="FFFFFF"/>
        </a:solidFill>
        <a:effectLst/>
      </p:bgPr>
    </p:bg>
    <p:spTree>
      <p:nvGrpSpPr>
        <p:cNvPr id="1" name=""/>
        <p:cNvGrpSpPr/>
        <p:nvPr/>
      </p:nvGrpSpPr>
      <p:grpSpPr>
        <a:xfrm>
          <a:off x="0" y="0"/>
          <a:ext cx="0" cy="0"/>
          <a:chOff x="0" y="0"/>
          <a:chExt cx="0" cy="0"/>
        </a:xfrm>
      </p:grpSpPr>
      <p:sp>
        <p:nvSpPr>
          <p:cNvPr id="258" name="Shape 258"/>
          <p:cNvSpPr>
            <a:spLocks noGrp="1"/>
          </p:cNvSpPr>
          <p:nvPr>
            <p:ph type="title"/>
          </p:nvPr>
        </p:nvSpPr>
        <p:spPr>
          <a:xfrm>
            <a:off x="609600" y="274638"/>
            <a:ext cx="10972800" cy="1143001"/>
          </a:xfrm>
          <a:prstGeom prst="rect">
            <a:avLst/>
          </a:prstGeom>
        </p:spPr>
        <p:txBody>
          <a:bodyPr lIns="45719" tIns="45719" rIns="45719" bIns="45719">
            <a:normAutofit/>
          </a:bodyPr>
          <a:lstStyle>
            <a:lvl1pPr>
              <a:defRPr sz="4400" b="0">
                <a:solidFill>
                  <a:srgbClr val="000000"/>
                </a:solidFill>
              </a:defRPr>
            </a:lvl1pPr>
          </a:lstStyle>
          <a:p>
            <a:r>
              <a:t>Title Text</a:t>
            </a:r>
          </a:p>
        </p:txBody>
      </p:sp>
      <p:sp>
        <p:nvSpPr>
          <p:cNvPr id="259" name="Shape 259"/>
          <p:cNvSpPr>
            <a:spLocks noGrp="1"/>
          </p:cNvSpPr>
          <p:nvPr>
            <p:ph type="body" idx="1"/>
          </p:nvPr>
        </p:nvSpPr>
        <p:spPr>
          <a:xfrm>
            <a:off x="609600" y="1600201"/>
            <a:ext cx="10972800" cy="4525963"/>
          </a:xfrm>
          <a:prstGeom prst="rect">
            <a:avLst/>
          </a:prstGeom>
        </p:spPr>
        <p:txBody>
          <a:bodyPr lIns="45719" tIns="45719" rIns="45719" bIns="45719">
            <a:normAutofit/>
          </a:bodyPr>
          <a:lstStyle>
            <a:lvl1pPr>
              <a:buChar char="»"/>
              <a:defRPr sz="3200" b="0"/>
            </a:lvl1pPr>
            <a:lvl2pPr marL="783771" indent="-326571">
              <a:defRPr sz="3200" b="0"/>
            </a:lvl2pPr>
            <a:lvl3pPr marL="1219200" indent="-304800">
              <a:defRPr sz="3200" b="0"/>
            </a:lvl3pPr>
            <a:lvl4pPr marL="1737360" indent="-365760">
              <a:defRPr sz="3200" b="0"/>
            </a:lvl4pPr>
            <a:lvl5pPr marL="2235200" indent="-406400">
              <a:buChar char="»"/>
              <a:defRPr sz="3200" b="0"/>
            </a:lvl5pPr>
          </a:lstStyle>
          <a:p>
            <a:r>
              <a:t>Body Level One</a:t>
            </a:r>
          </a:p>
          <a:p>
            <a:pPr lvl="1"/>
            <a:r>
              <a:t>Body Level Two</a:t>
            </a:r>
          </a:p>
          <a:p>
            <a:pPr lvl="2"/>
            <a:r>
              <a:t>Body Level Three</a:t>
            </a:r>
          </a:p>
          <a:p>
            <a:pPr lvl="3"/>
            <a:r>
              <a:t>Body Level Four</a:t>
            </a:r>
          </a:p>
          <a:p>
            <a:pPr lvl="4"/>
            <a:r>
              <a:t>Body Level Five</a:t>
            </a:r>
          </a:p>
        </p:txBody>
      </p:sp>
      <p:sp>
        <p:nvSpPr>
          <p:cNvPr id="260" name="Shape 260"/>
          <p:cNvSpPr>
            <a:spLocks noGrp="1"/>
          </p:cNvSpPr>
          <p:nvPr>
            <p:ph type="sldNum" sz="quarter" idx="2"/>
          </p:nvPr>
        </p:nvSpPr>
        <p:spPr>
          <a:xfrm>
            <a:off x="11272063" y="6245225"/>
            <a:ext cx="310339" cy="307777"/>
          </a:xfrm>
          <a:prstGeom prst="rect">
            <a:avLst/>
          </a:prstGeom>
        </p:spPr>
        <p:txBody>
          <a:bodyPr anchor="t"/>
          <a:lstStyle>
            <a:lvl1pPr>
              <a:defRPr sz="14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3352120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theme" Target="../theme/theme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 Id="rId3"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theme" Target="../theme/theme6.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8" Type="http://schemas.openxmlformats.org/officeDocument/2006/relationships/slideLayout" Target="../slideLayouts/slideLayout114.xml"/><Relationship Id="rId3"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7.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theme" Target="../theme/theme8.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8" Type="http://schemas.openxmlformats.org/officeDocument/2006/relationships/slideLayout" Target="../slideLayouts/slideLayout163.xml"/><Relationship Id="rId3"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75D875-E3FC-0A4C-B00D-B7C75204391D}"/>
              </a:ext>
            </a:extLst>
          </p:cNvPr>
          <p:cNvSpPr>
            <a:spLocks noGrp="1" noChangeArrowheads="1"/>
          </p:cNvSpPr>
          <p:nvPr>
            <p:ph type="title"/>
          </p:nvPr>
        </p:nvSpPr>
        <p:spPr bwMode="auto">
          <a:xfrm>
            <a:off x="812800" y="609600"/>
            <a:ext cx="10668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1E1DEA66-8252-BA47-ABFB-AF66894F5AD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568305-2AC6-E843-9AAA-5D484EC0434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9CFA4269-E414-5641-9DC4-69B20B25458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26319160-0A5C-F14C-B3F0-86ABE7E28600}"/>
              </a:ext>
            </a:extLst>
          </p:cNvPr>
          <p:cNvSpPr>
            <a:spLocks noGrp="1" noChangeArrowheads="1"/>
          </p:cNvSpPr>
          <p:nvPr>
            <p:ph type="sldNum" sz="quarter" idx="4"/>
          </p:nvPr>
        </p:nvSpPr>
        <p:spPr bwMode="auto">
          <a:xfrm>
            <a:off x="94488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969696"/>
                </a:solidFill>
                <a:latin typeface="Times New Roman" panose="02020603050405020304" pitchFamily="18" charset="0"/>
              </a:defRPr>
            </a:lvl1pPr>
          </a:lstStyle>
          <a:p>
            <a:pPr>
              <a:defRPr/>
            </a:pPr>
            <a:fld id="{D65E827A-4550-6D49-A2AC-93A736A29B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90" r:id="rId12"/>
  </p:sldLayoutIdLst>
  <p:transition spd="med"/>
  <p:hf hdr="0" ftr="0" dt="0"/>
  <p:txStyles>
    <p:titleStyle>
      <a:lvl1pPr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lr>
          <a:schemeClr val="bg2"/>
        </a:buClr>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800" b="1">
          <a:solidFill>
            <a:schemeClr val="tx1"/>
          </a:solidFill>
          <a:latin typeface="+mn-lt"/>
        </a:defRPr>
      </a:lvl2pPr>
      <a:lvl3pPr marL="1143000" indent="-228600" algn="l" rtl="0" eaLnBrk="1" fontAlgn="base" hangingPunct="1">
        <a:spcBef>
          <a:spcPct val="20000"/>
        </a:spcBef>
        <a:spcAft>
          <a:spcPct val="0"/>
        </a:spcAft>
        <a:buClr>
          <a:schemeClr val="bg2"/>
        </a:buClr>
        <a:buChar char="•"/>
        <a:defRPr sz="2400" b="1">
          <a:solidFill>
            <a:schemeClr val="tx1"/>
          </a:solidFill>
          <a:latin typeface="+mn-lt"/>
        </a:defRPr>
      </a:lvl3pPr>
      <a:lvl4pPr marL="1600200" indent="-228600" algn="l" rtl="0" eaLnBrk="1" fontAlgn="base" hangingPunct="1">
        <a:spcBef>
          <a:spcPct val="20000"/>
        </a:spcBef>
        <a:spcAft>
          <a:spcPct val="0"/>
        </a:spcAft>
        <a:buClr>
          <a:schemeClr val="bg2"/>
        </a:buClr>
        <a:buChar char="–"/>
        <a:defRPr sz="2000" b="1">
          <a:solidFill>
            <a:schemeClr val="tx1"/>
          </a:solidFill>
          <a:latin typeface="+mn-lt"/>
        </a:defRPr>
      </a:lvl4pPr>
      <a:lvl5pPr marL="2057400" indent="-228600" algn="l" rtl="0" eaLnBrk="1" fontAlgn="base" hangingPunct="1">
        <a:spcBef>
          <a:spcPct val="20000"/>
        </a:spcBef>
        <a:spcAft>
          <a:spcPct val="0"/>
        </a:spcAft>
        <a:buClr>
          <a:schemeClr val="bg2"/>
        </a:buClr>
        <a:buChar char="»"/>
        <a:defRPr sz="2000" b="1">
          <a:solidFill>
            <a:schemeClr val="tx1"/>
          </a:solidFill>
          <a:latin typeface="+mn-lt"/>
        </a:defRPr>
      </a:lvl5pPr>
      <a:lvl6pPr marL="2514600" indent="-228600" algn="l" rtl="0" eaLnBrk="1" fontAlgn="base" hangingPunct="1">
        <a:spcBef>
          <a:spcPct val="20000"/>
        </a:spcBef>
        <a:spcAft>
          <a:spcPct val="0"/>
        </a:spcAft>
        <a:buClr>
          <a:schemeClr val="bg2"/>
        </a:buClr>
        <a:buChar char="»"/>
        <a:defRPr sz="2000" b="1">
          <a:solidFill>
            <a:schemeClr val="tx1"/>
          </a:solidFill>
          <a:latin typeface="+mn-lt"/>
        </a:defRPr>
      </a:lvl6pPr>
      <a:lvl7pPr marL="2971800" indent="-228600" algn="l" rtl="0" eaLnBrk="1" fontAlgn="base" hangingPunct="1">
        <a:spcBef>
          <a:spcPct val="20000"/>
        </a:spcBef>
        <a:spcAft>
          <a:spcPct val="0"/>
        </a:spcAft>
        <a:buClr>
          <a:schemeClr val="bg2"/>
        </a:buClr>
        <a:buChar char="»"/>
        <a:defRPr sz="2000" b="1">
          <a:solidFill>
            <a:schemeClr val="tx1"/>
          </a:solidFill>
          <a:latin typeface="+mn-lt"/>
        </a:defRPr>
      </a:lvl7pPr>
      <a:lvl8pPr marL="3429000" indent="-228600" algn="l" rtl="0" eaLnBrk="1" fontAlgn="base" hangingPunct="1">
        <a:spcBef>
          <a:spcPct val="20000"/>
        </a:spcBef>
        <a:spcAft>
          <a:spcPct val="0"/>
        </a:spcAft>
        <a:buClr>
          <a:schemeClr val="bg2"/>
        </a:buClr>
        <a:buChar char="»"/>
        <a:defRPr sz="2000" b="1">
          <a:solidFill>
            <a:schemeClr val="tx1"/>
          </a:solidFill>
          <a:latin typeface="+mn-lt"/>
        </a:defRPr>
      </a:lvl8pPr>
      <a:lvl9pPr marL="3886200" indent="-228600" algn="l" rtl="0" eaLnBrk="1" fontAlgn="base" hangingPunct="1">
        <a:spcBef>
          <a:spcPct val="20000"/>
        </a:spcBef>
        <a:spcAft>
          <a:spcPct val="0"/>
        </a:spcAft>
        <a:buClr>
          <a:schemeClr val="bg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ECF3FF"/>
            </a:gs>
          </a:gsLst>
          <a:lin ang="2700000" scaled="1"/>
        </a:gra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5C4972B-5EB1-F84F-BD2B-571205777D0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8BC72F9E-E6DB-0442-8FF2-C69A5556C5D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ransition spd="med"/>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SzPct val="100000"/>
        <a:buChar char="•"/>
        <a:defRPr sz="3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chemeClr val="tx1"/>
          </a:solidFill>
          <a:latin typeface="+mn-lt"/>
        </a:defRPr>
      </a:lvl2pPr>
      <a:lvl3pPr marL="1143000" indent="-228600" algn="l" rtl="0" eaLnBrk="0" fontAlgn="base" hangingPunct="0">
        <a:spcBef>
          <a:spcPct val="20000"/>
        </a:spcBef>
        <a:spcAft>
          <a:spcPct val="0"/>
        </a:spcAft>
        <a:buSzPct val="100000"/>
        <a:buChar char="•"/>
        <a:defRPr sz="2000" b="1">
          <a:solidFill>
            <a:schemeClr val="tx1"/>
          </a:solidFill>
          <a:latin typeface="+mn-lt"/>
        </a:defRPr>
      </a:lvl3pPr>
      <a:lvl4pPr marL="1600200" indent="-228600" algn="l" rtl="0" eaLnBrk="0" fontAlgn="base" hangingPunct="0">
        <a:spcBef>
          <a:spcPct val="20000"/>
        </a:spcBef>
        <a:spcAft>
          <a:spcPct val="0"/>
        </a:spcAft>
        <a:buSzPct val="100000"/>
        <a:buChar char="–"/>
        <a:defRPr sz="2000" b="1">
          <a:solidFill>
            <a:schemeClr val="tx1"/>
          </a:solidFill>
          <a:latin typeface="+mn-lt"/>
        </a:defRPr>
      </a:lvl4pPr>
      <a:lvl5pPr marL="2057400" indent="-228600" algn="l" rtl="0" eaLnBrk="0" fontAlgn="base" hangingPunct="0">
        <a:spcBef>
          <a:spcPct val="20000"/>
        </a:spcBef>
        <a:spcAft>
          <a:spcPct val="0"/>
        </a:spcAft>
        <a:buSzPct val="100000"/>
        <a:buChar char="•"/>
        <a:defRPr sz="2000" b="1">
          <a:solidFill>
            <a:schemeClr val="tx1"/>
          </a:solidFill>
          <a:latin typeface="+mn-lt"/>
        </a:defRPr>
      </a:lvl5pPr>
      <a:lvl6pPr marL="2514600" indent="-228600" algn="l" rtl="0" fontAlgn="base">
        <a:spcBef>
          <a:spcPct val="20000"/>
        </a:spcBef>
        <a:spcAft>
          <a:spcPct val="0"/>
        </a:spcAft>
        <a:buSzPct val="100000"/>
        <a:buChar char="•"/>
        <a:defRPr sz="2000" b="1">
          <a:solidFill>
            <a:schemeClr val="tx1"/>
          </a:solidFill>
          <a:latin typeface="+mn-lt"/>
        </a:defRPr>
      </a:lvl6pPr>
      <a:lvl7pPr marL="2971800" indent="-228600" algn="l" rtl="0" fontAlgn="base">
        <a:spcBef>
          <a:spcPct val="20000"/>
        </a:spcBef>
        <a:spcAft>
          <a:spcPct val="0"/>
        </a:spcAft>
        <a:buSzPct val="100000"/>
        <a:buChar char="•"/>
        <a:defRPr sz="2000" b="1">
          <a:solidFill>
            <a:schemeClr val="tx1"/>
          </a:solidFill>
          <a:latin typeface="+mn-lt"/>
        </a:defRPr>
      </a:lvl7pPr>
      <a:lvl8pPr marL="3429000" indent="-228600" algn="l" rtl="0" fontAlgn="base">
        <a:spcBef>
          <a:spcPct val="20000"/>
        </a:spcBef>
        <a:spcAft>
          <a:spcPct val="0"/>
        </a:spcAft>
        <a:buSzPct val="100000"/>
        <a:buChar char="•"/>
        <a:defRPr sz="2000" b="1">
          <a:solidFill>
            <a:schemeClr val="tx1"/>
          </a:solidFill>
          <a:latin typeface="+mn-lt"/>
        </a:defRPr>
      </a:lvl8pPr>
      <a:lvl9pPr marL="3886200" indent="-228600" algn="l" rtl="0" fontAlgn="base">
        <a:spcBef>
          <a:spcPct val="2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E3ECFF"/>
            </a:gs>
          </a:gsLst>
          <a:lin ang="27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88E48F4-5AFC-2E1F-CCD8-41A0363B76A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635A3463-506E-3612-8948-AE86290F859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71254131"/>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Lst>
  <p:transition/>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SzPct val="100000"/>
        <a:buChar char="•"/>
        <a:defRPr sz="3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chemeClr val="tx1"/>
          </a:solidFill>
          <a:latin typeface="+mn-lt"/>
        </a:defRPr>
      </a:lvl2pPr>
      <a:lvl3pPr marL="1143000" indent="-228600" algn="l" rtl="0" eaLnBrk="0" fontAlgn="base" hangingPunct="0">
        <a:spcBef>
          <a:spcPct val="20000"/>
        </a:spcBef>
        <a:spcAft>
          <a:spcPct val="0"/>
        </a:spcAft>
        <a:buSzPct val="100000"/>
        <a:buChar char="•"/>
        <a:defRPr sz="2000" b="1">
          <a:solidFill>
            <a:schemeClr val="tx1"/>
          </a:solidFill>
          <a:latin typeface="+mn-lt"/>
        </a:defRPr>
      </a:lvl3pPr>
      <a:lvl4pPr marL="1600200" indent="-228600" algn="l" rtl="0" eaLnBrk="0" fontAlgn="base" hangingPunct="0">
        <a:spcBef>
          <a:spcPct val="20000"/>
        </a:spcBef>
        <a:spcAft>
          <a:spcPct val="0"/>
        </a:spcAft>
        <a:buSzPct val="100000"/>
        <a:buChar char="–"/>
        <a:defRPr sz="2000" b="1">
          <a:solidFill>
            <a:schemeClr val="tx1"/>
          </a:solidFill>
          <a:latin typeface="+mn-lt"/>
        </a:defRPr>
      </a:lvl4pPr>
      <a:lvl5pPr marL="2057400" indent="-228600" algn="l" rtl="0" eaLnBrk="0" fontAlgn="base" hangingPunct="0">
        <a:spcBef>
          <a:spcPct val="20000"/>
        </a:spcBef>
        <a:spcAft>
          <a:spcPct val="0"/>
        </a:spcAft>
        <a:buSzPct val="100000"/>
        <a:buChar char="•"/>
        <a:defRPr sz="2000" b="1">
          <a:solidFill>
            <a:schemeClr val="tx1"/>
          </a:solidFill>
          <a:latin typeface="+mn-lt"/>
        </a:defRPr>
      </a:lvl5pPr>
      <a:lvl6pPr marL="2514600" indent="-228600" algn="l" rtl="0" fontAlgn="base">
        <a:spcBef>
          <a:spcPct val="20000"/>
        </a:spcBef>
        <a:spcAft>
          <a:spcPct val="0"/>
        </a:spcAft>
        <a:buSzPct val="100000"/>
        <a:buChar char="•"/>
        <a:defRPr sz="2000" b="1">
          <a:solidFill>
            <a:schemeClr val="tx1"/>
          </a:solidFill>
          <a:latin typeface="+mn-lt"/>
        </a:defRPr>
      </a:lvl6pPr>
      <a:lvl7pPr marL="2971800" indent="-228600" algn="l" rtl="0" fontAlgn="base">
        <a:spcBef>
          <a:spcPct val="20000"/>
        </a:spcBef>
        <a:spcAft>
          <a:spcPct val="0"/>
        </a:spcAft>
        <a:buSzPct val="100000"/>
        <a:buChar char="•"/>
        <a:defRPr sz="2000" b="1">
          <a:solidFill>
            <a:schemeClr val="tx1"/>
          </a:solidFill>
          <a:latin typeface="+mn-lt"/>
        </a:defRPr>
      </a:lvl7pPr>
      <a:lvl8pPr marL="3429000" indent="-228600" algn="l" rtl="0" fontAlgn="base">
        <a:spcBef>
          <a:spcPct val="20000"/>
        </a:spcBef>
        <a:spcAft>
          <a:spcPct val="0"/>
        </a:spcAft>
        <a:buSzPct val="100000"/>
        <a:buChar char="•"/>
        <a:defRPr sz="2000" b="1">
          <a:solidFill>
            <a:schemeClr val="tx1"/>
          </a:solidFill>
          <a:latin typeface="+mn-lt"/>
        </a:defRPr>
      </a:lvl8pPr>
      <a:lvl9pPr marL="3886200" indent="-228600" algn="l" rtl="0" fontAlgn="base">
        <a:spcBef>
          <a:spcPct val="2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3ECFF"/>
            </a:gs>
            <a:gs pos="100000">
              <a:srgbClr val="A2C1FE"/>
            </a:gs>
          </a:gsLst>
          <a:lin ang="135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lstStyle/>
          <a:p>
            <a:r>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65733" y="6217852"/>
            <a:ext cx="271867" cy="276999"/>
          </a:xfrm>
          <a:prstGeom prst="rect">
            <a:avLst/>
          </a:prstGeom>
          <a:ln w="12700">
            <a:miter lim="400000"/>
          </a:ln>
        </p:spPr>
        <p:txBody>
          <a:bodyPr wrap="none" lIns="45719" rIns="45719" anchor="ctr">
            <a:spAutoFit/>
          </a:bodyPr>
          <a:lstStyle>
            <a:lvl1pPr algn="r">
              <a:defRPr sz="1200">
                <a:latin typeface="+mj-lt"/>
                <a:ea typeface="+mj-ea"/>
                <a:cs typeface="+mj-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33935149"/>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 id="2147484406" r:id="rId25"/>
    <p:sldLayoutId id="2147484407" r:id="rId26"/>
    <p:sldLayoutId id="2147484408" r:id="rId27"/>
    <p:sldLayoutId id="2147484409" r:id="rId28"/>
    <p:sldLayoutId id="2147484410" r:id="rId29"/>
    <p:sldLayoutId id="2147484411" r:id="rId30"/>
    <p:sldLayoutId id="2147484412" r:id="rId31"/>
    <p:sldLayoutId id="2147484413" r:id="rId32"/>
    <p:sldLayoutId id="2147484414" r:id="rId33"/>
    <p:sldLayoutId id="2147484415" r:id="rId34"/>
    <p:sldLayoutId id="2147484416" r:id="rId35"/>
  </p:sldLayoutIdLst>
  <p:transition spd="med"/>
  <p:txStyles>
    <p:titleStyle>
      <a:lvl1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1pPr>
      <a:lvl2pPr marL="814387" marR="0" indent="-357187"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2pPr>
      <a:lvl3pPr marL="12573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3pPr>
      <a:lvl4pPr marL="1752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4pPr>
      <a:lvl5pPr marL="22098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5pPr>
      <a:lvl6pPr marL="26670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6pPr>
      <a:lvl7pPr marL="31242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7pPr>
      <a:lvl8pPr marL="35814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8pPr>
      <a:lvl9pPr marL="4038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3ECFF"/>
            </a:gs>
            <a:gs pos="100000">
              <a:srgbClr val="A2C1FE"/>
            </a:gs>
          </a:gsLst>
          <a:lin ang="135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lstStyle/>
          <a:p>
            <a:r>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65733" y="6217852"/>
            <a:ext cx="271867" cy="276999"/>
          </a:xfrm>
          <a:prstGeom prst="rect">
            <a:avLst/>
          </a:prstGeom>
          <a:ln w="12700">
            <a:miter lim="400000"/>
          </a:ln>
        </p:spPr>
        <p:txBody>
          <a:bodyPr wrap="none" lIns="45719" rIns="45719" anchor="ctr">
            <a:spAutoFit/>
          </a:bodyPr>
          <a:lstStyle>
            <a:lvl1pPr algn="r">
              <a:defRPr sz="1200">
                <a:latin typeface="+mj-lt"/>
                <a:ea typeface="+mj-ea"/>
                <a:cs typeface="+mj-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02150997"/>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 id="2147484435" r:id="rId18"/>
    <p:sldLayoutId id="2147484436" r:id="rId19"/>
    <p:sldLayoutId id="2147484437" r:id="rId20"/>
    <p:sldLayoutId id="2147484438" r:id="rId21"/>
    <p:sldLayoutId id="2147484439" r:id="rId22"/>
    <p:sldLayoutId id="2147484440" r:id="rId23"/>
    <p:sldLayoutId id="2147484441" r:id="rId24"/>
    <p:sldLayoutId id="2147484442" r:id="rId25"/>
    <p:sldLayoutId id="2147484443" r:id="rId26"/>
    <p:sldLayoutId id="2147484444" r:id="rId27"/>
    <p:sldLayoutId id="2147484445" r:id="rId28"/>
    <p:sldLayoutId id="2147484446" r:id="rId29"/>
    <p:sldLayoutId id="2147484447" r:id="rId30"/>
    <p:sldLayoutId id="2147484448" r:id="rId31"/>
    <p:sldLayoutId id="2147484449" r:id="rId32"/>
    <p:sldLayoutId id="2147484450" r:id="rId33"/>
    <p:sldLayoutId id="2147484451" r:id="rId34"/>
    <p:sldLayoutId id="2147484452" r:id="rId35"/>
    <p:sldLayoutId id="2147484453" r:id="rId36"/>
  </p:sldLayoutIdLst>
  <p:transition spd="med"/>
  <p:txStyles>
    <p:titleStyle>
      <a:lvl1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1pPr>
      <a:lvl2pPr marL="814387" marR="0" indent="-357187"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2pPr>
      <a:lvl3pPr marL="12573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3pPr>
      <a:lvl4pPr marL="1752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4pPr>
      <a:lvl5pPr marL="22098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5pPr>
      <a:lvl6pPr marL="26670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6pPr>
      <a:lvl7pPr marL="31242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7pPr>
      <a:lvl8pPr marL="35814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8pPr>
      <a:lvl9pPr marL="4038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3ECFF"/>
            </a:gs>
            <a:gs pos="100000">
              <a:srgbClr val="A2C1FE"/>
            </a:gs>
          </a:gsLst>
          <a:lin ang="135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lstStyle/>
          <a:p>
            <a:r>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65733" y="6217852"/>
            <a:ext cx="271867" cy="276999"/>
          </a:xfrm>
          <a:prstGeom prst="rect">
            <a:avLst/>
          </a:prstGeom>
          <a:ln w="12700">
            <a:miter lim="400000"/>
          </a:ln>
        </p:spPr>
        <p:txBody>
          <a:bodyPr wrap="none" lIns="45719" rIns="45719" anchor="ctr">
            <a:spAutoFit/>
          </a:bodyPr>
          <a:lstStyle>
            <a:lvl1pPr algn="r">
              <a:defRPr sz="1200">
                <a:latin typeface="+mj-lt"/>
                <a:ea typeface="+mj-ea"/>
                <a:cs typeface="+mj-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11782059"/>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 id="2147484469" r:id="rId15"/>
    <p:sldLayoutId id="2147484470" r:id="rId16"/>
    <p:sldLayoutId id="2147484471" r:id="rId17"/>
    <p:sldLayoutId id="2147484472" r:id="rId18"/>
    <p:sldLayoutId id="2147484473" r:id="rId19"/>
    <p:sldLayoutId id="2147484474" r:id="rId20"/>
    <p:sldLayoutId id="2147484475" r:id="rId21"/>
    <p:sldLayoutId id="2147484476" r:id="rId22"/>
    <p:sldLayoutId id="2147484477" r:id="rId23"/>
    <p:sldLayoutId id="2147484478" r:id="rId24"/>
    <p:sldLayoutId id="2147484479" r:id="rId25"/>
    <p:sldLayoutId id="2147484480" r:id="rId26"/>
    <p:sldLayoutId id="2147484481" r:id="rId27"/>
    <p:sldLayoutId id="2147484482" r:id="rId28"/>
    <p:sldLayoutId id="2147484483" r:id="rId29"/>
    <p:sldLayoutId id="2147484484" r:id="rId30"/>
    <p:sldLayoutId id="2147484485" r:id="rId31"/>
    <p:sldLayoutId id="2147484486" r:id="rId32"/>
    <p:sldLayoutId id="2147484487" r:id="rId33"/>
    <p:sldLayoutId id="2147484488" r:id="rId34"/>
    <p:sldLayoutId id="2147484489" r:id="rId35"/>
    <p:sldLayoutId id="2147484490" r:id="rId36"/>
    <p:sldLayoutId id="2147484491" r:id="rId37"/>
  </p:sldLayoutIdLst>
  <p:transition spd="med"/>
  <p:txStyles>
    <p:titleStyle>
      <a:lvl1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1pPr>
      <a:lvl2pPr marL="814387" marR="0" indent="-357187"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2pPr>
      <a:lvl3pPr marL="12573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3pPr>
      <a:lvl4pPr marL="1752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4pPr>
      <a:lvl5pPr marL="22098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5pPr>
      <a:lvl6pPr marL="26670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6pPr>
      <a:lvl7pPr marL="31242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7pPr>
      <a:lvl8pPr marL="35814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8pPr>
      <a:lvl9pPr marL="4038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E3ECFF"/>
            </a:gs>
          </a:gsLst>
          <a:lin ang="2700000" scaled="1"/>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4A9EDEB-6703-4DCD-E64D-E1F0165C97C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F7F047AD-70B5-765B-C641-7B2D6552DFA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05518270"/>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Lst>
  <p:transition/>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SzPct val="100000"/>
        <a:buChar char="•"/>
        <a:defRPr sz="3000" b="1">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400" b="1">
          <a:solidFill>
            <a:schemeClr val="tx1"/>
          </a:solidFill>
          <a:latin typeface="+mn-lt"/>
        </a:defRPr>
      </a:lvl2pPr>
      <a:lvl3pPr marL="1143000" indent="-228600" algn="l" rtl="0" eaLnBrk="0" fontAlgn="base" hangingPunct="0">
        <a:spcBef>
          <a:spcPct val="20000"/>
        </a:spcBef>
        <a:spcAft>
          <a:spcPct val="0"/>
        </a:spcAft>
        <a:buSzPct val="100000"/>
        <a:buChar char="•"/>
        <a:defRPr sz="2000" b="1">
          <a:solidFill>
            <a:schemeClr val="tx1"/>
          </a:solidFill>
          <a:latin typeface="+mn-lt"/>
        </a:defRPr>
      </a:lvl3pPr>
      <a:lvl4pPr marL="1600200" indent="-228600" algn="l" rtl="0" eaLnBrk="0" fontAlgn="base" hangingPunct="0">
        <a:spcBef>
          <a:spcPct val="20000"/>
        </a:spcBef>
        <a:spcAft>
          <a:spcPct val="0"/>
        </a:spcAft>
        <a:buSzPct val="100000"/>
        <a:buChar char="–"/>
        <a:defRPr sz="2000" b="1">
          <a:solidFill>
            <a:schemeClr val="tx1"/>
          </a:solidFill>
          <a:latin typeface="+mn-lt"/>
        </a:defRPr>
      </a:lvl4pPr>
      <a:lvl5pPr marL="2057400" indent="-228600" algn="l" rtl="0" eaLnBrk="0" fontAlgn="base" hangingPunct="0">
        <a:spcBef>
          <a:spcPct val="20000"/>
        </a:spcBef>
        <a:spcAft>
          <a:spcPct val="0"/>
        </a:spcAft>
        <a:buSzPct val="100000"/>
        <a:buChar char="•"/>
        <a:defRPr sz="2000" b="1">
          <a:solidFill>
            <a:schemeClr val="tx1"/>
          </a:solidFill>
          <a:latin typeface="+mn-lt"/>
        </a:defRPr>
      </a:lvl5pPr>
      <a:lvl6pPr marL="2514600" indent="-228600" algn="l" rtl="0" fontAlgn="base">
        <a:spcBef>
          <a:spcPct val="20000"/>
        </a:spcBef>
        <a:spcAft>
          <a:spcPct val="0"/>
        </a:spcAft>
        <a:buSzPct val="100000"/>
        <a:buChar char="•"/>
        <a:defRPr b="1">
          <a:solidFill>
            <a:schemeClr val="tx1"/>
          </a:solidFill>
          <a:latin typeface="+mn-lt"/>
        </a:defRPr>
      </a:lvl6pPr>
      <a:lvl7pPr marL="2971800" indent="-228600" algn="l" rtl="0" fontAlgn="base">
        <a:spcBef>
          <a:spcPct val="20000"/>
        </a:spcBef>
        <a:spcAft>
          <a:spcPct val="0"/>
        </a:spcAft>
        <a:buSzPct val="100000"/>
        <a:buChar char="•"/>
        <a:defRPr b="1">
          <a:solidFill>
            <a:schemeClr val="tx1"/>
          </a:solidFill>
          <a:latin typeface="+mn-lt"/>
        </a:defRPr>
      </a:lvl7pPr>
      <a:lvl8pPr marL="3429000" indent="-228600" algn="l" rtl="0" fontAlgn="base">
        <a:spcBef>
          <a:spcPct val="20000"/>
        </a:spcBef>
        <a:spcAft>
          <a:spcPct val="0"/>
        </a:spcAft>
        <a:buSzPct val="100000"/>
        <a:buChar char="•"/>
        <a:defRPr b="1">
          <a:solidFill>
            <a:schemeClr val="tx1"/>
          </a:solidFill>
          <a:latin typeface="+mn-lt"/>
        </a:defRPr>
      </a:lvl8pPr>
      <a:lvl9pPr marL="3886200" indent="-228600" algn="l" rtl="0" fontAlgn="base">
        <a:spcBef>
          <a:spcPct val="20000"/>
        </a:spcBef>
        <a:spcAft>
          <a:spcPct val="0"/>
        </a:spcAft>
        <a:buSzPct val="100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3ECFF"/>
            </a:gs>
            <a:gs pos="100000">
              <a:srgbClr val="A2C1FE"/>
            </a:gs>
          </a:gsLst>
          <a:lin ang="135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lstStyle/>
          <a:p>
            <a:r>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65733" y="6217852"/>
            <a:ext cx="271867" cy="276999"/>
          </a:xfrm>
          <a:prstGeom prst="rect">
            <a:avLst/>
          </a:prstGeom>
          <a:ln w="12700">
            <a:miter lim="400000"/>
          </a:ln>
        </p:spPr>
        <p:txBody>
          <a:bodyPr wrap="none" lIns="45719" rIns="45719" anchor="ctr">
            <a:spAutoFit/>
          </a:bodyPr>
          <a:lstStyle>
            <a:lvl1pPr algn="r">
              <a:defRPr sz="1200">
                <a:latin typeface="+mj-lt"/>
                <a:ea typeface="+mj-ea"/>
                <a:cs typeface="+mj-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580235239"/>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 id="2147484519" r:id="rId14"/>
    <p:sldLayoutId id="2147484520" r:id="rId15"/>
    <p:sldLayoutId id="2147484521" r:id="rId16"/>
    <p:sldLayoutId id="2147484522" r:id="rId17"/>
    <p:sldLayoutId id="2147484523" r:id="rId18"/>
    <p:sldLayoutId id="2147484524" r:id="rId19"/>
    <p:sldLayoutId id="2147484525" r:id="rId20"/>
    <p:sldLayoutId id="2147484526" r:id="rId21"/>
    <p:sldLayoutId id="2147484527" r:id="rId22"/>
    <p:sldLayoutId id="2147484528" r:id="rId23"/>
    <p:sldLayoutId id="2147484529" r:id="rId24"/>
    <p:sldLayoutId id="2147484530" r:id="rId25"/>
    <p:sldLayoutId id="2147484531" r:id="rId26"/>
    <p:sldLayoutId id="2147484532" r:id="rId27"/>
    <p:sldLayoutId id="2147484533" r:id="rId28"/>
    <p:sldLayoutId id="2147484534" r:id="rId29"/>
    <p:sldLayoutId id="2147484535" r:id="rId30"/>
    <p:sldLayoutId id="2147484536" r:id="rId31"/>
    <p:sldLayoutId id="2147484537" r:id="rId32"/>
    <p:sldLayoutId id="2147484538" r:id="rId33"/>
    <p:sldLayoutId id="2147484539" r:id="rId34"/>
    <p:sldLayoutId id="2147484540" r:id="rId35"/>
    <p:sldLayoutId id="2147484541" r:id="rId36"/>
    <p:sldLayoutId id="2147484542" r:id="rId37"/>
  </p:sldLayoutIdLst>
  <p:transition spd="med"/>
  <p:txStyles>
    <p:titleStyle>
      <a:lvl1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1pPr>
      <a:lvl2pPr marL="814387" marR="0" indent="-357187"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2pPr>
      <a:lvl3pPr marL="1257300" marR="0" indent="-3429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3pPr>
      <a:lvl4pPr marL="1752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4pPr>
      <a:lvl5pPr marL="22098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5pPr>
      <a:lvl6pPr marL="26670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6pPr>
      <a:lvl7pPr marL="31242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7pPr>
      <a:lvl8pPr marL="35814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8pPr>
      <a:lvl9pPr marL="4038600" marR="0" indent="-381000" algn="l" defTabSz="914400" rtl="0" latinLnBrk="0">
        <a:lnSpc>
          <a:spcPct val="100000"/>
        </a:lnSpc>
        <a:spcBef>
          <a:spcPts val="700"/>
        </a:spcBef>
        <a:spcAft>
          <a:spcPts val="0"/>
        </a:spcAft>
        <a:buClrTx/>
        <a:buSzPct val="100000"/>
        <a:buFontTx/>
        <a:buChar char=""/>
        <a:tabLst/>
        <a:defRPr sz="30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4A534-7AFE-683F-C833-EDB058EA2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EB6384-AE3E-E866-0CF1-5626B62F8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6D276-B7BA-5EF7-DEA7-1AF00BD4E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8157996E-5EE4-02CA-0EFB-7A8776282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7832217-CA71-3784-968A-B9EF506A12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65E827A-4550-6D49-A2AC-93A736A29B7D}" type="slidenum">
              <a:rPr lang="en-US" altLang="en-US" smtClean="0"/>
              <a:pPr>
                <a:defRPr/>
              </a:pPr>
              <a:t>‹#›</a:t>
            </a:fld>
            <a:endParaRPr lang="en-US" altLang="en-US"/>
          </a:p>
        </p:txBody>
      </p:sp>
    </p:spTree>
    <p:extLst>
      <p:ext uri="{BB962C8B-B14F-4D97-AF65-F5344CB8AC3E}">
        <p14:creationId xmlns:p14="http://schemas.microsoft.com/office/powerpoint/2010/main" val="3969069769"/>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5.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9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hemeOverride" Target="../theme/themeOverride1.xml"/><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idx="4294967295"/>
          </p:nvPr>
        </p:nvSpPr>
        <p:spPr>
          <a:xfrm>
            <a:off x="1752600" y="609599"/>
            <a:ext cx="8686800" cy="1143002"/>
          </a:xfrm>
          <a:prstGeom prst="rect">
            <a:avLst/>
          </a:prstGeom>
        </p:spPr>
        <p:txBody>
          <a:bodyPr>
            <a:normAutofit/>
          </a:bodyPr>
          <a:lstStyle>
            <a:lvl1pPr defTabSz="841247">
              <a:defRPr sz="3680">
                <a:effectLst>
                  <a:outerShdw blurRad="11684" dist="23368" dir="2700000" rotWithShape="0">
                    <a:srgbClr val="000000"/>
                  </a:outerShdw>
                </a:effectLst>
              </a:defRPr>
            </a:lvl1pPr>
          </a:lstStyle>
          <a:p>
            <a:r>
              <a:rPr lang="en-US" sz="4400" dirty="0"/>
              <a:t>Signature in the Cell</a:t>
            </a:r>
            <a:endParaRPr sz="4400" dirty="0"/>
          </a:p>
        </p:txBody>
      </p:sp>
      <p:sp>
        <p:nvSpPr>
          <p:cNvPr id="381" name="Shape 381"/>
          <p:cNvSpPr>
            <a:spLocks noGrp="1"/>
          </p:cNvSpPr>
          <p:nvPr>
            <p:ph type="body" idx="4294967295"/>
          </p:nvPr>
        </p:nvSpPr>
        <p:spPr>
          <a:xfrm>
            <a:off x="706055" y="1981200"/>
            <a:ext cx="10590835" cy="4114800"/>
          </a:xfrm>
          <a:prstGeom prst="rect">
            <a:avLst/>
          </a:prstGeom>
        </p:spPr>
        <p:txBody>
          <a:bodyPr>
            <a:noAutofit/>
          </a:bodyPr>
          <a:lstStyle/>
          <a:p>
            <a:pPr>
              <a:lnSpc>
                <a:spcPct val="90000"/>
              </a:lnSpc>
            </a:pPr>
            <a:r>
              <a:rPr lang="en-US" sz="3200" dirty="0"/>
              <a:t>As the process for building proteins and other molecules became better understood from the 1970’s through the 1990’s, it also was discovered that parts of the DNA were not used in that process.</a:t>
            </a:r>
          </a:p>
          <a:p>
            <a:pPr>
              <a:lnSpc>
                <a:spcPct val="90000"/>
              </a:lnSpc>
            </a:pPr>
            <a:r>
              <a:rPr lang="en-US" sz="3200" dirty="0"/>
              <a:t>In fact, it became clear that probably less than 5% of the DNA was needed for that process.</a:t>
            </a:r>
          </a:p>
          <a:p>
            <a:pPr>
              <a:lnSpc>
                <a:spcPct val="90000"/>
              </a:lnSpc>
            </a:pPr>
            <a:r>
              <a:rPr lang="en-US" sz="3200" dirty="0"/>
              <a:t>What about the rest of the DNA?!</a:t>
            </a:r>
          </a:p>
          <a:p>
            <a:pPr>
              <a:lnSpc>
                <a:spcPct val="90000"/>
              </a:lnSpc>
            </a:pPr>
            <a:endParaRPr sz="3200" dirty="0"/>
          </a:p>
        </p:txBody>
      </p:sp>
    </p:spTree>
    <p:extLst>
      <p:ext uri="{BB962C8B-B14F-4D97-AF65-F5344CB8AC3E}">
        <p14:creationId xmlns:p14="http://schemas.microsoft.com/office/powerpoint/2010/main" val="173321605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8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uiExpand="1"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2" name="Group 392"/>
          <p:cNvGrpSpPr/>
          <p:nvPr/>
        </p:nvGrpSpPr>
        <p:grpSpPr>
          <a:xfrm>
            <a:off x="-1142999" y="0"/>
            <a:ext cx="7462776" cy="6858000"/>
            <a:chOff x="0" y="0"/>
            <a:chExt cx="5194300" cy="4899025"/>
          </a:xfrm>
        </p:grpSpPr>
        <p:pic>
          <p:nvPicPr>
            <p:cNvPr id="390" name="image.png"/>
            <p:cNvPicPr>
              <a:picLocks noChangeAspect="1"/>
            </p:cNvPicPr>
            <p:nvPr/>
          </p:nvPicPr>
          <p:blipFill>
            <a:blip r:embed="rId2"/>
            <a:stretch>
              <a:fillRect/>
            </a:stretch>
          </p:blipFill>
          <p:spPr>
            <a:xfrm>
              <a:off x="0" y="0"/>
              <a:ext cx="5194300" cy="4899025"/>
            </a:xfrm>
            <a:prstGeom prst="rect">
              <a:avLst/>
            </a:prstGeom>
            <a:ln w="12700" cap="flat">
              <a:noFill/>
              <a:miter lim="400000"/>
            </a:ln>
            <a:effectLst/>
          </p:spPr>
        </p:pic>
        <p:sp>
          <p:nvSpPr>
            <p:cNvPr id="391" name="Shape 391"/>
            <p:cNvSpPr/>
            <p:nvPr/>
          </p:nvSpPr>
          <p:spPr>
            <a:xfrm>
              <a:off x="234950" y="387350"/>
              <a:ext cx="1663700" cy="292101"/>
            </a:xfrm>
            <a:prstGeom prst="rect">
              <a:avLst/>
            </a:prstGeom>
            <a:solidFill>
              <a:srgbClr val="000000"/>
            </a:solidFill>
            <a:ln w="12700" cap="flat">
              <a:solidFill>
                <a:srgbClr val="000000"/>
              </a:solidFill>
              <a:prstDash val="solid"/>
              <a:round/>
            </a:ln>
            <a:effectLst/>
          </p:spPr>
          <p:txBody>
            <a:bodyPr wrap="square" lIns="45719" tIns="45719" rIns="45719" bIns="45719" numCol="1" anchor="ctr">
              <a:noAutofit/>
            </a:bodyPr>
            <a:lstStyle/>
            <a:p>
              <a:pPr eaLnBrk="1" fontAlgn="auto">
                <a:spcBef>
                  <a:spcPts val="0"/>
                </a:spcBef>
                <a:spcAft>
                  <a:spcPts val="0"/>
                </a:spcAft>
                <a:defRPr sz="1800"/>
              </a:pPr>
              <a:endParaRPr kern="0">
                <a:solidFill>
                  <a:srgbClr val="000000"/>
                </a:solidFill>
                <a:latin typeface="Arial"/>
                <a:cs typeface="Arial"/>
                <a:sym typeface="Arial"/>
              </a:endParaRPr>
            </a:p>
          </p:txBody>
        </p:sp>
      </p:grpSp>
      <p:sp>
        <p:nvSpPr>
          <p:cNvPr id="393" name="Shape 393"/>
          <p:cNvSpPr>
            <a:spLocks noGrp="1"/>
          </p:cNvSpPr>
          <p:nvPr>
            <p:ph type="title" idx="4294967295"/>
          </p:nvPr>
        </p:nvSpPr>
        <p:spPr>
          <a:xfrm>
            <a:off x="2286000" y="595132"/>
            <a:ext cx="7620000" cy="1143001"/>
          </a:xfrm>
          <a:prstGeom prst="rect">
            <a:avLst/>
          </a:prstGeom>
        </p:spPr>
        <p:txBody>
          <a:bodyPr>
            <a:normAutofit/>
          </a:bodyPr>
          <a:lstStyle>
            <a:lvl1pPr>
              <a:defRPr sz="6000">
                <a:solidFill>
                  <a:srgbClr val="C1CEFF"/>
                </a:solidFill>
                <a:effectLst>
                  <a:outerShdw blurRad="12700" dist="38100" dir="2700000" rotWithShape="0">
                    <a:srgbClr val="FFFFFF"/>
                  </a:outerShdw>
                </a:effectLst>
              </a:defRPr>
            </a:lvl1pPr>
          </a:lstStyle>
          <a:p>
            <a:r>
              <a:t>DNA</a:t>
            </a:r>
          </a:p>
        </p:txBody>
      </p:sp>
      <p:sp>
        <p:nvSpPr>
          <p:cNvPr id="394" name="Shape 394"/>
          <p:cNvSpPr>
            <a:spLocks noGrp="1"/>
          </p:cNvSpPr>
          <p:nvPr>
            <p:ph type="body" sz="half" idx="4294967295"/>
          </p:nvPr>
        </p:nvSpPr>
        <p:spPr>
          <a:xfrm>
            <a:off x="5023413" y="1738132"/>
            <a:ext cx="6041984" cy="4718052"/>
          </a:xfrm>
          <a:prstGeom prst="rect">
            <a:avLst/>
          </a:prstGeom>
          <a:solidFill>
            <a:srgbClr val="FFFFFF"/>
          </a:solidFill>
        </p:spPr>
        <p:txBody>
          <a:bodyPr>
            <a:normAutofit/>
          </a:bodyPr>
          <a:lstStyle/>
          <a:p>
            <a:pPr>
              <a:spcBef>
                <a:spcPts val="800"/>
              </a:spcBef>
              <a:buClr>
                <a:srgbClr val="000000"/>
              </a:buClr>
              <a:defRPr sz="3600"/>
            </a:pPr>
            <a:r>
              <a:rPr lang="en-US" sz="4000" dirty="0"/>
              <a:t>Some began to describe the remaining parts of the </a:t>
            </a:r>
            <a:r>
              <a:rPr sz="4000" dirty="0"/>
              <a:t>DNA</a:t>
            </a:r>
            <a:r>
              <a:rPr lang="en-US" sz="4000" dirty="0"/>
              <a:t> as “junk.”</a:t>
            </a:r>
            <a:r>
              <a:rPr lang="en-US" sz="4000" dirty="0">
                <a:solidFill>
                  <a:srgbClr val="FFFFFF"/>
                </a:solidFill>
              </a:rPr>
              <a:t>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uiExpand="1" build="p" bldLvl="5"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idx="4294967295"/>
          </p:nvPr>
        </p:nvSpPr>
        <p:spPr>
          <a:xfrm>
            <a:off x="2209800" y="609599"/>
            <a:ext cx="7772400" cy="1143002"/>
          </a:xfrm>
          <a:prstGeom prst="rect">
            <a:avLst/>
          </a:prstGeom>
        </p:spPr>
        <p:txBody>
          <a:bodyPr>
            <a:normAutofit/>
          </a:bodyPr>
          <a:lstStyle/>
          <a:p>
            <a:pPr>
              <a:defRPr sz="3600">
                <a:solidFill>
                  <a:srgbClr val="FFFFFF"/>
                </a:solidFill>
              </a:defRPr>
            </a:pPr>
            <a:endParaRPr/>
          </a:p>
        </p:txBody>
      </p:sp>
      <p:pic>
        <p:nvPicPr>
          <p:cNvPr id="399" name="image.jpeg"/>
          <p:cNvPicPr>
            <a:picLocks noChangeAspect="1"/>
          </p:cNvPicPr>
          <p:nvPr/>
        </p:nvPicPr>
        <p:blipFill>
          <a:blip r:embed="rId2"/>
          <a:stretch>
            <a:fillRect/>
          </a:stretch>
        </p:blipFill>
        <p:spPr>
          <a:xfrm>
            <a:off x="1524000" y="0"/>
            <a:ext cx="9220200" cy="6858000"/>
          </a:xfrm>
          <a:prstGeom prst="rect">
            <a:avLst/>
          </a:prstGeom>
          <a:ln w="12700">
            <a:miter lim="400000"/>
          </a:ln>
        </p:spPr>
      </p:pic>
      <p:sp>
        <p:nvSpPr>
          <p:cNvPr id="2" name="TextBox 1">
            <a:extLst>
              <a:ext uri="{FF2B5EF4-FFF2-40B4-BE49-F238E27FC236}">
                <a16:creationId xmlns:a16="http://schemas.microsoft.com/office/drawing/2014/main" id="{71F29FD0-7369-4A46-AB33-884C7087D1B8}"/>
              </a:ext>
            </a:extLst>
          </p:cNvPr>
          <p:cNvSpPr txBox="1"/>
          <p:nvPr/>
        </p:nvSpPr>
        <p:spPr>
          <a:xfrm>
            <a:off x="1972887" y="5458691"/>
            <a:ext cx="3125586"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1" fontAlgn="auto">
              <a:spcBef>
                <a:spcPts val="0"/>
              </a:spcBef>
              <a:spcAft>
                <a:spcPts val="0"/>
              </a:spcAft>
              <a:defRPr/>
            </a:pPr>
            <a:r>
              <a:rPr lang="en-US" sz="4000" b="1" kern="0" dirty="0">
                <a:solidFill>
                  <a:srgbClr val="FFFFFF"/>
                </a:solidFill>
                <a:latin typeface="Arial"/>
                <a:ea typeface="Arial"/>
                <a:cs typeface="Arial"/>
                <a:sym typeface="Arial"/>
              </a:rPr>
              <a:t>1990 - 2003</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2" name="Group 392"/>
          <p:cNvGrpSpPr/>
          <p:nvPr/>
        </p:nvGrpSpPr>
        <p:grpSpPr>
          <a:xfrm>
            <a:off x="185195" y="337503"/>
            <a:ext cx="6533105" cy="6161724"/>
            <a:chOff x="0" y="0"/>
            <a:chExt cx="5194300" cy="4899025"/>
          </a:xfrm>
        </p:grpSpPr>
        <p:pic>
          <p:nvPicPr>
            <p:cNvPr id="390" name="image.png"/>
            <p:cNvPicPr>
              <a:picLocks noChangeAspect="1"/>
            </p:cNvPicPr>
            <p:nvPr/>
          </p:nvPicPr>
          <p:blipFill>
            <a:blip r:embed="rId2"/>
            <a:stretch>
              <a:fillRect/>
            </a:stretch>
          </p:blipFill>
          <p:spPr>
            <a:xfrm>
              <a:off x="0" y="0"/>
              <a:ext cx="5194300" cy="4899025"/>
            </a:xfrm>
            <a:prstGeom prst="rect">
              <a:avLst/>
            </a:prstGeom>
            <a:ln w="12700" cap="flat">
              <a:noFill/>
              <a:miter lim="400000"/>
            </a:ln>
            <a:effectLst/>
          </p:spPr>
        </p:pic>
        <p:sp>
          <p:nvSpPr>
            <p:cNvPr id="391" name="Shape 391"/>
            <p:cNvSpPr/>
            <p:nvPr/>
          </p:nvSpPr>
          <p:spPr>
            <a:xfrm>
              <a:off x="234950" y="387350"/>
              <a:ext cx="1663700" cy="292101"/>
            </a:xfrm>
            <a:prstGeom prst="rect">
              <a:avLst/>
            </a:prstGeom>
            <a:solidFill>
              <a:srgbClr val="000000"/>
            </a:solidFill>
            <a:ln w="12700" cap="flat">
              <a:solidFill>
                <a:srgbClr val="000000"/>
              </a:solidFill>
              <a:prstDash val="solid"/>
              <a:round/>
            </a:ln>
            <a:effectLst/>
          </p:spPr>
          <p:txBody>
            <a:bodyPr wrap="square" lIns="45719" tIns="45719" rIns="45719" bIns="45719" numCol="1" anchor="ctr">
              <a:noAutofit/>
            </a:bodyPr>
            <a:lstStyle/>
            <a:p>
              <a:pPr eaLnBrk="1" fontAlgn="auto">
                <a:spcBef>
                  <a:spcPts val="0"/>
                </a:spcBef>
                <a:spcAft>
                  <a:spcPts val="0"/>
                </a:spcAft>
                <a:defRPr sz="1800"/>
              </a:pPr>
              <a:endParaRPr kern="0">
                <a:solidFill>
                  <a:srgbClr val="000000"/>
                </a:solidFill>
                <a:latin typeface="Arial"/>
                <a:cs typeface="Arial"/>
                <a:sym typeface="Arial"/>
              </a:endParaRPr>
            </a:p>
          </p:txBody>
        </p:sp>
      </p:grpSp>
      <p:sp>
        <p:nvSpPr>
          <p:cNvPr id="393" name="Shape 393"/>
          <p:cNvSpPr>
            <a:spLocks noGrp="1"/>
          </p:cNvSpPr>
          <p:nvPr>
            <p:ph type="title" idx="4294967295"/>
          </p:nvPr>
        </p:nvSpPr>
        <p:spPr>
          <a:xfrm>
            <a:off x="2087880" y="587852"/>
            <a:ext cx="7620000" cy="1143001"/>
          </a:xfrm>
          <a:prstGeom prst="rect">
            <a:avLst/>
          </a:prstGeom>
        </p:spPr>
        <p:txBody>
          <a:bodyPr>
            <a:normAutofit/>
          </a:bodyPr>
          <a:lstStyle>
            <a:lvl1pPr>
              <a:defRPr sz="6000">
                <a:solidFill>
                  <a:srgbClr val="C1CEFF"/>
                </a:solidFill>
                <a:effectLst>
                  <a:outerShdw blurRad="12700" dist="38100" dir="2700000" rotWithShape="0">
                    <a:srgbClr val="FFFFFF"/>
                  </a:outerShdw>
                </a:effectLst>
              </a:defRPr>
            </a:lvl1pPr>
          </a:lstStyle>
          <a:p>
            <a:r>
              <a:rPr dirty="0"/>
              <a:t>DNA</a:t>
            </a:r>
          </a:p>
        </p:txBody>
      </p:sp>
      <p:sp>
        <p:nvSpPr>
          <p:cNvPr id="394" name="Shape 394"/>
          <p:cNvSpPr>
            <a:spLocks noGrp="1"/>
          </p:cNvSpPr>
          <p:nvPr>
            <p:ph type="body" sz="half" idx="4294967295"/>
          </p:nvPr>
        </p:nvSpPr>
        <p:spPr>
          <a:xfrm>
            <a:off x="5364481" y="1981201"/>
            <a:ext cx="6642324" cy="4718052"/>
          </a:xfrm>
          <a:prstGeom prst="rect">
            <a:avLst/>
          </a:prstGeom>
          <a:solidFill>
            <a:srgbClr val="FFFFFF"/>
          </a:solidFill>
        </p:spPr>
        <p:txBody>
          <a:bodyPr>
            <a:noAutofit/>
          </a:bodyPr>
          <a:lstStyle/>
          <a:p>
            <a:pPr>
              <a:spcBef>
                <a:spcPts val="800"/>
              </a:spcBef>
              <a:buClr>
                <a:srgbClr val="000000"/>
              </a:buClr>
              <a:defRPr sz="3600"/>
            </a:pPr>
            <a:r>
              <a:rPr lang="en-US" sz="3200" dirty="0"/>
              <a:t>Kenneth Miller in </a:t>
            </a:r>
            <a:r>
              <a:rPr lang="en-US" sz="2800" b="0" dirty="0"/>
              <a:t>“Life’s Grand Design,” </a:t>
            </a:r>
            <a:r>
              <a:rPr lang="en-US" sz="2800" b="0" i="1" u="sng" dirty="0"/>
              <a:t>Technology Review 97 </a:t>
            </a:r>
            <a:r>
              <a:rPr lang="en-US" sz="2800" b="0" dirty="0"/>
              <a:t>(Feb.-March 1994)</a:t>
            </a:r>
          </a:p>
          <a:p>
            <a:pPr marL="0" indent="0" algn="ctr">
              <a:spcBef>
                <a:spcPts val="800"/>
              </a:spcBef>
              <a:buClr>
                <a:srgbClr val="000000"/>
              </a:buClr>
              <a:buNone/>
              <a:defRPr sz="3600"/>
            </a:pPr>
            <a:r>
              <a:rPr lang="en-US" sz="2800" b="0" dirty="0"/>
              <a:t>“The human genome is littered with pseudogenes, gene fragments, ‘orphaned genes,’ ‘junk’ DNA, and so many repeated copies of pointless DNA sequences that it cannot be attributed to anything that resembles intelligent design.”</a:t>
            </a:r>
          </a:p>
        </p:txBody>
      </p:sp>
    </p:spTree>
    <p:extLst>
      <p:ext uri="{BB962C8B-B14F-4D97-AF65-F5344CB8AC3E}">
        <p14:creationId xmlns:p14="http://schemas.microsoft.com/office/powerpoint/2010/main" val="125926380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9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uiExpand="1" build="p" bldLvl="5"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2">
            <a:extLst>
              <a:ext uri="{FF2B5EF4-FFF2-40B4-BE49-F238E27FC236}">
                <a16:creationId xmlns:a16="http://schemas.microsoft.com/office/drawing/2014/main" id="{EB87ADCE-F6C1-32F4-C54C-67AF415851B9}"/>
              </a:ext>
            </a:extLst>
          </p:cNvPr>
          <p:cNvGrpSpPr/>
          <p:nvPr/>
        </p:nvGrpSpPr>
        <p:grpSpPr>
          <a:xfrm>
            <a:off x="185195" y="337503"/>
            <a:ext cx="6533105" cy="6161724"/>
            <a:chOff x="0" y="0"/>
            <a:chExt cx="5194300" cy="4899025"/>
          </a:xfrm>
        </p:grpSpPr>
        <p:pic>
          <p:nvPicPr>
            <p:cNvPr id="3" name="image.png">
              <a:extLst>
                <a:ext uri="{FF2B5EF4-FFF2-40B4-BE49-F238E27FC236}">
                  <a16:creationId xmlns:a16="http://schemas.microsoft.com/office/drawing/2014/main" id="{1595904F-43AC-43B5-CC9C-7A30A6EF27B9}"/>
                </a:ext>
              </a:extLst>
            </p:cNvPr>
            <p:cNvPicPr>
              <a:picLocks noChangeAspect="1"/>
            </p:cNvPicPr>
            <p:nvPr/>
          </p:nvPicPr>
          <p:blipFill>
            <a:blip r:embed="rId2"/>
            <a:stretch>
              <a:fillRect/>
            </a:stretch>
          </p:blipFill>
          <p:spPr>
            <a:xfrm>
              <a:off x="0" y="0"/>
              <a:ext cx="5194300" cy="4899025"/>
            </a:xfrm>
            <a:prstGeom prst="rect">
              <a:avLst/>
            </a:prstGeom>
            <a:ln w="12700" cap="flat">
              <a:noFill/>
              <a:miter lim="400000"/>
            </a:ln>
            <a:effectLst/>
          </p:spPr>
        </p:pic>
        <p:sp>
          <p:nvSpPr>
            <p:cNvPr id="4" name="Shape 391">
              <a:extLst>
                <a:ext uri="{FF2B5EF4-FFF2-40B4-BE49-F238E27FC236}">
                  <a16:creationId xmlns:a16="http://schemas.microsoft.com/office/drawing/2014/main" id="{D8F7973E-8E4E-42D7-AC9E-EF723D7D77F4}"/>
                </a:ext>
              </a:extLst>
            </p:cNvPr>
            <p:cNvSpPr/>
            <p:nvPr/>
          </p:nvSpPr>
          <p:spPr>
            <a:xfrm>
              <a:off x="234950" y="387350"/>
              <a:ext cx="1663700" cy="292101"/>
            </a:xfrm>
            <a:prstGeom prst="rect">
              <a:avLst/>
            </a:prstGeom>
            <a:solidFill>
              <a:srgbClr val="000000"/>
            </a:solidFill>
            <a:ln w="12700" cap="flat">
              <a:solidFill>
                <a:srgbClr val="000000"/>
              </a:solidFill>
              <a:prstDash val="solid"/>
              <a:round/>
            </a:ln>
            <a:effectLst/>
          </p:spPr>
          <p:txBody>
            <a:bodyPr wrap="square" lIns="45719" tIns="45719" rIns="45719" bIns="45719" numCol="1" anchor="ctr">
              <a:noAutofit/>
            </a:bodyPr>
            <a:lstStyle/>
            <a:p>
              <a:pPr eaLnBrk="1" fontAlgn="auto">
                <a:spcBef>
                  <a:spcPts val="0"/>
                </a:spcBef>
                <a:spcAft>
                  <a:spcPts val="0"/>
                </a:spcAft>
                <a:defRPr sz="1800"/>
              </a:pPr>
              <a:endParaRPr kern="0">
                <a:solidFill>
                  <a:srgbClr val="000000"/>
                </a:solidFill>
                <a:latin typeface="Arial"/>
                <a:cs typeface="Arial"/>
                <a:sym typeface="Arial"/>
              </a:endParaRPr>
            </a:p>
          </p:txBody>
        </p:sp>
      </p:grpSp>
      <p:sp>
        <p:nvSpPr>
          <p:cNvPr id="394" name="Shape 394"/>
          <p:cNvSpPr>
            <a:spLocks noGrp="1"/>
          </p:cNvSpPr>
          <p:nvPr>
            <p:ph type="body" sz="half" idx="4294967295"/>
          </p:nvPr>
        </p:nvSpPr>
        <p:spPr>
          <a:xfrm>
            <a:off x="5691432" y="1981201"/>
            <a:ext cx="5738567" cy="4718052"/>
          </a:xfrm>
          <a:prstGeom prst="rect">
            <a:avLst/>
          </a:prstGeom>
          <a:solidFill>
            <a:srgbClr val="FFFFFF"/>
          </a:solidFill>
        </p:spPr>
        <p:txBody>
          <a:bodyPr>
            <a:normAutofit/>
          </a:bodyPr>
          <a:lstStyle/>
          <a:p>
            <a:pPr>
              <a:spcBef>
                <a:spcPts val="800"/>
              </a:spcBef>
              <a:buClr>
                <a:srgbClr val="000000"/>
              </a:buClr>
              <a:defRPr sz="3600"/>
            </a:pPr>
            <a:r>
              <a:rPr lang="en-US" sz="2800" dirty="0"/>
              <a:t>Richard Dawkins in </a:t>
            </a:r>
            <a:r>
              <a:rPr lang="en-US" sz="2400" b="0" i="1" u="sng" dirty="0"/>
              <a:t>The Greatest Show on Earth: Evidence for Evolution</a:t>
            </a:r>
            <a:r>
              <a:rPr lang="en-US" sz="2400" b="0" dirty="0"/>
              <a:t>, 2009, p. 332</a:t>
            </a:r>
          </a:p>
          <a:p>
            <a:pPr marL="0" indent="0" algn="ctr">
              <a:spcBef>
                <a:spcPts val="800"/>
              </a:spcBef>
              <a:buClr>
                <a:srgbClr val="000000"/>
              </a:buClr>
              <a:buNone/>
              <a:defRPr sz="3600"/>
            </a:pPr>
            <a:r>
              <a:rPr lang="en-US" sz="2800" b="0" dirty="0">
                <a:solidFill>
                  <a:schemeClr val="tx1"/>
                </a:solidFill>
              </a:rPr>
              <a:t>“It is a remarkable fact that the greater part (95% in the case of humans) of the genome might as well not be there, for all the difference it makes.”</a:t>
            </a:r>
            <a:endParaRPr sz="2800" b="0" dirty="0">
              <a:solidFill>
                <a:schemeClr val="tx1"/>
              </a:solidFill>
            </a:endParaRPr>
          </a:p>
        </p:txBody>
      </p:sp>
      <p:sp>
        <p:nvSpPr>
          <p:cNvPr id="5" name="Shape 393">
            <a:extLst>
              <a:ext uri="{FF2B5EF4-FFF2-40B4-BE49-F238E27FC236}">
                <a16:creationId xmlns:a16="http://schemas.microsoft.com/office/drawing/2014/main" id="{6D6E3FD6-0893-34E4-6AD4-92130B353DB6}"/>
              </a:ext>
            </a:extLst>
          </p:cNvPr>
          <p:cNvSpPr txBox="1">
            <a:spLocks/>
          </p:cNvSpPr>
          <p:nvPr/>
        </p:nvSpPr>
        <p:spPr>
          <a:xfrm>
            <a:off x="2087880" y="587852"/>
            <a:ext cx="7620000" cy="1143001"/>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normAutofit/>
          </a:bodyPr>
          <a:lstStyle>
            <a:lvl1pPr marL="0" marR="0" indent="0" algn="ctr" defTabSz="914400" rtl="0" latinLnBrk="0">
              <a:lnSpc>
                <a:spcPct val="100000"/>
              </a:lnSpc>
              <a:spcBef>
                <a:spcPts val="0"/>
              </a:spcBef>
              <a:spcAft>
                <a:spcPts val="0"/>
              </a:spcAft>
              <a:buClrTx/>
              <a:buSzTx/>
              <a:buFontTx/>
              <a:buNone/>
              <a:tabLst/>
              <a:defRPr sz="6000" b="1" i="0" u="none" strike="noStrike" cap="none" spc="0" baseline="0">
                <a:ln>
                  <a:noFill/>
                </a:ln>
                <a:solidFill>
                  <a:srgbClr val="C1CEFF"/>
                </a:solidFill>
                <a:effectLst>
                  <a:outerShdw blurRad="12700" dist="38100" dir="2700000" rotWithShape="0">
                    <a:srgbClr val="FFFFFF"/>
                  </a:outerShdw>
                </a:effectLst>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9pPr>
          </a:lstStyle>
          <a:p>
            <a:pPr eaLnBrk="1" fontAlgn="auto" hangingPunct="1"/>
            <a:r>
              <a:rPr lang="en-US" kern="0" dirty="0"/>
              <a:t>DNA</a:t>
            </a:r>
          </a:p>
        </p:txBody>
      </p:sp>
    </p:spTree>
    <p:extLst>
      <p:ext uri="{BB962C8B-B14F-4D97-AF65-F5344CB8AC3E}">
        <p14:creationId xmlns:p14="http://schemas.microsoft.com/office/powerpoint/2010/main" val="229181164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9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9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65751D-6C67-4F6F-B410-FD5E0545AF54}"/>
              </a:ext>
            </a:extLst>
          </p:cNvPr>
          <p:cNvSpPr txBox="1"/>
          <p:nvPr/>
        </p:nvSpPr>
        <p:spPr>
          <a:xfrm>
            <a:off x="1524000" y="4343400"/>
            <a:ext cx="9192986" cy="26776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1" fontAlgn="auto">
              <a:spcBef>
                <a:spcPts val="0"/>
              </a:spcBef>
              <a:spcAft>
                <a:spcPts val="0"/>
              </a:spcAft>
              <a:defRPr/>
            </a:pPr>
            <a:r>
              <a:rPr lang="en-US" sz="2400" kern="0" dirty="0">
                <a:solidFill>
                  <a:srgbClr val="000000"/>
                </a:solidFill>
                <a:latin typeface="Arial"/>
                <a:ea typeface="+mj-ea"/>
                <a:cs typeface="Arial"/>
                <a:sym typeface="Arial"/>
              </a:rPr>
              <a:t>“Pseudogenes are genes that once did something useful but have now been sidelined and are never transcribed or translated … What pseudogenes are useful for is embarrassing creationists. It stretches even their creative ingenuity to make up a convincing reason why an intelligent designer should have created a pseudogene … unless he was deliberately setting out to fool us. </a:t>
            </a:r>
            <a:r>
              <a:rPr lang="en-US" kern="0" dirty="0">
                <a:solidFill>
                  <a:srgbClr val="000000"/>
                </a:solidFill>
                <a:latin typeface="Arial"/>
                <a:ea typeface="+mj-ea"/>
                <a:cs typeface="Arial"/>
                <a:sym typeface="Arial"/>
              </a:rPr>
              <a:t>(pg. 322-323)</a:t>
            </a:r>
            <a:endParaRPr lang="en-US" kern="0" dirty="0">
              <a:solidFill>
                <a:srgbClr val="FFFFFF"/>
              </a:solidFill>
              <a:latin typeface="Arial"/>
              <a:ea typeface="+mj-ea"/>
              <a:cs typeface="Arial"/>
              <a:sym typeface="Arial"/>
            </a:endParaRPr>
          </a:p>
        </p:txBody>
      </p:sp>
      <p:sp>
        <p:nvSpPr>
          <p:cNvPr id="2" name="Title 1">
            <a:extLst>
              <a:ext uri="{FF2B5EF4-FFF2-40B4-BE49-F238E27FC236}">
                <a16:creationId xmlns:a16="http://schemas.microsoft.com/office/drawing/2014/main" id="{13FA76D6-6A2C-4890-BC74-24B4B52627E5}"/>
              </a:ext>
            </a:extLst>
          </p:cNvPr>
          <p:cNvSpPr>
            <a:spLocks noGrp="1"/>
          </p:cNvSpPr>
          <p:nvPr>
            <p:ph type="title"/>
          </p:nvPr>
        </p:nvSpPr>
        <p:spPr>
          <a:xfrm>
            <a:off x="1981200" y="92074"/>
            <a:ext cx="8229600" cy="479426"/>
          </a:xfrm>
        </p:spPr>
        <p:txBody>
          <a:bodyPr>
            <a:normAutofit fontScale="90000"/>
          </a:bodyPr>
          <a:lstStyle/>
          <a:p>
            <a:endParaRPr lang="en-US" dirty="0"/>
          </a:p>
        </p:txBody>
      </p:sp>
      <p:pic>
        <p:nvPicPr>
          <p:cNvPr id="9" name="Content Placeholder 8" descr="A person in a suit&#10;&#10;Description automatically generated with low confidence">
            <a:extLst>
              <a:ext uri="{FF2B5EF4-FFF2-40B4-BE49-F238E27FC236}">
                <a16:creationId xmlns:a16="http://schemas.microsoft.com/office/drawing/2014/main" id="{75904AE5-96A8-41D1-B35E-7D49B7D450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217714"/>
            <a:ext cx="3976099" cy="4604657"/>
          </a:xfrm>
        </p:spPr>
      </p:pic>
      <p:sp>
        <p:nvSpPr>
          <p:cNvPr id="5" name="TextBox 4">
            <a:extLst>
              <a:ext uri="{FF2B5EF4-FFF2-40B4-BE49-F238E27FC236}">
                <a16:creationId xmlns:a16="http://schemas.microsoft.com/office/drawing/2014/main" id="{D45CCD50-75DA-AFDA-0D4D-F144E3A9C090}"/>
              </a:ext>
            </a:extLst>
          </p:cNvPr>
          <p:cNvSpPr txBox="1"/>
          <p:nvPr/>
        </p:nvSpPr>
        <p:spPr>
          <a:xfrm>
            <a:off x="5823858" y="1360716"/>
            <a:ext cx="4215567"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fontAlgn="auto">
              <a:spcBef>
                <a:spcPts val="0"/>
              </a:spcBef>
              <a:spcAft>
                <a:spcPts val="0"/>
              </a:spcAft>
              <a:defRPr/>
            </a:pPr>
            <a:r>
              <a:rPr lang="en-US" sz="2800" b="1" dirty="0">
                <a:solidFill>
                  <a:srgbClr val="000000"/>
                </a:solidFill>
                <a:latin typeface="Arial"/>
                <a:ea typeface="+mj-ea"/>
                <a:cs typeface="Arial"/>
                <a:sym typeface="Arial"/>
              </a:rPr>
              <a:t>Richard Dawkins</a:t>
            </a:r>
          </a:p>
          <a:p>
            <a:pPr algn="ctr" fontAlgn="auto">
              <a:spcBef>
                <a:spcPts val="0"/>
              </a:spcBef>
              <a:spcAft>
                <a:spcPts val="0"/>
              </a:spcAft>
              <a:defRPr/>
            </a:pPr>
            <a:r>
              <a:rPr lang="en-US" sz="2800" b="1" i="1" u="sng" dirty="0">
                <a:solidFill>
                  <a:srgbClr val="000000"/>
                </a:solidFill>
                <a:latin typeface="Arial"/>
                <a:ea typeface="+mj-ea"/>
                <a:cs typeface="Arial"/>
                <a:sym typeface="Arial"/>
              </a:rPr>
              <a:t>The Greatest Show on Earth: The Evidence for Evolution</a:t>
            </a:r>
          </a:p>
          <a:p>
            <a:pPr algn="ctr" fontAlgn="auto">
              <a:spcBef>
                <a:spcPts val="0"/>
              </a:spcBef>
              <a:spcAft>
                <a:spcPts val="0"/>
              </a:spcAft>
              <a:defRPr/>
            </a:pPr>
            <a:r>
              <a:rPr lang="en-US" sz="2800" b="1" dirty="0">
                <a:solidFill>
                  <a:srgbClr val="000000"/>
                </a:solidFill>
                <a:latin typeface="Arial"/>
                <a:ea typeface="+mj-ea"/>
                <a:cs typeface="Arial"/>
                <a:sym typeface="Arial"/>
              </a:rPr>
              <a:t>2009</a:t>
            </a:r>
          </a:p>
        </p:txBody>
      </p:sp>
      <p:sp>
        <p:nvSpPr>
          <p:cNvPr id="7" name="TextBox 6">
            <a:extLst>
              <a:ext uri="{FF2B5EF4-FFF2-40B4-BE49-F238E27FC236}">
                <a16:creationId xmlns:a16="http://schemas.microsoft.com/office/drawing/2014/main" id="{698567D0-5919-1440-D3DF-5E683982C943}"/>
              </a:ext>
            </a:extLst>
          </p:cNvPr>
          <p:cNvSpPr txBox="1"/>
          <p:nvPr/>
        </p:nvSpPr>
        <p:spPr>
          <a:xfrm>
            <a:off x="5500099" y="0"/>
            <a:ext cx="4808305"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a:spcBef>
                <a:spcPts val="0"/>
              </a:spcBef>
              <a:spcAft>
                <a:spcPts val="0"/>
              </a:spcAft>
              <a:defRPr/>
            </a:pPr>
            <a:endParaRPr lang="en-US" dirty="0">
              <a:solidFill>
                <a:srgbClr val="000000"/>
              </a:solidFill>
              <a:latin typeface="Arial"/>
              <a:ea typeface="+mj-ea"/>
              <a:cs typeface="Arial"/>
              <a:sym typeface="Arial"/>
            </a:endParaRPr>
          </a:p>
        </p:txBody>
      </p:sp>
    </p:spTree>
    <p:extLst>
      <p:ext uri="{BB962C8B-B14F-4D97-AF65-F5344CB8AC3E}">
        <p14:creationId xmlns:p14="http://schemas.microsoft.com/office/powerpoint/2010/main" val="1278044827"/>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57E5-2E32-40FB-BAB7-72FF97CF2FF6}"/>
              </a:ext>
            </a:extLst>
          </p:cNvPr>
          <p:cNvSpPr>
            <a:spLocks noGrp="1"/>
          </p:cNvSpPr>
          <p:nvPr>
            <p:ph type="title"/>
          </p:nvPr>
        </p:nvSpPr>
        <p:spPr>
          <a:xfrm>
            <a:off x="1524001" y="92074"/>
            <a:ext cx="9089570" cy="1475470"/>
          </a:xfrm>
        </p:spPr>
        <p:txBody>
          <a:bodyPr/>
          <a:lstStyle/>
          <a:p>
            <a:pPr algn="ctr"/>
            <a:r>
              <a:rPr lang="en-US" u="sng" dirty="0" err="1"/>
              <a:t>ENC</a:t>
            </a:r>
            <a:r>
              <a:rPr lang="en-US" dirty="0" err="1"/>
              <a:t>yclopedia</a:t>
            </a:r>
            <a:r>
              <a:rPr lang="en-US" dirty="0"/>
              <a:t> </a:t>
            </a:r>
            <a:r>
              <a:rPr lang="en-US" u="sng" dirty="0"/>
              <a:t>O</a:t>
            </a:r>
            <a:r>
              <a:rPr lang="en-US" dirty="0"/>
              <a:t>f </a:t>
            </a:r>
            <a:r>
              <a:rPr lang="en-US" u="sng" dirty="0"/>
              <a:t>D</a:t>
            </a:r>
            <a:r>
              <a:rPr lang="en-US" dirty="0"/>
              <a:t>NA </a:t>
            </a:r>
            <a:r>
              <a:rPr lang="en-US" u="sng" dirty="0"/>
              <a:t>E</a:t>
            </a:r>
            <a:r>
              <a:rPr lang="en-US" dirty="0"/>
              <a:t>lements</a:t>
            </a:r>
            <a:br>
              <a:rPr lang="en-US" dirty="0"/>
            </a:br>
            <a:r>
              <a:rPr lang="en-US" sz="2400" dirty="0"/>
              <a:t>To identify all the functional elements of the human genome</a:t>
            </a:r>
          </a:p>
        </p:txBody>
      </p:sp>
      <p:pic>
        <p:nvPicPr>
          <p:cNvPr id="6" name="Content Placeholder 5" descr="Logo, company name&#10;&#10;Description automatically generated">
            <a:extLst>
              <a:ext uri="{FF2B5EF4-FFF2-40B4-BE49-F238E27FC236}">
                <a16:creationId xmlns:a16="http://schemas.microsoft.com/office/drawing/2014/main" id="{84A51C32-161E-4113-9763-48CEF9F4BD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302" y="1362891"/>
            <a:ext cx="9669395" cy="5495109"/>
          </a:xfrm>
        </p:spPr>
      </p:pic>
      <p:sp>
        <p:nvSpPr>
          <p:cNvPr id="3" name="TextBox 2">
            <a:extLst>
              <a:ext uri="{FF2B5EF4-FFF2-40B4-BE49-F238E27FC236}">
                <a16:creationId xmlns:a16="http://schemas.microsoft.com/office/drawing/2014/main" id="{013C0506-E013-20AB-6964-326B8FDE4E1E}"/>
              </a:ext>
            </a:extLst>
          </p:cNvPr>
          <p:cNvSpPr txBox="1"/>
          <p:nvPr/>
        </p:nvSpPr>
        <p:spPr>
          <a:xfrm>
            <a:off x="4363793" y="5801932"/>
            <a:ext cx="321971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1" fontAlgn="auto">
              <a:spcBef>
                <a:spcPts val="0"/>
              </a:spcBef>
              <a:spcAft>
                <a:spcPts val="0"/>
              </a:spcAft>
              <a:defRPr/>
            </a:pPr>
            <a:r>
              <a:rPr lang="en-US" sz="2800" kern="0" dirty="0">
                <a:solidFill>
                  <a:srgbClr val="FFFFFF"/>
                </a:solidFill>
                <a:latin typeface="Arial"/>
                <a:ea typeface="Arial"/>
                <a:cs typeface="Arial"/>
                <a:sym typeface="Arial"/>
              </a:rPr>
              <a:t>2003 - 2012</a:t>
            </a:r>
          </a:p>
        </p:txBody>
      </p:sp>
    </p:spTree>
    <p:extLst>
      <p:ext uri="{BB962C8B-B14F-4D97-AF65-F5344CB8AC3E}">
        <p14:creationId xmlns:p14="http://schemas.microsoft.com/office/powerpoint/2010/main" val="180738926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CC4E-16F6-7C99-6D0B-7ADE64DC1A25}"/>
              </a:ext>
            </a:extLst>
          </p:cNvPr>
          <p:cNvSpPr>
            <a:spLocks noGrp="1"/>
          </p:cNvSpPr>
          <p:nvPr>
            <p:ph type="title"/>
          </p:nvPr>
        </p:nvSpPr>
        <p:spPr>
          <a:xfrm>
            <a:off x="2026276" y="186745"/>
            <a:ext cx="8087932" cy="985233"/>
          </a:xfrm>
        </p:spPr>
        <p:txBody>
          <a:bodyPr/>
          <a:lstStyle/>
          <a:p>
            <a:r>
              <a:rPr lang="en-US" sz="4400" dirty="0"/>
              <a:t>ENCODE Project Goals</a:t>
            </a:r>
          </a:p>
        </p:txBody>
      </p:sp>
      <p:pic>
        <p:nvPicPr>
          <p:cNvPr id="5" name="Content Placeholder 4" descr="Text, letter&#10;&#10;Description automatically generated">
            <a:extLst>
              <a:ext uri="{FF2B5EF4-FFF2-40B4-BE49-F238E27FC236}">
                <a16:creationId xmlns:a16="http://schemas.microsoft.com/office/drawing/2014/main" id="{2012FD3A-C5FE-0512-959C-2C3A7EC799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123322"/>
            <a:ext cx="9098924" cy="5734679"/>
          </a:xfrm>
        </p:spPr>
      </p:pic>
    </p:spTree>
    <p:extLst>
      <p:ext uri="{BB962C8B-B14F-4D97-AF65-F5344CB8AC3E}">
        <p14:creationId xmlns:p14="http://schemas.microsoft.com/office/powerpoint/2010/main" val="256827747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08" name="Shape 408"/>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rPr lang="en-US" dirty="0"/>
              <a:t>ENCODE Results </a:t>
            </a:r>
            <a:r>
              <a:rPr dirty="0"/>
              <a:t>About the Supposed</a:t>
            </a:r>
            <a:br>
              <a:rPr lang="en-US" dirty="0"/>
            </a:br>
            <a:r>
              <a:rPr dirty="0"/>
              <a:t> </a:t>
            </a:r>
            <a:r>
              <a:rPr lang="en-US" dirty="0"/>
              <a:t>"</a:t>
            </a:r>
            <a:r>
              <a:rPr dirty="0"/>
              <a:t>Junk</a:t>
            </a:r>
            <a:r>
              <a:rPr lang="en-US" dirty="0"/>
              <a:t>"</a:t>
            </a:r>
            <a:r>
              <a:rPr dirty="0"/>
              <a:t> DNA</a:t>
            </a:r>
          </a:p>
        </p:txBody>
      </p:sp>
      <p:sp>
        <p:nvSpPr>
          <p:cNvPr id="409" name="Shape 409"/>
          <p:cNvSpPr>
            <a:spLocks noGrp="1"/>
          </p:cNvSpPr>
          <p:nvPr>
            <p:ph type="body" idx="4294967295"/>
          </p:nvPr>
        </p:nvSpPr>
        <p:spPr>
          <a:xfrm>
            <a:off x="2514600" y="1886755"/>
            <a:ext cx="7086600" cy="4056845"/>
          </a:xfrm>
          <a:prstGeom prst="rect">
            <a:avLst/>
          </a:prstGeom>
        </p:spPr>
        <p:txBody>
          <a:bodyPr>
            <a:normAutofit/>
          </a:bodyPr>
          <a:lstStyle/>
          <a:p>
            <a:pPr marL="0" indent="0" algn="ctr">
              <a:spcBef>
                <a:spcPts val="800"/>
              </a:spcBef>
              <a:buSzTx/>
              <a:buNone/>
              <a:defRPr sz="3600">
                <a:latin typeface="+mj-lt"/>
                <a:ea typeface="+mj-ea"/>
                <a:cs typeface="+mj-cs"/>
                <a:sym typeface="Times New Roman"/>
              </a:defRPr>
            </a:pPr>
            <a:r>
              <a:rPr lang="en-US" dirty="0"/>
              <a:t>Over 80% of the human genome is actively involved in at least one or more biochemical reactions associated with gene regulation in at least one type of cell.</a:t>
            </a:r>
            <a:endParaRPr dirty="0"/>
          </a:p>
        </p:txBody>
      </p:sp>
      <p:sp>
        <p:nvSpPr>
          <p:cNvPr id="410" name="Shape 410"/>
          <p:cNvSpPr/>
          <p:nvPr/>
        </p:nvSpPr>
        <p:spPr>
          <a:xfrm>
            <a:off x="3886200" y="5486400"/>
            <a:ext cx="4876800"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eaLnBrk="1" fontAlgn="auto">
              <a:spcBef>
                <a:spcPts val="0"/>
              </a:spcBef>
              <a:spcAft>
                <a:spcPts val="0"/>
              </a:spcAft>
              <a:defRPr sz="1600" b="1" u="sng">
                <a:latin typeface="+mj-lt"/>
                <a:ea typeface="+mj-ea"/>
                <a:cs typeface="+mj-cs"/>
                <a:sym typeface="Times New Roman"/>
              </a:defRPr>
            </a:pPr>
            <a:endParaRPr lang="en-US" sz="1600" b="1" u="sng" kern="0" dirty="0">
              <a:solidFill>
                <a:srgbClr val="000000"/>
              </a:solidFill>
              <a:latin typeface="Times New Roman"/>
              <a:cs typeface="Times New Roman"/>
              <a:sym typeface="Times New Roman"/>
            </a:endParaRPr>
          </a:p>
        </p:txBody>
      </p:sp>
      <p:sp>
        <p:nvSpPr>
          <p:cNvPr id="2" name="TextBox 1">
            <a:extLst>
              <a:ext uri="{FF2B5EF4-FFF2-40B4-BE49-F238E27FC236}">
                <a16:creationId xmlns:a16="http://schemas.microsoft.com/office/drawing/2014/main" id="{9F9462AE-1E46-2B3A-D06A-5E49EEBF5C71}"/>
              </a:ext>
            </a:extLst>
          </p:cNvPr>
          <p:cNvSpPr txBox="1"/>
          <p:nvPr/>
        </p:nvSpPr>
        <p:spPr>
          <a:xfrm>
            <a:off x="2947116" y="5286346"/>
            <a:ext cx="581588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1" fontAlgn="auto">
              <a:spcBef>
                <a:spcPts val="0"/>
              </a:spcBef>
              <a:spcAft>
                <a:spcPts val="0"/>
              </a:spcAft>
              <a:defRPr/>
            </a:pPr>
            <a:r>
              <a:rPr lang="en-US" sz="2000" b="1" kern="0" dirty="0">
                <a:solidFill>
                  <a:srgbClr val="000000"/>
                </a:solidFill>
                <a:latin typeface="Arial"/>
                <a:ea typeface="Arial"/>
                <a:cs typeface="Arial"/>
                <a:sym typeface="Arial"/>
              </a:rPr>
              <a:t>“ENCODE Explained,” </a:t>
            </a:r>
            <a:r>
              <a:rPr lang="en-US" sz="2000" b="1" u="sng" kern="0" dirty="0">
                <a:solidFill>
                  <a:srgbClr val="000000"/>
                </a:solidFill>
                <a:latin typeface="Arial"/>
                <a:ea typeface="Arial"/>
                <a:cs typeface="Arial"/>
                <a:sym typeface="Arial"/>
              </a:rPr>
              <a:t>Nature</a:t>
            </a:r>
            <a:r>
              <a:rPr lang="en-US" sz="2000" b="1" kern="0" dirty="0">
                <a:solidFill>
                  <a:srgbClr val="000000"/>
                </a:solidFill>
                <a:latin typeface="Arial"/>
                <a:ea typeface="Arial"/>
                <a:cs typeface="Arial"/>
                <a:sym typeface="Arial"/>
              </a:rPr>
              <a:t>, 489, pg. 533-55</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0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08" name="Shape 408"/>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rPr lang="en-US" dirty="0"/>
              <a:t>ENCODE Results </a:t>
            </a:r>
            <a:r>
              <a:rPr dirty="0"/>
              <a:t>About the Supposed</a:t>
            </a:r>
            <a:br>
              <a:rPr lang="en-US" dirty="0"/>
            </a:br>
            <a:r>
              <a:rPr dirty="0"/>
              <a:t> </a:t>
            </a:r>
            <a:r>
              <a:rPr lang="en-US" dirty="0"/>
              <a:t>"</a:t>
            </a:r>
            <a:r>
              <a:rPr dirty="0"/>
              <a:t>Junk</a:t>
            </a:r>
            <a:r>
              <a:rPr lang="en-US" dirty="0"/>
              <a:t>"</a:t>
            </a:r>
            <a:r>
              <a:rPr dirty="0"/>
              <a:t> DNA</a:t>
            </a:r>
          </a:p>
        </p:txBody>
      </p:sp>
      <p:sp>
        <p:nvSpPr>
          <p:cNvPr id="409" name="Shape 409"/>
          <p:cNvSpPr>
            <a:spLocks noGrp="1"/>
          </p:cNvSpPr>
          <p:nvPr>
            <p:ph type="body" idx="4294967295"/>
          </p:nvPr>
        </p:nvSpPr>
        <p:spPr>
          <a:xfrm>
            <a:off x="2514600" y="1886755"/>
            <a:ext cx="7086600" cy="4056845"/>
          </a:xfrm>
          <a:prstGeom prst="rect">
            <a:avLst/>
          </a:prstGeom>
        </p:spPr>
        <p:txBody>
          <a:bodyPr>
            <a:normAutofit/>
          </a:bodyPr>
          <a:lstStyle/>
          <a:p>
            <a:pPr marL="0" indent="0" algn="ctr">
              <a:spcBef>
                <a:spcPts val="800"/>
              </a:spcBef>
              <a:buSzTx/>
              <a:buNone/>
              <a:defRPr sz="3600">
                <a:latin typeface="+mj-lt"/>
                <a:ea typeface="+mj-ea"/>
                <a:cs typeface="+mj-cs"/>
                <a:sym typeface="Times New Roman"/>
              </a:defRPr>
            </a:pPr>
            <a:r>
              <a:rPr lang="en-US" dirty="0"/>
              <a:t>The human genome may contain only about 21,000 genes, but the ENCODE scientists found 70,292 areas called </a:t>
            </a:r>
            <a:r>
              <a:rPr lang="en-US" i="1" dirty="0">
                <a:solidFill>
                  <a:srgbClr val="C00000"/>
                </a:solidFill>
              </a:rPr>
              <a:t>gene promoters </a:t>
            </a:r>
            <a:r>
              <a:rPr lang="en-US" dirty="0"/>
              <a:t>that precede the protein-coding areas of genes.</a:t>
            </a:r>
            <a:endParaRPr dirty="0"/>
          </a:p>
        </p:txBody>
      </p:sp>
      <p:sp>
        <p:nvSpPr>
          <p:cNvPr id="410" name="Shape 410"/>
          <p:cNvSpPr/>
          <p:nvPr/>
        </p:nvSpPr>
        <p:spPr>
          <a:xfrm>
            <a:off x="3886200" y="5486400"/>
            <a:ext cx="4876800"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eaLnBrk="1" fontAlgn="auto">
              <a:spcBef>
                <a:spcPts val="0"/>
              </a:spcBef>
              <a:spcAft>
                <a:spcPts val="0"/>
              </a:spcAft>
              <a:defRPr sz="1600" b="1" u="sng">
                <a:latin typeface="+mj-lt"/>
                <a:ea typeface="+mj-ea"/>
                <a:cs typeface="+mj-cs"/>
                <a:sym typeface="Times New Roman"/>
              </a:defRPr>
            </a:pPr>
            <a:endParaRPr lang="en-US" sz="1600" b="1" u="sng" kern="0" dirty="0">
              <a:solidFill>
                <a:srgbClr val="000000"/>
              </a:solidFill>
              <a:latin typeface="Times New Roman"/>
              <a:cs typeface="Times New Roman"/>
              <a:sym typeface="Times New Roman"/>
            </a:endParaRPr>
          </a:p>
        </p:txBody>
      </p:sp>
      <p:sp>
        <p:nvSpPr>
          <p:cNvPr id="2" name="TextBox 1">
            <a:extLst>
              <a:ext uri="{FF2B5EF4-FFF2-40B4-BE49-F238E27FC236}">
                <a16:creationId xmlns:a16="http://schemas.microsoft.com/office/drawing/2014/main" id="{9F9462AE-1E46-2B3A-D06A-5E49EEBF5C71}"/>
              </a:ext>
            </a:extLst>
          </p:cNvPr>
          <p:cNvSpPr txBox="1"/>
          <p:nvPr/>
        </p:nvSpPr>
        <p:spPr>
          <a:xfrm>
            <a:off x="2947116" y="5286346"/>
            <a:ext cx="581588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1" fontAlgn="auto">
              <a:spcBef>
                <a:spcPts val="0"/>
              </a:spcBef>
              <a:spcAft>
                <a:spcPts val="0"/>
              </a:spcAft>
              <a:defRPr/>
            </a:pPr>
            <a:r>
              <a:rPr lang="en-US" sz="2000" b="1" kern="0" dirty="0">
                <a:solidFill>
                  <a:srgbClr val="000000"/>
                </a:solidFill>
                <a:latin typeface="Arial"/>
                <a:ea typeface="Arial"/>
                <a:cs typeface="Arial"/>
                <a:sym typeface="Arial"/>
              </a:rPr>
              <a:t>”Junk DNA Myth Continues Its Demise,” </a:t>
            </a:r>
          </a:p>
          <a:p>
            <a:pPr algn="ctr" eaLnBrk="1" fontAlgn="auto">
              <a:spcBef>
                <a:spcPts val="0"/>
              </a:spcBef>
              <a:spcAft>
                <a:spcPts val="0"/>
              </a:spcAft>
              <a:defRPr/>
            </a:pPr>
            <a:r>
              <a:rPr lang="en-US" sz="2000" b="1" u="sng" kern="0" dirty="0">
                <a:solidFill>
                  <a:srgbClr val="000000"/>
                </a:solidFill>
                <a:latin typeface="Arial"/>
                <a:ea typeface="Arial"/>
                <a:cs typeface="Arial"/>
                <a:sym typeface="Arial"/>
              </a:rPr>
              <a:t>Acts and Facts</a:t>
            </a:r>
            <a:r>
              <a:rPr lang="en-US" sz="2000" b="1" kern="0" dirty="0">
                <a:solidFill>
                  <a:srgbClr val="000000"/>
                </a:solidFill>
                <a:latin typeface="Arial"/>
                <a:ea typeface="Arial"/>
                <a:cs typeface="Arial"/>
                <a:sym typeface="Arial"/>
              </a:rPr>
              <a:t>, October 31, 2012</a:t>
            </a:r>
          </a:p>
        </p:txBody>
      </p:sp>
    </p:spTree>
    <p:extLst>
      <p:ext uri="{BB962C8B-B14F-4D97-AF65-F5344CB8AC3E}">
        <p14:creationId xmlns:p14="http://schemas.microsoft.com/office/powerpoint/2010/main" val="133841649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0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0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1C8FF"/>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D834E18-76A5-DC49-881E-BB69CD81B285}"/>
              </a:ext>
            </a:extLst>
          </p:cNvPr>
          <p:cNvSpPr>
            <a:spLocks noGrp="1" noChangeArrowheads="1"/>
          </p:cNvSpPr>
          <p:nvPr>
            <p:ph type="title"/>
          </p:nvPr>
        </p:nvSpPr>
        <p:spPr/>
        <p:txBody>
          <a:bodyPr/>
          <a:lstStyle/>
          <a:p>
            <a:pPr>
              <a:defRPr/>
            </a:pPr>
            <a:br>
              <a:rPr lang="en-US" sz="1800" b="0" dirty="0">
                <a:solidFill>
                  <a:schemeClr val="bg2"/>
                </a:solidFill>
                <a:effectLst>
                  <a:outerShdw blurRad="38100" dist="38100" dir="2700000" algn="tl">
                    <a:srgbClr val="000000"/>
                  </a:outerShdw>
                </a:effectLst>
              </a:rPr>
            </a:br>
            <a:endParaRPr lang="en-US" sz="1800" b="0" dirty="0">
              <a:solidFill>
                <a:schemeClr val="bg2"/>
              </a:solidFill>
              <a:effectLst>
                <a:outerShdw blurRad="38100" dist="38100" dir="2700000" algn="tl">
                  <a:srgbClr val="000000"/>
                </a:outerShdw>
              </a:effectLst>
            </a:endParaRPr>
          </a:p>
        </p:txBody>
      </p:sp>
      <p:sp>
        <p:nvSpPr>
          <p:cNvPr id="3" name="Text Placeholder 2">
            <a:extLst>
              <a:ext uri="{FF2B5EF4-FFF2-40B4-BE49-F238E27FC236}">
                <a16:creationId xmlns:a16="http://schemas.microsoft.com/office/drawing/2014/main" id="{EF53B552-9E54-448A-928F-FEE21AFF0A5E}"/>
              </a:ext>
            </a:extLst>
          </p:cNvPr>
          <p:cNvSpPr>
            <a:spLocks noGrp="1"/>
          </p:cNvSpPr>
          <p:nvPr>
            <p:ph type="body" sz="half" idx="2"/>
          </p:nvPr>
        </p:nvSpPr>
        <p:spPr>
          <a:xfrm>
            <a:off x="602924" y="331352"/>
            <a:ext cx="4755419" cy="6526648"/>
          </a:xfrm>
        </p:spPr>
        <p:txBody>
          <a:bodyPr/>
          <a:lstStyle/>
          <a:p>
            <a:pPr algn="ctr"/>
            <a:endParaRPr lang="en-US" sz="1800" u="sng" dirty="0"/>
          </a:p>
          <a:p>
            <a:pPr algn="ctr"/>
            <a:endParaRPr lang="en-US" sz="6000" dirty="0">
              <a:latin typeface="Algerian" panose="04020705040A02060702" pitchFamily="82" charset="0"/>
            </a:endParaRPr>
          </a:p>
          <a:p>
            <a:pPr algn="ctr"/>
            <a:r>
              <a:rPr lang="en-US" sz="6000" dirty="0">
                <a:latin typeface="Algerian" panose="04020705040A02060702" pitchFamily="82" charset="0"/>
              </a:rPr>
              <a:t>The Poor Design Argument</a:t>
            </a:r>
          </a:p>
          <a:p>
            <a:pPr algn="ctr"/>
            <a:endParaRPr lang="en-US" sz="3200" dirty="0">
              <a:latin typeface="Algerian"/>
            </a:endParaRPr>
          </a:p>
          <a:p>
            <a:pPr algn="ctr"/>
            <a:r>
              <a:rPr lang="en-US" sz="3200" dirty="0">
                <a:latin typeface="Algerian"/>
              </a:rPr>
              <a:t>“Junk” DNA</a:t>
            </a:r>
            <a:endParaRPr lang="en-US" sz="1800" dirty="0">
              <a:latin typeface="Algerian"/>
            </a:endParaRPr>
          </a:p>
        </p:txBody>
      </p:sp>
      <p:sp>
        <p:nvSpPr>
          <p:cNvPr id="86018" name="Slide Number Placeholder 4">
            <a:extLst>
              <a:ext uri="{FF2B5EF4-FFF2-40B4-BE49-F238E27FC236}">
                <a16:creationId xmlns:a16="http://schemas.microsoft.com/office/drawing/2014/main" id="{10CA442C-424D-704F-81DD-ED4B7705F9CA}"/>
              </a:ext>
            </a:extLst>
          </p:cNvPr>
          <p:cNvSpPr>
            <a:spLocks noGrp="1"/>
          </p:cNvSpPr>
          <p:nvPr>
            <p:ph type="sldNum" sz="quarter" idx="4294967295"/>
          </p:nvPr>
        </p:nvSpPr>
        <p:spPr>
          <a:xfrm>
            <a:off x="87630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Char char="•"/>
              <a:defRPr sz="3200" b="1">
                <a:solidFill>
                  <a:schemeClr val="tx1"/>
                </a:solidFill>
                <a:latin typeface="Times New Roman" panose="02020603050405020304" pitchFamily="18" charset="0"/>
              </a:defRPr>
            </a:lvl1pPr>
            <a:lvl2pPr marL="742950" indent="-285750">
              <a:spcBef>
                <a:spcPct val="20000"/>
              </a:spcBef>
              <a:buClr>
                <a:schemeClr val="bg2"/>
              </a:buClr>
              <a:buChar char="–"/>
              <a:defRPr sz="2800" b="1">
                <a:solidFill>
                  <a:schemeClr val="tx1"/>
                </a:solidFill>
                <a:latin typeface="Times New Roman" panose="02020603050405020304" pitchFamily="18" charset="0"/>
              </a:defRPr>
            </a:lvl2pPr>
            <a:lvl3pPr marL="1143000" indent="-228600">
              <a:spcBef>
                <a:spcPct val="20000"/>
              </a:spcBef>
              <a:buClr>
                <a:schemeClr val="bg2"/>
              </a:buClr>
              <a:buChar char="•"/>
              <a:defRPr sz="2400" b="1">
                <a:solidFill>
                  <a:schemeClr val="tx1"/>
                </a:solidFill>
                <a:latin typeface="Times New Roman" panose="02020603050405020304" pitchFamily="18" charset="0"/>
              </a:defRPr>
            </a:lvl3pPr>
            <a:lvl4pPr marL="1600200" indent="-228600">
              <a:spcBef>
                <a:spcPct val="20000"/>
              </a:spcBef>
              <a:buClr>
                <a:schemeClr val="bg2"/>
              </a:buClr>
              <a:buChar char="–"/>
              <a:defRPr sz="2000" b="1">
                <a:solidFill>
                  <a:schemeClr val="tx1"/>
                </a:solidFill>
                <a:latin typeface="Times New Roman" panose="02020603050405020304" pitchFamily="18" charset="0"/>
              </a:defRPr>
            </a:lvl4pPr>
            <a:lvl5pPr marL="2057400" indent="-228600">
              <a:spcBef>
                <a:spcPct val="20000"/>
              </a:spcBef>
              <a:buClr>
                <a:schemeClr val="bg2"/>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9pPr>
          </a:lstStyle>
          <a:p>
            <a:pPr algn="r">
              <a:spcBef>
                <a:spcPct val="0"/>
              </a:spcBef>
              <a:buClrTx/>
              <a:buNone/>
              <a:defRPr/>
            </a:pPr>
            <a:fld id="{B2384EDF-B6B1-5B41-A53D-0A5B85561CAB}" type="slidenum">
              <a:rPr lang="en-US" altLang="en-US" sz="1400" b="0">
                <a:solidFill>
                  <a:srgbClr val="969696"/>
                </a:solidFill>
              </a:rPr>
              <a:pPr algn="r">
                <a:spcBef>
                  <a:spcPct val="0"/>
                </a:spcBef>
                <a:buClrTx/>
                <a:buNone/>
                <a:defRPr/>
              </a:pPr>
              <a:t>2</a:t>
            </a:fld>
            <a:endParaRPr lang="en-US" altLang="en-US" sz="1400" b="0">
              <a:solidFill>
                <a:srgbClr val="969696"/>
              </a:solidFill>
            </a:endParaRPr>
          </a:p>
        </p:txBody>
      </p:sp>
      <p:pic>
        <p:nvPicPr>
          <p:cNvPr id="6" name="Content Placeholder 5" descr="A picture containing cake, indoor, lit, plant&#10;&#10;Description automatically generated">
            <a:extLst>
              <a:ext uri="{FF2B5EF4-FFF2-40B4-BE49-F238E27FC236}">
                <a16:creationId xmlns:a16="http://schemas.microsoft.com/office/drawing/2014/main" id="{311A0B02-F1A1-4AC1-9C7A-7F32111B04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1" y="-412027"/>
            <a:ext cx="6096000" cy="7270027"/>
          </a:xfrm>
        </p:spPr>
      </p:pic>
    </p:spTree>
    <p:extLst>
      <p:ext uri="{BB962C8B-B14F-4D97-AF65-F5344CB8AC3E}">
        <p14:creationId xmlns:p14="http://schemas.microsoft.com/office/powerpoint/2010/main" val="38993701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08" name="Shape 408"/>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rPr lang="en-US" dirty="0"/>
              <a:t>ENCODE Results </a:t>
            </a:r>
            <a:r>
              <a:rPr dirty="0"/>
              <a:t>About the Supposed</a:t>
            </a:r>
            <a:br>
              <a:rPr lang="en-US" dirty="0"/>
            </a:br>
            <a:r>
              <a:rPr dirty="0"/>
              <a:t> </a:t>
            </a:r>
            <a:r>
              <a:rPr lang="en-US" dirty="0"/>
              <a:t>"</a:t>
            </a:r>
            <a:r>
              <a:rPr dirty="0"/>
              <a:t>Junk</a:t>
            </a:r>
            <a:r>
              <a:rPr lang="en-US" dirty="0"/>
              <a:t>"</a:t>
            </a:r>
            <a:r>
              <a:rPr dirty="0"/>
              <a:t> DNA</a:t>
            </a:r>
          </a:p>
        </p:txBody>
      </p:sp>
      <p:sp>
        <p:nvSpPr>
          <p:cNvPr id="409" name="Shape 409"/>
          <p:cNvSpPr>
            <a:spLocks noGrp="1"/>
          </p:cNvSpPr>
          <p:nvPr>
            <p:ph type="body" idx="4294967295"/>
          </p:nvPr>
        </p:nvSpPr>
        <p:spPr>
          <a:xfrm>
            <a:off x="2514600" y="1551905"/>
            <a:ext cx="7086600" cy="4391695"/>
          </a:xfrm>
          <a:prstGeom prst="rect">
            <a:avLst/>
          </a:prstGeom>
        </p:spPr>
        <p:txBody>
          <a:bodyPr>
            <a:normAutofit/>
          </a:bodyPr>
          <a:lstStyle/>
          <a:p>
            <a:pPr marL="0" indent="0" algn="ctr">
              <a:spcBef>
                <a:spcPts val="800"/>
              </a:spcBef>
              <a:buSzTx/>
              <a:buNone/>
              <a:defRPr sz="3600">
                <a:latin typeface="+mj-lt"/>
                <a:ea typeface="+mj-ea"/>
                <a:cs typeface="+mj-cs"/>
                <a:sym typeface="Times New Roman"/>
              </a:defRPr>
            </a:pPr>
            <a:r>
              <a:rPr lang="en-US" sz="3200" dirty="0"/>
              <a:t>Gene expression is controlled by a broad array of:</a:t>
            </a:r>
          </a:p>
          <a:p>
            <a:pPr>
              <a:spcBef>
                <a:spcPts val="800"/>
              </a:spcBef>
              <a:buSzTx/>
              <a:buFont typeface="Wingdings" panose="05000000000000000000" pitchFamily="2" charset="2"/>
              <a:buChar char="Ø"/>
              <a:defRPr sz="3600">
                <a:latin typeface="+mj-lt"/>
                <a:ea typeface="+mj-ea"/>
                <a:cs typeface="+mj-cs"/>
                <a:sym typeface="Times New Roman"/>
              </a:defRPr>
            </a:pPr>
            <a:r>
              <a:rPr lang="en-US" sz="2400" dirty="0"/>
              <a:t>Regulatory proteins</a:t>
            </a:r>
          </a:p>
          <a:p>
            <a:pPr>
              <a:spcBef>
                <a:spcPts val="800"/>
              </a:spcBef>
              <a:buSzTx/>
              <a:buFont typeface="Wingdings" panose="05000000000000000000" pitchFamily="2" charset="2"/>
              <a:buChar char="Ø"/>
              <a:defRPr sz="3600">
                <a:latin typeface="+mj-lt"/>
                <a:ea typeface="+mj-ea"/>
                <a:cs typeface="+mj-cs"/>
                <a:sym typeface="Times New Roman"/>
              </a:defRPr>
            </a:pPr>
            <a:r>
              <a:rPr lang="en-US" sz="2400" dirty="0"/>
              <a:t>Chemical marks in the DNA (epigenetic factors)</a:t>
            </a:r>
          </a:p>
          <a:p>
            <a:pPr>
              <a:spcBef>
                <a:spcPts val="800"/>
              </a:spcBef>
              <a:buSzTx/>
              <a:buFont typeface="Wingdings" panose="05000000000000000000" pitchFamily="2" charset="2"/>
              <a:buChar char="Ø"/>
              <a:defRPr sz="3600">
                <a:latin typeface="+mj-lt"/>
                <a:ea typeface="+mj-ea"/>
                <a:cs typeface="+mj-cs"/>
                <a:sym typeface="Times New Roman"/>
              </a:defRPr>
            </a:pPr>
            <a:r>
              <a:rPr lang="en-US" sz="2400" dirty="0"/>
              <a:t>Gene promoter features (specific DNA sites)</a:t>
            </a:r>
          </a:p>
          <a:p>
            <a:pPr>
              <a:spcBef>
                <a:spcPts val="800"/>
              </a:spcBef>
              <a:buSzTx/>
              <a:buFont typeface="Wingdings" panose="05000000000000000000" pitchFamily="2" charset="2"/>
              <a:buChar char="Ø"/>
              <a:defRPr sz="3600">
                <a:latin typeface="+mj-lt"/>
                <a:ea typeface="+mj-ea"/>
                <a:cs typeface="+mj-cs"/>
                <a:sym typeface="Times New Roman"/>
              </a:defRPr>
            </a:pPr>
            <a:r>
              <a:rPr lang="en-US" sz="2400" dirty="0"/>
              <a:t>Enhancer sequencers sometimes located millions of bases from a gene or set of genes</a:t>
            </a:r>
            <a:endParaRPr sz="2400" dirty="0"/>
          </a:p>
        </p:txBody>
      </p:sp>
      <p:sp>
        <p:nvSpPr>
          <p:cNvPr id="410" name="Shape 410"/>
          <p:cNvSpPr/>
          <p:nvPr/>
        </p:nvSpPr>
        <p:spPr>
          <a:xfrm>
            <a:off x="3886200" y="5486400"/>
            <a:ext cx="4876800"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eaLnBrk="1" fontAlgn="auto">
              <a:spcBef>
                <a:spcPts val="0"/>
              </a:spcBef>
              <a:spcAft>
                <a:spcPts val="0"/>
              </a:spcAft>
              <a:defRPr sz="1600" b="1" u="sng">
                <a:latin typeface="+mj-lt"/>
                <a:ea typeface="+mj-ea"/>
                <a:cs typeface="+mj-cs"/>
                <a:sym typeface="Times New Roman"/>
              </a:defRPr>
            </a:pPr>
            <a:endParaRPr lang="en-US" sz="1600" b="1" u="sng" kern="0" dirty="0">
              <a:solidFill>
                <a:srgbClr val="000000"/>
              </a:solidFill>
              <a:latin typeface="Times New Roman"/>
              <a:cs typeface="Times New Roman"/>
              <a:sym typeface="Times New Roman"/>
            </a:endParaRPr>
          </a:p>
        </p:txBody>
      </p:sp>
      <p:sp>
        <p:nvSpPr>
          <p:cNvPr id="2" name="TextBox 1">
            <a:extLst>
              <a:ext uri="{FF2B5EF4-FFF2-40B4-BE49-F238E27FC236}">
                <a16:creationId xmlns:a16="http://schemas.microsoft.com/office/drawing/2014/main" id="{9F9462AE-1E46-2B3A-D06A-5E49EEBF5C71}"/>
              </a:ext>
            </a:extLst>
          </p:cNvPr>
          <p:cNvSpPr txBox="1"/>
          <p:nvPr/>
        </p:nvSpPr>
        <p:spPr>
          <a:xfrm>
            <a:off x="2947116" y="5286346"/>
            <a:ext cx="5815885"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eaLnBrk="1" fontAlgn="auto">
              <a:spcBef>
                <a:spcPts val="0"/>
              </a:spcBef>
              <a:spcAft>
                <a:spcPts val="0"/>
              </a:spcAft>
              <a:defRPr/>
            </a:pPr>
            <a:r>
              <a:rPr lang="en-US" sz="2000" b="1" kern="0" dirty="0">
                <a:solidFill>
                  <a:srgbClr val="000000"/>
                </a:solidFill>
                <a:latin typeface="Arial"/>
                <a:ea typeface="Arial"/>
                <a:cs typeface="Arial"/>
                <a:sym typeface="Arial"/>
              </a:rPr>
              <a:t>“ENCODE Explained,” </a:t>
            </a:r>
            <a:r>
              <a:rPr lang="en-US" sz="2000" b="1" u="sng" kern="0" dirty="0">
                <a:solidFill>
                  <a:srgbClr val="000000"/>
                </a:solidFill>
                <a:latin typeface="Arial"/>
                <a:ea typeface="Arial"/>
                <a:cs typeface="Arial"/>
                <a:sym typeface="Arial"/>
              </a:rPr>
              <a:t>Nature</a:t>
            </a:r>
            <a:r>
              <a:rPr lang="en-US" sz="2000" b="1" kern="0" dirty="0">
                <a:solidFill>
                  <a:srgbClr val="000000"/>
                </a:solidFill>
                <a:latin typeface="Arial"/>
                <a:ea typeface="Arial"/>
                <a:cs typeface="Arial"/>
                <a:sym typeface="Arial"/>
              </a:rPr>
              <a:t>, 489, pg. 533-55</a:t>
            </a:r>
          </a:p>
        </p:txBody>
      </p:sp>
    </p:spTree>
    <p:extLst>
      <p:ext uri="{BB962C8B-B14F-4D97-AF65-F5344CB8AC3E}">
        <p14:creationId xmlns:p14="http://schemas.microsoft.com/office/powerpoint/2010/main" val="118993137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0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0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0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40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40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4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uiExpan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CC4E-16F6-7C99-6D0B-7ADE64DC1A25}"/>
              </a:ext>
            </a:extLst>
          </p:cNvPr>
          <p:cNvSpPr>
            <a:spLocks noGrp="1"/>
          </p:cNvSpPr>
          <p:nvPr>
            <p:ph type="title"/>
          </p:nvPr>
        </p:nvSpPr>
        <p:spPr>
          <a:xfrm>
            <a:off x="2026276" y="186745"/>
            <a:ext cx="8087932" cy="985233"/>
          </a:xfrm>
        </p:spPr>
        <p:txBody>
          <a:bodyPr/>
          <a:lstStyle/>
          <a:p>
            <a:r>
              <a:rPr lang="en-US" sz="4400" dirty="0"/>
              <a:t>ENCODE Project Results</a:t>
            </a:r>
          </a:p>
        </p:txBody>
      </p:sp>
      <p:pic>
        <p:nvPicPr>
          <p:cNvPr id="13" name="Content Placeholder 12" descr="Diagram&#10;&#10;Description automatically generated">
            <a:extLst>
              <a:ext uri="{FF2B5EF4-FFF2-40B4-BE49-F238E27FC236}">
                <a16:creationId xmlns:a16="http://schemas.microsoft.com/office/drawing/2014/main" id="{C2C8CD1B-72D9-5E8D-6C30-46CCAD850DC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1149289"/>
            <a:ext cx="9144000" cy="5748423"/>
          </a:xfr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30" name="Shape 430"/>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rPr dirty="0"/>
              <a:t>Recent Discoveries About the Supposed </a:t>
            </a:r>
            <a:r>
              <a:rPr lang="en-US" dirty="0"/>
              <a:t>"</a:t>
            </a:r>
            <a:r>
              <a:rPr dirty="0"/>
              <a:t>Junk</a:t>
            </a:r>
            <a:r>
              <a:rPr lang="en-US" dirty="0"/>
              <a:t>"</a:t>
            </a:r>
            <a:r>
              <a:rPr dirty="0"/>
              <a:t> DNA</a:t>
            </a:r>
          </a:p>
        </p:txBody>
      </p:sp>
      <p:sp>
        <p:nvSpPr>
          <p:cNvPr id="431" name="Shape 431"/>
          <p:cNvSpPr>
            <a:spLocks noGrp="1"/>
          </p:cNvSpPr>
          <p:nvPr>
            <p:ph type="body" idx="4294967295"/>
          </p:nvPr>
        </p:nvSpPr>
        <p:spPr>
          <a:xfrm>
            <a:off x="2362200" y="1524000"/>
            <a:ext cx="7467600" cy="4419600"/>
          </a:xfrm>
          <a:prstGeom prst="rect">
            <a:avLst/>
          </a:prstGeom>
        </p:spPr>
        <p:txBody>
          <a:bodyPr>
            <a:normAutofit/>
          </a:bodyPr>
          <a:lstStyle/>
          <a:p>
            <a:pPr marL="0" indent="0">
              <a:spcBef>
                <a:spcPts val="800"/>
              </a:spcBef>
              <a:buSzTx/>
              <a:buNone/>
              <a:defRPr sz="3600">
                <a:latin typeface="+mj-lt"/>
                <a:ea typeface="+mj-ea"/>
                <a:cs typeface="+mj-cs"/>
                <a:sym typeface="Times New Roman"/>
              </a:defRPr>
            </a:pPr>
            <a:r>
              <a:rPr dirty="0"/>
              <a:t>Evidence for specific biological functions of non-protein-coding DNA</a:t>
            </a:r>
          </a:p>
          <a:p>
            <a:pPr marL="1028700" lvl="1" indent="-571500">
              <a:spcBef>
                <a:spcPts val="0"/>
              </a:spcBef>
              <a:buFont typeface="Wingdings"/>
              <a:buChar char="❑"/>
              <a:defRPr sz="3200">
                <a:latin typeface="+mj-lt"/>
                <a:ea typeface="+mj-ea"/>
                <a:cs typeface="+mj-cs"/>
                <a:sym typeface="Times New Roman"/>
              </a:defRPr>
            </a:pPr>
            <a:r>
              <a:rPr dirty="0"/>
              <a:t>Pseudogenes</a:t>
            </a:r>
          </a:p>
          <a:p>
            <a:pPr marL="1485900" lvl="2" indent="-571500">
              <a:spcBef>
                <a:spcPts val="0"/>
              </a:spcBef>
              <a:buFont typeface="Wingdings"/>
              <a:buChar char="❑"/>
              <a:defRPr sz="2400">
                <a:latin typeface="+mj-lt"/>
                <a:ea typeface="+mj-ea"/>
                <a:cs typeface="+mj-cs"/>
                <a:sym typeface="Times New Roman"/>
              </a:defRPr>
            </a:pPr>
            <a:r>
              <a:rPr dirty="0"/>
              <a:t>Some have produced functional proteins</a:t>
            </a:r>
          </a:p>
          <a:p>
            <a:pPr marL="1485900" lvl="2" indent="-571500">
              <a:spcBef>
                <a:spcPts val="0"/>
              </a:spcBef>
              <a:buFont typeface="Wingdings"/>
              <a:buChar char="❑"/>
              <a:defRPr sz="2400">
                <a:latin typeface="+mj-lt"/>
                <a:ea typeface="+mj-ea"/>
                <a:cs typeface="+mj-cs"/>
                <a:sym typeface="Times New Roman"/>
              </a:defRPr>
            </a:pPr>
            <a:r>
              <a:rPr dirty="0"/>
              <a:t>Some produce RNA’s that suppress the expression of their corresponding functional genes.</a:t>
            </a:r>
          </a:p>
          <a:p>
            <a:pPr marL="1485900" lvl="2" indent="-571500">
              <a:spcBef>
                <a:spcPts val="0"/>
              </a:spcBef>
              <a:buFont typeface="Wingdings"/>
              <a:buChar char="❑"/>
              <a:defRPr sz="2400">
                <a:latin typeface="+mj-lt"/>
                <a:ea typeface="+mj-ea"/>
                <a:cs typeface="+mj-cs"/>
                <a:sym typeface="Times New Roman"/>
              </a:defRPr>
            </a:pPr>
            <a:r>
              <a:rPr dirty="0"/>
              <a:t>Some produce RNAs that increase the expression of their corresponding functional genes</a:t>
            </a:r>
          </a:p>
        </p:txBody>
      </p:sp>
      <p:sp>
        <p:nvSpPr>
          <p:cNvPr id="432" name="Shape 432"/>
          <p:cNvSpPr/>
          <p:nvPr/>
        </p:nvSpPr>
        <p:spPr>
          <a:xfrm>
            <a:off x="3967942" y="5586152"/>
            <a:ext cx="4795058" cy="3385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eaLnBrk="1" fontAlgn="auto">
              <a:spcBef>
                <a:spcPts val="0"/>
              </a:spcBef>
              <a:spcAft>
                <a:spcPts val="0"/>
              </a:spcAft>
              <a:defRPr sz="1600" b="1" u="sng">
                <a:latin typeface="+mj-lt"/>
                <a:ea typeface="+mj-ea"/>
                <a:cs typeface="+mj-cs"/>
                <a:sym typeface="Times New Roman"/>
              </a:defRPr>
            </a:pPr>
            <a:r>
              <a:rPr sz="1600" b="1" u="sng" kern="0" dirty="0">
                <a:solidFill>
                  <a:srgbClr val="000000"/>
                </a:solidFill>
                <a:latin typeface="Times New Roman"/>
                <a:cs typeface="Times New Roman"/>
                <a:sym typeface="Times New Roman"/>
              </a:rPr>
              <a:t>The Myth of Junk DNA </a:t>
            </a:r>
            <a:r>
              <a:rPr sz="1600" b="1" kern="0" dirty="0">
                <a:solidFill>
                  <a:srgbClr val="000000"/>
                </a:solidFill>
                <a:latin typeface="Times New Roman"/>
                <a:cs typeface="Times New Roman"/>
                <a:sym typeface="Times New Roman"/>
              </a:rPr>
              <a:t>by Dr. J. Wells, 2011</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3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3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4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431">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uiExpand="1" build="p" animBg="1" advAuto="0"/>
      <p:bldP spid="432"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tif"/>
          <p:cNvPicPr>
            <a:picLocks noChangeAspect="1"/>
          </p:cNvPicPr>
          <p:nvPr/>
        </p:nvPicPr>
        <p:blipFill>
          <a:blip r:embed="rId2"/>
          <a:stretch>
            <a:fillRect/>
          </a:stretch>
        </p:blipFill>
        <p:spPr>
          <a:xfrm>
            <a:off x="1558925" y="-20638"/>
            <a:ext cx="9296400" cy="7259638"/>
          </a:xfrm>
          <a:prstGeom prst="rect">
            <a:avLst/>
          </a:prstGeom>
          <a:ln w="12700">
            <a:miter lim="400000"/>
          </a:ln>
        </p:spPr>
      </p:pic>
    </p:spTree>
    <p:extLst>
      <p:ext uri="{BB962C8B-B14F-4D97-AF65-F5344CB8AC3E}">
        <p14:creationId xmlns:p14="http://schemas.microsoft.com/office/powerpoint/2010/main" val="321070733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20" name="Shape 420"/>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t>Recent Discoveries About the Supposed “Junk DNA”</a:t>
            </a:r>
          </a:p>
        </p:txBody>
      </p:sp>
      <p:sp>
        <p:nvSpPr>
          <p:cNvPr id="421" name="Shape 421"/>
          <p:cNvSpPr>
            <a:spLocks noGrp="1"/>
          </p:cNvSpPr>
          <p:nvPr>
            <p:ph type="body" idx="4294967295"/>
          </p:nvPr>
        </p:nvSpPr>
        <p:spPr>
          <a:xfrm>
            <a:off x="2362200" y="1676400"/>
            <a:ext cx="7467600" cy="4267200"/>
          </a:xfrm>
          <a:prstGeom prst="rect">
            <a:avLst/>
          </a:prstGeom>
        </p:spPr>
        <p:txBody>
          <a:bodyPr>
            <a:normAutofit/>
          </a:bodyPr>
          <a:lstStyle/>
          <a:p>
            <a:pPr marL="0" indent="0">
              <a:spcBef>
                <a:spcPts val="800"/>
              </a:spcBef>
              <a:buSzTx/>
              <a:buNone/>
              <a:defRPr sz="3600">
                <a:latin typeface="+mj-lt"/>
                <a:ea typeface="+mj-ea"/>
                <a:cs typeface="+mj-cs"/>
                <a:sym typeface="Times New Roman"/>
              </a:defRPr>
            </a:pPr>
            <a:r>
              <a:t>Evidence for specific biological functions of non-protein-coding DNA</a:t>
            </a:r>
          </a:p>
          <a:p>
            <a:pPr marL="1028700" lvl="1" indent="-571500">
              <a:spcBef>
                <a:spcPts val="0"/>
              </a:spcBef>
              <a:buFont typeface="Wingdings"/>
              <a:buChar char="❑"/>
              <a:defRPr sz="3200">
                <a:latin typeface="+mj-lt"/>
                <a:ea typeface="+mj-ea"/>
                <a:cs typeface="+mj-cs"/>
                <a:sym typeface="Times New Roman"/>
              </a:defRPr>
            </a:pPr>
            <a:r>
              <a:t>Introns have functions</a:t>
            </a:r>
          </a:p>
          <a:p>
            <a:pPr marL="1485900" lvl="2" indent="-571500">
              <a:spcBef>
                <a:spcPts val="0"/>
              </a:spcBef>
              <a:buFont typeface="Wingdings"/>
              <a:buChar char="❑"/>
              <a:defRPr sz="2400">
                <a:latin typeface="+mj-lt"/>
                <a:ea typeface="+mj-ea"/>
                <a:cs typeface="+mj-cs"/>
                <a:sym typeface="Times New Roman"/>
              </a:defRPr>
            </a:pPr>
            <a:r>
              <a:t>Rich in splicing-factor recognition sites</a:t>
            </a:r>
          </a:p>
          <a:p>
            <a:pPr marL="1485900" lvl="2" indent="-571500">
              <a:spcBef>
                <a:spcPts val="0"/>
              </a:spcBef>
              <a:buFont typeface="Wingdings"/>
              <a:buChar char="❑"/>
              <a:defRPr sz="2400">
                <a:latin typeface="+mj-lt"/>
                <a:ea typeface="+mj-ea"/>
                <a:cs typeface="+mj-cs"/>
                <a:sym typeface="Times New Roman"/>
              </a:defRPr>
            </a:pPr>
            <a:r>
              <a:t>Encode a majority of the small RNA’s </a:t>
            </a:r>
          </a:p>
          <a:p>
            <a:pPr marL="1485900" lvl="2" indent="-571500">
              <a:spcBef>
                <a:spcPts val="0"/>
              </a:spcBef>
              <a:buFont typeface="Wingdings"/>
              <a:buChar char="❑"/>
              <a:defRPr sz="2400">
                <a:latin typeface="+mj-lt"/>
                <a:ea typeface="+mj-ea"/>
                <a:cs typeface="+mj-cs"/>
                <a:sym typeface="Times New Roman"/>
              </a:defRPr>
            </a:pPr>
            <a:r>
              <a:t>RNA’s from introns influence gene expression by modifying chromatin</a:t>
            </a:r>
          </a:p>
        </p:txBody>
      </p:sp>
      <p:sp>
        <p:nvSpPr>
          <p:cNvPr id="422" name="Shape 422"/>
          <p:cNvSpPr/>
          <p:nvPr/>
        </p:nvSpPr>
        <p:spPr>
          <a:xfrm>
            <a:off x="3886200" y="5486400"/>
            <a:ext cx="4876800" cy="33855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eaLnBrk="1" fontAlgn="auto">
              <a:spcBef>
                <a:spcPts val="0"/>
              </a:spcBef>
              <a:spcAft>
                <a:spcPts val="0"/>
              </a:spcAft>
              <a:defRPr sz="1600" b="1" u="sng">
                <a:latin typeface="+mj-lt"/>
                <a:ea typeface="+mj-ea"/>
                <a:cs typeface="+mj-cs"/>
                <a:sym typeface="Times New Roman"/>
              </a:defRPr>
            </a:pPr>
            <a:r>
              <a:rPr sz="1600" b="1" u="sng" kern="0">
                <a:solidFill>
                  <a:srgbClr val="000000"/>
                </a:solidFill>
                <a:latin typeface="Times New Roman"/>
                <a:cs typeface="Times New Roman"/>
                <a:sym typeface="Times New Roman"/>
              </a:rPr>
              <a:t>The Myth of Junk DNA </a:t>
            </a:r>
            <a:r>
              <a:rPr sz="1600" b="1" kern="0">
                <a:solidFill>
                  <a:srgbClr val="000000"/>
                </a:solidFill>
                <a:latin typeface="Times New Roman"/>
                <a:cs typeface="Times New Roman"/>
                <a:sym typeface="Times New Roman"/>
              </a:rPr>
              <a:t>by Dr. J. Wells, 2011</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2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2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2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2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42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42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0" uiExpand="1" build="p" animBg="1" advAuto="0"/>
      <p:bldP spid="42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25" name="Shape 425"/>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t>Recent Discoveries About the Cell’s Informational System</a:t>
            </a:r>
          </a:p>
        </p:txBody>
      </p:sp>
      <p:sp>
        <p:nvSpPr>
          <p:cNvPr id="426" name="Shape 426"/>
          <p:cNvSpPr>
            <a:spLocks noGrp="1"/>
          </p:cNvSpPr>
          <p:nvPr>
            <p:ph type="body" idx="4294967295"/>
          </p:nvPr>
        </p:nvSpPr>
        <p:spPr>
          <a:xfrm>
            <a:off x="2514600" y="1676400"/>
            <a:ext cx="7086600" cy="4267200"/>
          </a:xfrm>
          <a:prstGeom prst="rect">
            <a:avLst/>
          </a:prstGeom>
        </p:spPr>
        <p:txBody>
          <a:bodyPr>
            <a:normAutofit/>
          </a:bodyPr>
          <a:lstStyle/>
          <a:p>
            <a:pPr marL="0" indent="0">
              <a:spcBef>
                <a:spcPts val="800"/>
              </a:spcBef>
              <a:buSzTx/>
              <a:buNone/>
              <a:defRPr sz="3600">
                <a:latin typeface="+mj-lt"/>
                <a:ea typeface="+mj-ea"/>
                <a:cs typeface="+mj-cs"/>
                <a:sym typeface="Times New Roman"/>
              </a:defRPr>
            </a:pPr>
            <a:r>
              <a:rPr dirty="0"/>
              <a:t>Densely concentrated, specified information in DNA</a:t>
            </a:r>
          </a:p>
          <a:p>
            <a:pPr marL="971550" lvl="1" indent="-514350">
              <a:spcBef>
                <a:spcPts val="0"/>
              </a:spcBef>
              <a:buFont typeface="Wingdings"/>
              <a:buChar char="❑"/>
              <a:defRPr sz="2800">
                <a:latin typeface="+mj-lt"/>
                <a:ea typeface="+mj-ea"/>
                <a:cs typeface="+mj-cs"/>
                <a:sym typeface="Times New Roman"/>
              </a:defRPr>
            </a:pPr>
            <a:r>
              <a:rPr dirty="0"/>
              <a:t>Multiple messages stored in the same sequence of bases</a:t>
            </a:r>
          </a:p>
          <a:p>
            <a:pPr marL="971550" lvl="1" indent="-514350">
              <a:spcBef>
                <a:spcPts val="0"/>
              </a:spcBef>
              <a:buFont typeface="Wingdings"/>
              <a:buChar char="❑"/>
              <a:defRPr sz="2800">
                <a:latin typeface="+mj-lt"/>
                <a:ea typeface="+mj-ea"/>
                <a:cs typeface="+mj-cs"/>
                <a:sym typeface="Times New Roman"/>
              </a:defRPr>
            </a:pPr>
            <a:r>
              <a:rPr dirty="0"/>
              <a:t>“Spliceosomes” and “</a:t>
            </a:r>
            <a:r>
              <a:rPr dirty="0" err="1"/>
              <a:t>editosomes</a:t>
            </a:r>
            <a:r>
              <a:rPr dirty="0"/>
              <a:t>”</a:t>
            </a:r>
          </a:p>
        </p:txBody>
      </p:sp>
      <p:sp>
        <p:nvSpPr>
          <p:cNvPr id="427" name="Shape 427"/>
          <p:cNvSpPr/>
          <p:nvPr/>
        </p:nvSpPr>
        <p:spPr>
          <a:xfrm>
            <a:off x="3461658" y="5181601"/>
            <a:ext cx="514894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eaLnBrk="1" fontAlgn="auto">
              <a:spcBef>
                <a:spcPts val="0"/>
              </a:spcBef>
              <a:spcAft>
                <a:spcPts val="0"/>
              </a:spcAft>
              <a:defRPr sz="1800" b="1" u="sng">
                <a:latin typeface="+mj-lt"/>
                <a:ea typeface="+mj-ea"/>
                <a:cs typeface="+mj-cs"/>
                <a:sym typeface="Times New Roman"/>
              </a:defRPr>
            </a:pPr>
            <a:r>
              <a:rPr b="1" u="sng" kern="0" dirty="0">
                <a:solidFill>
                  <a:srgbClr val="000000"/>
                </a:solidFill>
                <a:latin typeface="Times New Roman"/>
                <a:cs typeface="Times New Roman"/>
                <a:sym typeface="Times New Roman"/>
              </a:rPr>
              <a:t>Signature in the Cell </a:t>
            </a:r>
            <a:r>
              <a:rPr b="1" kern="0" dirty="0">
                <a:solidFill>
                  <a:srgbClr val="000000"/>
                </a:solidFill>
                <a:latin typeface="Times New Roman"/>
                <a:cs typeface="Times New Roman"/>
                <a:sym typeface="Times New Roman"/>
              </a:rPr>
              <a:t>by Dr. S. Meyer, 2009</a:t>
            </a:r>
            <a:endParaRPr lang="en-US" b="1" kern="0" dirty="0">
              <a:solidFill>
                <a:srgbClr val="000000"/>
              </a:solidFill>
              <a:latin typeface="Times New Roman"/>
              <a:cs typeface="Times New Roman"/>
              <a:sym typeface="Times New Roman"/>
            </a:endParaRPr>
          </a:p>
          <a:p>
            <a:pPr algn="ctr" eaLnBrk="1" fontAlgn="auto">
              <a:spcBef>
                <a:spcPts val="0"/>
              </a:spcBef>
              <a:spcAft>
                <a:spcPts val="0"/>
              </a:spcAft>
              <a:defRPr sz="1800" b="1" u="sng">
                <a:latin typeface="+mj-lt"/>
                <a:ea typeface="+mj-ea"/>
                <a:cs typeface="+mj-cs"/>
                <a:sym typeface="Times New Roman"/>
              </a:defRPr>
            </a:pPr>
            <a:r>
              <a:rPr lang="en-US" b="1" u="sng" kern="0" dirty="0">
                <a:solidFill>
                  <a:srgbClr val="000000"/>
                </a:solidFill>
                <a:latin typeface="Times New Roman"/>
                <a:cs typeface="Times New Roman"/>
                <a:sym typeface="Times New Roman"/>
              </a:rPr>
              <a:t>Darwin Devolves by M.J. </a:t>
            </a:r>
            <a:r>
              <a:rPr lang="en-US" b="1" u="sng" kern="0" dirty="0" err="1">
                <a:solidFill>
                  <a:srgbClr val="000000"/>
                </a:solidFill>
                <a:latin typeface="Times New Roman"/>
                <a:cs typeface="Times New Roman"/>
                <a:sym typeface="Times New Roman"/>
              </a:rPr>
              <a:t>Behe</a:t>
            </a:r>
            <a:r>
              <a:rPr lang="en-US" b="1" u="sng" kern="0" dirty="0">
                <a:solidFill>
                  <a:srgbClr val="000000"/>
                </a:solidFill>
                <a:latin typeface="Times New Roman"/>
                <a:cs typeface="Times New Roman"/>
                <a:sym typeface="Times New Roman"/>
              </a:rPr>
              <a:t>, 2019</a:t>
            </a:r>
            <a:endParaRPr b="1" u="sng" kern="0" dirty="0">
              <a:solidFill>
                <a:srgbClr val="000000"/>
              </a:solidFill>
              <a:latin typeface="Times New Roman"/>
              <a:cs typeface="Times New Roman"/>
              <a:sym typeface="Times New Roman"/>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2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build="p"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7CC4E-16F6-7C99-6D0B-7ADE64DC1A25}"/>
              </a:ext>
            </a:extLst>
          </p:cNvPr>
          <p:cNvSpPr>
            <a:spLocks noGrp="1"/>
          </p:cNvSpPr>
          <p:nvPr>
            <p:ph type="title"/>
          </p:nvPr>
        </p:nvSpPr>
        <p:spPr>
          <a:xfrm>
            <a:off x="2026276" y="186745"/>
            <a:ext cx="8087932" cy="985233"/>
          </a:xfrm>
        </p:spPr>
        <p:txBody>
          <a:bodyPr/>
          <a:lstStyle/>
          <a:p>
            <a:r>
              <a:rPr lang="en-US" sz="4400" dirty="0"/>
              <a:t>ENCODE Project Results</a:t>
            </a:r>
          </a:p>
        </p:txBody>
      </p:sp>
      <p:pic>
        <p:nvPicPr>
          <p:cNvPr id="5" name="Content Placeholder 4" descr="Diagram&#10;&#10;Description automatically generated">
            <a:extLst>
              <a:ext uri="{FF2B5EF4-FFF2-40B4-BE49-F238E27FC236}">
                <a16:creationId xmlns:a16="http://schemas.microsoft.com/office/drawing/2014/main" id="{CB6F9F3B-887D-2644-679B-A27820B40B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
            <a:ext cx="9224263" cy="6847439"/>
          </a:xfrm>
        </p:spPr>
      </p:pic>
    </p:spTree>
    <p:extLst>
      <p:ext uri="{BB962C8B-B14F-4D97-AF65-F5344CB8AC3E}">
        <p14:creationId xmlns:p14="http://schemas.microsoft.com/office/powerpoint/2010/main" val="12813650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image.pdf"/>
          <p:cNvPicPr>
            <a:picLocks noChangeAspect="1"/>
          </p:cNvPicPr>
          <p:nvPr/>
        </p:nvPicPr>
        <p:blipFill>
          <a:blip r:embed="rId2"/>
          <a:stretch>
            <a:fillRect/>
          </a:stretch>
        </p:blipFill>
        <p:spPr>
          <a:xfrm>
            <a:off x="2133600" y="1371600"/>
            <a:ext cx="7937500" cy="4908550"/>
          </a:xfrm>
          <a:prstGeom prst="rect">
            <a:avLst/>
          </a:prstGeom>
          <a:ln w="12700">
            <a:miter lim="400000"/>
          </a:ln>
        </p:spPr>
      </p:pic>
      <p:sp>
        <p:nvSpPr>
          <p:cNvPr id="425" name="Shape 425"/>
          <p:cNvSpPr>
            <a:spLocks noGrp="1"/>
          </p:cNvSpPr>
          <p:nvPr>
            <p:ph type="title" idx="4294967295"/>
          </p:nvPr>
        </p:nvSpPr>
        <p:spPr>
          <a:xfrm>
            <a:off x="2209800" y="304800"/>
            <a:ext cx="7772400" cy="990600"/>
          </a:xfrm>
          <a:prstGeom prst="rect">
            <a:avLst/>
          </a:prstGeom>
        </p:spPr>
        <p:txBody>
          <a:bodyPr>
            <a:normAutofit fontScale="90000"/>
          </a:bodyPr>
          <a:lstStyle>
            <a:lvl1pPr defTabSz="795527">
              <a:defRPr sz="3132">
                <a:effectLst>
                  <a:outerShdw blurRad="11049" dist="22098" dir="2700000" rotWithShape="0">
                    <a:srgbClr val="000000"/>
                  </a:outerShdw>
                </a:effectLst>
              </a:defRPr>
            </a:lvl1pPr>
          </a:lstStyle>
          <a:p>
            <a:r>
              <a:t>Recent Discoveries About the Cell’s Informational System</a:t>
            </a:r>
          </a:p>
        </p:txBody>
      </p:sp>
      <p:sp>
        <p:nvSpPr>
          <p:cNvPr id="426" name="Shape 426"/>
          <p:cNvSpPr>
            <a:spLocks noGrp="1"/>
          </p:cNvSpPr>
          <p:nvPr>
            <p:ph type="body" idx="4294967295"/>
          </p:nvPr>
        </p:nvSpPr>
        <p:spPr>
          <a:xfrm>
            <a:off x="2514600" y="1676400"/>
            <a:ext cx="7086600" cy="4267200"/>
          </a:xfrm>
          <a:prstGeom prst="rect">
            <a:avLst/>
          </a:prstGeom>
        </p:spPr>
        <p:txBody>
          <a:bodyPr>
            <a:normAutofit/>
          </a:bodyPr>
          <a:lstStyle/>
          <a:p>
            <a:pPr marL="0" indent="0">
              <a:spcBef>
                <a:spcPts val="800"/>
              </a:spcBef>
              <a:buSzTx/>
              <a:buNone/>
              <a:defRPr sz="3600">
                <a:latin typeface="+mj-lt"/>
                <a:ea typeface="+mj-ea"/>
                <a:cs typeface="+mj-cs"/>
                <a:sym typeface="Times New Roman"/>
              </a:defRPr>
            </a:pPr>
            <a:r>
              <a:rPr dirty="0"/>
              <a:t>Densely concentrated, specified information in DNA</a:t>
            </a:r>
          </a:p>
          <a:p>
            <a:pPr marL="971550" lvl="1" indent="-514350">
              <a:spcBef>
                <a:spcPts val="0"/>
              </a:spcBef>
              <a:buFont typeface="Wingdings"/>
              <a:buChar char="❑"/>
              <a:defRPr sz="2800">
                <a:latin typeface="+mj-lt"/>
                <a:ea typeface="+mj-ea"/>
                <a:cs typeface="+mj-cs"/>
                <a:sym typeface="Times New Roman"/>
              </a:defRPr>
            </a:pPr>
            <a:r>
              <a:rPr dirty="0">
                <a:solidFill>
                  <a:srgbClr val="B2B2B2"/>
                </a:solidFill>
              </a:rPr>
              <a:t>Multiple messages stored in the same sequence of bases</a:t>
            </a:r>
          </a:p>
          <a:p>
            <a:pPr marL="971550" lvl="1" indent="-514350">
              <a:spcBef>
                <a:spcPts val="0"/>
              </a:spcBef>
              <a:buFont typeface="Wingdings"/>
              <a:buChar char="❑"/>
              <a:defRPr sz="2800">
                <a:latin typeface="+mj-lt"/>
                <a:ea typeface="+mj-ea"/>
                <a:cs typeface="+mj-cs"/>
                <a:sym typeface="Times New Roman"/>
              </a:defRPr>
            </a:pPr>
            <a:r>
              <a:rPr dirty="0">
                <a:solidFill>
                  <a:srgbClr val="B2B2B2"/>
                </a:solidFill>
              </a:rPr>
              <a:t>“Spliceosomes” and “</a:t>
            </a:r>
            <a:r>
              <a:rPr dirty="0" err="1">
                <a:solidFill>
                  <a:srgbClr val="B2B2B2"/>
                </a:solidFill>
              </a:rPr>
              <a:t>editosomes</a:t>
            </a:r>
            <a:r>
              <a:rPr dirty="0">
                <a:solidFill>
                  <a:srgbClr val="B2B2B2"/>
                </a:solidFill>
              </a:rPr>
              <a:t>”</a:t>
            </a:r>
          </a:p>
          <a:p>
            <a:pPr marL="971550" lvl="1" indent="-514350">
              <a:spcBef>
                <a:spcPts val="0"/>
              </a:spcBef>
              <a:buFont typeface="Wingdings"/>
              <a:buChar char="❑"/>
              <a:defRPr sz="2800">
                <a:latin typeface="+mj-lt"/>
                <a:ea typeface="+mj-ea"/>
                <a:cs typeface="+mj-cs"/>
                <a:sym typeface="Times New Roman"/>
              </a:defRPr>
            </a:pPr>
            <a:r>
              <a:rPr dirty="0"/>
              <a:t>Code within a code</a:t>
            </a:r>
          </a:p>
          <a:p>
            <a:pPr marL="971550" lvl="1" indent="-514350">
              <a:spcBef>
                <a:spcPts val="0"/>
              </a:spcBef>
              <a:buFont typeface="Wingdings"/>
              <a:buChar char="❑"/>
              <a:defRPr sz="2800">
                <a:latin typeface="+mj-lt"/>
                <a:ea typeface="+mj-ea"/>
                <a:cs typeface="+mj-cs"/>
                <a:sym typeface="Times New Roman"/>
              </a:defRPr>
            </a:pPr>
            <a:r>
              <a:rPr dirty="0"/>
              <a:t>Dual and overlapping messages</a:t>
            </a:r>
          </a:p>
        </p:txBody>
      </p:sp>
      <p:sp>
        <p:nvSpPr>
          <p:cNvPr id="427" name="Shape 427"/>
          <p:cNvSpPr/>
          <p:nvPr/>
        </p:nvSpPr>
        <p:spPr>
          <a:xfrm>
            <a:off x="3461658" y="5181601"/>
            <a:ext cx="514894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eaLnBrk="1" fontAlgn="auto">
              <a:spcBef>
                <a:spcPts val="0"/>
              </a:spcBef>
              <a:spcAft>
                <a:spcPts val="0"/>
              </a:spcAft>
              <a:defRPr sz="1800" b="1" u="sng">
                <a:latin typeface="+mj-lt"/>
                <a:ea typeface="+mj-ea"/>
                <a:cs typeface="+mj-cs"/>
                <a:sym typeface="Times New Roman"/>
              </a:defRPr>
            </a:pPr>
            <a:r>
              <a:rPr b="1" u="sng" kern="0" dirty="0">
                <a:solidFill>
                  <a:srgbClr val="000000"/>
                </a:solidFill>
                <a:latin typeface="Arial"/>
                <a:cs typeface="Arial"/>
                <a:sym typeface="Times New Roman"/>
              </a:rPr>
              <a:t>Signature in the Cell </a:t>
            </a:r>
            <a:r>
              <a:rPr b="1" kern="0" dirty="0">
                <a:solidFill>
                  <a:srgbClr val="000000"/>
                </a:solidFill>
                <a:latin typeface="Arial"/>
                <a:cs typeface="Arial"/>
                <a:sym typeface="Times New Roman"/>
              </a:rPr>
              <a:t>by Dr. S. Meyer, 2009</a:t>
            </a:r>
            <a:endParaRPr lang="en-US" b="1" kern="0" dirty="0">
              <a:solidFill>
                <a:srgbClr val="000000"/>
              </a:solidFill>
              <a:latin typeface="Arial"/>
              <a:cs typeface="Arial"/>
              <a:sym typeface="Times New Roman"/>
            </a:endParaRPr>
          </a:p>
          <a:p>
            <a:pPr algn="ctr" eaLnBrk="1" fontAlgn="auto">
              <a:spcBef>
                <a:spcPts val="0"/>
              </a:spcBef>
              <a:spcAft>
                <a:spcPts val="0"/>
              </a:spcAft>
              <a:defRPr sz="1800" b="1" u="sng">
                <a:latin typeface="+mj-lt"/>
                <a:ea typeface="+mj-ea"/>
                <a:cs typeface="+mj-cs"/>
                <a:sym typeface="Times New Roman"/>
              </a:defRPr>
            </a:pPr>
            <a:r>
              <a:rPr lang="en-US" b="1" u="sng" kern="0" dirty="0">
                <a:solidFill>
                  <a:srgbClr val="000000"/>
                </a:solidFill>
                <a:latin typeface="Arial"/>
                <a:cs typeface="Arial"/>
                <a:sym typeface="Times New Roman"/>
              </a:rPr>
              <a:t>Darwin Devolves by M.J. </a:t>
            </a:r>
            <a:r>
              <a:rPr lang="en-US" b="1" u="sng" kern="0" dirty="0" err="1">
                <a:solidFill>
                  <a:srgbClr val="000000"/>
                </a:solidFill>
                <a:latin typeface="Arial"/>
                <a:cs typeface="Arial"/>
                <a:sym typeface="Times New Roman"/>
              </a:rPr>
              <a:t>Behe</a:t>
            </a:r>
            <a:r>
              <a:rPr lang="en-US" b="1" u="sng" kern="0" dirty="0">
                <a:solidFill>
                  <a:srgbClr val="000000"/>
                </a:solidFill>
                <a:latin typeface="Arial"/>
                <a:cs typeface="Arial"/>
                <a:sym typeface="Times New Roman"/>
              </a:rPr>
              <a:t>, 2019</a:t>
            </a:r>
            <a:endParaRPr b="1" u="sng" kern="0" dirty="0">
              <a:solidFill>
                <a:srgbClr val="000000"/>
              </a:solidFill>
              <a:latin typeface="Arial"/>
              <a:cs typeface="Arial"/>
              <a:sym typeface="Times New Roman"/>
            </a:endParaRPr>
          </a:p>
        </p:txBody>
      </p:sp>
    </p:spTree>
    <p:extLst>
      <p:ext uri="{BB962C8B-B14F-4D97-AF65-F5344CB8AC3E}">
        <p14:creationId xmlns:p14="http://schemas.microsoft.com/office/powerpoint/2010/main" val="374511733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2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4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build="p"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92">
            <a:extLst>
              <a:ext uri="{FF2B5EF4-FFF2-40B4-BE49-F238E27FC236}">
                <a16:creationId xmlns:a16="http://schemas.microsoft.com/office/drawing/2014/main" id="{D64A6B9E-E894-979E-F81C-F44722C83502}"/>
              </a:ext>
            </a:extLst>
          </p:cNvPr>
          <p:cNvGrpSpPr/>
          <p:nvPr/>
        </p:nvGrpSpPr>
        <p:grpSpPr>
          <a:xfrm>
            <a:off x="185195" y="337503"/>
            <a:ext cx="6533105" cy="6161724"/>
            <a:chOff x="0" y="0"/>
            <a:chExt cx="5194300" cy="4899025"/>
          </a:xfrm>
        </p:grpSpPr>
        <p:pic>
          <p:nvPicPr>
            <p:cNvPr id="7" name="image.png">
              <a:extLst>
                <a:ext uri="{FF2B5EF4-FFF2-40B4-BE49-F238E27FC236}">
                  <a16:creationId xmlns:a16="http://schemas.microsoft.com/office/drawing/2014/main" id="{B266FC68-3425-AFCE-6C02-9EC2A41B33DF}"/>
                </a:ext>
              </a:extLst>
            </p:cNvPr>
            <p:cNvPicPr>
              <a:picLocks noChangeAspect="1"/>
            </p:cNvPicPr>
            <p:nvPr/>
          </p:nvPicPr>
          <p:blipFill>
            <a:blip r:embed="rId2"/>
            <a:stretch>
              <a:fillRect/>
            </a:stretch>
          </p:blipFill>
          <p:spPr>
            <a:xfrm>
              <a:off x="0" y="0"/>
              <a:ext cx="5194300" cy="4899025"/>
            </a:xfrm>
            <a:prstGeom prst="rect">
              <a:avLst/>
            </a:prstGeom>
            <a:ln w="12700" cap="flat">
              <a:noFill/>
              <a:miter lim="400000"/>
            </a:ln>
            <a:effectLst/>
          </p:spPr>
        </p:pic>
        <p:sp>
          <p:nvSpPr>
            <p:cNvPr id="8" name="Shape 391">
              <a:extLst>
                <a:ext uri="{FF2B5EF4-FFF2-40B4-BE49-F238E27FC236}">
                  <a16:creationId xmlns:a16="http://schemas.microsoft.com/office/drawing/2014/main" id="{CD31C2FC-B037-DEA1-BB83-DFF03B042018}"/>
                </a:ext>
              </a:extLst>
            </p:cNvPr>
            <p:cNvSpPr/>
            <p:nvPr/>
          </p:nvSpPr>
          <p:spPr>
            <a:xfrm>
              <a:off x="234950" y="387350"/>
              <a:ext cx="1663700" cy="292101"/>
            </a:xfrm>
            <a:prstGeom prst="rect">
              <a:avLst/>
            </a:prstGeom>
            <a:solidFill>
              <a:srgbClr val="000000"/>
            </a:solidFill>
            <a:ln w="12700" cap="flat">
              <a:solidFill>
                <a:srgbClr val="000000"/>
              </a:solidFill>
              <a:prstDash val="solid"/>
              <a:round/>
            </a:ln>
            <a:effectLst/>
          </p:spPr>
          <p:txBody>
            <a:bodyPr wrap="square" lIns="45719" tIns="45719" rIns="45719" bIns="45719" numCol="1" anchor="ctr">
              <a:noAutofit/>
            </a:bodyPr>
            <a:lstStyle/>
            <a:p>
              <a:pPr eaLnBrk="1" fontAlgn="auto">
                <a:spcBef>
                  <a:spcPts val="0"/>
                </a:spcBef>
                <a:spcAft>
                  <a:spcPts val="0"/>
                </a:spcAft>
                <a:defRPr sz="1800"/>
              </a:pPr>
              <a:endParaRPr kern="0">
                <a:solidFill>
                  <a:srgbClr val="000000"/>
                </a:solidFill>
                <a:latin typeface="Arial"/>
                <a:cs typeface="Arial"/>
                <a:sym typeface="Arial"/>
              </a:endParaRPr>
            </a:p>
          </p:txBody>
        </p:sp>
      </p:grpSp>
      <p:sp>
        <p:nvSpPr>
          <p:cNvPr id="9" name="Shape 393">
            <a:extLst>
              <a:ext uri="{FF2B5EF4-FFF2-40B4-BE49-F238E27FC236}">
                <a16:creationId xmlns:a16="http://schemas.microsoft.com/office/drawing/2014/main" id="{D66E0C74-5F95-440D-29AE-8E9C66CD9215}"/>
              </a:ext>
            </a:extLst>
          </p:cNvPr>
          <p:cNvSpPr txBox="1">
            <a:spLocks/>
          </p:cNvSpPr>
          <p:nvPr/>
        </p:nvSpPr>
        <p:spPr>
          <a:xfrm>
            <a:off x="2087880" y="587852"/>
            <a:ext cx="7620000" cy="1143001"/>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normAutofit/>
          </a:bodyPr>
          <a:lstStyle>
            <a:lvl1pPr marL="0" marR="0" indent="0" algn="ctr" defTabSz="914400" rtl="0" latinLnBrk="0">
              <a:lnSpc>
                <a:spcPct val="100000"/>
              </a:lnSpc>
              <a:spcBef>
                <a:spcPts val="0"/>
              </a:spcBef>
              <a:spcAft>
                <a:spcPts val="0"/>
              </a:spcAft>
              <a:buClrTx/>
              <a:buSzTx/>
              <a:buFontTx/>
              <a:buNone/>
              <a:tabLst/>
              <a:defRPr sz="6000" b="1" i="0" u="none" strike="noStrike" cap="none" spc="0" baseline="0">
                <a:ln>
                  <a:noFill/>
                </a:ln>
                <a:solidFill>
                  <a:srgbClr val="C1CEFF"/>
                </a:solidFill>
                <a:effectLst>
                  <a:outerShdw blurRad="12700" dist="38100" dir="2700000" rotWithShape="0">
                    <a:srgbClr val="FFFFFF"/>
                  </a:outerShdw>
                </a:effectLst>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000" b="1" i="0" u="none" strike="noStrike" cap="none" spc="0" baseline="0">
                <a:ln>
                  <a:noFill/>
                </a:ln>
                <a:solidFill>
                  <a:srgbClr val="00279F"/>
                </a:solidFill>
                <a:uFillTx/>
                <a:latin typeface="Arial"/>
                <a:ea typeface="Arial"/>
                <a:cs typeface="Arial"/>
                <a:sym typeface="Arial"/>
              </a:defRPr>
            </a:lvl9pPr>
          </a:lstStyle>
          <a:p>
            <a:pPr eaLnBrk="1" fontAlgn="auto" hangingPunct="1"/>
            <a:r>
              <a:rPr lang="en-US" kern="0"/>
              <a:t>DNA</a:t>
            </a:r>
            <a:endParaRPr lang="en-US" kern="0" dirty="0"/>
          </a:p>
        </p:txBody>
      </p:sp>
      <p:sp>
        <p:nvSpPr>
          <p:cNvPr id="394" name="Shape 394"/>
          <p:cNvSpPr>
            <a:spLocks noGrp="1"/>
          </p:cNvSpPr>
          <p:nvPr>
            <p:ph type="body" sz="half" idx="4294967295"/>
          </p:nvPr>
        </p:nvSpPr>
        <p:spPr>
          <a:xfrm>
            <a:off x="5161280" y="2438401"/>
            <a:ext cx="6370319" cy="4260853"/>
          </a:xfrm>
          <a:prstGeom prst="rect">
            <a:avLst/>
          </a:prstGeom>
          <a:solidFill>
            <a:srgbClr val="FFFFFF"/>
          </a:solidFill>
        </p:spPr>
        <p:txBody>
          <a:bodyPr>
            <a:normAutofit/>
          </a:bodyPr>
          <a:lstStyle/>
          <a:p>
            <a:pPr>
              <a:spcBef>
                <a:spcPts val="800"/>
              </a:spcBef>
              <a:buClr>
                <a:srgbClr val="000000"/>
              </a:buClr>
              <a:defRPr sz="3600"/>
            </a:pPr>
            <a:r>
              <a:rPr lang="en-US" sz="4000" dirty="0"/>
              <a:t>The more we learn about supposed “junk” DNA, the more it appears to be designed!</a:t>
            </a:r>
            <a:endParaRPr lang="en-US" sz="4000" dirty="0">
              <a:solidFill>
                <a:srgbClr val="FFFFFF"/>
              </a:solidFill>
            </a:endParaRPr>
          </a:p>
        </p:txBody>
      </p:sp>
    </p:spTree>
    <p:extLst>
      <p:ext uri="{BB962C8B-B14F-4D97-AF65-F5344CB8AC3E}">
        <p14:creationId xmlns:p14="http://schemas.microsoft.com/office/powerpoint/2010/main" val="418360335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uiExpand="1" build="p" bldLvl="5"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title" idx="4294967295"/>
          </p:nvPr>
        </p:nvSpPr>
        <p:spPr>
          <a:xfrm>
            <a:off x="1523999" y="609600"/>
            <a:ext cx="9144002" cy="1295400"/>
          </a:xfrm>
          <a:prstGeom prst="rect">
            <a:avLst/>
          </a:prstGeom>
        </p:spPr>
        <p:txBody>
          <a:bodyPr>
            <a:normAutofit fontScale="90000"/>
          </a:bodyPr>
          <a:lstStyle/>
          <a:p>
            <a:pPr>
              <a:defRPr>
                <a:effectLst>
                  <a:outerShdw blurRad="12700" dist="25400" dir="2700000" rotWithShape="0">
                    <a:srgbClr val="000000"/>
                  </a:outerShdw>
                </a:effectLst>
              </a:defRPr>
            </a:pPr>
            <a:r>
              <a:t>Intelligent Design or Natural Causes</a:t>
            </a:r>
            <a:br/>
            <a:r>
              <a:t>Which is more reasonable?</a:t>
            </a:r>
          </a:p>
        </p:txBody>
      </p:sp>
      <p:sp>
        <p:nvSpPr>
          <p:cNvPr id="451" name="Shape 451"/>
          <p:cNvSpPr>
            <a:spLocks noGrp="1"/>
          </p:cNvSpPr>
          <p:nvPr>
            <p:ph type="body" idx="4294967295"/>
          </p:nvPr>
        </p:nvSpPr>
        <p:spPr>
          <a:xfrm>
            <a:off x="558800" y="2209800"/>
            <a:ext cx="11135360" cy="4343400"/>
          </a:xfrm>
          <a:prstGeom prst="rect">
            <a:avLst/>
          </a:prstGeom>
        </p:spPr>
        <p:txBody>
          <a:bodyPr>
            <a:normAutofit/>
          </a:bodyPr>
          <a:lstStyle/>
          <a:p>
            <a:pPr>
              <a:spcBef>
                <a:spcPts val="800"/>
              </a:spcBef>
              <a:defRPr sz="3600">
                <a:solidFill>
                  <a:srgbClr val="006600"/>
                </a:solidFill>
              </a:defRPr>
            </a:pPr>
            <a:r>
              <a:rPr dirty="0"/>
              <a:t>“Everywhere we look, from the macroscopic to the microscopic things look like they are MADE”</a:t>
            </a:r>
          </a:p>
          <a:p>
            <a:pPr>
              <a:spcBef>
                <a:spcPts val="800"/>
              </a:spcBef>
              <a:defRPr sz="3600">
                <a:solidFill>
                  <a:srgbClr val="CC0000"/>
                </a:solidFill>
              </a:defRPr>
            </a:pPr>
            <a:r>
              <a:rPr dirty="0"/>
              <a:t>“A loud, clear, piercing cry of 			DESIGN!!”  				</a:t>
            </a:r>
            <a:r>
              <a:rPr sz="3400" dirty="0"/>
              <a:t>		</a:t>
            </a:r>
          </a:p>
        </p:txBody>
      </p:sp>
      <p:sp>
        <p:nvSpPr>
          <p:cNvPr id="452" name="Shape 452"/>
          <p:cNvSpPr/>
          <p:nvPr/>
        </p:nvSpPr>
        <p:spPr>
          <a:xfrm>
            <a:off x="3124200" y="5334000"/>
            <a:ext cx="5638800"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eaLnBrk="1" fontAlgn="auto">
              <a:spcBef>
                <a:spcPts val="0"/>
              </a:spcBef>
              <a:spcAft>
                <a:spcPts val="0"/>
              </a:spcAft>
              <a:defRPr sz="2000" b="1" u="sng">
                <a:latin typeface="+mj-lt"/>
                <a:ea typeface="+mj-ea"/>
                <a:cs typeface="+mj-cs"/>
                <a:sym typeface="Times New Roman"/>
              </a:defRPr>
            </a:pPr>
            <a:r>
              <a:rPr sz="2000" b="1" u="sng" kern="0">
                <a:solidFill>
                  <a:srgbClr val="000000"/>
                </a:solidFill>
                <a:latin typeface="Times New Roman"/>
                <a:cs typeface="Times New Roman"/>
                <a:sym typeface="Times New Roman"/>
              </a:rPr>
              <a:t>Darwin’s Black Box </a:t>
            </a:r>
            <a:r>
              <a:rPr sz="2000" b="1" kern="0">
                <a:solidFill>
                  <a:srgbClr val="000000"/>
                </a:solidFill>
                <a:latin typeface="Times New Roman"/>
                <a:cs typeface="Times New Roman"/>
                <a:sym typeface="Times New Roman"/>
              </a:rPr>
              <a:t>by Dr. M. Behe, 2006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452"/>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51">
                                            <p:bg/>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5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4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0" uiExpand="1" build="p" animBg="1" advAuto="0"/>
      <p:bldP spid="45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p:cNvSpPr>
          <p:nvPr>
            <p:ph type="title" idx="4294967295"/>
          </p:nvPr>
        </p:nvSpPr>
        <p:spPr>
          <a:xfrm>
            <a:off x="3406775" y="457200"/>
            <a:ext cx="8785225" cy="1371600"/>
          </a:xfrm>
          <a:prstGeom prst="rect">
            <a:avLst/>
          </a:prstGeom>
        </p:spPr>
        <p:txBody>
          <a:bodyPr lIns="46799" tIns="46799" rIns="46799" bIns="46799" anchor="ctr">
            <a:normAutofit fontScale="90000"/>
          </a:bodyPr>
          <a:lstStyle/>
          <a:p>
            <a:pPr algn="ctr" defTabSz="4572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800" b="1"/>
            </a:pPr>
            <a:r>
              <a:rPr lang="en-US" dirty="0"/>
              <a:t>The Bible</a:t>
            </a:r>
            <a:br>
              <a:rPr dirty="0"/>
            </a:br>
            <a:r>
              <a:rPr lang="en-US" sz="3100" i="1" dirty="0"/>
              <a:t>The Book on which Christianity is founded</a:t>
            </a:r>
            <a:br>
              <a:rPr lang="en-US" sz="3100" i="1" dirty="0"/>
            </a:br>
            <a:r>
              <a:rPr lang="en-US" sz="3100" i="1" dirty="0"/>
              <a:t>proclaims:</a:t>
            </a:r>
            <a:endParaRPr sz="3100" i="1" dirty="0"/>
          </a:p>
        </p:txBody>
      </p:sp>
      <p:sp>
        <p:nvSpPr>
          <p:cNvPr id="1020" name="Shape 1020"/>
          <p:cNvSpPr>
            <a:spLocks noGrp="1"/>
          </p:cNvSpPr>
          <p:nvPr>
            <p:ph type="body" idx="4294967295"/>
          </p:nvPr>
        </p:nvSpPr>
        <p:spPr>
          <a:xfrm>
            <a:off x="0" y="2112963"/>
            <a:ext cx="10964863" cy="4027487"/>
          </a:xfrm>
          <a:prstGeom prst="rect">
            <a:avLst/>
          </a:prstGeom>
        </p:spPr>
        <p:txBody>
          <a:bodyPr lIns="46799" tIns="46799" rIns="46799" bIns="46799">
            <a:normAutofit fontScale="92500" lnSpcReduction="10000"/>
          </a:bodyPr>
          <a:lstStyle/>
          <a:p>
            <a:pPr marL="339725" indent="-339725" defTabSz="457200">
              <a:spcBef>
                <a:spcPts val="900"/>
              </a:spcBef>
              <a:buChar char="■"/>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a:solidFill>
                  <a:srgbClr val="CC0000"/>
                </a:solidFill>
              </a:defRPr>
            </a:pPr>
            <a:r>
              <a:rPr lang="en-US" dirty="0"/>
              <a:t>Psalms 19:1-4 </a:t>
            </a:r>
            <a:r>
              <a:rPr lang="en-US" dirty="0">
                <a:solidFill>
                  <a:schemeClr val="accent2">
                    <a:lumMod val="75000"/>
                  </a:schemeClr>
                </a:solidFill>
              </a:rPr>
              <a:t>– the heavens declare the glory of God</a:t>
            </a:r>
          </a:p>
          <a:p>
            <a:pPr marL="339725" indent="-339725" defTabSz="457200">
              <a:spcBef>
                <a:spcPts val="900"/>
              </a:spcBef>
              <a:buChar char="■"/>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000" b="1">
                <a:solidFill>
                  <a:srgbClr val="CC0000"/>
                </a:solidFill>
              </a:defRPr>
            </a:pPr>
            <a:r>
              <a:rPr dirty="0"/>
              <a:t>Rom. 1:20 </a:t>
            </a:r>
            <a:r>
              <a:rPr dirty="0">
                <a:solidFill>
                  <a:srgbClr val="333399"/>
                </a:solidFill>
              </a:rPr>
              <a:t>- </a:t>
            </a:r>
            <a:r>
              <a:rPr dirty="0">
                <a:solidFill>
                  <a:schemeClr val="accent2">
                    <a:lumMod val="75000"/>
                  </a:schemeClr>
                </a:solidFill>
              </a:rPr>
              <a:t>His invisible attributes … understood by the things that are made</a:t>
            </a:r>
          </a:p>
          <a:p>
            <a:pPr marL="739775" lvl="1" indent="-282575" defTabSz="457200">
              <a:spcBef>
                <a:spcPts val="1000"/>
              </a:spcBef>
              <a:buClr>
                <a:schemeClr val="accent2"/>
              </a:buClr>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3600" b="1">
                <a:solidFill>
                  <a:srgbClr val="006600"/>
                </a:solidFill>
              </a:defRPr>
            </a:pPr>
            <a:r>
              <a:rPr dirty="0"/>
              <a:t>His Eternal Power</a:t>
            </a:r>
          </a:p>
          <a:p>
            <a:pPr marL="739775" lvl="1" indent="-282575" defTabSz="457200">
              <a:spcBef>
                <a:spcPts val="1000"/>
              </a:spcBef>
              <a:buClr>
                <a:schemeClr val="accent2"/>
              </a:buClr>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3600" b="1">
                <a:solidFill>
                  <a:srgbClr val="006600"/>
                </a:solidFill>
              </a:defRPr>
            </a:pPr>
            <a:r>
              <a:rPr dirty="0"/>
              <a:t>His Divine Nature (Godhead)</a:t>
            </a:r>
            <a:endParaRPr lang="en-US" dirty="0"/>
          </a:p>
          <a:p>
            <a:pPr marL="739775" lvl="1" indent="-282575" defTabSz="457200">
              <a:spcBef>
                <a:spcPts val="1000"/>
              </a:spcBef>
              <a:buClr>
                <a:schemeClr val="accent2"/>
              </a:buClr>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3600" b="1">
                <a:solidFill>
                  <a:srgbClr val="006600"/>
                </a:solidFill>
              </a:defRPr>
            </a:pPr>
            <a:r>
              <a:rPr lang="en-US" dirty="0">
                <a:solidFill>
                  <a:srgbClr val="006600"/>
                </a:solidFill>
              </a:rPr>
              <a:t>Observation of Nature reveals God (Science)</a:t>
            </a:r>
            <a:endParaRPr dirty="0">
              <a:solidFill>
                <a:srgbClr val="006600"/>
              </a:solidFill>
            </a:endParaRPr>
          </a:p>
          <a:p>
            <a:pPr marL="339725" indent="-339725" defTabSz="457200">
              <a:spcBef>
                <a:spcPts val="900"/>
              </a:spcBef>
              <a:buChar char="■"/>
              <a:tabLst>
                <a:tab pos="444500" algn="l"/>
                <a:tab pos="901700" algn="l"/>
                <a:tab pos="1358900" algn="l"/>
                <a:tab pos="1816100" algn="l"/>
                <a:tab pos="2273300" algn="l"/>
                <a:tab pos="2730500" algn="l"/>
                <a:tab pos="3187700" algn="l"/>
                <a:tab pos="3644900" algn="l"/>
                <a:tab pos="4102100" algn="l"/>
                <a:tab pos="4559300" algn="l"/>
                <a:tab pos="5016500" algn="l"/>
                <a:tab pos="5473700" algn="l"/>
                <a:tab pos="5930900" algn="l"/>
                <a:tab pos="6388100" algn="l"/>
                <a:tab pos="6845300" algn="l"/>
                <a:tab pos="7302500" algn="l"/>
                <a:tab pos="7759700" algn="l"/>
                <a:tab pos="8216900" algn="l"/>
                <a:tab pos="8674100" algn="l"/>
                <a:tab pos="9131300" algn="l"/>
              </a:tabLst>
              <a:defRPr sz="4800" b="1">
                <a:solidFill>
                  <a:srgbClr val="C00000"/>
                </a:solidFill>
              </a:defRPr>
            </a:pPr>
            <a:r>
              <a:rPr dirty="0"/>
              <a:t>Argument from Design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02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02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02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02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1020">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 grpId="0" uiExpand="1"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02" name="Slide Number Placeholder 3">
            <a:extLst>
              <a:ext uri="{FF2B5EF4-FFF2-40B4-BE49-F238E27FC236}">
                <a16:creationId xmlns:a16="http://schemas.microsoft.com/office/drawing/2014/main" id="{D9AD6238-CBC6-7042-8937-46A62F3622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Char char="•"/>
              <a:defRPr sz="3200" b="1">
                <a:solidFill>
                  <a:schemeClr val="tx1"/>
                </a:solidFill>
                <a:latin typeface="Times New Roman" panose="02020603050405020304" pitchFamily="18" charset="0"/>
              </a:defRPr>
            </a:lvl1pPr>
            <a:lvl2pPr marL="742950" indent="-285750">
              <a:spcBef>
                <a:spcPct val="20000"/>
              </a:spcBef>
              <a:buClr>
                <a:schemeClr val="bg2"/>
              </a:buClr>
              <a:buChar char="–"/>
              <a:defRPr sz="2800" b="1">
                <a:solidFill>
                  <a:schemeClr val="tx1"/>
                </a:solidFill>
                <a:latin typeface="Times New Roman" panose="02020603050405020304" pitchFamily="18" charset="0"/>
              </a:defRPr>
            </a:lvl2pPr>
            <a:lvl3pPr marL="1143000" indent="-228600">
              <a:spcBef>
                <a:spcPct val="20000"/>
              </a:spcBef>
              <a:buClr>
                <a:schemeClr val="bg2"/>
              </a:buClr>
              <a:buChar char="•"/>
              <a:defRPr sz="2400" b="1">
                <a:solidFill>
                  <a:schemeClr val="tx1"/>
                </a:solidFill>
                <a:latin typeface="Times New Roman" panose="02020603050405020304" pitchFamily="18" charset="0"/>
              </a:defRPr>
            </a:lvl3pPr>
            <a:lvl4pPr marL="1600200" indent="-228600">
              <a:spcBef>
                <a:spcPct val="20000"/>
              </a:spcBef>
              <a:buClr>
                <a:schemeClr val="bg2"/>
              </a:buClr>
              <a:buChar char="–"/>
              <a:defRPr sz="2000" b="1">
                <a:solidFill>
                  <a:schemeClr val="tx1"/>
                </a:solidFill>
                <a:latin typeface="Times New Roman" panose="02020603050405020304" pitchFamily="18" charset="0"/>
              </a:defRPr>
            </a:lvl4pPr>
            <a:lvl5pPr marL="2057400" indent="-228600">
              <a:spcBef>
                <a:spcPct val="20000"/>
              </a:spcBef>
              <a:buClr>
                <a:schemeClr val="bg2"/>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Char char="»"/>
              <a:defRPr sz="2000" b="1">
                <a:solidFill>
                  <a:schemeClr val="tx1"/>
                </a:solidFill>
                <a:latin typeface="Times New Roman" panose="02020603050405020304" pitchFamily="18" charset="0"/>
              </a:defRPr>
            </a:lvl9pPr>
          </a:lstStyle>
          <a:p>
            <a:pPr>
              <a:spcBef>
                <a:spcPct val="0"/>
              </a:spcBef>
              <a:buClrTx/>
              <a:buFontTx/>
              <a:buNone/>
            </a:pPr>
            <a:fld id="{22D775E2-E8A0-2540-AB9D-A2238ABA518C}" type="slidenum">
              <a:rPr lang="en-US" altLang="en-US" sz="1400" b="0">
                <a:solidFill>
                  <a:srgbClr val="969696"/>
                </a:solidFill>
              </a:rPr>
              <a:pPr>
                <a:spcBef>
                  <a:spcPct val="0"/>
                </a:spcBef>
                <a:buClrTx/>
                <a:buFontTx/>
                <a:buNone/>
              </a:pPr>
              <a:t>30</a:t>
            </a:fld>
            <a:endParaRPr lang="en-US" altLang="en-US" sz="1400" b="0">
              <a:solidFill>
                <a:srgbClr val="969696"/>
              </a:solidFil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Title 1">
            <a:extLst>
              <a:ext uri="{FF2B5EF4-FFF2-40B4-BE49-F238E27FC236}">
                <a16:creationId xmlns:a16="http://schemas.microsoft.com/office/drawing/2014/main" id="{C0AADE58-A47C-7495-42CA-53D695324AFC}"/>
              </a:ext>
            </a:extLst>
          </p:cNvPr>
          <p:cNvSpPr>
            <a:spLocks noGrp="1"/>
          </p:cNvSpPr>
          <p:nvPr>
            <p:ph type="title"/>
          </p:nvPr>
        </p:nvSpPr>
        <p:spPr>
          <a:xfrm>
            <a:off x="1981200" y="92074"/>
            <a:ext cx="8229600" cy="1508126"/>
          </a:xfrm>
        </p:spPr>
        <p:txBody>
          <a:bodyPr/>
          <a:lstStyle/>
          <a:p>
            <a:endParaRPr lang="en-US"/>
          </a:p>
        </p:txBody>
      </p:sp>
      <p:pic>
        <p:nvPicPr>
          <p:cNvPr id="4" name="Content Placeholder 3" descr="Diagram&#10;&#10;Description automatically generated">
            <a:extLst>
              <a:ext uri="{FF2B5EF4-FFF2-40B4-BE49-F238E27FC236}">
                <a16:creationId xmlns:a16="http://schemas.microsoft.com/office/drawing/2014/main" id="{C6DFFDB0-9266-462E-97F6-77512951D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5440" y="156621"/>
            <a:ext cx="8961120" cy="6942131"/>
          </a:xfrm>
        </p:spPr>
      </p:pic>
      <p:sp>
        <p:nvSpPr>
          <p:cNvPr id="2" name="TextBox 1">
            <a:extLst>
              <a:ext uri="{FF2B5EF4-FFF2-40B4-BE49-F238E27FC236}">
                <a16:creationId xmlns:a16="http://schemas.microsoft.com/office/drawing/2014/main" id="{20F19DDF-8A05-9DB8-8291-9FD2FB791D16}"/>
              </a:ext>
            </a:extLst>
          </p:cNvPr>
          <p:cNvSpPr txBox="1"/>
          <p:nvPr/>
        </p:nvSpPr>
        <p:spPr>
          <a:xfrm>
            <a:off x="1895302" y="5763492"/>
            <a:ext cx="615696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fontAlgn="auto">
              <a:spcBef>
                <a:spcPts val="0"/>
              </a:spcBef>
              <a:spcAft>
                <a:spcPts val="0"/>
              </a:spcAft>
              <a:defRPr/>
            </a:pPr>
            <a:r>
              <a:rPr lang="en-US" sz="3200" b="1" kern="0" dirty="0">
                <a:solidFill>
                  <a:srgbClr val="000000"/>
                </a:solidFill>
                <a:latin typeface="Arial"/>
                <a:ea typeface="+mj-ea"/>
                <a:cs typeface="Arial"/>
                <a:sym typeface="Arial"/>
              </a:rPr>
              <a:t>The Cell:</a:t>
            </a:r>
          </a:p>
          <a:p>
            <a:pPr eaLnBrk="1" fontAlgn="auto">
              <a:spcBef>
                <a:spcPts val="0"/>
              </a:spcBef>
              <a:spcAft>
                <a:spcPts val="0"/>
              </a:spcAft>
              <a:defRPr/>
            </a:pPr>
            <a:r>
              <a:rPr lang="en-US" sz="2800" b="1" kern="0" dirty="0">
                <a:solidFill>
                  <a:srgbClr val="000000"/>
                </a:solidFill>
                <a:latin typeface="Arial"/>
                <a:ea typeface="+mj-ea"/>
                <a:cs typeface="Arial"/>
                <a:sym typeface="Arial"/>
              </a:rPr>
              <a:t>A self-replicating nanoscale robot</a:t>
            </a:r>
          </a:p>
        </p:txBody>
      </p:sp>
    </p:spTree>
    <p:extLst>
      <p:ext uri="{BB962C8B-B14F-4D97-AF65-F5344CB8AC3E}">
        <p14:creationId xmlns:p14="http://schemas.microsoft.com/office/powerpoint/2010/main" val="3443579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idx="4294967295"/>
          </p:nvPr>
        </p:nvSpPr>
        <p:spPr>
          <a:xfrm>
            <a:off x="1752600" y="609599"/>
            <a:ext cx="8686800" cy="1143002"/>
          </a:xfrm>
          <a:prstGeom prst="rect">
            <a:avLst/>
          </a:prstGeom>
        </p:spPr>
        <p:txBody>
          <a:bodyPr>
            <a:normAutofit/>
          </a:bodyPr>
          <a:lstStyle>
            <a:lvl1pPr defTabSz="841247">
              <a:defRPr sz="3680">
                <a:effectLst>
                  <a:outerShdw blurRad="11684" dist="23368" dir="2700000" rotWithShape="0">
                    <a:srgbClr val="000000"/>
                  </a:outerShdw>
                </a:effectLst>
              </a:defRPr>
            </a:lvl1pPr>
          </a:lstStyle>
          <a:p>
            <a:r>
              <a:rPr lang="en-US" sz="5400" dirty="0"/>
              <a:t>Signature in the Cell</a:t>
            </a:r>
            <a:endParaRPr sz="5400" dirty="0"/>
          </a:p>
        </p:txBody>
      </p:sp>
      <p:sp>
        <p:nvSpPr>
          <p:cNvPr id="381" name="Shape 381"/>
          <p:cNvSpPr>
            <a:spLocks noGrp="1"/>
          </p:cNvSpPr>
          <p:nvPr>
            <p:ph type="body" idx="4294967295"/>
          </p:nvPr>
        </p:nvSpPr>
        <p:spPr>
          <a:xfrm>
            <a:off x="544010" y="1981200"/>
            <a:ext cx="11343190" cy="4114800"/>
          </a:xfrm>
          <a:prstGeom prst="rect">
            <a:avLst/>
          </a:prstGeom>
        </p:spPr>
        <p:txBody>
          <a:bodyPr>
            <a:normAutofit/>
          </a:bodyPr>
          <a:lstStyle/>
          <a:p>
            <a:pPr>
              <a:lnSpc>
                <a:spcPct val="90000"/>
              </a:lnSpc>
            </a:pPr>
            <a:r>
              <a:rPr sz="4400" dirty="0"/>
              <a:t>Every living cell is full of signs of intelligent design.</a:t>
            </a:r>
            <a:endParaRPr lang="en-US" sz="4400" dirty="0"/>
          </a:p>
          <a:p>
            <a:pPr>
              <a:lnSpc>
                <a:spcPct val="90000"/>
              </a:lnSpc>
            </a:pPr>
            <a:r>
              <a:rPr lang="en-US" sz="4400" dirty="0"/>
              <a:t>In 1953 Crick and Watson discovered the structure of DNA.</a:t>
            </a:r>
          </a:p>
        </p:txBody>
      </p:sp>
    </p:spTree>
    <p:extLst>
      <p:ext uri="{BB962C8B-B14F-4D97-AF65-F5344CB8AC3E}">
        <p14:creationId xmlns:p14="http://schemas.microsoft.com/office/powerpoint/2010/main" val="289902707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8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uiExpan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id="{04E9AF67-CDF6-6B1A-922C-4DD4929CF5B4}"/>
              </a:ext>
            </a:extLst>
          </p:cNvPr>
          <p:cNvGrpSpPr>
            <a:grpSpLocks/>
          </p:cNvGrpSpPr>
          <p:nvPr/>
        </p:nvGrpSpPr>
        <p:grpSpPr bwMode="auto">
          <a:xfrm>
            <a:off x="1373559" y="-54916"/>
            <a:ext cx="5016029" cy="7478465"/>
            <a:chOff x="148" y="656"/>
            <a:chExt cx="3310" cy="3222"/>
          </a:xfrm>
        </p:grpSpPr>
        <p:pic>
          <p:nvPicPr>
            <p:cNvPr id="50183" name="Picture 3">
              <a:extLst>
                <a:ext uri="{FF2B5EF4-FFF2-40B4-BE49-F238E27FC236}">
                  <a16:creationId xmlns:a16="http://schemas.microsoft.com/office/drawing/2014/main" id="{AC14DD24-079F-67C8-7CA3-B157AF0A202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 y="656"/>
              <a:ext cx="3272" cy="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184" name="Rectangle 4">
              <a:extLst>
                <a:ext uri="{FF2B5EF4-FFF2-40B4-BE49-F238E27FC236}">
                  <a16:creationId xmlns:a16="http://schemas.microsoft.com/office/drawing/2014/main" id="{D11D30E6-C304-52E9-DA78-157B3423CC51}"/>
                </a:ext>
              </a:extLst>
            </p:cNvPr>
            <p:cNvSpPr>
              <a:spLocks noChangeArrowheads="1"/>
            </p:cNvSpPr>
            <p:nvPr/>
          </p:nvSpPr>
          <p:spPr bwMode="auto">
            <a:xfrm>
              <a:off x="148" y="1252"/>
              <a:ext cx="1048" cy="184"/>
            </a:xfrm>
            <a:prstGeom prst="rect">
              <a:avLst/>
            </a:prstGeom>
            <a:solidFill>
              <a:schemeClr val="bg1"/>
            </a:solidFill>
            <a:ln w="12700">
              <a:solidFill>
                <a:schemeClr val="tx1"/>
              </a:solidFill>
              <a:miter lim="800000"/>
              <a:headEnd/>
              <a:tailEnd/>
            </a:ln>
          </p:spPr>
          <p:txBody>
            <a:bodyPr wrap="none" anchor="ctr"/>
            <a:lstStyle>
              <a:lvl1pPr>
                <a:spcBef>
                  <a:spcPct val="20000"/>
                </a:spcBef>
                <a:buSzPct val="100000"/>
                <a:buChar char="•"/>
                <a:defRPr sz="3000" b="1">
                  <a:solidFill>
                    <a:schemeClr val="tx1"/>
                  </a:solidFill>
                  <a:latin typeface="Arial" panose="020B0604020202020204" pitchFamily="34" charset="0"/>
                </a:defRPr>
              </a:lvl1pPr>
              <a:lvl2pPr marL="742950" indent="-285750">
                <a:spcBef>
                  <a:spcPct val="20000"/>
                </a:spcBef>
                <a:buSzPct val="100000"/>
                <a:buChar char="–"/>
                <a:defRPr sz="2400" b="1">
                  <a:solidFill>
                    <a:schemeClr val="tx1"/>
                  </a:solidFill>
                  <a:latin typeface="Arial" panose="020B0604020202020204" pitchFamily="34" charset="0"/>
                </a:defRPr>
              </a:lvl2pPr>
              <a:lvl3pPr marL="1143000" indent="-228600">
                <a:spcBef>
                  <a:spcPct val="20000"/>
                </a:spcBef>
                <a:buSzPct val="100000"/>
                <a:buChar char="•"/>
                <a:defRPr sz="2000" b="1">
                  <a:solidFill>
                    <a:schemeClr val="tx1"/>
                  </a:solidFill>
                  <a:latin typeface="Arial" panose="020B0604020202020204" pitchFamily="34" charset="0"/>
                </a:defRPr>
              </a:lvl3pPr>
              <a:lvl4pPr marL="1600200" indent="-228600">
                <a:spcBef>
                  <a:spcPct val="20000"/>
                </a:spcBef>
                <a:buSzPct val="100000"/>
                <a:buChar char="–"/>
                <a:defRPr sz="2000" b="1">
                  <a:solidFill>
                    <a:schemeClr val="tx1"/>
                  </a:solidFill>
                  <a:latin typeface="Arial" panose="020B0604020202020204" pitchFamily="34" charset="0"/>
                </a:defRPr>
              </a:lvl4pPr>
              <a:lvl5pPr marL="2057400" indent="-228600">
                <a:spcBef>
                  <a:spcPct val="20000"/>
                </a:spcBef>
                <a:buSzPct val="100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9pPr>
            </a:lstStyle>
            <a:p>
              <a:pPr>
                <a:spcBef>
                  <a:spcPct val="0"/>
                </a:spcBef>
                <a:buSzTx/>
                <a:buNone/>
                <a:defRPr/>
              </a:pPr>
              <a:endParaRPr lang="en-US" altLang="en-US" sz="2400">
                <a:solidFill>
                  <a:srgbClr val="000000"/>
                </a:solidFill>
                <a:cs typeface="Arial"/>
                <a:sym typeface="Arial"/>
              </a:endParaRPr>
            </a:p>
          </p:txBody>
        </p:sp>
      </p:grpSp>
      <p:sp>
        <p:nvSpPr>
          <p:cNvPr id="50179" name="Rectangle 5">
            <a:extLst>
              <a:ext uri="{FF2B5EF4-FFF2-40B4-BE49-F238E27FC236}">
                <a16:creationId xmlns:a16="http://schemas.microsoft.com/office/drawing/2014/main" id="{40ABD1DE-76FF-3566-2793-E4D55494CC5C}"/>
              </a:ext>
            </a:extLst>
          </p:cNvPr>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SzPct val="100000"/>
              <a:buChar char="•"/>
              <a:defRPr sz="3000" b="1">
                <a:solidFill>
                  <a:schemeClr val="tx1"/>
                </a:solidFill>
                <a:latin typeface="Arial" panose="020B0604020202020204" pitchFamily="34" charset="0"/>
              </a:defRPr>
            </a:lvl1pPr>
            <a:lvl2pPr marL="742950" indent="-285750">
              <a:spcBef>
                <a:spcPct val="20000"/>
              </a:spcBef>
              <a:buSzPct val="100000"/>
              <a:buChar char="–"/>
              <a:defRPr sz="2400" b="1">
                <a:solidFill>
                  <a:schemeClr val="tx1"/>
                </a:solidFill>
                <a:latin typeface="Arial" panose="020B0604020202020204" pitchFamily="34" charset="0"/>
              </a:defRPr>
            </a:lvl2pPr>
            <a:lvl3pPr marL="1143000" indent="-228600">
              <a:spcBef>
                <a:spcPct val="20000"/>
              </a:spcBef>
              <a:buSzPct val="100000"/>
              <a:buChar char="•"/>
              <a:defRPr sz="2000" b="1">
                <a:solidFill>
                  <a:schemeClr val="tx1"/>
                </a:solidFill>
                <a:latin typeface="Arial" panose="020B0604020202020204" pitchFamily="34" charset="0"/>
              </a:defRPr>
            </a:lvl3pPr>
            <a:lvl4pPr marL="1600200" indent="-228600">
              <a:spcBef>
                <a:spcPct val="20000"/>
              </a:spcBef>
              <a:buSzPct val="100000"/>
              <a:buChar char="–"/>
              <a:defRPr sz="2000" b="1">
                <a:solidFill>
                  <a:schemeClr val="tx1"/>
                </a:solidFill>
                <a:latin typeface="Arial" panose="020B0604020202020204" pitchFamily="34" charset="0"/>
              </a:defRPr>
            </a:lvl4pPr>
            <a:lvl5pPr marL="2057400" indent="-228600">
              <a:spcBef>
                <a:spcPct val="20000"/>
              </a:spcBef>
              <a:buSzPct val="100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9pPr>
          </a:lstStyle>
          <a:p>
            <a:pPr>
              <a:spcBef>
                <a:spcPct val="0"/>
              </a:spcBef>
              <a:buSzTx/>
              <a:buNone/>
              <a:defRPr/>
            </a:pPr>
            <a:endParaRPr lang="en-US" altLang="en-US" sz="2400">
              <a:solidFill>
                <a:srgbClr val="000000"/>
              </a:solidFill>
              <a:cs typeface="Arial"/>
              <a:sym typeface="Arial"/>
            </a:endParaRPr>
          </a:p>
        </p:txBody>
      </p:sp>
      <p:sp>
        <p:nvSpPr>
          <p:cNvPr id="50180" name="Rectangle 6">
            <a:extLst>
              <a:ext uri="{FF2B5EF4-FFF2-40B4-BE49-F238E27FC236}">
                <a16:creationId xmlns:a16="http://schemas.microsoft.com/office/drawing/2014/main" id="{D4F3E391-1C8F-C066-C702-D35FF365F72D}"/>
              </a:ext>
            </a:extLst>
          </p:cNvPr>
          <p:cNvSpPr>
            <a:spLocks noGrp="1" noChangeArrowheads="1"/>
          </p:cNvSpPr>
          <p:nvPr>
            <p:ph type="title" idx="4294967295"/>
          </p:nvPr>
        </p:nvSpPr>
        <p:spPr>
          <a:xfrm>
            <a:off x="4114800" y="838200"/>
            <a:ext cx="5715000" cy="1143000"/>
          </a:xfrm>
          <a:noFill/>
        </p:spPr>
        <p:txBody>
          <a:bodyPr/>
          <a:lstStyle/>
          <a:p>
            <a:pPr eaLnBrk="1" hangingPunct="1"/>
            <a:r>
              <a:rPr lang="en-US" altLang="en-US" sz="6000">
                <a:solidFill>
                  <a:srgbClr val="C1CEFF"/>
                </a:solidFill>
              </a:rPr>
              <a:t>DNA</a:t>
            </a:r>
          </a:p>
        </p:txBody>
      </p:sp>
      <p:sp>
        <p:nvSpPr>
          <p:cNvPr id="156679" name="Rectangle 7">
            <a:extLst>
              <a:ext uri="{FF2B5EF4-FFF2-40B4-BE49-F238E27FC236}">
                <a16:creationId xmlns:a16="http://schemas.microsoft.com/office/drawing/2014/main" id="{2BF9DAED-F625-E284-2B43-760AD19F2D4B}"/>
              </a:ext>
            </a:extLst>
          </p:cNvPr>
          <p:cNvSpPr>
            <a:spLocks noGrp="1" noChangeArrowheads="1"/>
          </p:cNvSpPr>
          <p:nvPr>
            <p:ph type="body" idx="4294967295"/>
          </p:nvPr>
        </p:nvSpPr>
        <p:spPr>
          <a:xfrm>
            <a:off x="5568044" y="2209800"/>
            <a:ext cx="4909457" cy="3886200"/>
          </a:xfrm>
          <a:solidFill>
            <a:schemeClr val="tx1"/>
          </a:solidFill>
        </p:spPr>
        <p:txBody>
          <a:bodyPr/>
          <a:lstStyle/>
          <a:p>
            <a:pPr eaLnBrk="1" hangingPunct="1">
              <a:buClr>
                <a:schemeClr val="tx1"/>
              </a:buClr>
            </a:pPr>
            <a:r>
              <a:rPr lang="en-US" altLang="en-US" sz="3400" dirty="0">
                <a:solidFill>
                  <a:srgbClr val="FFFFFF"/>
                </a:solidFill>
              </a:rPr>
              <a:t>Double helix with cross bars</a:t>
            </a:r>
            <a:endParaRPr lang="en-US" altLang="en-US" sz="3800" dirty="0">
              <a:solidFill>
                <a:srgbClr val="FFFFFF"/>
              </a:solidFill>
            </a:endParaRPr>
          </a:p>
          <a:p>
            <a:pPr eaLnBrk="1" hangingPunct="1">
              <a:buClr>
                <a:schemeClr val="tx1"/>
              </a:buClr>
            </a:pPr>
            <a:r>
              <a:rPr lang="en-US" altLang="en-US" sz="3400" i="1" dirty="0">
                <a:solidFill>
                  <a:srgbClr val="00B050"/>
                </a:solidFill>
              </a:rPr>
              <a:t>Thymine,</a:t>
            </a:r>
            <a:r>
              <a:rPr lang="en-US" altLang="en-US" sz="3400" i="1" dirty="0">
                <a:solidFill>
                  <a:srgbClr val="FF0000"/>
                </a:solidFill>
              </a:rPr>
              <a:t> </a:t>
            </a:r>
            <a:r>
              <a:rPr lang="en-US" altLang="en-US" sz="3400" i="1" dirty="0">
                <a:solidFill>
                  <a:srgbClr val="FFFF00"/>
                </a:solidFill>
              </a:rPr>
              <a:t>Cytosine,</a:t>
            </a:r>
          </a:p>
          <a:p>
            <a:pPr eaLnBrk="1" hangingPunct="1">
              <a:buClr>
                <a:schemeClr val="tx1"/>
              </a:buClr>
            </a:pPr>
            <a:r>
              <a:rPr lang="en-US" altLang="en-US" sz="3400" i="1" dirty="0">
                <a:solidFill>
                  <a:srgbClr val="0070C0"/>
                </a:solidFill>
              </a:rPr>
              <a:t>Adenine,</a:t>
            </a:r>
            <a:r>
              <a:rPr lang="en-US" altLang="en-US" sz="3400" i="1" dirty="0">
                <a:solidFill>
                  <a:srgbClr val="FF0000"/>
                </a:solidFill>
              </a:rPr>
              <a:t> Guanine</a:t>
            </a:r>
          </a:p>
          <a:p>
            <a:pPr eaLnBrk="1" hangingPunct="1">
              <a:buClr>
                <a:schemeClr val="tx1"/>
              </a:buClr>
            </a:pPr>
            <a:r>
              <a:rPr lang="en-US" altLang="en-US" sz="3400" dirty="0">
                <a:solidFill>
                  <a:srgbClr val="FFFFFF"/>
                </a:solidFill>
              </a:rPr>
              <a:t>Capacity to reproduce itself</a:t>
            </a:r>
          </a:p>
        </p:txBody>
      </p:sp>
      <p:sp>
        <p:nvSpPr>
          <p:cNvPr id="50182" name="Rectangle 8">
            <a:extLst>
              <a:ext uri="{FF2B5EF4-FFF2-40B4-BE49-F238E27FC236}">
                <a16:creationId xmlns:a16="http://schemas.microsoft.com/office/drawing/2014/main" id="{52D400F8-A8AA-F4FA-234A-1A0ABF12A0D1}"/>
              </a:ext>
            </a:extLst>
          </p:cNvPr>
          <p:cNvSpPr>
            <a:spLocks noChangeArrowheads="1"/>
          </p:cNvSpPr>
          <p:nvPr/>
        </p:nvSpPr>
        <p:spPr bwMode="auto">
          <a:xfrm>
            <a:off x="4795158" y="4980214"/>
            <a:ext cx="1055914" cy="1344387"/>
          </a:xfrm>
          <a:prstGeom prst="rect">
            <a:avLst/>
          </a:prstGeom>
          <a:solidFill>
            <a:schemeClr val="tx1"/>
          </a:solidFill>
          <a:ln w="12700">
            <a:solidFill>
              <a:schemeClr val="tx1"/>
            </a:solidFill>
            <a:miter lim="800000"/>
            <a:headEnd/>
            <a:tailEnd/>
          </a:ln>
        </p:spPr>
        <p:txBody>
          <a:bodyPr wrap="none" anchor="ctr"/>
          <a:lstStyle>
            <a:lvl1pPr>
              <a:spcBef>
                <a:spcPct val="20000"/>
              </a:spcBef>
              <a:buSzPct val="100000"/>
              <a:buChar char="•"/>
              <a:defRPr sz="3000" b="1">
                <a:solidFill>
                  <a:schemeClr val="tx1"/>
                </a:solidFill>
                <a:latin typeface="Arial" panose="020B0604020202020204" pitchFamily="34" charset="0"/>
              </a:defRPr>
            </a:lvl1pPr>
            <a:lvl2pPr marL="742950" indent="-285750">
              <a:spcBef>
                <a:spcPct val="20000"/>
              </a:spcBef>
              <a:buSzPct val="100000"/>
              <a:buChar char="–"/>
              <a:defRPr sz="2400" b="1">
                <a:solidFill>
                  <a:schemeClr val="tx1"/>
                </a:solidFill>
                <a:latin typeface="Arial" panose="020B0604020202020204" pitchFamily="34" charset="0"/>
              </a:defRPr>
            </a:lvl2pPr>
            <a:lvl3pPr marL="1143000" indent="-228600">
              <a:spcBef>
                <a:spcPct val="20000"/>
              </a:spcBef>
              <a:buSzPct val="100000"/>
              <a:buChar char="•"/>
              <a:defRPr sz="2000" b="1">
                <a:solidFill>
                  <a:schemeClr val="tx1"/>
                </a:solidFill>
                <a:latin typeface="Arial" panose="020B0604020202020204" pitchFamily="34" charset="0"/>
              </a:defRPr>
            </a:lvl3pPr>
            <a:lvl4pPr marL="1600200" indent="-228600">
              <a:spcBef>
                <a:spcPct val="20000"/>
              </a:spcBef>
              <a:buSzPct val="100000"/>
              <a:buChar char="–"/>
              <a:defRPr sz="2000" b="1">
                <a:solidFill>
                  <a:schemeClr val="tx1"/>
                </a:solidFill>
                <a:latin typeface="Arial" panose="020B0604020202020204" pitchFamily="34" charset="0"/>
              </a:defRPr>
            </a:lvl4pPr>
            <a:lvl5pPr marL="2057400" indent="-228600">
              <a:spcBef>
                <a:spcPct val="20000"/>
              </a:spcBef>
              <a:buSzPct val="100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SzPct val="100000"/>
              <a:buChar char="•"/>
              <a:defRPr sz="2000" b="1">
                <a:solidFill>
                  <a:schemeClr val="tx1"/>
                </a:solidFill>
                <a:latin typeface="Arial" panose="020B0604020202020204" pitchFamily="34" charset="0"/>
              </a:defRPr>
            </a:lvl9pPr>
          </a:lstStyle>
          <a:p>
            <a:pPr>
              <a:spcBef>
                <a:spcPct val="0"/>
              </a:spcBef>
              <a:buSzTx/>
              <a:buNone/>
              <a:defRPr/>
            </a:pPr>
            <a:endParaRPr lang="en-US" altLang="en-US" sz="2400" b="0" dirty="0">
              <a:solidFill>
                <a:srgbClr val="000000"/>
              </a:solidFill>
              <a:latin typeface="Times New Roman" panose="02020603050405020304" pitchFamily="18" charset="0"/>
              <a:cs typeface="Arial"/>
              <a:sym typeface="Arial"/>
            </a:endParaRPr>
          </a:p>
        </p:txBody>
      </p:sp>
      <p:sp>
        <p:nvSpPr>
          <p:cNvPr id="2" name="TextBox 1">
            <a:extLst>
              <a:ext uri="{FF2B5EF4-FFF2-40B4-BE49-F238E27FC236}">
                <a16:creationId xmlns:a16="http://schemas.microsoft.com/office/drawing/2014/main" id="{CDE91331-91A8-F513-8FE9-EABBC510A742}"/>
              </a:ext>
            </a:extLst>
          </p:cNvPr>
          <p:cNvSpPr txBox="1"/>
          <p:nvPr/>
        </p:nvSpPr>
        <p:spPr>
          <a:xfrm>
            <a:off x="4686301" y="5731330"/>
            <a:ext cx="1529443" cy="1323439"/>
          </a:xfrm>
          <a:prstGeom prst="rect">
            <a:avLst/>
          </a:prstGeom>
          <a:noFill/>
        </p:spPr>
        <p:txBody>
          <a:bodyPr wrap="square" rtlCol="0">
            <a:spAutoFit/>
          </a:bodyPr>
          <a:lstStyle/>
          <a:p>
            <a:pPr eaLnBrk="1" fontAlgn="auto">
              <a:spcBef>
                <a:spcPts val="0"/>
              </a:spcBef>
              <a:spcAft>
                <a:spcPts val="0"/>
              </a:spcAft>
              <a:defRPr/>
            </a:pPr>
            <a:r>
              <a:rPr lang="en-US" sz="4000" kern="0" dirty="0" err="1">
                <a:solidFill>
                  <a:srgbClr val="000000"/>
                </a:solidFill>
                <a:latin typeface="Arial"/>
                <a:cs typeface="Arial"/>
                <a:sym typeface="Arial"/>
              </a:rPr>
              <a:t>acdskc</a:t>
            </a:r>
            <a:endParaRPr lang="en-US" sz="4000" kern="0" dirty="0">
              <a:solidFill>
                <a:srgbClr val="000000"/>
              </a:solidFill>
              <a:latin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6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67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66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idx="4294967295"/>
          </p:nvPr>
        </p:nvSpPr>
        <p:spPr>
          <a:xfrm>
            <a:off x="1752600" y="609599"/>
            <a:ext cx="8686800" cy="1143002"/>
          </a:xfrm>
          <a:prstGeom prst="rect">
            <a:avLst/>
          </a:prstGeom>
        </p:spPr>
        <p:txBody>
          <a:bodyPr>
            <a:normAutofit/>
          </a:bodyPr>
          <a:lstStyle>
            <a:lvl1pPr defTabSz="841247">
              <a:defRPr sz="3680">
                <a:effectLst>
                  <a:outerShdw blurRad="11684" dist="23368" dir="2700000" rotWithShape="0">
                    <a:srgbClr val="000000"/>
                  </a:outerShdw>
                </a:effectLst>
              </a:defRPr>
            </a:lvl1pPr>
          </a:lstStyle>
          <a:p>
            <a:r>
              <a:rPr lang="en-US" dirty="0"/>
              <a:t>Signature in the Cell</a:t>
            </a:r>
            <a:endParaRPr dirty="0"/>
          </a:p>
        </p:txBody>
      </p:sp>
      <p:sp>
        <p:nvSpPr>
          <p:cNvPr id="381" name="Shape 381"/>
          <p:cNvSpPr>
            <a:spLocks noGrp="1"/>
          </p:cNvSpPr>
          <p:nvPr>
            <p:ph type="body" idx="4294967295"/>
          </p:nvPr>
        </p:nvSpPr>
        <p:spPr>
          <a:xfrm>
            <a:off x="2209800" y="1981200"/>
            <a:ext cx="7772400" cy="4114800"/>
          </a:xfrm>
          <a:prstGeom prst="rect">
            <a:avLst/>
          </a:prstGeom>
        </p:spPr>
        <p:txBody>
          <a:bodyPr>
            <a:normAutofit/>
          </a:bodyPr>
          <a:lstStyle/>
          <a:p>
            <a:pPr>
              <a:lnSpc>
                <a:spcPct val="90000"/>
              </a:lnSpc>
            </a:pPr>
            <a:r>
              <a:rPr dirty="0"/>
              <a:t>Every living cell is full of signs of intelligent design.</a:t>
            </a:r>
            <a:endParaRPr lang="en-US" dirty="0"/>
          </a:p>
          <a:p>
            <a:pPr>
              <a:lnSpc>
                <a:spcPct val="90000"/>
              </a:lnSpc>
            </a:pPr>
            <a:r>
              <a:rPr lang="en-US" dirty="0"/>
              <a:t>In 1953 Crick and Watson discovered the structure of DNA.</a:t>
            </a:r>
          </a:p>
          <a:p>
            <a:pPr>
              <a:lnSpc>
                <a:spcPct val="90000"/>
              </a:lnSpc>
            </a:pPr>
            <a:r>
              <a:rPr lang="en-US" dirty="0"/>
              <a:t>Over the next decade, scientists found that DNA contained</a:t>
            </a:r>
            <a:r>
              <a:rPr dirty="0"/>
              <a:t> a language which </a:t>
            </a:r>
            <a:r>
              <a:rPr lang="en-US" dirty="0"/>
              <a:t>they</a:t>
            </a:r>
            <a:r>
              <a:rPr dirty="0"/>
              <a:t> learned to decode and read!</a:t>
            </a:r>
            <a:endParaRPr lang="en-US" dirty="0"/>
          </a:p>
          <a:p>
            <a:pPr lvl="0" fontAlgn="base">
              <a:lnSpc>
                <a:spcPct val="90000"/>
              </a:lnSpc>
              <a:spcBef>
                <a:spcPct val="20000"/>
              </a:spcBef>
              <a:spcAft>
                <a:spcPct val="0"/>
              </a:spcAft>
            </a:pPr>
            <a:r>
              <a:rPr lang="en-US" altLang="en-US" dirty="0">
                <a:ea typeface="+mn-ea"/>
                <a:cs typeface="+mn-cs"/>
              </a:rPr>
              <a:t>A code for building proteins and other parts of the living cell.</a:t>
            </a:r>
          </a:p>
          <a:p>
            <a:pPr>
              <a:lnSpc>
                <a:spcPct val="90000"/>
              </a:lnSpc>
            </a:pPr>
            <a:endParaRPr dirty="0"/>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8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8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38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8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7" name="image.png"/>
          <p:cNvPicPr>
            <a:picLocks noChangeAspect="1"/>
          </p:cNvPicPr>
          <p:nvPr/>
        </p:nvPicPr>
        <p:blipFill>
          <a:blip r:embed="rId2"/>
          <a:stretch>
            <a:fillRect/>
          </a:stretch>
        </p:blipFill>
        <p:spPr>
          <a:xfrm>
            <a:off x="4876800" y="228600"/>
            <a:ext cx="5334000" cy="6629400"/>
          </a:xfrm>
          <a:prstGeom prst="rect">
            <a:avLst/>
          </a:prstGeom>
          <a:ln w="12700">
            <a:miter lim="400000"/>
          </a:ln>
        </p:spPr>
      </p:pic>
      <p:sp>
        <p:nvSpPr>
          <p:cNvPr id="2268" name="Shape 2268"/>
          <p:cNvSpPr>
            <a:spLocks noGrp="1"/>
          </p:cNvSpPr>
          <p:nvPr>
            <p:ph type="title" idx="4294967295"/>
          </p:nvPr>
        </p:nvSpPr>
        <p:spPr>
          <a:xfrm>
            <a:off x="1295400" y="990600"/>
            <a:ext cx="3657600" cy="5181600"/>
          </a:xfrm>
          <a:prstGeom prst="rect">
            <a:avLst/>
          </a:prstGeom>
        </p:spPr>
        <p:txBody>
          <a:bodyPr>
            <a:normAutofit/>
          </a:bodyPr>
          <a:lstStyle/>
          <a:p>
            <a:pPr>
              <a:defRPr sz="3600">
                <a:solidFill>
                  <a:srgbClr val="FFFFFF"/>
                </a:solidFill>
              </a:defRPr>
            </a:pPr>
            <a:r>
              <a:rPr dirty="0"/>
              <a:t>Transcription,</a:t>
            </a:r>
            <a:br>
              <a:rPr dirty="0"/>
            </a:br>
            <a:br>
              <a:rPr dirty="0"/>
            </a:br>
            <a:r>
              <a:rPr dirty="0"/>
              <a:t>Migration, </a:t>
            </a:r>
            <a:br>
              <a:rPr dirty="0"/>
            </a:br>
            <a:br>
              <a:rPr dirty="0"/>
            </a:br>
            <a:r>
              <a:rPr dirty="0"/>
              <a:t>&amp; Translation</a:t>
            </a:r>
            <a:br>
              <a:rPr dirty="0"/>
            </a:br>
            <a:br>
              <a:rPr dirty="0"/>
            </a:br>
            <a:r>
              <a:rPr dirty="0"/>
              <a:t>for Protein Building</a:t>
            </a:r>
            <a:br>
              <a:rPr dirty="0"/>
            </a:br>
            <a:endParaRPr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png"/>
          <p:cNvPicPr>
            <a:picLocks noChangeAspect="1"/>
          </p:cNvPicPr>
          <p:nvPr/>
        </p:nvPicPr>
        <p:blipFill>
          <a:blip r:embed="rId2"/>
          <a:stretch>
            <a:fillRect/>
          </a:stretch>
        </p:blipFill>
        <p:spPr>
          <a:xfrm>
            <a:off x="1558925" y="-20638"/>
            <a:ext cx="9296400" cy="7259638"/>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Default Design">
  <a:themeElements>
    <a:clrScheme name="">
      <a:dk1>
        <a:srgbClr val="0000FF"/>
      </a:dk1>
      <a:lt1>
        <a:srgbClr val="FFFFFF"/>
      </a:lt1>
      <a:dk2>
        <a:srgbClr val="FF0000"/>
      </a:dk2>
      <a:lt2>
        <a:srgbClr val="000000"/>
      </a:lt2>
      <a:accent1>
        <a:srgbClr val="008000"/>
      </a:accent1>
      <a:accent2>
        <a:srgbClr val="996633"/>
      </a:accent2>
      <a:accent3>
        <a:srgbClr val="FFFFFF"/>
      </a:accent3>
      <a:accent4>
        <a:srgbClr val="0000DA"/>
      </a:accent4>
      <a:accent5>
        <a:srgbClr val="AAC0AA"/>
      </a:accent5>
      <a:accent6>
        <a:srgbClr val="8A5C2D"/>
      </a:accent6>
      <a:hlink>
        <a:srgbClr val="9900FF"/>
      </a:hlink>
      <a:folHlink>
        <a:srgbClr val="FFFF00"/>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 Argument from Complexity - 2020" id="{AF387243-0FDF-9D41-B042-66559BDE0C83}" vid="{DB3502B7-0DD5-E749-81C0-DF496BAFFCC4}"/>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eation-Evolution Seminar - 1997">
  <a:themeElements>
    <a:clrScheme name="">
      <a:dk1>
        <a:srgbClr val="000000"/>
      </a:dk1>
      <a:lt1>
        <a:srgbClr val="A2C1FE"/>
      </a:lt1>
      <a:dk2>
        <a:srgbClr val="00279F"/>
      </a:dk2>
      <a:lt2>
        <a:srgbClr val="FAFD00"/>
      </a:lt2>
      <a:accent1>
        <a:srgbClr val="6E0043"/>
      </a:accent1>
      <a:accent2>
        <a:srgbClr val="E5405D"/>
      </a:accent2>
      <a:accent3>
        <a:srgbClr val="CEDDFE"/>
      </a:accent3>
      <a:accent4>
        <a:srgbClr val="000000"/>
      </a:accent4>
      <a:accent5>
        <a:srgbClr val="BAAAB0"/>
      </a:accent5>
      <a:accent6>
        <a:srgbClr val="CF3953"/>
      </a:accent6>
      <a:hlink>
        <a:srgbClr val="FC0128"/>
      </a:hlink>
      <a:folHlink>
        <a:srgbClr val="FE9B03"/>
      </a:folHlink>
    </a:clrScheme>
    <a:fontScheme name="Creation-Evolution Seminar - 19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Creation-Evolution Seminar - 19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eation-Evolution Seminar - 19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eation-Evolution Seminar - 19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eation-Evolution Seminar - 19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eation-Evolution Seminar - 19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eation-Evolution Seminar - 19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eation-Evolution Seminar - 19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 Argument from Complexity - 2020" id="{AF387243-0FDF-9D41-B042-66559BDE0C83}" vid="{289DFD88-7C8A-D142-A642-EE3C5C15B868}"/>
    </a:ext>
  </a:extLst>
</a:theme>
</file>

<file path=ppt/theme/theme3.xml><?xml version="1.0" encoding="utf-8"?>
<a:theme xmlns:a="http://schemas.openxmlformats.org/drawingml/2006/main" name="3_Creation-Evolution Seminar - 1997">
  <a:themeElements>
    <a:clrScheme name="">
      <a:dk1>
        <a:srgbClr val="000000"/>
      </a:dk1>
      <a:lt1>
        <a:srgbClr val="A2C1FE"/>
      </a:lt1>
      <a:dk2>
        <a:srgbClr val="00279F"/>
      </a:dk2>
      <a:lt2>
        <a:srgbClr val="FAFD00"/>
      </a:lt2>
      <a:accent1>
        <a:srgbClr val="6E0043"/>
      </a:accent1>
      <a:accent2>
        <a:srgbClr val="E5405D"/>
      </a:accent2>
      <a:accent3>
        <a:srgbClr val="CEDDFE"/>
      </a:accent3>
      <a:accent4>
        <a:srgbClr val="000000"/>
      </a:accent4>
      <a:accent5>
        <a:srgbClr val="BAAAB0"/>
      </a:accent5>
      <a:accent6>
        <a:srgbClr val="CF3953"/>
      </a:accent6>
      <a:hlink>
        <a:srgbClr val="FC0128"/>
      </a:hlink>
      <a:folHlink>
        <a:srgbClr val="FE9B03"/>
      </a:folHlink>
    </a:clrScheme>
    <a:fontScheme name="2_Creation-Evolution Seminar - 19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reation-Evolution Seminar - 19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Creation-Evolution Seminar - 19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Creation-Evolution Seminar - 19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Creation-Evolution Seminar - 19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Creation-Evolution Seminar - 19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Creation-Evolution Seminar - 19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Creation-Evolution Seminar - 19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reation-Evolution Seminar - 1997">
  <a:themeElements>
    <a:clrScheme name="Creation-Evolution Seminar - 1997">
      <a:dk1>
        <a:srgbClr val="000000"/>
      </a:dk1>
      <a:lt1>
        <a:srgbClr val="000000"/>
      </a:lt1>
      <a:dk2>
        <a:srgbClr val="A7A7A7"/>
      </a:dk2>
      <a:lt2>
        <a:srgbClr val="535353"/>
      </a:lt2>
      <a:accent1>
        <a:srgbClr val="6E0043"/>
      </a:accent1>
      <a:accent2>
        <a:srgbClr val="E5405D"/>
      </a:accent2>
      <a:accent3>
        <a:srgbClr val="9BBB59"/>
      </a:accent3>
      <a:accent4>
        <a:srgbClr val="8064A2"/>
      </a:accent4>
      <a:accent5>
        <a:srgbClr val="4BACC6"/>
      </a:accent5>
      <a:accent6>
        <a:srgbClr val="F79646"/>
      </a:accent6>
      <a:hlink>
        <a:srgbClr val="0000FF"/>
      </a:hlink>
      <a:folHlink>
        <a:srgbClr val="FF00FF"/>
      </a:folHlink>
    </a:clrScheme>
    <a:fontScheme name="Creation-Evolution Seminar - 1997">
      <a:majorFont>
        <a:latin typeface="Times New Roman"/>
        <a:ea typeface="Times New Roman"/>
        <a:cs typeface="Times New Roman"/>
      </a:majorFont>
      <a:minorFont>
        <a:latin typeface="Helvetica"/>
        <a:ea typeface="Helvetica"/>
        <a:cs typeface="Helvetica"/>
      </a:minorFont>
    </a:fontScheme>
    <a:fmtScheme name="Creation-Evolution Seminar - 19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2C1FE"/>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Creation-Evolution Seminar - 1997">
  <a:themeElements>
    <a:clrScheme name="Creation-Evolution Seminar - 1997">
      <a:dk1>
        <a:srgbClr val="000000"/>
      </a:dk1>
      <a:lt1>
        <a:srgbClr val="000000"/>
      </a:lt1>
      <a:dk2>
        <a:srgbClr val="A7A7A7"/>
      </a:dk2>
      <a:lt2>
        <a:srgbClr val="535353"/>
      </a:lt2>
      <a:accent1>
        <a:srgbClr val="6E0043"/>
      </a:accent1>
      <a:accent2>
        <a:srgbClr val="E5405D"/>
      </a:accent2>
      <a:accent3>
        <a:srgbClr val="9BBB59"/>
      </a:accent3>
      <a:accent4>
        <a:srgbClr val="8064A2"/>
      </a:accent4>
      <a:accent5>
        <a:srgbClr val="4BACC6"/>
      </a:accent5>
      <a:accent6>
        <a:srgbClr val="F79646"/>
      </a:accent6>
      <a:hlink>
        <a:srgbClr val="0000FF"/>
      </a:hlink>
      <a:folHlink>
        <a:srgbClr val="FF00FF"/>
      </a:folHlink>
    </a:clrScheme>
    <a:fontScheme name="Creation-Evolution Seminar - 1997">
      <a:majorFont>
        <a:latin typeface="Times New Roman"/>
        <a:ea typeface="Times New Roman"/>
        <a:cs typeface="Times New Roman"/>
      </a:majorFont>
      <a:minorFont>
        <a:latin typeface="Helvetica"/>
        <a:ea typeface="Helvetica"/>
        <a:cs typeface="Helvetica"/>
      </a:minorFont>
    </a:fontScheme>
    <a:fmtScheme name="Creation-Evolution Seminar - 19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2C1FE"/>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Creation-Evolution Seminar - 1997">
  <a:themeElements>
    <a:clrScheme name="Creation-Evolution Seminar - 1997">
      <a:dk1>
        <a:srgbClr val="000000"/>
      </a:dk1>
      <a:lt1>
        <a:srgbClr val="000000"/>
      </a:lt1>
      <a:dk2>
        <a:srgbClr val="A7A7A7"/>
      </a:dk2>
      <a:lt2>
        <a:srgbClr val="535353"/>
      </a:lt2>
      <a:accent1>
        <a:srgbClr val="6E0043"/>
      </a:accent1>
      <a:accent2>
        <a:srgbClr val="E5405D"/>
      </a:accent2>
      <a:accent3>
        <a:srgbClr val="9BBB59"/>
      </a:accent3>
      <a:accent4>
        <a:srgbClr val="8064A2"/>
      </a:accent4>
      <a:accent5>
        <a:srgbClr val="4BACC6"/>
      </a:accent5>
      <a:accent6>
        <a:srgbClr val="F79646"/>
      </a:accent6>
      <a:hlink>
        <a:srgbClr val="0000FF"/>
      </a:hlink>
      <a:folHlink>
        <a:srgbClr val="FF00FF"/>
      </a:folHlink>
    </a:clrScheme>
    <a:fontScheme name="Creation-Evolution Seminar - 1997">
      <a:majorFont>
        <a:latin typeface="Times New Roman"/>
        <a:ea typeface="Times New Roman"/>
        <a:cs typeface="Times New Roman"/>
      </a:majorFont>
      <a:minorFont>
        <a:latin typeface="Helvetica"/>
        <a:ea typeface="Helvetica"/>
        <a:cs typeface="Helvetica"/>
      </a:minorFont>
    </a:fontScheme>
    <a:fmtScheme name="Creation-Evolution Seminar - 19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2C1FE"/>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Creation-Evolution Seminar - 1997">
  <a:themeElements>
    <a:clrScheme name="">
      <a:dk1>
        <a:srgbClr val="000000"/>
      </a:dk1>
      <a:lt1>
        <a:srgbClr val="A2C1FE"/>
      </a:lt1>
      <a:dk2>
        <a:srgbClr val="00279F"/>
      </a:dk2>
      <a:lt2>
        <a:srgbClr val="FAFD00"/>
      </a:lt2>
      <a:accent1>
        <a:srgbClr val="6E0043"/>
      </a:accent1>
      <a:accent2>
        <a:srgbClr val="E5405D"/>
      </a:accent2>
      <a:accent3>
        <a:srgbClr val="CEDDFE"/>
      </a:accent3>
      <a:accent4>
        <a:srgbClr val="000000"/>
      </a:accent4>
      <a:accent5>
        <a:srgbClr val="BAAAB0"/>
      </a:accent5>
      <a:accent6>
        <a:srgbClr val="CF3953"/>
      </a:accent6>
      <a:hlink>
        <a:srgbClr val="FC0128"/>
      </a:hlink>
      <a:folHlink>
        <a:srgbClr val="FE9B03"/>
      </a:folHlink>
    </a:clrScheme>
    <a:fontScheme name="5_Creation-Evolution Seminar - 19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reation-Evolution Seminar - 19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Creation-Evolution Seminar - 19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Creation-Evolution Seminar - 19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Creation-Evolution Seminar - 19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Creation-Evolution Seminar - 19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Creation-Evolution Seminar - 19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Creation-Evolution Seminar - 19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reation-Evolution Seminar - 1997">
  <a:themeElements>
    <a:clrScheme name="Creation-Evolution Seminar - 1997">
      <a:dk1>
        <a:srgbClr val="000000"/>
      </a:dk1>
      <a:lt1>
        <a:srgbClr val="000000"/>
      </a:lt1>
      <a:dk2>
        <a:srgbClr val="A7A7A7"/>
      </a:dk2>
      <a:lt2>
        <a:srgbClr val="535353"/>
      </a:lt2>
      <a:accent1>
        <a:srgbClr val="6E0043"/>
      </a:accent1>
      <a:accent2>
        <a:srgbClr val="E5405D"/>
      </a:accent2>
      <a:accent3>
        <a:srgbClr val="9BBB59"/>
      </a:accent3>
      <a:accent4>
        <a:srgbClr val="8064A2"/>
      </a:accent4>
      <a:accent5>
        <a:srgbClr val="4BACC6"/>
      </a:accent5>
      <a:accent6>
        <a:srgbClr val="F79646"/>
      </a:accent6>
      <a:hlink>
        <a:srgbClr val="0000FF"/>
      </a:hlink>
      <a:folHlink>
        <a:srgbClr val="FF00FF"/>
      </a:folHlink>
    </a:clrScheme>
    <a:fontScheme name="Creation-Evolution Seminar - 1997">
      <a:majorFont>
        <a:latin typeface="Times New Roman"/>
        <a:ea typeface="Times New Roman"/>
        <a:cs typeface="Times New Roman"/>
      </a:majorFont>
      <a:minorFont>
        <a:latin typeface="Helvetica"/>
        <a:ea typeface="Helvetica"/>
        <a:cs typeface="Helvetica"/>
      </a:minorFont>
    </a:fontScheme>
    <a:fmtScheme name="Creation-Evolution Seminar - 19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2C1FE"/>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000000"/>
    </a:lt1>
    <a:dk2>
      <a:srgbClr val="00279F"/>
    </a:dk2>
    <a:lt2>
      <a:srgbClr val="FAFD00"/>
    </a:lt2>
    <a:accent1>
      <a:srgbClr val="6E0043"/>
    </a:accent1>
    <a:accent2>
      <a:srgbClr val="E5405D"/>
    </a:accent2>
    <a:accent3>
      <a:srgbClr val="AAAAAA"/>
    </a:accent3>
    <a:accent4>
      <a:srgbClr val="000000"/>
    </a:accent4>
    <a:accent5>
      <a:srgbClr val="BAAAB0"/>
    </a:accent5>
    <a:accent6>
      <a:srgbClr val="CF3953"/>
    </a:accent6>
    <a:hlink>
      <a:srgbClr val="FC0128"/>
    </a:hlink>
    <a:folHlink>
      <a:srgbClr val="FE9B03"/>
    </a:folHlink>
  </a:clrScheme>
</a:themeOverride>
</file>

<file path=docProps/app.xml><?xml version="1.0" encoding="utf-8"?>
<Properties xmlns="http://schemas.openxmlformats.org/officeDocument/2006/extended-properties" xmlns:vt="http://schemas.openxmlformats.org/officeDocument/2006/docPropsVTypes">
  <Template>Default Design</Template>
  <TotalTime>513</TotalTime>
  <Words>985</Words>
  <Application>Microsoft Office PowerPoint</Application>
  <PresentationFormat>Widescreen</PresentationFormat>
  <Paragraphs>105</Paragraphs>
  <Slides>30</Slides>
  <Notes>3</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30</vt:i4>
      </vt:variant>
    </vt:vector>
  </HeadingPairs>
  <TitlesOfParts>
    <vt:vector size="46" baseType="lpstr">
      <vt:lpstr>Algerian</vt:lpstr>
      <vt:lpstr>Arial</vt:lpstr>
      <vt:lpstr>Arial Narrow</vt:lpstr>
      <vt:lpstr>Calibri</vt:lpstr>
      <vt:lpstr>Calibri Light</vt:lpstr>
      <vt:lpstr>Times New Roman</vt:lpstr>
      <vt:lpstr>Wingdings</vt:lpstr>
      <vt:lpstr>Default Design</vt:lpstr>
      <vt:lpstr>Creation-Evolution Seminar - 1997</vt:lpstr>
      <vt:lpstr>3_Creation-Evolution Seminar - 1997</vt:lpstr>
      <vt:lpstr>1_Creation-Evolution Seminar - 1997</vt:lpstr>
      <vt:lpstr>2_Creation-Evolution Seminar - 1997</vt:lpstr>
      <vt:lpstr>4_Creation-Evolution Seminar - 1997</vt:lpstr>
      <vt:lpstr>5_Creation-Evolution Seminar - 1997</vt:lpstr>
      <vt:lpstr>6_Creation-Evolution Seminar - 1997</vt:lpstr>
      <vt:lpstr>Office Theme</vt:lpstr>
      <vt:lpstr>PowerPoint Presentation</vt:lpstr>
      <vt:lpstr> </vt:lpstr>
      <vt:lpstr>The Bible The Book on which Christianity is founded proclaims:</vt:lpstr>
      <vt:lpstr>PowerPoint Presentation</vt:lpstr>
      <vt:lpstr>Signature in the Cell</vt:lpstr>
      <vt:lpstr>DNA</vt:lpstr>
      <vt:lpstr>Signature in the Cell</vt:lpstr>
      <vt:lpstr>Transcription,  Migration,   &amp; Translation  for Protein Building </vt:lpstr>
      <vt:lpstr>PowerPoint Presentation</vt:lpstr>
      <vt:lpstr>Signature in the Cell</vt:lpstr>
      <vt:lpstr>DNA</vt:lpstr>
      <vt:lpstr>PowerPoint Presentation</vt:lpstr>
      <vt:lpstr>DNA</vt:lpstr>
      <vt:lpstr>PowerPoint Presentation</vt:lpstr>
      <vt:lpstr>PowerPoint Presentation</vt:lpstr>
      <vt:lpstr>ENCyclopedia Of DNA Elements To identify all the functional elements of the human genome</vt:lpstr>
      <vt:lpstr>ENCODE Project Goals</vt:lpstr>
      <vt:lpstr>ENCODE Results About the Supposed  "Junk" DNA</vt:lpstr>
      <vt:lpstr>ENCODE Results About the Supposed  "Junk" DNA</vt:lpstr>
      <vt:lpstr>ENCODE Results About the Supposed  "Junk" DNA</vt:lpstr>
      <vt:lpstr>ENCODE Project Results</vt:lpstr>
      <vt:lpstr>Recent Discoveries About the Supposed "Junk" DNA</vt:lpstr>
      <vt:lpstr>PowerPoint Presentation</vt:lpstr>
      <vt:lpstr>Recent Discoveries About the Supposed “Junk DNA”</vt:lpstr>
      <vt:lpstr>Recent Discoveries About the Cell’s Informational System</vt:lpstr>
      <vt:lpstr>ENCODE Project Results</vt:lpstr>
      <vt:lpstr>Recent Discoveries About the Cell’s Informational System</vt:lpstr>
      <vt:lpstr>PowerPoint Presentation</vt:lpstr>
      <vt:lpstr>Intelligent Design or Natural Causes Which is more reasonable?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Schiele</dc:creator>
  <cp:lastModifiedBy>Cody Chesser</cp:lastModifiedBy>
  <cp:revision>47</cp:revision>
  <cp:lastPrinted>2021-06-15T11:58:48Z</cp:lastPrinted>
  <dcterms:created xsi:type="dcterms:W3CDTF">2020-03-15T03:17:50Z</dcterms:created>
  <dcterms:modified xsi:type="dcterms:W3CDTF">2024-06-22T19:06:19Z</dcterms:modified>
</cp:coreProperties>
</file>