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101.xml" ContentType="application/vnd.openxmlformats-officedocument.presentationml.notesSlide+xml"/>
  <Override PartName="/ppt/notesSlides/notesSlide102.xml" ContentType="application/vnd.openxmlformats-officedocument.presentationml.notesSlide+xml"/>
  <Override PartName="/ppt/notesSlides/notesSlide103.xml" ContentType="application/vnd.openxmlformats-officedocument.presentationml.notesSlide+xml"/>
  <Override PartName="/ppt/notesSlides/notesSlide104.xml" ContentType="application/vnd.openxmlformats-officedocument.presentationml.notesSlide+xml"/>
  <Override PartName="/ppt/notesSlides/notesSlide105.xml" ContentType="application/vnd.openxmlformats-officedocument.presentationml.notesSlide+xml"/>
  <Override PartName="/ppt/notesSlides/notesSlide106.xml" ContentType="application/vnd.openxmlformats-officedocument.presentationml.notesSlide+xml"/>
  <Override PartName="/ppt/notesSlides/notesSlide107.xml" ContentType="application/vnd.openxmlformats-officedocument.presentationml.notesSlide+xml"/>
  <Override PartName="/ppt/notesSlides/notesSlide108.xml" ContentType="application/vnd.openxmlformats-officedocument.presentationml.notesSlide+xml"/>
  <Override PartName="/ppt/notesSlides/notesSlide109.xml" ContentType="application/vnd.openxmlformats-officedocument.presentationml.notesSlide+xml"/>
  <Override PartName="/ppt/notesSlides/notesSlide110.xml" ContentType="application/vnd.openxmlformats-officedocument.presentationml.notesSlide+xml"/>
  <Override PartName="/ppt/notesSlides/notesSlide111.xml" ContentType="application/vnd.openxmlformats-officedocument.presentationml.notesSlide+xml"/>
  <Override PartName="/ppt/notesSlides/notesSlide112.xml" ContentType="application/vnd.openxmlformats-officedocument.presentationml.notesSlide+xml"/>
  <Override PartName="/ppt/notesSlides/notesSlide113.xml" ContentType="application/vnd.openxmlformats-officedocument.presentationml.notesSlide+xml"/>
  <Override PartName="/ppt/notesSlides/notesSlide114.xml" ContentType="application/vnd.openxmlformats-officedocument.presentationml.notesSlide+xml"/>
  <Override PartName="/ppt/notesSlides/notesSlide115.xml" ContentType="application/vnd.openxmlformats-officedocument.presentationml.notesSlide+xml"/>
  <Override PartName="/ppt/notesSlides/notesSlide116.xml" ContentType="application/vnd.openxmlformats-officedocument.presentationml.notesSlide+xml"/>
  <Override PartName="/ppt/notesSlides/notesSlide117.xml" ContentType="application/vnd.openxmlformats-officedocument.presentationml.notesSlide+xml"/>
  <Override PartName="/ppt/notesSlides/notesSlide118.xml" ContentType="application/vnd.openxmlformats-officedocument.presentationml.notesSlide+xml"/>
  <Override PartName="/ppt/notesSlides/notesSlide119.xml" ContentType="application/vnd.openxmlformats-officedocument.presentationml.notesSlide+xml"/>
  <Override PartName="/ppt/notesSlides/notesSlide120.xml" ContentType="application/vnd.openxmlformats-officedocument.presentationml.notesSlide+xml"/>
  <Override PartName="/ppt/notesSlides/notesSlide121.xml" ContentType="application/vnd.openxmlformats-officedocument.presentationml.notesSlide+xml"/>
  <Override PartName="/ppt/notesSlides/notesSlide122.xml" ContentType="application/vnd.openxmlformats-officedocument.presentationml.notesSlide+xml"/>
  <Override PartName="/ppt/notesSlides/notesSlide123.xml" ContentType="application/vnd.openxmlformats-officedocument.presentationml.notesSlide+xml"/>
  <Override PartName="/ppt/notesSlides/notesSlide124.xml" ContentType="application/vnd.openxmlformats-officedocument.presentationml.notesSlide+xml"/>
  <Override PartName="/ppt/notesSlides/notesSlide125.xml" ContentType="application/vnd.openxmlformats-officedocument.presentationml.notesSlide+xml"/>
  <Override PartName="/ppt/notesSlides/notesSlide126.xml" ContentType="application/vnd.openxmlformats-officedocument.presentationml.notesSlide+xml"/>
  <Override PartName="/ppt/notesSlides/notesSlide127.xml" ContentType="application/vnd.openxmlformats-officedocument.presentationml.notesSlide+xml"/>
  <Override PartName="/ppt/notesSlides/notesSlide128.xml" ContentType="application/vnd.openxmlformats-officedocument.presentationml.notesSlide+xml"/>
  <Override PartName="/ppt/notesSlides/notesSlide129.xml" ContentType="application/vnd.openxmlformats-officedocument.presentationml.notesSlide+xml"/>
  <Override PartName="/ppt/notesSlides/notesSlide130.xml" ContentType="application/vnd.openxmlformats-officedocument.presentationml.notesSlide+xml"/>
  <Override PartName="/ppt/notesSlides/notesSlide131.xml" ContentType="application/vnd.openxmlformats-officedocument.presentationml.notesSlide+xml"/>
  <Override PartName="/ppt/notesSlides/notesSlide132.xml" ContentType="application/vnd.openxmlformats-officedocument.presentationml.notesSlide+xml"/>
  <Override PartName="/ppt/notesSlides/notesSlide133.xml" ContentType="application/vnd.openxmlformats-officedocument.presentationml.notesSlide+xml"/>
  <Override PartName="/ppt/notesSlides/notesSlide134.xml" ContentType="application/vnd.openxmlformats-officedocument.presentationml.notesSlide+xml"/>
  <Override PartName="/ppt/notesSlides/notesSlide135.xml" ContentType="application/vnd.openxmlformats-officedocument.presentationml.notesSlide+xml"/>
  <Override PartName="/ppt/notesSlides/notesSlide136.xml" ContentType="application/vnd.openxmlformats-officedocument.presentationml.notesSlide+xml"/>
  <Override PartName="/ppt/notesSlides/notesSlide137.xml" ContentType="application/vnd.openxmlformats-officedocument.presentationml.notesSlide+xml"/>
  <Override PartName="/ppt/notesSlides/notesSlide138.xml" ContentType="application/vnd.openxmlformats-officedocument.presentationml.notesSlide+xml"/>
  <Override PartName="/ppt/notesSlides/notesSlide139.xml" ContentType="application/vnd.openxmlformats-officedocument.presentationml.notesSlide+xml"/>
  <Override PartName="/ppt/notesSlides/notesSlide140.xml" ContentType="application/vnd.openxmlformats-officedocument.presentationml.notesSlide+xml"/>
  <Override PartName="/ppt/notesSlides/notesSlide141.xml" ContentType="application/vnd.openxmlformats-officedocument.presentationml.notesSlide+xml"/>
  <Override PartName="/ppt/notesSlides/notesSlide142.xml" ContentType="application/vnd.openxmlformats-officedocument.presentationml.notesSlide+xml"/>
  <Override PartName="/ppt/notesSlides/notesSlide143.xml" ContentType="application/vnd.openxmlformats-officedocument.presentationml.notesSlide+xml"/>
  <Override PartName="/ppt/notesSlides/notesSlide144.xml" ContentType="application/vnd.openxmlformats-officedocument.presentationml.notesSlide+xml"/>
  <Override PartName="/ppt/notesSlides/notesSlide145.xml" ContentType="application/vnd.openxmlformats-officedocument.presentationml.notesSlide+xml"/>
  <Override PartName="/ppt/notesSlides/notesSlide146.xml" ContentType="application/vnd.openxmlformats-officedocument.presentationml.notesSlide+xml"/>
  <Override PartName="/ppt/notesSlides/notesSlide147.xml" ContentType="application/vnd.openxmlformats-officedocument.presentationml.notesSlide+xml"/>
  <Override PartName="/ppt/notesSlides/notesSlide148.xml" ContentType="application/vnd.openxmlformats-officedocument.presentationml.notesSlide+xml"/>
  <Override PartName="/ppt/notesSlides/notesSlide149.xml" ContentType="application/vnd.openxmlformats-officedocument.presentationml.notesSlide+xml"/>
  <Override PartName="/ppt/notesSlides/notesSlide150.xml" ContentType="application/vnd.openxmlformats-officedocument.presentationml.notesSlide+xml"/>
  <Override PartName="/ppt/notesSlides/notesSlide151.xml" ContentType="application/vnd.openxmlformats-officedocument.presentationml.notesSlide+xml"/>
  <Override PartName="/ppt/notesSlides/notesSlide152.xml" ContentType="application/vnd.openxmlformats-officedocument.presentationml.notesSlide+xml"/>
  <Override PartName="/ppt/notesSlides/notesSlide153.xml" ContentType="application/vnd.openxmlformats-officedocument.presentationml.notesSlide+xml"/>
  <Override PartName="/ppt/notesSlides/notesSlide154.xml" ContentType="application/vnd.openxmlformats-officedocument.presentationml.notesSlide+xml"/>
  <Override PartName="/ppt/notesSlides/notesSlide155.xml" ContentType="application/vnd.openxmlformats-officedocument.presentationml.notesSlide+xml"/>
  <Override PartName="/ppt/notesSlides/notesSlide156.xml" ContentType="application/vnd.openxmlformats-officedocument.presentationml.notesSlide+xml"/>
  <Override PartName="/ppt/notesSlides/notesSlide157.xml" ContentType="application/vnd.openxmlformats-officedocument.presentationml.notesSlide+xml"/>
  <Override PartName="/ppt/notesSlides/notesSlide158.xml" ContentType="application/vnd.openxmlformats-officedocument.presentationml.notesSlide+xml"/>
  <Override PartName="/ppt/notesSlides/notesSlide159.xml" ContentType="application/vnd.openxmlformats-officedocument.presentationml.notesSlide+xml"/>
  <Override PartName="/ppt/notesSlides/notesSlide160.xml" ContentType="application/vnd.openxmlformats-officedocument.presentationml.notesSlide+xml"/>
  <Override PartName="/ppt/notesSlides/notesSlide161.xml" ContentType="application/vnd.openxmlformats-officedocument.presentationml.notesSlide+xml"/>
  <Override PartName="/ppt/notesSlides/notesSlide162.xml" ContentType="application/vnd.openxmlformats-officedocument.presentationml.notesSlide+xml"/>
  <Override PartName="/ppt/notesSlides/notesSlide16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68"/>
  </p:notesMasterIdLst>
  <p:sldIdLst>
    <p:sldId id="256" r:id="rId2"/>
    <p:sldId id="552" r:id="rId3"/>
    <p:sldId id="733" r:id="rId4"/>
    <p:sldId id="734" r:id="rId5"/>
    <p:sldId id="735" r:id="rId6"/>
    <p:sldId id="736" r:id="rId7"/>
    <p:sldId id="677" r:id="rId8"/>
    <p:sldId id="737" r:id="rId9"/>
    <p:sldId id="738" r:id="rId10"/>
    <p:sldId id="739" r:id="rId11"/>
    <p:sldId id="741" r:id="rId12"/>
    <p:sldId id="742" r:id="rId13"/>
    <p:sldId id="678" r:id="rId14"/>
    <p:sldId id="743" r:id="rId15"/>
    <p:sldId id="744" r:id="rId16"/>
    <p:sldId id="745" r:id="rId17"/>
    <p:sldId id="746" r:id="rId18"/>
    <p:sldId id="747" r:id="rId19"/>
    <p:sldId id="679" r:id="rId20"/>
    <p:sldId id="748" r:id="rId21"/>
    <p:sldId id="680" r:id="rId22"/>
    <p:sldId id="749" r:id="rId23"/>
    <p:sldId id="681" r:id="rId24"/>
    <p:sldId id="750" r:id="rId25"/>
    <p:sldId id="751" r:id="rId26"/>
    <p:sldId id="682" r:id="rId27"/>
    <p:sldId id="752" r:id="rId28"/>
    <p:sldId id="753" r:id="rId29"/>
    <p:sldId id="754" r:id="rId30"/>
    <p:sldId id="755" r:id="rId31"/>
    <p:sldId id="757" r:id="rId32"/>
    <p:sldId id="756" r:id="rId33"/>
    <p:sldId id="683" r:id="rId34"/>
    <p:sldId id="758" r:id="rId35"/>
    <p:sldId id="759" r:id="rId36"/>
    <p:sldId id="760" r:id="rId37"/>
    <p:sldId id="761" r:id="rId38"/>
    <p:sldId id="762" r:id="rId39"/>
    <p:sldId id="684" r:id="rId40"/>
    <p:sldId id="763" r:id="rId41"/>
    <p:sldId id="764" r:id="rId42"/>
    <p:sldId id="848" r:id="rId43"/>
    <p:sldId id="765" r:id="rId44"/>
    <p:sldId id="766" r:id="rId45"/>
    <p:sldId id="768" r:id="rId46"/>
    <p:sldId id="686" r:id="rId47"/>
    <p:sldId id="767" r:id="rId48"/>
    <p:sldId id="847" r:id="rId49"/>
    <p:sldId id="770" r:id="rId50"/>
    <p:sldId id="769" r:id="rId51"/>
    <p:sldId id="688" r:id="rId52"/>
    <p:sldId id="771" r:id="rId53"/>
    <p:sldId id="772" r:id="rId54"/>
    <p:sldId id="689" r:id="rId55"/>
    <p:sldId id="773" r:id="rId56"/>
    <p:sldId id="774" r:id="rId57"/>
    <p:sldId id="690" r:id="rId58"/>
    <p:sldId id="775" r:id="rId59"/>
    <p:sldId id="776" r:id="rId60"/>
    <p:sldId id="777" r:id="rId61"/>
    <p:sldId id="691" r:id="rId62"/>
    <p:sldId id="778" r:id="rId63"/>
    <p:sldId id="780" r:id="rId64"/>
    <p:sldId id="692" r:id="rId65"/>
    <p:sldId id="781" r:id="rId66"/>
    <p:sldId id="782" r:id="rId67"/>
    <p:sldId id="693" r:id="rId68"/>
    <p:sldId id="783" r:id="rId69"/>
    <p:sldId id="784" r:id="rId70"/>
    <p:sldId id="694" r:id="rId71"/>
    <p:sldId id="785" r:id="rId72"/>
    <p:sldId id="787" r:id="rId73"/>
    <p:sldId id="695" r:id="rId74"/>
    <p:sldId id="788" r:id="rId75"/>
    <p:sldId id="698" r:id="rId76"/>
    <p:sldId id="789" r:id="rId77"/>
    <p:sldId id="699" r:id="rId78"/>
    <p:sldId id="697" r:id="rId79"/>
    <p:sldId id="790" r:id="rId80"/>
    <p:sldId id="700" r:id="rId81"/>
    <p:sldId id="791" r:id="rId82"/>
    <p:sldId id="701" r:id="rId83"/>
    <p:sldId id="792" r:id="rId84"/>
    <p:sldId id="702" r:id="rId85"/>
    <p:sldId id="793" r:id="rId86"/>
    <p:sldId id="794" r:id="rId87"/>
    <p:sldId id="795" r:id="rId88"/>
    <p:sldId id="703" r:id="rId89"/>
    <p:sldId id="704" r:id="rId90"/>
    <p:sldId id="796" r:id="rId91"/>
    <p:sldId id="797" r:id="rId92"/>
    <p:sldId id="798" r:id="rId93"/>
    <p:sldId id="799" r:id="rId94"/>
    <p:sldId id="800" r:id="rId95"/>
    <p:sldId id="801" r:id="rId96"/>
    <p:sldId id="705" r:id="rId97"/>
    <p:sldId id="802" r:id="rId98"/>
    <p:sldId id="803" r:id="rId99"/>
    <p:sldId id="706" r:id="rId100"/>
    <p:sldId id="804" r:id="rId101"/>
    <p:sldId id="805" r:id="rId102"/>
    <p:sldId id="707" r:id="rId103"/>
    <p:sldId id="806" r:id="rId104"/>
    <p:sldId id="807" r:id="rId105"/>
    <p:sldId id="709" r:id="rId106"/>
    <p:sldId id="808" r:id="rId107"/>
    <p:sldId id="809" r:id="rId108"/>
    <p:sldId id="710" r:id="rId109"/>
    <p:sldId id="810" r:id="rId110"/>
    <p:sldId id="811" r:id="rId111"/>
    <p:sldId id="849" r:id="rId112"/>
    <p:sldId id="850" r:id="rId113"/>
    <p:sldId id="813" r:id="rId114"/>
    <p:sldId id="818" r:id="rId115"/>
    <p:sldId id="815" r:id="rId116"/>
    <p:sldId id="816" r:id="rId117"/>
    <p:sldId id="817" r:id="rId118"/>
    <p:sldId id="820" r:id="rId119"/>
    <p:sldId id="713" r:id="rId120"/>
    <p:sldId id="819" r:id="rId121"/>
    <p:sldId id="714" r:id="rId122"/>
    <p:sldId id="821" r:id="rId123"/>
    <p:sldId id="823" r:id="rId124"/>
    <p:sldId id="822" r:id="rId125"/>
    <p:sldId id="824" r:id="rId126"/>
    <p:sldId id="715" r:id="rId127"/>
    <p:sldId id="825" r:id="rId128"/>
    <p:sldId id="716" r:id="rId129"/>
    <p:sldId id="826" r:id="rId130"/>
    <p:sldId id="717" r:id="rId131"/>
    <p:sldId id="718" r:id="rId132"/>
    <p:sldId id="827" r:id="rId133"/>
    <p:sldId id="719" r:id="rId134"/>
    <p:sldId id="720" r:id="rId135"/>
    <p:sldId id="828" r:id="rId136"/>
    <p:sldId id="721" r:id="rId137"/>
    <p:sldId id="829" r:id="rId138"/>
    <p:sldId id="830" r:id="rId139"/>
    <p:sldId id="722" r:id="rId140"/>
    <p:sldId id="831" r:id="rId141"/>
    <p:sldId id="832" r:id="rId142"/>
    <p:sldId id="723" r:id="rId143"/>
    <p:sldId id="833" r:id="rId144"/>
    <p:sldId id="724" r:id="rId145"/>
    <p:sldId id="834" r:id="rId146"/>
    <p:sldId id="835" r:id="rId147"/>
    <p:sldId id="725" r:id="rId148"/>
    <p:sldId id="836" r:id="rId149"/>
    <p:sldId id="837" r:id="rId150"/>
    <p:sldId id="838" r:id="rId151"/>
    <p:sldId id="726" r:id="rId152"/>
    <p:sldId id="727" r:id="rId153"/>
    <p:sldId id="839" r:id="rId154"/>
    <p:sldId id="840" r:id="rId155"/>
    <p:sldId id="841" r:id="rId156"/>
    <p:sldId id="728" r:id="rId157"/>
    <p:sldId id="842" r:id="rId158"/>
    <p:sldId id="843" r:id="rId159"/>
    <p:sldId id="729" r:id="rId160"/>
    <p:sldId id="730" r:id="rId161"/>
    <p:sldId id="844" r:id="rId162"/>
    <p:sldId id="731" r:id="rId163"/>
    <p:sldId id="732" r:id="rId164"/>
    <p:sldId id="845" r:id="rId165"/>
    <p:sldId id="676" r:id="rId166"/>
    <p:sldId id="846" r:id="rId167"/>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Arial" charset="0"/>
        <a:ea typeface="+mn-ea"/>
        <a:cs typeface="+mn-cs"/>
      </a:defRPr>
    </a:lvl1pPr>
    <a:lvl2pPr marL="457200" algn="l" rtl="0" eaLnBrk="0" fontAlgn="base" hangingPunct="0">
      <a:spcBef>
        <a:spcPct val="0"/>
      </a:spcBef>
      <a:spcAft>
        <a:spcPct val="0"/>
      </a:spcAft>
      <a:defRPr sz="2400" kern="1200">
        <a:solidFill>
          <a:schemeClr val="tx1"/>
        </a:solidFill>
        <a:latin typeface="Arial" charset="0"/>
        <a:ea typeface="+mn-ea"/>
        <a:cs typeface="+mn-cs"/>
      </a:defRPr>
    </a:lvl2pPr>
    <a:lvl3pPr marL="914400" algn="l" rtl="0" eaLnBrk="0" fontAlgn="base" hangingPunct="0">
      <a:spcBef>
        <a:spcPct val="0"/>
      </a:spcBef>
      <a:spcAft>
        <a:spcPct val="0"/>
      </a:spcAft>
      <a:defRPr sz="2400" kern="1200">
        <a:solidFill>
          <a:schemeClr val="tx1"/>
        </a:solidFill>
        <a:latin typeface="Arial" charset="0"/>
        <a:ea typeface="+mn-ea"/>
        <a:cs typeface="+mn-cs"/>
      </a:defRPr>
    </a:lvl3pPr>
    <a:lvl4pPr marL="1371600" algn="l" rtl="0" eaLnBrk="0" fontAlgn="base" hangingPunct="0">
      <a:spcBef>
        <a:spcPct val="0"/>
      </a:spcBef>
      <a:spcAft>
        <a:spcPct val="0"/>
      </a:spcAft>
      <a:defRPr sz="2400" kern="1200">
        <a:solidFill>
          <a:schemeClr val="tx1"/>
        </a:solidFill>
        <a:latin typeface="Arial" charset="0"/>
        <a:ea typeface="+mn-ea"/>
        <a:cs typeface="+mn-cs"/>
      </a:defRPr>
    </a:lvl4pPr>
    <a:lvl5pPr marL="1828800" algn="l" rtl="0" eaLnBrk="0" fontAlgn="base" hangingPunct="0">
      <a:spcBef>
        <a:spcPct val="0"/>
      </a:spcBef>
      <a:spcAft>
        <a:spcPct val="0"/>
      </a:spcAft>
      <a:defRPr sz="2400" kern="1200">
        <a:solidFill>
          <a:schemeClr val="tx1"/>
        </a:solidFill>
        <a:latin typeface="Arial" charset="0"/>
        <a:ea typeface="+mn-ea"/>
        <a:cs typeface="+mn-cs"/>
      </a:defRPr>
    </a:lvl5pPr>
    <a:lvl6pPr marL="2286000" algn="l" defTabSz="914400" rtl="0" eaLnBrk="1" latinLnBrk="0" hangingPunct="1">
      <a:defRPr sz="2400" kern="1200">
        <a:solidFill>
          <a:schemeClr val="tx1"/>
        </a:solidFill>
        <a:latin typeface="Arial" charset="0"/>
        <a:ea typeface="+mn-ea"/>
        <a:cs typeface="+mn-cs"/>
      </a:defRPr>
    </a:lvl6pPr>
    <a:lvl7pPr marL="2743200" algn="l" defTabSz="914400" rtl="0" eaLnBrk="1" latinLnBrk="0" hangingPunct="1">
      <a:defRPr sz="2400" kern="1200">
        <a:solidFill>
          <a:schemeClr val="tx1"/>
        </a:solidFill>
        <a:latin typeface="Arial" charset="0"/>
        <a:ea typeface="+mn-ea"/>
        <a:cs typeface="+mn-cs"/>
      </a:defRPr>
    </a:lvl7pPr>
    <a:lvl8pPr marL="3200400" algn="l" defTabSz="914400" rtl="0" eaLnBrk="1" latinLnBrk="0" hangingPunct="1">
      <a:defRPr sz="2400" kern="1200">
        <a:solidFill>
          <a:schemeClr val="tx1"/>
        </a:solidFill>
        <a:latin typeface="Arial" charset="0"/>
        <a:ea typeface="+mn-ea"/>
        <a:cs typeface="+mn-cs"/>
      </a:defRPr>
    </a:lvl8pPr>
    <a:lvl9pPr marL="3657600" algn="l" defTabSz="914400" rtl="0" eaLnBrk="1" latinLnBrk="0" hangingPunct="1">
      <a:defRPr sz="24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00000"/>
    <a:srgbClr val="CC3300"/>
    <a:srgbClr val="003399"/>
    <a:srgbClr val="292929"/>
    <a:srgbClr val="660033"/>
    <a:srgbClr val="CC0000"/>
    <a:srgbClr val="1C1C1C"/>
    <a:srgbClr val="DDDDD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94" autoAdjust="0"/>
    <p:restoredTop sz="94660"/>
  </p:normalViewPr>
  <p:slideViewPr>
    <p:cSldViewPr>
      <p:cViewPr varScale="1">
        <p:scale>
          <a:sx n="83" d="100"/>
          <a:sy n="83" d="100"/>
        </p:scale>
        <p:origin x="-1500"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948"/>
    </p:cViewPr>
  </p:sorterViewPr>
  <p:notesViewPr>
    <p:cSldViewPr>
      <p:cViewPr varScale="1">
        <p:scale>
          <a:sx n="40" d="100"/>
          <a:sy n="40" d="100"/>
        </p:scale>
        <p:origin x="-1488"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38" Type="http://schemas.openxmlformats.org/officeDocument/2006/relationships/slide" Target="slides/slide137.xml"/><Relationship Id="rId154" Type="http://schemas.openxmlformats.org/officeDocument/2006/relationships/slide" Target="slides/slide153.xml"/><Relationship Id="rId159" Type="http://schemas.openxmlformats.org/officeDocument/2006/relationships/slide" Target="slides/slide158.xml"/><Relationship Id="rId170" Type="http://schemas.openxmlformats.org/officeDocument/2006/relationships/viewProps" Target="viewProps.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144" Type="http://schemas.openxmlformats.org/officeDocument/2006/relationships/slide" Target="slides/slide143.xml"/><Relationship Id="rId149" Type="http://schemas.openxmlformats.org/officeDocument/2006/relationships/slide" Target="slides/slide148.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160" Type="http://schemas.openxmlformats.org/officeDocument/2006/relationships/slide" Target="slides/slide159.xml"/><Relationship Id="rId165" Type="http://schemas.openxmlformats.org/officeDocument/2006/relationships/slide" Target="slides/slide16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150" Type="http://schemas.openxmlformats.org/officeDocument/2006/relationships/slide" Target="slides/slide149.xml"/><Relationship Id="rId155" Type="http://schemas.openxmlformats.org/officeDocument/2006/relationships/slide" Target="slides/slide154.xml"/><Relationship Id="rId171" Type="http://schemas.openxmlformats.org/officeDocument/2006/relationships/theme" Target="theme/theme1.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40" Type="http://schemas.openxmlformats.org/officeDocument/2006/relationships/slide" Target="slides/slide139.xml"/><Relationship Id="rId145" Type="http://schemas.openxmlformats.org/officeDocument/2006/relationships/slide" Target="slides/slide144.xml"/><Relationship Id="rId161" Type="http://schemas.openxmlformats.org/officeDocument/2006/relationships/slide" Target="slides/slide160.xml"/><Relationship Id="rId166" Type="http://schemas.openxmlformats.org/officeDocument/2006/relationships/slide" Target="slides/slide16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30" Type="http://schemas.openxmlformats.org/officeDocument/2006/relationships/slide" Target="slides/slide129.xml"/><Relationship Id="rId135" Type="http://schemas.openxmlformats.org/officeDocument/2006/relationships/slide" Target="slides/slide134.xml"/><Relationship Id="rId143" Type="http://schemas.openxmlformats.org/officeDocument/2006/relationships/slide" Target="slides/slide142.xml"/><Relationship Id="rId148" Type="http://schemas.openxmlformats.org/officeDocument/2006/relationships/slide" Target="slides/slide147.xml"/><Relationship Id="rId151" Type="http://schemas.openxmlformats.org/officeDocument/2006/relationships/slide" Target="slides/slide150.xml"/><Relationship Id="rId156" Type="http://schemas.openxmlformats.org/officeDocument/2006/relationships/slide" Target="slides/slide155.xml"/><Relationship Id="rId164" Type="http://schemas.openxmlformats.org/officeDocument/2006/relationships/slide" Target="slides/slide163.xml"/><Relationship Id="rId16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72" Type="http://schemas.openxmlformats.org/officeDocument/2006/relationships/tableStyles" Target="tableStyles.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167" Type="http://schemas.openxmlformats.org/officeDocument/2006/relationships/slide" Target="slides/slide166.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162" Type="http://schemas.openxmlformats.org/officeDocument/2006/relationships/slide" Target="slides/slide16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slide" Target="slides/slide156.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16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slide" Target="slides/slide162.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smtClean="0">
                <a:latin typeface="Times New Roman" pitchFamily="18" charset="0"/>
              </a:defRPr>
            </a:lvl1pPr>
          </a:lstStyle>
          <a:p>
            <a:pPr>
              <a:defRPr/>
            </a:pPr>
            <a:endParaRPr lang="en-US" altLang="en-US"/>
          </a:p>
        </p:txBody>
      </p:sp>
      <p:sp>
        <p:nvSpPr>
          <p:cNvPr id="7171" name="Rectangle 3"/>
          <p:cNvSpPr>
            <a:spLocks noGrp="1" noChangeArrowheads="1"/>
          </p:cNvSpPr>
          <p:nvPr>
            <p:ph type="dt"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smtClean="0">
                <a:latin typeface="Times New Roman" pitchFamily="18" charset="0"/>
              </a:defRPr>
            </a:lvl1pPr>
          </a:lstStyle>
          <a:p>
            <a:pPr>
              <a:defRPr/>
            </a:pPr>
            <a:endParaRPr lang="en-US" altLang="en-US"/>
          </a:p>
        </p:txBody>
      </p:sp>
      <p:sp>
        <p:nvSpPr>
          <p:cNvPr id="17101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173" name="Rectangle 5"/>
          <p:cNvSpPr>
            <a:spLocks noGrp="1" noChangeArrowheads="1"/>
          </p:cNvSpPr>
          <p:nvPr>
            <p:ph type="body" sz="quarter" idx="3"/>
          </p:nvPr>
        </p:nvSpPr>
        <p:spPr bwMode="auto">
          <a:xfrm>
            <a:off x="914400" y="4343400"/>
            <a:ext cx="5029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noProof="0" smtClean="0"/>
              <a:t>Click to edit Master text styles</a:t>
            </a:r>
          </a:p>
          <a:p>
            <a:pPr lvl="1"/>
            <a:r>
              <a:rPr lang="en-US" altLang="en-US" noProof="0" smtClean="0"/>
              <a:t>Second level</a:t>
            </a:r>
          </a:p>
          <a:p>
            <a:pPr lvl="2"/>
            <a:r>
              <a:rPr lang="en-US" altLang="en-US" noProof="0" smtClean="0"/>
              <a:t>Third level</a:t>
            </a:r>
          </a:p>
          <a:p>
            <a:pPr lvl="3"/>
            <a:r>
              <a:rPr lang="en-US" altLang="en-US" noProof="0" smtClean="0"/>
              <a:t>Fourth level</a:t>
            </a:r>
          </a:p>
          <a:p>
            <a:pPr lvl="4"/>
            <a:r>
              <a:rPr lang="en-US" altLang="en-US" noProof="0" smtClean="0"/>
              <a:t>Fifth level</a:t>
            </a:r>
          </a:p>
        </p:txBody>
      </p:sp>
      <p:sp>
        <p:nvSpPr>
          <p:cNvPr id="7174" name="Rectangle 6"/>
          <p:cNvSpPr>
            <a:spLocks noGrp="1" noChangeArrowheads="1"/>
          </p:cNvSpPr>
          <p:nvPr>
            <p:ph type="ftr" sz="quarter" idx="4"/>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smtClean="0">
                <a:latin typeface="Times New Roman" pitchFamily="18" charset="0"/>
              </a:defRPr>
            </a:lvl1pPr>
          </a:lstStyle>
          <a:p>
            <a:pPr>
              <a:defRPr/>
            </a:pPr>
            <a:endParaRPr lang="en-US" altLang="en-US"/>
          </a:p>
        </p:txBody>
      </p:sp>
      <p:sp>
        <p:nvSpPr>
          <p:cNvPr id="7175" name="Rectangle 7"/>
          <p:cNvSpPr>
            <a:spLocks noGrp="1" noChangeArrowheads="1"/>
          </p:cNvSpPr>
          <p:nvPr>
            <p:ph type="sldNum" sz="quarter" idx="5"/>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smtClean="0">
                <a:latin typeface="Times New Roman" pitchFamily="18" charset="0"/>
              </a:defRPr>
            </a:lvl1pPr>
          </a:lstStyle>
          <a:p>
            <a:pPr>
              <a:defRPr/>
            </a:pPr>
            <a:fld id="{F00982A0-6043-40B6-A42A-0CF0A7CB50A9}" type="slidenum">
              <a:rPr lang="en-US" altLang="en-US"/>
              <a:pPr>
                <a:defRPr/>
              </a:pPr>
              <a:t>‹#›</a:t>
            </a:fld>
            <a:endParaRPr lang="en-US" altLang="en-US"/>
          </a:p>
        </p:txBody>
      </p:sp>
    </p:spTree>
    <p:extLst>
      <p:ext uri="{BB962C8B-B14F-4D97-AF65-F5344CB8AC3E}">
        <p14:creationId xmlns:p14="http://schemas.microsoft.com/office/powerpoint/2010/main" val="302644751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109.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0.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111.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112.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_rels/notesSlide113.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_rels/notesSlide114.xml.rels><?xml version="1.0" encoding="UTF-8" standalone="yes"?>
<Relationships xmlns="http://schemas.openxmlformats.org/package/2006/relationships"><Relationship Id="rId2" Type="http://schemas.openxmlformats.org/officeDocument/2006/relationships/slide" Target="../slides/slide115.xml"/><Relationship Id="rId1" Type="http://schemas.openxmlformats.org/officeDocument/2006/relationships/notesMaster" Target="../notesMasters/notesMaster1.xml"/></Relationships>
</file>

<file path=ppt/notesSlides/_rels/notesSlide115.xml.rels><?xml version="1.0" encoding="UTF-8" standalone="yes"?>
<Relationships xmlns="http://schemas.openxmlformats.org/package/2006/relationships"><Relationship Id="rId2" Type="http://schemas.openxmlformats.org/officeDocument/2006/relationships/slide" Target="../slides/slide116.xml"/><Relationship Id="rId1" Type="http://schemas.openxmlformats.org/officeDocument/2006/relationships/notesMaster" Target="../notesMasters/notesMaster1.xml"/></Relationships>
</file>

<file path=ppt/notesSlides/_rels/notesSlide116.xml.rels><?xml version="1.0" encoding="UTF-8" standalone="yes"?>
<Relationships xmlns="http://schemas.openxmlformats.org/package/2006/relationships"><Relationship Id="rId2" Type="http://schemas.openxmlformats.org/officeDocument/2006/relationships/slide" Target="../slides/slide117.xml"/><Relationship Id="rId1" Type="http://schemas.openxmlformats.org/officeDocument/2006/relationships/notesMaster" Target="../notesMasters/notesMaster1.xml"/></Relationships>
</file>

<file path=ppt/notesSlides/_rels/notesSlide117.xml.rels><?xml version="1.0" encoding="UTF-8" standalone="yes"?>
<Relationships xmlns="http://schemas.openxmlformats.org/package/2006/relationships"><Relationship Id="rId2" Type="http://schemas.openxmlformats.org/officeDocument/2006/relationships/slide" Target="../slides/slide118.xml"/><Relationship Id="rId1" Type="http://schemas.openxmlformats.org/officeDocument/2006/relationships/notesMaster" Target="../notesMasters/notesMaster1.xml"/></Relationships>
</file>

<file path=ppt/notesSlides/_rels/notesSlide118.xml.rels><?xml version="1.0" encoding="UTF-8" standalone="yes"?>
<Relationships xmlns="http://schemas.openxmlformats.org/package/2006/relationships"><Relationship Id="rId2" Type="http://schemas.openxmlformats.org/officeDocument/2006/relationships/slide" Target="../slides/slide119.xml"/><Relationship Id="rId1" Type="http://schemas.openxmlformats.org/officeDocument/2006/relationships/notesMaster" Target="../notesMasters/notesMaster1.xml"/></Relationships>
</file>

<file path=ppt/notesSlides/_rels/notesSlide119.xml.rels><?xml version="1.0" encoding="UTF-8" standalone="yes"?>
<Relationships xmlns="http://schemas.openxmlformats.org/package/2006/relationships"><Relationship Id="rId2" Type="http://schemas.openxmlformats.org/officeDocument/2006/relationships/slide" Target="../slides/slide1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0.xml.rels><?xml version="1.0" encoding="UTF-8" standalone="yes"?>
<Relationships xmlns="http://schemas.openxmlformats.org/package/2006/relationships"><Relationship Id="rId2" Type="http://schemas.openxmlformats.org/officeDocument/2006/relationships/slide" Target="../slides/slide121.xml"/><Relationship Id="rId1" Type="http://schemas.openxmlformats.org/officeDocument/2006/relationships/notesMaster" Target="../notesMasters/notesMaster1.xml"/></Relationships>
</file>

<file path=ppt/notesSlides/_rels/notesSlide121.xml.rels><?xml version="1.0" encoding="UTF-8" standalone="yes"?>
<Relationships xmlns="http://schemas.openxmlformats.org/package/2006/relationships"><Relationship Id="rId2" Type="http://schemas.openxmlformats.org/officeDocument/2006/relationships/slide" Target="../slides/slide122.xml"/><Relationship Id="rId1" Type="http://schemas.openxmlformats.org/officeDocument/2006/relationships/notesMaster" Target="../notesMasters/notesMaster1.xml"/></Relationships>
</file>

<file path=ppt/notesSlides/_rels/notesSlide122.xml.rels><?xml version="1.0" encoding="UTF-8" standalone="yes"?>
<Relationships xmlns="http://schemas.openxmlformats.org/package/2006/relationships"><Relationship Id="rId2" Type="http://schemas.openxmlformats.org/officeDocument/2006/relationships/slide" Target="../slides/slide123.xml"/><Relationship Id="rId1" Type="http://schemas.openxmlformats.org/officeDocument/2006/relationships/notesMaster" Target="../notesMasters/notesMaster1.xml"/></Relationships>
</file>

<file path=ppt/notesSlides/_rels/notesSlide123.xml.rels><?xml version="1.0" encoding="UTF-8" standalone="yes"?>
<Relationships xmlns="http://schemas.openxmlformats.org/package/2006/relationships"><Relationship Id="rId2" Type="http://schemas.openxmlformats.org/officeDocument/2006/relationships/slide" Target="../slides/slide124.xml"/><Relationship Id="rId1" Type="http://schemas.openxmlformats.org/officeDocument/2006/relationships/notesMaster" Target="../notesMasters/notesMaster1.xml"/></Relationships>
</file>

<file path=ppt/notesSlides/_rels/notesSlide124.xml.rels><?xml version="1.0" encoding="UTF-8" standalone="yes"?>
<Relationships xmlns="http://schemas.openxmlformats.org/package/2006/relationships"><Relationship Id="rId2" Type="http://schemas.openxmlformats.org/officeDocument/2006/relationships/slide" Target="../slides/slide125.xml"/><Relationship Id="rId1" Type="http://schemas.openxmlformats.org/officeDocument/2006/relationships/notesMaster" Target="../notesMasters/notesMaster1.xml"/></Relationships>
</file>

<file path=ppt/notesSlides/_rels/notesSlide125.xml.rels><?xml version="1.0" encoding="UTF-8" standalone="yes"?>
<Relationships xmlns="http://schemas.openxmlformats.org/package/2006/relationships"><Relationship Id="rId2" Type="http://schemas.openxmlformats.org/officeDocument/2006/relationships/slide" Target="../slides/slide126.xml"/><Relationship Id="rId1" Type="http://schemas.openxmlformats.org/officeDocument/2006/relationships/notesMaster" Target="../notesMasters/notesMaster1.xml"/></Relationships>
</file>

<file path=ppt/notesSlides/_rels/notesSlide126.xml.rels><?xml version="1.0" encoding="UTF-8" standalone="yes"?>
<Relationships xmlns="http://schemas.openxmlformats.org/package/2006/relationships"><Relationship Id="rId2" Type="http://schemas.openxmlformats.org/officeDocument/2006/relationships/slide" Target="../slides/slide127.xml"/><Relationship Id="rId1" Type="http://schemas.openxmlformats.org/officeDocument/2006/relationships/notesMaster" Target="../notesMasters/notesMaster1.xml"/></Relationships>
</file>

<file path=ppt/notesSlides/_rels/notesSlide127.xml.rels><?xml version="1.0" encoding="UTF-8" standalone="yes"?>
<Relationships xmlns="http://schemas.openxmlformats.org/package/2006/relationships"><Relationship Id="rId2" Type="http://schemas.openxmlformats.org/officeDocument/2006/relationships/slide" Target="../slides/slide128.xml"/><Relationship Id="rId1" Type="http://schemas.openxmlformats.org/officeDocument/2006/relationships/notesMaster" Target="../notesMasters/notesMaster1.xml"/></Relationships>
</file>

<file path=ppt/notesSlides/_rels/notesSlide128.xml.rels><?xml version="1.0" encoding="UTF-8" standalone="yes"?>
<Relationships xmlns="http://schemas.openxmlformats.org/package/2006/relationships"><Relationship Id="rId2" Type="http://schemas.openxmlformats.org/officeDocument/2006/relationships/slide" Target="../slides/slide129.xml"/><Relationship Id="rId1" Type="http://schemas.openxmlformats.org/officeDocument/2006/relationships/notesMaster" Target="../notesMasters/notesMaster1.xml"/></Relationships>
</file>

<file path=ppt/notesSlides/_rels/notesSlide129.xml.rels><?xml version="1.0" encoding="UTF-8" standalone="yes"?>
<Relationships xmlns="http://schemas.openxmlformats.org/package/2006/relationships"><Relationship Id="rId2" Type="http://schemas.openxmlformats.org/officeDocument/2006/relationships/slide" Target="../slides/slide13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0.xml.rels><?xml version="1.0" encoding="UTF-8" standalone="yes"?>
<Relationships xmlns="http://schemas.openxmlformats.org/package/2006/relationships"><Relationship Id="rId2" Type="http://schemas.openxmlformats.org/officeDocument/2006/relationships/slide" Target="../slides/slide131.xml"/><Relationship Id="rId1" Type="http://schemas.openxmlformats.org/officeDocument/2006/relationships/notesMaster" Target="../notesMasters/notesMaster1.xml"/></Relationships>
</file>

<file path=ppt/notesSlides/_rels/notesSlide131.xml.rels><?xml version="1.0" encoding="UTF-8" standalone="yes"?>
<Relationships xmlns="http://schemas.openxmlformats.org/package/2006/relationships"><Relationship Id="rId2" Type="http://schemas.openxmlformats.org/officeDocument/2006/relationships/slide" Target="../slides/slide132.xml"/><Relationship Id="rId1" Type="http://schemas.openxmlformats.org/officeDocument/2006/relationships/notesMaster" Target="../notesMasters/notesMaster1.xml"/></Relationships>
</file>

<file path=ppt/notesSlides/_rels/notesSlide132.xml.rels><?xml version="1.0" encoding="UTF-8" standalone="yes"?>
<Relationships xmlns="http://schemas.openxmlformats.org/package/2006/relationships"><Relationship Id="rId2" Type="http://schemas.openxmlformats.org/officeDocument/2006/relationships/slide" Target="../slides/slide133.xml"/><Relationship Id="rId1" Type="http://schemas.openxmlformats.org/officeDocument/2006/relationships/notesMaster" Target="../notesMasters/notesMaster1.xml"/></Relationships>
</file>

<file path=ppt/notesSlides/_rels/notesSlide133.xml.rels><?xml version="1.0" encoding="UTF-8" standalone="yes"?>
<Relationships xmlns="http://schemas.openxmlformats.org/package/2006/relationships"><Relationship Id="rId2" Type="http://schemas.openxmlformats.org/officeDocument/2006/relationships/slide" Target="../slides/slide134.xml"/><Relationship Id="rId1" Type="http://schemas.openxmlformats.org/officeDocument/2006/relationships/notesMaster" Target="../notesMasters/notesMaster1.xml"/></Relationships>
</file>

<file path=ppt/notesSlides/_rels/notesSlide134.xml.rels><?xml version="1.0" encoding="UTF-8" standalone="yes"?>
<Relationships xmlns="http://schemas.openxmlformats.org/package/2006/relationships"><Relationship Id="rId2" Type="http://schemas.openxmlformats.org/officeDocument/2006/relationships/slide" Target="../slides/slide135.xml"/><Relationship Id="rId1" Type="http://schemas.openxmlformats.org/officeDocument/2006/relationships/notesMaster" Target="../notesMasters/notesMaster1.xml"/></Relationships>
</file>

<file path=ppt/notesSlides/_rels/notesSlide135.xml.rels><?xml version="1.0" encoding="UTF-8" standalone="yes"?>
<Relationships xmlns="http://schemas.openxmlformats.org/package/2006/relationships"><Relationship Id="rId2" Type="http://schemas.openxmlformats.org/officeDocument/2006/relationships/slide" Target="../slides/slide136.xml"/><Relationship Id="rId1" Type="http://schemas.openxmlformats.org/officeDocument/2006/relationships/notesMaster" Target="../notesMasters/notesMaster1.xml"/></Relationships>
</file>

<file path=ppt/notesSlides/_rels/notesSlide136.xml.rels><?xml version="1.0" encoding="UTF-8" standalone="yes"?>
<Relationships xmlns="http://schemas.openxmlformats.org/package/2006/relationships"><Relationship Id="rId2" Type="http://schemas.openxmlformats.org/officeDocument/2006/relationships/slide" Target="../slides/slide137.xml"/><Relationship Id="rId1" Type="http://schemas.openxmlformats.org/officeDocument/2006/relationships/notesMaster" Target="../notesMasters/notesMaster1.xml"/></Relationships>
</file>

<file path=ppt/notesSlides/_rels/notesSlide137.xml.rels><?xml version="1.0" encoding="UTF-8" standalone="yes"?>
<Relationships xmlns="http://schemas.openxmlformats.org/package/2006/relationships"><Relationship Id="rId2" Type="http://schemas.openxmlformats.org/officeDocument/2006/relationships/slide" Target="../slides/slide138.xml"/><Relationship Id="rId1" Type="http://schemas.openxmlformats.org/officeDocument/2006/relationships/notesMaster" Target="../notesMasters/notesMaster1.xml"/></Relationships>
</file>

<file path=ppt/notesSlides/_rels/notesSlide138.xml.rels><?xml version="1.0" encoding="UTF-8" standalone="yes"?>
<Relationships xmlns="http://schemas.openxmlformats.org/package/2006/relationships"><Relationship Id="rId2" Type="http://schemas.openxmlformats.org/officeDocument/2006/relationships/slide" Target="../slides/slide139.xml"/><Relationship Id="rId1" Type="http://schemas.openxmlformats.org/officeDocument/2006/relationships/notesMaster" Target="../notesMasters/notesMaster1.xml"/></Relationships>
</file>

<file path=ppt/notesSlides/_rels/notesSlide139.xml.rels><?xml version="1.0" encoding="UTF-8" standalone="yes"?>
<Relationships xmlns="http://schemas.openxmlformats.org/package/2006/relationships"><Relationship Id="rId2" Type="http://schemas.openxmlformats.org/officeDocument/2006/relationships/slide" Target="../slides/slide14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0.xml.rels><?xml version="1.0" encoding="UTF-8" standalone="yes"?>
<Relationships xmlns="http://schemas.openxmlformats.org/package/2006/relationships"><Relationship Id="rId2" Type="http://schemas.openxmlformats.org/officeDocument/2006/relationships/slide" Target="../slides/slide141.xml"/><Relationship Id="rId1" Type="http://schemas.openxmlformats.org/officeDocument/2006/relationships/notesMaster" Target="../notesMasters/notesMaster1.xml"/></Relationships>
</file>

<file path=ppt/notesSlides/_rels/notesSlide141.xml.rels><?xml version="1.0" encoding="UTF-8" standalone="yes"?>
<Relationships xmlns="http://schemas.openxmlformats.org/package/2006/relationships"><Relationship Id="rId2" Type="http://schemas.openxmlformats.org/officeDocument/2006/relationships/slide" Target="../slides/slide142.xml"/><Relationship Id="rId1" Type="http://schemas.openxmlformats.org/officeDocument/2006/relationships/notesMaster" Target="../notesMasters/notesMaster1.xml"/></Relationships>
</file>

<file path=ppt/notesSlides/_rels/notesSlide142.xml.rels><?xml version="1.0" encoding="UTF-8" standalone="yes"?>
<Relationships xmlns="http://schemas.openxmlformats.org/package/2006/relationships"><Relationship Id="rId2" Type="http://schemas.openxmlformats.org/officeDocument/2006/relationships/slide" Target="../slides/slide143.xml"/><Relationship Id="rId1" Type="http://schemas.openxmlformats.org/officeDocument/2006/relationships/notesMaster" Target="../notesMasters/notesMaster1.xml"/></Relationships>
</file>

<file path=ppt/notesSlides/_rels/notesSlide143.xml.rels><?xml version="1.0" encoding="UTF-8" standalone="yes"?>
<Relationships xmlns="http://schemas.openxmlformats.org/package/2006/relationships"><Relationship Id="rId2" Type="http://schemas.openxmlformats.org/officeDocument/2006/relationships/slide" Target="../slides/slide144.xml"/><Relationship Id="rId1" Type="http://schemas.openxmlformats.org/officeDocument/2006/relationships/notesMaster" Target="../notesMasters/notesMaster1.xml"/></Relationships>
</file>

<file path=ppt/notesSlides/_rels/notesSlide144.xml.rels><?xml version="1.0" encoding="UTF-8" standalone="yes"?>
<Relationships xmlns="http://schemas.openxmlformats.org/package/2006/relationships"><Relationship Id="rId2" Type="http://schemas.openxmlformats.org/officeDocument/2006/relationships/slide" Target="../slides/slide145.xml"/><Relationship Id="rId1" Type="http://schemas.openxmlformats.org/officeDocument/2006/relationships/notesMaster" Target="../notesMasters/notesMaster1.xml"/></Relationships>
</file>

<file path=ppt/notesSlides/_rels/notesSlide145.xml.rels><?xml version="1.0" encoding="UTF-8" standalone="yes"?>
<Relationships xmlns="http://schemas.openxmlformats.org/package/2006/relationships"><Relationship Id="rId2" Type="http://schemas.openxmlformats.org/officeDocument/2006/relationships/slide" Target="../slides/slide146.xml"/><Relationship Id="rId1" Type="http://schemas.openxmlformats.org/officeDocument/2006/relationships/notesMaster" Target="../notesMasters/notesMaster1.xml"/></Relationships>
</file>

<file path=ppt/notesSlides/_rels/notesSlide146.xml.rels><?xml version="1.0" encoding="UTF-8" standalone="yes"?>
<Relationships xmlns="http://schemas.openxmlformats.org/package/2006/relationships"><Relationship Id="rId2" Type="http://schemas.openxmlformats.org/officeDocument/2006/relationships/slide" Target="../slides/slide147.xml"/><Relationship Id="rId1" Type="http://schemas.openxmlformats.org/officeDocument/2006/relationships/notesMaster" Target="../notesMasters/notesMaster1.xml"/></Relationships>
</file>

<file path=ppt/notesSlides/_rels/notesSlide147.xml.rels><?xml version="1.0" encoding="UTF-8" standalone="yes"?>
<Relationships xmlns="http://schemas.openxmlformats.org/package/2006/relationships"><Relationship Id="rId2" Type="http://schemas.openxmlformats.org/officeDocument/2006/relationships/slide" Target="../slides/slide148.xml"/><Relationship Id="rId1" Type="http://schemas.openxmlformats.org/officeDocument/2006/relationships/notesMaster" Target="../notesMasters/notesMaster1.xml"/></Relationships>
</file>

<file path=ppt/notesSlides/_rels/notesSlide148.xml.rels><?xml version="1.0" encoding="UTF-8" standalone="yes"?>
<Relationships xmlns="http://schemas.openxmlformats.org/package/2006/relationships"><Relationship Id="rId2" Type="http://schemas.openxmlformats.org/officeDocument/2006/relationships/slide" Target="../slides/slide149.xml"/><Relationship Id="rId1" Type="http://schemas.openxmlformats.org/officeDocument/2006/relationships/notesMaster" Target="../notesMasters/notesMaster1.xml"/></Relationships>
</file>

<file path=ppt/notesSlides/_rels/notesSlide149.xml.rels><?xml version="1.0" encoding="UTF-8" standalone="yes"?>
<Relationships xmlns="http://schemas.openxmlformats.org/package/2006/relationships"><Relationship Id="rId2" Type="http://schemas.openxmlformats.org/officeDocument/2006/relationships/slide" Target="../slides/slide15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0.xml.rels><?xml version="1.0" encoding="UTF-8" standalone="yes"?>
<Relationships xmlns="http://schemas.openxmlformats.org/package/2006/relationships"><Relationship Id="rId2" Type="http://schemas.openxmlformats.org/officeDocument/2006/relationships/slide" Target="../slides/slide151.xml"/><Relationship Id="rId1" Type="http://schemas.openxmlformats.org/officeDocument/2006/relationships/notesMaster" Target="../notesMasters/notesMaster1.xml"/></Relationships>
</file>

<file path=ppt/notesSlides/_rels/notesSlide151.xml.rels><?xml version="1.0" encoding="UTF-8" standalone="yes"?>
<Relationships xmlns="http://schemas.openxmlformats.org/package/2006/relationships"><Relationship Id="rId2" Type="http://schemas.openxmlformats.org/officeDocument/2006/relationships/slide" Target="../slides/slide152.xml"/><Relationship Id="rId1" Type="http://schemas.openxmlformats.org/officeDocument/2006/relationships/notesMaster" Target="../notesMasters/notesMaster1.xml"/></Relationships>
</file>

<file path=ppt/notesSlides/_rels/notesSlide152.xml.rels><?xml version="1.0" encoding="UTF-8" standalone="yes"?>
<Relationships xmlns="http://schemas.openxmlformats.org/package/2006/relationships"><Relationship Id="rId2" Type="http://schemas.openxmlformats.org/officeDocument/2006/relationships/slide" Target="../slides/slide153.xml"/><Relationship Id="rId1" Type="http://schemas.openxmlformats.org/officeDocument/2006/relationships/notesMaster" Target="../notesMasters/notesMaster1.xml"/></Relationships>
</file>

<file path=ppt/notesSlides/_rels/notesSlide153.xml.rels><?xml version="1.0" encoding="UTF-8" standalone="yes"?>
<Relationships xmlns="http://schemas.openxmlformats.org/package/2006/relationships"><Relationship Id="rId2" Type="http://schemas.openxmlformats.org/officeDocument/2006/relationships/slide" Target="../slides/slide154.xml"/><Relationship Id="rId1" Type="http://schemas.openxmlformats.org/officeDocument/2006/relationships/notesMaster" Target="../notesMasters/notesMaster1.xml"/></Relationships>
</file>

<file path=ppt/notesSlides/_rels/notesSlide154.xml.rels><?xml version="1.0" encoding="UTF-8" standalone="yes"?>
<Relationships xmlns="http://schemas.openxmlformats.org/package/2006/relationships"><Relationship Id="rId2" Type="http://schemas.openxmlformats.org/officeDocument/2006/relationships/slide" Target="../slides/slide155.xml"/><Relationship Id="rId1" Type="http://schemas.openxmlformats.org/officeDocument/2006/relationships/notesMaster" Target="../notesMasters/notesMaster1.xml"/></Relationships>
</file>

<file path=ppt/notesSlides/_rels/notesSlide155.xml.rels><?xml version="1.0" encoding="UTF-8" standalone="yes"?>
<Relationships xmlns="http://schemas.openxmlformats.org/package/2006/relationships"><Relationship Id="rId2" Type="http://schemas.openxmlformats.org/officeDocument/2006/relationships/slide" Target="../slides/slide156.xml"/><Relationship Id="rId1" Type="http://schemas.openxmlformats.org/officeDocument/2006/relationships/notesMaster" Target="../notesMasters/notesMaster1.xml"/></Relationships>
</file>

<file path=ppt/notesSlides/_rels/notesSlide156.xml.rels><?xml version="1.0" encoding="UTF-8" standalone="yes"?>
<Relationships xmlns="http://schemas.openxmlformats.org/package/2006/relationships"><Relationship Id="rId2" Type="http://schemas.openxmlformats.org/officeDocument/2006/relationships/slide" Target="../slides/slide157.xml"/><Relationship Id="rId1" Type="http://schemas.openxmlformats.org/officeDocument/2006/relationships/notesMaster" Target="../notesMasters/notesMaster1.xml"/></Relationships>
</file>

<file path=ppt/notesSlides/_rels/notesSlide157.xml.rels><?xml version="1.0" encoding="UTF-8" standalone="yes"?>
<Relationships xmlns="http://schemas.openxmlformats.org/package/2006/relationships"><Relationship Id="rId2" Type="http://schemas.openxmlformats.org/officeDocument/2006/relationships/slide" Target="../slides/slide158.xml"/><Relationship Id="rId1" Type="http://schemas.openxmlformats.org/officeDocument/2006/relationships/notesMaster" Target="../notesMasters/notesMaster1.xml"/></Relationships>
</file>

<file path=ppt/notesSlides/_rels/notesSlide158.xml.rels><?xml version="1.0" encoding="UTF-8" standalone="yes"?>
<Relationships xmlns="http://schemas.openxmlformats.org/package/2006/relationships"><Relationship Id="rId2" Type="http://schemas.openxmlformats.org/officeDocument/2006/relationships/slide" Target="../slides/slide159.xml"/><Relationship Id="rId1" Type="http://schemas.openxmlformats.org/officeDocument/2006/relationships/notesMaster" Target="../notesMasters/notesMaster1.xml"/></Relationships>
</file>

<file path=ppt/notesSlides/_rels/notesSlide159.xml.rels><?xml version="1.0" encoding="UTF-8" standalone="yes"?>
<Relationships xmlns="http://schemas.openxmlformats.org/package/2006/relationships"><Relationship Id="rId2" Type="http://schemas.openxmlformats.org/officeDocument/2006/relationships/slide" Target="../slides/slide16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0.xml.rels><?xml version="1.0" encoding="UTF-8" standalone="yes"?>
<Relationships xmlns="http://schemas.openxmlformats.org/package/2006/relationships"><Relationship Id="rId2" Type="http://schemas.openxmlformats.org/officeDocument/2006/relationships/slide" Target="../slides/slide161.xml"/><Relationship Id="rId1" Type="http://schemas.openxmlformats.org/officeDocument/2006/relationships/notesMaster" Target="../notesMasters/notesMaster1.xml"/></Relationships>
</file>

<file path=ppt/notesSlides/_rels/notesSlide161.xml.rels><?xml version="1.0" encoding="UTF-8" standalone="yes"?>
<Relationships xmlns="http://schemas.openxmlformats.org/package/2006/relationships"><Relationship Id="rId2" Type="http://schemas.openxmlformats.org/officeDocument/2006/relationships/slide" Target="../slides/slide162.xml"/><Relationship Id="rId1" Type="http://schemas.openxmlformats.org/officeDocument/2006/relationships/notesMaster" Target="../notesMasters/notesMaster1.xml"/></Relationships>
</file>

<file path=ppt/notesSlides/_rels/notesSlide162.xml.rels><?xml version="1.0" encoding="UTF-8" standalone="yes"?>
<Relationships xmlns="http://schemas.openxmlformats.org/package/2006/relationships"><Relationship Id="rId2" Type="http://schemas.openxmlformats.org/officeDocument/2006/relationships/slide" Target="../slides/slide163.xml"/><Relationship Id="rId1" Type="http://schemas.openxmlformats.org/officeDocument/2006/relationships/notesMaster" Target="../notesMasters/notesMaster1.xml"/></Relationships>
</file>

<file path=ppt/notesSlides/_rels/notesSlide163.xml.rels><?xml version="1.0" encoding="UTF-8" standalone="yes"?>
<Relationships xmlns="http://schemas.openxmlformats.org/package/2006/relationships"><Relationship Id="rId2" Type="http://schemas.openxmlformats.org/officeDocument/2006/relationships/slide" Target="../slides/slide16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C47F0567-F74D-48AD-8E25-7DE992569240}" type="slidenum">
              <a:rPr lang="en-US" altLang="en-US" sz="1200">
                <a:latin typeface="Times New Roman" pitchFamily="18" charset="0"/>
              </a:rPr>
              <a:pPr/>
              <a:t>2</a:t>
            </a:fld>
            <a:endParaRPr lang="en-US" altLang="en-US" sz="1200">
              <a:latin typeface="Times New Roman" pitchFamily="18" charset="0"/>
            </a:endParaRPr>
          </a:p>
        </p:txBody>
      </p:sp>
      <p:sp>
        <p:nvSpPr>
          <p:cNvPr id="172035" name="Rectangle 2"/>
          <p:cNvSpPr>
            <a:spLocks noGrp="1" noRot="1" noChangeAspect="1" noChangeArrowheads="1" noTextEdit="1"/>
          </p:cNvSpPr>
          <p:nvPr>
            <p:ph type="sldImg"/>
          </p:nvPr>
        </p:nvSpPr>
        <p:spPr>
          <a:ln/>
        </p:spPr>
      </p:sp>
      <p:sp>
        <p:nvSpPr>
          <p:cNvPr id="172036"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0"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60099AFD-B894-4193-A244-E515C81ED0A0}" type="slidenum">
              <a:rPr lang="en-US" altLang="en-US" sz="1200">
                <a:latin typeface="Times New Roman" pitchFamily="18" charset="0"/>
              </a:rPr>
              <a:pPr/>
              <a:t>11</a:t>
            </a:fld>
            <a:endParaRPr lang="en-US" altLang="en-US" sz="1200">
              <a:latin typeface="Times New Roman" pitchFamily="18" charset="0"/>
            </a:endParaRPr>
          </a:p>
        </p:txBody>
      </p:sp>
      <p:sp>
        <p:nvSpPr>
          <p:cNvPr id="181251" name="Rectangle 2"/>
          <p:cNvSpPr>
            <a:spLocks noGrp="1" noRot="1" noChangeAspect="1" noChangeArrowheads="1" noTextEdit="1"/>
          </p:cNvSpPr>
          <p:nvPr>
            <p:ph type="sldImg"/>
          </p:nvPr>
        </p:nvSpPr>
        <p:spPr>
          <a:ln/>
        </p:spPr>
      </p:sp>
      <p:sp>
        <p:nvSpPr>
          <p:cNvPr id="181252"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3410"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6EE1CB81-F308-41D4-BFEF-FDF222162F26}" type="slidenum">
              <a:rPr lang="en-US" altLang="en-US" sz="1200">
                <a:latin typeface="Times New Roman" pitchFamily="18" charset="0"/>
              </a:rPr>
              <a:pPr/>
              <a:t>101</a:t>
            </a:fld>
            <a:endParaRPr lang="en-US" altLang="en-US" sz="1200">
              <a:latin typeface="Times New Roman" pitchFamily="18" charset="0"/>
            </a:endParaRPr>
          </a:p>
        </p:txBody>
      </p:sp>
      <p:sp>
        <p:nvSpPr>
          <p:cNvPr id="273411" name="Rectangle 2"/>
          <p:cNvSpPr>
            <a:spLocks noGrp="1" noRot="1" noChangeAspect="1" noChangeArrowheads="1" noTextEdit="1"/>
          </p:cNvSpPr>
          <p:nvPr>
            <p:ph type="sldImg"/>
          </p:nvPr>
        </p:nvSpPr>
        <p:spPr>
          <a:ln/>
        </p:spPr>
      </p:sp>
      <p:sp>
        <p:nvSpPr>
          <p:cNvPr id="273412"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4434"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71C25D2D-91E5-4821-87A6-291B781FBB79}" type="slidenum">
              <a:rPr lang="en-US" altLang="en-US" sz="1200">
                <a:latin typeface="Times New Roman" pitchFamily="18" charset="0"/>
              </a:rPr>
              <a:pPr/>
              <a:t>102</a:t>
            </a:fld>
            <a:endParaRPr lang="en-US" altLang="en-US" sz="1200">
              <a:latin typeface="Times New Roman" pitchFamily="18" charset="0"/>
            </a:endParaRPr>
          </a:p>
        </p:txBody>
      </p:sp>
      <p:sp>
        <p:nvSpPr>
          <p:cNvPr id="274435" name="Rectangle 2"/>
          <p:cNvSpPr>
            <a:spLocks noGrp="1" noRot="1" noChangeAspect="1" noChangeArrowheads="1" noTextEdit="1"/>
          </p:cNvSpPr>
          <p:nvPr>
            <p:ph type="sldImg"/>
          </p:nvPr>
        </p:nvSpPr>
        <p:spPr>
          <a:ln/>
        </p:spPr>
      </p:sp>
      <p:sp>
        <p:nvSpPr>
          <p:cNvPr id="274436"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5458"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3370FE78-9EB4-4CC8-A76A-CA19A8A022AB}" type="slidenum">
              <a:rPr lang="en-US" altLang="en-US" sz="1200">
                <a:latin typeface="Times New Roman" pitchFamily="18" charset="0"/>
              </a:rPr>
              <a:pPr/>
              <a:t>103</a:t>
            </a:fld>
            <a:endParaRPr lang="en-US" altLang="en-US" sz="1200">
              <a:latin typeface="Times New Roman" pitchFamily="18" charset="0"/>
            </a:endParaRPr>
          </a:p>
        </p:txBody>
      </p:sp>
      <p:sp>
        <p:nvSpPr>
          <p:cNvPr id="275459" name="Rectangle 2"/>
          <p:cNvSpPr>
            <a:spLocks noGrp="1" noRot="1" noChangeAspect="1" noChangeArrowheads="1" noTextEdit="1"/>
          </p:cNvSpPr>
          <p:nvPr>
            <p:ph type="sldImg"/>
          </p:nvPr>
        </p:nvSpPr>
        <p:spPr>
          <a:ln/>
        </p:spPr>
      </p:sp>
      <p:sp>
        <p:nvSpPr>
          <p:cNvPr id="275460"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82"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659F0547-59D9-4EAC-9F25-38EF912AC11C}" type="slidenum">
              <a:rPr lang="en-US" altLang="en-US" sz="1200">
                <a:latin typeface="Times New Roman" pitchFamily="18" charset="0"/>
              </a:rPr>
              <a:pPr/>
              <a:t>104</a:t>
            </a:fld>
            <a:endParaRPr lang="en-US" altLang="en-US" sz="1200">
              <a:latin typeface="Times New Roman" pitchFamily="18" charset="0"/>
            </a:endParaRPr>
          </a:p>
        </p:txBody>
      </p:sp>
      <p:sp>
        <p:nvSpPr>
          <p:cNvPr id="276483" name="Rectangle 2"/>
          <p:cNvSpPr>
            <a:spLocks noGrp="1" noRot="1" noChangeAspect="1" noChangeArrowheads="1" noTextEdit="1"/>
          </p:cNvSpPr>
          <p:nvPr>
            <p:ph type="sldImg"/>
          </p:nvPr>
        </p:nvSpPr>
        <p:spPr>
          <a:ln/>
        </p:spPr>
      </p:sp>
      <p:sp>
        <p:nvSpPr>
          <p:cNvPr id="276484"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7506"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E967D5A7-1D86-4726-84C7-EB87C0575765}" type="slidenum">
              <a:rPr lang="en-US" altLang="en-US" sz="1200">
                <a:latin typeface="Times New Roman" pitchFamily="18" charset="0"/>
              </a:rPr>
              <a:pPr/>
              <a:t>105</a:t>
            </a:fld>
            <a:endParaRPr lang="en-US" altLang="en-US" sz="1200">
              <a:latin typeface="Times New Roman" pitchFamily="18" charset="0"/>
            </a:endParaRPr>
          </a:p>
        </p:txBody>
      </p:sp>
      <p:sp>
        <p:nvSpPr>
          <p:cNvPr id="277507" name="Rectangle 2"/>
          <p:cNvSpPr>
            <a:spLocks noGrp="1" noRot="1" noChangeAspect="1" noChangeArrowheads="1" noTextEdit="1"/>
          </p:cNvSpPr>
          <p:nvPr>
            <p:ph type="sldImg"/>
          </p:nvPr>
        </p:nvSpPr>
        <p:spPr>
          <a:ln/>
        </p:spPr>
      </p:sp>
      <p:sp>
        <p:nvSpPr>
          <p:cNvPr id="277508"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8530"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F4314707-7184-4F1F-9929-724D63DCB64B}" type="slidenum">
              <a:rPr lang="en-US" altLang="en-US" sz="1200">
                <a:latin typeface="Times New Roman" pitchFamily="18" charset="0"/>
              </a:rPr>
              <a:pPr/>
              <a:t>106</a:t>
            </a:fld>
            <a:endParaRPr lang="en-US" altLang="en-US" sz="1200">
              <a:latin typeface="Times New Roman" pitchFamily="18" charset="0"/>
            </a:endParaRPr>
          </a:p>
        </p:txBody>
      </p:sp>
      <p:sp>
        <p:nvSpPr>
          <p:cNvPr id="278531" name="Rectangle 2"/>
          <p:cNvSpPr>
            <a:spLocks noGrp="1" noRot="1" noChangeAspect="1" noChangeArrowheads="1" noTextEdit="1"/>
          </p:cNvSpPr>
          <p:nvPr>
            <p:ph type="sldImg"/>
          </p:nvPr>
        </p:nvSpPr>
        <p:spPr>
          <a:ln/>
        </p:spPr>
      </p:sp>
      <p:sp>
        <p:nvSpPr>
          <p:cNvPr id="278532"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9554"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A2698A40-203A-456E-9E5E-11640EEA60DC}" type="slidenum">
              <a:rPr lang="en-US" altLang="en-US" sz="1200">
                <a:latin typeface="Times New Roman" pitchFamily="18" charset="0"/>
              </a:rPr>
              <a:pPr/>
              <a:t>107</a:t>
            </a:fld>
            <a:endParaRPr lang="en-US" altLang="en-US" sz="1200">
              <a:latin typeface="Times New Roman" pitchFamily="18" charset="0"/>
            </a:endParaRPr>
          </a:p>
        </p:txBody>
      </p:sp>
      <p:sp>
        <p:nvSpPr>
          <p:cNvPr id="279555" name="Rectangle 2"/>
          <p:cNvSpPr>
            <a:spLocks noGrp="1" noRot="1" noChangeAspect="1" noChangeArrowheads="1" noTextEdit="1"/>
          </p:cNvSpPr>
          <p:nvPr>
            <p:ph type="sldImg"/>
          </p:nvPr>
        </p:nvSpPr>
        <p:spPr>
          <a:ln/>
        </p:spPr>
      </p:sp>
      <p:sp>
        <p:nvSpPr>
          <p:cNvPr id="279556"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10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0578"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245893A3-B449-47E9-B321-A6122A0D09F6}" type="slidenum">
              <a:rPr lang="en-US" altLang="en-US" sz="1200">
                <a:latin typeface="Times New Roman" pitchFamily="18" charset="0"/>
              </a:rPr>
              <a:pPr/>
              <a:t>108</a:t>
            </a:fld>
            <a:endParaRPr lang="en-US" altLang="en-US" sz="1200">
              <a:latin typeface="Times New Roman" pitchFamily="18" charset="0"/>
            </a:endParaRPr>
          </a:p>
        </p:txBody>
      </p:sp>
      <p:sp>
        <p:nvSpPr>
          <p:cNvPr id="280579" name="Rectangle 2"/>
          <p:cNvSpPr>
            <a:spLocks noGrp="1" noRot="1" noChangeAspect="1" noChangeArrowheads="1" noTextEdit="1"/>
          </p:cNvSpPr>
          <p:nvPr>
            <p:ph type="sldImg"/>
          </p:nvPr>
        </p:nvSpPr>
        <p:spPr>
          <a:ln/>
        </p:spPr>
      </p:sp>
      <p:sp>
        <p:nvSpPr>
          <p:cNvPr id="280580"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10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1602"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04595709-0397-438D-B081-128533694555}" type="slidenum">
              <a:rPr lang="en-US" altLang="en-US" sz="1200">
                <a:latin typeface="Times New Roman" pitchFamily="18" charset="0"/>
              </a:rPr>
              <a:pPr/>
              <a:t>109</a:t>
            </a:fld>
            <a:endParaRPr lang="en-US" altLang="en-US" sz="1200">
              <a:latin typeface="Times New Roman" pitchFamily="18" charset="0"/>
            </a:endParaRPr>
          </a:p>
        </p:txBody>
      </p:sp>
      <p:sp>
        <p:nvSpPr>
          <p:cNvPr id="281603" name="Rectangle 2"/>
          <p:cNvSpPr>
            <a:spLocks noGrp="1" noRot="1" noChangeAspect="1" noChangeArrowheads="1" noTextEdit="1"/>
          </p:cNvSpPr>
          <p:nvPr>
            <p:ph type="sldImg"/>
          </p:nvPr>
        </p:nvSpPr>
        <p:spPr>
          <a:ln/>
        </p:spPr>
      </p:sp>
      <p:sp>
        <p:nvSpPr>
          <p:cNvPr id="281604"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10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2626"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B894DAE3-2676-434B-820D-5A1D1C782066}" type="slidenum">
              <a:rPr lang="en-US" altLang="en-US" sz="1200">
                <a:latin typeface="Times New Roman" pitchFamily="18" charset="0"/>
              </a:rPr>
              <a:pPr/>
              <a:t>110</a:t>
            </a:fld>
            <a:endParaRPr lang="en-US" altLang="en-US" sz="1200">
              <a:latin typeface="Times New Roman" pitchFamily="18" charset="0"/>
            </a:endParaRPr>
          </a:p>
        </p:txBody>
      </p:sp>
      <p:sp>
        <p:nvSpPr>
          <p:cNvPr id="282627" name="Rectangle 2"/>
          <p:cNvSpPr>
            <a:spLocks noGrp="1" noRot="1" noChangeAspect="1" noChangeArrowheads="1" noTextEdit="1"/>
          </p:cNvSpPr>
          <p:nvPr>
            <p:ph type="sldImg"/>
          </p:nvPr>
        </p:nvSpPr>
        <p:spPr>
          <a:ln/>
        </p:spPr>
      </p:sp>
      <p:sp>
        <p:nvSpPr>
          <p:cNvPr id="282628"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4"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B4E8133D-0E00-481F-9A5F-241AC312199C}" type="slidenum">
              <a:rPr lang="en-US" altLang="en-US" sz="1200">
                <a:latin typeface="Times New Roman" pitchFamily="18" charset="0"/>
              </a:rPr>
              <a:pPr/>
              <a:t>12</a:t>
            </a:fld>
            <a:endParaRPr lang="en-US" altLang="en-US" sz="1200">
              <a:latin typeface="Times New Roman" pitchFamily="18" charset="0"/>
            </a:endParaRPr>
          </a:p>
        </p:txBody>
      </p:sp>
      <p:sp>
        <p:nvSpPr>
          <p:cNvPr id="182275" name="Rectangle 2"/>
          <p:cNvSpPr>
            <a:spLocks noGrp="1" noRot="1" noChangeAspect="1" noChangeArrowheads="1" noTextEdit="1"/>
          </p:cNvSpPr>
          <p:nvPr>
            <p:ph type="sldImg"/>
          </p:nvPr>
        </p:nvSpPr>
        <p:spPr>
          <a:ln/>
        </p:spPr>
      </p:sp>
      <p:sp>
        <p:nvSpPr>
          <p:cNvPr id="182276"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1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2626"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B894DAE3-2676-434B-820D-5A1D1C782066}" type="slidenum">
              <a:rPr lang="en-US" altLang="en-US" sz="1200">
                <a:latin typeface="Times New Roman" pitchFamily="18" charset="0"/>
              </a:rPr>
              <a:pPr/>
              <a:t>111</a:t>
            </a:fld>
            <a:endParaRPr lang="en-US" altLang="en-US" sz="1200">
              <a:latin typeface="Times New Roman" pitchFamily="18" charset="0"/>
            </a:endParaRPr>
          </a:p>
        </p:txBody>
      </p:sp>
      <p:sp>
        <p:nvSpPr>
          <p:cNvPr id="282627" name="Rectangle 2"/>
          <p:cNvSpPr>
            <a:spLocks noGrp="1" noRot="1" noChangeAspect="1" noChangeArrowheads="1" noTextEdit="1"/>
          </p:cNvSpPr>
          <p:nvPr>
            <p:ph type="sldImg"/>
          </p:nvPr>
        </p:nvSpPr>
        <p:spPr>
          <a:ln/>
        </p:spPr>
      </p:sp>
      <p:sp>
        <p:nvSpPr>
          <p:cNvPr id="282628"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1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2626"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B894DAE3-2676-434B-820D-5A1D1C782066}" type="slidenum">
              <a:rPr lang="en-US" altLang="en-US" sz="1200">
                <a:latin typeface="Times New Roman" pitchFamily="18" charset="0"/>
              </a:rPr>
              <a:pPr/>
              <a:t>112</a:t>
            </a:fld>
            <a:endParaRPr lang="en-US" altLang="en-US" sz="1200">
              <a:latin typeface="Times New Roman" pitchFamily="18" charset="0"/>
            </a:endParaRPr>
          </a:p>
        </p:txBody>
      </p:sp>
      <p:sp>
        <p:nvSpPr>
          <p:cNvPr id="282627" name="Rectangle 2"/>
          <p:cNvSpPr>
            <a:spLocks noGrp="1" noRot="1" noChangeAspect="1" noChangeArrowheads="1" noTextEdit="1"/>
          </p:cNvSpPr>
          <p:nvPr>
            <p:ph type="sldImg"/>
          </p:nvPr>
        </p:nvSpPr>
        <p:spPr>
          <a:ln/>
        </p:spPr>
      </p:sp>
      <p:sp>
        <p:nvSpPr>
          <p:cNvPr id="282628"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1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5698"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B8A8FB73-396B-40CE-BBBC-83095CD6F256}" type="slidenum">
              <a:rPr lang="en-US" altLang="en-US" sz="1200">
                <a:latin typeface="Times New Roman" pitchFamily="18" charset="0"/>
              </a:rPr>
              <a:pPr/>
              <a:t>113</a:t>
            </a:fld>
            <a:endParaRPr lang="en-US" altLang="en-US" sz="1200">
              <a:latin typeface="Times New Roman" pitchFamily="18" charset="0"/>
            </a:endParaRPr>
          </a:p>
        </p:txBody>
      </p:sp>
      <p:sp>
        <p:nvSpPr>
          <p:cNvPr id="285699" name="Rectangle 2"/>
          <p:cNvSpPr>
            <a:spLocks noGrp="1" noRot="1" noChangeAspect="1" noChangeArrowheads="1" noTextEdit="1"/>
          </p:cNvSpPr>
          <p:nvPr>
            <p:ph type="sldImg"/>
          </p:nvPr>
        </p:nvSpPr>
        <p:spPr>
          <a:ln/>
        </p:spPr>
      </p:sp>
      <p:sp>
        <p:nvSpPr>
          <p:cNvPr id="285700"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1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22"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3BFE94E5-EA43-4256-BDA4-752BC180142F}" type="slidenum">
              <a:rPr lang="en-US" altLang="en-US" sz="1200">
                <a:latin typeface="Times New Roman" pitchFamily="18" charset="0"/>
              </a:rPr>
              <a:pPr/>
              <a:t>114</a:t>
            </a:fld>
            <a:endParaRPr lang="en-US" altLang="en-US" sz="1200">
              <a:latin typeface="Times New Roman" pitchFamily="18" charset="0"/>
            </a:endParaRPr>
          </a:p>
        </p:txBody>
      </p:sp>
      <p:sp>
        <p:nvSpPr>
          <p:cNvPr id="286723" name="Rectangle 2"/>
          <p:cNvSpPr>
            <a:spLocks noGrp="1" noRot="1" noChangeAspect="1" noChangeArrowheads="1" noTextEdit="1"/>
          </p:cNvSpPr>
          <p:nvPr>
            <p:ph type="sldImg"/>
          </p:nvPr>
        </p:nvSpPr>
        <p:spPr>
          <a:ln/>
        </p:spPr>
      </p:sp>
      <p:sp>
        <p:nvSpPr>
          <p:cNvPr id="286724"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1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7746"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17A0865A-10E3-43D2-A26F-03C6602732D4}" type="slidenum">
              <a:rPr lang="en-US" altLang="en-US" sz="1200">
                <a:latin typeface="Times New Roman" pitchFamily="18" charset="0"/>
              </a:rPr>
              <a:pPr/>
              <a:t>115</a:t>
            </a:fld>
            <a:endParaRPr lang="en-US" altLang="en-US" sz="1200">
              <a:latin typeface="Times New Roman" pitchFamily="18" charset="0"/>
            </a:endParaRPr>
          </a:p>
        </p:txBody>
      </p:sp>
      <p:sp>
        <p:nvSpPr>
          <p:cNvPr id="287747" name="Rectangle 2"/>
          <p:cNvSpPr>
            <a:spLocks noGrp="1" noRot="1" noChangeAspect="1" noChangeArrowheads="1" noTextEdit="1"/>
          </p:cNvSpPr>
          <p:nvPr>
            <p:ph type="sldImg"/>
          </p:nvPr>
        </p:nvSpPr>
        <p:spPr>
          <a:ln/>
        </p:spPr>
      </p:sp>
      <p:sp>
        <p:nvSpPr>
          <p:cNvPr id="287748"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1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8770"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89E1E4B7-DD18-4480-AEB8-10B83212EFBA}" type="slidenum">
              <a:rPr lang="en-US" altLang="en-US" sz="1200">
                <a:latin typeface="Times New Roman" pitchFamily="18" charset="0"/>
              </a:rPr>
              <a:pPr/>
              <a:t>116</a:t>
            </a:fld>
            <a:endParaRPr lang="en-US" altLang="en-US" sz="1200">
              <a:latin typeface="Times New Roman" pitchFamily="18" charset="0"/>
            </a:endParaRPr>
          </a:p>
        </p:txBody>
      </p:sp>
      <p:sp>
        <p:nvSpPr>
          <p:cNvPr id="288771" name="Rectangle 2"/>
          <p:cNvSpPr>
            <a:spLocks noGrp="1" noRot="1" noChangeAspect="1" noChangeArrowheads="1" noTextEdit="1"/>
          </p:cNvSpPr>
          <p:nvPr>
            <p:ph type="sldImg"/>
          </p:nvPr>
        </p:nvSpPr>
        <p:spPr>
          <a:ln/>
        </p:spPr>
      </p:sp>
      <p:sp>
        <p:nvSpPr>
          <p:cNvPr id="288772"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1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9794"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5C16E61E-C579-4D64-9938-36C4BB511F9F}" type="slidenum">
              <a:rPr lang="en-US" altLang="en-US" sz="1200">
                <a:latin typeface="Times New Roman" pitchFamily="18" charset="0"/>
              </a:rPr>
              <a:pPr/>
              <a:t>117</a:t>
            </a:fld>
            <a:endParaRPr lang="en-US" altLang="en-US" sz="1200">
              <a:latin typeface="Times New Roman" pitchFamily="18" charset="0"/>
            </a:endParaRPr>
          </a:p>
        </p:txBody>
      </p:sp>
      <p:sp>
        <p:nvSpPr>
          <p:cNvPr id="289795" name="Rectangle 2"/>
          <p:cNvSpPr>
            <a:spLocks noGrp="1" noRot="1" noChangeAspect="1" noChangeArrowheads="1" noTextEdit="1"/>
          </p:cNvSpPr>
          <p:nvPr>
            <p:ph type="sldImg"/>
          </p:nvPr>
        </p:nvSpPr>
        <p:spPr>
          <a:ln/>
        </p:spPr>
      </p:sp>
      <p:sp>
        <p:nvSpPr>
          <p:cNvPr id="289796"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1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0818"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B145A726-49FD-4337-AB9F-1BFB8FF7F6B2}" type="slidenum">
              <a:rPr lang="en-US" altLang="en-US" sz="1200">
                <a:latin typeface="Times New Roman" pitchFamily="18" charset="0"/>
              </a:rPr>
              <a:pPr/>
              <a:t>118</a:t>
            </a:fld>
            <a:endParaRPr lang="en-US" altLang="en-US" sz="1200">
              <a:latin typeface="Times New Roman" pitchFamily="18" charset="0"/>
            </a:endParaRPr>
          </a:p>
        </p:txBody>
      </p:sp>
      <p:sp>
        <p:nvSpPr>
          <p:cNvPr id="290819" name="Rectangle 2"/>
          <p:cNvSpPr>
            <a:spLocks noGrp="1" noRot="1" noChangeAspect="1" noChangeArrowheads="1" noTextEdit="1"/>
          </p:cNvSpPr>
          <p:nvPr>
            <p:ph type="sldImg"/>
          </p:nvPr>
        </p:nvSpPr>
        <p:spPr>
          <a:ln/>
        </p:spPr>
      </p:sp>
      <p:sp>
        <p:nvSpPr>
          <p:cNvPr id="290820"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1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1842"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4FDF89A1-D941-4F68-B017-7A94AA5C59EF}" type="slidenum">
              <a:rPr lang="en-US" altLang="en-US" sz="1200">
                <a:latin typeface="Times New Roman" pitchFamily="18" charset="0"/>
              </a:rPr>
              <a:pPr/>
              <a:t>119</a:t>
            </a:fld>
            <a:endParaRPr lang="en-US" altLang="en-US" sz="1200">
              <a:latin typeface="Times New Roman" pitchFamily="18" charset="0"/>
            </a:endParaRPr>
          </a:p>
        </p:txBody>
      </p:sp>
      <p:sp>
        <p:nvSpPr>
          <p:cNvPr id="291843" name="Rectangle 2"/>
          <p:cNvSpPr>
            <a:spLocks noGrp="1" noRot="1" noChangeAspect="1" noChangeArrowheads="1" noTextEdit="1"/>
          </p:cNvSpPr>
          <p:nvPr>
            <p:ph type="sldImg"/>
          </p:nvPr>
        </p:nvSpPr>
        <p:spPr>
          <a:ln/>
        </p:spPr>
      </p:sp>
      <p:sp>
        <p:nvSpPr>
          <p:cNvPr id="291844"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1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2866"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EA1ABC82-3921-4ACB-A263-913F14E8619F}" type="slidenum">
              <a:rPr lang="en-US" altLang="en-US" sz="1200">
                <a:latin typeface="Times New Roman" pitchFamily="18" charset="0"/>
              </a:rPr>
              <a:pPr/>
              <a:t>120</a:t>
            </a:fld>
            <a:endParaRPr lang="en-US" altLang="en-US" sz="1200">
              <a:latin typeface="Times New Roman" pitchFamily="18" charset="0"/>
            </a:endParaRPr>
          </a:p>
        </p:txBody>
      </p:sp>
      <p:sp>
        <p:nvSpPr>
          <p:cNvPr id="292867" name="Rectangle 2"/>
          <p:cNvSpPr>
            <a:spLocks noGrp="1" noRot="1" noChangeAspect="1" noChangeArrowheads="1" noTextEdit="1"/>
          </p:cNvSpPr>
          <p:nvPr>
            <p:ph type="sldImg"/>
          </p:nvPr>
        </p:nvSpPr>
        <p:spPr>
          <a:ln/>
        </p:spPr>
      </p:sp>
      <p:sp>
        <p:nvSpPr>
          <p:cNvPr id="292868"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8"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218F0079-6BEB-411D-A936-8A6AACF3539C}" type="slidenum">
              <a:rPr lang="en-US" altLang="en-US" sz="1200">
                <a:latin typeface="Times New Roman" pitchFamily="18" charset="0"/>
              </a:rPr>
              <a:pPr/>
              <a:t>13</a:t>
            </a:fld>
            <a:endParaRPr lang="en-US" altLang="en-US" sz="1200">
              <a:latin typeface="Times New Roman" pitchFamily="18" charset="0"/>
            </a:endParaRPr>
          </a:p>
        </p:txBody>
      </p:sp>
      <p:sp>
        <p:nvSpPr>
          <p:cNvPr id="183299" name="Rectangle 2"/>
          <p:cNvSpPr>
            <a:spLocks noGrp="1" noRot="1" noChangeAspect="1" noChangeArrowheads="1" noTextEdit="1"/>
          </p:cNvSpPr>
          <p:nvPr>
            <p:ph type="sldImg"/>
          </p:nvPr>
        </p:nvSpPr>
        <p:spPr>
          <a:ln/>
        </p:spPr>
      </p:sp>
      <p:sp>
        <p:nvSpPr>
          <p:cNvPr id="183300"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1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3890"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FA6A3F79-2C01-4500-8DC1-D8057BF68B6C}" type="slidenum">
              <a:rPr lang="en-US" altLang="en-US" sz="1200">
                <a:latin typeface="Times New Roman" pitchFamily="18" charset="0"/>
              </a:rPr>
              <a:pPr/>
              <a:t>121</a:t>
            </a:fld>
            <a:endParaRPr lang="en-US" altLang="en-US" sz="1200">
              <a:latin typeface="Times New Roman" pitchFamily="18" charset="0"/>
            </a:endParaRPr>
          </a:p>
        </p:txBody>
      </p:sp>
      <p:sp>
        <p:nvSpPr>
          <p:cNvPr id="293891" name="Rectangle 2"/>
          <p:cNvSpPr>
            <a:spLocks noGrp="1" noRot="1" noChangeAspect="1" noChangeArrowheads="1" noTextEdit="1"/>
          </p:cNvSpPr>
          <p:nvPr>
            <p:ph type="sldImg"/>
          </p:nvPr>
        </p:nvSpPr>
        <p:spPr>
          <a:ln/>
        </p:spPr>
      </p:sp>
      <p:sp>
        <p:nvSpPr>
          <p:cNvPr id="293892"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1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4914"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B55FE7F8-30D3-4783-9C91-69EB485EC653}" type="slidenum">
              <a:rPr lang="en-US" altLang="en-US" sz="1200">
                <a:latin typeface="Times New Roman" pitchFamily="18" charset="0"/>
              </a:rPr>
              <a:pPr/>
              <a:t>122</a:t>
            </a:fld>
            <a:endParaRPr lang="en-US" altLang="en-US" sz="1200">
              <a:latin typeface="Times New Roman" pitchFamily="18" charset="0"/>
            </a:endParaRPr>
          </a:p>
        </p:txBody>
      </p:sp>
      <p:sp>
        <p:nvSpPr>
          <p:cNvPr id="294915" name="Rectangle 2"/>
          <p:cNvSpPr>
            <a:spLocks noGrp="1" noRot="1" noChangeAspect="1" noChangeArrowheads="1" noTextEdit="1"/>
          </p:cNvSpPr>
          <p:nvPr>
            <p:ph type="sldImg"/>
          </p:nvPr>
        </p:nvSpPr>
        <p:spPr>
          <a:ln/>
        </p:spPr>
      </p:sp>
      <p:sp>
        <p:nvSpPr>
          <p:cNvPr id="294916"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1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5938"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5F2595DB-077D-4107-8213-AE9317256D5A}" type="slidenum">
              <a:rPr lang="en-US" altLang="en-US" sz="1200">
                <a:latin typeface="Times New Roman" pitchFamily="18" charset="0"/>
              </a:rPr>
              <a:pPr/>
              <a:t>123</a:t>
            </a:fld>
            <a:endParaRPr lang="en-US" altLang="en-US" sz="1200">
              <a:latin typeface="Times New Roman" pitchFamily="18" charset="0"/>
            </a:endParaRPr>
          </a:p>
        </p:txBody>
      </p:sp>
      <p:sp>
        <p:nvSpPr>
          <p:cNvPr id="295939" name="Rectangle 2"/>
          <p:cNvSpPr>
            <a:spLocks noGrp="1" noRot="1" noChangeAspect="1" noChangeArrowheads="1" noTextEdit="1"/>
          </p:cNvSpPr>
          <p:nvPr>
            <p:ph type="sldImg"/>
          </p:nvPr>
        </p:nvSpPr>
        <p:spPr>
          <a:ln/>
        </p:spPr>
      </p:sp>
      <p:sp>
        <p:nvSpPr>
          <p:cNvPr id="295940"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1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62"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89ABC74A-7E30-4164-9320-634465678800}" type="slidenum">
              <a:rPr lang="en-US" altLang="en-US" sz="1200">
                <a:latin typeface="Times New Roman" pitchFamily="18" charset="0"/>
              </a:rPr>
              <a:pPr/>
              <a:t>124</a:t>
            </a:fld>
            <a:endParaRPr lang="en-US" altLang="en-US" sz="1200">
              <a:latin typeface="Times New Roman" pitchFamily="18" charset="0"/>
            </a:endParaRPr>
          </a:p>
        </p:txBody>
      </p:sp>
      <p:sp>
        <p:nvSpPr>
          <p:cNvPr id="296963" name="Rectangle 2"/>
          <p:cNvSpPr>
            <a:spLocks noGrp="1" noRot="1" noChangeAspect="1" noChangeArrowheads="1" noTextEdit="1"/>
          </p:cNvSpPr>
          <p:nvPr>
            <p:ph type="sldImg"/>
          </p:nvPr>
        </p:nvSpPr>
        <p:spPr>
          <a:ln/>
        </p:spPr>
      </p:sp>
      <p:sp>
        <p:nvSpPr>
          <p:cNvPr id="296964"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1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986"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2A956732-947B-4C75-826C-2558303AC450}" type="slidenum">
              <a:rPr lang="en-US" altLang="en-US" sz="1200">
                <a:latin typeface="Times New Roman" pitchFamily="18" charset="0"/>
              </a:rPr>
              <a:pPr/>
              <a:t>125</a:t>
            </a:fld>
            <a:endParaRPr lang="en-US" altLang="en-US" sz="1200">
              <a:latin typeface="Times New Roman" pitchFamily="18" charset="0"/>
            </a:endParaRPr>
          </a:p>
        </p:txBody>
      </p:sp>
      <p:sp>
        <p:nvSpPr>
          <p:cNvPr id="297987" name="Rectangle 2"/>
          <p:cNvSpPr>
            <a:spLocks noGrp="1" noRot="1" noChangeAspect="1" noChangeArrowheads="1" noTextEdit="1"/>
          </p:cNvSpPr>
          <p:nvPr>
            <p:ph type="sldImg"/>
          </p:nvPr>
        </p:nvSpPr>
        <p:spPr>
          <a:ln/>
        </p:spPr>
      </p:sp>
      <p:sp>
        <p:nvSpPr>
          <p:cNvPr id="297988"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1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9010"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A10DD410-6063-4370-807A-3DB7E90C254E}" type="slidenum">
              <a:rPr lang="en-US" altLang="en-US" sz="1200">
                <a:latin typeface="Times New Roman" pitchFamily="18" charset="0"/>
              </a:rPr>
              <a:pPr/>
              <a:t>126</a:t>
            </a:fld>
            <a:endParaRPr lang="en-US" altLang="en-US" sz="1200">
              <a:latin typeface="Times New Roman" pitchFamily="18" charset="0"/>
            </a:endParaRPr>
          </a:p>
        </p:txBody>
      </p:sp>
      <p:sp>
        <p:nvSpPr>
          <p:cNvPr id="299011" name="Rectangle 2"/>
          <p:cNvSpPr>
            <a:spLocks noGrp="1" noRot="1" noChangeAspect="1" noChangeArrowheads="1" noTextEdit="1"/>
          </p:cNvSpPr>
          <p:nvPr>
            <p:ph type="sldImg"/>
          </p:nvPr>
        </p:nvSpPr>
        <p:spPr>
          <a:ln/>
        </p:spPr>
      </p:sp>
      <p:sp>
        <p:nvSpPr>
          <p:cNvPr id="299012"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1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0034"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7C433655-4242-49BA-BFAF-DCCB8C2C106C}" type="slidenum">
              <a:rPr lang="en-US" altLang="en-US" sz="1200">
                <a:latin typeface="Times New Roman" pitchFamily="18" charset="0"/>
              </a:rPr>
              <a:pPr/>
              <a:t>127</a:t>
            </a:fld>
            <a:endParaRPr lang="en-US" altLang="en-US" sz="1200">
              <a:latin typeface="Times New Roman" pitchFamily="18" charset="0"/>
            </a:endParaRPr>
          </a:p>
        </p:txBody>
      </p:sp>
      <p:sp>
        <p:nvSpPr>
          <p:cNvPr id="300035" name="Rectangle 2"/>
          <p:cNvSpPr>
            <a:spLocks noGrp="1" noRot="1" noChangeAspect="1" noChangeArrowheads="1" noTextEdit="1"/>
          </p:cNvSpPr>
          <p:nvPr>
            <p:ph type="sldImg"/>
          </p:nvPr>
        </p:nvSpPr>
        <p:spPr>
          <a:ln/>
        </p:spPr>
      </p:sp>
      <p:sp>
        <p:nvSpPr>
          <p:cNvPr id="300036"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1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1058"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9768B056-8DBA-4BFB-836C-83599E8BEC80}" type="slidenum">
              <a:rPr lang="en-US" altLang="en-US" sz="1200">
                <a:latin typeface="Times New Roman" pitchFamily="18" charset="0"/>
              </a:rPr>
              <a:pPr/>
              <a:t>128</a:t>
            </a:fld>
            <a:endParaRPr lang="en-US" altLang="en-US" sz="1200">
              <a:latin typeface="Times New Roman" pitchFamily="18" charset="0"/>
            </a:endParaRPr>
          </a:p>
        </p:txBody>
      </p:sp>
      <p:sp>
        <p:nvSpPr>
          <p:cNvPr id="301059" name="Rectangle 2"/>
          <p:cNvSpPr>
            <a:spLocks noGrp="1" noRot="1" noChangeAspect="1" noChangeArrowheads="1" noTextEdit="1"/>
          </p:cNvSpPr>
          <p:nvPr>
            <p:ph type="sldImg"/>
          </p:nvPr>
        </p:nvSpPr>
        <p:spPr>
          <a:ln/>
        </p:spPr>
      </p:sp>
      <p:sp>
        <p:nvSpPr>
          <p:cNvPr id="301060"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1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2082"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71870783-BD24-4BB5-B66E-AACAC741FDD1}" type="slidenum">
              <a:rPr lang="en-US" altLang="en-US" sz="1200">
                <a:latin typeface="Times New Roman" pitchFamily="18" charset="0"/>
              </a:rPr>
              <a:pPr/>
              <a:t>129</a:t>
            </a:fld>
            <a:endParaRPr lang="en-US" altLang="en-US" sz="1200">
              <a:latin typeface="Times New Roman" pitchFamily="18" charset="0"/>
            </a:endParaRPr>
          </a:p>
        </p:txBody>
      </p:sp>
      <p:sp>
        <p:nvSpPr>
          <p:cNvPr id="302083" name="Rectangle 2"/>
          <p:cNvSpPr>
            <a:spLocks noGrp="1" noRot="1" noChangeAspect="1" noChangeArrowheads="1" noTextEdit="1"/>
          </p:cNvSpPr>
          <p:nvPr>
            <p:ph type="sldImg"/>
          </p:nvPr>
        </p:nvSpPr>
        <p:spPr>
          <a:ln/>
        </p:spPr>
      </p:sp>
      <p:sp>
        <p:nvSpPr>
          <p:cNvPr id="302084"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1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3106"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D74B5BB4-8D91-4F2D-919D-CE373BBC65C5}" type="slidenum">
              <a:rPr lang="en-US" altLang="en-US" sz="1200">
                <a:latin typeface="Times New Roman" pitchFamily="18" charset="0"/>
              </a:rPr>
              <a:pPr/>
              <a:t>130</a:t>
            </a:fld>
            <a:endParaRPr lang="en-US" altLang="en-US" sz="1200">
              <a:latin typeface="Times New Roman" pitchFamily="18" charset="0"/>
            </a:endParaRPr>
          </a:p>
        </p:txBody>
      </p:sp>
      <p:sp>
        <p:nvSpPr>
          <p:cNvPr id="303107" name="Rectangle 2"/>
          <p:cNvSpPr>
            <a:spLocks noGrp="1" noRot="1" noChangeAspect="1" noChangeArrowheads="1" noTextEdit="1"/>
          </p:cNvSpPr>
          <p:nvPr>
            <p:ph type="sldImg"/>
          </p:nvPr>
        </p:nvSpPr>
        <p:spPr>
          <a:ln/>
        </p:spPr>
      </p:sp>
      <p:sp>
        <p:nvSpPr>
          <p:cNvPr id="303108"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97F9720F-60B9-4CCD-A0B1-87F1090E50DF}" type="slidenum">
              <a:rPr lang="en-US" altLang="en-US" sz="1200">
                <a:latin typeface="Times New Roman" pitchFamily="18" charset="0"/>
              </a:rPr>
              <a:pPr/>
              <a:t>14</a:t>
            </a:fld>
            <a:endParaRPr lang="en-US" altLang="en-US" sz="1200">
              <a:latin typeface="Times New Roman" pitchFamily="18" charset="0"/>
            </a:endParaRPr>
          </a:p>
        </p:txBody>
      </p:sp>
      <p:sp>
        <p:nvSpPr>
          <p:cNvPr id="184323" name="Rectangle 2"/>
          <p:cNvSpPr>
            <a:spLocks noGrp="1" noRot="1" noChangeAspect="1" noChangeArrowheads="1" noTextEdit="1"/>
          </p:cNvSpPr>
          <p:nvPr>
            <p:ph type="sldImg"/>
          </p:nvPr>
        </p:nvSpPr>
        <p:spPr>
          <a:ln/>
        </p:spPr>
      </p:sp>
      <p:sp>
        <p:nvSpPr>
          <p:cNvPr id="184324"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1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4130"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72F73057-3177-46DB-9659-24FBC758E5D4}" type="slidenum">
              <a:rPr lang="en-US" altLang="en-US" sz="1200">
                <a:latin typeface="Times New Roman" pitchFamily="18" charset="0"/>
              </a:rPr>
              <a:pPr/>
              <a:t>131</a:t>
            </a:fld>
            <a:endParaRPr lang="en-US" altLang="en-US" sz="1200">
              <a:latin typeface="Times New Roman" pitchFamily="18" charset="0"/>
            </a:endParaRPr>
          </a:p>
        </p:txBody>
      </p:sp>
      <p:sp>
        <p:nvSpPr>
          <p:cNvPr id="304131" name="Rectangle 2"/>
          <p:cNvSpPr>
            <a:spLocks noGrp="1" noRot="1" noChangeAspect="1" noChangeArrowheads="1" noTextEdit="1"/>
          </p:cNvSpPr>
          <p:nvPr>
            <p:ph type="sldImg"/>
          </p:nvPr>
        </p:nvSpPr>
        <p:spPr>
          <a:ln/>
        </p:spPr>
      </p:sp>
      <p:sp>
        <p:nvSpPr>
          <p:cNvPr id="304132"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1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5154"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AD9F5FE7-0770-435D-8405-A120B2802E6A}" type="slidenum">
              <a:rPr lang="en-US" altLang="en-US" sz="1200">
                <a:latin typeface="Times New Roman" pitchFamily="18" charset="0"/>
              </a:rPr>
              <a:pPr/>
              <a:t>132</a:t>
            </a:fld>
            <a:endParaRPr lang="en-US" altLang="en-US" sz="1200">
              <a:latin typeface="Times New Roman" pitchFamily="18" charset="0"/>
            </a:endParaRPr>
          </a:p>
        </p:txBody>
      </p:sp>
      <p:sp>
        <p:nvSpPr>
          <p:cNvPr id="305155" name="Rectangle 2"/>
          <p:cNvSpPr>
            <a:spLocks noGrp="1" noRot="1" noChangeAspect="1" noChangeArrowheads="1" noTextEdit="1"/>
          </p:cNvSpPr>
          <p:nvPr>
            <p:ph type="sldImg"/>
          </p:nvPr>
        </p:nvSpPr>
        <p:spPr>
          <a:ln/>
        </p:spPr>
      </p:sp>
      <p:sp>
        <p:nvSpPr>
          <p:cNvPr id="305156"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1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6178"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6A9C87D1-8611-4778-81DE-BA3814B85B28}" type="slidenum">
              <a:rPr lang="en-US" altLang="en-US" sz="1200">
                <a:latin typeface="Times New Roman" pitchFamily="18" charset="0"/>
              </a:rPr>
              <a:pPr/>
              <a:t>133</a:t>
            </a:fld>
            <a:endParaRPr lang="en-US" altLang="en-US" sz="1200">
              <a:latin typeface="Times New Roman" pitchFamily="18" charset="0"/>
            </a:endParaRPr>
          </a:p>
        </p:txBody>
      </p:sp>
      <p:sp>
        <p:nvSpPr>
          <p:cNvPr id="306179" name="Rectangle 2"/>
          <p:cNvSpPr>
            <a:spLocks noGrp="1" noRot="1" noChangeAspect="1" noChangeArrowheads="1" noTextEdit="1"/>
          </p:cNvSpPr>
          <p:nvPr>
            <p:ph type="sldImg"/>
          </p:nvPr>
        </p:nvSpPr>
        <p:spPr>
          <a:ln/>
        </p:spPr>
      </p:sp>
      <p:sp>
        <p:nvSpPr>
          <p:cNvPr id="306180"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1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02"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BA749551-CCD7-4FF2-91BE-6E106ADB510F}" type="slidenum">
              <a:rPr lang="en-US" altLang="en-US" sz="1200">
                <a:latin typeface="Times New Roman" pitchFamily="18" charset="0"/>
              </a:rPr>
              <a:pPr/>
              <a:t>134</a:t>
            </a:fld>
            <a:endParaRPr lang="en-US" altLang="en-US" sz="1200">
              <a:latin typeface="Times New Roman" pitchFamily="18" charset="0"/>
            </a:endParaRPr>
          </a:p>
        </p:txBody>
      </p:sp>
      <p:sp>
        <p:nvSpPr>
          <p:cNvPr id="307203" name="Rectangle 2"/>
          <p:cNvSpPr>
            <a:spLocks noGrp="1" noRot="1" noChangeAspect="1" noChangeArrowheads="1" noTextEdit="1"/>
          </p:cNvSpPr>
          <p:nvPr>
            <p:ph type="sldImg"/>
          </p:nvPr>
        </p:nvSpPr>
        <p:spPr>
          <a:ln/>
        </p:spPr>
      </p:sp>
      <p:sp>
        <p:nvSpPr>
          <p:cNvPr id="307204"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1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8226"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31488F99-1544-4EFF-ACD5-DAB933D9AD75}" type="slidenum">
              <a:rPr lang="en-US" altLang="en-US" sz="1200">
                <a:latin typeface="Times New Roman" pitchFamily="18" charset="0"/>
              </a:rPr>
              <a:pPr/>
              <a:t>135</a:t>
            </a:fld>
            <a:endParaRPr lang="en-US" altLang="en-US" sz="1200">
              <a:latin typeface="Times New Roman" pitchFamily="18" charset="0"/>
            </a:endParaRPr>
          </a:p>
        </p:txBody>
      </p:sp>
      <p:sp>
        <p:nvSpPr>
          <p:cNvPr id="308227" name="Rectangle 2"/>
          <p:cNvSpPr>
            <a:spLocks noGrp="1" noRot="1" noChangeAspect="1" noChangeArrowheads="1" noTextEdit="1"/>
          </p:cNvSpPr>
          <p:nvPr>
            <p:ph type="sldImg"/>
          </p:nvPr>
        </p:nvSpPr>
        <p:spPr>
          <a:ln/>
        </p:spPr>
      </p:sp>
      <p:sp>
        <p:nvSpPr>
          <p:cNvPr id="308228"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1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9250"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07DCB062-D7F2-49CF-9FFA-A5C818E2A1F8}" type="slidenum">
              <a:rPr lang="en-US" altLang="en-US" sz="1200">
                <a:latin typeface="Times New Roman" pitchFamily="18" charset="0"/>
              </a:rPr>
              <a:pPr/>
              <a:t>136</a:t>
            </a:fld>
            <a:endParaRPr lang="en-US" altLang="en-US" sz="1200">
              <a:latin typeface="Times New Roman" pitchFamily="18" charset="0"/>
            </a:endParaRPr>
          </a:p>
        </p:txBody>
      </p:sp>
      <p:sp>
        <p:nvSpPr>
          <p:cNvPr id="309251" name="Rectangle 2"/>
          <p:cNvSpPr>
            <a:spLocks noGrp="1" noRot="1" noChangeAspect="1" noChangeArrowheads="1" noTextEdit="1"/>
          </p:cNvSpPr>
          <p:nvPr>
            <p:ph type="sldImg"/>
          </p:nvPr>
        </p:nvSpPr>
        <p:spPr>
          <a:ln/>
        </p:spPr>
      </p:sp>
      <p:sp>
        <p:nvSpPr>
          <p:cNvPr id="309252"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1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0274"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5FE20711-02B9-49FA-9754-903C2F6283F7}" type="slidenum">
              <a:rPr lang="en-US" altLang="en-US" sz="1200">
                <a:latin typeface="Times New Roman" pitchFamily="18" charset="0"/>
              </a:rPr>
              <a:pPr/>
              <a:t>137</a:t>
            </a:fld>
            <a:endParaRPr lang="en-US" altLang="en-US" sz="1200">
              <a:latin typeface="Times New Roman" pitchFamily="18" charset="0"/>
            </a:endParaRPr>
          </a:p>
        </p:txBody>
      </p:sp>
      <p:sp>
        <p:nvSpPr>
          <p:cNvPr id="310275" name="Rectangle 2"/>
          <p:cNvSpPr>
            <a:spLocks noGrp="1" noRot="1" noChangeAspect="1" noChangeArrowheads="1" noTextEdit="1"/>
          </p:cNvSpPr>
          <p:nvPr>
            <p:ph type="sldImg"/>
          </p:nvPr>
        </p:nvSpPr>
        <p:spPr>
          <a:ln/>
        </p:spPr>
      </p:sp>
      <p:sp>
        <p:nvSpPr>
          <p:cNvPr id="310276"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1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1298"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DCC2ED5D-9A14-40A9-895D-C0F35848DB1B}" type="slidenum">
              <a:rPr lang="en-US" altLang="en-US" sz="1200">
                <a:latin typeface="Times New Roman" pitchFamily="18" charset="0"/>
              </a:rPr>
              <a:pPr/>
              <a:t>138</a:t>
            </a:fld>
            <a:endParaRPr lang="en-US" altLang="en-US" sz="1200">
              <a:latin typeface="Times New Roman" pitchFamily="18" charset="0"/>
            </a:endParaRPr>
          </a:p>
        </p:txBody>
      </p:sp>
      <p:sp>
        <p:nvSpPr>
          <p:cNvPr id="311299" name="Rectangle 2"/>
          <p:cNvSpPr>
            <a:spLocks noGrp="1" noRot="1" noChangeAspect="1" noChangeArrowheads="1" noTextEdit="1"/>
          </p:cNvSpPr>
          <p:nvPr>
            <p:ph type="sldImg"/>
          </p:nvPr>
        </p:nvSpPr>
        <p:spPr>
          <a:ln/>
        </p:spPr>
      </p:sp>
      <p:sp>
        <p:nvSpPr>
          <p:cNvPr id="311300"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1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2322"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D6CBAB88-C62B-48DE-BFB5-A072662688E6}" type="slidenum">
              <a:rPr lang="en-US" altLang="en-US" sz="1200">
                <a:latin typeface="Times New Roman" pitchFamily="18" charset="0"/>
              </a:rPr>
              <a:pPr/>
              <a:t>139</a:t>
            </a:fld>
            <a:endParaRPr lang="en-US" altLang="en-US" sz="1200">
              <a:latin typeface="Times New Roman" pitchFamily="18" charset="0"/>
            </a:endParaRPr>
          </a:p>
        </p:txBody>
      </p:sp>
      <p:sp>
        <p:nvSpPr>
          <p:cNvPr id="312323" name="Rectangle 2"/>
          <p:cNvSpPr>
            <a:spLocks noGrp="1" noRot="1" noChangeAspect="1" noChangeArrowheads="1" noTextEdit="1"/>
          </p:cNvSpPr>
          <p:nvPr>
            <p:ph type="sldImg"/>
          </p:nvPr>
        </p:nvSpPr>
        <p:spPr>
          <a:ln/>
        </p:spPr>
      </p:sp>
      <p:sp>
        <p:nvSpPr>
          <p:cNvPr id="312324"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1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3346"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A06CFA27-5928-4C1C-866C-9F84E95207F7}" type="slidenum">
              <a:rPr lang="en-US" altLang="en-US" sz="1200">
                <a:latin typeface="Times New Roman" pitchFamily="18" charset="0"/>
              </a:rPr>
              <a:pPr/>
              <a:t>140</a:t>
            </a:fld>
            <a:endParaRPr lang="en-US" altLang="en-US" sz="1200">
              <a:latin typeface="Times New Roman" pitchFamily="18" charset="0"/>
            </a:endParaRPr>
          </a:p>
        </p:txBody>
      </p:sp>
      <p:sp>
        <p:nvSpPr>
          <p:cNvPr id="313347" name="Rectangle 2"/>
          <p:cNvSpPr>
            <a:spLocks noGrp="1" noRot="1" noChangeAspect="1" noChangeArrowheads="1" noTextEdit="1"/>
          </p:cNvSpPr>
          <p:nvPr>
            <p:ph type="sldImg"/>
          </p:nvPr>
        </p:nvSpPr>
        <p:spPr>
          <a:ln/>
        </p:spPr>
      </p:sp>
      <p:sp>
        <p:nvSpPr>
          <p:cNvPr id="313348"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6"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DFD48F61-DF58-4980-814C-C5A9582770F6}" type="slidenum">
              <a:rPr lang="en-US" altLang="en-US" sz="1200">
                <a:latin typeface="Times New Roman" pitchFamily="18" charset="0"/>
              </a:rPr>
              <a:pPr/>
              <a:t>15</a:t>
            </a:fld>
            <a:endParaRPr lang="en-US" altLang="en-US" sz="1200">
              <a:latin typeface="Times New Roman" pitchFamily="18" charset="0"/>
            </a:endParaRPr>
          </a:p>
        </p:txBody>
      </p:sp>
      <p:sp>
        <p:nvSpPr>
          <p:cNvPr id="185347" name="Rectangle 2"/>
          <p:cNvSpPr>
            <a:spLocks noGrp="1" noRot="1" noChangeAspect="1" noChangeArrowheads="1" noTextEdit="1"/>
          </p:cNvSpPr>
          <p:nvPr>
            <p:ph type="sldImg"/>
          </p:nvPr>
        </p:nvSpPr>
        <p:spPr>
          <a:ln/>
        </p:spPr>
      </p:sp>
      <p:sp>
        <p:nvSpPr>
          <p:cNvPr id="185348"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1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4370"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1E2EA281-D423-44DE-92BF-87FD7C049E27}" type="slidenum">
              <a:rPr lang="en-US" altLang="en-US" sz="1200">
                <a:latin typeface="Times New Roman" pitchFamily="18" charset="0"/>
              </a:rPr>
              <a:pPr/>
              <a:t>141</a:t>
            </a:fld>
            <a:endParaRPr lang="en-US" altLang="en-US" sz="1200">
              <a:latin typeface="Times New Roman" pitchFamily="18" charset="0"/>
            </a:endParaRPr>
          </a:p>
        </p:txBody>
      </p:sp>
      <p:sp>
        <p:nvSpPr>
          <p:cNvPr id="314371" name="Rectangle 2"/>
          <p:cNvSpPr>
            <a:spLocks noGrp="1" noRot="1" noChangeAspect="1" noChangeArrowheads="1" noTextEdit="1"/>
          </p:cNvSpPr>
          <p:nvPr>
            <p:ph type="sldImg"/>
          </p:nvPr>
        </p:nvSpPr>
        <p:spPr>
          <a:ln/>
        </p:spPr>
      </p:sp>
      <p:sp>
        <p:nvSpPr>
          <p:cNvPr id="314372"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1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5394"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C3784E41-C117-4A52-9FB8-60CAAFF77980}" type="slidenum">
              <a:rPr lang="en-US" altLang="en-US" sz="1200">
                <a:latin typeface="Times New Roman" pitchFamily="18" charset="0"/>
              </a:rPr>
              <a:pPr/>
              <a:t>142</a:t>
            </a:fld>
            <a:endParaRPr lang="en-US" altLang="en-US" sz="1200">
              <a:latin typeface="Times New Roman" pitchFamily="18" charset="0"/>
            </a:endParaRPr>
          </a:p>
        </p:txBody>
      </p:sp>
      <p:sp>
        <p:nvSpPr>
          <p:cNvPr id="315395" name="Rectangle 2"/>
          <p:cNvSpPr>
            <a:spLocks noGrp="1" noRot="1" noChangeAspect="1" noChangeArrowheads="1" noTextEdit="1"/>
          </p:cNvSpPr>
          <p:nvPr>
            <p:ph type="sldImg"/>
          </p:nvPr>
        </p:nvSpPr>
        <p:spPr>
          <a:ln/>
        </p:spPr>
      </p:sp>
      <p:sp>
        <p:nvSpPr>
          <p:cNvPr id="315396"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1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6418"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CC01C18C-6D58-47CC-9BD2-5F8A455D2099}" type="slidenum">
              <a:rPr lang="en-US" altLang="en-US" sz="1200">
                <a:latin typeface="Times New Roman" pitchFamily="18" charset="0"/>
              </a:rPr>
              <a:pPr/>
              <a:t>143</a:t>
            </a:fld>
            <a:endParaRPr lang="en-US" altLang="en-US" sz="1200">
              <a:latin typeface="Times New Roman" pitchFamily="18" charset="0"/>
            </a:endParaRPr>
          </a:p>
        </p:txBody>
      </p:sp>
      <p:sp>
        <p:nvSpPr>
          <p:cNvPr id="316419" name="Rectangle 2"/>
          <p:cNvSpPr>
            <a:spLocks noGrp="1" noRot="1" noChangeAspect="1" noChangeArrowheads="1" noTextEdit="1"/>
          </p:cNvSpPr>
          <p:nvPr>
            <p:ph type="sldImg"/>
          </p:nvPr>
        </p:nvSpPr>
        <p:spPr>
          <a:ln/>
        </p:spPr>
      </p:sp>
      <p:sp>
        <p:nvSpPr>
          <p:cNvPr id="316420"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1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42"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FD2FDA0E-39F1-4842-8236-BE6FB638BBCC}" type="slidenum">
              <a:rPr lang="en-US" altLang="en-US" sz="1200">
                <a:latin typeface="Times New Roman" pitchFamily="18" charset="0"/>
              </a:rPr>
              <a:pPr/>
              <a:t>144</a:t>
            </a:fld>
            <a:endParaRPr lang="en-US" altLang="en-US" sz="1200">
              <a:latin typeface="Times New Roman" pitchFamily="18" charset="0"/>
            </a:endParaRPr>
          </a:p>
        </p:txBody>
      </p:sp>
      <p:sp>
        <p:nvSpPr>
          <p:cNvPr id="317443" name="Rectangle 2"/>
          <p:cNvSpPr>
            <a:spLocks noGrp="1" noRot="1" noChangeAspect="1" noChangeArrowheads="1" noTextEdit="1"/>
          </p:cNvSpPr>
          <p:nvPr>
            <p:ph type="sldImg"/>
          </p:nvPr>
        </p:nvSpPr>
        <p:spPr>
          <a:ln/>
        </p:spPr>
      </p:sp>
      <p:sp>
        <p:nvSpPr>
          <p:cNvPr id="317444"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1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8466"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F3012073-043E-49F7-9AE7-4580CF615E21}" type="slidenum">
              <a:rPr lang="en-US" altLang="en-US" sz="1200">
                <a:latin typeface="Times New Roman" pitchFamily="18" charset="0"/>
              </a:rPr>
              <a:pPr/>
              <a:t>145</a:t>
            </a:fld>
            <a:endParaRPr lang="en-US" altLang="en-US" sz="1200">
              <a:latin typeface="Times New Roman" pitchFamily="18" charset="0"/>
            </a:endParaRPr>
          </a:p>
        </p:txBody>
      </p:sp>
      <p:sp>
        <p:nvSpPr>
          <p:cNvPr id="318467" name="Rectangle 2"/>
          <p:cNvSpPr>
            <a:spLocks noGrp="1" noRot="1" noChangeAspect="1" noChangeArrowheads="1" noTextEdit="1"/>
          </p:cNvSpPr>
          <p:nvPr>
            <p:ph type="sldImg"/>
          </p:nvPr>
        </p:nvSpPr>
        <p:spPr>
          <a:ln/>
        </p:spPr>
      </p:sp>
      <p:sp>
        <p:nvSpPr>
          <p:cNvPr id="318468"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1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9490"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6E3F8D1D-655C-42B8-B54B-D294D72D9F1C}" type="slidenum">
              <a:rPr lang="en-US" altLang="en-US" sz="1200">
                <a:latin typeface="Times New Roman" pitchFamily="18" charset="0"/>
              </a:rPr>
              <a:pPr/>
              <a:t>146</a:t>
            </a:fld>
            <a:endParaRPr lang="en-US" altLang="en-US" sz="1200">
              <a:latin typeface="Times New Roman" pitchFamily="18" charset="0"/>
            </a:endParaRPr>
          </a:p>
        </p:txBody>
      </p:sp>
      <p:sp>
        <p:nvSpPr>
          <p:cNvPr id="319491" name="Rectangle 2"/>
          <p:cNvSpPr>
            <a:spLocks noGrp="1" noRot="1" noChangeAspect="1" noChangeArrowheads="1" noTextEdit="1"/>
          </p:cNvSpPr>
          <p:nvPr>
            <p:ph type="sldImg"/>
          </p:nvPr>
        </p:nvSpPr>
        <p:spPr>
          <a:ln/>
        </p:spPr>
      </p:sp>
      <p:sp>
        <p:nvSpPr>
          <p:cNvPr id="319492"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1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0514"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9E391D1D-99E1-46A7-A7F4-D600EDD227F3}" type="slidenum">
              <a:rPr lang="en-US" altLang="en-US" sz="1200">
                <a:latin typeface="Times New Roman" pitchFamily="18" charset="0"/>
              </a:rPr>
              <a:pPr/>
              <a:t>147</a:t>
            </a:fld>
            <a:endParaRPr lang="en-US" altLang="en-US" sz="1200">
              <a:latin typeface="Times New Roman" pitchFamily="18" charset="0"/>
            </a:endParaRPr>
          </a:p>
        </p:txBody>
      </p:sp>
      <p:sp>
        <p:nvSpPr>
          <p:cNvPr id="320515" name="Rectangle 2"/>
          <p:cNvSpPr>
            <a:spLocks noGrp="1" noRot="1" noChangeAspect="1" noChangeArrowheads="1" noTextEdit="1"/>
          </p:cNvSpPr>
          <p:nvPr>
            <p:ph type="sldImg"/>
          </p:nvPr>
        </p:nvSpPr>
        <p:spPr>
          <a:ln/>
        </p:spPr>
      </p:sp>
      <p:sp>
        <p:nvSpPr>
          <p:cNvPr id="320516"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1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1538"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8CC1E47E-3C8F-4B46-A987-B41E51478A38}" type="slidenum">
              <a:rPr lang="en-US" altLang="en-US" sz="1200">
                <a:latin typeface="Times New Roman" pitchFamily="18" charset="0"/>
              </a:rPr>
              <a:pPr/>
              <a:t>148</a:t>
            </a:fld>
            <a:endParaRPr lang="en-US" altLang="en-US" sz="1200">
              <a:latin typeface="Times New Roman" pitchFamily="18" charset="0"/>
            </a:endParaRPr>
          </a:p>
        </p:txBody>
      </p:sp>
      <p:sp>
        <p:nvSpPr>
          <p:cNvPr id="321539" name="Rectangle 2"/>
          <p:cNvSpPr>
            <a:spLocks noGrp="1" noRot="1" noChangeAspect="1" noChangeArrowheads="1" noTextEdit="1"/>
          </p:cNvSpPr>
          <p:nvPr>
            <p:ph type="sldImg"/>
          </p:nvPr>
        </p:nvSpPr>
        <p:spPr>
          <a:ln/>
        </p:spPr>
      </p:sp>
      <p:sp>
        <p:nvSpPr>
          <p:cNvPr id="321540"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1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2562"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28CA8B9A-F1D1-4489-9B1F-C04E7A8FBFE6}" type="slidenum">
              <a:rPr lang="en-US" altLang="en-US" sz="1200">
                <a:latin typeface="Times New Roman" pitchFamily="18" charset="0"/>
              </a:rPr>
              <a:pPr/>
              <a:t>149</a:t>
            </a:fld>
            <a:endParaRPr lang="en-US" altLang="en-US" sz="1200">
              <a:latin typeface="Times New Roman" pitchFamily="18" charset="0"/>
            </a:endParaRPr>
          </a:p>
        </p:txBody>
      </p:sp>
      <p:sp>
        <p:nvSpPr>
          <p:cNvPr id="322563" name="Rectangle 2"/>
          <p:cNvSpPr>
            <a:spLocks noGrp="1" noRot="1" noChangeAspect="1" noChangeArrowheads="1" noTextEdit="1"/>
          </p:cNvSpPr>
          <p:nvPr>
            <p:ph type="sldImg"/>
          </p:nvPr>
        </p:nvSpPr>
        <p:spPr>
          <a:ln/>
        </p:spPr>
      </p:sp>
      <p:sp>
        <p:nvSpPr>
          <p:cNvPr id="322564"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1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3586"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32D72FC6-B0C9-4BCE-9ED8-F8FC0CAD0345}" type="slidenum">
              <a:rPr lang="en-US" altLang="en-US" sz="1200">
                <a:latin typeface="Times New Roman" pitchFamily="18" charset="0"/>
              </a:rPr>
              <a:pPr/>
              <a:t>150</a:t>
            </a:fld>
            <a:endParaRPr lang="en-US" altLang="en-US" sz="1200">
              <a:latin typeface="Times New Roman" pitchFamily="18" charset="0"/>
            </a:endParaRPr>
          </a:p>
        </p:txBody>
      </p:sp>
      <p:sp>
        <p:nvSpPr>
          <p:cNvPr id="323587" name="Rectangle 2"/>
          <p:cNvSpPr>
            <a:spLocks noGrp="1" noRot="1" noChangeAspect="1" noChangeArrowheads="1" noTextEdit="1"/>
          </p:cNvSpPr>
          <p:nvPr>
            <p:ph type="sldImg"/>
          </p:nvPr>
        </p:nvSpPr>
        <p:spPr>
          <a:ln/>
        </p:spPr>
      </p:sp>
      <p:sp>
        <p:nvSpPr>
          <p:cNvPr id="323588"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11AEABED-A23F-4561-B21B-1F0D9ABA2B79}" type="slidenum">
              <a:rPr lang="en-US" altLang="en-US" sz="1200">
                <a:latin typeface="Times New Roman" pitchFamily="18" charset="0"/>
              </a:rPr>
              <a:pPr/>
              <a:t>16</a:t>
            </a:fld>
            <a:endParaRPr lang="en-US" altLang="en-US" sz="1200">
              <a:latin typeface="Times New Roman" pitchFamily="18" charset="0"/>
            </a:endParaRPr>
          </a:p>
        </p:txBody>
      </p:sp>
      <p:sp>
        <p:nvSpPr>
          <p:cNvPr id="186371" name="Rectangle 2"/>
          <p:cNvSpPr>
            <a:spLocks noGrp="1" noRot="1" noChangeAspect="1" noChangeArrowheads="1" noTextEdit="1"/>
          </p:cNvSpPr>
          <p:nvPr>
            <p:ph type="sldImg"/>
          </p:nvPr>
        </p:nvSpPr>
        <p:spPr>
          <a:ln/>
        </p:spPr>
      </p:sp>
      <p:sp>
        <p:nvSpPr>
          <p:cNvPr id="186372"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1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4610"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787B446B-409C-449C-BFC0-623823485F62}" type="slidenum">
              <a:rPr lang="en-US" altLang="en-US" sz="1200">
                <a:latin typeface="Times New Roman" pitchFamily="18" charset="0"/>
              </a:rPr>
              <a:pPr/>
              <a:t>151</a:t>
            </a:fld>
            <a:endParaRPr lang="en-US" altLang="en-US" sz="1200">
              <a:latin typeface="Times New Roman" pitchFamily="18" charset="0"/>
            </a:endParaRPr>
          </a:p>
        </p:txBody>
      </p:sp>
      <p:sp>
        <p:nvSpPr>
          <p:cNvPr id="324611" name="Rectangle 2"/>
          <p:cNvSpPr>
            <a:spLocks noGrp="1" noRot="1" noChangeAspect="1" noChangeArrowheads="1" noTextEdit="1"/>
          </p:cNvSpPr>
          <p:nvPr>
            <p:ph type="sldImg"/>
          </p:nvPr>
        </p:nvSpPr>
        <p:spPr>
          <a:ln/>
        </p:spPr>
      </p:sp>
      <p:sp>
        <p:nvSpPr>
          <p:cNvPr id="324612"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1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5634"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F3FEAA84-5FFE-4C38-8B76-2262602EF98D}" type="slidenum">
              <a:rPr lang="en-US" altLang="en-US" sz="1200">
                <a:latin typeface="Times New Roman" pitchFamily="18" charset="0"/>
              </a:rPr>
              <a:pPr/>
              <a:t>152</a:t>
            </a:fld>
            <a:endParaRPr lang="en-US" altLang="en-US" sz="1200">
              <a:latin typeface="Times New Roman" pitchFamily="18" charset="0"/>
            </a:endParaRPr>
          </a:p>
        </p:txBody>
      </p:sp>
      <p:sp>
        <p:nvSpPr>
          <p:cNvPr id="325635" name="Rectangle 2"/>
          <p:cNvSpPr>
            <a:spLocks noGrp="1" noRot="1" noChangeAspect="1" noChangeArrowheads="1" noTextEdit="1"/>
          </p:cNvSpPr>
          <p:nvPr>
            <p:ph type="sldImg"/>
          </p:nvPr>
        </p:nvSpPr>
        <p:spPr>
          <a:ln/>
        </p:spPr>
      </p:sp>
      <p:sp>
        <p:nvSpPr>
          <p:cNvPr id="325636"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1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6658"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D768EF9B-E927-474C-8479-A28D557ADC22}" type="slidenum">
              <a:rPr lang="en-US" altLang="en-US" sz="1200">
                <a:latin typeface="Times New Roman" pitchFamily="18" charset="0"/>
              </a:rPr>
              <a:pPr/>
              <a:t>153</a:t>
            </a:fld>
            <a:endParaRPr lang="en-US" altLang="en-US" sz="1200">
              <a:latin typeface="Times New Roman" pitchFamily="18" charset="0"/>
            </a:endParaRPr>
          </a:p>
        </p:txBody>
      </p:sp>
      <p:sp>
        <p:nvSpPr>
          <p:cNvPr id="326659" name="Rectangle 2"/>
          <p:cNvSpPr>
            <a:spLocks noGrp="1" noRot="1" noChangeAspect="1" noChangeArrowheads="1" noTextEdit="1"/>
          </p:cNvSpPr>
          <p:nvPr>
            <p:ph type="sldImg"/>
          </p:nvPr>
        </p:nvSpPr>
        <p:spPr>
          <a:ln/>
        </p:spPr>
      </p:sp>
      <p:sp>
        <p:nvSpPr>
          <p:cNvPr id="326660"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1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82"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CA83A9E2-ED98-45C0-AFD3-236082AF4CEC}" type="slidenum">
              <a:rPr lang="en-US" altLang="en-US" sz="1200">
                <a:latin typeface="Times New Roman" pitchFamily="18" charset="0"/>
              </a:rPr>
              <a:pPr/>
              <a:t>154</a:t>
            </a:fld>
            <a:endParaRPr lang="en-US" altLang="en-US" sz="1200">
              <a:latin typeface="Times New Roman" pitchFamily="18" charset="0"/>
            </a:endParaRPr>
          </a:p>
        </p:txBody>
      </p:sp>
      <p:sp>
        <p:nvSpPr>
          <p:cNvPr id="327683" name="Rectangle 2"/>
          <p:cNvSpPr>
            <a:spLocks noGrp="1" noRot="1" noChangeAspect="1" noChangeArrowheads="1" noTextEdit="1"/>
          </p:cNvSpPr>
          <p:nvPr>
            <p:ph type="sldImg"/>
          </p:nvPr>
        </p:nvSpPr>
        <p:spPr>
          <a:ln/>
        </p:spPr>
      </p:sp>
      <p:sp>
        <p:nvSpPr>
          <p:cNvPr id="327684"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1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8706"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DB338039-E095-4C8A-B8A1-901364A69DCB}" type="slidenum">
              <a:rPr lang="en-US" altLang="en-US" sz="1200">
                <a:latin typeface="Times New Roman" pitchFamily="18" charset="0"/>
              </a:rPr>
              <a:pPr/>
              <a:t>155</a:t>
            </a:fld>
            <a:endParaRPr lang="en-US" altLang="en-US" sz="1200">
              <a:latin typeface="Times New Roman" pitchFamily="18" charset="0"/>
            </a:endParaRPr>
          </a:p>
        </p:txBody>
      </p:sp>
      <p:sp>
        <p:nvSpPr>
          <p:cNvPr id="328707" name="Rectangle 2"/>
          <p:cNvSpPr>
            <a:spLocks noGrp="1" noRot="1" noChangeAspect="1" noChangeArrowheads="1" noTextEdit="1"/>
          </p:cNvSpPr>
          <p:nvPr>
            <p:ph type="sldImg"/>
          </p:nvPr>
        </p:nvSpPr>
        <p:spPr>
          <a:ln/>
        </p:spPr>
      </p:sp>
      <p:sp>
        <p:nvSpPr>
          <p:cNvPr id="328708"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1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9730"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7645E759-D0CB-4A1F-823E-8053357CF558}" type="slidenum">
              <a:rPr lang="en-US" altLang="en-US" sz="1200">
                <a:latin typeface="Times New Roman" pitchFamily="18" charset="0"/>
              </a:rPr>
              <a:pPr/>
              <a:t>156</a:t>
            </a:fld>
            <a:endParaRPr lang="en-US" altLang="en-US" sz="1200">
              <a:latin typeface="Times New Roman" pitchFamily="18" charset="0"/>
            </a:endParaRPr>
          </a:p>
        </p:txBody>
      </p:sp>
      <p:sp>
        <p:nvSpPr>
          <p:cNvPr id="329731" name="Rectangle 2"/>
          <p:cNvSpPr>
            <a:spLocks noGrp="1" noRot="1" noChangeAspect="1" noChangeArrowheads="1" noTextEdit="1"/>
          </p:cNvSpPr>
          <p:nvPr>
            <p:ph type="sldImg"/>
          </p:nvPr>
        </p:nvSpPr>
        <p:spPr>
          <a:ln/>
        </p:spPr>
      </p:sp>
      <p:sp>
        <p:nvSpPr>
          <p:cNvPr id="329732"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1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0754"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781DEAAC-5A69-4BE5-9F2B-1EB8A4067E66}" type="slidenum">
              <a:rPr lang="en-US" altLang="en-US" sz="1200">
                <a:latin typeface="Times New Roman" pitchFamily="18" charset="0"/>
              </a:rPr>
              <a:pPr/>
              <a:t>157</a:t>
            </a:fld>
            <a:endParaRPr lang="en-US" altLang="en-US" sz="1200">
              <a:latin typeface="Times New Roman" pitchFamily="18" charset="0"/>
            </a:endParaRPr>
          </a:p>
        </p:txBody>
      </p:sp>
      <p:sp>
        <p:nvSpPr>
          <p:cNvPr id="330755" name="Rectangle 2"/>
          <p:cNvSpPr>
            <a:spLocks noGrp="1" noRot="1" noChangeAspect="1" noChangeArrowheads="1" noTextEdit="1"/>
          </p:cNvSpPr>
          <p:nvPr>
            <p:ph type="sldImg"/>
          </p:nvPr>
        </p:nvSpPr>
        <p:spPr>
          <a:ln/>
        </p:spPr>
      </p:sp>
      <p:sp>
        <p:nvSpPr>
          <p:cNvPr id="330756"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1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1778"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E6B12364-C10E-4B78-A6E7-6E6BBB7E086D}" type="slidenum">
              <a:rPr lang="en-US" altLang="en-US" sz="1200">
                <a:latin typeface="Times New Roman" pitchFamily="18" charset="0"/>
              </a:rPr>
              <a:pPr/>
              <a:t>158</a:t>
            </a:fld>
            <a:endParaRPr lang="en-US" altLang="en-US" sz="1200">
              <a:latin typeface="Times New Roman" pitchFamily="18" charset="0"/>
            </a:endParaRPr>
          </a:p>
        </p:txBody>
      </p:sp>
      <p:sp>
        <p:nvSpPr>
          <p:cNvPr id="331779" name="Rectangle 2"/>
          <p:cNvSpPr>
            <a:spLocks noGrp="1" noRot="1" noChangeAspect="1" noChangeArrowheads="1" noTextEdit="1"/>
          </p:cNvSpPr>
          <p:nvPr>
            <p:ph type="sldImg"/>
          </p:nvPr>
        </p:nvSpPr>
        <p:spPr>
          <a:ln/>
        </p:spPr>
      </p:sp>
      <p:sp>
        <p:nvSpPr>
          <p:cNvPr id="331780"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1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2802"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EB51D74F-6ABC-42CF-843E-FA866079D9BE}" type="slidenum">
              <a:rPr lang="en-US" altLang="en-US" sz="1200">
                <a:latin typeface="Times New Roman" pitchFamily="18" charset="0"/>
              </a:rPr>
              <a:pPr/>
              <a:t>159</a:t>
            </a:fld>
            <a:endParaRPr lang="en-US" altLang="en-US" sz="1200">
              <a:latin typeface="Times New Roman" pitchFamily="18" charset="0"/>
            </a:endParaRPr>
          </a:p>
        </p:txBody>
      </p:sp>
      <p:sp>
        <p:nvSpPr>
          <p:cNvPr id="332803" name="Rectangle 2"/>
          <p:cNvSpPr>
            <a:spLocks noGrp="1" noRot="1" noChangeAspect="1" noChangeArrowheads="1" noTextEdit="1"/>
          </p:cNvSpPr>
          <p:nvPr>
            <p:ph type="sldImg"/>
          </p:nvPr>
        </p:nvSpPr>
        <p:spPr>
          <a:ln/>
        </p:spPr>
      </p:sp>
      <p:sp>
        <p:nvSpPr>
          <p:cNvPr id="332804"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1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3826"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D43C05C5-027A-4530-853E-B2D6B238DACA}" type="slidenum">
              <a:rPr lang="en-US" altLang="en-US" sz="1200">
                <a:latin typeface="Times New Roman" pitchFamily="18" charset="0"/>
              </a:rPr>
              <a:pPr/>
              <a:t>160</a:t>
            </a:fld>
            <a:endParaRPr lang="en-US" altLang="en-US" sz="1200">
              <a:latin typeface="Times New Roman" pitchFamily="18" charset="0"/>
            </a:endParaRPr>
          </a:p>
        </p:txBody>
      </p:sp>
      <p:sp>
        <p:nvSpPr>
          <p:cNvPr id="333827" name="Rectangle 2"/>
          <p:cNvSpPr>
            <a:spLocks noGrp="1" noRot="1" noChangeAspect="1" noChangeArrowheads="1" noTextEdit="1"/>
          </p:cNvSpPr>
          <p:nvPr>
            <p:ph type="sldImg"/>
          </p:nvPr>
        </p:nvSpPr>
        <p:spPr>
          <a:ln/>
        </p:spPr>
      </p:sp>
      <p:sp>
        <p:nvSpPr>
          <p:cNvPr id="333828"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4"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9F2D625C-30A7-487D-B3F1-979058EAE2C7}" type="slidenum">
              <a:rPr lang="en-US" altLang="en-US" sz="1200">
                <a:latin typeface="Times New Roman" pitchFamily="18" charset="0"/>
              </a:rPr>
              <a:pPr/>
              <a:t>17</a:t>
            </a:fld>
            <a:endParaRPr lang="en-US" altLang="en-US" sz="1200">
              <a:latin typeface="Times New Roman" pitchFamily="18" charset="0"/>
            </a:endParaRPr>
          </a:p>
        </p:txBody>
      </p:sp>
      <p:sp>
        <p:nvSpPr>
          <p:cNvPr id="187395" name="Rectangle 2"/>
          <p:cNvSpPr>
            <a:spLocks noGrp="1" noRot="1" noChangeAspect="1" noChangeArrowheads="1" noTextEdit="1"/>
          </p:cNvSpPr>
          <p:nvPr>
            <p:ph type="sldImg"/>
          </p:nvPr>
        </p:nvSpPr>
        <p:spPr>
          <a:ln/>
        </p:spPr>
      </p:sp>
      <p:sp>
        <p:nvSpPr>
          <p:cNvPr id="187396"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1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4850"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CF04AEFE-B490-4B82-B462-2F3DFF51137E}" type="slidenum">
              <a:rPr lang="en-US" altLang="en-US" sz="1200">
                <a:latin typeface="Times New Roman" pitchFamily="18" charset="0"/>
              </a:rPr>
              <a:pPr/>
              <a:t>161</a:t>
            </a:fld>
            <a:endParaRPr lang="en-US" altLang="en-US" sz="1200">
              <a:latin typeface="Times New Roman" pitchFamily="18" charset="0"/>
            </a:endParaRPr>
          </a:p>
        </p:txBody>
      </p:sp>
      <p:sp>
        <p:nvSpPr>
          <p:cNvPr id="334851" name="Rectangle 2"/>
          <p:cNvSpPr>
            <a:spLocks noGrp="1" noRot="1" noChangeAspect="1" noChangeArrowheads="1" noTextEdit="1"/>
          </p:cNvSpPr>
          <p:nvPr>
            <p:ph type="sldImg"/>
          </p:nvPr>
        </p:nvSpPr>
        <p:spPr>
          <a:ln/>
        </p:spPr>
      </p:sp>
      <p:sp>
        <p:nvSpPr>
          <p:cNvPr id="334852"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1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5874"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DA3F3463-65EB-464D-97DA-8587A7D9184A}" type="slidenum">
              <a:rPr lang="en-US" altLang="en-US" sz="1200">
                <a:latin typeface="Times New Roman" pitchFamily="18" charset="0"/>
              </a:rPr>
              <a:pPr/>
              <a:t>162</a:t>
            </a:fld>
            <a:endParaRPr lang="en-US" altLang="en-US" sz="1200">
              <a:latin typeface="Times New Roman" pitchFamily="18" charset="0"/>
            </a:endParaRPr>
          </a:p>
        </p:txBody>
      </p:sp>
      <p:sp>
        <p:nvSpPr>
          <p:cNvPr id="335875" name="Rectangle 2"/>
          <p:cNvSpPr>
            <a:spLocks noGrp="1" noRot="1" noChangeAspect="1" noChangeArrowheads="1" noTextEdit="1"/>
          </p:cNvSpPr>
          <p:nvPr>
            <p:ph type="sldImg"/>
          </p:nvPr>
        </p:nvSpPr>
        <p:spPr>
          <a:ln/>
        </p:spPr>
      </p:sp>
      <p:sp>
        <p:nvSpPr>
          <p:cNvPr id="335876"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1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6898"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EB257D1F-F3DC-4E42-ABC8-8B86B78AA68F}" type="slidenum">
              <a:rPr lang="en-US" altLang="en-US" sz="1200">
                <a:latin typeface="Times New Roman" pitchFamily="18" charset="0"/>
              </a:rPr>
              <a:pPr/>
              <a:t>163</a:t>
            </a:fld>
            <a:endParaRPr lang="en-US" altLang="en-US" sz="1200">
              <a:latin typeface="Times New Roman" pitchFamily="18" charset="0"/>
            </a:endParaRPr>
          </a:p>
        </p:txBody>
      </p:sp>
      <p:sp>
        <p:nvSpPr>
          <p:cNvPr id="336899" name="Rectangle 2"/>
          <p:cNvSpPr>
            <a:spLocks noGrp="1" noRot="1" noChangeAspect="1" noChangeArrowheads="1" noTextEdit="1"/>
          </p:cNvSpPr>
          <p:nvPr>
            <p:ph type="sldImg"/>
          </p:nvPr>
        </p:nvSpPr>
        <p:spPr>
          <a:ln/>
        </p:spPr>
      </p:sp>
      <p:sp>
        <p:nvSpPr>
          <p:cNvPr id="336900"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1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22"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F1582747-CD70-41B2-8D28-234A2EDE3CCA}" type="slidenum">
              <a:rPr lang="en-US" altLang="en-US" sz="1200">
                <a:latin typeface="Times New Roman" pitchFamily="18" charset="0"/>
              </a:rPr>
              <a:pPr/>
              <a:t>164</a:t>
            </a:fld>
            <a:endParaRPr lang="en-US" altLang="en-US" sz="1200">
              <a:latin typeface="Times New Roman" pitchFamily="18" charset="0"/>
            </a:endParaRPr>
          </a:p>
        </p:txBody>
      </p:sp>
      <p:sp>
        <p:nvSpPr>
          <p:cNvPr id="337923" name="Rectangle 2"/>
          <p:cNvSpPr>
            <a:spLocks noGrp="1" noRot="1" noChangeAspect="1" noChangeArrowheads="1" noTextEdit="1"/>
          </p:cNvSpPr>
          <p:nvPr>
            <p:ph type="sldImg"/>
          </p:nvPr>
        </p:nvSpPr>
        <p:spPr>
          <a:ln/>
        </p:spPr>
      </p:sp>
      <p:sp>
        <p:nvSpPr>
          <p:cNvPr id="337924"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8"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C467496A-14C7-42FA-8889-88B52C51EBF5}" type="slidenum">
              <a:rPr lang="en-US" altLang="en-US" sz="1200">
                <a:latin typeface="Times New Roman" pitchFamily="18" charset="0"/>
              </a:rPr>
              <a:pPr/>
              <a:t>18</a:t>
            </a:fld>
            <a:endParaRPr lang="en-US" altLang="en-US" sz="1200">
              <a:latin typeface="Times New Roman" pitchFamily="18" charset="0"/>
            </a:endParaRPr>
          </a:p>
        </p:txBody>
      </p:sp>
      <p:sp>
        <p:nvSpPr>
          <p:cNvPr id="188419" name="Rectangle 2"/>
          <p:cNvSpPr>
            <a:spLocks noGrp="1" noRot="1" noChangeAspect="1" noChangeArrowheads="1" noTextEdit="1"/>
          </p:cNvSpPr>
          <p:nvPr>
            <p:ph type="sldImg"/>
          </p:nvPr>
        </p:nvSpPr>
        <p:spPr>
          <a:ln/>
        </p:spPr>
      </p:sp>
      <p:sp>
        <p:nvSpPr>
          <p:cNvPr id="188420"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2"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2B9EF302-FDD3-4275-A2AC-03AB87787AA4}" type="slidenum">
              <a:rPr lang="en-US" altLang="en-US" sz="1200">
                <a:latin typeface="Times New Roman" pitchFamily="18" charset="0"/>
              </a:rPr>
              <a:pPr/>
              <a:t>19</a:t>
            </a:fld>
            <a:endParaRPr lang="en-US" altLang="en-US" sz="1200">
              <a:latin typeface="Times New Roman" pitchFamily="18" charset="0"/>
            </a:endParaRPr>
          </a:p>
        </p:txBody>
      </p:sp>
      <p:sp>
        <p:nvSpPr>
          <p:cNvPr id="189443" name="Rectangle 2"/>
          <p:cNvSpPr>
            <a:spLocks noGrp="1" noRot="1" noChangeAspect="1" noChangeArrowheads="1" noTextEdit="1"/>
          </p:cNvSpPr>
          <p:nvPr>
            <p:ph type="sldImg"/>
          </p:nvPr>
        </p:nvSpPr>
        <p:spPr>
          <a:ln/>
        </p:spPr>
      </p:sp>
      <p:sp>
        <p:nvSpPr>
          <p:cNvPr id="189444"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6"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207CA9BE-D3DA-4244-A56E-8BB7A6AA5F13}" type="slidenum">
              <a:rPr lang="en-US" altLang="en-US" sz="1200">
                <a:latin typeface="Times New Roman" pitchFamily="18" charset="0"/>
              </a:rPr>
              <a:pPr/>
              <a:t>20</a:t>
            </a:fld>
            <a:endParaRPr lang="en-US" altLang="en-US" sz="1200">
              <a:latin typeface="Times New Roman" pitchFamily="18" charset="0"/>
            </a:endParaRPr>
          </a:p>
        </p:txBody>
      </p:sp>
      <p:sp>
        <p:nvSpPr>
          <p:cNvPr id="190467" name="Rectangle 2"/>
          <p:cNvSpPr>
            <a:spLocks noGrp="1" noRot="1" noChangeAspect="1" noChangeArrowheads="1" noTextEdit="1"/>
          </p:cNvSpPr>
          <p:nvPr>
            <p:ph type="sldImg"/>
          </p:nvPr>
        </p:nvSpPr>
        <p:spPr>
          <a:ln/>
        </p:spPr>
      </p:sp>
      <p:sp>
        <p:nvSpPr>
          <p:cNvPr id="190468"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8"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CF1EF3C5-8D8F-4EA6-ADE5-8521B9FD5476}" type="slidenum">
              <a:rPr lang="en-US" altLang="en-US" sz="1200">
                <a:latin typeface="Times New Roman" pitchFamily="18" charset="0"/>
              </a:rPr>
              <a:pPr/>
              <a:t>3</a:t>
            </a:fld>
            <a:endParaRPr lang="en-US" altLang="en-US" sz="1200">
              <a:latin typeface="Times New Roman" pitchFamily="18" charset="0"/>
            </a:endParaRPr>
          </a:p>
        </p:txBody>
      </p:sp>
      <p:sp>
        <p:nvSpPr>
          <p:cNvPr id="173059" name="Rectangle 2"/>
          <p:cNvSpPr>
            <a:spLocks noGrp="1" noRot="1" noChangeAspect="1" noChangeArrowheads="1" noTextEdit="1"/>
          </p:cNvSpPr>
          <p:nvPr>
            <p:ph type="sldImg"/>
          </p:nvPr>
        </p:nvSpPr>
        <p:spPr>
          <a:ln/>
        </p:spPr>
      </p:sp>
      <p:sp>
        <p:nvSpPr>
          <p:cNvPr id="173060"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490"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A58EF208-19E7-4125-B003-031B74E3D7A3}" type="slidenum">
              <a:rPr lang="en-US" altLang="en-US" sz="1200">
                <a:latin typeface="Times New Roman" pitchFamily="18" charset="0"/>
              </a:rPr>
              <a:pPr/>
              <a:t>21</a:t>
            </a:fld>
            <a:endParaRPr lang="en-US" altLang="en-US" sz="1200">
              <a:latin typeface="Times New Roman" pitchFamily="18" charset="0"/>
            </a:endParaRPr>
          </a:p>
        </p:txBody>
      </p:sp>
      <p:sp>
        <p:nvSpPr>
          <p:cNvPr id="191491" name="Rectangle 2"/>
          <p:cNvSpPr>
            <a:spLocks noGrp="1" noRot="1" noChangeAspect="1" noChangeArrowheads="1" noTextEdit="1"/>
          </p:cNvSpPr>
          <p:nvPr>
            <p:ph type="sldImg"/>
          </p:nvPr>
        </p:nvSpPr>
        <p:spPr>
          <a:ln/>
        </p:spPr>
      </p:sp>
      <p:sp>
        <p:nvSpPr>
          <p:cNvPr id="191492"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4"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AC08527F-5176-4761-9310-13CA74728727}" type="slidenum">
              <a:rPr lang="en-US" altLang="en-US" sz="1200">
                <a:latin typeface="Times New Roman" pitchFamily="18" charset="0"/>
              </a:rPr>
              <a:pPr/>
              <a:t>22</a:t>
            </a:fld>
            <a:endParaRPr lang="en-US" altLang="en-US" sz="1200">
              <a:latin typeface="Times New Roman" pitchFamily="18" charset="0"/>
            </a:endParaRPr>
          </a:p>
        </p:txBody>
      </p:sp>
      <p:sp>
        <p:nvSpPr>
          <p:cNvPr id="192515" name="Rectangle 2"/>
          <p:cNvSpPr>
            <a:spLocks noGrp="1" noRot="1" noChangeAspect="1" noChangeArrowheads="1" noTextEdit="1"/>
          </p:cNvSpPr>
          <p:nvPr>
            <p:ph type="sldImg"/>
          </p:nvPr>
        </p:nvSpPr>
        <p:spPr>
          <a:ln/>
        </p:spPr>
      </p:sp>
      <p:sp>
        <p:nvSpPr>
          <p:cNvPr id="192516"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595DAFB0-E571-4B71-983B-52FB57772F4D}" type="slidenum">
              <a:rPr lang="en-US" altLang="en-US" sz="1200">
                <a:latin typeface="Times New Roman" pitchFamily="18" charset="0"/>
              </a:rPr>
              <a:pPr/>
              <a:t>23</a:t>
            </a:fld>
            <a:endParaRPr lang="en-US" altLang="en-US" sz="1200">
              <a:latin typeface="Times New Roman" pitchFamily="18" charset="0"/>
            </a:endParaRPr>
          </a:p>
        </p:txBody>
      </p:sp>
      <p:sp>
        <p:nvSpPr>
          <p:cNvPr id="193539" name="Rectangle 2"/>
          <p:cNvSpPr>
            <a:spLocks noGrp="1" noRot="1" noChangeAspect="1" noChangeArrowheads="1" noTextEdit="1"/>
          </p:cNvSpPr>
          <p:nvPr>
            <p:ph type="sldImg"/>
          </p:nvPr>
        </p:nvSpPr>
        <p:spPr>
          <a:ln/>
        </p:spPr>
      </p:sp>
      <p:sp>
        <p:nvSpPr>
          <p:cNvPr id="193540"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2"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AF2F7C6D-4747-448C-9CE2-DB643CA5A87F}" type="slidenum">
              <a:rPr lang="en-US" altLang="en-US" sz="1200">
                <a:latin typeface="Times New Roman" pitchFamily="18" charset="0"/>
              </a:rPr>
              <a:pPr/>
              <a:t>24</a:t>
            </a:fld>
            <a:endParaRPr lang="en-US" altLang="en-US" sz="1200">
              <a:latin typeface="Times New Roman" pitchFamily="18" charset="0"/>
            </a:endParaRPr>
          </a:p>
        </p:txBody>
      </p:sp>
      <p:sp>
        <p:nvSpPr>
          <p:cNvPr id="194563" name="Rectangle 2"/>
          <p:cNvSpPr>
            <a:spLocks noGrp="1" noRot="1" noChangeAspect="1" noChangeArrowheads="1" noTextEdit="1"/>
          </p:cNvSpPr>
          <p:nvPr>
            <p:ph type="sldImg"/>
          </p:nvPr>
        </p:nvSpPr>
        <p:spPr>
          <a:ln/>
        </p:spPr>
      </p:sp>
      <p:sp>
        <p:nvSpPr>
          <p:cNvPr id="194564"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6"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51633E6F-C86B-436E-967C-C2B67F1B6EFC}" type="slidenum">
              <a:rPr lang="en-US" altLang="en-US" sz="1200">
                <a:latin typeface="Times New Roman" pitchFamily="18" charset="0"/>
              </a:rPr>
              <a:pPr/>
              <a:t>25</a:t>
            </a:fld>
            <a:endParaRPr lang="en-US" altLang="en-US" sz="1200">
              <a:latin typeface="Times New Roman" pitchFamily="18" charset="0"/>
            </a:endParaRPr>
          </a:p>
        </p:txBody>
      </p:sp>
      <p:sp>
        <p:nvSpPr>
          <p:cNvPr id="195587" name="Rectangle 2"/>
          <p:cNvSpPr>
            <a:spLocks noGrp="1" noRot="1" noChangeAspect="1" noChangeArrowheads="1" noTextEdit="1"/>
          </p:cNvSpPr>
          <p:nvPr>
            <p:ph type="sldImg"/>
          </p:nvPr>
        </p:nvSpPr>
        <p:spPr>
          <a:ln/>
        </p:spPr>
      </p:sp>
      <p:sp>
        <p:nvSpPr>
          <p:cNvPr id="195588"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0"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8C10F720-820D-49A5-BDE7-7828CC4A766B}" type="slidenum">
              <a:rPr lang="en-US" altLang="en-US" sz="1200">
                <a:latin typeface="Times New Roman" pitchFamily="18" charset="0"/>
              </a:rPr>
              <a:pPr/>
              <a:t>26</a:t>
            </a:fld>
            <a:endParaRPr lang="en-US" altLang="en-US" sz="1200">
              <a:latin typeface="Times New Roman" pitchFamily="18" charset="0"/>
            </a:endParaRPr>
          </a:p>
        </p:txBody>
      </p:sp>
      <p:sp>
        <p:nvSpPr>
          <p:cNvPr id="196611" name="Rectangle 2"/>
          <p:cNvSpPr>
            <a:spLocks noGrp="1" noRot="1" noChangeAspect="1" noChangeArrowheads="1" noTextEdit="1"/>
          </p:cNvSpPr>
          <p:nvPr>
            <p:ph type="sldImg"/>
          </p:nvPr>
        </p:nvSpPr>
        <p:spPr>
          <a:ln/>
        </p:spPr>
      </p:sp>
      <p:sp>
        <p:nvSpPr>
          <p:cNvPr id="196612"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34"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D567C9DF-693D-4303-A328-668549B83B9F}" type="slidenum">
              <a:rPr lang="en-US" altLang="en-US" sz="1200">
                <a:latin typeface="Times New Roman" pitchFamily="18" charset="0"/>
              </a:rPr>
              <a:pPr/>
              <a:t>27</a:t>
            </a:fld>
            <a:endParaRPr lang="en-US" altLang="en-US" sz="1200">
              <a:latin typeface="Times New Roman" pitchFamily="18" charset="0"/>
            </a:endParaRPr>
          </a:p>
        </p:txBody>
      </p:sp>
      <p:sp>
        <p:nvSpPr>
          <p:cNvPr id="197635" name="Rectangle 2"/>
          <p:cNvSpPr>
            <a:spLocks noGrp="1" noRot="1" noChangeAspect="1" noChangeArrowheads="1" noTextEdit="1"/>
          </p:cNvSpPr>
          <p:nvPr>
            <p:ph type="sldImg"/>
          </p:nvPr>
        </p:nvSpPr>
        <p:spPr>
          <a:ln/>
        </p:spPr>
      </p:sp>
      <p:sp>
        <p:nvSpPr>
          <p:cNvPr id="197636"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658"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0D7C7A82-C1A1-46E6-965F-395AD5382817}" type="slidenum">
              <a:rPr lang="en-US" altLang="en-US" sz="1200">
                <a:latin typeface="Times New Roman" pitchFamily="18" charset="0"/>
              </a:rPr>
              <a:pPr/>
              <a:t>28</a:t>
            </a:fld>
            <a:endParaRPr lang="en-US" altLang="en-US" sz="1200">
              <a:latin typeface="Times New Roman" pitchFamily="18" charset="0"/>
            </a:endParaRPr>
          </a:p>
        </p:txBody>
      </p:sp>
      <p:sp>
        <p:nvSpPr>
          <p:cNvPr id="198659" name="Rectangle 2"/>
          <p:cNvSpPr>
            <a:spLocks noGrp="1" noRot="1" noChangeAspect="1" noChangeArrowheads="1" noTextEdit="1"/>
          </p:cNvSpPr>
          <p:nvPr>
            <p:ph type="sldImg"/>
          </p:nvPr>
        </p:nvSpPr>
        <p:spPr>
          <a:ln/>
        </p:spPr>
      </p:sp>
      <p:sp>
        <p:nvSpPr>
          <p:cNvPr id="198660"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682"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B3C819EE-96AB-4C67-B4ED-C5970ED4914F}" type="slidenum">
              <a:rPr lang="en-US" altLang="en-US" sz="1200">
                <a:latin typeface="Times New Roman" pitchFamily="18" charset="0"/>
              </a:rPr>
              <a:pPr/>
              <a:t>29</a:t>
            </a:fld>
            <a:endParaRPr lang="en-US" altLang="en-US" sz="1200">
              <a:latin typeface="Times New Roman" pitchFamily="18" charset="0"/>
            </a:endParaRPr>
          </a:p>
        </p:txBody>
      </p:sp>
      <p:sp>
        <p:nvSpPr>
          <p:cNvPr id="199683" name="Rectangle 2"/>
          <p:cNvSpPr>
            <a:spLocks noGrp="1" noRot="1" noChangeAspect="1" noChangeArrowheads="1" noTextEdit="1"/>
          </p:cNvSpPr>
          <p:nvPr>
            <p:ph type="sldImg"/>
          </p:nvPr>
        </p:nvSpPr>
        <p:spPr>
          <a:ln/>
        </p:spPr>
      </p:sp>
      <p:sp>
        <p:nvSpPr>
          <p:cNvPr id="199684"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706"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D0407B37-E89C-47C6-B450-9B077CBC7B8C}" type="slidenum">
              <a:rPr lang="en-US" altLang="en-US" sz="1200">
                <a:latin typeface="Times New Roman" pitchFamily="18" charset="0"/>
              </a:rPr>
              <a:pPr/>
              <a:t>30</a:t>
            </a:fld>
            <a:endParaRPr lang="en-US" altLang="en-US" sz="1200">
              <a:latin typeface="Times New Roman" pitchFamily="18" charset="0"/>
            </a:endParaRPr>
          </a:p>
        </p:txBody>
      </p:sp>
      <p:sp>
        <p:nvSpPr>
          <p:cNvPr id="200707" name="Rectangle 2"/>
          <p:cNvSpPr>
            <a:spLocks noGrp="1" noRot="1" noChangeAspect="1" noChangeArrowheads="1" noTextEdit="1"/>
          </p:cNvSpPr>
          <p:nvPr>
            <p:ph type="sldImg"/>
          </p:nvPr>
        </p:nvSpPr>
        <p:spPr>
          <a:ln/>
        </p:spPr>
      </p:sp>
      <p:sp>
        <p:nvSpPr>
          <p:cNvPr id="200708"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5BEFAD1A-9E08-4876-B13A-56746210B7A0}" type="slidenum">
              <a:rPr lang="en-US" altLang="en-US" sz="1200">
                <a:latin typeface="Times New Roman" pitchFamily="18" charset="0"/>
              </a:rPr>
              <a:pPr/>
              <a:t>4</a:t>
            </a:fld>
            <a:endParaRPr lang="en-US" altLang="en-US" sz="1200">
              <a:latin typeface="Times New Roman" pitchFamily="18" charset="0"/>
            </a:endParaRPr>
          </a:p>
        </p:txBody>
      </p:sp>
      <p:sp>
        <p:nvSpPr>
          <p:cNvPr id="174083" name="Rectangle 2"/>
          <p:cNvSpPr>
            <a:spLocks noGrp="1" noRot="1" noChangeAspect="1" noChangeArrowheads="1" noTextEdit="1"/>
          </p:cNvSpPr>
          <p:nvPr>
            <p:ph type="sldImg"/>
          </p:nvPr>
        </p:nvSpPr>
        <p:spPr>
          <a:ln/>
        </p:spPr>
      </p:sp>
      <p:sp>
        <p:nvSpPr>
          <p:cNvPr id="174084"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730"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5A605636-506E-40DF-BC23-13B067050F9F}" type="slidenum">
              <a:rPr lang="en-US" altLang="en-US" sz="1200">
                <a:latin typeface="Times New Roman" pitchFamily="18" charset="0"/>
              </a:rPr>
              <a:pPr/>
              <a:t>31</a:t>
            </a:fld>
            <a:endParaRPr lang="en-US" altLang="en-US" sz="1200">
              <a:latin typeface="Times New Roman" pitchFamily="18" charset="0"/>
            </a:endParaRPr>
          </a:p>
        </p:txBody>
      </p:sp>
      <p:sp>
        <p:nvSpPr>
          <p:cNvPr id="201731" name="Rectangle 2"/>
          <p:cNvSpPr>
            <a:spLocks noGrp="1" noRot="1" noChangeAspect="1" noChangeArrowheads="1" noTextEdit="1"/>
          </p:cNvSpPr>
          <p:nvPr>
            <p:ph type="sldImg"/>
          </p:nvPr>
        </p:nvSpPr>
        <p:spPr>
          <a:ln/>
        </p:spPr>
      </p:sp>
      <p:sp>
        <p:nvSpPr>
          <p:cNvPr id="201732"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754"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2B2542F9-7842-4B78-9C98-13E8614D022C}" type="slidenum">
              <a:rPr lang="en-US" altLang="en-US" sz="1200">
                <a:latin typeface="Times New Roman" pitchFamily="18" charset="0"/>
              </a:rPr>
              <a:pPr/>
              <a:t>32</a:t>
            </a:fld>
            <a:endParaRPr lang="en-US" altLang="en-US" sz="1200">
              <a:latin typeface="Times New Roman" pitchFamily="18" charset="0"/>
            </a:endParaRPr>
          </a:p>
        </p:txBody>
      </p:sp>
      <p:sp>
        <p:nvSpPr>
          <p:cNvPr id="202755" name="Rectangle 2"/>
          <p:cNvSpPr>
            <a:spLocks noGrp="1" noRot="1" noChangeAspect="1" noChangeArrowheads="1" noTextEdit="1"/>
          </p:cNvSpPr>
          <p:nvPr>
            <p:ph type="sldImg"/>
          </p:nvPr>
        </p:nvSpPr>
        <p:spPr>
          <a:ln/>
        </p:spPr>
      </p:sp>
      <p:sp>
        <p:nvSpPr>
          <p:cNvPr id="202756"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ECE1C9D1-8F36-4764-A13F-C11A14A933F3}" type="slidenum">
              <a:rPr lang="en-US" altLang="en-US" sz="1200">
                <a:latin typeface="Times New Roman" pitchFamily="18" charset="0"/>
              </a:rPr>
              <a:pPr/>
              <a:t>33</a:t>
            </a:fld>
            <a:endParaRPr lang="en-US" altLang="en-US" sz="1200">
              <a:latin typeface="Times New Roman" pitchFamily="18" charset="0"/>
            </a:endParaRPr>
          </a:p>
        </p:txBody>
      </p:sp>
      <p:sp>
        <p:nvSpPr>
          <p:cNvPr id="203779" name="Rectangle 2"/>
          <p:cNvSpPr>
            <a:spLocks noGrp="1" noRot="1" noChangeAspect="1" noChangeArrowheads="1" noTextEdit="1"/>
          </p:cNvSpPr>
          <p:nvPr>
            <p:ph type="sldImg"/>
          </p:nvPr>
        </p:nvSpPr>
        <p:spPr>
          <a:ln/>
        </p:spPr>
      </p:sp>
      <p:sp>
        <p:nvSpPr>
          <p:cNvPr id="203780"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02"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AE7AA72D-AE72-435C-921B-2973B3F3F0C1}" type="slidenum">
              <a:rPr lang="en-US" altLang="en-US" sz="1200">
                <a:latin typeface="Times New Roman" pitchFamily="18" charset="0"/>
              </a:rPr>
              <a:pPr/>
              <a:t>34</a:t>
            </a:fld>
            <a:endParaRPr lang="en-US" altLang="en-US" sz="1200">
              <a:latin typeface="Times New Roman" pitchFamily="18" charset="0"/>
            </a:endParaRPr>
          </a:p>
        </p:txBody>
      </p:sp>
      <p:sp>
        <p:nvSpPr>
          <p:cNvPr id="204803" name="Rectangle 2"/>
          <p:cNvSpPr>
            <a:spLocks noGrp="1" noRot="1" noChangeAspect="1" noChangeArrowheads="1" noTextEdit="1"/>
          </p:cNvSpPr>
          <p:nvPr>
            <p:ph type="sldImg"/>
          </p:nvPr>
        </p:nvSpPr>
        <p:spPr>
          <a:ln/>
        </p:spPr>
      </p:sp>
      <p:sp>
        <p:nvSpPr>
          <p:cNvPr id="204804"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26"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BC8ED2F1-7FEA-4A19-B2CB-56C1ECDD1611}" type="slidenum">
              <a:rPr lang="en-US" altLang="en-US" sz="1200">
                <a:latin typeface="Times New Roman" pitchFamily="18" charset="0"/>
              </a:rPr>
              <a:pPr/>
              <a:t>35</a:t>
            </a:fld>
            <a:endParaRPr lang="en-US" altLang="en-US" sz="1200">
              <a:latin typeface="Times New Roman" pitchFamily="18" charset="0"/>
            </a:endParaRPr>
          </a:p>
        </p:txBody>
      </p:sp>
      <p:sp>
        <p:nvSpPr>
          <p:cNvPr id="205827" name="Rectangle 2"/>
          <p:cNvSpPr>
            <a:spLocks noGrp="1" noRot="1" noChangeAspect="1" noChangeArrowheads="1" noTextEdit="1"/>
          </p:cNvSpPr>
          <p:nvPr>
            <p:ph type="sldImg"/>
          </p:nvPr>
        </p:nvSpPr>
        <p:spPr>
          <a:ln/>
        </p:spPr>
      </p:sp>
      <p:sp>
        <p:nvSpPr>
          <p:cNvPr id="205828"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850"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D6FBF4DE-148A-4D3F-9837-ADD5FD3FCBF8}" type="slidenum">
              <a:rPr lang="en-US" altLang="en-US" sz="1200">
                <a:latin typeface="Times New Roman" pitchFamily="18" charset="0"/>
              </a:rPr>
              <a:pPr/>
              <a:t>36</a:t>
            </a:fld>
            <a:endParaRPr lang="en-US" altLang="en-US" sz="1200">
              <a:latin typeface="Times New Roman" pitchFamily="18" charset="0"/>
            </a:endParaRPr>
          </a:p>
        </p:txBody>
      </p:sp>
      <p:sp>
        <p:nvSpPr>
          <p:cNvPr id="206851" name="Rectangle 2"/>
          <p:cNvSpPr>
            <a:spLocks noGrp="1" noRot="1" noChangeAspect="1" noChangeArrowheads="1" noTextEdit="1"/>
          </p:cNvSpPr>
          <p:nvPr>
            <p:ph type="sldImg"/>
          </p:nvPr>
        </p:nvSpPr>
        <p:spPr>
          <a:ln/>
        </p:spPr>
      </p:sp>
      <p:sp>
        <p:nvSpPr>
          <p:cNvPr id="206852"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EE6E56EA-9BB4-4A08-AC1C-EFC23C329C1A}" type="slidenum">
              <a:rPr lang="en-US" altLang="en-US" sz="1200">
                <a:latin typeface="Times New Roman" pitchFamily="18" charset="0"/>
              </a:rPr>
              <a:pPr/>
              <a:t>37</a:t>
            </a:fld>
            <a:endParaRPr lang="en-US" altLang="en-US" sz="1200">
              <a:latin typeface="Times New Roman" pitchFamily="18" charset="0"/>
            </a:endParaRPr>
          </a:p>
        </p:txBody>
      </p:sp>
      <p:sp>
        <p:nvSpPr>
          <p:cNvPr id="207875" name="Rectangle 2"/>
          <p:cNvSpPr>
            <a:spLocks noGrp="1" noRot="1" noChangeAspect="1" noChangeArrowheads="1" noTextEdit="1"/>
          </p:cNvSpPr>
          <p:nvPr>
            <p:ph type="sldImg"/>
          </p:nvPr>
        </p:nvSpPr>
        <p:spPr>
          <a:ln/>
        </p:spPr>
      </p:sp>
      <p:sp>
        <p:nvSpPr>
          <p:cNvPr id="207876"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898"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71FAEFD0-33A6-4652-8994-DEA7250E9489}" type="slidenum">
              <a:rPr lang="en-US" altLang="en-US" sz="1200">
                <a:latin typeface="Times New Roman" pitchFamily="18" charset="0"/>
              </a:rPr>
              <a:pPr/>
              <a:t>38</a:t>
            </a:fld>
            <a:endParaRPr lang="en-US" altLang="en-US" sz="1200">
              <a:latin typeface="Times New Roman" pitchFamily="18" charset="0"/>
            </a:endParaRPr>
          </a:p>
        </p:txBody>
      </p:sp>
      <p:sp>
        <p:nvSpPr>
          <p:cNvPr id="208899" name="Rectangle 2"/>
          <p:cNvSpPr>
            <a:spLocks noGrp="1" noRot="1" noChangeAspect="1" noChangeArrowheads="1" noTextEdit="1"/>
          </p:cNvSpPr>
          <p:nvPr>
            <p:ph type="sldImg"/>
          </p:nvPr>
        </p:nvSpPr>
        <p:spPr>
          <a:ln/>
        </p:spPr>
      </p:sp>
      <p:sp>
        <p:nvSpPr>
          <p:cNvPr id="208900"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922"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ECF2D6F5-E383-4C8B-8E30-AD47394063A8}" type="slidenum">
              <a:rPr lang="en-US" altLang="en-US" sz="1200">
                <a:latin typeface="Times New Roman" pitchFamily="18" charset="0"/>
              </a:rPr>
              <a:pPr/>
              <a:t>39</a:t>
            </a:fld>
            <a:endParaRPr lang="en-US" altLang="en-US" sz="1200">
              <a:latin typeface="Times New Roman" pitchFamily="18" charset="0"/>
            </a:endParaRPr>
          </a:p>
        </p:txBody>
      </p:sp>
      <p:sp>
        <p:nvSpPr>
          <p:cNvPr id="209923" name="Rectangle 2"/>
          <p:cNvSpPr>
            <a:spLocks noGrp="1" noRot="1" noChangeAspect="1" noChangeArrowheads="1" noTextEdit="1"/>
          </p:cNvSpPr>
          <p:nvPr>
            <p:ph type="sldImg"/>
          </p:nvPr>
        </p:nvSpPr>
        <p:spPr>
          <a:ln/>
        </p:spPr>
      </p:sp>
      <p:sp>
        <p:nvSpPr>
          <p:cNvPr id="209924"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946"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E8212A38-466D-49A2-B76F-A82AF34657F6}" type="slidenum">
              <a:rPr lang="en-US" altLang="en-US" sz="1200">
                <a:latin typeface="Times New Roman" pitchFamily="18" charset="0"/>
              </a:rPr>
              <a:pPr/>
              <a:t>40</a:t>
            </a:fld>
            <a:endParaRPr lang="en-US" altLang="en-US" sz="1200">
              <a:latin typeface="Times New Roman" pitchFamily="18" charset="0"/>
            </a:endParaRPr>
          </a:p>
        </p:txBody>
      </p:sp>
      <p:sp>
        <p:nvSpPr>
          <p:cNvPr id="210947" name="Rectangle 2"/>
          <p:cNvSpPr>
            <a:spLocks noGrp="1" noRot="1" noChangeAspect="1" noChangeArrowheads="1" noTextEdit="1"/>
          </p:cNvSpPr>
          <p:nvPr>
            <p:ph type="sldImg"/>
          </p:nvPr>
        </p:nvSpPr>
        <p:spPr>
          <a:ln/>
        </p:spPr>
      </p:sp>
      <p:sp>
        <p:nvSpPr>
          <p:cNvPr id="210948"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6CF188D1-622F-4CE2-9D7D-085ACDCD6CEE}" type="slidenum">
              <a:rPr lang="en-US" altLang="en-US" sz="1200">
                <a:latin typeface="Times New Roman" pitchFamily="18" charset="0"/>
              </a:rPr>
              <a:pPr/>
              <a:t>5</a:t>
            </a:fld>
            <a:endParaRPr lang="en-US" altLang="en-US" sz="1200">
              <a:latin typeface="Times New Roman" pitchFamily="18" charset="0"/>
            </a:endParaRPr>
          </a:p>
        </p:txBody>
      </p:sp>
      <p:sp>
        <p:nvSpPr>
          <p:cNvPr id="175107" name="Rectangle 2"/>
          <p:cNvSpPr>
            <a:spLocks noGrp="1" noRot="1" noChangeAspect="1" noChangeArrowheads="1" noTextEdit="1"/>
          </p:cNvSpPr>
          <p:nvPr>
            <p:ph type="sldImg"/>
          </p:nvPr>
        </p:nvSpPr>
        <p:spPr>
          <a:ln/>
        </p:spPr>
      </p:sp>
      <p:sp>
        <p:nvSpPr>
          <p:cNvPr id="175108"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970"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ACB6D946-DAF9-46EF-B95D-5338C0D50D18}" type="slidenum">
              <a:rPr lang="en-US" altLang="en-US" sz="1200">
                <a:latin typeface="Times New Roman" pitchFamily="18" charset="0"/>
              </a:rPr>
              <a:pPr/>
              <a:t>41</a:t>
            </a:fld>
            <a:endParaRPr lang="en-US" altLang="en-US" sz="1200">
              <a:latin typeface="Times New Roman" pitchFamily="18" charset="0"/>
            </a:endParaRPr>
          </a:p>
        </p:txBody>
      </p:sp>
      <p:sp>
        <p:nvSpPr>
          <p:cNvPr id="211971" name="Rectangle 2"/>
          <p:cNvSpPr>
            <a:spLocks noGrp="1" noRot="1" noChangeAspect="1" noChangeArrowheads="1" noTextEdit="1"/>
          </p:cNvSpPr>
          <p:nvPr>
            <p:ph type="sldImg"/>
          </p:nvPr>
        </p:nvSpPr>
        <p:spPr>
          <a:ln/>
        </p:spPr>
      </p:sp>
      <p:sp>
        <p:nvSpPr>
          <p:cNvPr id="211972"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2994"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DACC39A7-6AB4-474A-AA81-5C48453155E8}" type="slidenum">
              <a:rPr lang="en-US" altLang="en-US" sz="1200">
                <a:latin typeface="Times New Roman" pitchFamily="18" charset="0"/>
              </a:rPr>
              <a:pPr/>
              <a:t>42</a:t>
            </a:fld>
            <a:endParaRPr lang="en-US" altLang="en-US" sz="1200">
              <a:latin typeface="Times New Roman" pitchFamily="18" charset="0"/>
            </a:endParaRPr>
          </a:p>
        </p:txBody>
      </p:sp>
      <p:sp>
        <p:nvSpPr>
          <p:cNvPr id="212995" name="Rectangle 2"/>
          <p:cNvSpPr>
            <a:spLocks noGrp="1" noRot="1" noChangeAspect="1" noChangeArrowheads="1" noTextEdit="1"/>
          </p:cNvSpPr>
          <p:nvPr>
            <p:ph type="sldImg"/>
          </p:nvPr>
        </p:nvSpPr>
        <p:spPr>
          <a:ln/>
        </p:spPr>
      </p:sp>
      <p:sp>
        <p:nvSpPr>
          <p:cNvPr id="212996"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018"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3A13D465-6A7A-4727-B816-603C24A0BB17}" type="slidenum">
              <a:rPr lang="en-US" altLang="en-US" sz="1200">
                <a:latin typeface="Times New Roman" pitchFamily="18" charset="0"/>
              </a:rPr>
              <a:pPr/>
              <a:t>43</a:t>
            </a:fld>
            <a:endParaRPr lang="en-US" altLang="en-US" sz="1200">
              <a:latin typeface="Times New Roman" pitchFamily="18" charset="0"/>
            </a:endParaRPr>
          </a:p>
        </p:txBody>
      </p:sp>
      <p:sp>
        <p:nvSpPr>
          <p:cNvPr id="214019" name="Rectangle 2"/>
          <p:cNvSpPr>
            <a:spLocks noGrp="1" noRot="1" noChangeAspect="1" noChangeArrowheads="1" noTextEdit="1"/>
          </p:cNvSpPr>
          <p:nvPr>
            <p:ph type="sldImg"/>
          </p:nvPr>
        </p:nvSpPr>
        <p:spPr>
          <a:ln/>
        </p:spPr>
      </p:sp>
      <p:sp>
        <p:nvSpPr>
          <p:cNvPr id="214020"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42"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D2AF69EE-F2F3-4EAB-810A-7986A33ACD47}" type="slidenum">
              <a:rPr lang="en-US" altLang="en-US" sz="1200">
                <a:latin typeface="Times New Roman" pitchFamily="18" charset="0"/>
              </a:rPr>
              <a:pPr/>
              <a:t>44</a:t>
            </a:fld>
            <a:endParaRPr lang="en-US" altLang="en-US" sz="1200">
              <a:latin typeface="Times New Roman" pitchFamily="18" charset="0"/>
            </a:endParaRPr>
          </a:p>
        </p:txBody>
      </p:sp>
      <p:sp>
        <p:nvSpPr>
          <p:cNvPr id="215043" name="Rectangle 2"/>
          <p:cNvSpPr>
            <a:spLocks noGrp="1" noRot="1" noChangeAspect="1" noChangeArrowheads="1" noTextEdit="1"/>
          </p:cNvSpPr>
          <p:nvPr>
            <p:ph type="sldImg"/>
          </p:nvPr>
        </p:nvSpPr>
        <p:spPr>
          <a:ln/>
        </p:spPr>
      </p:sp>
      <p:sp>
        <p:nvSpPr>
          <p:cNvPr id="215044"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066"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802F7827-A036-4480-B8DE-B252F876E65D}" type="slidenum">
              <a:rPr lang="en-US" altLang="en-US" sz="1200">
                <a:latin typeface="Times New Roman" pitchFamily="18" charset="0"/>
              </a:rPr>
              <a:pPr/>
              <a:t>45</a:t>
            </a:fld>
            <a:endParaRPr lang="en-US" altLang="en-US" sz="1200">
              <a:latin typeface="Times New Roman" pitchFamily="18" charset="0"/>
            </a:endParaRPr>
          </a:p>
        </p:txBody>
      </p:sp>
      <p:sp>
        <p:nvSpPr>
          <p:cNvPr id="216067" name="Rectangle 2"/>
          <p:cNvSpPr>
            <a:spLocks noGrp="1" noRot="1" noChangeAspect="1" noChangeArrowheads="1" noTextEdit="1"/>
          </p:cNvSpPr>
          <p:nvPr>
            <p:ph type="sldImg"/>
          </p:nvPr>
        </p:nvSpPr>
        <p:spPr>
          <a:ln/>
        </p:spPr>
      </p:sp>
      <p:sp>
        <p:nvSpPr>
          <p:cNvPr id="216068"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1C002A6B-2714-4337-BD3B-505F058B739B}" type="slidenum">
              <a:rPr lang="en-US" altLang="en-US" sz="1200">
                <a:latin typeface="Times New Roman" pitchFamily="18" charset="0"/>
              </a:rPr>
              <a:pPr/>
              <a:t>46</a:t>
            </a:fld>
            <a:endParaRPr lang="en-US" altLang="en-US" sz="1200">
              <a:latin typeface="Times New Roman" pitchFamily="18" charset="0"/>
            </a:endParaRPr>
          </a:p>
        </p:txBody>
      </p:sp>
      <p:sp>
        <p:nvSpPr>
          <p:cNvPr id="217091" name="Rectangle 2"/>
          <p:cNvSpPr>
            <a:spLocks noGrp="1" noRot="1" noChangeAspect="1" noChangeArrowheads="1" noTextEdit="1"/>
          </p:cNvSpPr>
          <p:nvPr>
            <p:ph type="sldImg"/>
          </p:nvPr>
        </p:nvSpPr>
        <p:spPr>
          <a:ln/>
        </p:spPr>
      </p:sp>
      <p:sp>
        <p:nvSpPr>
          <p:cNvPr id="217092"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114"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2D0264B0-5305-4243-9F98-3E3BBF8AB59C}" type="slidenum">
              <a:rPr lang="en-US" altLang="en-US" sz="1200">
                <a:latin typeface="Times New Roman" pitchFamily="18" charset="0"/>
              </a:rPr>
              <a:pPr/>
              <a:t>47</a:t>
            </a:fld>
            <a:endParaRPr lang="en-US" altLang="en-US" sz="1200">
              <a:latin typeface="Times New Roman" pitchFamily="18" charset="0"/>
            </a:endParaRPr>
          </a:p>
        </p:txBody>
      </p:sp>
      <p:sp>
        <p:nvSpPr>
          <p:cNvPr id="218115" name="Rectangle 2"/>
          <p:cNvSpPr>
            <a:spLocks noGrp="1" noRot="1" noChangeAspect="1" noChangeArrowheads="1" noTextEdit="1"/>
          </p:cNvSpPr>
          <p:nvPr>
            <p:ph type="sldImg"/>
          </p:nvPr>
        </p:nvSpPr>
        <p:spPr>
          <a:ln/>
        </p:spPr>
      </p:sp>
      <p:sp>
        <p:nvSpPr>
          <p:cNvPr id="218116"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138"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FF0D9C06-EFE2-4707-A888-BE2F9046F9E0}" type="slidenum">
              <a:rPr lang="en-US" altLang="en-US" sz="1200">
                <a:latin typeface="Times New Roman" pitchFamily="18" charset="0"/>
              </a:rPr>
              <a:pPr/>
              <a:t>48</a:t>
            </a:fld>
            <a:endParaRPr lang="en-US" altLang="en-US" sz="1200">
              <a:latin typeface="Times New Roman" pitchFamily="18" charset="0"/>
            </a:endParaRPr>
          </a:p>
        </p:txBody>
      </p:sp>
      <p:sp>
        <p:nvSpPr>
          <p:cNvPr id="219139" name="Rectangle 2"/>
          <p:cNvSpPr>
            <a:spLocks noGrp="1" noRot="1" noChangeAspect="1" noChangeArrowheads="1" noTextEdit="1"/>
          </p:cNvSpPr>
          <p:nvPr>
            <p:ph type="sldImg"/>
          </p:nvPr>
        </p:nvSpPr>
        <p:spPr>
          <a:ln/>
        </p:spPr>
      </p:sp>
      <p:sp>
        <p:nvSpPr>
          <p:cNvPr id="219140"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2"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F4E2643F-DC6B-404F-95FD-3B269D9B2B26}" type="slidenum">
              <a:rPr lang="en-US" altLang="en-US" sz="1200">
                <a:latin typeface="Times New Roman" pitchFamily="18" charset="0"/>
              </a:rPr>
              <a:pPr/>
              <a:t>49</a:t>
            </a:fld>
            <a:endParaRPr lang="en-US" altLang="en-US" sz="1200">
              <a:latin typeface="Times New Roman" pitchFamily="18" charset="0"/>
            </a:endParaRPr>
          </a:p>
        </p:txBody>
      </p:sp>
      <p:sp>
        <p:nvSpPr>
          <p:cNvPr id="220163" name="Rectangle 2"/>
          <p:cNvSpPr>
            <a:spLocks noGrp="1" noRot="1" noChangeAspect="1" noChangeArrowheads="1" noTextEdit="1"/>
          </p:cNvSpPr>
          <p:nvPr>
            <p:ph type="sldImg"/>
          </p:nvPr>
        </p:nvSpPr>
        <p:spPr>
          <a:ln/>
        </p:spPr>
      </p:sp>
      <p:sp>
        <p:nvSpPr>
          <p:cNvPr id="220164"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186"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50A73003-B08A-4EC3-9E27-A3CFED6C83CE}" type="slidenum">
              <a:rPr lang="en-US" altLang="en-US" sz="1200">
                <a:latin typeface="Times New Roman" pitchFamily="18" charset="0"/>
              </a:rPr>
              <a:pPr/>
              <a:t>50</a:t>
            </a:fld>
            <a:endParaRPr lang="en-US" altLang="en-US" sz="1200">
              <a:latin typeface="Times New Roman" pitchFamily="18" charset="0"/>
            </a:endParaRPr>
          </a:p>
        </p:txBody>
      </p:sp>
      <p:sp>
        <p:nvSpPr>
          <p:cNvPr id="221187" name="Rectangle 2"/>
          <p:cNvSpPr>
            <a:spLocks noGrp="1" noRot="1" noChangeAspect="1" noChangeArrowheads="1" noTextEdit="1"/>
          </p:cNvSpPr>
          <p:nvPr>
            <p:ph type="sldImg"/>
          </p:nvPr>
        </p:nvSpPr>
        <p:spPr>
          <a:ln/>
        </p:spPr>
      </p:sp>
      <p:sp>
        <p:nvSpPr>
          <p:cNvPr id="221188"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21A7C305-44A8-454D-9B59-4323D8105633}" type="slidenum">
              <a:rPr lang="en-US" altLang="en-US" sz="1200">
                <a:latin typeface="Times New Roman" pitchFamily="18" charset="0"/>
              </a:rPr>
              <a:pPr/>
              <a:t>6</a:t>
            </a:fld>
            <a:endParaRPr lang="en-US" altLang="en-US" sz="1200">
              <a:latin typeface="Times New Roman" pitchFamily="18" charset="0"/>
            </a:endParaRPr>
          </a:p>
        </p:txBody>
      </p:sp>
      <p:sp>
        <p:nvSpPr>
          <p:cNvPr id="176131" name="Rectangle 2"/>
          <p:cNvSpPr>
            <a:spLocks noGrp="1" noRot="1" noChangeAspect="1" noChangeArrowheads="1" noTextEdit="1"/>
          </p:cNvSpPr>
          <p:nvPr>
            <p:ph type="sldImg"/>
          </p:nvPr>
        </p:nvSpPr>
        <p:spPr>
          <a:ln/>
        </p:spPr>
      </p:sp>
      <p:sp>
        <p:nvSpPr>
          <p:cNvPr id="176132"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2210"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5F3B0B68-A912-47EB-818D-07902FAA0C26}" type="slidenum">
              <a:rPr lang="en-US" altLang="en-US" sz="1200">
                <a:latin typeface="Times New Roman" pitchFamily="18" charset="0"/>
              </a:rPr>
              <a:pPr/>
              <a:t>51</a:t>
            </a:fld>
            <a:endParaRPr lang="en-US" altLang="en-US" sz="1200">
              <a:latin typeface="Times New Roman" pitchFamily="18" charset="0"/>
            </a:endParaRPr>
          </a:p>
        </p:txBody>
      </p:sp>
      <p:sp>
        <p:nvSpPr>
          <p:cNvPr id="222211" name="Rectangle 2"/>
          <p:cNvSpPr>
            <a:spLocks noGrp="1" noRot="1" noChangeAspect="1" noChangeArrowheads="1" noTextEdit="1"/>
          </p:cNvSpPr>
          <p:nvPr>
            <p:ph type="sldImg"/>
          </p:nvPr>
        </p:nvSpPr>
        <p:spPr>
          <a:ln/>
        </p:spPr>
      </p:sp>
      <p:sp>
        <p:nvSpPr>
          <p:cNvPr id="222212"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3234"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F8BFDEE8-0029-4019-9626-51A0622CE754}" type="slidenum">
              <a:rPr lang="en-US" altLang="en-US" sz="1200">
                <a:latin typeface="Times New Roman" pitchFamily="18" charset="0"/>
              </a:rPr>
              <a:pPr/>
              <a:t>52</a:t>
            </a:fld>
            <a:endParaRPr lang="en-US" altLang="en-US" sz="1200">
              <a:latin typeface="Times New Roman" pitchFamily="18" charset="0"/>
            </a:endParaRPr>
          </a:p>
        </p:txBody>
      </p:sp>
      <p:sp>
        <p:nvSpPr>
          <p:cNvPr id="223235" name="Rectangle 2"/>
          <p:cNvSpPr>
            <a:spLocks noGrp="1" noRot="1" noChangeAspect="1" noChangeArrowheads="1" noTextEdit="1"/>
          </p:cNvSpPr>
          <p:nvPr>
            <p:ph type="sldImg"/>
          </p:nvPr>
        </p:nvSpPr>
        <p:spPr>
          <a:ln/>
        </p:spPr>
      </p:sp>
      <p:sp>
        <p:nvSpPr>
          <p:cNvPr id="223236"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12083B1A-9270-467E-BC40-86A8D20DA562}" type="slidenum">
              <a:rPr lang="en-US" altLang="en-US" sz="1200">
                <a:latin typeface="Times New Roman" pitchFamily="18" charset="0"/>
              </a:rPr>
              <a:pPr/>
              <a:t>53</a:t>
            </a:fld>
            <a:endParaRPr lang="en-US" altLang="en-US" sz="1200">
              <a:latin typeface="Times New Roman" pitchFamily="18" charset="0"/>
            </a:endParaRPr>
          </a:p>
        </p:txBody>
      </p:sp>
      <p:sp>
        <p:nvSpPr>
          <p:cNvPr id="224259" name="Rectangle 2"/>
          <p:cNvSpPr>
            <a:spLocks noGrp="1" noRot="1" noChangeAspect="1" noChangeArrowheads="1" noTextEdit="1"/>
          </p:cNvSpPr>
          <p:nvPr>
            <p:ph type="sldImg"/>
          </p:nvPr>
        </p:nvSpPr>
        <p:spPr>
          <a:ln/>
        </p:spPr>
      </p:sp>
      <p:sp>
        <p:nvSpPr>
          <p:cNvPr id="224260"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82"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AAAF7538-B232-4BD7-B86D-C0649C59B8FF}" type="slidenum">
              <a:rPr lang="en-US" altLang="en-US" sz="1200">
                <a:latin typeface="Times New Roman" pitchFamily="18" charset="0"/>
              </a:rPr>
              <a:pPr/>
              <a:t>54</a:t>
            </a:fld>
            <a:endParaRPr lang="en-US" altLang="en-US" sz="1200">
              <a:latin typeface="Times New Roman" pitchFamily="18" charset="0"/>
            </a:endParaRPr>
          </a:p>
        </p:txBody>
      </p:sp>
      <p:sp>
        <p:nvSpPr>
          <p:cNvPr id="225283" name="Rectangle 2"/>
          <p:cNvSpPr>
            <a:spLocks noGrp="1" noRot="1" noChangeAspect="1" noChangeArrowheads="1" noTextEdit="1"/>
          </p:cNvSpPr>
          <p:nvPr>
            <p:ph type="sldImg"/>
          </p:nvPr>
        </p:nvSpPr>
        <p:spPr>
          <a:ln/>
        </p:spPr>
      </p:sp>
      <p:sp>
        <p:nvSpPr>
          <p:cNvPr id="225284"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6306"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DFD17648-663B-4A12-9F27-DEA58BAC053A}" type="slidenum">
              <a:rPr lang="en-US" altLang="en-US" sz="1200">
                <a:latin typeface="Times New Roman" pitchFamily="18" charset="0"/>
              </a:rPr>
              <a:pPr/>
              <a:t>55</a:t>
            </a:fld>
            <a:endParaRPr lang="en-US" altLang="en-US" sz="1200">
              <a:latin typeface="Times New Roman" pitchFamily="18" charset="0"/>
            </a:endParaRPr>
          </a:p>
        </p:txBody>
      </p:sp>
      <p:sp>
        <p:nvSpPr>
          <p:cNvPr id="226307" name="Rectangle 2"/>
          <p:cNvSpPr>
            <a:spLocks noGrp="1" noRot="1" noChangeAspect="1" noChangeArrowheads="1" noTextEdit="1"/>
          </p:cNvSpPr>
          <p:nvPr>
            <p:ph type="sldImg"/>
          </p:nvPr>
        </p:nvSpPr>
        <p:spPr>
          <a:ln/>
        </p:spPr>
      </p:sp>
      <p:sp>
        <p:nvSpPr>
          <p:cNvPr id="226308"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7330"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EBF0307E-A3DE-4F81-83CC-94657456C48A}" type="slidenum">
              <a:rPr lang="en-US" altLang="en-US" sz="1200">
                <a:latin typeface="Times New Roman" pitchFamily="18" charset="0"/>
              </a:rPr>
              <a:pPr/>
              <a:t>56</a:t>
            </a:fld>
            <a:endParaRPr lang="en-US" altLang="en-US" sz="1200">
              <a:latin typeface="Times New Roman" pitchFamily="18" charset="0"/>
            </a:endParaRPr>
          </a:p>
        </p:txBody>
      </p:sp>
      <p:sp>
        <p:nvSpPr>
          <p:cNvPr id="227331" name="Rectangle 2"/>
          <p:cNvSpPr>
            <a:spLocks noGrp="1" noRot="1" noChangeAspect="1" noChangeArrowheads="1" noTextEdit="1"/>
          </p:cNvSpPr>
          <p:nvPr>
            <p:ph type="sldImg"/>
          </p:nvPr>
        </p:nvSpPr>
        <p:spPr>
          <a:ln/>
        </p:spPr>
      </p:sp>
      <p:sp>
        <p:nvSpPr>
          <p:cNvPr id="227332"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354"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EB90F0F9-E0AA-4AC0-A61A-DEFF31B4C3ED}" type="slidenum">
              <a:rPr lang="en-US" altLang="en-US" sz="1200">
                <a:latin typeface="Times New Roman" pitchFamily="18" charset="0"/>
              </a:rPr>
              <a:pPr/>
              <a:t>57</a:t>
            </a:fld>
            <a:endParaRPr lang="en-US" altLang="en-US" sz="1200">
              <a:latin typeface="Times New Roman" pitchFamily="18" charset="0"/>
            </a:endParaRPr>
          </a:p>
        </p:txBody>
      </p:sp>
      <p:sp>
        <p:nvSpPr>
          <p:cNvPr id="228355" name="Rectangle 2"/>
          <p:cNvSpPr>
            <a:spLocks noGrp="1" noRot="1" noChangeAspect="1" noChangeArrowheads="1" noTextEdit="1"/>
          </p:cNvSpPr>
          <p:nvPr>
            <p:ph type="sldImg"/>
          </p:nvPr>
        </p:nvSpPr>
        <p:spPr>
          <a:ln/>
        </p:spPr>
      </p:sp>
      <p:sp>
        <p:nvSpPr>
          <p:cNvPr id="228356"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9378"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7C1A226C-7CA1-45BC-8BE3-B3F9380B5374}" type="slidenum">
              <a:rPr lang="en-US" altLang="en-US" sz="1200">
                <a:latin typeface="Times New Roman" pitchFamily="18" charset="0"/>
              </a:rPr>
              <a:pPr/>
              <a:t>58</a:t>
            </a:fld>
            <a:endParaRPr lang="en-US" altLang="en-US" sz="1200">
              <a:latin typeface="Times New Roman" pitchFamily="18" charset="0"/>
            </a:endParaRPr>
          </a:p>
        </p:txBody>
      </p:sp>
      <p:sp>
        <p:nvSpPr>
          <p:cNvPr id="229379" name="Rectangle 2"/>
          <p:cNvSpPr>
            <a:spLocks noGrp="1" noRot="1" noChangeAspect="1" noChangeArrowheads="1" noTextEdit="1"/>
          </p:cNvSpPr>
          <p:nvPr>
            <p:ph type="sldImg"/>
          </p:nvPr>
        </p:nvSpPr>
        <p:spPr>
          <a:ln/>
        </p:spPr>
      </p:sp>
      <p:sp>
        <p:nvSpPr>
          <p:cNvPr id="229380"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402"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69CBEF08-3F55-47F1-8E56-90721748AE87}" type="slidenum">
              <a:rPr lang="en-US" altLang="en-US" sz="1200">
                <a:latin typeface="Times New Roman" pitchFamily="18" charset="0"/>
              </a:rPr>
              <a:pPr/>
              <a:t>59</a:t>
            </a:fld>
            <a:endParaRPr lang="en-US" altLang="en-US" sz="1200">
              <a:latin typeface="Times New Roman" pitchFamily="18" charset="0"/>
            </a:endParaRPr>
          </a:p>
        </p:txBody>
      </p:sp>
      <p:sp>
        <p:nvSpPr>
          <p:cNvPr id="230403" name="Rectangle 2"/>
          <p:cNvSpPr>
            <a:spLocks noGrp="1" noRot="1" noChangeAspect="1" noChangeArrowheads="1" noTextEdit="1"/>
          </p:cNvSpPr>
          <p:nvPr>
            <p:ph type="sldImg"/>
          </p:nvPr>
        </p:nvSpPr>
        <p:spPr>
          <a:ln/>
        </p:spPr>
      </p:sp>
      <p:sp>
        <p:nvSpPr>
          <p:cNvPr id="230404"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426"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749F1CB1-630D-4ACB-9E3B-20AB740B3955}" type="slidenum">
              <a:rPr lang="en-US" altLang="en-US" sz="1200">
                <a:latin typeface="Times New Roman" pitchFamily="18" charset="0"/>
              </a:rPr>
              <a:pPr/>
              <a:t>60</a:t>
            </a:fld>
            <a:endParaRPr lang="en-US" altLang="en-US" sz="1200">
              <a:latin typeface="Times New Roman" pitchFamily="18" charset="0"/>
            </a:endParaRPr>
          </a:p>
        </p:txBody>
      </p:sp>
      <p:sp>
        <p:nvSpPr>
          <p:cNvPr id="231427" name="Rectangle 2"/>
          <p:cNvSpPr>
            <a:spLocks noGrp="1" noRot="1" noChangeAspect="1" noChangeArrowheads="1" noTextEdit="1"/>
          </p:cNvSpPr>
          <p:nvPr>
            <p:ph type="sldImg"/>
          </p:nvPr>
        </p:nvSpPr>
        <p:spPr>
          <a:ln/>
        </p:spPr>
      </p:sp>
      <p:sp>
        <p:nvSpPr>
          <p:cNvPr id="231428"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7BC325BF-9CE6-4D8A-A83D-4E97E9F89490}" type="slidenum">
              <a:rPr lang="en-US" altLang="en-US" sz="1200">
                <a:latin typeface="Times New Roman" pitchFamily="18" charset="0"/>
              </a:rPr>
              <a:pPr/>
              <a:t>7</a:t>
            </a:fld>
            <a:endParaRPr lang="en-US" altLang="en-US" sz="1200">
              <a:latin typeface="Times New Roman" pitchFamily="18" charset="0"/>
            </a:endParaRPr>
          </a:p>
        </p:txBody>
      </p:sp>
      <p:sp>
        <p:nvSpPr>
          <p:cNvPr id="177155" name="Rectangle 2"/>
          <p:cNvSpPr>
            <a:spLocks noGrp="1" noRot="1" noChangeAspect="1" noChangeArrowheads="1" noTextEdit="1"/>
          </p:cNvSpPr>
          <p:nvPr>
            <p:ph type="sldImg"/>
          </p:nvPr>
        </p:nvSpPr>
        <p:spPr>
          <a:ln/>
        </p:spPr>
      </p:sp>
      <p:sp>
        <p:nvSpPr>
          <p:cNvPr id="177156"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2450"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D353C61D-B7B0-4905-9A9D-D9BCC72831C5}" type="slidenum">
              <a:rPr lang="en-US" altLang="en-US" sz="1200">
                <a:latin typeface="Times New Roman" pitchFamily="18" charset="0"/>
              </a:rPr>
              <a:pPr/>
              <a:t>61</a:t>
            </a:fld>
            <a:endParaRPr lang="en-US" altLang="en-US" sz="1200">
              <a:latin typeface="Times New Roman" pitchFamily="18" charset="0"/>
            </a:endParaRPr>
          </a:p>
        </p:txBody>
      </p:sp>
      <p:sp>
        <p:nvSpPr>
          <p:cNvPr id="232451" name="Rectangle 2"/>
          <p:cNvSpPr>
            <a:spLocks noGrp="1" noRot="1" noChangeAspect="1" noChangeArrowheads="1" noTextEdit="1"/>
          </p:cNvSpPr>
          <p:nvPr>
            <p:ph type="sldImg"/>
          </p:nvPr>
        </p:nvSpPr>
        <p:spPr>
          <a:ln/>
        </p:spPr>
      </p:sp>
      <p:sp>
        <p:nvSpPr>
          <p:cNvPr id="232452"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3474"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AFE5353A-211E-45FB-9DCF-CFE98CEBCAD5}" type="slidenum">
              <a:rPr lang="en-US" altLang="en-US" sz="1200">
                <a:latin typeface="Times New Roman" pitchFamily="18" charset="0"/>
              </a:rPr>
              <a:pPr/>
              <a:t>62</a:t>
            </a:fld>
            <a:endParaRPr lang="en-US" altLang="en-US" sz="1200">
              <a:latin typeface="Times New Roman" pitchFamily="18" charset="0"/>
            </a:endParaRPr>
          </a:p>
        </p:txBody>
      </p:sp>
      <p:sp>
        <p:nvSpPr>
          <p:cNvPr id="233475" name="Rectangle 2"/>
          <p:cNvSpPr>
            <a:spLocks noGrp="1" noRot="1" noChangeAspect="1" noChangeArrowheads="1" noTextEdit="1"/>
          </p:cNvSpPr>
          <p:nvPr>
            <p:ph type="sldImg"/>
          </p:nvPr>
        </p:nvSpPr>
        <p:spPr>
          <a:ln/>
        </p:spPr>
      </p:sp>
      <p:sp>
        <p:nvSpPr>
          <p:cNvPr id="233476"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4498"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7D39E37D-ECA0-4976-9B45-36A0A9B17833}" type="slidenum">
              <a:rPr lang="en-US" altLang="en-US" sz="1200">
                <a:latin typeface="Times New Roman" pitchFamily="18" charset="0"/>
              </a:rPr>
              <a:pPr/>
              <a:t>63</a:t>
            </a:fld>
            <a:endParaRPr lang="en-US" altLang="en-US" sz="1200">
              <a:latin typeface="Times New Roman" pitchFamily="18" charset="0"/>
            </a:endParaRPr>
          </a:p>
        </p:txBody>
      </p:sp>
      <p:sp>
        <p:nvSpPr>
          <p:cNvPr id="234499" name="Rectangle 2"/>
          <p:cNvSpPr>
            <a:spLocks noGrp="1" noRot="1" noChangeAspect="1" noChangeArrowheads="1" noTextEdit="1"/>
          </p:cNvSpPr>
          <p:nvPr>
            <p:ph type="sldImg"/>
          </p:nvPr>
        </p:nvSpPr>
        <p:spPr>
          <a:ln/>
        </p:spPr>
      </p:sp>
      <p:sp>
        <p:nvSpPr>
          <p:cNvPr id="234500"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22"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F0E2C0E3-D932-413D-B4D7-3C76D10CA4B5}" type="slidenum">
              <a:rPr lang="en-US" altLang="en-US" sz="1200">
                <a:latin typeface="Times New Roman" pitchFamily="18" charset="0"/>
              </a:rPr>
              <a:pPr/>
              <a:t>64</a:t>
            </a:fld>
            <a:endParaRPr lang="en-US" altLang="en-US" sz="1200">
              <a:latin typeface="Times New Roman" pitchFamily="18" charset="0"/>
            </a:endParaRPr>
          </a:p>
        </p:txBody>
      </p:sp>
      <p:sp>
        <p:nvSpPr>
          <p:cNvPr id="235523" name="Rectangle 2"/>
          <p:cNvSpPr>
            <a:spLocks noGrp="1" noRot="1" noChangeAspect="1" noChangeArrowheads="1" noTextEdit="1"/>
          </p:cNvSpPr>
          <p:nvPr>
            <p:ph type="sldImg"/>
          </p:nvPr>
        </p:nvSpPr>
        <p:spPr>
          <a:ln/>
        </p:spPr>
      </p:sp>
      <p:sp>
        <p:nvSpPr>
          <p:cNvPr id="235524"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6546"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4B91BF4D-1EAB-431C-9F6B-EC3BAF468F3F}" type="slidenum">
              <a:rPr lang="en-US" altLang="en-US" sz="1200">
                <a:latin typeface="Times New Roman" pitchFamily="18" charset="0"/>
              </a:rPr>
              <a:pPr/>
              <a:t>65</a:t>
            </a:fld>
            <a:endParaRPr lang="en-US" altLang="en-US" sz="1200">
              <a:latin typeface="Times New Roman" pitchFamily="18" charset="0"/>
            </a:endParaRPr>
          </a:p>
        </p:txBody>
      </p:sp>
      <p:sp>
        <p:nvSpPr>
          <p:cNvPr id="236547" name="Rectangle 2"/>
          <p:cNvSpPr>
            <a:spLocks noGrp="1" noRot="1" noChangeAspect="1" noChangeArrowheads="1" noTextEdit="1"/>
          </p:cNvSpPr>
          <p:nvPr>
            <p:ph type="sldImg"/>
          </p:nvPr>
        </p:nvSpPr>
        <p:spPr>
          <a:ln/>
        </p:spPr>
      </p:sp>
      <p:sp>
        <p:nvSpPr>
          <p:cNvPr id="236548"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7570"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3FD32E4A-8BFA-4934-9141-0E2B7FC58DE2}" type="slidenum">
              <a:rPr lang="en-US" altLang="en-US" sz="1200">
                <a:latin typeface="Times New Roman" pitchFamily="18" charset="0"/>
              </a:rPr>
              <a:pPr/>
              <a:t>66</a:t>
            </a:fld>
            <a:endParaRPr lang="en-US" altLang="en-US" sz="1200">
              <a:latin typeface="Times New Roman" pitchFamily="18" charset="0"/>
            </a:endParaRPr>
          </a:p>
        </p:txBody>
      </p:sp>
      <p:sp>
        <p:nvSpPr>
          <p:cNvPr id="237571" name="Rectangle 2"/>
          <p:cNvSpPr>
            <a:spLocks noGrp="1" noRot="1" noChangeAspect="1" noChangeArrowheads="1" noTextEdit="1"/>
          </p:cNvSpPr>
          <p:nvPr>
            <p:ph type="sldImg"/>
          </p:nvPr>
        </p:nvSpPr>
        <p:spPr>
          <a:ln/>
        </p:spPr>
      </p:sp>
      <p:sp>
        <p:nvSpPr>
          <p:cNvPr id="237572"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594"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90540AE4-818F-4AD3-9EFD-5EA2CB6AA3D3}" type="slidenum">
              <a:rPr lang="en-US" altLang="en-US" sz="1200">
                <a:latin typeface="Times New Roman" pitchFamily="18" charset="0"/>
              </a:rPr>
              <a:pPr/>
              <a:t>67</a:t>
            </a:fld>
            <a:endParaRPr lang="en-US" altLang="en-US" sz="1200">
              <a:latin typeface="Times New Roman" pitchFamily="18" charset="0"/>
            </a:endParaRPr>
          </a:p>
        </p:txBody>
      </p:sp>
      <p:sp>
        <p:nvSpPr>
          <p:cNvPr id="238595" name="Rectangle 2"/>
          <p:cNvSpPr>
            <a:spLocks noGrp="1" noRot="1" noChangeAspect="1" noChangeArrowheads="1" noTextEdit="1"/>
          </p:cNvSpPr>
          <p:nvPr>
            <p:ph type="sldImg"/>
          </p:nvPr>
        </p:nvSpPr>
        <p:spPr>
          <a:ln/>
        </p:spPr>
      </p:sp>
      <p:sp>
        <p:nvSpPr>
          <p:cNvPr id="238596"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9618"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BD88723C-A25F-458D-B0CD-F65F5C87ABC3}" type="slidenum">
              <a:rPr lang="en-US" altLang="en-US" sz="1200">
                <a:latin typeface="Times New Roman" pitchFamily="18" charset="0"/>
              </a:rPr>
              <a:pPr/>
              <a:t>68</a:t>
            </a:fld>
            <a:endParaRPr lang="en-US" altLang="en-US" sz="1200">
              <a:latin typeface="Times New Roman" pitchFamily="18" charset="0"/>
            </a:endParaRPr>
          </a:p>
        </p:txBody>
      </p:sp>
      <p:sp>
        <p:nvSpPr>
          <p:cNvPr id="239619" name="Rectangle 2"/>
          <p:cNvSpPr>
            <a:spLocks noGrp="1" noRot="1" noChangeAspect="1" noChangeArrowheads="1" noTextEdit="1"/>
          </p:cNvSpPr>
          <p:nvPr>
            <p:ph type="sldImg"/>
          </p:nvPr>
        </p:nvSpPr>
        <p:spPr>
          <a:ln/>
        </p:spPr>
      </p:sp>
      <p:sp>
        <p:nvSpPr>
          <p:cNvPr id="239620"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642"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A3660A42-F262-4910-9131-FB94C952C0CE}" type="slidenum">
              <a:rPr lang="en-US" altLang="en-US" sz="1200">
                <a:latin typeface="Times New Roman" pitchFamily="18" charset="0"/>
              </a:rPr>
              <a:pPr/>
              <a:t>69</a:t>
            </a:fld>
            <a:endParaRPr lang="en-US" altLang="en-US" sz="1200">
              <a:latin typeface="Times New Roman" pitchFamily="18" charset="0"/>
            </a:endParaRPr>
          </a:p>
        </p:txBody>
      </p:sp>
      <p:sp>
        <p:nvSpPr>
          <p:cNvPr id="240643" name="Rectangle 2"/>
          <p:cNvSpPr>
            <a:spLocks noGrp="1" noRot="1" noChangeAspect="1" noChangeArrowheads="1" noTextEdit="1"/>
          </p:cNvSpPr>
          <p:nvPr>
            <p:ph type="sldImg"/>
          </p:nvPr>
        </p:nvSpPr>
        <p:spPr>
          <a:ln/>
        </p:spPr>
      </p:sp>
      <p:sp>
        <p:nvSpPr>
          <p:cNvPr id="240644"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1666"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982A7483-A71B-4A98-9302-B9BB70B215B9}" type="slidenum">
              <a:rPr lang="en-US" altLang="en-US" sz="1200">
                <a:latin typeface="Times New Roman" pitchFamily="18" charset="0"/>
              </a:rPr>
              <a:pPr/>
              <a:t>70</a:t>
            </a:fld>
            <a:endParaRPr lang="en-US" altLang="en-US" sz="1200">
              <a:latin typeface="Times New Roman" pitchFamily="18" charset="0"/>
            </a:endParaRPr>
          </a:p>
        </p:txBody>
      </p:sp>
      <p:sp>
        <p:nvSpPr>
          <p:cNvPr id="241667" name="Rectangle 2"/>
          <p:cNvSpPr>
            <a:spLocks noGrp="1" noRot="1" noChangeAspect="1" noChangeArrowheads="1" noTextEdit="1"/>
          </p:cNvSpPr>
          <p:nvPr>
            <p:ph type="sldImg"/>
          </p:nvPr>
        </p:nvSpPr>
        <p:spPr>
          <a:ln/>
        </p:spPr>
      </p:sp>
      <p:sp>
        <p:nvSpPr>
          <p:cNvPr id="241668"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AB110770-1083-4011-89F5-7CCB67D0B9B9}" type="slidenum">
              <a:rPr lang="en-US" altLang="en-US" sz="1200">
                <a:latin typeface="Times New Roman" pitchFamily="18" charset="0"/>
              </a:rPr>
              <a:pPr/>
              <a:t>8</a:t>
            </a:fld>
            <a:endParaRPr lang="en-US" altLang="en-US" sz="1200">
              <a:latin typeface="Times New Roman" pitchFamily="18" charset="0"/>
            </a:endParaRPr>
          </a:p>
        </p:txBody>
      </p:sp>
      <p:sp>
        <p:nvSpPr>
          <p:cNvPr id="178179" name="Rectangle 2"/>
          <p:cNvSpPr>
            <a:spLocks noGrp="1" noRot="1" noChangeAspect="1" noChangeArrowheads="1" noTextEdit="1"/>
          </p:cNvSpPr>
          <p:nvPr>
            <p:ph type="sldImg"/>
          </p:nvPr>
        </p:nvSpPr>
        <p:spPr>
          <a:ln/>
        </p:spPr>
      </p:sp>
      <p:sp>
        <p:nvSpPr>
          <p:cNvPr id="178180"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690"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1EB9AA7C-3493-4994-B89F-7C46D8DFE7E5}" type="slidenum">
              <a:rPr lang="en-US" altLang="en-US" sz="1200">
                <a:latin typeface="Times New Roman" pitchFamily="18" charset="0"/>
              </a:rPr>
              <a:pPr/>
              <a:t>71</a:t>
            </a:fld>
            <a:endParaRPr lang="en-US" altLang="en-US" sz="1200">
              <a:latin typeface="Times New Roman" pitchFamily="18" charset="0"/>
            </a:endParaRPr>
          </a:p>
        </p:txBody>
      </p:sp>
      <p:sp>
        <p:nvSpPr>
          <p:cNvPr id="242691" name="Rectangle 2"/>
          <p:cNvSpPr>
            <a:spLocks noGrp="1" noRot="1" noChangeAspect="1" noChangeArrowheads="1" noTextEdit="1"/>
          </p:cNvSpPr>
          <p:nvPr>
            <p:ph type="sldImg"/>
          </p:nvPr>
        </p:nvSpPr>
        <p:spPr>
          <a:ln/>
        </p:spPr>
      </p:sp>
      <p:sp>
        <p:nvSpPr>
          <p:cNvPr id="242692"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714"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DD5A1F32-5DF2-4962-8671-C22C8770B2EE}" type="slidenum">
              <a:rPr lang="en-US" altLang="en-US" sz="1200">
                <a:latin typeface="Times New Roman" pitchFamily="18" charset="0"/>
              </a:rPr>
              <a:pPr/>
              <a:t>72</a:t>
            </a:fld>
            <a:endParaRPr lang="en-US" altLang="en-US" sz="1200">
              <a:latin typeface="Times New Roman" pitchFamily="18" charset="0"/>
            </a:endParaRPr>
          </a:p>
        </p:txBody>
      </p:sp>
      <p:sp>
        <p:nvSpPr>
          <p:cNvPr id="243715" name="Rectangle 2"/>
          <p:cNvSpPr>
            <a:spLocks noGrp="1" noRot="1" noChangeAspect="1" noChangeArrowheads="1" noTextEdit="1"/>
          </p:cNvSpPr>
          <p:nvPr>
            <p:ph type="sldImg"/>
          </p:nvPr>
        </p:nvSpPr>
        <p:spPr>
          <a:ln/>
        </p:spPr>
      </p:sp>
      <p:sp>
        <p:nvSpPr>
          <p:cNvPr id="243716"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4738"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99CEB483-5228-4432-8546-66C0271EC0BE}" type="slidenum">
              <a:rPr lang="en-US" altLang="en-US" sz="1200">
                <a:latin typeface="Times New Roman" pitchFamily="18" charset="0"/>
              </a:rPr>
              <a:pPr/>
              <a:t>73</a:t>
            </a:fld>
            <a:endParaRPr lang="en-US" altLang="en-US" sz="1200">
              <a:latin typeface="Times New Roman" pitchFamily="18" charset="0"/>
            </a:endParaRPr>
          </a:p>
        </p:txBody>
      </p:sp>
      <p:sp>
        <p:nvSpPr>
          <p:cNvPr id="244739" name="Rectangle 2"/>
          <p:cNvSpPr>
            <a:spLocks noGrp="1" noRot="1" noChangeAspect="1" noChangeArrowheads="1" noTextEdit="1"/>
          </p:cNvSpPr>
          <p:nvPr>
            <p:ph type="sldImg"/>
          </p:nvPr>
        </p:nvSpPr>
        <p:spPr>
          <a:ln/>
        </p:spPr>
      </p:sp>
      <p:sp>
        <p:nvSpPr>
          <p:cNvPr id="244740"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62"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F79B3681-FE42-45AD-B427-DC90EC46288A}" type="slidenum">
              <a:rPr lang="en-US" altLang="en-US" sz="1200">
                <a:latin typeface="Times New Roman" pitchFamily="18" charset="0"/>
              </a:rPr>
              <a:pPr/>
              <a:t>74</a:t>
            </a:fld>
            <a:endParaRPr lang="en-US" altLang="en-US" sz="1200">
              <a:latin typeface="Times New Roman" pitchFamily="18" charset="0"/>
            </a:endParaRPr>
          </a:p>
        </p:txBody>
      </p:sp>
      <p:sp>
        <p:nvSpPr>
          <p:cNvPr id="245763" name="Rectangle 2"/>
          <p:cNvSpPr>
            <a:spLocks noGrp="1" noRot="1" noChangeAspect="1" noChangeArrowheads="1" noTextEdit="1"/>
          </p:cNvSpPr>
          <p:nvPr>
            <p:ph type="sldImg"/>
          </p:nvPr>
        </p:nvSpPr>
        <p:spPr>
          <a:ln/>
        </p:spPr>
      </p:sp>
      <p:sp>
        <p:nvSpPr>
          <p:cNvPr id="245764"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6786"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FF1D5390-8463-429D-A1C1-A97218D16F22}" type="slidenum">
              <a:rPr lang="en-US" altLang="en-US" sz="1200">
                <a:latin typeface="Times New Roman" pitchFamily="18" charset="0"/>
              </a:rPr>
              <a:pPr/>
              <a:t>75</a:t>
            </a:fld>
            <a:endParaRPr lang="en-US" altLang="en-US" sz="1200">
              <a:latin typeface="Times New Roman" pitchFamily="18" charset="0"/>
            </a:endParaRPr>
          </a:p>
        </p:txBody>
      </p:sp>
      <p:sp>
        <p:nvSpPr>
          <p:cNvPr id="246787" name="Rectangle 2"/>
          <p:cNvSpPr>
            <a:spLocks noGrp="1" noRot="1" noChangeAspect="1" noChangeArrowheads="1" noTextEdit="1"/>
          </p:cNvSpPr>
          <p:nvPr>
            <p:ph type="sldImg"/>
          </p:nvPr>
        </p:nvSpPr>
        <p:spPr>
          <a:ln/>
        </p:spPr>
      </p:sp>
      <p:sp>
        <p:nvSpPr>
          <p:cNvPr id="246788"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7810"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7C1AD358-6E05-43A8-8FDE-716BC0E23E5F}" type="slidenum">
              <a:rPr lang="en-US" altLang="en-US" sz="1200">
                <a:latin typeface="Times New Roman" pitchFamily="18" charset="0"/>
              </a:rPr>
              <a:pPr/>
              <a:t>76</a:t>
            </a:fld>
            <a:endParaRPr lang="en-US" altLang="en-US" sz="1200">
              <a:latin typeface="Times New Roman" pitchFamily="18" charset="0"/>
            </a:endParaRPr>
          </a:p>
        </p:txBody>
      </p:sp>
      <p:sp>
        <p:nvSpPr>
          <p:cNvPr id="247811" name="Rectangle 2"/>
          <p:cNvSpPr>
            <a:spLocks noGrp="1" noRot="1" noChangeAspect="1" noChangeArrowheads="1" noTextEdit="1"/>
          </p:cNvSpPr>
          <p:nvPr>
            <p:ph type="sldImg"/>
          </p:nvPr>
        </p:nvSpPr>
        <p:spPr>
          <a:ln/>
        </p:spPr>
      </p:sp>
      <p:sp>
        <p:nvSpPr>
          <p:cNvPr id="247812"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8834"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7478F243-7A6A-436C-BBE7-832FCE0F03EC}" type="slidenum">
              <a:rPr lang="en-US" altLang="en-US" sz="1200">
                <a:latin typeface="Times New Roman" pitchFamily="18" charset="0"/>
              </a:rPr>
              <a:pPr/>
              <a:t>77</a:t>
            </a:fld>
            <a:endParaRPr lang="en-US" altLang="en-US" sz="1200">
              <a:latin typeface="Times New Roman" pitchFamily="18" charset="0"/>
            </a:endParaRPr>
          </a:p>
        </p:txBody>
      </p:sp>
      <p:sp>
        <p:nvSpPr>
          <p:cNvPr id="248835" name="Rectangle 2"/>
          <p:cNvSpPr>
            <a:spLocks noGrp="1" noRot="1" noChangeAspect="1" noChangeArrowheads="1" noTextEdit="1"/>
          </p:cNvSpPr>
          <p:nvPr>
            <p:ph type="sldImg"/>
          </p:nvPr>
        </p:nvSpPr>
        <p:spPr>
          <a:ln/>
        </p:spPr>
      </p:sp>
      <p:sp>
        <p:nvSpPr>
          <p:cNvPr id="248836"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9858"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2AB07D9A-2317-43BC-8AC2-BADDE6C4C63C}" type="slidenum">
              <a:rPr lang="en-US" altLang="en-US" sz="1200">
                <a:latin typeface="Times New Roman" pitchFamily="18" charset="0"/>
              </a:rPr>
              <a:pPr/>
              <a:t>78</a:t>
            </a:fld>
            <a:endParaRPr lang="en-US" altLang="en-US" sz="1200">
              <a:latin typeface="Times New Roman" pitchFamily="18" charset="0"/>
            </a:endParaRPr>
          </a:p>
        </p:txBody>
      </p:sp>
      <p:sp>
        <p:nvSpPr>
          <p:cNvPr id="249859" name="Rectangle 2"/>
          <p:cNvSpPr>
            <a:spLocks noGrp="1" noRot="1" noChangeAspect="1" noChangeArrowheads="1" noTextEdit="1"/>
          </p:cNvSpPr>
          <p:nvPr>
            <p:ph type="sldImg"/>
          </p:nvPr>
        </p:nvSpPr>
        <p:spPr>
          <a:ln/>
        </p:spPr>
      </p:sp>
      <p:sp>
        <p:nvSpPr>
          <p:cNvPr id="249860"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0882"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142C536E-9B8C-4E8A-A06D-639BF65FC7EA}" type="slidenum">
              <a:rPr lang="en-US" altLang="en-US" sz="1200">
                <a:latin typeface="Times New Roman" pitchFamily="18" charset="0"/>
              </a:rPr>
              <a:pPr/>
              <a:t>79</a:t>
            </a:fld>
            <a:endParaRPr lang="en-US" altLang="en-US" sz="1200">
              <a:latin typeface="Times New Roman" pitchFamily="18" charset="0"/>
            </a:endParaRPr>
          </a:p>
        </p:txBody>
      </p:sp>
      <p:sp>
        <p:nvSpPr>
          <p:cNvPr id="250883" name="Rectangle 2"/>
          <p:cNvSpPr>
            <a:spLocks noGrp="1" noRot="1" noChangeAspect="1" noChangeArrowheads="1" noTextEdit="1"/>
          </p:cNvSpPr>
          <p:nvPr>
            <p:ph type="sldImg"/>
          </p:nvPr>
        </p:nvSpPr>
        <p:spPr>
          <a:ln/>
        </p:spPr>
      </p:sp>
      <p:sp>
        <p:nvSpPr>
          <p:cNvPr id="250884"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1906"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BB5C42A0-D937-4CA5-A71C-411894125BCC}" type="slidenum">
              <a:rPr lang="en-US" altLang="en-US" sz="1200">
                <a:latin typeface="Times New Roman" pitchFamily="18" charset="0"/>
              </a:rPr>
              <a:pPr/>
              <a:t>80</a:t>
            </a:fld>
            <a:endParaRPr lang="en-US" altLang="en-US" sz="1200">
              <a:latin typeface="Times New Roman" pitchFamily="18" charset="0"/>
            </a:endParaRPr>
          </a:p>
        </p:txBody>
      </p:sp>
      <p:sp>
        <p:nvSpPr>
          <p:cNvPr id="251907" name="Rectangle 2"/>
          <p:cNvSpPr>
            <a:spLocks noGrp="1" noRot="1" noChangeAspect="1" noChangeArrowheads="1" noTextEdit="1"/>
          </p:cNvSpPr>
          <p:nvPr>
            <p:ph type="sldImg"/>
          </p:nvPr>
        </p:nvSpPr>
        <p:spPr>
          <a:ln/>
        </p:spPr>
      </p:sp>
      <p:sp>
        <p:nvSpPr>
          <p:cNvPr id="251908"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0B19E573-7D3B-4207-85A4-8009CBAF1C6B}" type="slidenum">
              <a:rPr lang="en-US" altLang="en-US" sz="1200">
                <a:latin typeface="Times New Roman" pitchFamily="18" charset="0"/>
              </a:rPr>
              <a:pPr/>
              <a:t>9</a:t>
            </a:fld>
            <a:endParaRPr lang="en-US" altLang="en-US" sz="1200">
              <a:latin typeface="Times New Roman" pitchFamily="18" charset="0"/>
            </a:endParaRPr>
          </a:p>
        </p:txBody>
      </p:sp>
      <p:sp>
        <p:nvSpPr>
          <p:cNvPr id="179203" name="Rectangle 2"/>
          <p:cNvSpPr>
            <a:spLocks noGrp="1" noRot="1" noChangeAspect="1" noChangeArrowheads="1" noTextEdit="1"/>
          </p:cNvSpPr>
          <p:nvPr>
            <p:ph type="sldImg"/>
          </p:nvPr>
        </p:nvSpPr>
        <p:spPr>
          <a:ln/>
        </p:spPr>
      </p:sp>
      <p:sp>
        <p:nvSpPr>
          <p:cNvPr id="179204"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2930"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C888122F-8CA3-47EE-80BD-FE3FDE450D64}" type="slidenum">
              <a:rPr lang="en-US" altLang="en-US" sz="1200">
                <a:latin typeface="Times New Roman" pitchFamily="18" charset="0"/>
              </a:rPr>
              <a:pPr/>
              <a:t>81</a:t>
            </a:fld>
            <a:endParaRPr lang="en-US" altLang="en-US" sz="1200">
              <a:latin typeface="Times New Roman" pitchFamily="18" charset="0"/>
            </a:endParaRPr>
          </a:p>
        </p:txBody>
      </p:sp>
      <p:sp>
        <p:nvSpPr>
          <p:cNvPr id="252931" name="Rectangle 2"/>
          <p:cNvSpPr>
            <a:spLocks noGrp="1" noRot="1" noChangeAspect="1" noChangeArrowheads="1" noTextEdit="1"/>
          </p:cNvSpPr>
          <p:nvPr>
            <p:ph type="sldImg"/>
          </p:nvPr>
        </p:nvSpPr>
        <p:spPr>
          <a:ln/>
        </p:spPr>
      </p:sp>
      <p:sp>
        <p:nvSpPr>
          <p:cNvPr id="252932"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3954"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7BD5949D-C4D0-4A75-B397-24AA26A20A98}" type="slidenum">
              <a:rPr lang="en-US" altLang="en-US" sz="1200">
                <a:latin typeface="Times New Roman" pitchFamily="18" charset="0"/>
              </a:rPr>
              <a:pPr/>
              <a:t>82</a:t>
            </a:fld>
            <a:endParaRPr lang="en-US" altLang="en-US" sz="1200">
              <a:latin typeface="Times New Roman" pitchFamily="18" charset="0"/>
            </a:endParaRPr>
          </a:p>
        </p:txBody>
      </p:sp>
      <p:sp>
        <p:nvSpPr>
          <p:cNvPr id="253955" name="Rectangle 2"/>
          <p:cNvSpPr>
            <a:spLocks noGrp="1" noRot="1" noChangeAspect="1" noChangeArrowheads="1" noTextEdit="1"/>
          </p:cNvSpPr>
          <p:nvPr>
            <p:ph type="sldImg"/>
          </p:nvPr>
        </p:nvSpPr>
        <p:spPr>
          <a:ln/>
        </p:spPr>
      </p:sp>
      <p:sp>
        <p:nvSpPr>
          <p:cNvPr id="253956"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4978"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E3538E3B-CC4E-4EED-9EBC-B508F000C68E}" type="slidenum">
              <a:rPr lang="en-US" altLang="en-US" sz="1200">
                <a:latin typeface="Times New Roman" pitchFamily="18" charset="0"/>
              </a:rPr>
              <a:pPr/>
              <a:t>83</a:t>
            </a:fld>
            <a:endParaRPr lang="en-US" altLang="en-US" sz="1200">
              <a:latin typeface="Times New Roman" pitchFamily="18" charset="0"/>
            </a:endParaRPr>
          </a:p>
        </p:txBody>
      </p:sp>
      <p:sp>
        <p:nvSpPr>
          <p:cNvPr id="254979" name="Rectangle 2"/>
          <p:cNvSpPr>
            <a:spLocks noGrp="1" noRot="1" noChangeAspect="1" noChangeArrowheads="1" noTextEdit="1"/>
          </p:cNvSpPr>
          <p:nvPr>
            <p:ph type="sldImg"/>
          </p:nvPr>
        </p:nvSpPr>
        <p:spPr>
          <a:ln/>
        </p:spPr>
      </p:sp>
      <p:sp>
        <p:nvSpPr>
          <p:cNvPr id="254980"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2"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CD6A3E6A-C2DF-438B-8090-96C7335B5F56}" type="slidenum">
              <a:rPr lang="en-US" altLang="en-US" sz="1200">
                <a:latin typeface="Times New Roman" pitchFamily="18" charset="0"/>
              </a:rPr>
              <a:pPr/>
              <a:t>84</a:t>
            </a:fld>
            <a:endParaRPr lang="en-US" altLang="en-US" sz="1200">
              <a:latin typeface="Times New Roman" pitchFamily="18" charset="0"/>
            </a:endParaRPr>
          </a:p>
        </p:txBody>
      </p:sp>
      <p:sp>
        <p:nvSpPr>
          <p:cNvPr id="256003" name="Rectangle 2"/>
          <p:cNvSpPr>
            <a:spLocks noGrp="1" noRot="1" noChangeAspect="1" noChangeArrowheads="1" noTextEdit="1"/>
          </p:cNvSpPr>
          <p:nvPr>
            <p:ph type="sldImg"/>
          </p:nvPr>
        </p:nvSpPr>
        <p:spPr>
          <a:ln/>
        </p:spPr>
      </p:sp>
      <p:sp>
        <p:nvSpPr>
          <p:cNvPr id="256004"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7026"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7300C471-BF67-4FAC-B0C6-08A0E3568832}" type="slidenum">
              <a:rPr lang="en-US" altLang="en-US" sz="1200">
                <a:latin typeface="Times New Roman" pitchFamily="18" charset="0"/>
              </a:rPr>
              <a:pPr/>
              <a:t>85</a:t>
            </a:fld>
            <a:endParaRPr lang="en-US" altLang="en-US" sz="1200">
              <a:latin typeface="Times New Roman" pitchFamily="18" charset="0"/>
            </a:endParaRPr>
          </a:p>
        </p:txBody>
      </p:sp>
      <p:sp>
        <p:nvSpPr>
          <p:cNvPr id="257027" name="Rectangle 2"/>
          <p:cNvSpPr>
            <a:spLocks noGrp="1" noRot="1" noChangeAspect="1" noChangeArrowheads="1" noTextEdit="1"/>
          </p:cNvSpPr>
          <p:nvPr>
            <p:ph type="sldImg"/>
          </p:nvPr>
        </p:nvSpPr>
        <p:spPr>
          <a:ln/>
        </p:spPr>
      </p:sp>
      <p:sp>
        <p:nvSpPr>
          <p:cNvPr id="257028"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8050"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368F1F4B-C006-4419-81AC-23F8E0A57037}" type="slidenum">
              <a:rPr lang="en-US" altLang="en-US" sz="1200">
                <a:latin typeface="Times New Roman" pitchFamily="18" charset="0"/>
              </a:rPr>
              <a:pPr/>
              <a:t>86</a:t>
            </a:fld>
            <a:endParaRPr lang="en-US" altLang="en-US" sz="1200">
              <a:latin typeface="Times New Roman" pitchFamily="18" charset="0"/>
            </a:endParaRPr>
          </a:p>
        </p:txBody>
      </p:sp>
      <p:sp>
        <p:nvSpPr>
          <p:cNvPr id="258051" name="Rectangle 2"/>
          <p:cNvSpPr>
            <a:spLocks noGrp="1" noRot="1" noChangeAspect="1" noChangeArrowheads="1" noTextEdit="1"/>
          </p:cNvSpPr>
          <p:nvPr>
            <p:ph type="sldImg"/>
          </p:nvPr>
        </p:nvSpPr>
        <p:spPr>
          <a:ln/>
        </p:spPr>
      </p:sp>
      <p:sp>
        <p:nvSpPr>
          <p:cNvPr id="258052"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9074"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10E38032-9CBA-4638-A728-0A30B7B1D53F}" type="slidenum">
              <a:rPr lang="en-US" altLang="en-US" sz="1200">
                <a:latin typeface="Times New Roman" pitchFamily="18" charset="0"/>
              </a:rPr>
              <a:pPr/>
              <a:t>87</a:t>
            </a:fld>
            <a:endParaRPr lang="en-US" altLang="en-US" sz="1200">
              <a:latin typeface="Times New Roman" pitchFamily="18" charset="0"/>
            </a:endParaRPr>
          </a:p>
        </p:txBody>
      </p:sp>
      <p:sp>
        <p:nvSpPr>
          <p:cNvPr id="259075" name="Rectangle 2"/>
          <p:cNvSpPr>
            <a:spLocks noGrp="1" noRot="1" noChangeAspect="1" noChangeArrowheads="1" noTextEdit="1"/>
          </p:cNvSpPr>
          <p:nvPr>
            <p:ph type="sldImg"/>
          </p:nvPr>
        </p:nvSpPr>
        <p:spPr>
          <a:ln/>
        </p:spPr>
      </p:sp>
      <p:sp>
        <p:nvSpPr>
          <p:cNvPr id="259076"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0098"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01C2ECE9-2583-498E-AAC9-78430D253569}" type="slidenum">
              <a:rPr lang="en-US" altLang="en-US" sz="1200">
                <a:latin typeface="Times New Roman" pitchFamily="18" charset="0"/>
              </a:rPr>
              <a:pPr/>
              <a:t>88</a:t>
            </a:fld>
            <a:endParaRPr lang="en-US" altLang="en-US" sz="1200">
              <a:latin typeface="Times New Roman" pitchFamily="18" charset="0"/>
            </a:endParaRPr>
          </a:p>
        </p:txBody>
      </p:sp>
      <p:sp>
        <p:nvSpPr>
          <p:cNvPr id="260099" name="Rectangle 2"/>
          <p:cNvSpPr>
            <a:spLocks noGrp="1" noRot="1" noChangeAspect="1" noChangeArrowheads="1" noTextEdit="1"/>
          </p:cNvSpPr>
          <p:nvPr>
            <p:ph type="sldImg"/>
          </p:nvPr>
        </p:nvSpPr>
        <p:spPr>
          <a:ln/>
        </p:spPr>
      </p:sp>
      <p:sp>
        <p:nvSpPr>
          <p:cNvPr id="260100"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1122"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62664387-7E21-4118-98F9-D28AF90521BD}" type="slidenum">
              <a:rPr lang="en-US" altLang="en-US" sz="1200">
                <a:latin typeface="Times New Roman" pitchFamily="18" charset="0"/>
              </a:rPr>
              <a:pPr/>
              <a:t>89</a:t>
            </a:fld>
            <a:endParaRPr lang="en-US" altLang="en-US" sz="1200">
              <a:latin typeface="Times New Roman" pitchFamily="18" charset="0"/>
            </a:endParaRPr>
          </a:p>
        </p:txBody>
      </p:sp>
      <p:sp>
        <p:nvSpPr>
          <p:cNvPr id="261123" name="Rectangle 2"/>
          <p:cNvSpPr>
            <a:spLocks noGrp="1" noRot="1" noChangeAspect="1" noChangeArrowheads="1" noTextEdit="1"/>
          </p:cNvSpPr>
          <p:nvPr>
            <p:ph type="sldImg"/>
          </p:nvPr>
        </p:nvSpPr>
        <p:spPr>
          <a:ln/>
        </p:spPr>
      </p:sp>
      <p:sp>
        <p:nvSpPr>
          <p:cNvPr id="261124"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2146"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0296C3E8-922F-470B-802F-D80EF1C3D1D1}" type="slidenum">
              <a:rPr lang="en-US" altLang="en-US" sz="1200">
                <a:latin typeface="Times New Roman" pitchFamily="18" charset="0"/>
              </a:rPr>
              <a:pPr/>
              <a:t>90</a:t>
            </a:fld>
            <a:endParaRPr lang="en-US" altLang="en-US" sz="1200">
              <a:latin typeface="Times New Roman" pitchFamily="18" charset="0"/>
            </a:endParaRPr>
          </a:p>
        </p:txBody>
      </p:sp>
      <p:sp>
        <p:nvSpPr>
          <p:cNvPr id="262147" name="Rectangle 2"/>
          <p:cNvSpPr>
            <a:spLocks noGrp="1" noRot="1" noChangeAspect="1" noChangeArrowheads="1" noTextEdit="1"/>
          </p:cNvSpPr>
          <p:nvPr>
            <p:ph type="sldImg"/>
          </p:nvPr>
        </p:nvSpPr>
        <p:spPr>
          <a:ln/>
        </p:spPr>
      </p:sp>
      <p:sp>
        <p:nvSpPr>
          <p:cNvPr id="262148"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B2B30B5F-9481-467C-BCE8-AC2DD0B81E25}" type="slidenum">
              <a:rPr lang="en-US" altLang="en-US" sz="1200">
                <a:latin typeface="Times New Roman" pitchFamily="18" charset="0"/>
              </a:rPr>
              <a:pPr/>
              <a:t>10</a:t>
            </a:fld>
            <a:endParaRPr lang="en-US" altLang="en-US" sz="1200">
              <a:latin typeface="Times New Roman" pitchFamily="18" charset="0"/>
            </a:endParaRPr>
          </a:p>
        </p:txBody>
      </p:sp>
      <p:sp>
        <p:nvSpPr>
          <p:cNvPr id="180227" name="Rectangle 2"/>
          <p:cNvSpPr>
            <a:spLocks noGrp="1" noRot="1" noChangeAspect="1" noChangeArrowheads="1" noTextEdit="1"/>
          </p:cNvSpPr>
          <p:nvPr>
            <p:ph type="sldImg"/>
          </p:nvPr>
        </p:nvSpPr>
        <p:spPr>
          <a:ln/>
        </p:spPr>
      </p:sp>
      <p:sp>
        <p:nvSpPr>
          <p:cNvPr id="180228"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3170"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6675AB5E-4DA8-4934-880B-6A4AA800D7C1}" type="slidenum">
              <a:rPr lang="en-US" altLang="en-US" sz="1200">
                <a:latin typeface="Times New Roman" pitchFamily="18" charset="0"/>
              </a:rPr>
              <a:pPr/>
              <a:t>91</a:t>
            </a:fld>
            <a:endParaRPr lang="en-US" altLang="en-US" sz="1200">
              <a:latin typeface="Times New Roman" pitchFamily="18" charset="0"/>
            </a:endParaRPr>
          </a:p>
        </p:txBody>
      </p:sp>
      <p:sp>
        <p:nvSpPr>
          <p:cNvPr id="263171" name="Rectangle 2"/>
          <p:cNvSpPr>
            <a:spLocks noGrp="1" noRot="1" noChangeAspect="1" noChangeArrowheads="1" noTextEdit="1"/>
          </p:cNvSpPr>
          <p:nvPr>
            <p:ph type="sldImg"/>
          </p:nvPr>
        </p:nvSpPr>
        <p:spPr>
          <a:ln/>
        </p:spPr>
      </p:sp>
      <p:sp>
        <p:nvSpPr>
          <p:cNvPr id="263172"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4194"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4F8D3954-41FE-40E0-88B1-75FEFB32B652}" type="slidenum">
              <a:rPr lang="en-US" altLang="en-US" sz="1200">
                <a:latin typeface="Times New Roman" pitchFamily="18" charset="0"/>
              </a:rPr>
              <a:pPr/>
              <a:t>92</a:t>
            </a:fld>
            <a:endParaRPr lang="en-US" altLang="en-US" sz="1200">
              <a:latin typeface="Times New Roman" pitchFamily="18" charset="0"/>
            </a:endParaRPr>
          </a:p>
        </p:txBody>
      </p:sp>
      <p:sp>
        <p:nvSpPr>
          <p:cNvPr id="264195" name="Rectangle 2"/>
          <p:cNvSpPr>
            <a:spLocks noGrp="1" noRot="1" noChangeAspect="1" noChangeArrowheads="1" noTextEdit="1"/>
          </p:cNvSpPr>
          <p:nvPr>
            <p:ph type="sldImg"/>
          </p:nvPr>
        </p:nvSpPr>
        <p:spPr>
          <a:ln/>
        </p:spPr>
      </p:sp>
      <p:sp>
        <p:nvSpPr>
          <p:cNvPr id="264196"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5218"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0FEBB042-3ED8-492B-B45A-3E6269E66361}" type="slidenum">
              <a:rPr lang="en-US" altLang="en-US" sz="1200">
                <a:latin typeface="Times New Roman" pitchFamily="18" charset="0"/>
              </a:rPr>
              <a:pPr/>
              <a:t>93</a:t>
            </a:fld>
            <a:endParaRPr lang="en-US" altLang="en-US" sz="1200">
              <a:latin typeface="Times New Roman" pitchFamily="18" charset="0"/>
            </a:endParaRPr>
          </a:p>
        </p:txBody>
      </p:sp>
      <p:sp>
        <p:nvSpPr>
          <p:cNvPr id="265219" name="Rectangle 2"/>
          <p:cNvSpPr>
            <a:spLocks noGrp="1" noRot="1" noChangeAspect="1" noChangeArrowheads="1" noTextEdit="1"/>
          </p:cNvSpPr>
          <p:nvPr>
            <p:ph type="sldImg"/>
          </p:nvPr>
        </p:nvSpPr>
        <p:spPr>
          <a:ln/>
        </p:spPr>
      </p:sp>
      <p:sp>
        <p:nvSpPr>
          <p:cNvPr id="265220"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42"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C618DBC5-CD6C-43FE-AAC6-A1BCE1F5CA57}" type="slidenum">
              <a:rPr lang="en-US" altLang="en-US" sz="1200">
                <a:latin typeface="Times New Roman" pitchFamily="18" charset="0"/>
              </a:rPr>
              <a:pPr/>
              <a:t>94</a:t>
            </a:fld>
            <a:endParaRPr lang="en-US" altLang="en-US" sz="1200">
              <a:latin typeface="Times New Roman" pitchFamily="18" charset="0"/>
            </a:endParaRPr>
          </a:p>
        </p:txBody>
      </p:sp>
      <p:sp>
        <p:nvSpPr>
          <p:cNvPr id="266243" name="Rectangle 2"/>
          <p:cNvSpPr>
            <a:spLocks noGrp="1" noRot="1" noChangeAspect="1" noChangeArrowheads="1" noTextEdit="1"/>
          </p:cNvSpPr>
          <p:nvPr>
            <p:ph type="sldImg"/>
          </p:nvPr>
        </p:nvSpPr>
        <p:spPr>
          <a:ln/>
        </p:spPr>
      </p:sp>
      <p:sp>
        <p:nvSpPr>
          <p:cNvPr id="266244"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7266"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02C6AC3F-3C05-457B-996E-90A7C8B36F29}" type="slidenum">
              <a:rPr lang="en-US" altLang="en-US" sz="1200">
                <a:latin typeface="Times New Roman" pitchFamily="18" charset="0"/>
              </a:rPr>
              <a:pPr/>
              <a:t>95</a:t>
            </a:fld>
            <a:endParaRPr lang="en-US" altLang="en-US" sz="1200">
              <a:latin typeface="Times New Roman" pitchFamily="18" charset="0"/>
            </a:endParaRPr>
          </a:p>
        </p:txBody>
      </p:sp>
      <p:sp>
        <p:nvSpPr>
          <p:cNvPr id="267267" name="Rectangle 2"/>
          <p:cNvSpPr>
            <a:spLocks noGrp="1" noRot="1" noChangeAspect="1" noChangeArrowheads="1" noTextEdit="1"/>
          </p:cNvSpPr>
          <p:nvPr>
            <p:ph type="sldImg"/>
          </p:nvPr>
        </p:nvSpPr>
        <p:spPr>
          <a:ln/>
        </p:spPr>
      </p:sp>
      <p:sp>
        <p:nvSpPr>
          <p:cNvPr id="267268"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8290"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15B12608-AD31-409C-8560-FF79D0596185}" type="slidenum">
              <a:rPr lang="en-US" altLang="en-US" sz="1200">
                <a:latin typeface="Times New Roman" pitchFamily="18" charset="0"/>
              </a:rPr>
              <a:pPr/>
              <a:t>96</a:t>
            </a:fld>
            <a:endParaRPr lang="en-US" altLang="en-US" sz="1200">
              <a:latin typeface="Times New Roman" pitchFamily="18" charset="0"/>
            </a:endParaRPr>
          </a:p>
        </p:txBody>
      </p:sp>
      <p:sp>
        <p:nvSpPr>
          <p:cNvPr id="268291" name="Rectangle 2"/>
          <p:cNvSpPr>
            <a:spLocks noGrp="1" noRot="1" noChangeAspect="1" noChangeArrowheads="1" noTextEdit="1"/>
          </p:cNvSpPr>
          <p:nvPr>
            <p:ph type="sldImg"/>
          </p:nvPr>
        </p:nvSpPr>
        <p:spPr>
          <a:ln/>
        </p:spPr>
      </p:sp>
      <p:sp>
        <p:nvSpPr>
          <p:cNvPr id="268292"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9314"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909B9923-E767-4FCB-9B29-4FEAA8E86338}" type="slidenum">
              <a:rPr lang="en-US" altLang="en-US" sz="1200">
                <a:latin typeface="Times New Roman" pitchFamily="18" charset="0"/>
              </a:rPr>
              <a:pPr/>
              <a:t>97</a:t>
            </a:fld>
            <a:endParaRPr lang="en-US" altLang="en-US" sz="1200">
              <a:latin typeface="Times New Roman" pitchFamily="18" charset="0"/>
            </a:endParaRPr>
          </a:p>
        </p:txBody>
      </p:sp>
      <p:sp>
        <p:nvSpPr>
          <p:cNvPr id="269315" name="Rectangle 2"/>
          <p:cNvSpPr>
            <a:spLocks noGrp="1" noRot="1" noChangeAspect="1" noChangeArrowheads="1" noTextEdit="1"/>
          </p:cNvSpPr>
          <p:nvPr>
            <p:ph type="sldImg"/>
          </p:nvPr>
        </p:nvSpPr>
        <p:spPr>
          <a:ln/>
        </p:spPr>
      </p:sp>
      <p:sp>
        <p:nvSpPr>
          <p:cNvPr id="269316"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0338"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376AC4C8-3C1E-4428-B2FB-ECA989CA90CE}" type="slidenum">
              <a:rPr lang="en-US" altLang="en-US" sz="1200">
                <a:latin typeface="Times New Roman" pitchFamily="18" charset="0"/>
              </a:rPr>
              <a:pPr/>
              <a:t>98</a:t>
            </a:fld>
            <a:endParaRPr lang="en-US" altLang="en-US" sz="1200">
              <a:latin typeface="Times New Roman" pitchFamily="18" charset="0"/>
            </a:endParaRPr>
          </a:p>
        </p:txBody>
      </p:sp>
      <p:sp>
        <p:nvSpPr>
          <p:cNvPr id="270339" name="Rectangle 2"/>
          <p:cNvSpPr>
            <a:spLocks noGrp="1" noRot="1" noChangeAspect="1" noChangeArrowheads="1" noTextEdit="1"/>
          </p:cNvSpPr>
          <p:nvPr>
            <p:ph type="sldImg"/>
          </p:nvPr>
        </p:nvSpPr>
        <p:spPr>
          <a:ln/>
        </p:spPr>
      </p:sp>
      <p:sp>
        <p:nvSpPr>
          <p:cNvPr id="270340"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1362"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83D57530-B7FE-44D7-9424-6CE4638F1220}" type="slidenum">
              <a:rPr lang="en-US" altLang="en-US" sz="1200">
                <a:latin typeface="Times New Roman" pitchFamily="18" charset="0"/>
              </a:rPr>
              <a:pPr/>
              <a:t>99</a:t>
            </a:fld>
            <a:endParaRPr lang="en-US" altLang="en-US" sz="1200">
              <a:latin typeface="Times New Roman" pitchFamily="18" charset="0"/>
            </a:endParaRPr>
          </a:p>
        </p:txBody>
      </p:sp>
      <p:sp>
        <p:nvSpPr>
          <p:cNvPr id="271363" name="Rectangle 2"/>
          <p:cNvSpPr>
            <a:spLocks noGrp="1" noRot="1" noChangeAspect="1" noChangeArrowheads="1" noTextEdit="1"/>
          </p:cNvSpPr>
          <p:nvPr>
            <p:ph type="sldImg"/>
          </p:nvPr>
        </p:nvSpPr>
        <p:spPr>
          <a:ln/>
        </p:spPr>
      </p:sp>
      <p:sp>
        <p:nvSpPr>
          <p:cNvPr id="271364"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2386" name="Rectangle 7"/>
          <p:cNvSpPr>
            <a:spLocks noGrp="1" noChangeArrowheads="1"/>
          </p:cNvSpPr>
          <p:nvPr>
            <p:ph type="sldNum" sz="quarter" idx="5"/>
          </p:nvPr>
        </p:nvSpPr>
        <p:spPr>
          <a:noFill/>
        </p:spPr>
        <p:txBody>
          <a:bodyP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fld id="{B12CBF53-0AB4-4E1B-8E6F-4A10D4639190}" type="slidenum">
              <a:rPr lang="en-US" altLang="en-US" sz="1200">
                <a:latin typeface="Times New Roman" pitchFamily="18" charset="0"/>
              </a:rPr>
              <a:pPr/>
              <a:t>100</a:t>
            </a:fld>
            <a:endParaRPr lang="en-US" altLang="en-US" sz="1200">
              <a:latin typeface="Times New Roman" pitchFamily="18" charset="0"/>
            </a:endParaRPr>
          </a:p>
        </p:txBody>
      </p:sp>
      <p:sp>
        <p:nvSpPr>
          <p:cNvPr id="272387" name="Rectangle 2"/>
          <p:cNvSpPr>
            <a:spLocks noGrp="1" noRot="1" noChangeAspect="1" noChangeArrowheads="1" noTextEdit="1"/>
          </p:cNvSpPr>
          <p:nvPr>
            <p:ph type="sldImg"/>
          </p:nvPr>
        </p:nvSpPr>
        <p:spPr>
          <a:ln/>
        </p:spPr>
      </p:sp>
      <p:sp>
        <p:nvSpPr>
          <p:cNvPr id="272388"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BAF97EFC-122E-4556-AC42-F2C30AF74125}" type="slidenum">
              <a:rPr lang="en-US" altLang="en-US"/>
              <a:pPr>
                <a:defRPr/>
              </a:pPr>
              <a:t>‹#›</a:t>
            </a:fld>
            <a:endParaRPr lang="en-US" altLang="en-US"/>
          </a:p>
        </p:txBody>
      </p:sp>
    </p:spTree>
    <p:extLst>
      <p:ext uri="{BB962C8B-B14F-4D97-AF65-F5344CB8AC3E}">
        <p14:creationId xmlns:p14="http://schemas.microsoft.com/office/powerpoint/2010/main" val="14137850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8AD95795-7E18-4974-B6C9-393B14ED436D}" type="slidenum">
              <a:rPr lang="en-US" altLang="en-US"/>
              <a:pPr>
                <a:defRPr/>
              </a:pPr>
              <a:t>‹#›</a:t>
            </a:fld>
            <a:endParaRPr lang="en-US" altLang="en-US"/>
          </a:p>
        </p:txBody>
      </p:sp>
    </p:spTree>
    <p:extLst>
      <p:ext uri="{BB962C8B-B14F-4D97-AF65-F5344CB8AC3E}">
        <p14:creationId xmlns:p14="http://schemas.microsoft.com/office/powerpoint/2010/main" val="23021070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C1109B17-94F6-4F0A-8FD0-28CF7D0740E5}" type="slidenum">
              <a:rPr lang="en-US" altLang="en-US"/>
              <a:pPr>
                <a:defRPr/>
              </a:pPr>
              <a:t>‹#›</a:t>
            </a:fld>
            <a:endParaRPr lang="en-US" altLang="en-US"/>
          </a:p>
        </p:txBody>
      </p:sp>
    </p:spTree>
    <p:extLst>
      <p:ext uri="{BB962C8B-B14F-4D97-AF65-F5344CB8AC3E}">
        <p14:creationId xmlns:p14="http://schemas.microsoft.com/office/powerpoint/2010/main" val="39275666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075B03F0-4916-431A-8643-5B1C09A854F9}" type="slidenum">
              <a:rPr lang="en-US" altLang="en-US"/>
              <a:pPr>
                <a:defRPr/>
              </a:pPr>
              <a:t>‹#›</a:t>
            </a:fld>
            <a:endParaRPr lang="en-US" altLang="en-US"/>
          </a:p>
        </p:txBody>
      </p:sp>
    </p:spTree>
    <p:extLst>
      <p:ext uri="{BB962C8B-B14F-4D97-AF65-F5344CB8AC3E}">
        <p14:creationId xmlns:p14="http://schemas.microsoft.com/office/powerpoint/2010/main" val="15740821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885795AE-6877-4AEC-852F-A7693CE0DF4D}" type="slidenum">
              <a:rPr lang="en-US" altLang="en-US"/>
              <a:pPr>
                <a:defRPr/>
              </a:pPr>
              <a:t>‹#›</a:t>
            </a:fld>
            <a:endParaRPr lang="en-US" altLang="en-US"/>
          </a:p>
        </p:txBody>
      </p:sp>
    </p:spTree>
    <p:extLst>
      <p:ext uri="{BB962C8B-B14F-4D97-AF65-F5344CB8AC3E}">
        <p14:creationId xmlns:p14="http://schemas.microsoft.com/office/powerpoint/2010/main" val="30971624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ACAD88E0-A82A-4A5A-87E3-9832CBF4ECA0}" type="slidenum">
              <a:rPr lang="en-US" altLang="en-US"/>
              <a:pPr>
                <a:defRPr/>
              </a:pPr>
              <a:t>‹#›</a:t>
            </a:fld>
            <a:endParaRPr lang="en-US" altLang="en-US"/>
          </a:p>
        </p:txBody>
      </p:sp>
    </p:spTree>
    <p:extLst>
      <p:ext uri="{BB962C8B-B14F-4D97-AF65-F5344CB8AC3E}">
        <p14:creationId xmlns:p14="http://schemas.microsoft.com/office/powerpoint/2010/main" val="1908073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6"/>
          <p:cNvSpPr>
            <a:spLocks noGrp="1" noChangeArrowheads="1"/>
          </p:cNvSpPr>
          <p:nvPr>
            <p:ph type="sldNum" sz="quarter" idx="12"/>
          </p:nvPr>
        </p:nvSpPr>
        <p:spPr>
          <a:ln/>
        </p:spPr>
        <p:txBody>
          <a:bodyPr/>
          <a:lstStyle>
            <a:lvl1pPr>
              <a:defRPr/>
            </a:lvl1pPr>
          </a:lstStyle>
          <a:p>
            <a:pPr>
              <a:defRPr/>
            </a:pPr>
            <a:fld id="{3F8FB12E-39B8-45B5-A5B0-42EFE18C924F}" type="slidenum">
              <a:rPr lang="en-US" altLang="en-US"/>
              <a:pPr>
                <a:defRPr/>
              </a:pPr>
              <a:t>‹#›</a:t>
            </a:fld>
            <a:endParaRPr lang="en-US" altLang="en-US"/>
          </a:p>
        </p:txBody>
      </p:sp>
    </p:spTree>
    <p:extLst>
      <p:ext uri="{BB962C8B-B14F-4D97-AF65-F5344CB8AC3E}">
        <p14:creationId xmlns:p14="http://schemas.microsoft.com/office/powerpoint/2010/main" val="27018693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p:cNvSpPr>
            <a:spLocks noGrp="1" noChangeArrowheads="1"/>
          </p:cNvSpPr>
          <p:nvPr>
            <p:ph type="sldNum" sz="quarter" idx="12"/>
          </p:nvPr>
        </p:nvSpPr>
        <p:spPr>
          <a:ln/>
        </p:spPr>
        <p:txBody>
          <a:bodyPr/>
          <a:lstStyle>
            <a:lvl1pPr>
              <a:defRPr/>
            </a:lvl1pPr>
          </a:lstStyle>
          <a:p>
            <a:pPr>
              <a:defRPr/>
            </a:pPr>
            <a:fld id="{A65EE542-1233-48C5-B40B-4E96B00AB105}" type="slidenum">
              <a:rPr lang="en-US" altLang="en-US"/>
              <a:pPr>
                <a:defRPr/>
              </a:pPr>
              <a:t>‹#›</a:t>
            </a:fld>
            <a:endParaRPr lang="en-US" altLang="en-US"/>
          </a:p>
        </p:txBody>
      </p:sp>
    </p:spTree>
    <p:extLst>
      <p:ext uri="{BB962C8B-B14F-4D97-AF65-F5344CB8AC3E}">
        <p14:creationId xmlns:p14="http://schemas.microsoft.com/office/powerpoint/2010/main" val="12757958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6"/>
          <p:cNvSpPr>
            <a:spLocks noGrp="1" noChangeArrowheads="1"/>
          </p:cNvSpPr>
          <p:nvPr>
            <p:ph type="sldNum" sz="quarter" idx="12"/>
          </p:nvPr>
        </p:nvSpPr>
        <p:spPr>
          <a:ln/>
        </p:spPr>
        <p:txBody>
          <a:bodyPr/>
          <a:lstStyle>
            <a:lvl1pPr>
              <a:defRPr/>
            </a:lvl1pPr>
          </a:lstStyle>
          <a:p>
            <a:pPr>
              <a:defRPr/>
            </a:pPr>
            <a:fld id="{46A570BF-4E3B-4C99-9EA9-AF41551EB11A}" type="slidenum">
              <a:rPr lang="en-US" altLang="en-US"/>
              <a:pPr>
                <a:defRPr/>
              </a:pPr>
              <a:t>‹#›</a:t>
            </a:fld>
            <a:endParaRPr lang="en-US" altLang="en-US"/>
          </a:p>
        </p:txBody>
      </p:sp>
    </p:spTree>
    <p:extLst>
      <p:ext uri="{BB962C8B-B14F-4D97-AF65-F5344CB8AC3E}">
        <p14:creationId xmlns:p14="http://schemas.microsoft.com/office/powerpoint/2010/main" val="173437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FE461396-1DD0-4817-B505-4B40510B3E77}" type="slidenum">
              <a:rPr lang="en-US" altLang="en-US"/>
              <a:pPr>
                <a:defRPr/>
              </a:pPr>
              <a:t>‹#›</a:t>
            </a:fld>
            <a:endParaRPr lang="en-US" altLang="en-US"/>
          </a:p>
        </p:txBody>
      </p:sp>
    </p:spTree>
    <p:extLst>
      <p:ext uri="{BB962C8B-B14F-4D97-AF65-F5344CB8AC3E}">
        <p14:creationId xmlns:p14="http://schemas.microsoft.com/office/powerpoint/2010/main" val="3652517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251BA7A3-89A1-4521-9506-08F30EB1402C}" type="slidenum">
              <a:rPr lang="en-US" altLang="en-US"/>
              <a:pPr>
                <a:defRPr/>
              </a:pPr>
              <a:t>‹#›</a:t>
            </a:fld>
            <a:endParaRPr lang="en-US" altLang="en-US"/>
          </a:p>
        </p:txBody>
      </p:sp>
    </p:spTree>
    <p:extLst>
      <p:ext uri="{BB962C8B-B14F-4D97-AF65-F5344CB8AC3E}">
        <p14:creationId xmlns:p14="http://schemas.microsoft.com/office/powerpoint/2010/main" val="10937945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292929"/>
            </a:gs>
            <a:gs pos="50000">
              <a:srgbClr val="CC0000"/>
            </a:gs>
            <a:gs pos="100000">
              <a:srgbClr val="292929"/>
            </a:gs>
          </a:gsLst>
          <a:lin ang="54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smtClean="0">
                <a:latin typeface="+mn-lt"/>
              </a:defRPr>
            </a:lvl1pPr>
          </a:lstStyle>
          <a:p>
            <a:pPr>
              <a:defRPr/>
            </a:pPr>
            <a:endParaRPr lang="en-US" alt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smtClean="0">
                <a:latin typeface="+mn-lt"/>
              </a:defRPr>
            </a:lvl1pPr>
          </a:lstStyle>
          <a:p>
            <a:pPr>
              <a:defRPr/>
            </a:pPr>
            <a:endParaRPr lang="en-US" alt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smtClean="0">
                <a:latin typeface="+mn-lt"/>
              </a:defRPr>
            </a:lvl1pPr>
          </a:lstStyle>
          <a:p>
            <a:pPr>
              <a:defRPr/>
            </a:pPr>
            <a:fld id="{5937B6E2-1976-46E5-91AF-DD1AD9064449}" type="slidenum">
              <a:rPr lang="en-US" altLang="en-US"/>
              <a:pPr>
                <a:defRPr/>
              </a:pPr>
              <a:t>‹#›</a:t>
            </a:fld>
            <a:endParaRPr lang="en-US" altLang="en-US"/>
          </a:p>
        </p:txBody>
      </p:sp>
    </p:spTree>
  </p:cSld>
  <p:clrMap bg1="dk2" tx1="lt1" bg2="dk1"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103.xml"/><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104.xml"/><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105.xml"/><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106.xml"/><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107.xml"/><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10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109.xml"/><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110.xml"/><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2" Type="http://schemas.openxmlformats.org/officeDocument/2006/relationships/notesSlide" Target="../notesSlides/notesSlide111.xml"/><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2" Type="http://schemas.openxmlformats.org/officeDocument/2006/relationships/notesSlide" Target="../notesSlides/notesSlide112.xml"/><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2" Type="http://schemas.openxmlformats.org/officeDocument/2006/relationships/notesSlide" Target="../notesSlides/notesSlide113.xml"/><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2" Type="http://schemas.openxmlformats.org/officeDocument/2006/relationships/notesSlide" Target="../notesSlides/notesSlide114.xml"/><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2" Type="http://schemas.openxmlformats.org/officeDocument/2006/relationships/notesSlide" Target="../notesSlides/notesSlide115.xml"/><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2" Type="http://schemas.openxmlformats.org/officeDocument/2006/relationships/notesSlide" Target="../notesSlides/notesSlide116.xml"/><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2" Type="http://schemas.openxmlformats.org/officeDocument/2006/relationships/notesSlide" Target="../notesSlides/notesSlide117.xml"/><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2" Type="http://schemas.openxmlformats.org/officeDocument/2006/relationships/notesSlide" Target="../notesSlides/notesSlide11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2" Type="http://schemas.openxmlformats.org/officeDocument/2006/relationships/notesSlide" Target="../notesSlides/notesSlide119.xml"/><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2" Type="http://schemas.openxmlformats.org/officeDocument/2006/relationships/notesSlide" Target="../notesSlides/notesSlide120.xml"/><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2" Type="http://schemas.openxmlformats.org/officeDocument/2006/relationships/notesSlide" Target="../notesSlides/notesSlide121.xml"/><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2" Type="http://schemas.openxmlformats.org/officeDocument/2006/relationships/notesSlide" Target="../notesSlides/notesSlide122.xml"/><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2" Type="http://schemas.openxmlformats.org/officeDocument/2006/relationships/notesSlide" Target="../notesSlides/notesSlide123.xml"/><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2" Type="http://schemas.openxmlformats.org/officeDocument/2006/relationships/notesSlide" Target="../notesSlides/notesSlide124.xml"/><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2" Type="http://schemas.openxmlformats.org/officeDocument/2006/relationships/notesSlide" Target="../notesSlides/notesSlide125.xml"/><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2" Type="http://schemas.openxmlformats.org/officeDocument/2006/relationships/notesSlide" Target="../notesSlides/notesSlide126.xml"/><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2" Type="http://schemas.openxmlformats.org/officeDocument/2006/relationships/notesSlide" Target="../notesSlides/notesSlide127.xml"/><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2" Type="http://schemas.openxmlformats.org/officeDocument/2006/relationships/notesSlide" Target="../notesSlides/notesSlide12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2" Type="http://schemas.openxmlformats.org/officeDocument/2006/relationships/notesSlide" Target="../notesSlides/notesSlide129.xml"/><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2" Type="http://schemas.openxmlformats.org/officeDocument/2006/relationships/notesSlide" Target="../notesSlides/notesSlide130.xml"/><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2" Type="http://schemas.openxmlformats.org/officeDocument/2006/relationships/notesSlide" Target="../notesSlides/notesSlide131.xml"/><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2" Type="http://schemas.openxmlformats.org/officeDocument/2006/relationships/notesSlide" Target="../notesSlides/notesSlide132.xml"/><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2" Type="http://schemas.openxmlformats.org/officeDocument/2006/relationships/notesSlide" Target="../notesSlides/notesSlide133.xml"/><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2" Type="http://schemas.openxmlformats.org/officeDocument/2006/relationships/notesSlide" Target="../notesSlides/notesSlide134.xml"/><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2" Type="http://schemas.openxmlformats.org/officeDocument/2006/relationships/notesSlide" Target="../notesSlides/notesSlide135.xml"/><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2" Type="http://schemas.openxmlformats.org/officeDocument/2006/relationships/notesSlide" Target="../notesSlides/notesSlide136.xml"/><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2" Type="http://schemas.openxmlformats.org/officeDocument/2006/relationships/notesSlide" Target="../notesSlides/notesSlide137.xml"/><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2" Type="http://schemas.openxmlformats.org/officeDocument/2006/relationships/notesSlide" Target="../notesSlides/notesSlide13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2" Type="http://schemas.openxmlformats.org/officeDocument/2006/relationships/notesSlide" Target="../notesSlides/notesSlide139.xml"/><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2" Type="http://schemas.openxmlformats.org/officeDocument/2006/relationships/notesSlide" Target="../notesSlides/notesSlide140.xml"/><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2" Type="http://schemas.openxmlformats.org/officeDocument/2006/relationships/notesSlide" Target="../notesSlides/notesSlide141.xml"/><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2" Type="http://schemas.openxmlformats.org/officeDocument/2006/relationships/notesSlide" Target="../notesSlides/notesSlide142.xml"/><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2" Type="http://schemas.openxmlformats.org/officeDocument/2006/relationships/notesSlide" Target="../notesSlides/notesSlide143.xml"/><Relationship Id="rId1" Type="http://schemas.openxmlformats.org/officeDocument/2006/relationships/slideLayout" Target="../slideLayouts/slideLayout2.xml"/></Relationships>
</file>

<file path=ppt/slides/_rels/slide145.xml.rels><?xml version="1.0" encoding="UTF-8" standalone="yes"?>
<Relationships xmlns="http://schemas.openxmlformats.org/package/2006/relationships"><Relationship Id="rId2" Type="http://schemas.openxmlformats.org/officeDocument/2006/relationships/notesSlide" Target="../notesSlides/notesSlide144.xml"/><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2" Type="http://schemas.openxmlformats.org/officeDocument/2006/relationships/notesSlide" Target="../notesSlides/notesSlide145.xml"/><Relationship Id="rId1" Type="http://schemas.openxmlformats.org/officeDocument/2006/relationships/slideLayout" Target="../slideLayouts/slideLayout2.xml"/></Relationships>
</file>

<file path=ppt/slides/_rels/slide147.xml.rels><?xml version="1.0" encoding="UTF-8" standalone="yes"?>
<Relationships xmlns="http://schemas.openxmlformats.org/package/2006/relationships"><Relationship Id="rId2" Type="http://schemas.openxmlformats.org/officeDocument/2006/relationships/notesSlide" Target="../notesSlides/notesSlide146.xml"/><Relationship Id="rId1" Type="http://schemas.openxmlformats.org/officeDocument/2006/relationships/slideLayout" Target="../slideLayouts/slideLayout2.xml"/></Relationships>
</file>

<file path=ppt/slides/_rels/slide148.xml.rels><?xml version="1.0" encoding="UTF-8" standalone="yes"?>
<Relationships xmlns="http://schemas.openxmlformats.org/package/2006/relationships"><Relationship Id="rId2" Type="http://schemas.openxmlformats.org/officeDocument/2006/relationships/notesSlide" Target="../notesSlides/notesSlide147.xml"/><Relationship Id="rId1" Type="http://schemas.openxmlformats.org/officeDocument/2006/relationships/slideLayout" Target="../slideLayouts/slideLayout2.xml"/></Relationships>
</file>

<file path=ppt/slides/_rels/slide149.xml.rels><?xml version="1.0" encoding="UTF-8" standalone="yes"?>
<Relationships xmlns="http://schemas.openxmlformats.org/package/2006/relationships"><Relationship Id="rId2" Type="http://schemas.openxmlformats.org/officeDocument/2006/relationships/notesSlide" Target="../notesSlides/notesSlide14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0.xml.rels><?xml version="1.0" encoding="UTF-8" standalone="yes"?>
<Relationships xmlns="http://schemas.openxmlformats.org/package/2006/relationships"><Relationship Id="rId2" Type="http://schemas.openxmlformats.org/officeDocument/2006/relationships/notesSlide" Target="../notesSlides/notesSlide149.xml"/><Relationship Id="rId1" Type="http://schemas.openxmlformats.org/officeDocument/2006/relationships/slideLayout" Target="../slideLayouts/slideLayout2.xml"/></Relationships>
</file>

<file path=ppt/slides/_rels/slide151.xml.rels><?xml version="1.0" encoding="UTF-8" standalone="yes"?>
<Relationships xmlns="http://schemas.openxmlformats.org/package/2006/relationships"><Relationship Id="rId2" Type="http://schemas.openxmlformats.org/officeDocument/2006/relationships/notesSlide" Target="../notesSlides/notesSlide150.xml"/><Relationship Id="rId1" Type="http://schemas.openxmlformats.org/officeDocument/2006/relationships/slideLayout" Target="../slideLayouts/slideLayout2.xml"/></Relationships>
</file>

<file path=ppt/slides/_rels/slide152.xml.rels><?xml version="1.0" encoding="UTF-8" standalone="yes"?>
<Relationships xmlns="http://schemas.openxmlformats.org/package/2006/relationships"><Relationship Id="rId2" Type="http://schemas.openxmlformats.org/officeDocument/2006/relationships/notesSlide" Target="../notesSlides/notesSlide151.xml"/><Relationship Id="rId1" Type="http://schemas.openxmlformats.org/officeDocument/2006/relationships/slideLayout" Target="../slideLayouts/slideLayout2.xml"/></Relationships>
</file>

<file path=ppt/slides/_rels/slide153.xml.rels><?xml version="1.0" encoding="UTF-8" standalone="yes"?>
<Relationships xmlns="http://schemas.openxmlformats.org/package/2006/relationships"><Relationship Id="rId2" Type="http://schemas.openxmlformats.org/officeDocument/2006/relationships/notesSlide" Target="../notesSlides/notesSlide152.xml"/><Relationship Id="rId1" Type="http://schemas.openxmlformats.org/officeDocument/2006/relationships/slideLayout" Target="../slideLayouts/slideLayout2.xml"/></Relationships>
</file>

<file path=ppt/slides/_rels/slide154.xml.rels><?xml version="1.0" encoding="UTF-8" standalone="yes"?>
<Relationships xmlns="http://schemas.openxmlformats.org/package/2006/relationships"><Relationship Id="rId2" Type="http://schemas.openxmlformats.org/officeDocument/2006/relationships/notesSlide" Target="../notesSlides/notesSlide153.xml"/><Relationship Id="rId1" Type="http://schemas.openxmlformats.org/officeDocument/2006/relationships/slideLayout" Target="../slideLayouts/slideLayout2.xml"/></Relationships>
</file>

<file path=ppt/slides/_rels/slide155.xml.rels><?xml version="1.0" encoding="UTF-8" standalone="yes"?>
<Relationships xmlns="http://schemas.openxmlformats.org/package/2006/relationships"><Relationship Id="rId2" Type="http://schemas.openxmlformats.org/officeDocument/2006/relationships/notesSlide" Target="../notesSlides/notesSlide154.xml"/><Relationship Id="rId1" Type="http://schemas.openxmlformats.org/officeDocument/2006/relationships/slideLayout" Target="../slideLayouts/slideLayout2.xml"/></Relationships>
</file>

<file path=ppt/slides/_rels/slide156.xml.rels><?xml version="1.0" encoding="UTF-8" standalone="yes"?>
<Relationships xmlns="http://schemas.openxmlformats.org/package/2006/relationships"><Relationship Id="rId2" Type="http://schemas.openxmlformats.org/officeDocument/2006/relationships/notesSlide" Target="../notesSlides/notesSlide155.xml"/><Relationship Id="rId1" Type="http://schemas.openxmlformats.org/officeDocument/2006/relationships/slideLayout" Target="../slideLayouts/slideLayout2.xml"/></Relationships>
</file>

<file path=ppt/slides/_rels/slide157.xml.rels><?xml version="1.0" encoding="UTF-8" standalone="yes"?>
<Relationships xmlns="http://schemas.openxmlformats.org/package/2006/relationships"><Relationship Id="rId2" Type="http://schemas.openxmlformats.org/officeDocument/2006/relationships/notesSlide" Target="../notesSlides/notesSlide156.xml"/><Relationship Id="rId1" Type="http://schemas.openxmlformats.org/officeDocument/2006/relationships/slideLayout" Target="../slideLayouts/slideLayout2.xml"/></Relationships>
</file>

<file path=ppt/slides/_rels/slide158.xml.rels><?xml version="1.0" encoding="UTF-8" standalone="yes"?>
<Relationships xmlns="http://schemas.openxmlformats.org/package/2006/relationships"><Relationship Id="rId2" Type="http://schemas.openxmlformats.org/officeDocument/2006/relationships/notesSlide" Target="../notesSlides/notesSlide157.xml"/><Relationship Id="rId1" Type="http://schemas.openxmlformats.org/officeDocument/2006/relationships/slideLayout" Target="../slideLayouts/slideLayout2.xml"/></Relationships>
</file>

<file path=ppt/slides/_rels/slide159.xml.rels><?xml version="1.0" encoding="UTF-8" standalone="yes"?>
<Relationships xmlns="http://schemas.openxmlformats.org/package/2006/relationships"><Relationship Id="rId2" Type="http://schemas.openxmlformats.org/officeDocument/2006/relationships/notesSlide" Target="../notesSlides/notesSlide15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0.xml.rels><?xml version="1.0" encoding="UTF-8" standalone="yes"?>
<Relationships xmlns="http://schemas.openxmlformats.org/package/2006/relationships"><Relationship Id="rId2" Type="http://schemas.openxmlformats.org/officeDocument/2006/relationships/notesSlide" Target="../notesSlides/notesSlide159.xml"/><Relationship Id="rId1" Type="http://schemas.openxmlformats.org/officeDocument/2006/relationships/slideLayout" Target="../slideLayouts/slideLayout2.xml"/></Relationships>
</file>

<file path=ppt/slides/_rels/slide161.xml.rels><?xml version="1.0" encoding="UTF-8" standalone="yes"?>
<Relationships xmlns="http://schemas.openxmlformats.org/package/2006/relationships"><Relationship Id="rId2" Type="http://schemas.openxmlformats.org/officeDocument/2006/relationships/notesSlide" Target="../notesSlides/notesSlide160.xml"/><Relationship Id="rId1" Type="http://schemas.openxmlformats.org/officeDocument/2006/relationships/slideLayout" Target="../slideLayouts/slideLayout2.xml"/></Relationships>
</file>

<file path=ppt/slides/_rels/slide162.xml.rels><?xml version="1.0" encoding="UTF-8" standalone="yes"?>
<Relationships xmlns="http://schemas.openxmlformats.org/package/2006/relationships"><Relationship Id="rId2" Type="http://schemas.openxmlformats.org/officeDocument/2006/relationships/notesSlide" Target="../notesSlides/notesSlide161.xml"/><Relationship Id="rId1" Type="http://schemas.openxmlformats.org/officeDocument/2006/relationships/slideLayout" Target="../slideLayouts/slideLayout2.xml"/></Relationships>
</file>

<file path=ppt/slides/_rels/slide163.xml.rels><?xml version="1.0" encoding="UTF-8" standalone="yes"?>
<Relationships xmlns="http://schemas.openxmlformats.org/package/2006/relationships"><Relationship Id="rId2" Type="http://schemas.openxmlformats.org/officeDocument/2006/relationships/notesSlide" Target="../notesSlides/notesSlide162.xml"/><Relationship Id="rId1" Type="http://schemas.openxmlformats.org/officeDocument/2006/relationships/slideLayout" Target="../slideLayouts/slideLayout2.xml"/></Relationships>
</file>

<file path=ppt/slides/_rels/slide164.xml.rels><?xml version="1.0" encoding="UTF-8" standalone="yes"?>
<Relationships xmlns="http://schemas.openxmlformats.org/package/2006/relationships"><Relationship Id="rId2" Type="http://schemas.openxmlformats.org/officeDocument/2006/relationships/notesSlide" Target="../notesSlides/notesSlide163.xml"/><Relationship Id="rId1" Type="http://schemas.openxmlformats.org/officeDocument/2006/relationships/slideLayout" Target="../slideLayouts/slideLayout2.xml"/></Relationships>
</file>

<file path=ppt/slides/_rels/slide1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533400" y="2286000"/>
            <a:ext cx="8153400" cy="1143000"/>
          </a:xfrm>
        </p:spPr>
        <p:txBody>
          <a:bodyPr/>
          <a:lstStyle/>
          <a:p>
            <a:pPr>
              <a:defRPr/>
            </a:pPr>
            <a:r>
              <a:rPr lang="en-US" altLang="en-US" sz="4800" b="1" smtClean="0">
                <a:solidFill>
                  <a:srgbClr val="FFFF00"/>
                </a:solidFill>
                <a:effectLst>
                  <a:outerShdw blurRad="38100" dist="38100" dir="2700000" algn="tl">
                    <a:srgbClr val="000000"/>
                  </a:outerShdw>
                </a:effectLst>
                <a:latin typeface="Arial" charset="0"/>
              </a:rPr>
              <a:t>The Authority Of The Bible</a:t>
            </a:r>
            <a:endParaRPr lang="en-US" altLang="en-US" sz="4800" b="1" smtClean="0">
              <a:effectLst>
                <a:outerShdw blurRad="38100" dist="38100" dir="2700000" algn="tl">
                  <a:srgbClr val="000000"/>
                </a:outerShdw>
              </a:effectLst>
              <a:latin typeface="Arial" charset="0"/>
            </a:endParaRPr>
          </a:p>
        </p:txBody>
      </p:sp>
      <p:sp>
        <p:nvSpPr>
          <p:cNvPr id="2051" name="Rectangle 3"/>
          <p:cNvSpPr>
            <a:spLocks noGrp="1" noChangeArrowheads="1"/>
          </p:cNvSpPr>
          <p:nvPr>
            <p:ph type="subTitle" idx="1"/>
          </p:nvPr>
        </p:nvSpPr>
        <p:spPr/>
        <p:txBody>
          <a:bodyPr/>
          <a:lstStyle/>
          <a:p>
            <a:pPr>
              <a:defRPr/>
            </a:pPr>
            <a:endParaRPr lang="en-US" altLang="en-US" smtClean="0">
              <a:solidFill>
                <a:srgbClr val="FFFFFF"/>
              </a:solidFill>
              <a:latin typeface="Arial" charset="0"/>
            </a:endParaRPr>
          </a:p>
          <a:p>
            <a:pPr>
              <a:defRPr/>
            </a:pPr>
            <a:endParaRPr lang="en-US" altLang="en-US" smtClean="0">
              <a:solidFill>
                <a:srgbClr val="FFFFFF"/>
              </a:solidFill>
              <a:latin typeface="Arial" charset="0"/>
            </a:endParaRPr>
          </a:p>
          <a:p>
            <a:pPr>
              <a:defRPr/>
            </a:pPr>
            <a:r>
              <a:rPr lang="en-US" altLang="en-US" sz="1000" smtClean="0">
                <a:solidFill>
                  <a:srgbClr val="FFFFFF"/>
                </a:solidFill>
                <a:effectLst>
                  <a:outerShdw blurRad="38100" dist="38100" dir="2700000" algn="tl">
                    <a:srgbClr val="000000"/>
                  </a:outerShdw>
                </a:effectLst>
                <a:latin typeface="Arial" charset="0"/>
              </a:rPr>
              <a:t>By David Dann</a:t>
            </a:r>
          </a:p>
          <a:p>
            <a:pPr>
              <a:defRPr/>
            </a:pPr>
            <a:endParaRPr lang="en-US" altLang="en-US" sz="1600" smtClean="0">
              <a:solidFill>
                <a:srgbClr val="FFFFFF"/>
              </a:solidFill>
              <a:latin typeface="Arial"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1954" name="Rectangle 2"/>
          <p:cNvSpPr>
            <a:spLocks noGrp="1" noChangeArrowheads="1"/>
          </p:cNvSpPr>
          <p:nvPr>
            <p:ph type="title"/>
          </p:nvPr>
        </p:nvSpPr>
        <p:spPr>
          <a:xfrm>
            <a:off x="228600" y="304800"/>
            <a:ext cx="8686800" cy="1143000"/>
          </a:xfrm>
        </p:spPr>
        <p:txBody>
          <a:bodyPr/>
          <a:lstStyle/>
          <a:p>
            <a:pPr>
              <a:defRPr/>
            </a:pPr>
            <a:r>
              <a:rPr lang="en-US" altLang="en-US" sz="4600" smtClean="0">
                <a:effectLst>
                  <a:outerShdw blurRad="38100" dist="38100" dir="2700000" algn="tl">
                    <a:srgbClr val="000000"/>
                  </a:outerShdw>
                </a:effectLst>
                <a:latin typeface="Arial" charset="0"/>
              </a:rPr>
              <a:t>The Authority Of The Bible</a:t>
            </a:r>
            <a:endParaRPr lang="en-US" altLang="en-US" sz="4800" smtClean="0"/>
          </a:p>
        </p:txBody>
      </p:sp>
      <p:sp>
        <p:nvSpPr>
          <p:cNvPr id="1021955" name="Rectangle 3"/>
          <p:cNvSpPr>
            <a:spLocks noGrp="1" noChangeArrowheads="1"/>
          </p:cNvSpPr>
          <p:nvPr>
            <p:ph type="body" idx="1"/>
          </p:nvPr>
        </p:nvSpPr>
        <p:spPr>
          <a:xfrm>
            <a:off x="381000" y="1371600"/>
            <a:ext cx="8534400" cy="5181600"/>
          </a:xfrm>
        </p:spPr>
        <p:txBody>
          <a:bodyPr/>
          <a:lstStyle/>
          <a:p>
            <a:pPr>
              <a:spcBef>
                <a:spcPct val="40000"/>
              </a:spcBef>
              <a:defRPr/>
            </a:pPr>
            <a:r>
              <a:rPr lang="en-US" altLang="en-US" smtClean="0">
                <a:effectLst>
                  <a:outerShdw blurRad="38100" dist="38100" dir="2700000" algn="tl">
                    <a:srgbClr val="000000"/>
                  </a:outerShdw>
                </a:effectLst>
                <a:latin typeface="Arial" charset="0"/>
              </a:rPr>
              <a:t>There is a need for authority in religion.</a:t>
            </a:r>
          </a:p>
          <a:p>
            <a:pPr>
              <a:spcBef>
                <a:spcPct val="40000"/>
              </a:spcBef>
              <a:defRPr/>
            </a:pPr>
            <a:r>
              <a:rPr lang="en-US" altLang="en-US" smtClean="0">
                <a:effectLst>
                  <a:outerShdw blurRad="38100" dist="38100" dir="2700000" algn="tl">
                    <a:srgbClr val="000000"/>
                  </a:outerShdw>
                </a:effectLst>
                <a:latin typeface="Arial" charset="0"/>
              </a:rPr>
              <a:t>The Bible gives us a perfect guide in all religious matters.</a:t>
            </a:r>
          </a:p>
          <a:p>
            <a:pPr>
              <a:spcBef>
                <a:spcPct val="40000"/>
              </a:spcBef>
              <a:defRPr/>
            </a:pPr>
            <a:r>
              <a:rPr lang="en-US" altLang="en-US" smtClean="0">
                <a:effectLst>
                  <a:outerShdw blurRad="38100" dist="38100" dir="2700000" algn="tl">
                    <a:srgbClr val="000000"/>
                  </a:outerShdw>
                </a:effectLst>
                <a:latin typeface="Arial" charset="0"/>
              </a:rPr>
              <a:t>“Authority” is the right to rule or direct.</a:t>
            </a:r>
          </a:p>
          <a:p>
            <a:pPr lvl="1">
              <a:spcBef>
                <a:spcPct val="40000"/>
              </a:spcBef>
              <a:defRPr/>
            </a:pPr>
            <a:r>
              <a:rPr lang="en-US" altLang="en-US" smtClean="0">
                <a:solidFill>
                  <a:schemeClr val="tx2"/>
                </a:solidFill>
                <a:effectLst>
                  <a:outerShdw blurRad="38100" dist="38100" dir="2700000" algn="tl">
                    <a:srgbClr val="000000"/>
                  </a:outerShdw>
                </a:effectLst>
                <a:latin typeface="Arial" charset="0"/>
              </a:rPr>
              <a:t>Someone must have the right to rule.</a:t>
            </a:r>
          </a:p>
          <a:p>
            <a:pPr lvl="1">
              <a:spcBef>
                <a:spcPct val="40000"/>
              </a:spcBef>
              <a:defRPr/>
            </a:pPr>
            <a:r>
              <a:rPr lang="en-US" altLang="en-US" smtClean="0">
                <a:solidFill>
                  <a:schemeClr val="tx2"/>
                </a:solidFill>
                <a:effectLst>
                  <a:outerShdw blurRad="38100" dist="38100" dir="2700000" algn="tl">
                    <a:srgbClr val="000000"/>
                  </a:outerShdw>
                </a:effectLst>
                <a:latin typeface="Arial" charset="0"/>
              </a:rPr>
              <a:t>There must be a standard of authority to follow in order for there to be agreement and unity.</a:t>
            </a:r>
          </a:p>
          <a:p>
            <a:pPr lvl="1">
              <a:spcBef>
                <a:spcPct val="40000"/>
              </a:spcBef>
              <a:defRPr/>
            </a:pPr>
            <a:r>
              <a:rPr lang="en-US" altLang="en-US" smtClean="0">
                <a:solidFill>
                  <a:schemeClr val="tx2"/>
                </a:solidFill>
                <a:effectLst>
                  <a:outerShdw blurRad="38100" dist="38100" dir="2700000" algn="tl">
                    <a:srgbClr val="000000"/>
                  </a:outerShdw>
                </a:effectLst>
                <a:latin typeface="Arial" charset="0"/>
              </a:rPr>
              <a:t>For example, how long is this line?</a:t>
            </a:r>
          </a:p>
        </p:txBody>
      </p:sp>
    </p:spTree>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57122" name="Rectangle 2"/>
          <p:cNvSpPr>
            <a:spLocks noGrp="1" noChangeArrowheads="1"/>
          </p:cNvSpPr>
          <p:nvPr>
            <p:ph type="title"/>
          </p:nvPr>
        </p:nvSpPr>
        <p:spPr>
          <a:xfrm>
            <a:off x="0" y="304800"/>
            <a:ext cx="9144000" cy="1143000"/>
          </a:xfrm>
        </p:spPr>
        <p:txBody>
          <a:bodyPr/>
          <a:lstStyle/>
          <a:p>
            <a:pPr>
              <a:defRPr/>
            </a:pPr>
            <a:r>
              <a:rPr lang="en-US" altLang="en-US" sz="4000" smtClean="0">
                <a:effectLst>
                  <a:outerShdw blurRad="38100" dist="38100" dir="2700000" algn="tl">
                    <a:srgbClr val="000000"/>
                  </a:outerShdw>
                </a:effectLst>
                <a:latin typeface="Arial" charset="0"/>
              </a:rPr>
              <a:t>Four Ways To Establish Bible Authority</a:t>
            </a:r>
            <a:r>
              <a:rPr lang="en-US" altLang="en-US" sz="4600" smtClean="0">
                <a:effectLst>
                  <a:outerShdw blurRad="38100" dist="38100" dir="2700000" algn="tl">
                    <a:srgbClr val="000000"/>
                  </a:outerShdw>
                </a:effectLst>
                <a:latin typeface="Arial" charset="0"/>
              </a:rPr>
              <a:t> </a:t>
            </a:r>
            <a:endParaRPr lang="en-US" altLang="en-US" sz="4800" smtClean="0"/>
          </a:p>
        </p:txBody>
      </p:sp>
      <p:sp>
        <p:nvSpPr>
          <p:cNvPr id="1157123" name="Rectangle 3"/>
          <p:cNvSpPr>
            <a:spLocks noGrp="1" noChangeArrowheads="1"/>
          </p:cNvSpPr>
          <p:nvPr>
            <p:ph type="body" idx="1"/>
          </p:nvPr>
        </p:nvSpPr>
        <p:spPr>
          <a:xfrm>
            <a:off x="381000" y="1371600"/>
            <a:ext cx="8534400" cy="5486400"/>
          </a:xfrm>
        </p:spPr>
        <p:txBody>
          <a:bodyPr/>
          <a:lstStyle/>
          <a:p>
            <a:pPr marL="609600" indent="-609600">
              <a:spcBef>
                <a:spcPct val="40000"/>
              </a:spcBef>
              <a:buFontTx/>
              <a:buAutoNum type="arabicPeriod"/>
              <a:defRPr/>
            </a:pPr>
            <a:r>
              <a:rPr lang="en-US" altLang="en-US" smtClean="0">
                <a:effectLst>
                  <a:outerShdw blurRad="38100" dist="38100" dir="2700000" algn="tl">
                    <a:srgbClr val="000000"/>
                  </a:outerShdw>
                </a:effectLst>
                <a:latin typeface="Arial" charset="0"/>
              </a:rPr>
              <a:t>Statements of Fact.</a:t>
            </a:r>
          </a:p>
          <a:p>
            <a:pPr marL="609600" indent="-609600">
              <a:spcBef>
                <a:spcPct val="40000"/>
              </a:spcBef>
              <a:buFontTx/>
              <a:buAutoNum type="arabicPeriod"/>
              <a:defRPr/>
            </a:pPr>
            <a:r>
              <a:rPr lang="en-US" altLang="en-US" smtClean="0">
                <a:effectLst>
                  <a:outerShdw blurRad="38100" dist="38100" dir="2700000" algn="tl">
                    <a:srgbClr val="000000"/>
                  </a:outerShdw>
                </a:effectLst>
                <a:latin typeface="Arial" charset="0"/>
              </a:rPr>
              <a:t>Commands.</a:t>
            </a:r>
          </a:p>
          <a:p>
            <a:pPr marL="990600" lvl="1" indent="-533400">
              <a:spcBef>
                <a:spcPct val="40000"/>
              </a:spcBef>
              <a:defRPr/>
            </a:pPr>
            <a:r>
              <a:rPr lang="en-US" altLang="en-US" smtClean="0">
                <a:solidFill>
                  <a:schemeClr val="tx2"/>
                </a:solidFill>
                <a:effectLst>
                  <a:outerShdw blurRad="38100" dist="38100" dir="2700000" algn="tl">
                    <a:srgbClr val="000000"/>
                  </a:outerShdw>
                </a:effectLst>
                <a:latin typeface="Arial" charset="0"/>
              </a:rPr>
              <a:t>Commands enable us to know what we can and cannot do.</a:t>
            </a:r>
          </a:p>
          <a:p>
            <a:pPr marL="990600" lvl="1" indent="-533400">
              <a:spcBef>
                <a:spcPct val="40000"/>
              </a:spcBef>
              <a:defRPr/>
            </a:pPr>
            <a:r>
              <a:rPr lang="en-US" altLang="en-US" smtClean="0">
                <a:solidFill>
                  <a:schemeClr val="tx2"/>
                </a:solidFill>
                <a:effectLst>
                  <a:outerShdw blurRad="38100" dist="38100" dir="2700000" algn="tl">
                    <a:srgbClr val="000000"/>
                  </a:outerShdw>
                </a:effectLst>
                <a:latin typeface="Arial" charset="0"/>
              </a:rPr>
              <a:t>We can know whether these things are approved or not.</a:t>
            </a:r>
          </a:p>
        </p:txBody>
      </p:sp>
    </p:spTree>
  </p:cSld>
  <p:clrMapOvr>
    <a:masterClrMapping/>
  </p:clrMapOvr>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59170" name="Rectangle 2"/>
          <p:cNvSpPr>
            <a:spLocks noGrp="1" noChangeArrowheads="1"/>
          </p:cNvSpPr>
          <p:nvPr>
            <p:ph type="title"/>
          </p:nvPr>
        </p:nvSpPr>
        <p:spPr>
          <a:xfrm>
            <a:off x="0" y="304800"/>
            <a:ext cx="9144000" cy="1143000"/>
          </a:xfrm>
        </p:spPr>
        <p:txBody>
          <a:bodyPr/>
          <a:lstStyle/>
          <a:p>
            <a:pPr>
              <a:defRPr/>
            </a:pPr>
            <a:r>
              <a:rPr lang="en-US" altLang="en-US" sz="4000" smtClean="0">
                <a:effectLst>
                  <a:outerShdw blurRad="38100" dist="38100" dir="2700000" algn="tl">
                    <a:srgbClr val="000000"/>
                  </a:outerShdw>
                </a:effectLst>
                <a:latin typeface="Arial" charset="0"/>
              </a:rPr>
              <a:t>Four Ways To Establish Bible Authority</a:t>
            </a:r>
            <a:r>
              <a:rPr lang="en-US" altLang="en-US" sz="4600" smtClean="0">
                <a:effectLst>
                  <a:outerShdw blurRad="38100" dist="38100" dir="2700000" algn="tl">
                    <a:srgbClr val="000000"/>
                  </a:outerShdw>
                </a:effectLst>
                <a:latin typeface="Arial" charset="0"/>
              </a:rPr>
              <a:t> </a:t>
            </a:r>
            <a:endParaRPr lang="en-US" altLang="en-US" sz="4800" smtClean="0"/>
          </a:p>
        </p:txBody>
      </p:sp>
      <p:sp>
        <p:nvSpPr>
          <p:cNvPr id="1159171" name="Rectangle 3"/>
          <p:cNvSpPr>
            <a:spLocks noGrp="1" noChangeArrowheads="1"/>
          </p:cNvSpPr>
          <p:nvPr>
            <p:ph type="body" idx="1"/>
          </p:nvPr>
        </p:nvSpPr>
        <p:spPr>
          <a:xfrm>
            <a:off x="381000" y="1371600"/>
            <a:ext cx="8534400" cy="5486400"/>
          </a:xfrm>
        </p:spPr>
        <p:txBody>
          <a:bodyPr/>
          <a:lstStyle/>
          <a:p>
            <a:pPr marL="609600" indent="-609600">
              <a:spcBef>
                <a:spcPct val="40000"/>
              </a:spcBef>
              <a:buFontTx/>
              <a:buAutoNum type="arabicPeriod"/>
              <a:defRPr/>
            </a:pPr>
            <a:r>
              <a:rPr lang="en-US" altLang="en-US" smtClean="0">
                <a:effectLst>
                  <a:outerShdw blurRad="38100" dist="38100" dir="2700000" algn="tl">
                    <a:srgbClr val="000000"/>
                  </a:outerShdw>
                </a:effectLst>
                <a:latin typeface="Arial" charset="0"/>
              </a:rPr>
              <a:t>Statements of Fact.</a:t>
            </a:r>
          </a:p>
          <a:p>
            <a:pPr marL="609600" indent="-609600">
              <a:spcBef>
                <a:spcPct val="40000"/>
              </a:spcBef>
              <a:buFontTx/>
              <a:buAutoNum type="arabicPeriod"/>
              <a:defRPr/>
            </a:pPr>
            <a:r>
              <a:rPr lang="en-US" altLang="en-US" smtClean="0">
                <a:effectLst>
                  <a:outerShdw blurRad="38100" dist="38100" dir="2700000" algn="tl">
                    <a:srgbClr val="000000"/>
                  </a:outerShdw>
                </a:effectLst>
                <a:latin typeface="Arial" charset="0"/>
              </a:rPr>
              <a:t>Commands.</a:t>
            </a:r>
          </a:p>
        </p:txBody>
      </p:sp>
    </p:spTree>
  </p:cSld>
  <p:clrMapOvr>
    <a:masterClrMapping/>
  </p:clrMapOvr>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56418" name="Rectangle 2"/>
          <p:cNvSpPr>
            <a:spLocks noGrp="1" noChangeArrowheads="1"/>
          </p:cNvSpPr>
          <p:nvPr>
            <p:ph type="title"/>
          </p:nvPr>
        </p:nvSpPr>
        <p:spPr>
          <a:xfrm>
            <a:off x="0" y="304800"/>
            <a:ext cx="9144000" cy="1143000"/>
          </a:xfrm>
        </p:spPr>
        <p:txBody>
          <a:bodyPr/>
          <a:lstStyle/>
          <a:p>
            <a:pPr>
              <a:defRPr/>
            </a:pPr>
            <a:r>
              <a:rPr lang="en-US" altLang="en-US" sz="4000" smtClean="0">
                <a:effectLst>
                  <a:outerShdw blurRad="38100" dist="38100" dir="2700000" algn="tl">
                    <a:srgbClr val="000000"/>
                  </a:outerShdw>
                </a:effectLst>
                <a:latin typeface="Arial" charset="0"/>
              </a:rPr>
              <a:t>Four Ways To Establish Bible Authority</a:t>
            </a:r>
            <a:r>
              <a:rPr lang="en-US" altLang="en-US" sz="4600" smtClean="0">
                <a:effectLst>
                  <a:outerShdw blurRad="38100" dist="38100" dir="2700000" algn="tl">
                    <a:srgbClr val="000000"/>
                  </a:outerShdw>
                </a:effectLst>
                <a:latin typeface="Arial" charset="0"/>
              </a:rPr>
              <a:t> </a:t>
            </a:r>
            <a:endParaRPr lang="en-US" altLang="en-US" sz="4800" smtClean="0"/>
          </a:p>
        </p:txBody>
      </p:sp>
      <p:sp>
        <p:nvSpPr>
          <p:cNvPr id="956419" name="Rectangle 3"/>
          <p:cNvSpPr>
            <a:spLocks noGrp="1" noChangeArrowheads="1"/>
          </p:cNvSpPr>
          <p:nvPr>
            <p:ph type="body" idx="1"/>
          </p:nvPr>
        </p:nvSpPr>
        <p:spPr>
          <a:xfrm>
            <a:off x="381000" y="1371600"/>
            <a:ext cx="8534400" cy="5486400"/>
          </a:xfrm>
        </p:spPr>
        <p:txBody>
          <a:bodyPr/>
          <a:lstStyle/>
          <a:p>
            <a:pPr marL="609600" indent="-609600">
              <a:spcBef>
                <a:spcPct val="40000"/>
              </a:spcBef>
              <a:buFontTx/>
              <a:buAutoNum type="arabicPeriod"/>
              <a:defRPr/>
            </a:pPr>
            <a:r>
              <a:rPr lang="en-US" altLang="en-US" smtClean="0">
                <a:effectLst>
                  <a:outerShdw blurRad="38100" dist="38100" dir="2700000" algn="tl">
                    <a:srgbClr val="000000"/>
                  </a:outerShdw>
                </a:effectLst>
                <a:latin typeface="Arial" charset="0"/>
              </a:rPr>
              <a:t>Statements of Fact.</a:t>
            </a:r>
          </a:p>
          <a:p>
            <a:pPr marL="609600" indent="-609600">
              <a:spcBef>
                <a:spcPct val="40000"/>
              </a:spcBef>
              <a:buFontTx/>
              <a:buAutoNum type="arabicPeriod"/>
              <a:defRPr/>
            </a:pPr>
            <a:r>
              <a:rPr lang="en-US" altLang="en-US" smtClean="0">
                <a:effectLst>
                  <a:outerShdw blurRad="38100" dist="38100" dir="2700000" algn="tl">
                    <a:srgbClr val="000000"/>
                  </a:outerShdw>
                </a:effectLst>
                <a:latin typeface="Arial" charset="0"/>
              </a:rPr>
              <a:t>Commands.</a:t>
            </a:r>
          </a:p>
          <a:p>
            <a:pPr marL="609600" indent="-609600">
              <a:spcBef>
                <a:spcPct val="40000"/>
              </a:spcBef>
              <a:buFontTx/>
              <a:buAutoNum type="arabicPeriod"/>
              <a:defRPr/>
            </a:pPr>
            <a:r>
              <a:rPr lang="en-US" altLang="en-US" smtClean="0">
                <a:effectLst>
                  <a:outerShdw blurRad="38100" dist="38100" dir="2700000" algn="tl">
                    <a:srgbClr val="000000"/>
                  </a:outerShdw>
                </a:effectLst>
                <a:latin typeface="Arial" charset="0"/>
              </a:rPr>
              <a:t>Approved Examples.</a:t>
            </a:r>
          </a:p>
        </p:txBody>
      </p:sp>
    </p:spTree>
  </p:cSld>
  <p:clrMapOvr>
    <a:masterClrMapping/>
  </p:clrMapOvr>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61218" name="Rectangle 2"/>
          <p:cNvSpPr>
            <a:spLocks noGrp="1" noChangeArrowheads="1"/>
          </p:cNvSpPr>
          <p:nvPr>
            <p:ph type="title"/>
          </p:nvPr>
        </p:nvSpPr>
        <p:spPr>
          <a:xfrm>
            <a:off x="0" y="304800"/>
            <a:ext cx="9144000" cy="1143000"/>
          </a:xfrm>
        </p:spPr>
        <p:txBody>
          <a:bodyPr/>
          <a:lstStyle/>
          <a:p>
            <a:pPr>
              <a:defRPr/>
            </a:pPr>
            <a:r>
              <a:rPr lang="en-US" altLang="en-US" sz="4000" smtClean="0">
                <a:effectLst>
                  <a:outerShdw blurRad="38100" dist="38100" dir="2700000" algn="tl">
                    <a:srgbClr val="000000"/>
                  </a:outerShdw>
                </a:effectLst>
                <a:latin typeface="Arial" charset="0"/>
              </a:rPr>
              <a:t>Four Ways To Establish Bible Authority</a:t>
            </a:r>
            <a:r>
              <a:rPr lang="en-US" altLang="en-US" sz="4600" smtClean="0">
                <a:effectLst>
                  <a:outerShdw blurRad="38100" dist="38100" dir="2700000" algn="tl">
                    <a:srgbClr val="000000"/>
                  </a:outerShdw>
                </a:effectLst>
                <a:latin typeface="Arial" charset="0"/>
              </a:rPr>
              <a:t> </a:t>
            </a:r>
            <a:endParaRPr lang="en-US" altLang="en-US" sz="4800" smtClean="0"/>
          </a:p>
        </p:txBody>
      </p:sp>
      <p:sp>
        <p:nvSpPr>
          <p:cNvPr id="1161219" name="Rectangle 3"/>
          <p:cNvSpPr>
            <a:spLocks noGrp="1" noChangeArrowheads="1"/>
          </p:cNvSpPr>
          <p:nvPr>
            <p:ph type="body" idx="1"/>
          </p:nvPr>
        </p:nvSpPr>
        <p:spPr>
          <a:xfrm>
            <a:off x="381000" y="1371600"/>
            <a:ext cx="8534400" cy="5486400"/>
          </a:xfrm>
        </p:spPr>
        <p:txBody>
          <a:bodyPr/>
          <a:lstStyle/>
          <a:p>
            <a:pPr marL="609600" indent="-609600">
              <a:spcBef>
                <a:spcPct val="40000"/>
              </a:spcBef>
              <a:buFontTx/>
              <a:buAutoNum type="arabicPeriod"/>
              <a:defRPr/>
            </a:pPr>
            <a:r>
              <a:rPr lang="en-US" altLang="en-US" smtClean="0">
                <a:effectLst>
                  <a:outerShdw blurRad="38100" dist="38100" dir="2700000" algn="tl">
                    <a:srgbClr val="000000"/>
                  </a:outerShdw>
                </a:effectLst>
                <a:latin typeface="Arial" charset="0"/>
              </a:rPr>
              <a:t>Statements of Fact.</a:t>
            </a:r>
          </a:p>
          <a:p>
            <a:pPr marL="609600" indent="-609600">
              <a:spcBef>
                <a:spcPct val="40000"/>
              </a:spcBef>
              <a:buFontTx/>
              <a:buAutoNum type="arabicPeriod"/>
              <a:defRPr/>
            </a:pPr>
            <a:r>
              <a:rPr lang="en-US" altLang="en-US" smtClean="0">
                <a:effectLst>
                  <a:outerShdw blurRad="38100" dist="38100" dir="2700000" algn="tl">
                    <a:srgbClr val="000000"/>
                  </a:outerShdw>
                </a:effectLst>
                <a:latin typeface="Arial" charset="0"/>
              </a:rPr>
              <a:t>Commands.</a:t>
            </a:r>
          </a:p>
          <a:p>
            <a:pPr marL="609600" indent="-609600">
              <a:spcBef>
                <a:spcPct val="40000"/>
              </a:spcBef>
              <a:buFontTx/>
              <a:buAutoNum type="arabicPeriod"/>
              <a:defRPr/>
            </a:pPr>
            <a:r>
              <a:rPr lang="en-US" altLang="en-US" smtClean="0">
                <a:effectLst>
                  <a:outerShdw blurRad="38100" dist="38100" dir="2700000" algn="tl">
                    <a:srgbClr val="000000"/>
                  </a:outerShdw>
                </a:effectLst>
                <a:latin typeface="Arial" charset="0"/>
              </a:rPr>
              <a:t>Approved Examples.</a:t>
            </a:r>
          </a:p>
          <a:p>
            <a:pPr marL="990600" lvl="1" indent="-533400">
              <a:spcBef>
                <a:spcPct val="40000"/>
              </a:spcBef>
              <a:defRPr/>
            </a:pPr>
            <a:r>
              <a:rPr lang="en-US" altLang="en-US" smtClean="0">
                <a:solidFill>
                  <a:schemeClr val="tx2"/>
                </a:solidFill>
                <a:effectLst>
                  <a:outerShdw blurRad="38100" dist="38100" dir="2700000" algn="tl">
                    <a:srgbClr val="000000"/>
                  </a:outerShdw>
                </a:effectLst>
                <a:latin typeface="Arial" charset="0"/>
              </a:rPr>
              <a:t>Approved examples enable us to know what actions are approved for us today.</a:t>
            </a:r>
          </a:p>
        </p:txBody>
      </p:sp>
    </p:spTree>
  </p:cSld>
  <p:clrMapOvr>
    <a:masterClrMapping/>
  </p:clrMapOvr>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63266" name="Rectangle 2"/>
          <p:cNvSpPr>
            <a:spLocks noGrp="1" noChangeArrowheads="1"/>
          </p:cNvSpPr>
          <p:nvPr>
            <p:ph type="title"/>
          </p:nvPr>
        </p:nvSpPr>
        <p:spPr>
          <a:xfrm>
            <a:off x="0" y="304800"/>
            <a:ext cx="9144000" cy="1143000"/>
          </a:xfrm>
        </p:spPr>
        <p:txBody>
          <a:bodyPr/>
          <a:lstStyle/>
          <a:p>
            <a:pPr>
              <a:defRPr/>
            </a:pPr>
            <a:r>
              <a:rPr lang="en-US" altLang="en-US" sz="4000" smtClean="0">
                <a:effectLst>
                  <a:outerShdw blurRad="38100" dist="38100" dir="2700000" algn="tl">
                    <a:srgbClr val="000000"/>
                  </a:outerShdw>
                </a:effectLst>
                <a:latin typeface="Arial" charset="0"/>
              </a:rPr>
              <a:t>Four Ways To Establish Bible Authority</a:t>
            </a:r>
            <a:r>
              <a:rPr lang="en-US" altLang="en-US" sz="4600" smtClean="0">
                <a:effectLst>
                  <a:outerShdw blurRad="38100" dist="38100" dir="2700000" algn="tl">
                    <a:srgbClr val="000000"/>
                  </a:outerShdw>
                </a:effectLst>
                <a:latin typeface="Arial" charset="0"/>
              </a:rPr>
              <a:t> </a:t>
            </a:r>
            <a:endParaRPr lang="en-US" altLang="en-US" sz="4800" smtClean="0"/>
          </a:p>
        </p:txBody>
      </p:sp>
      <p:sp>
        <p:nvSpPr>
          <p:cNvPr id="1163267" name="Rectangle 3"/>
          <p:cNvSpPr>
            <a:spLocks noGrp="1" noChangeArrowheads="1"/>
          </p:cNvSpPr>
          <p:nvPr>
            <p:ph type="body" idx="1"/>
          </p:nvPr>
        </p:nvSpPr>
        <p:spPr>
          <a:xfrm>
            <a:off x="381000" y="1371600"/>
            <a:ext cx="8534400" cy="5486400"/>
          </a:xfrm>
        </p:spPr>
        <p:txBody>
          <a:bodyPr/>
          <a:lstStyle/>
          <a:p>
            <a:pPr marL="609600" indent="-609600">
              <a:spcBef>
                <a:spcPct val="40000"/>
              </a:spcBef>
              <a:buFontTx/>
              <a:buAutoNum type="arabicPeriod"/>
              <a:defRPr/>
            </a:pPr>
            <a:r>
              <a:rPr lang="en-US" altLang="en-US" smtClean="0">
                <a:effectLst>
                  <a:outerShdw blurRad="38100" dist="38100" dir="2700000" algn="tl">
                    <a:srgbClr val="000000"/>
                  </a:outerShdw>
                </a:effectLst>
                <a:latin typeface="Arial" charset="0"/>
              </a:rPr>
              <a:t>Statements of Fact.</a:t>
            </a:r>
          </a:p>
          <a:p>
            <a:pPr marL="609600" indent="-609600">
              <a:spcBef>
                <a:spcPct val="40000"/>
              </a:spcBef>
              <a:buFontTx/>
              <a:buAutoNum type="arabicPeriod"/>
              <a:defRPr/>
            </a:pPr>
            <a:r>
              <a:rPr lang="en-US" altLang="en-US" smtClean="0">
                <a:effectLst>
                  <a:outerShdw blurRad="38100" dist="38100" dir="2700000" algn="tl">
                    <a:srgbClr val="000000"/>
                  </a:outerShdw>
                </a:effectLst>
                <a:latin typeface="Arial" charset="0"/>
              </a:rPr>
              <a:t>Commands.</a:t>
            </a:r>
          </a:p>
          <a:p>
            <a:pPr marL="609600" indent="-609600">
              <a:spcBef>
                <a:spcPct val="40000"/>
              </a:spcBef>
              <a:buFontTx/>
              <a:buAutoNum type="arabicPeriod"/>
              <a:defRPr/>
            </a:pPr>
            <a:r>
              <a:rPr lang="en-US" altLang="en-US" smtClean="0">
                <a:effectLst>
                  <a:outerShdw blurRad="38100" dist="38100" dir="2700000" algn="tl">
                    <a:srgbClr val="000000"/>
                  </a:outerShdw>
                </a:effectLst>
                <a:latin typeface="Arial" charset="0"/>
              </a:rPr>
              <a:t>Approved Examples.</a:t>
            </a:r>
          </a:p>
          <a:p>
            <a:pPr marL="990600" lvl="1" indent="-533400">
              <a:spcBef>
                <a:spcPct val="40000"/>
              </a:spcBef>
              <a:defRPr/>
            </a:pPr>
            <a:r>
              <a:rPr lang="en-US" altLang="en-US" smtClean="0">
                <a:solidFill>
                  <a:schemeClr val="tx2"/>
                </a:solidFill>
                <a:effectLst>
                  <a:outerShdw blurRad="38100" dist="38100" dir="2700000" algn="tl">
                    <a:srgbClr val="000000"/>
                  </a:outerShdw>
                </a:effectLst>
                <a:latin typeface="Arial" charset="0"/>
              </a:rPr>
              <a:t>Approved examples enable us to know what actions are approved for us today.</a:t>
            </a:r>
          </a:p>
          <a:p>
            <a:pPr marL="990600" lvl="1" indent="-533400">
              <a:spcBef>
                <a:spcPct val="40000"/>
              </a:spcBef>
              <a:defRPr/>
            </a:pPr>
            <a:r>
              <a:rPr lang="en-US" altLang="en-US" smtClean="0">
                <a:solidFill>
                  <a:schemeClr val="tx2"/>
                </a:solidFill>
                <a:effectLst>
                  <a:outerShdw blurRad="38100" dist="38100" dir="2700000" algn="tl">
                    <a:srgbClr val="000000"/>
                  </a:outerShdw>
                </a:effectLst>
                <a:latin typeface="Arial" charset="0"/>
              </a:rPr>
              <a:t>Not all examples in the Bible are approved (i.e. Judas Iscariot).</a:t>
            </a:r>
          </a:p>
        </p:txBody>
      </p:sp>
    </p:spTree>
  </p:cSld>
  <p:clrMapOvr>
    <a:masterClrMapping/>
  </p:clrMapOvr>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60514" name="Rectangle 2"/>
          <p:cNvSpPr>
            <a:spLocks noGrp="1" noChangeArrowheads="1"/>
          </p:cNvSpPr>
          <p:nvPr>
            <p:ph type="title"/>
          </p:nvPr>
        </p:nvSpPr>
        <p:spPr>
          <a:xfrm>
            <a:off x="0" y="304800"/>
            <a:ext cx="9144000" cy="1143000"/>
          </a:xfrm>
        </p:spPr>
        <p:txBody>
          <a:bodyPr/>
          <a:lstStyle/>
          <a:p>
            <a:pPr>
              <a:defRPr/>
            </a:pPr>
            <a:r>
              <a:rPr lang="en-US" altLang="en-US" sz="4000" smtClean="0">
                <a:effectLst>
                  <a:outerShdw blurRad="38100" dist="38100" dir="2700000" algn="tl">
                    <a:srgbClr val="000000"/>
                  </a:outerShdw>
                </a:effectLst>
                <a:latin typeface="Arial" charset="0"/>
              </a:rPr>
              <a:t>Four Ways To Establish Bible Authority</a:t>
            </a:r>
            <a:r>
              <a:rPr lang="en-US" altLang="en-US" sz="4600" smtClean="0">
                <a:effectLst>
                  <a:outerShdw blurRad="38100" dist="38100" dir="2700000" algn="tl">
                    <a:srgbClr val="000000"/>
                  </a:outerShdw>
                </a:effectLst>
                <a:latin typeface="Arial" charset="0"/>
              </a:rPr>
              <a:t> </a:t>
            </a:r>
            <a:endParaRPr lang="en-US" altLang="en-US" sz="4800" smtClean="0"/>
          </a:p>
        </p:txBody>
      </p:sp>
      <p:sp>
        <p:nvSpPr>
          <p:cNvPr id="960515" name="Rectangle 3"/>
          <p:cNvSpPr>
            <a:spLocks noGrp="1" noChangeArrowheads="1"/>
          </p:cNvSpPr>
          <p:nvPr>
            <p:ph type="body" idx="1"/>
          </p:nvPr>
        </p:nvSpPr>
        <p:spPr>
          <a:xfrm>
            <a:off x="381000" y="1371600"/>
            <a:ext cx="8534400" cy="5486400"/>
          </a:xfrm>
        </p:spPr>
        <p:txBody>
          <a:bodyPr/>
          <a:lstStyle/>
          <a:p>
            <a:pPr marL="609600" indent="-609600">
              <a:spcBef>
                <a:spcPct val="40000"/>
              </a:spcBef>
              <a:buFontTx/>
              <a:buAutoNum type="arabicPeriod"/>
              <a:defRPr/>
            </a:pPr>
            <a:r>
              <a:rPr lang="en-US" altLang="en-US" smtClean="0">
                <a:effectLst>
                  <a:outerShdw blurRad="38100" dist="38100" dir="2700000" algn="tl">
                    <a:srgbClr val="000000"/>
                  </a:outerShdw>
                </a:effectLst>
                <a:latin typeface="Arial" charset="0"/>
              </a:rPr>
              <a:t>Statements of Fact.</a:t>
            </a:r>
          </a:p>
          <a:p>
            <a:pPr marL="609600" indent="-609600">
              <a:spcBef>
                <a:spcPct val="40000"/>
              </a:spcBef>
              <a:buFontTx/>
              <a:buAutoNum type="arabicPeriod"/>
              <a:defRPr/>
            </a:pPr>
            <a:r>
              <a:rPr lang="en-US" altLang="en-US" smtClean="0">
                <a:effectLst>
                  <a:outerShdw blurRad="38100" dist="38100" dir="2700000" algn="tl">
                    <a:srgbClr val="000000"/>
                  </a:outerShdw>
                </a:effectLst>
                <a:latin typeface="Arial" charset="0"/>
              </a:rPr>
              <a:t>Commands.</a:t>
            </a:r>
          </a:p>
          <a:p>
            <a:pPr marL="609600" indent="-609600">
              <a:spcBef>
                <a:spcPct val="40000"/>
              </a:spcBef>
              <a:buFontTx/>
              <a:buAutoNum type="arabicPeriod"/>
              <a:defRPr/>
            </a:pPr>
            <a:r>
              <a:rPr lang="en-US" altLang="en-US" smtClean="0">
                <a:effectLst>
                  <a:outerShdw blurRad="38100" dist="38100" dir="2700000" algn="tl">
                    <a:srgbClr val="000000"/>
                  </a:outerShdw>
                </a:effectLst>
                <a:latin typeface="Arial" charset="0"/>
              </a:rPr>
              <a:t>Approved Examples.</a:t>
            </a:r>
          </a:p>
          <a:p>
            <a:pPr marL="990600" lvl="1" indent="-533400">
              <a:spcBef>
                <a:spcPct val="40000"/>
              </a:spcBef>
              <a:defRPr/>
            </a:pPr>
            <a:r>
              <a:rPr lang="en-US" altLang="en-US" smtClean="0">
                <a:solidFill>
                  <a:schemeClr val="tx2"/>
                </a:solidFill>
                <a:effectLst>
                  <a:outerShdw blurRad="38100" dist="38100" dir="2700000" algn="tl">
                    <a:srgbClr val="000000"/>
                  </a:outerShdw>
                </a:effectLst>
                <a:latin typeface="Arial" charset="0"/>
              </a:rPr>
              <a:t>Approved examples enable us to know what actions are approved for us today.</a:t>
            </a:r>
          </a:p>
          <a:p>
            <a:pPr marL="990600" lvl="1" indent="-533400">
              <a:spcBef>
                <a:spcPct val="40000"/>
              </a:spcBef>
              <a:defRPr/>
            </a:pPr>
            <a:r>
              <a:rPr lang="en-US" altLang="en-US" smtClean="0">
                <a:solidFill>
                  <a:schemeClr val="tx2"/>
                </a:solidFill>
                <a:effectLst>
                  <a:outerShdw blurRad="38100" dist="38100" dir="2700000" algn="tl">
                    <a:srgbClr val="000000"/>
                  </a:outerShdw>
                </a:effectLst>
                <a:latin typeface="Arial" charset="0"/>
              </a:rPr>
              <a:t>Not all examples in the Bible are approved (i.e. Judas Iscariot).</a:t>
            </a:r>
          </a:p>
        </p:txBody>
      </p:sp>
      <p:sp>
        <p:nvSpPr>
          <p:cNvPr id="108548" name="Rectangle 4"/>
          <p:cNvSpPr>
            <a:spLocks noChangeArrowheads="1"/>
          </p:cNvSpPr>
          <p:nvPr/>
        </p:nvSpPr>
        <p:spPr bwMode="auto">
          <a:xfrm>
            <a:off x="457200" y="3733800"/>
            <a:ext cx="8077200" cy="27432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algn="ctr"/>
            <a:r>
              <a:rPr lang="en-US" altLang="en-US" sz="2800" i="1">
                <a:solidFill>
                  <a:schemeClr val="bg2"/>
                </a:solidFill>
              </a:rPr>
              <a:t>“Now on the first day of the week, when the disciples came together to break bread, Paul, ready to depart the next day, spoke to them and continued his message until midnight” </a:t>
            </a:r>
          </a:p>
          <a:p>
            <a:pPr algn="ctr"/>
            <a:r>
              <a:rPr lang="en-US" altLang="en-US" sz="2800" i="1">
                <a:solidFill>
                  <a:schemeClr val="bg2"/>
                </a:solidFill>
              </a:rPr>
              <a:t>(Acts 20:7).</a:t>
            </a:r>
          </a:p>
        </p:txBody>
      </p:sp>
    </p:spTree>
  </p:cSld>
  <p:clrMapOvr>
    <a:masterClrMapping/>
  </p:clrMapOvr>
  <p:timing>
    <p:tnLst>
      <p:par>
        <p:cT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65314" name="Rectangle 2"/>
          <p:cNvSpPr>
            <a:spLocks noGrp="1" noChangeArrowheads="1"/>
          </p:cNvSpPr>
          <p:nvPr>
            <p:ph type="title"/>
          </p:nvPr>
        </p:nvSpPr>
        <p:spPr>
          <a:xfrm>
            <a:off x="0" y="304800"/>
            <a:ext cx="9144000" cy="1143000"/>
          </a:xfrm>
        </p:spPr>
        <p:txBody>
          <a:bodyPr/>
          <a:lstStyle/>
          <a:p>
            <a:pPr>
              <a:defRPr/>
            </a:pPr>
            <a:r>
              <a:rPr lang="en-US" altLang="en-US" sz="4000" smtClean="0">
                <a:effectLst>
                  <a:outerShdw blurRad="38100" dist="38100" dir="2700000" algn="tl">
                    <a:srgbClr val="000000"/>
                  </a:outerShdw>
                </a:effectLst>
                <a:latin typeface="Arial" charset="0"/>
              </a:rPr>
              <a:t>Four Ways To Establish Bible Authority</a:t>
            </a:r>
            <a:r>
              <a:rPr lang="en-US" altLang="en-US" sz="4600" smtClean="0">
                <a:effectLst>
                  <a:outerShdw blurRad="38100" dist="38100" dir="2700000" algn="tl">
                    <a:srgbClr val="000000"/>
                  </a:outerShdw>
                </a:effectLst>
                <a:latin typeface="Arial" charset="0"/>
              </a:rPr>
              <a:t> </a:t>
            </a:r>
            <a:endParaRPr lang="en-US" altLang="en-US" sz="4800" smtClean="0"/>
          </a:p>
        </p:txBody>
      </p:sp>
      <p:sp>
        <p:nvSpPr>
          <p:cNvPr id="1165315" name="Rectangle 3"/>
          <p:cNvSpPr>
            <a:spLocks noGrp="1" noChangeArrowheads="1"/>
          </p:cNvSpPr>
          <p:nvPr>
            <p:ph type="body" idx="1"/>
          </p:nvPr>
        </p:nvSpPr>
        <p:spPr>
          <a:xfrm>
            <a:off x="381000" y="1371600"/>
            <a:ext cx="8534400" cy="5486400"/>
          </a:xfrm>
        </p:spPr>
        <p:txBody>
          <a:bodyPr/>
          <a:lstStyle/>
          <a:p>
            <a:pPr marL="609600" indent="-609600">
              <a:spcBef>
                <a:spcPct val="40000"/>
              </a:spcBef>
              <a:buFontTx/>
              <a:buAutoNum type="arabicPeriod"/>
              <a:defRPr/>
            </a:pPr>
            <a:r>
              <a:rPr lang="en-US" altLang="en-US" smtClean="0">
                <a:effectLst>
                  <a:outerShdw blurRad="38100" dist="38100" dir="2700000" algn="tl">
                    <a:srgbClr val="000000"/>
                  </a:outerShdw>
                </a:effectLst>
                <a:latin typeface="Arial" charset="0"/>
              </a:rPr>
              <a:t>Statements of Fact.</a:t>
            </a:r>
          </a:p>
          <a:p>
            <a:pPr marL="609600" indent="-609600">
              <a:spcBef>
                <a:spcPct val="40000"/>
              </a:spcBef>
              <a:buFontTx/>
              <a:buAutoNum type="arabicPeriod"/>
              <a:defRPr/>
            </a:pPr>
            <a:r>
              <a:rPr lang="en-US" altLang="en-US" smtClean="0">
                <a:effectLst>
                  <a:outerShdw blurRad="38100" dist="38100" dir="2700000" algn="tl">
                    <a:srgbClr val="000000"/>
                  </a:outerShdw>
                </a:effectLst>
                <a:latin typeface="Arial" charset="0"/>
              </a:rPr>
              <a:t>Commands.</a:t>
            </a:r>
          </a:p>
          <a:p>
            <a:pPr marL="609600" indent="-609600">
              <a:spcBef>
                <a:spcPct val="40000"/>
              </a:spcBef>
              <a:buFontTx/>
              <a:buAutoNum type="arabicPeriod"/>
              <a:defRPr/>
            </a:pPr>
            <a:r>
              <a:rPr lang="en-US" altLang="en-US" smtClean="0">
                <a:effectLst>
                  <a:outerShdw blurRad="38100" dist="38100" dir="2700000" algn="tl">
                    <a:srgbClr val="000000"/>
                  </a:outerShdw>
                </a:effectLst>
                <a:latin typeface="Arial" charset="0"/>
              </a:rPr>
              <a:t>Approved Examples.</a:t>
            </a:r>
          </a:p>
          <a:p>
            <a:pPr marL="990600" lvl="1" indent="-533400">
              <a:spcBef>
                <a:spcPct val="40000"/>
              </a:spcBef>
              <a:defRPr/>
            </a:pPr>
            <a:r>
              <a:rPr lang="en-US" altLang="en-US" smtClean="0">
                <a:solidFill>
                  <a:schemeClr val="tx2"/>
                </a:solidFill>
                <a:effectLst>
                  <a:outerShdw blurRad="38100" dist="38100" dir="2700000" algn="tl">
                    <a:srgbClr val="000000"/>
                  </a:outerShdw>
                </a:effectLst>
                <a:latin typeface="Arial" charset="0"/>
              </a:rPr>
              <a:t>Approved examples enable us to know what actions are approved for us today.</a:t>
            </a:r>
          </a:p>
          <a:p>
            <a:pPr marL="990600" lvl="1" indent="-533400">
              <a:spcBef>
                <a:spcPct val="40000"/>
              </a:spcBef>
              <a:defRPr/>
            </a:pPr>
            <a:r>
              <a:rPr lang="en-US" altLang="en-US" smtClean="0">
                <a:solidFill>
                  <a:schemeClr val="tx2"/>
                </a:solidFill>
                <a:effectLst>
                  <a:outerShdw blurRad="38100" dist="38100" dir="2700000" algn="tl">
                    <a:srgbClr val="000000"/>
                  </a:outerShdw>
                </a:effectLst>
                <a:latin typeface="Arial" charset="0"/>
              </a:rPr>
              <a:t>Not all examples in the Bible are approved (i.e. Judas Iscariot).</a:t>
            </a:r>
          </a:p>
        </p:txBody>
      </p:sp>
    </p:spTree>
  </p:cSld>
  <p:clrMapOvr>
    <a:masterClrMapping/>
  </p:clrMapOvr>
  <p:timing>
    <p:tnLst>
      <p:par>
        <p:cT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67362" name="Rectangle 2"/>
          <p:cNvSpPr>
            <a:spLocks noGrp="1" noChangeArrowheads="1"/>
          </p:cNvSpPr>
          <p:nvPr>
            <p:ph type="title"/>
          </p:nvPr>
        </p:nvSpPr>
        <p:spPr>
          <a:xfrm>
            <a:off x="0" y="304800"/>
            <a:ext cx="9144000" cy="1143000"/>
          </a:xfrm>
        </p:spPr>
        <p:txBody>
          <a:bodyPr/>
          <a:lstStyle/>
          <a:p>
            <a:pPr>
              <a:defRPr/>
            </a:pPr>
            <a:r>
              <a:rPr lang="en-US" altLang="en-US" sz="4000" smtClean="0">
                <a:effectLst>
                  <a:outerShdw blurRad="38100" dist="38100" dir="2700000" algn="tl">
                    <a:srgbClr val="000000"/>
                  </a:outerShdw>
                </a:effectLst>
                <a:latin typeface="Arial" charset="0"/>
              </a:rPr>
              <a:t>Four Ways To Establish Bible Authority</a:t>
            </a:r>
            <a:r>
              <a:rPr lang="en-US" altLang="en-US" sz="4600" smtClean="0">
                <a:effectLst>
                  <a:outerShdw blurRad="38100" dist="38100" dir="2700000" algn="tl">
                    <a:srgbClr val="000000"/>
                  </a:outerShdw>
                </a:effectLst>
                <a:latin typeface="Arial" charset="0"/>
              </a:rPr>
              <a:t> </a:t>
            </a:r>
            <a:endParaRPr lang="en-US" altLang="en-US" sz="4800" smtClean="0"/>
          </a:p>
        </p:txBody>
      </p:sp>
      <p:sp>
        <p:nvSpPr>
          <p:cNvPr id="1167363" name="Rectangle 3"/>
          <p:cNvSpPr>
            <a:spLocks noGrp="1" noChangeArrowheads="1"/>
          </p:cNvSpPr>
          <p:nvPr>
            <p:ph type="body" idx="1"/>
          </p:nvPr>
        </p:nvSpPr>
        <p:spPr>
          <a:xfrm>
            <a:off x="381000" y="1371600"/>
            <a:ext cx="8534400" cy="5486400"/>
          </a:xfrm>
        </p:spPr>
        <p:txBody>
          <a:bodyPr/>
          <a:lstStyle/>
          <a:p>
            <a:pPr marL="609600" indent="-609600">
              <a:spcBef>
                <a:spcPct val="40000"/>
              </a:spcBef>
              <a:buFontTx/>
              <a:buAutoNum type="arabicPeriod"/>
              <a:defRPr/>
            </a:pPr>
            <a:r>
              <a:rPr lang="en-US" altLang="en-US" smtClean="0">
                <a:effectLst>
                  <a:outerShdw blurRad="38100" dist="38100" dir="2700000" algn="tl">
                    <a:srgbClr val="000000"/>
                  </a:outerShdw>
                </a:effectLst>
                <a:latin typeface="Arial" charset="0"/>
              </a:rPr>
              <a:t>Statements of Fact.</a:t>
            </a:r>
          </a:p>
          <a:p>
            <a:pPr marL="609600" indent="-609600">
              <a:spcBef>
                <a:spcPct val="40000"/>
              </a:spcBef>
              <a:buFontTx/>
              <a:buAutoNum type="arabicPeriod"/>
              <a:defRPr/>
            </a:pPr>
            <a:r>
              <a:rPr lang="en-US" altLang="en-US" smtClean="0">
                <a:effectLst>
                  <a:outerShdw blurRad="38100" dist="38100" dir="2700000" algn="tl">
                    <a:srgbClr val="000000"/>
                  </a:outerShdw>
                </a:effectLst>
                <a:latin typeface="Arial" charset="0"/>
              </a:rPr>
              <a:t>Commands.</a:t>
            </a:r>
          </a:p>
          <a:p>
            <a:pPr marL="609600" indent="-609600">
              <a:spcBef>
                <a:spcPct val="40000"/>
              </a:spcBef>
              <a:buFontTx/>
              <a:buAutoNum type="arabicPeriod"/>
              <a:defRPr/>
            </a:pPr>
            <a:r>
              <a:rPr lang="en-US" altLang="en-US" smtClean="0">
                <a:effectLst>
                  <a:outerShdw blurRad="38100" dist="38100" dir="2700000" algn="tl">
                    <a:srgbClr val="000000"/>
                  </a:outerShdw>
                </a:effectLst>
                <a:latin typeface="Arial" charset="0"/>
              </a:rPr>
              <a:t>Approved Examples.</a:t>
            </a:r>
          </a:p>
        </p:txBody>
      </p:sp>
    </p:spTree>
  </p:cSld>
  <p:clrMapOvr>
    <a:masterClrMapping/>
  </p:clrMapOvr>
  <p:timing>
    <p:tnLst>
      <p:par>
        <p:cT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62562" name="Rectangle 2"/>
          <p:cNvSpPr>
            <a:spLocks noGrp="1" noChangeArrowheads="1"/>
          </p:cNvSpPr>
          <p:nvPr>
            <p:ph type="title"/>
          </p:nvPr>
        </p:nvSpPr>
        <p:spPr>
          <a:xfrm>
            <a:off x="0" y="304800"/>
            <a:ext cx="9144000" cy="1143000"/>
          </a:xfrm>
        </p:spPr>
        <p:txBody>
          <a:bodyPr/>
          <a:lstStyle/>
          <a:p>
            <a:pPr>
              <a:defRPr/>
            </a:pPr>
            <a:r>
              <a:rPr lang="en-US" altLang="en-US" sz="4000" smtClean="0">
                <a:effectLst>
                  <a:outerShdw blurRad="38100" dist="38100" dir="2700000" algn="tl">
                    <a:srgbClr val="000000"/>
                  </a:outerShdw>
                </a:effectLst>
                <a:latin typeface="Arial" charset="0"/>
              </a:rPr>
              <a:t>Four Ways To Establish Bible Authority</a:t>
            </a:r>
            <a:r>
              <a:rPr lang="en-US" altLang="en-US" sz="4600" smtClean="0">
                <a:effectLst>
                  <a:outerShdw blurRad="38100" dist="38100" dir="2700000" algn="tl">
                    <a:srgbClr val="000000"/>
                  </a:outerShdw>
                </a:effectLst>
                <a:latin typeface="Arial" charset="0"/>
              </a:rPr>
              <a:t> </a:t>
            </a:r>
            <a:endParaRPr lang="en-US" altLang="en-US" sz="4800" smtClean="0"/>
          </a:p>
        </p:txBody>
      </p:sp>
      <p:sp>
        <p:nvSpPr>
          <p:cNvPr id="962563" name="Rectangle 3"/>
          <p:cNvSpPr>
            <a:spLocks noGrp="1" noChangeArrowheads="1"/>
          </p:cNvSpPr>
          <p:nvPr>
            <p:ph type="body" idx="1"/>
          </p:nvPr>
        </p:nvSpPr>
        <p:spPr>
          <a:xfrm>
            <a:off x="381000" y="1371600"/>
            <a:ext cx="8534400" cy="5486400"/>
          </a:xfrm>
        </p:spPr>
        <p:txBody>
          <a:bodyPr/>
          <a:lstStyle/>
          <a:p>
            <a:pPr marL="609600" indent="-609600">
              <a:spcBef>
                <a:spcPct val="40000"/>
              </a:spcBef>
              <a:buFontTx/>
              <a:buAutoNum type="arabicPeriod"/>
              <a:defRPr/>
            </a:pPr>
            <a:r>
              <a:rPr lang="en-US" altLang="en-US" smtClean="0">
                <a:effectLst>
                  <a:outerShdw blurRad="38100" dist="38100" dir="2700000" algn="tl">
                    <a:srgbClr val="000000"/>
                  </a:outerShdw>
                </a:effectLst>
                <a:latin typeface="Arial" charset="0"/>
              </a:rPr>
              <a:t>Statements of Fact.</a:t>
            </a:r>
          </a:p>
          <a:p>
            <a:pPr marL="609600" indent="-609600">
              <a:spcBef>
                <a:spcPct val="40000"/>
              </a:spcBef>
              <a:buFontTx/>
              <a:buAutoNum type="arabicPeriod"/>
              <a:defRPr/>
            </a:pPr>
            <a:r>
              <a:rPr lang="en-US" altLang="en-US" smtClean="0">
                <a:effectLst>
                  <a:outerShdw blurRad="38100" dist="38100" dir="2700000" algn="tl">
                    <a:srgbClr val="000000"/>
                  </a:outerShdw>
                </a:effectLst>
                <a:latin typeface="Arial" charset="0"/>
              </a:rPr>
              <a:t>Commands.</a:t>
            </a:r>
          </a:p>
          <a:p>
            <a:pPr marL="609600" indent="-609600">
              <a:spcBef>
                <a:spcPct val="40000"/>
              </a:spcBef>
              <a:buFontTx/>
              <a:buAutoNum type="arabicPeriod"/>
              <a:defRPr/>
            </a:pPr>
            <a:r>
              <a:rPr lang="en-US" altLang="en-US" smtClean="0">
                <a:effectLst>
                  <a:outerShdw blurRad="38100" dist="38100" dir="2700000" algn="tl">
                    <a:srgbClr val="000000"/>
                  </a:outerShdw>
                </a:effectLst>
                <a:latin typeface="Arial" charset="0"/>
              </a:rPr>
              <a:t>Approved Examples.</a:t>
            </a:r>
          </a:p>
          <a:p>
            <a:pPr marL="609600" indent="-609600">
              <a:spcBef>
                <a:spcPct val="40000"/>
              </a:spcBef>
              <a:buFontTx/>
              <a:buAutoNum type="arabicPeriod"/>
              <a:defRPr/>
            </a:pPr>
            <a:r>
              <a:rPr lang="en-US" altLang="en-US" smtClean="0">
                <a:effectLst>
                  <a:outerShdw blurRad="38100" dist="38100" dir="2700000" algn="tl">
                    <a:srgbClr val="000000"/>
                  </a:outerShdw>
                </a:effectLst>
                <a:latin typeface="Arial" charset="0"/>
              </a:rPr>
              <a:t>Necessary Inference.</a:t>
            </a:r>
          </a:p>
        </p:txBody>
      </p:sp>
    </p:spTree>
  </p:cSld>
  <p:clrMapOvr>
    <a:masterClrMapping/>
  </p:clrMapOvr>
  <p:timing>
    <p:tnLst>
      <p:par>
        <p:cTn id="1" dur="indefinite" restart="never" nodeType="tmRoot"/>
      </p:par>
    </p:tnLst>
  </p:timing>
</p:sld>
</file>

<file path=ppt/slides/slide10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69410" name="Rectangle 2"/>
          <p:cNvSpPr>
            <a:spLocks noGrp="1" noChangeArrowheads="1"/>
          </p:cNvSpPr>
          <p:nvPr>
            <p:ph type="title"/>
          </p:nvPr>
        </p:nvSpPr>
        <p:spPr>
          <a:xfrm>
            <a:off x="0" y="304800"/>
            <a:ext cx="9144000" cy="1143000"/>
          </a:xfrm>
        </p:spPr>
        <p:txBody>
          <a:bodyPr/>
          <a:lstStyle/>
          <a:p>
            <a:pPr>
              <a:defRPr/>
            </a:pPr>
            <a:r>
              <a:rPr lang="en-US" altLang="en-US" sz="4000" smtClean="0">
                <a:effectLst>
                  <a:outerShdw blurRad="38100" dist="38100" dir="2700000" algn="tl">
                    <a:srgbClr val="000000"/>
                  </a:outerShdw>
                </a:effectLst>
                <a:latin typeface="Arial" charset="0"/>
              </a:rPr>
              <a:t>Four Ways To Establish Bible Authority</a:t>
            </a:r>
            <a:r>
              <a:rPr lang="en-US" altLang="en-US" sz="4600" smtClean="0">
                <a:effectLst>
                  <a:outerShdw blurRad="38100" dist="38100" dir="2700000" algn="tl">
                    <a:srgbClr val="000000"/>
                  </a:outerShdw>
                </a:effectLst>
                <a:latin typeface="Arial" charset="0"/>
              </a:rPr>
              <a:t> </a:t>
            </a:r>
            <a:endParaRPr lang="en-US" altLang="en-US" sz="4800" smtClean="0"/>
          </a:p>
        </p:txBody>
      </p:sp>
      <p:sp>
        <p:nvSpPr>
          <p:cNvPr id="1169411" name="Rectangle 3"/>
          <p:cNvSpPr>
            <a:spLocks noGrp="1" noChangeArrowheads="1"/>
          </p:cNvSpPr>
          <p:nvPr>
            <p:ph type="body" idx="1"/>
          </p:nvPr>
        </p:nvSpPr>
        <p:spPr>
          <a:xfrm>
            <a:off x="381000" y="1371600"/>
            <a:ext cx="8534400" cy="5486400"/>
          </a:xfrm>
        </p:spPr>
        <p:txBody>
          <a:bodyPr/>
          <a:lstStyle/>
          <a:p>
            <a:pPr marL="609600" indent="-609600">
              <a:spcBef>
                <a:spcPct val="40000"/>
              </a:spcBef>
              <a:buFontTx/>
              <a:buAutoNum type="arabicPeriod"/>
              <a:defRPr/>
            </a:pPr>
            <a:r>
              <a:rPr lang="en-US" altLang="en-US" smtClean="0">
                <a:effectLst>
                  <a:outerShdw blurRad="38100" dist="38100" dir="2700000" algn="tl">
                    <a:srgbClr val="000000"/>
                  </a:outerShdw>
                </a:effectLst>
                <a:latin typeface="Arial" charset="0"/>
              </a:rPr>
              <a:t>Statements of Fact.</a:t>
            </a:r>
          </a:p>
          <a:p>
            <a:pPr marL="609600" indent="-609600">
              <a:spcBef>
                <a:spcPct val="40000"/>
              </a:spcBef>
              <a:buFontTx/>
              <a:buAutoNum type="arabicPeriod"/>
              <a:defRPr/>
            </a:pPr>
            <a:r>
              <a:rPr lang="en-US" altLang="en-US" smtClean="0">
                <a:effectLst>
                  <a:outerShdw blurRad="38100" dist="38100" dir="2700000" algn="tl">
                    <a:srgbClr val="000000"/>
                  </a:outerShdw>
                </a:effectLst>
                <a:latin typeface="Arial" charset="0"/>
              </a:rPr>
              <a:t>Commands.</a:t>
            </a:r>
          </a:p>
          <a:p>
            <a:pPr marL="609600" indent="-609600">
              <a:spcBef>
                <a:spcPct val="40000"/>
              </a:spcBef>
              <a:buFontTx/>
              <a:buAutoNum type="arabicPeriod"/>
              <a:defRPr/>
            </a:pPr>
            <a:r>
              <a:rPr lang="en-US" altLang="en-US" smtClean="0">
                <a:effectLst>
                  <a:outerShdw blurRad="38100" dist="38100" dir="2700000" algn="tl">
                    <a:srgbClr val="000000"/>
                  </a:outerShdw>
                </a:effectLst>
                <a:latin typeface="Arial" charset="0"/>
              </a:rPr>
              <a:t>Approved Examples.</a:t>
            </a:r>
          </a:p>
          <a:p>
            <a:pPr marL="609600" indent="-609600">
              <a:spcBef>
                <a:spcPct val="40000"/>
              </a:spcBef>
              <a:buFontTx/>
              <a:buAutoNum type="arabicPeriod"/>
              <a:defRPr/>
            </a:pPr>
            <a:r>
              <a:rPr lang="en-US" altLang="en-US" smtClean="0">
                <a:effectLst>
                  <a:outerShdw blurRad="38100" dist="38100" dir="2700000" algn="tl">
                    <a:srgbClr val="000000"/>
                  </a:outerShdw>
                </a:effectLst>
                <a:latin typeface="Arial" charset="0"/>
              </a:rPr>
              <a:t>Necessary Inference.</a:t>
            </a:r>
          </a:p>
          <a:p>
            <a:pPr marL="990600" lvl="1" indent="-533400">
              <a:spcBef>
                <a:spcPct val="40000"/>
              </a:spcBef>
              <a:defRPr/>
            </a:pPr>
            <a:r>
              <a:rPr lang="en-US" altLang="en-US" smtClean="0">
                <a:solidFill>
                  <a:schemeClr val="tx2"/>
                </a:solidFill>
                <a:effectLst>
                  <a:outerShdw blurRad="38100" dist="38100" dir="2700000" algn="tl">
                    <a:srgbClr val="000000"/>
                  </a:outerShdw>
                </a:effectLst>
                <a:latin typeface="Arial" charset="0"/>
              </a:rPr>
              <a:t>Sometimes we are forced to a conclusion because of what is stated in the Bible.</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6050" name="Rectangle 2"/>
          <p:cNvSpPr>
            <a:spLocks noGrp="1" noChangeArrowheads="1"/>
          </p:cNvSpPr>
          <p:nvPr>
            <p:ph type="title"/>
          </p:nvPr>
        </p:nvSpPr>
        <p:spPr>
          <a:xfrm>
            <a:off x="228600" y="304800"/>
            <a:ext cx="8686800" cy="1143000"/>
          </a:xfrm>
        </p:spPr>
        <p:txBody>
          <a:bodyPr/>
          <a:lstStyle/>
          <a:p>
            <a:pPr>
              <a:defRPr/>
            </a:pPr>
            <a:r>
              <a:rPr lang="en-US" altLang="en-US" sz="4600" smtClean="0">
                <a:effectLst>
                  <a:outerShdw blurRad="38100" dist="38100" dir="2700000" algn="tl">
                    <a:srgbClr val="000000"/>
                  </a:outerShdw>
                </a:effectLst>
                <a:latin typeface="Arial" charset="0"/>
              </a:rPr>
              <a:t>The Authority Of The Bible</a:t>
            </a:r>
            <a:endParaRPr lang="en-US" altLang="en-US" sz="4800" smtClean="0"/>
          </a:p>
        </p:txBody>
      </p:sp>
      <p:sp>
        <p:nvSpPr>
          <p:cNvPr id="1026051" name="Rectangle 3"/>
          <p:cNvSpPr>
            <a:spLocks noGrp="1" noChangeArrowheads="1"/>
          </p:cNvSpPr>
          <p:nvPr>
            <p:ph type="body" idx="1"/>
          </p:nvPr>
        </p:nvSpPr>
        <p:spPr>
          <a:xfrm>
            <a:off x="381000" y="1371600"/>
            <a:ext cx="8534400" cy="5181600"/>
          </a:xfrm>
        </p:spPr>
        <p:txBody>
          <a:bodyPr/>
          <a:lstStyle/>
          <a:p>
            <a:pPr>
              <a:spcBef>
                <a:spcPct val="40000"/>
              </a:spcBef>
              <a:defRPr/>
            </a:pPr>
            <a:r>
              <a:rPr lang="en-US" altLang="en-US" smtClean="0">
                <a:effectLst>
                  <a:outerShdw blurRad="38100" dist="38100" dir="2700000" algn="tl">
                    <a:srgbClr val="000000"/>
                  </a:outerShdw>
                </a:effectLst>
                <a:latin typeface="Arial" charset="0"/>
              </a:rPr>
              <a:t>There is a need for authority in religion.</a:t>
            </a:r>
          </a:p>
          <a:p>
            <a:pPr>
              <a:spcBef>
                <a:spcPct val="40000"/>
              </a:spcBef>
              <a:defRPr/>
            </a:pPr>
            <a:r>
              <a:rPr lang="en-US" altLang="en-US" smtClean="0">
                <a:effectLst>
                  <a:outerShdw blurRad="38100" dist="38100" dir="2700000" algn="tl">
                    <a:srgbClr val="000000"/>
                  </a:outerShdw>
                </a:effectLst>
                <a:latin typeface="Arial" charset="0"/>
              </a:rPr>
              <a:t>The Bible gives us a perfect guide in all religious matters.</a:t>
            </a:r>
          </a:p>
          <a:p>
            <a:pPr>
              <a:spcBef>
                <a:spcPct val="40000"/>
              </a:spcBef>
              <a:defRPr/>
            </a:pPr>
            <a:r>
              <a:rPr lang="en-US" altLang="en-US" smtClean="0">
                <a:effectLst>
                  <a:outerShdw blurRad="38100" dist="38100" dir="2700000" algn="tl">
                    <a:srgbClr val="000000"/>
                  </a:outerShdw>
                </a:effectLst>
                <a:latin typeface="Arial" charset="0"/>
              </a:rPr>
              <a:t>“Authority” is the right to rule or direct.</a:t>
            </a:r>
          </a:p>
          <a:p>
            <a:pPr lvl="1">
              <a:spcBef>
                <a:spcPct val="40000"/>
              </a:spcBef>
              <a:defRPr/>
            </a:pPr>
            <a:r>
              <a:rPr lang="en-US" altLang="en-US" smtClean="0">
                <a:solidFill>
                  <a:schemeClr val="tx2"/>
                </a:solidFill>
                <a:effectLst>
                  <a:outerShdw blurRad="38100" dist="38100" dir="2700000" algn="tl">
                    <a:srgbClr val="000000"/>
                  </a:outerShdw>
                </a:effectLst>
                <a:latin typeface="Arial" charset="0"/>
              </a:rPr>
              <a:t>Someone must have the right to rule.</a:t>
            </a:r>
          </a:p>
          <a:p>
            <a:pPr lvl="1">
              <a:spcBef>
                <a:spcPct val="40000"/>
              </a:spcBef>
              <a:defRPr/>
            </a:pPr>
            <a:r>
              <a:rPr lang="en-US" altLang="en-US" smtClean="0">
                <a:solidFill>
                  <a:schemeClr val="tx2"/>
                </a:solidFill>
                <a:effectLst>
                  <a:outerShdw blurRad="38100" dist="38100" dir="2700000" algn="tl">
                    <a:srgbClr val="000000"/>
                  </a:outerShdw>
                </a:effectLst>
                <a:latin typeface="Arial" charset="0"/>
              </a:rPr>
              <a:t>There must be a standard of authority to follow in order for there to be agreement and unity.</a:t>
            </a:r>
          </a:p>
          <a:p>
            <a:pPr lvl="1">
              <a:spcBef>
                <a:spcPct val="40000"/>
              </a:spcBef>
              <a:defRPr/>
            </a:pPr>
            <a:r>
              <a:rPr lang="en-US" altLang="en-US" smtClean="0">
                <a:solidFill>
                  <a:schemeClr val="tx2"/>
                </a:solidFill>
                <a:effectLst>
                  <a:outerShdw blurRad="38100" dist="38100" dir="2700000" algn="tl">
                    <a:srgbClr val="000000"/>
                  </a:outerShdw>
                </a:effectLst>
                <a:latin typeface="Arial" charset="0"/>
              </a:rPr>
              <a:t>For example, how long is this line?</a:t>
            </a:r>
          </a:p>
        </p:txBody>
      </p:sp>
      <p:sp>
        <p:nvSpPr>
          <p:cNvPr id="12292" name="Line 4"/>
          <p:cNvSpPr>
            <a:spLocks noChangeShapeType="1"/>
          </p:cNvSpPr>
          <p:nvPr/>
        </p:nvSpPr>
        <p:spPr bwMode="auto">
          <a:xfrm>
            <a:off x="2743200" y="6324600"/>
            <a:ext cx="3733800" cy="0"/>
          </a:xfrm>
          <a:prstGeom prst="line">
            <a:avLst/>
          </a:prstGeom>
          <a:noFill/>
          <a:ln w="8255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Ovr>
    <a:masterClrMapping/>
  </p:clrMapOvr>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71458" name="Rectangle 2"/>
          <p:cNvSpPr>
            <a:spLocks noGrp="1" noChangeArrowheads="1"/>
          </p:cNvSpPr>
          <p:nvPr>
            <p:ph type="title"/>
          </p:nvPr>
        </p:nvSpPr>
        <p:spPr>
          <a:xfrm>
            <a:off x="0" y="304800"/>
            <a:ext cx="9144000" cy="1143000"/>
          </a:xfrm>
        </p:spPr>
        <p:txBody>
          <a:bodyPr/>
          <a:lstStyle/>
          <a:p>
            <a:pPr>
              <a:defRPr/>
            </a:pPr>
            <a:r>
              <a:rPr lang="en-US" altLang="en-US" sz="4000" smtClean="0">
                <a:effectLst>
                  <a:outerShdw blurRad="38100" dist="38100" dir="2700000" algn="tl">
                    <a:srgbClr val="000000"/>
                  </a:outerShdw>
                </a:effectLst>
                <a:latin typeface="Arial" charset="0"/>
              </a:rPr>
              <a:t>Four Ways To Establish Bible Authority</a:t>
            </a:r>
            <a:r>
              <a:rPr lang="en-US" altLang="en-US" sz="4600" smtClean="0">
                <a:effectLst>
                  <a:outerShdw blurRad="38100" dist="38100" dir="2700000" algn="tl">
                    <a:srgbClr val="000000"/>
                  </a:outerShdw>
                </a:effectLst>
                <a:latin typeface="Arial" charset="0"/>
              </a:rPr>
              <a:t> </a:t>
            </a:r>
            <a:endParaRPr lang="en-US" altLang="en-US" sz="4800" smtClean="0"/>
          </a:p>
        </p:txBody>
      </p:sp>
      <p:sp>
        <p:nvSpPr>
          <p:cNvPr id="1171459" name="Rectangle 3"/>
          <p:cNvSpPr>
            <a:spLocks noGrp="1" noChangeArrowheads="1"/>
          </p:cNvSpPr>
          <p:nvPr>
            <p:ph type="body" idx="1"/>
          </p:nvPr>
        </p:nvSpPr>
        <p:spPr>
          <a:xfrm>
            <a:off x="381000" y="1371600"/>
            <a:ext cx="8534400" cy="5486400"/>
          </a:xfrm>
        </p:spPr>
        <p:txBody>
          <a:bodyPr/>
          <a:lstStyle/>
          <a:p>
            <a:pPr marL="609600" indent="-609600">
              <a:spcBef>
                <a:spcPct val="40000"/>
              </a:spcBef>
              <a:buFontTx/>
              <a:buAutoNum type="arabicPeriod"/>
              <a:defRPr/>
            </a:pPr>
            <a:r>
              <a:rPr lang="en-US" altLang="en-US" dirty="0" smtClean="0">
                <a:effectLst>
                  <a:outerShdw blurRad="38100" dist="38100" dir="2700000" algn="tl">
                    <a:srgbClr val="000000"/>
                  </a:outerShdw>
                </a:effectLst>
                <a:latin typeface="Arial" charset="0"/>
              </a:rPr>
              <a:t>Statements of Fact.</a:t>
            </a:r>
          </a:p>
          <a:p>
            <a:pPr marL="609600" indent="-609600">
              <a:spcBef>
                <a:spcPct val="40000"/>
              </a:spcBef>
              <a:buFontTx/>
              <a:buAutoNum type="arabicPeriod"/>
              <a:defRPr/>
            </a:pPr>
            <a:r>
              <a:rPr lang="en-US" altLang="en-US" dirty="0" smtClean="0">
                <a:effectLst>
                  <a:outerShdw blurRad="38100" dist="38100" dir="2700000" algn="tl">
                    <a:srgbClr val="000000"/>
                  </a:outerShdw>
                </a:effectLst>
                <a:latin typeface="Arial" charset="0"/>
              </a:rPr>
              <a:t>Commands.</a:t>
            </a:r>
          </a:p>
          <a:p>
            <a:pPr marL="609600" indent="-609600">
              <a:spcBef>
                <a:spcPct val="40000"/>
              </a:spcBef>
              <a:buFontTx/>
              <a:buAutoNum type="arabicPeriod"/>
              <a:defRPr/>
            </a:pPr>
            <a:r>
              <a:rPr lang="en-US" altLang="en-US" dirty="0" smtClean="0">
                <a:effectLst>
                  <a:outerShdw blurRad="38100" dist="38100" dir="2700000" algn="tl">
                    <a:srgbClr val="000000"/>
                  </a:outerShdw>
                </a:effectLst>
                <a:latin typeface="Arial" charset="0"/>
              </a:rPr>
              <a:t>Approved Examples.</a:t>
            </a:r>
          </a:p>
          <a:p>
            <a:pPr marL="609600" indent="-609600">
              <a:spcBef>
                <a:spcPct val="40000"/>
              </a:spcBef>
              <a:buFontTx/>
              <a:buAutoNum type="arabicPeriod"/>
              <a:defRPr/>
            </a:pPr>
            <a:r>
              <a:rPr lang="en-US" altLang="en-US" dirty="0" smtClean="0">
                <a:effectLst>
                  <a:outerShdw blurRad="38100" dist="38100" dir="2700000" algn="tl">
                    <a:srgbClr val="000000"/>
                  </a:outerShdw>
                </a:effectLst>
                <a:latin typeface="Arial" charset="0"/>
              </a:rPr>
              <a:t>Necessary Inference.</a:t>
            </a:r>
          </a:p>
          <a:p>
            <a:pPr marL="990600" lvl="1" indent="-533400">
              <a:spcBef>
                <a:spcPct val="40000"/>
              </a:spcBef>
              <a:defRPr/>
            </a:pPr>
            <a:r>
              <a:rPr lang="en-US" altLang="en-US" dirty="0" smtClean="0">
                <a:solidFill>
                  <a:schemeClr val="tx2"/>
                </a:solidFill>
                <a:effectLst>
                  <a:outerShdw blurRad="38100" dist="38100" dir="2700000" algn="tl">
                    <a:srgbClr val="000000"/>
                  </a:outerShdw>
                </a:effectLst>
                <a:latin typeface="Arial" charset="0"/>
              </a:rPr>
              <a:t>Sometimes we are forced to a conclusion because of what is stated in the Bible.</a:t>
            </a:r>
          </a:p>
          <a:p>
            <a:pPr marL="990600" lvl="1" indent="-533400">
              <a:spcBef>
                <a:spcPct val="40000"/>
              </a:spcBef>
              <a:defRPr/>
            </a:pPr>
            <a:r>
              <a:rPr lang="en-US" altLang="en-US" dirty="0" smtClean="0">
                <a:solidFill>
                  <a:schemeClr val="tx2"/>
                </a:solidFill>
                <a:effectLst>
                  <a:outerShdw blurRad="38100" dist="38100" dir="2700000" algn="tl">
                    <a:srgbClr val="000000"/>
                  </a:outerShdw>
                </a:effectLst>
                <a:latin typeface="Arial" charset="0"/>
              </a:rPr>
              <a:t>For example, how often did the disciples come together to </a:t>
            </a:r>
            <a:r>
              <a:rPr lang="en-US" altLang="en-US" dirty="0" smtClean="0">
                <a:solidFill>
                  <a:schemeClr val="tx2"/>
                </a:solidFill>
                <a:effectLst>
                  <a:outerShdw blurRad="38100" dist="38100" dir="2700000" algn="tl">
                    <a:srgbClr val="000000"/>
                  </a:outerShdw>
                </a:effectLst>
                <a:latin typeface="Arial" charset="0"/>
              </a:rPr>
              <a:t>observe </a:t>
            </a:r>
            <a:r>
              <a:rPr lang="en-US" altLang="en-US" dirty="0" smtClean="0">
                <a:solidFill>
                  <a:schemeClr val="tx2"/>
                </a:solidFill>
                <a:effectLst>
                  <a:outerShdw blurRad="38100" dist="38100" dir="2700000" algn="tl">
                    <a:srgbClr val="000000"/>
                  </a:outerShdw>
                </a:effectLst>
                <a:latin typeface="Arial" charset="0"/>
              </a:rPr>
              <a:t>the Lord’s Supper?</a:t>
            </a:r>
          </a:p>
        </p:txBody>
      </p:sp>
    </p:spTree>
  </p:cSld>
  <p:clrMapOvr>
    <a:masterClrMapping/>
  </p:clrMapOvr>
  <p:timing>
    <p:tnLst>
      <p:par>
        <p:cTn id="1" dur="indefinite" restart="never" nodeType="tmRoot"/>
      </p:par>
    </p:tnLst>
  </p:timing>
</p:sld>
</file>

<file path=ppt/slides/slide1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71458" name="Rectangle 2"/>
          <p:cNvSpPr>
            <a:spLocks noGrp="1" noChangeArrowheads="1"/>
          </p:cNvSpPr>
          <p:nvPr>
            <p:ph type="title"/>
          </p:nvPr>
        </p:nvSpPr>
        <p:spPr>
          <a:xfrm>
            <a:off x="0" y="304800"/>
            <a:ext cx="9144000" cy="1143000"/>
          </a:xfrm>
        </p:spPr>
        <p:txBody>
          <a:bodyPr/>
          <a:lstStyle/>
          <a:p>
            <a:pPr>
              <a:defRPr/>
            </a:pPr>
            <a:r>
              <a:rPr lang="en-US" altLang="en-US" sz="4000" smtClean="0">
                <a:effectLst>
                  <a:outerShdw blurRad="38100" dist="38100" dir="2700000" algn="tl">
                    <a:srgbClr val="000000"/>
                  </a:outerShdw>
                </a:effectLst>
                <a:latin typeface="Arial" charset="0"/>
              </a:rPr>
              <a:t>Four Ways To Establish Bible Authority</a:t>
            </a:r>
            <a:r>
              <a:rPr lang="en-US" altLang="en-US" sz="4600" smtClean="0">
                <a:effectLst>
                  <a:outerShdw blurRad="38100" dist="38100" dir="2700000" algn="tl">
                    <a:srgbClr val="000000"/>
                  </a:outerShdw>
                </a:effectLst>
                <a:latin typeface="Arial" charset="0"/>
              </a:rPr>
              <a:t> </a:t>
            </a:r>
            <a:endParaRPr lang="en-US" altLang="en-US" sz="4800" smtClean="0"/>
          </a:p>
        </p:txBody>
      </p:sp>
      <p:sp>
        <p:nvSpPr>
          <p:cNvPr id="1171459" name="Rectangle 3"/>
          <p:cNvSpPr>
            <a:spLocks noGrp="1" noChangeArrowheads="1"/>
          </p:cNvSpPr>
          <p:nvPr>
            <p:ph type="body" idx="1"/>
          </p:nvPr>
        </p:nvSpPr>
        <p:spPr>
          <a:xfrm>
            <a:off x="381000" y="1371600"/>
            <a:ext cx="8534400" cy="5486400"/>
          </a:xfrm>
        </p:spPr>
        <p:txBody>
          <a:bodyPr/>
          <a:lstStyle/>
          <a:p>
            <a:pPr marL="609600" indent="-609600">
              <a:spcBef>
                <a:spcPct val="40000"/>
              </a:spcBef>
              <a:buFontTx/>
              <a:buAutoNum type="arabicPeriod"/>
              <a:defRPr/>
            </a:pPr>
            <a:r>
              <a:rPr lang="en-US" altLang="en-US" dirty="0" smtClean="0">
                <a:effectLst>
                  <a:outerShdw blurRad="38100" dist="38100" dir="2700000" algn="tl">
                    <a:srgbClr val="000000"/>
                  </a:outerShdw>
                </a:effectLst>
                <a:latin typeface="Arial" charset="0"/>
              </a:rPr>
              <a:t>Statements of Fact.</a:t>
            </a:r>
          </a:p>
          <a:p>
            <a:pPr marL="609600" indent="-609600">
              <a:spcBef>
                <a:spcPct val="40000"/>
              </a:spcBef>
              <a:buFontTx/>
              <a:buAutoNum type="arabicPeriod"/>
              <a:defRPr/>
            </a:pPr>
            <a:r>
              <a:rPr lang="en-US" altLang="en-US" dirty="0" smtClean="0">
                <a:effectLst>
                  <a:outerShdw blurRad="38100" dist="38100" dir="2700000" algn="tl">
                    <a:srgbClr val="000000"/>
                  </a:outerShdw>
                </a:effectLst>
                <a:latin typeface="Arial" charset="0"/>
              </a:rPr>
              <a:t>Commands.</a:t>
            </a:r>
          </a:p>
          <a:p>
            <a:pPr marL="609600" indent="-609600">
              <a:spcBef>
                <a:spcPct val="40000"/>
              </a:spcBef>
              <a:buFontTx/>
              <a:buAutoNum type="arabicPeriod"/>
              <a:defRPr/>
            </a:pPr>
            <a:r>
              <a:rPr lang="en-US" altLang="en-US" dirty="0" smtClean="0">
                <a:effectLst>
                  <a:outerShdw blurRad="38100" dist="38100" dir="2700000" algn="tl">
                    <a:srgbClr val="000000"/>
                  </a:outerShdw>
                </a:effectLst>
                <a:latin typeface="Arial" charset="0"/>
              </a:rPr>
              <a:t>Approved Examples.</a:t>
            </a:r>
          </a:p>
          <a:p>
            <a:pPr marL="609600" indent="-609600">
              <a:spcBef>
                <a:spcPct val="40000"/>
              </a:spcBef>
              <a:buFontTx/>
              <a:buAutoNum type="arabicPeriod"/>
              <a:defRPr/>
            </a:pPr>
            <a:r>
              <a:rPr lang="en-US" altLang="en-US" dirty="0" smtClean="0">
                <a:effectLst>
                  <a:outerShdw blurRad="38100" dist="38100" dir="2700000" algn="tl">
                    <a:srgbClr val="000000"/>
                  </a:outerShdw>
                </a:effectLst>
                <a:latin typeface="Arial" charset="0"/>
              </a:rPr>
              <a:t>Necessary Inference.</a:t>
            </a:r>
          </a:p>
          <a:p>
            <a:pPr marL="990600" lvl="1" indent="-533400">
              <a:spcBef>
                <a:spcPct val="40000"/>
              </a:spcBef>
              <a:defRPr/>
            </a:pPr>
            <a:r>
              <a:rPr lang="en-US" altLang="en-US" dirty="0" smtClean="0">
                <a:solidFill>
                  <a:schemeClr val="tx2"/>
                </a:solidFill>
                <a:effectLst>
                  <a:outerShdw blurRad="38100" dist="38100" dir="2700000" algn="tl">
                    <a:srgbClr val="000000"/>
                  </a:outerShdw>
                </a:effectLst>
                <a:latin typeface="Arial" charset="0"/>
              </a:rPr>
              <a:t>Sometimes we are forced to a conclusion because of what is stated in the Bible.</a:t>
            </a:r>
          </a:p>
          <a:p>
            <a:pPr marL="990600" lvl="1" indent="-533400">
              <a:spcBef>
                <a:spcPct val="40000"/>
              </a:spcBef>
              <a:defRPr/>
            </a:pPr>
            <a:r>
              <a:rPr lang="en-US" altLang="en-US" dirty="0" smtClean="0">
                <a:solidFill>
                  <a:schemeClr val="tx2"/>
                </a:solidFill>
                <a:effectLst>
                  <a:outerShdw blurRad="38100" dist="38100" dir="2700000" algn="tl">
                    <a:srgbClr val="000000"/>
                  </a:outerShdw>
                </a:effectLst>
                <a:latin typeface="Arial" charset="0"/>
              </a:rPr>
              <a:t>For example, how often did the disciples come together to </a:t>
            </a:r>
            <a:r>
              <a:rPr lang="en-US" altLang="en-US" dirty="0" smtClean="0">
                <a:solidFill>
                  <a:schemeClr val="tx2"/>
                </a:solidFill>
                <a:effectLst>
                  <a:outerShdw blurRad="38100" dist="38100" dir="2700000" algn="tl">
                    <a:srgbClr val="000000"/>
                  </a:outerShdw>
                </a:effectLst>
                <a:latin typeface="Arial" charset="0"/>
              </a:rPr>
              <a:t>observe </a:t>
            </a:r>
            <a:r>
              <a:rPr lang="en-US" altLang="en-US" dirty="0" smtClean="0">
                <a:solidFill>
                  <a:schemeClr val="tx2"/>
                </a:solidFill>
                <a:effectLst>
                  <a:outerShdw blurRad="38100" dist="38100" dir="2700000" algn="tl">
                    <a:srgbClr val="000000"/>
                  </a:outerShdw>
                </a:effectLst>
                <a:latin typeface="Arial" charset="0"/>
              </a:rPr>
              <a:t>the Lord’s Supper?</a:t>
            </a:r>
          </a:p>
        </p:txBody>
      </p:sp>
      <p:sp>
        <p:nvSpPr>
          <p:cNvPr id="4" name="Rectangle 4"/>
          <p:cNvSpPr>
            <a:spLocks noChangeArrowheads="1"/>
          </p:cNvSpPr>
          <p:nvPr/>
        </p:nvSpPr>
        <p:spPr bwMode="auto">
          <a:xfrm>
            <a:off x="457200" y="3733800"/>
            <a:ext cx="8077200" cy="27432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algn="ctr"/>
            <a:r>
              <a:rPr lang="en-US" altLang="en-US" sz="2800" i="1">
                <a:solidFill>
                  <a:schemeClr val="bg2"/>
                </a:solidFill>
              </a:rPr>
              <a:t>“Now on the first day of the week, when the disciples came together to break bread, Paul, ready to depart the next day, spoke to them and continued his message until midnight” </a:t>
            </a:r>
          </a:p>
          <a:p>
            <a:pPr algn="ctr"/>
            <a:r>
              <a:rPr lang="en-US" altLang="en-US" sz="2800" i="1">
                <a:solidFill>
                  <a:schemeClr val="bg2"/>
                </a:solidFill>
              </a:rPr>
              <a:t>(Acts 20:7).</a:t>
            </a:r>
          </a:p>
        </p:txBody>
      </p:sp>
    </p:spTree>
    <p:extLst>
      <p:ext uri="{BB962C8B-B14F-4D97-AF65-F5344CB8AC3E}">
        <p14:creationId xmlns:p14="http://schemas.microsoft.com/office/powerpoint/2010/main" val="1482331088"/>
      </p:ext>
    </p:extLst>
  </p:cSld>
  <p:clrMapOvr>
    <a:masterClrMapping/>
  </p:clrMapOvr>
  <p:timing>
    <p:tnLst>
      <p:par>
        <p:cTn id="1" dur="indefinite" restart="never" nodeType="tmRoot"/>
      </p:par>
    </p:tnLst>
  </p:timing>
</p:sld>
</file>

<file path=ppt/slides/slide1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71458" name="Rectangle 2"/>
          <p:cNvSpPr>
            <a:spLocks noGrp="1" noChangeArrowheads="1"/>
          </p:cNvSpPr>
          <p:nvPr>
            <p:ph type="title"/>
          </p:nvPr>
        </p:nvSpPr>
        <p:spPr>
          <a:xfrm>
            <a:off x="0" y="304800"/>
            <a:ext cx="9144000" cy="1143000"/>
          </a:xfrm>
        </p:spPr>
        <p:txBody>
          <a:bodyPr/>
          <a:lstStyle/>
          <a:p>
            <a:pPr>
              <a:defRPr/>
            </a:pPr>
            <a:r>
              <a:rPr lang="en-US" altLang="en-US" sz="4000" smtClean="0">
                <a:effectLst>
                  <a:outerShdw blurRad="38100" dist="38100" dir="2700000" algn="tl">
                    <a:srgbClr val="000000"/>
                  </a:outerShdw>
                </a:effectLst>
                <a:latin typeface="Arial" charset="0"/>
              </a:rPr>
              <a:t>Four Ways To Establish Bible Authority</a:t>
            </a:r>
            <a:r>
              <a:rPr lang="en-US" altLang="en-US" sz="4600" smtClean="0">
                <a:effectLst>
                  <a:outerShdw blurRad="38100" dist="38100" dir="2700000" algn="tl">
                    <a:srgbClr val="000000"/>
                  </a:outerShdw>
                </a:effectLst>
                <a:latin typeface="Arial" charset="0"/>
              </a:rPr>
              <a:t> </a:t>
            </a:r>
            <a:endParaRPr lang="en-US" altLang="en-US" sz="4800" smtClean="0"/>
          </a:p>
        </p:txBody>
      </p:sp>
      <p:sp>
        <p:nvSpPr>
          <p:cNvPr id="1171459" name="Rectangle 3"/>
          <p:cNvSpPr>
            <a:spLocks noGrp="1" noChangeArrowheads="1"/>
          </p:cNvSpPr>
          <p:nvPr>
            <p:ph type="body" idx="1"/>
          </p:nvPr>
        </p:nvSpPr>
        <p:spPr>
          <a:xfrm>
            <a:off x="381000" y="1371600"/>
            <a:ext cx="8534400" cy="5486400"/>
          </a:xfrm>
        </p:spPr>
        <p:txBody>
          <a:bodyPr/>
          <a:lstStyle/>
          <a:p>
            <a:pPr marL="609600" indent="-609600">
              <a:spcBef>
                <a:spcPct val="40000"/>
              </a:spcBef>
              <a:buFontTx/>
              <a:buAutoNum type="arabicPeriod"/>
              <a:defRPr/>
            </a:pPr>
            <a:r>
              <a:rPr lang="en-US" altLang="en-US" dirty="0" smtClean="0">
                <a:effectLst>
                  <a:outerShdw blurRad="38100" dist="38100" dir="2700000" algn="tl">
                    <a:srgbClr val="000000"/>
                  </a:outerShdw>
                </a:effectLst>
                <a:latin typeface="Arial" charset="0"/>
              </a:rPr>
              <a:t>Statements of Fact.</a:t>
            </a:r>
          </a:p>
          <a:p>
            <a:pPr marL="609600" indent="-609600">
              <a:spcBef>
                <a:spcPct val="40000"/>
              </a:spcBef>
              <a:buFontTx/>
              <a:buAutoNum type="arabicPeriod"/>
              <a:defRPr/>
            </a:pPr>
            <a:r>
              <a:rPr lang="en-US" altLang="en-US" dirty="0" smtClean="0">
                <a:effectLst>
                  <a:outerShdw blurRad="38100" dist="38100" dir="2700000" algn="tl">
                    <a:srgbClr val="000000"/>
                  </a:outerShdw>
                </a:effectLst>
                <a:latin typeface="Arial" charset="0"/>
              </a:rPr>
              <a:t>Commands.</a:t>
            </a:r>
          </a:p>
          <a:p>
            <a:pPr marL="609600" indent="-609600">
              <a:spcBef>
                <a:spcPct val="40000"/>
              </a:spcBef>
              <a:buFontTx/>
              <a:buAutoNum type="arabicPeriod"/>
              <a:defRPr/>
            </a:pPr>
            <a:r>
              <a:rPr lang="en-US" altLang="en-US" dirty="0" smtClean="0">
                <a:effectLst>
                  <a:outerShdw blurRad="38100" dist="38100" dir="2700000" algn="tl">
                    <a:srgbClr val="000000"/>
                  </a:outerShdw>
                </a:effectLst>
                <a:latin typeface="Arial" charset="0"/>
              </a:rPr>
              <a:t>Approved Examples.</a:t>
            </a:r>
          </a:p>
          <a:p>
            <a:pPr marL="609600" indent="-609600">
              <a:spcBef>
                <a:spcPct val="40000"/>
              </a:spcBef>
              <a:buFontTx/>
              <a:buAutoNum type="arabicPeriod"/>
              <a:defRPr/>
            </a:pPr>
            <a:r>
              <a:rPr lang="en-US" altLang="en-US" dirty="0" smtClean="0">
                <a:effectLst>
                  <a:outerShdw blurRad="38100" dist="38100" dir="2700000" algn="tl">
                    <a:srgbClr val="000000"/>
                  </a:outerShdw>
                </a:effectLst>
                <a:latin typeface="Arial" charset="0"/>
              </a:rPr>
              <a:t>Necessary Inference.</a:t>
            </a:r>
          </a:p>
          <a:p>
            <a:pPr marL="990600" lvl="1" indent="-533400">
              <a:spcBef>
                <a:spcPct val="40000"/>
              </a:spcBef>
              <a:defRPr/>
            </a:pPr>
            <a:r>
              <a:rPr lang="en-US" altLang="en-US" dirty="0" smtClean="0">
                <a:solidFill>
                  <a:schemeClr val="tx2"/>
                </a:solidFill>
                <a:effectLst>
                  <a:outerShdw blurRad="38100" dist="38100" dir="2700000" algn="tl">
                    <a:srgbClr val="000000"/>
                  </a:outerShdw>
                </a:effectLst>
                <a:latin typeface="Arial" charset="0"/>
              </a:rPr>
              <a:t>Sometimes we are forced to a conclusion because of what is stated in the Bible.</a:t>
            </a:r>
          </a:p>
          <a:p>
            <a:pPr marL="990600" lvl="1" indent="-533400">
              <a:spcBef>
                <a:spcPct val="40000"/>
              </a:spcBef>
              <a:defRPr/>
            </a:pPr>
            <a:r>
              <a:rPr lang="en-US" altLang="en-US" dirty="0" smtClean="0">
                <a:solidFill>
                  <a:schemeClr val="tx2"/>
                </a:solidFill>
                <a:effectLst>
                  <a:outerShdw blurRad="38100" dist="38100" dir="2700000" algn="tl">
                    <a:srgbClr val="000000"/>
                  </a:outerShdw>
                </a:effectLst>
                <a:latin typeface="Arial" charset="0"/>
              </a:rPr>
              <a:t>For example, how often did the disciples come together to </a:t>
            </a:r>
            <a:r>
              <a:rPr lang="en-US" altLang="en-US" dirty="0" smtClean="0">
                <a:solidFill>
                  <a:schemeClr val="tx2"/>
                </a:solidFill>
                <a:effectLst>
                  <a:outerShdw blurRad="38100" dist="38100" dir="2700000" algn="tl">
                    <a:srgbClr val="000000"/>
                  </a:outerShdw>
                </a:effectLst>
                <a:latin typeface="Arial" charset="0"/>
              </a:rPr>
              <a:t>observe </a:t>
            </a:r>
            <a:r>
              <a:rPr lang="en-US" altLang="en-US" dirty="0" smtClean="0">
                <a:solidFill>
                  <a:schemeClr val="tx2"/>
                </a:solidFill>
                <a:effectLst>
                  <a:outerShdw blurRad="38100" dist="38100" dir="2700000" algn="tl">
                    <a:srgbClr val="000000"/>
                  </a:outerShdw>
                </a:effectLst>
                <a:latin typeface="Arial" charset="0"/>
              </a:rPr>
              <a:t>the Lord’s Supper?</a:t>
            </a:r>
          </a:p>
        </p:txBody>
      </p:sp>
    </p:spTree>
    <p:extLst>
      <p:ext uri="{BB962C8B-B14F-4D97-AF65-F5344CB8AC3E}">
        <p14:creationId xmlns:p14="http://schemas.microsoft.com/office/powerpoint/2010/main" val="2636090897"/>
      </p:ext>
    </p:extLst>
  </p:cSld>
  <p:clrMapOvr>
    <a:masterClrMapping/>
  </p:clrMapOvr>
  <p:timing>
    <p:tnLst>
      <p:par>
        <p:cTn id="1" dur="indefinite" restart="never" nodeType="tmRoot"/>
      </p:par>
    </p:tnLst>
  </p:timing>
</p:sld>
</file>

<file path=ppt/slides/slide1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75554" name="Rectangle 2"/>
          <p:cNvSpPr>
            <a:spLocks noGrp="1" noChangeArrowheads="1"/>
          </p:cNvSpPr>
          <p:nvPr>
            <p:ph type="title"/>
          </p:nvPr>
        </p:nvSpPr>
        <p:spPr>
          <a:xfrm>
            <a:off x="0" y="304800"/>
            <a:ext cx="9144000" cy="1143000"/>
          </a:xfrm>
        </p:spPr>
        <p:txBody>
          <a:bodyPr/>
          <a:lstStyle/>
          <a:p>
            <a:pPr>
              <a:defRPr/>
            </a:pPr>
            <a:r>
              <a:rPr lang="en-US" altLang="en-US" sz="4000" smtClean="0">
                <a:effectLst>
                  <a:outerShdw blurRad="38100" dist="38100" dir="2700000" algn="tl">
                    <a:srgbClr val="000000"/>
                  </a:outerShdw>
                </a:effectLst>
                <a:latin typeface="Arial" charset="0"/>
              </a:rPr>
              <a:t>Four Ways To Establish Bible Authority</a:t>
            </a:r>
            <a:r>
              <a:rPr lang="en-US" altLang="en-US" sz="4600" smtClean="0">
                <a:effectLst>
                  <a:outerShdw blurRad="38100" dist="38100" dir="2700000" algn="tl">
                    <a:srgbClr val="000000"/>
                  </a:outerShdw>
                </a:effectLst>
                <a:latin typeface="Arial" charset="0"/>
              </a:rPr>
              <a:t> </a:t>
            </a:r>
            <a:endParaRPr lang="en-US" altLang="en-US" sz="4800" smtClean="0"/>
          </a:p>
        </p:txBody>
      </p:sp>
      <p:sp>
        <p:nvSpPr>
          <p:cNvPr id="1175555" name="Rectangle 3"/>
          <p:cNvSpPr>
            <a:spLocks noGrp="1" noChangeArrowheads="1"/>
          </p:cNvSpPr>
          <p:nvPr>
            <p:ph type="body" idx="1"/>
          </p:nvPr>
        </p:nvSpPr>
        <p:spPr>
          <a:xfrm>
            <a:off x="381000" y="1371600"/>
            <a:ext cx="8534400" cy="5486400"/>
          </a:xfrm>
        </p:spPr>
        <p:txBody>
          <a:bodyPr/>
          <a:lstStyle/>
          <a:p>
            <a:pPr marL="609600" indent="-609600">
              <a:spcBef>
                <a:spcPct val="40000"/>
              </a:spcBef>
              <a:buFontTx/>
              <a:buAutoNum type="arabicPeriod"/>
              <a:defRPr/>
            </a:pPr>
            <a:r>
              <a:rPr lang="en-US" altLang="en-US" smtClean="0">
                <a:effectLst>
                  <a:outerShdw blurRad="38100" dist="38100" dir="2700000" algn="tl">
                    <a:srgbClr val="000000"/>
                  </a:outerShdw>
                </a:effectLst>
                <a:latin typeface="Arial" charset="0"/>
              </a:rPr>
              <a:t>Statements of Fact.</a:t>
            </a:r>
          </a:p>
          <a:p>
            <a:pPr marL="609600" indent="-609600">
              <a:spcBef>
                <a:spcPct val="40000"/>
              </a:spcBef>
              <a:buFontTx/>
              <a:buAutoNum type="arabicPeriod"/>
              <a:defRPr/>
            </a:pPr>
            <a:r>
              <a:rPr lang="en-US" altLang="en-US" smtClean="0">
                <a:effectLst>
                  <a:outerShdw blurRad="38100" dist="38100" dir="2700000" algn="tl">
                    <a:srgbClr val="000000"/>
                  </a:outerShdw>
                </a:effectLst>
                <a:latin typeface="Arial" charset="0"/>
              </a:rPr>
              <a:t>Commands.</a:t>
            </a:r>
          </a:p>
          <a:p>
            <a:pPr marL="609600" indent="-609600">
              <a:spcBef>
                <a:spcPct val="40000"/>
              </a:spcBef>
              <a:buFontTx/>
              <a:buAutoNum type="arabicPeriod"/>
              <a:defRPr/>
            </a:pPr>
            <a:r>
              <a:rPr lang="en-US" altLang="en-US" smtClean="0">
                <a:effectLst>
                  <a:outerShdw blurRad="38100" dist="38100" dir="2700000" algn="tl">
                    <a:srgbClr val="000000"/>
                  </a:outerShdw>
                </a:effectLst>
                <a:latin typeface="Arial" charset="0"/>
              </a:rPr>
              <a:t>Approved Examples.</a:t>
            </a:r>
          </a:p>
          <a:p>
            <a:pPr marL="609600" indent="-609600">
              <a:spcBef>
                <a:spcPct val="40000"/>
              </a:spcBef>
              <a:buFontTx/>
              <a:buAutoNum type="arabicPeriod"/>
              <a:defRPr/>
            </a:pPr>
            <a:r>
              <a:rPr lang="en-US" altLang="en-US" smtClean="0">
                <a:effectLst>
                  <a:outerShdw blurRad="38100" dist="38100" dir="2700000" algn="tl">
                    <a:srgbClr val="000000"/>
                  </a:outerShdw>
                </a:effectLst>
                <a:latin typeface="Arial" charset="0"/>
              </a:rPr>
              <a:t>Necessary Inference.</a:t>
            </a:r>
          </a:p>
        </p:txBody>
      </p:sp>
    </p:spTree>
  </p:cSld>
  <p:clrMapOvr>
    <a:masterClrMapping/>
  </p:clrMapOvr>
  <p:timing>
    <p:tnLst>
      <p:par>
        <p:cTn id="1" dur="indefinite" restart="never" nodeType="tmRoot"/>
      </p:par>
    </p:tnLst>
  </p:timing>
</p:sld>
</file>

<file path=ppt/slides/slide1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85794" name="Rectangle 2"/>
          <p:cNvSpPr>
            <a:spLocks noGrp="1" noChangeArrowheads="1"/>
          </p:cNvSpPr>
          <p:nvPr>
            <p:ph type="title"/>
          </p:nvPr>
        </p:nvSpPr>
        <p:spPr>
          <a:xfrm>
            <a:off x="0" y="304800"/>
            <a:ext cx="9144000" cy="1143000"/>
          </a:xfrm>
        </p:spPr>
        <p:txBody>
          <a:bodyPr/>
          <a:lstStyle/>
          <a:p>
            <a:pPr>
              <a:defRPr/>
            </a:pPr>
            <a:r>
              <a:rPr lang="en-US" altLang="en-US" sz="4000" smtClean="0">
                <a:effectLst>
                  <a:outerShdw blurRad="38100" dist="38100" dir="2700000" algn="tl">
                    <a:srgbClr val="000000"/>
                  </a:outerShdw>
                </a:effectLst>
                <a:latin typeface="Arial" charset="0"/>
              </a:rPr>
              <a:t>How Do We Know What Is Authorized?</a:t>
            </a:r>
            <a:r>
              <a:rPr lang="en-US" altLang="en-US" sz="4600" smtClean="0">
                <a:effectLst>
                  <a:outerShdw blurRad="38100" dist="38100" dir="2700000" algn="tl">
                    <a:srgbClr val="000000"/>
                  </a:outerShdw>
                </a:effectLst>
                <a:latin typeface="Arial" charset="0"/>
              </a:rPr>
              <a:t> </a:t>
            </a:r>
            <a:endParaRPr lang="en-US" altLang="en-US" sz="4800" smtClean="0"/>
          </a:p>
        </p:txBody>
      </p:sp>
      <p:sp>
        <p:nvSpPr>
          <p:cNvPr id="1185795" name="Rectangle 3"/>
          <p:cNvSpPr>
            <a:spLocks noGrp="1" noChangeArrowheads="1"/>
          </p:cNvSpPr>
          <p:nvPr>
            <p:ph type="body" idx="1"/>
          </p:nvPr>
        </p:nvSpPr>
        <p:spPr>
          <a:xfrm>
            <a:off x="381000" y="1371600"/>
            <a:ext cx="8534400" cy="5486400"/>
          </a:xfrm>
        </p:spPr>
        <p:txBody>
          <a:bodyPr/>
          <a:lstStyle/>
          <a:p>
            <a:pPr>
              <a:spcBef>
                <a:spcPct val="40000"/>
              </a:spcBef>
              <a:defRPr/>
            </a:pPr>
            <a:r>
              <a:rPr lang="en-US" altLang="en-US" smtClean="0">
                <a:effectLst>
                  <a:outerShdw blurRad="38100" dist="38100" dir="2700000" algn="tl">
                    <a:srgbClr val="000000"/>
                  </a:outerShdw>
                </a:effectLst>
                <a:latin typeface="Arial" charset="0"/>
              </a:rPr>
              <a:t>We must have Book, Chapter, and Verse for everything we believe and practice.</a:t>
            </a:r>
          </a:p>
          <a:p>
            <a:pPr>
              <a:spcBef>
                <a:spcPct val="40000"/>
              </a:spcBef>
              <a:defRPr/>
            </a:pPr>
            <a:r>
              <a:rPr lang="en-US" altLang="en-US" smtClean="0">
                <a:effectLst>
                  <a:outerShdw blurRad="38100" dist="38100" dir="2700000" algn="tl">
                    <a:srgbClr val="000000"/>
                  </a:outerShdw>
                </a:effectLst>
                <a:latin typeface="Arial" charset="0"/>
              </a:rPr>
              <a:t>The Bible teaches us what is authorized in four different ways.</a:t>
            </a:r>
          </a:p>
        </p:txBody>
      </p:sp>
    </p:spTree>
  </p:cSld>
  <p:clrMapOvr>
    <a:masterClrMapping/>
  </p:clrMapOvr>
  <p:timing>
    <p:tnLst>
      <p:par>
        <p:cTn id="1" dur="indefinite" restart="never" nodeType="tmRoot"/>
      </p:par>
    </p:tnLst>
  </p:timing>
</p:sld>
</file>

<file path=ppt/slides/slide1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79650" name="Rectangle 2"/>
          <p:cNvSpPr>
            <a:spLocks noGrp="1" noChangeArrowheads="1"/>
          </p:cNvSpPr>
          <p:nvPr>
            <p:ph type="title"/>
          </p:nvPr>
        </p:nvSpPr>
        <p:spPr>
          <a:xfrm>
            <a:off x="0" y="304800"/>
            <a:ext cx="9144000" cy="1143000"/>
          </a:xfrm>
        </p:spPr>
        <p:txBody>
          <a:bodyPr/>
          <a:lstStyle/>
          <a:p>
            <a:pPr>
              <a:defRPr/>
            </a:pPr>
            <a:r>
              <a:rPr lang="en-US" altLang="en-US" sz="4000" smtClean="0">
                <a:effectLst>
                  <a:outerShdw blurRad="38100" dist="38100" dir="2700000" algn="tl">
                    <a:srgbClr val="000000"/>
                  </a:outerShdw>
                </a:effectLst>
                <a:latin typeface="Arial" charset="0"/>
              </a:rPr>
              <a:t>How Do We Know What Is Authorized?</a:t>
            </a:r>
            <a:r>
              <a:rPr lang="en-US" altLang="en-US" sz="4600" smtClean="0">
                <a:effectLst>
                  <a:outerShdw blurRad="38100" dist="38100" dir="2700000" algn="tl">
                    <a:srgbClr val="000000"/>
                  </a:outerShdw>
                </a:effectLst>
                <a:latin typeface="Arial" charset="0"/>
              </a:rPr>
              <a:t> </a:t>
            </a:r>
            <a:endParaRPr lang="en-US" altLang="en-US" sz="4800" smtClean="0"/>
          </a:p>
        </p:txBody>
      </p:sp>
      <p:sp>
        <p:nvSpPr>
          <p:cNvPr id="1179651" name="Rectangle 3"/>
          <p:cNvSpPr>
            <a:spLocks noGrp="1" noChangeArrowheads="1"/>
          </p:cNvSpPr>
          <p:nvPr>
            <p:ph type="body" idx="1"/>
          </p:nvPr>
        </p:nvSpPr>
        <p:spPr>
          <a:xfrm>
            <a:off x="381000" y="1371600"/>
            <a:ext cx="8534400" cy="5486400"/>
          </a:xfrm>
        </p:spPr>
        <p:txBody>
          <a:bodyPr/>
          <a:lstStyle/>
          <a:p>
            <a:pPr>
              <a:spcBef>
                <a:spcPct val="40000"/>
              </a:spcBef>
              <a:defRPr/>
            </a:pPr>
            <a:r>
              <a:rPr lang="en-US" altLang="en-US" smtClean="0">
                <a:effectLst>
                  <a:outerShdw blurRad="38100" dist="38100" dir="2700000" algn="tl">
                    <a:srgbClr val="000000"/>
                  </a:outerShdw>
                </a:effectLst>
                <a:latin typeface="Arial" charset="0"/>
              </a:rPr>
              <a:t>We must have Book, Chapter, and Verse for everything we believe and practice.</a:t>
            </a:r>
          </a:p>
          <a:p>
            <a:pPr>
              <a:spcBef>
                <a:spcPct val="40000"/>
              </a:spcBef>
              <a:defRPr/>
            </a:pPr>
            <a:r>
              <a:rPr lang="en-US" altLang="en-US" smtClean="0">
                <a:effectLst>
                  <a:outerShdw blurRad="38100" dist="38100" dir="2700000" algn="tl">
                    <a:srgbClr val="000000"/>
                  </a:outerShdw>
                </a:effectLst>
                <a:latin typeface="Arial" charset="0"/>
              </a:rPr>
              <a:t>The Bible teaches us what is authorized in four different ways.</a:t>
            </a:r>
          </a:p>
          <a:p>
            <a:pPr>
              <a:spcBef>
                <a:spcPct val="40000"/>
              </a:spcBef>
              <a:defRPr/>
            </a:pPr>
            <a:r>
              <a:rPr lang="en-US" altLang="en-US" smtClean="0">
                <a:effectLst>
                  <a:outerShdw blurRad="38100" dist="38100" dir="2700000" algn="tl">
                    <a:srgbClr val="000000"/>
                  </a:outerShdw>
                </a:effectLst>
                <a:latin typeface="Arial" charset="0"/>
              </a:rPr>
              <a:t>We use these same four ways to communicate everyday.</a:t>
            </a:r>
          </a:p>
        </p:txBody>
      </p:sp>
    </p:spTree>
  </p:cSld>
  <p:clrMapOvr>
    <a:masterClrMapping/>
  </p:clrMapOvr>
  <p:timing>
    <p:tnLst>
      <p:par>
        <p:cTn id="1" dur="indefinite" restart="never" nodeType="tmRoot"/>
      </p:par>
    </p:tnLst>
  </p:timing>
</p:sld>
</file>

<file path=ppt/slides/slide1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81698" name="Rectangle 2"/>
          <p:cNvSpPr>
            <a:spLocks noGrp="1" noChangeArrowheads="1"/>
          </p:cNvSpPr>
          <p:nvPr>
            <p:ph type="title"/>
          </p:nvPr>
        </p:nvSpPr>
        <p:spPr>
          <a:xfrm>
            <a:off x="0" y="304800"/>
            <a:ext cx="9144000" cy="1143000"/>
          </a:xfrm>
        </p:spPr>
        <p:txBody>
          <a:bodyPr/>
          <a:lstStyle/>
          <a:p>
            <a:pPr>
              <a:defRPr/>
            </a:pPr>
            <a:r>
              <a:rPr lang="en-US" altLang="en-US" sz="4000" smtClean="0">
                <a:effectLst>
                  <a:outerShdw blurRad="38100" dist="38100" dir="2700000" algn="tl">
                    <a:srgbClr val="000000"/>
                  </a:outerShdw>
                </a:effectLst>
                <a:latin typeface="Arial" charset="0"/>
              </a:rPr>
              <a:t>How Do We Know What Is Authorized?</a:t>
            </a:r>
            <a:r>
              <a:rPr lang="en-US" altLang="en-US" sz="4600" smtClean="0">
                <a:effectLst>
                  <a:outerShdw blurRad="38100" dist="38100" dir="2700000" algn="tl">
                    <a:srgbClr val="000000"/>
                  </a:outerShdw>
                </a:effectLst>
                <a:latin typeface="Arial" charset="0"/>
              </a:rPr>
              <a:t> </a:t>
            </a:r>
            <a:endParaRPr lang="en-US" altLang="en-US" sz="4800" smtClean="0"/>
          </a:p>
        </p:txBody>
      </p:sp>
      <p:sp>
        <p:nvSpPr>
          <p:cNvPr id="1181699" name="Rectangle 3"/>
          <p:cNvSpPr>
            <a:spLocks noGrp="1" noChangeArrowheads="1"/>
          </p:cNvSpPr>
          <p:nvPr>
            <p:ph type="body" idx="1"/>
          </p:nvPr>
        </p:nvSpPr>
        <p:spPr>
          <a:xfrm>
            <a:off x="381000" y="1371600"/>
            <a:ext cx="8534400" cy="5486400"/>
          </a:xfrm>
        </p:spPr>
        <p:txBody>
          <a:bodyPr/>
          <a:lstStyle/>
          <a:p>
            <a:pPr>
              <a:spcBef>
                <a:spcPct val="40000"/>
              </a:spcBef>
              <a:defRPr/>
            </a:pPr>
            <a:r>
              <a:rPr lang="en-US" altLang="en-US" smtClean="0">
                <a:effectLst>
                  <a:outerShdw blurRad="38100" dist="38100" dir="2700000" algn="tl">
                    <a:srgbClr val="000000"/>
                  </a:outerShdw>
                </a:effectLst>
                <a:latin typeface="Arial" charset="0"/>
              </a:rPr>
              <a:t>We must have Book, Chapter, and Verse for everything we believe and practice.</a:t>
            </a:r>
          </a:p>
          <a:p>
            <a:pPr>
              <a:spcBef>
                <a:spcPct val="40000"/>
              </a:spcBef>
              <a:defRPr/>
            </a:pPr>
            <a:r>
              <a:rPr lang="en-US" altLang="en-US" smtClean="0">
                <a:effectLst>
                  <a:outerShdw blurRad="38100" dist="38100" dir="2700000" algn="tl">
                    <a:srgbClr val="000000"/>
                  </a:outerShdw>
                </a:effectLst>
                <a:latin typeface="Arial" charset="0"/>
              </a:rPr>
              <a:t>The Bible teaches us what is authorized in four different ways.</a:t>
            </a:r>
          </a:p>
          <a:p>
            <a:pPr>
              <a:spcBef>
                <a:spcPct val="40000"/>
              </a:spcBef>
              <a:defRPr/>
            </a:pPr>
            <a:r>
              <a:rPr lang="en-US" altLang="en-US" smtClean="0">
                <a:effectLst>
                  <a:outerShdw blurRad="38100" dist="38100" dir="2700000" algn="tl">
                    <a:srgbClr val="000000"/>
                  </a:outerShdw>
                </a:effectLst>
                <a:latin typeface="Arial" charset="0"/>
              </a:rPr>
              <a:t>We use these same four ways to communicate everyday.</a:t>
            </a:r>
          </a:p>
          <a:p>
            <a:pPr lvl="1">
              <a:spcBef>
                <a:spcPct val="40000"/>
              </a:spcBef>
              <a:defRPr/>
            </a:pPr>
            <a:r>
              <a:rPr lang="en-US" altLang="en-US" u="sng" smtClean="0">
                <a:solidFill>
                  <a:schemeClr val="tx2"/>
                </a:solidFill>
                <a:effectLst>
                  <a:outerShdw blurRad="38100" dist="38100" dir="2700000" algn="tl">
                    <a:srgbClr val="000000"/>
                  </a:outerShdw>
                </a:effectLst>
                <a:latin typeface="Arial" charset="0"/>
              </a:rPr>
              <a:t>Illustration</a:t>
            </a:r>
            <a:r>
              <a:rPr lang="en-US" altLang="en-US" smtClean="0">
                <a:solidFill>
                  <a:schemeClr val="tx2"/>
                </a:solidFill>
                <a:effectLst>
                  <a:outerShdw blurRad="38100" dist="38100" dir="2700000" algn="tl">
                    <a:srgbClr val="000000"/>
                  </a:outerShdw>
                </a:effectLst>
                <a:latin typeface="Arial" charset="0"/>
              </a:rPr>
              <a:t>: Father tells his son to take out the garbage while he’s out of town.</a:t>
            </a:r>
          </a:p>
        </p:txBody>
      </p:sp>
    </p:spTree>
  </p:cSld>
  <p:clrMapOvr>
    <a:masterClrMapping/>
  </p:clrMapOvr>
  <p:timing>
    <p:tnLst>
      <p:par>
        <p:cTn id="1" dur="indefinite" restart="never" nodeType="tmRoot"/>
      </p:par>
    </p:tnLst>
  </p:timing>
</p:sld>
</file>

<file path=ppt/slides/slide1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83746" name="Rectangle 2"/>
          <p:cNvSpPr>
            <a:spLocks noGrp="1" noChangeArrowheads="1"/>
          </p:cNvSpPr>
          <p:nvPr>
            <p:ph type="title"/>
          </p:nvPr>
        </p:nvSpPr>
        <p:spPr>
          <a:xfrm>
            <a:off x="0" y="304800"/>
            <a:ext cx="9144000" cy="1143000"/>
          </a:xfrm>
        </p:spPr>
        <p:txBody>
          <a:bodyPr/>
          <a:lstStyle/>
          <a:p>
            <a:pPr>
              <a:defRPr/>
            </a:pPr>
            <a:r>
              <a:rPr lang="en-US" altLang="en-US" sz="4000" smtClean="0">
                <a:effectLst>
                  <a:outerShdw blurRad="38100" dist="38100" dir="2700000" algn="tl">
                    <a:srgbClr val="000000"/>
                  </a:outerShdw>
                </a:effectLst>
                <a:latin typeface="Arial" charset="0"/>
              </a:rPr>
              <a:t>How Do We Know What Is Authorized?</a:t>
            </a:r>
            <a:r>
              <a:rPr lang="en-US" altLang="en-US" sz="4600" smtClean="0">
                <a:effectLst>
                  <a:outerShdw blurRad="38100" dist="38100" dir="2700000" algn="tl">
                    <a:srgbClr val="000000"/>
                  </a:outerShdw>
                </a:effectLst>
                <a:latin typeface="Arial" charset="0"/>
              </a:rPr>
              <a:t> </a:t>
            </a:r>
            <a:endParaRPr lang="en-US" altLang="en-US" sz="4800" smtClean="0"/>
          </a:p>
        </p:txBody>
      </p:sp>
      <p:sp>
        <p:nvSpPr>
          <p:cNvPr id="1183747" name="Rectangle 3"/>
          <p:cNvSpPr>
            <a:spLocks noGrp="1" noChangeArrowheads="1"/>
          </p:cNvSpPr>
          <p:nvPr>
            <p:ph type="body" idx="1"/>
          </p:nvPr>
        </p:nvSpPr>
        <p:spPr>
          <a:xfrm>
            <a:off x="381000" y="1371600"/>
            <a:ext cx="8534400" cy="5486400"/>
          </a:xfrm>
        </p:spPr>
        <p:txBody>
          <a:bodyPr/>
          <a:lstStyle/>
          <a:p>
            <a:pPr>
              <a:spcBef>
                <a:spcPct val="40000"/>
              </a:spcBef>
              <a:defRPr/>
            </a:pPr>
            <a:r>
              <a:rPr lang="en-US" altLang="en-US" smtClean="0">
                <a:effectLst>
                  <a:outerShdw blurRad="38100" dist="38100" dir="2700000" algn="tl">
                    <a:srgbClr val="000000"/>
                  </a:outerShdw>
                </a:effectLst>
                <a:latin typeface="Arial" charset="0"/>
              </a:rPr>
              <a:t>We must have Book, Chapter, and Verse for everything we believe and practice.</a:t>
            </a:r>
          </a:p>
          <a:p>
            <a:pPr>
              <a:spcBef>
                <a:spcPct val="40000"/>
              </a:spcBef>
              <a:defRPr/>
            </a:pPr>
            <a:r>
              <a:rPr lang="en-US" altLang="en-US" smtClean="0">
                <a:effectLst>
                  <a:outerShdw blurRad="38100" dist="38100" dir="2700000" algn="tl">
                    <a:srgbClr val="000000"/>
                  </a:outerShdw>
                </a:effectLst>
                <a:latin typeface="Arial" charset="0"/>
              </a:rPr>
              <a:t>The Bible teaches us what is authorized in four different ways.</a:t>
            </a:r>
          </a:p>
          <a:p>
            <a:pPr>
              <a:spcBef>
                <a:spcPct val="40000"/>
              </a:spcBef>
              <a:defRPr/>
            </a:pPr>
            <a:r>
              <a:rPr lang="en-US" altLang="en-US" smtClean="0">
                <a:effectLst>
                  <a:outerShdw blurRad="38100" dist="38100" dir="2700000" algn="tl">
                    <a:srgbClr val="000000"/>
                  </a:outerShdw>
                </a:effectLst>
                <a:latin typeface="Arial" charset="0"/>
              </a:rPr>
              <a:t>We use these same four ways to communicate everyday.</a:t>
            </a:r>
          </a:p>
          <a:p>
            <a:pPr lvl="1">
              <a:spcBef>
                <a:spcPct val="40000"/>
              </a:spcBef>
              <a:defRPr/>
            </a:pPr>
            <a:r>
              <a:rPr lang="en-US" altLang="en-US" u="sng" smtClean="0">
                <a:solidFill>
                  <a:schemeClr val="tx2"/>
                </a:solidFill>
                <a:effectLst>
                  <a:outerShdw blurRad="38100" dist="38100" dir="2700000" algn="tl">
                    <a:srgbClr val="000000"/>
                  </a:outerShdw>
                </a:effectLst>
                <a:latin typeface="Arial" charset="0"/>
              </a:rPr>
              <a:t>Illustration</a:t>
            </a:r>
            <a:r>
              <a:rPr lang="en-US" altLang="en-US" smtClean="0">
                <a:solidFill>
                  <a:schemeClr val="tx2"/>
                </a:solidFill>
                <a:effectLst>
                  <a:outerShdw blurRad="38100" dist="38100" dir="2700000" algn="tl">
                    <a:srgbClr val="000000"/>
                  </a:outerShdw>
                </a:effectLst>
                <a:latin typeface="Arial" charset="0"/>
              </a:rPr>
              <a:t>: Father tells his son to take out the garbage while he’s out of town.</a:t>
            </a:r>
          </a:p>
          <a:p>
            <a:pPr lvl="1">
              <a:spcBef>
                <a:spcPct val="40000"/>
              </a:spcBef>
              <a:defRPr/>
            </a:pPr>
            <a:r>
              <a:rPr lang="en-US" altLang="en-US" u="sng" smtClean="0">
                <a:solidFill>
                  <a:schemeClr val="tx2"/>
                </a:solidFill>
                <a:effectLst>
                  <a:outerShdw blurRad="38100" dist="38100" dir="2700000" algn="tl">
                    <a:srgbClr val="000000"/>
                  </a:outerShdw>
                </a:effectLst>
                <a:latin typeface="Arial" charset="0"/>
              </a:rPr>
              <a:t>Illustration</a:t>
            </a:r>
            <a:r>
              <a:rPr lang="en-US" altLang="en-US" smtClean="0">
                <a:solidFill>
                  <a:schemeClr val="tx2"/>
                </a:solidFill>
                <a:effectLst>
                  <a:outerShdw blurRad="38100" dist="38100" dir="2700000" algn="tl">
                    <a:srgbClr val="000000"/>
                  </a:outerShdw>
                </a:effectLst>
                <a:latin typeface="Arial" charset="0"/>
              </a:rPr>
              <a:t>: Government requires tax returns to be filed in April.</a:t>
            </a:r>
          </a:p>
        </p:txBody>
      </p:sp>
    </p:spTree>
  </p:cSld>
  <p:clrMapOvr>
    <a:masterClrMapping/>
  </p:clrMapOvr>
  <p:timing>
    <p:tnLst>
      <p:par>
        <p:cTn id="1" dur="indefinite" restart="never" nodeType="tmRoot"/>
      </p:par>
    </p:tnLst>
  </p:timing>
</p:sld>
</file>

<file path=ppt/slides/slide1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89890" name="Rectangle 2"/>
          <p:cNvSpPr>
            <a:spLocks noGrp="1" noChangeArrowheads="1"/>
          </p:cNvSpPr>
          <p:nvPr>
            <p:ph type="title"/>
          </p:nvPr>
        </p:nvSpPr>
        <p:spPr>
          <a:xfrm>
            <a:off x="0" y="304800"/>
            <a:ext cx="9144000" cy="1143000"/>
          </a:xfrm>
        </p:spPr>
        <p:txBody>
          <a:bodyPr/>
          <a:lstStyle/>
          <a:p>
            <a:pPr>
              <a:defRPr/>
            </a:pPr>
            <a:r>
              <a:rPr lang="en-US" altLang="en-US" sz="4000" smtClean="0">
                <a:effectLst>
                  <a:outerShdw blurRad="38100" dist="38100" dir="2700000" algn="tl">
                    <a:srgbClr val="000000"/>
                  </a:outerShdw>
                </a:effectLst>
                <a:latin typeface="Arial" charset="0"/>
              </a:rPr>
              <a:t>How Do We Know What Is Authorized?</a:t>
            </a:r>
            <a:r>
              <a:rPr lang="en-US" altLang="en-US" sz="4600" smtClean="0">
                <a:effectLst>
                  <a:outerShdw blurRad="38100" dist="38100" dir="2700000" algn="tl">
                    <a:srgbClr val="000000"/>
                  </a:outerShdw>
                </a:effectLst>
                <a:latin typeface="Arial" charset="0"/>
              </a:rPr>
              <a:t> </a:t>
            </a:r>
            <a:endParaRPr lang="en-US" altLang="en-US" sz="4800" smtClean="0"/>
          </a:p>
        </p:txBody>
      </p:sp>
      <p:sp>
        <p:nvSpPr>
          <p:cNvPr id="1189891" name="Rectangle 3"/>
          <p:cNvSpPr>
            <a:spLocks noGrp="1" noChangeArrowheads="1"/>
          </p:cNvSpPr>
          <p:nvPr>
            <p:ph type="body" idx="1"/>
          </p:nvPr>
        </p:nvSpPr>
        <p:spPr>
          <a:xfrm>
            <a:off x="381000" y="1371600"/>
            <a:ext cx="8534400" cy="5486400"/>
          </a:xfrm>
        </p:spPr>
        <p:txBody>
          <a:bodyPr/>
          <a:lstStyle/>
          <a:p>
            <a:pPr>
              <a:spcBef>
                <a:spcPct val="40000"/>
              </a:spcBef>
              <a:defRPr/>
            </a:pPr>
            <a:r>
              <a:rPr lang="en-US" altLang="en-US" smtClean="0">
                <a:effectLst>
                  <a:outerShdw blurRad="38100" dist="38100" dir="2700000" algn="tl">
                    <a:srgbClr val="000000"/>
                  </a:outerShdw>
                </a:effectLst>
                <a:latin typeface="Arial" charset="0"/>
              </a:rPr>
              <a:t>We must have Book, Chapter, and Verse for everything we believe and practice.</a:t>
            </a:r>
          </a:p>
          <a:p>
            <a:pPr>
              <a:spcBef>
                <a:spcPct val="40000"/>
              </a:spcBef>
              <a:defRPr/>
            </a:pPr>
            <a:r>
              <a:rPr lang="en-US" altLang="en-US" smtClean="0">
                <a:effectLst>
                  <a:outerShdw blurRad="38100" dist="38100" dir="2700000" algn="tl">
                    <a:srgbClr val="000000"/>
                  </a:outerShdw>
                </a:effectLst>
                <a:latin typeface="Arial" charset="0"/>
              </a:rPr>
              <a:t>The Bible teaches us what is authorized in four different ways.</a:t>
            </a:r>
          </a:p>
          <a:p>
            <a:pPr>
              <a:spcBef>
                <a:spcPct val="40000"/>
              </a:spcBef>
              <a:defRPr/>
            </a:pPr>
            <a:r>
              <a:rPr lang="en-US" altLang="en-US" smtClean="0">
                <a:effectLst>
                  <a:outerShdw blurRad="38100" dist="38100" dir="2700000" algn="tl">
                    <a:srgbClr val="000000"/>
                  </a:outerShdw>
                </a:effectLst>
                <a:latin typeface="Arial" charset="0"/>
              </a:rPr>
              <a:t>We use these same four ways to communicate everyday.</a:t>
            </a:r>
          </a:p>
        </p:txBody>
      </p:sp>
    </p:spTree>
  </p:cSld>
  <p:clrMapOvr>
    <a:masterClrMapping/>
  </p:clrMapOvr>
  <p:timing>
    <p:tnLst>
      <p:par>
        <p:cTn id="1" dur="indefinite" restart="never" nodeType="tmRoot"/>
      </p:par>
    </p:tnLst>
  </p:timing>
</p:sld>
</file>

<file path=ppt/slides/slide1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68706" name="Rectangle 2"/>
          <p:cNvSpPr>
            <a:spLocks noGrp="1" noChangeArrowheads="1"/>
          </p:cNvSpPr>
          <p:nvPr>
            <p:ph type="title"/>
          </p:nvPr>
        </p:nvSpPr>
        <p:spPr>
          <a:xfrm>
            <a:off x="0" y="304800"/>
            <a:ext cx="9144000" cy="1143000"/>
          </a:xfrm>
        </p:spPr>
        <p:txBody>
          <a:bodyPr/>
          <a:lstStyle/>
          <a:p>
            <a:pPr>
              <a:defRPr/>
            </a:pPr>
            <a:r>
              <a:rPr lang="en-US" altLang="en-US" sz="4000" smtClean="0">
                <a:effectLst>
                  <a:outerShdw blurRad="38100" dist="38100" dir="2700000" algn="tl">
                    <a:srgbClr val="000000"/>
                  </a:outerShdw>
                </a:effectLst>
                <a:latin typeface="Arial" charset="0"/>
              </a:rPr>
              <a:t>How Do We Know What Is Authorized?</a:t>
            </a:r>
            <a:r>
              <a:rPr lang="en-US" altLang="en-US" sz="4600" smtClean="0">
                <a:effectLst>
                  <a:outerShdw blurRad="38100" dist="38100" dir="2700000" algn="tl">
                    <a:srgbClr val="000000"/>
                  </a:outerShdw>
                </a:effectLst>
                <a:latin typeface="Arial" charset="0"/>
              </a:rPr>
              <a:t> </a:t>
            </a:r>
            <a:endParaRPr lang="en-US" altLang="en-US" sz="4800" smtClean="0"/>
          </a:p>
        </p:txBody>
      </p:sp>
      <p:sp>
        <p:nvSpPr>
          <p:cNvPr id="968707" name="Rectangle 3"/>
          <p:cNvSpPr>
            <a:spLocks noGrp="1" noChangeArrowheads="1"/>
          </p:cNvSpPr>
          <p:nvPr>
            <p:ph type="body" idx="1"/>
          </p:nvPr>
        </p:nvSpPr>
        <p:spPr>
          <a:xfrm>
            <a:off x="381000" y="1371600"/>
            <a:ext cx="8534400" cy="5486400"/>
          </a:xfrm>
        </p:spPr>
        <p:txBody>
          <a:bodyPr/>
          <a:lstStyle/>
          <a:p>
            <a:pPr>
              <a:spcBef>
                <a:spcPct val="40000"/>
              </a:spcBef>
              <a:defRPr/>
            </a:pPr>
            <a:r>
              <a:rPr lang="en-US" altLang="en-US" smtClean="0">
                <a:effectLst>
                  <a:outerShdw blurRad="38100" dist="38100" dir="2700000" algn="tl">
                    <a:srgbClr val="000000"/>
                  </a:outerShdw>
                </a:effectLst>
                <a:latin typeface="Arial" charset="0"/>
              </a:rPr>
              <a:t>We must have Book, Chapter, and Verse for everything we believe and practice.</a:t>
            </a:r>
          </a:p>
          <a:p>
            <a:pPr>
              <a:spcBef>
                <a:spcPct val="40000"/>
              </a:spcBef>
              <a:defRPr/>
            </a:pPr>
            <a:r>
              <a:rPr lang="en-US" altLang="en-US" smtClean="0">
                <a:effectLst>
                  <a:outerShdw blurRad="38100" dist="38100" dir="2700000" algn="tl">
                    <a:srgbClr val="000000"/>
                  </a:outerShdw>
                </a:effectLst>
                <a:latin typeface="Arial" charset="0"/>
              </a:rPr>
              <a:t>The Bible teaches us what is authorized in four different ways.</a:t>
            </a:r>
          </a:p>
          <a:p>
            <a:pPr>
              <a:spcBef>
                <a:spcPct val="40000"/>
              </a:spcBef>
              <a:defRPr/>
            </a:pPr>
            <a:r>
              <a:rPr lang="en-US" altLang="en-US" smtClean="0">
                <a:effectLst>
                  <a:outerShdw blurRad="38100" dist="38100" dir="2700000" algn="tl">
                    <a:srgbClr val="000000"/>
                  </a:outerShdw>
                </a:effectLst>
                <a:latin typeface="Arial" charset="0"/>
              </a:rPr>
              <a:t>We use these 4 ways to communicate.</a:t>
            </a:r>
          </a:p>
          <a:p>
            <a:pPr>
              <a:spcBef>
                <a:spcPct val="40000"/>
              </a:spcBef>
              <a:defRPr/>
            </a:pPr>
            <a:r>
              <a:rPr lang="en-US" altLang="en-US" smtClean="0">
                <a:effectLst>
                  <a:outerShdw blurRad="38100" dist="38100" dir="2700000" algn="tl">
                    <a:srgbClr val="000000"/>
                  </a:outerShdw>
                </a:effectLst>
                <a:latin typeface="Arial" charset="0"/>
              </a:rPr>
              <a:t>Is it any surprise that God would use these same methods to communicate his will?</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8098" name="Rectangle 2"/>
          <p:cNvSpPr>
            <a:spLocks noGrp="1" noChangeArrowheads="1"/>
          </p:cNvSpPr>
          <p:nvPr>
            <p:ph type="title"/>
          </p:nvPr>
        </p:nvSpPr>
        <p:spPr>
          <a:xfrm>
            <a:off x="228600" y="304800"/>
            <a:ext cx="8686800" cy="1143000"/>
          </a:xfrm>
        </p:spPr>
        <p:txBody>
          <a:bodyPr/>
          <a:lstStyle/>
          <a:p>
            <a:pPr>
              <a:defRPr/>
            </a:pPr>
            <a:r>
              <a:rPr lang="en-US" altLang="en-US" sz="4600" smtClean="0">
                <a:effectLst>
                  <a:outerShdw blurRad="38100" dist="38100" dir="2700000" algn="tl">
                    <a:srgbClr val="000000"/>
                  </a:outerShdw>
                </a:effectLst>
                <a:latin typeface="Arial" charset="0"/>
              </a:rPr>
              <a:t>The Authority Of The Bible</a:t>
            </a:r>
            <a:endParaRPr lang="en-US" altLang="en-US" sz="4800" smtClean="0"/>
          </a:p>
        </p:txBody>
      </p:sp>
      <p:sp>
        <p:nvSpPr>
          <p:cNvPr id="1028099" name="Rectangle 3"/>
          <p:cNvSpPr>
            <a:spLocks noGrp="1" noChangeArrowheads="1"/>
          </p:cNvSpPr>
          <p:nvPr>
            <p:ph type="body" idx="1"/>
          </p:nvPr>
        </p:nvSpPr>
        <p:spPr>
          <a:xfrm>
            <a:off x="381000" y="1371600"/>
            <a:ext cx="8534400" cy="5181600"/>
          </a:xfrm>
        </p:spPr>
        <p:txBody>
          <a:bodyPr/>
          <a:lstStyle/>
          <a:p>
            <a:pPr>
              <a:spcBef>
                <a:spcPct val="40000"/>
              </a:spcBef>
              <a:defRPr/>
            </a:pPr>
            <a:r>
              <a:rPr lang="en-US" altLang="en-US" smtClean="0">
                <a:effectLst>
                  <a:outerShdw blurRad="38100" dist="38100" dir="2700000" algn="tl">
                    <a:srgbClr val="000000"/>
                  </a:outerShdw>
                </a:effectLst>
                <a:latin typeface="Arial" charset="0"/>
              </a:rPr>
              <a:t>There is a need for authority in religion.</a:t>
            </a:r>
          </a:p>
          <a:p>
            <a:pPr>
              <a:spcBef>
                <a:spcPct val="40000"/>
              </a:spcBef>
              <a:defRPr/>
            </a:pPr>
            <a:r>
              <a:rPr lang="en-US" altLang="en-US" smtClean="0">
                <a:effectLst>
                  <a:outerShdw blurRad="38100" dist="38100" dir="2700000" algn="tl">
                    <a:srgbClr val="000000"/>
                  </a:outerShdw>
                </a:effectLst>
                <a:latin typeface="Arial" charset="0"/>
              </a:rPr>
              <a:t>The Bible gives us a perfect guide in all religious matters.</a:t>
            </a:r>
          </a:p>
          <a:p>
            <a:pPr>
              <a:spcBef>
                <a:spcPct val="40000"/>
              </a:spcBef>
              <a:defRPr/>
            </a:pPr>
            <a:r>
              <a:rPr lang="en-US" altLang="en-US" smtClean="0">
                <a:effectLst>
                  <a:outerShdw blurRad="38100" dist="38100" dir="2700000" algn="tl">
                    <a:srgbClr val="000000"/>
                  </a:outerShdw>
                </a:effectLst>
                <a:latin typeface="Arial" charset="0"/>
              </a:rPr>
              <a:t>“Authority” is the right to rule or direct.</a:t>
            </a:r>
          </a:p>
        </p:txBody>
      </p:sp>
    </p:spTree>
  </p:cSld>
  <p:clrMapOvr>
    <a:masterClrMapping/>
  </p:clrMapOvr>
  <p:timing>
    <p:tnLst>
      <p:par>
        <p:cTn id="1" dur="indefinite" restart="never" nodeType="tmRoot"/>
      </p:par>
    </p:tnLst>
  </p:timing>
</p:sld>
</file>

<file path=ppt/slides/slide1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87842" name="Rectangle 2"/>
          <p:cNvSpPr>
            <a:spLocks noGrp="1" noChangeArrowheads="1"/>
          </p:cNvSpPr>
          <p:nvPr>
            <p:ph type="title"/>
          </p:nvPr>
        </p:nvSpPr>
        <p:spPr>
          <a:xfrm>
            <a:off x="0" y="304800"/>
            <a:ext cx="9144000" cy="1143000"/>
          </a:xfrm>
        </p:spPr>
        <p:txBody>
          <a:bodyPr/>
          <a:lstStyle/>
          <a:p>
            <a:pPr>
              <a:defRPr/>
            </a:pPr>
            <a:r>
              <a:rPr lang="en-US" altLang="en-US" sz="4000" smtClean="0">
                <a:effectLst>
                  <a:outerShdw blurRad="38100" dist="38100" dir="2700000" algn="tl">
                    <a:srgbClr val="000000"/>
                  </a:outerShdw>
                </a:effectLst>
                <a:latin typeface="Arial" charset="0"/>
              </a:rPr>
              <a:t>How Do We Know What Is Authorized?</a:t>
            </a:r>
            <a:r>
              <a:rPr lang="en-US" altLang="en-US" sz="4600" smtClean="0">
                <a:effectLst>
                  <a:outerShdw blurRad="38100" dist="38100" dir="2700000" algn="tl">
                    <a:srgbClr val="000000"/>
                  </a:outerShdw>
                </a:effectLst>
                <a:latin typeface="Arial" charset="0"/>
              </a:rPr>
              <a:t> </a:t>
            </a:r>
            <a:endParaRPr lang="en-US" altLang="en-US" sz="4800" smtClean="0"/>
          </a:p>
        </p:txBody>
      </p:sp>
      <p:sp>
        <p:nvSpPr>
          <p:cNvPr id="1187843" name="Rectangle 3"/>
          <p:cNvSpPr>
            <a:spLocks noGrp="1" noChangeArrowheads="1"/>
          </p:cNvSpPr>
          <p:nvPr>
            <p:ph type="body" idx="1"/>
          </p:nvPr>
        </p:nvSpPr>
        <p:spPr>
          <a:xfrm>
            <a:off x="381000" y="1371600"/>
            <a:ext cx="8534400" cy="5486400"/>
          </a:xfrm>
        </p:spPr>
        <p:txBody>
          <a:bodyPr/>
          <a:lstStyle/>
          <a:p>
            <a:pPr>
              <a:spcBef>
                <a:spcPct val="40000"/>
              </a:spcBef>
              <a:defRPr/>
            </a:pPr>
            <a:r>
              <a:rPr lang="en-US" altLang="en-US" smtClean="0">
                <a:effectLst>
                  <a:outerShdw blurRad="38100" dist="38100" dir="2700000" algn="tl">
                    <a:srgbClr val="000000"/>
                  </a:outerShdw>
                </a:effectLst>
                <a:latin typeface="Arial" charset="0"/>
              </a:rPr>
              <a:t>We must have Book, Chapter, and Verse for everything we believe and practice.</a:t>
            </a:r>
          </a:p>
          <a:p>
            <a:pPr>
              <a:spcBef>
                <a:spcPct val="40000"/>
              </a:spcBef>
              <a:defRPr/>
            </a:pPr>
            <a:r>
              <a:rPr lang="en-US" altLang="en-US" smtClean="0">
                <a:effectLst>
                  <a:outerShdw blurRad="38100" dist="38100" dir="2700000" algn="tl">
                    <a:srgbClr val="000000"/>
                  </a:outerShdw>
                </a:effectLst>
                <a:latin typeface="Arial" charset="0"/>
              </a:rPr>
              <a:t>The Bible teaches us what is authorized in four different ways.</a:t>
            </a:r>
          </a:p>
          <a:p>
            <a:pPr>
              <a:spcBef>
                <a:spcPct val="40000"/>
              </a:spcBef>
              <a:defRPr/>
            </a:pPr>
            <a:r>
              <a:rPr lang="en-US" altLang="en-US" smtClean="0">
                <a:effectLst>
                  <a:outerShdw blurRad="38100" dist="38100" dir="2700000" algn="tl">
                    <a:srgbClr val="000000"/>
                  </a:outerShdw>
                </a:effectLst>
                <a:latin typeface="Arial" charset="0"/>
              </a:rPr>
              <a:t>We use these 4 ways to communicate.</a:t>
            </a:r>
          </a:p>
          <a:p>
            <a:pPr>
              <a:spcBef>
                <a:spcPct val="40000"/>
              </a:spcBef>
              <a:defRPr/>
            </a:pPr>
            <a:r>
              <a:rPr lang="en-US" altLang="en-US" smtClean="0">
                <a:effectLst>
                  <a:outerShdw blurRad="38100" dist="38100" dir="2700000" algn="tl">
                    <a:srgbClr val="000000"/>
                  </a:outerShdw>
                </a:effectLst>
                <a:latin typeface="Arial" charset="0"/>
              </a:rPr>
              <a:t>Is it any surprise that God would use these same methods to communicate his will?</a:t>
            </a:r>
          </a:p>
          <a:p>
            <a:pPr>
              <a:spcBef>
                <a:spcPct val="40000"/>
              </a:spcBef>
              <a:defRPr/>
            </a:pPr>
            <a:r>
              <a:rPr lang="en-US" altLang="en-US" smtClean="0">
                <a:effectLst>
                  <a:outerShdw blurRad="38100" dist="38100" dir="2700000" algn="tl">
                    <a:srgbClr val="000000"/>
                  </a:outerShdw>
                </a:effectLst>
                <a:latin typeface="Arial" charset="0"/>
              </a:rPr>
              <a:t>If something is not authorized in one of these 4 ways, then we cannot do it!</a:t>
            </a:r>
          </a:p>
        </p:txBody>
      </p:sp>
    </p:spTree>
  </p:cSld>
  <p:clrMapOvr>
    <a:masterClrMapping/>
  </p:clrMapOvr>
  <p:timing>
    <p:tnLst>
      <p:par>
        <p:cTn id="1" dur="indefinite" restart="never" nodeType="tmRoot"/>
      </p:par>
    </p:tnLst>
  </p:timing>
</p:sld>
</file>

<file path=ppt/slides/slide1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70754" name="Rectangle 2"/>
          <p:cNvSpPr>
            <a:spLocks noGrp="1" noChangeArrowheads="1"/>
          </p:cNvSpPr>
          <p:nvPr>
            <p:ph type="title"/>
          </p:nvPr>
        </p:nvSpPr>
        <p:spPr>
          <a:xfrm>
            <a:off x="0" y="304800"/>
            <a:ext cx="9144000" cy="1143000"/>
          </a:xfrm>
        </p:spPr>
        <p:txBody>
          <a:bodyPr/>
          <a:lstStyle/>
          <a:p>
            <a:pPr>
              <a:defRPr/>
            </a:pPr>
            <a:r>
              <a:rPr lang="en-US" altLang="en-US" smtClean="0">
                <a:effectLst>
                  <a:outerShdw blurRad="38100" dist="38100" dir="2700000" algn="tl">
                    <a:srgbClr val="000000"/>
                  </a:outerShdw>
                </a:effectLst>
                <a:latin typeface="Arial" charset="0"/>
              </a:rPr>
              <a:t>Silence Does Not Authorize</a:t>
            </a:r>
            <a:r>
              <a:rPr lang="en-US" altLang="en-US" sz="4600" smtClean="0">
                <a:effectLst>
                  <a:outerShdw blurRad="38100" dist="38100" dir="2700000" algn="tl">
                    <a:srgbClr val="000000"/>
                  </a:outerShdw>
                </a:effectLst>
                <a:latin typeface="Arial" charset="0"/>
              </a:rPr>
              <a:t> </a:t>
            </a:r>
            <a:endParaRPr lang="en-US" altLang="en-US" sz="4800" smtClean="0"/>
          </a:p>
        </p:txBody>
      </p:sp>
    </p:spTree>
  </p:cSld>
  <p:clrMapOvr>
    <a:masterClrMapping/>
  </p:clrMapOvr>
  <p:timing>
    <p:tnLst>
      <p:par>
        <p:cTn id="1" dur="indefinite" restart="never" nodeType="tmRoot"/>
      </p:par>
    </p:tnLst>
  </p:timing>
</p:sld>
</file>

<file path=ppt/slides/slide1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91938" name="Rectangle 2"/>
          <p:cNvSpPr>
            <a:spLocks noGrp="1" noChangeArrowheads="1"/>
          </p:cNvSpPr>
          <p:nvPr>
            <p:ph type="title"/>
          </p:nvPr>
        </p:nvSpPr>
        <p:spPr>
          <a:xfrm>
            <a:off x="0" y="304800"/>
            <a:ext cx="9144000" cy="1143000"/>
          </a:xfrm>
        </p:spPr>
        <p:txBody>
          <a:bodyPr/>
          <a:lstStyle/>
          <a:p>
            <a:pPr>
              <a:defRPr/>
            </a:pPr>
            <a:r>
              <a:rPr lang="en-US" altLang="en-US" smtClean="0">
                <a:effectLst>
                  <a:outerShdw blurRad="38100" dist="38100" dir="2700000" algn="tl">
                    <a:srgbClr val="000000"/>
                  </a:outerShdw>
                </a:effectLst>
                <a:latin typeface="Arial" charset="0"/>
              </a:rPr>
              <a:t>Silence Does Not Authorize</a:t>
            </a:r>
            <a:r>
              <a:rPr lang="en-US" altLang="en-US" sz="4600" smtClean="0">
                <a:effectLst>
                  <a:outerShdw blurRad="38100" dist="38100" dir="2700000" algn="tl">
                    <a:srgbClr val="000000"/>
                  </a:outerShdw>
                </a:effectLst>
                <a:latin typeface="Arial" charset="0"/>
              </a:rPr>
              <a:t> </a:t>
            </a:r>
            <a:endParaRPr lang="en-US" altLang="en-US" sz="4800" smtClean="0"/>
          </a:p>
        </p:txBody>
      </p:sp>
      <p:sp>
        <p:nvSpPr>
          <p:cNvPr id="1191939" name="Rectangle 3"/>
          <p:cNvSpPr>
            <a:spLocks noGrp="1" noChangeArrowheads="1"/>
          </p:cNvSpPr>
          <p:nvPr>
            <p:ph type="body" idx="1"/>
          </p:nvPr>
        </p:nvSpPr>
        <p:spPr>
          <a:xfrm>
            <a:off x="381000" y="1371600"/>
            <a:ext cx="8534400" cy="5486400"/>
          </a:xfrm>
        </p:spPr>
        <p:txBody>
          <a:bodyPr/>
          <a:lstStyle/>
          <a:p>
            <a:pPr>
              <a:spcBef>
                <a:spcPct val="40000"/>
              </a:spcBef>
              <a:defRPr/>
            </a:pPr>
            <a:r>
              <a:rPr lang="en-US" altLang="en-US" smtClean="0">
                <a:effectLst>
                  <a:outerShdw blurRad="38100" dist="38100" dir="2700000" algn="tl">
                    <a:srgbClr val="000000"/>
                  </a:outerShdw>
                </a:effectLst>
                <a:latin typeface="Arial" charset="0"/>
              </a:rPr>
              <a:t>The Bible does not speak in detail on every subject in the world.</a:t>
            </a:r>
          </a:p>
        </p:txBody>
      </p:sp>
    </p:spTree>
  </p:cSld>
  <p:clrMapOvr>
    <a:masterClrMapping/>
  </p:clrMapOvr>
  <p:timing>
    <p:tnLst>
      <p:par>
        <p:cTn id="1" dur="indefinite" restart="never" nodeType="tmRoot"/>
      </p:par>
    </p:tnLst>
  </p:timing>
</p:sld>
</file>

<file path=ppt/slides/slide1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97058" name="Rectangle 2"/>
          <p:cNvSpPr>
            <a:spLocks noGrp="1" noChangeArrowheads="1"/>
          </p:cNvSpPr>
          <p:nvPr>
            <p:ph type="title"/>
          </p:nvPr>
        </p:nvSpPr>
        <p:spPr>
          <a:xfrm>
            <a:off x="0" y="304800"/>
            <a:ext cx="9144000" cy="1143000"/>
          </a:xfrm>
        </p:spPr>
        <p:txBody>
          <a:bodyPr/>
          <a:lstStyle/>
          <a:p>
            <a:pPr>
              <a:defRPr/>
            </a:pPr>
            <a:r>
              <a:rPr lang="en-US" altLang="en-US" smtClean="0">
                <a:effectLst>
                  <a:outerShdw blurRad="38100" dist="38100" dir="2700000" algn="tl">
                    <a:srgbClr val="000000"/>
                  </a:outerShdw>
                </a:effectLst>
                <a:latin typeface="Arial" charset="0"/>
              </a:rPr>
              <a:t>Silence Does Not Authorize</a:t>
            </a:r>
            <a:r>
              <a:rPr lang="en-US" altLang="en-US" sz="4600" smtClean="0">
                <a:effectLst>
                  <a:outerShdw blurRad="38100" dist="38100" dir="2700000" algn="tl">
                    <a:srgbClr val="000000"/>
                  </a:outerShdw>
                </a:effectLst>
                <a:latin typeface="Arial" charset="0"/>
              </a:rPr>
              <a:t> </a:t>
            </a:r>
            <a:endParaRPr lang="en-US" altLang="en-US" sz="4800" smtClean="0"/>
          </a:p>
        </p:txBody>
      </p:sp>
      <p:sp>
        <p:nvSpPr>
          <p:cNvPr id="1197059" name="Rectangle 3"/>
          <p:cNvSpPr>
            <a:spLocks noGrp="1" noChangeArrowheads="1"/>
          </p:cNvSpPr>
          <p:nvPr>
            <p:ph type="body" idx="1"/>
          </p:nvPr>
        </p:nvSpPr>
        <p:spPr>
          <a:xfrm>
            <a:off x="381000" y="1371600"/>
            <a:ext cx="8534400" cy="5486400"/>
          </a:xfrm>
        </p:spPr>
        <p:txBody>
          <a:bodyPr/>
          <a:lstStyle/>
          <a:p>
            <a:pPr>
              <a:spcBef>
                <a:spcPct val="40000"/>
              </a:spcBef>
              <a:defRPr/>
            </a:pPr>
            <a:r>
              <a:rPr lang="en-US" altLang="en-US" smtClean="0">
                <a:effectLst>
                  <a:outerShdw blurRad="38100" dist="38100" dir="2700000" algn="tl">
                    <a:srgbClr val="000000"/>
                  </a:outerShdw>
                </a:effectLst>
                <a:latin typeface="Arial" charset="0"/>
              </a:rPr>
              <a:t>The Bible does not speak in detail on every subject in the world.</a:t>
            </a:r>
          </a:p>
          <a:p>
            <a:pPr lvl="1">
              <a:spcBef>
                <a:spcPct val="40000"/>
              </a:spcBef>
              <a:defRPr/>
            </a:pPr>
            <a:r>
              <a:rPr lang="en-US" altLang="en-US" smtClean="0">
                <a:solidFill>
                  <a:schemeClr val="tx2"/>
                </a:solidFill>
                <a:effectLst>
                  <a:outerShdw blurRad="38100" dist="38100" dir="2700000" algn="tl">
                    <a:srgbClr val="000000"/>
                  </a:outerShdw>
                </a:effectLst>
                <a:latin typeface="Arial" charset="0"/>
              </a:rPr>
              <a:t>We have everything we need to know (2 Peter 1:3).</a:t>
            </a:r>
          </a:p>
        </p:txBody>
      </p:sp>
    </p:spTree>
  </p:cSld>
  <p:clrMapOvr>
    <a:masterClrMapping/>
  </p:clrMapOvr>
  <p:timing>
    <p:tnLst>
      <p:par>
        <p:cTn id="1" dur="indefinite" restart="never" nodeType="tmRoot"/>
      </p:par>
    </p:tnLst>
  </p:timing>
</p:sld>
</file>

<file path=ppt/slides/slide1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93986" name="Rectangle 2"/>
          <p:cNvSpPr>
            <a:spLocks noGrp="1" noChangeArrowheads="1"/>
          </p:cNvSpPr>
          <p:nvPr>
            <p:ph type="title"/>
          </p:nvPr>
        </p:nvSpPr>
        <p:spPr>
          <a:xfrm>
            <a:off x="0" y="304800"/>
            <a:ext cx="9144000" cy="1143000"/>
          </a:xfrm>
        </p:spPr>
        <p:txBody>
          <a:bodyPr/>
          <a:lstStyle/>
          <a:p>
            <a:pPr>
              <a:defRPr/>
            </a:pPr>
            <a:r>
              <a:rPr lang="en-US" altLang="en-US" smtClean="0">
                <a:effectLst>
                  <a:outerShdw blurRad="38100" dist="38100" dir="2700000" algn="tl">
                    <a:srgbClr val="000000"/>
                  </a:outerShdw>
                </a:effectLst>
                <a:latin typeface="Arial" charset="0"/>
              </a:rPr>
              <a:t>Silence Does Not Authorize</a:t>
            </a:r>
            <a:r>
              <a:rPr lang="en-US" altLang="en-US" sz="4600" smtClean="0">
                <a:effectLst>
                  <a:outerShdw blurRad="38100" dist="38100" dir="2700000" algn="tl">
                    <a:srgbClr val="000000"/>
                  </a:outerShdw>
                </a:effectLst>
                <a:latin typeface="Arial" charset="0"/>
              </a:rPr>
              <a:t> </a:t>
            </a:r>
            <a:endParaRPr lang="en-US" altLang="en-US" sz="4800" smtClean="0"/>
          </a:p>
        </p:txBody>
      </p:sp>
      <p:sp>
        <p:nvSpPr>
          <p:cNvPr id="1193987" name="Rectangle 3"/>
          <p:cNvSpPr>
            <a:spLocks noGrp="1" noChangeArrowheads="1"/>
          </p:cNvSpPr>
          <p:nvPr>
            <p:ph type="body" idx="1"/>
          </p:nvPr>
        </p:nvSpPr>
        <p:spPr>
          <a:xfrm>
            <a:off x="381000" y="1371600"/>
            <a:ext cx="8534400" cy="5486400"/>
          </a:xfrm>
        </p:spPr>
        <p:txBody>
          <a:bodyPr/>
          <a:lstStyle/>
          <a:p>
            <a:pPr>
              <a:spcBef>
                <a:spcPct val="40000"/>
              </a:spcBef>
              <a:defRPr/>
            </a:pPr>
            <a:r>
              <a:rPr lang="en-US" altLang="en-US" smtClean="0">
                <a:effectLst>
                  <a:outerShdw blurRad="38100" dist="38100" dir="2700000" algn="tl">
                    <a:srgbClr val="000000"/>
                  </a:outerShdw>
                </a:effectLst>
                <a:latin typeface="Arial" charset="0"/>
              </a:rPr>
              <a:t>The Bible does not speak in detail on every subject in the world.</a:t>
            </a:r>
          </a:p>
          <a:p>
            <a:pPr lvl="1">
              <a:spcBef>
                <a:spcPct val="40000"/>
              </a:spcBef>
              <a:defRPr/>
            </a:pPr>
            <a:r>
              <a:rPr lang="en-US" altLang="en-US" smtClean="0">
                <a:solidFill>
                  <a:schemeClr val="tx2"/>
                </a:solidFill>
                <a:effectLst>
                  <a:outerShdw blurRad="38100" dist="38100" dir="2700000" algn="tl">
                    <a:srgbClr val="000000"/>
                  </a:outerShdw>
                </a:effectLst>
                <a:latin typeface="Arial" charset="0"/>
              </a:rPr>
              <a:t>We have everything we need to know (2 Peter 1:3).</a:t>
            </a:r>
          </a:p>
          <a:p>
            <a:pPr lvl="1">
              <a:spcBef>
                <a:spcPct val="40000"/>
              </a:spcBef>
              <a:defRPr/>
            </a:pPr>
            <a:r>
              <a:rPr lang="en-US" altLang="en-US" smtClean="0">
                <a:solidFill>
                  <a:schemeClr val="tx2"/>
                </a:solidFill>
                <a:effectLst>
                  <a:outerShdw blurRad="38100" dist="38100" dir="2700000" algn="tl">
                    <a:srgbClr val="000000"/>
                  </a:outerShdw>
                </a:effectLst>
                <a:latin typeface="Arial" charset="0"/>
              </a:rPr>
              <a:t>We do not have every detail there is to know.</a:t>
            </a:r>
          </a:p>
        </p:txBody>
      </p:sp>
    </p:spTree>
  </p:cSld>
  <p:clrMapOvr>
    <a:masterClrMapping/>
  </p:clrMapOvr>
  <p:timing>
    <p:tnLst>
      <p:par>
        <p:cTn id="1" dur="indefinite" restart="never" nodeType="tmRoot"/>
      </p:par>
    </p:tnLst>
  </p:timing>
</p:sld>
</file>

<file path=ppt/slides/slide1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99106" name="Rectangle 2"/>
          <p:cNvSpPr>
            <a:spLocks noGrp="1" noChangeArrowheads="1"/>
          </p:cNvSpPr>
          <p:nvPr>
            <p:ph type="title"/>
          </p:nvPr>
        </p:nvSpPr>
        <p:spPr>
          <a:xfrm>
            <a:off x="0" y="304800"/>
            <a:ext cx="9144000" cy="1143000"/>
          </a:xfrm>
        </p:spPr>
        <p:txBody>
          <a:bodyPr/>
          <a:lstStyle/>
          <a:p>
            <a:pPr>
              <a:defRPr/>
            </a:pPr>
            <a:r>
              <a:rPr lang="en-US" altLang="en-US" smtClean="0">
                <a:effectLst>
                  <a:outerShdw blurRad="38100" dist="38100" dir="2700000" algn="tl">
                    <a:srgbClr val="000000"/>
                  </a:outerShdw>
                </a:effectLst>
                <a:latin typeface="Arial" charset="0"/>
              </a:rPr>
              <a:t>Silence Does Not Authorize</a:t>
            </a:r>
            <a:r>
              <a:rPr lang="en-US" altLang="en-US" sz="4600" smtClean="0">
                <a:effectLst>
                  <a:outerShdw blurRad="38100" dist="38100" dir="2700000" algn="tl">
                    <a:srgbClr val="000000"/>
                  </a:outerShdw>
                </a:effectLst>
                <a:latin typeface="Arial" charset="0"/>
              </a:rPr>
              <a:t> </a:t>
            </a:r>
            <a:endParaRPr lang="en-US" altLang="en-US" sz="4800" smtClean="0"/>
          </a:p>
        </p:txBody>
      </p:sp>
      <p:sp>
        <p:nvSpPr>
          <p:cNvPr id="1199107" name="Rectangle 3"/>
          <p:cNvSpPr>
            <a:spLocks noGrp="1" noChangeArrowheads="1"/>
          </p:cNvSpPr>
          <p:nvPr>
            <p:ph type="body" idx="1"/>
          </p:nvPr>
        </p:nvSpPr>
        <p:spPr>
          <a:xfrm>
            <a:off x="381000" y="1371600"/>
            <a:ext cx="8534400" cy="5486400"/>
          </a:xfrm>
        </p:spPr>
        <p:txBody>
          <a:bodyPr/>
          <a:lstStyle/>
          <a:p>
            <a:pPr>
              <a:spcBef>
                <a:spcPct val="40000"/>
              </a:spcBef>
              <a:defRPr/>
            </a:pPr>
            <a:r>
              <a:rPr lang="en-US" altLang="en-US" smtClean="0">
                <a:effectLst>
                  <a:outerShdw blurRad="38100" dist="38100" dir="2700000" algn="tl">
                    <a:srgbClr val="000000"/>
                  </a:outerShdw>
                </a:effectLst>
                <a:latin typeface="Arial" charset="0"/>
              </a:rPr>
              <a:t>The Bible does not speak in detail on every subject in the world.</a:t>
            </a:r>
          </a:p>
        </p:txBody>
      </p:sp>
    </p:spTree>
  </p:cSld>
  <p:clrMapOvr>
    <a:masterClrMapping/>
  </p:clrMapOvr>
  <p:timing>
    <p:tnLst>
      <p:par>
        <p:cTn id="1" dur="indefinite" restart="never" nodeType="tmRoot"/>
      </p:par>
    </p:tnLst>
  </p:timing>
</p:sld>
</file>

<file path=ppt/slides/slide1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72802" name="Rectangle 2"/>
          <p:cNvSpPr>
            <a:spLocks noGrp="1" noChangeArrowheads="1"/>
          </p:cNvSpPr>
          <p:nvPr>
            <p:ph type="title"/>
          </p:nvPr>
        </p:nvSpPr>
        <p:spPr>
          <a:xfrm>
            <a:off x="0" y="304800"/>
            <a:ext cx="9144000" cy="1143000"/>
          </a:xfrm>
        </p:spPr>
        <p:txBody>
          <a:bodyPr/>
          <a:lstStyle/>
          <a:p>
            <a:pPr>
              <a:defRPr/>
            </a:pPr>
            <a:r>
              <a:rPr lang="en-US" altLang="en-US" smtClean="0">
                <a:effectLst>
                  <a:outerShdw blurRad="38100" dist="38100" dir="2700000" algn="tl">
                    <a:srgbClr val="000000"/>
                  </a:outerShdw>
                </a:effectLst>
                <a:latin typeface="Arial" charset="0"/>
              </a:rPr>
              <a:t>Silence Does Not Authorize</a:t>
            </a:r>
            <a:r>
              <a:rPr lang="en-US" altLang="en-US" sz="4600" smtClean="0">
                <a:effectLst>
                  <a:outerShdw blurRad="38100" dist="38100" dir="2700000" algn="tl">
                    <a:srgbClr val="000000"/>
                  </a:outerShdw>
                </a:effectLst>
                <a:latin typeface="Arial" charset="0"/>
              </a:rPr>
              <a:t> </a:t>
            </a:r>
            <a:endParaRPr lang="en-US" altLang="en-US" sz="4800" smtClean="0"/>
          </a:p>
        </p:txBody>
      </p:sp>
      <p:sp>
        <p:nvSpPr>
          <p:cNvPr id="972803" name="Rectangle 3"/>
          <p:cNvSpPr>
            <a:spLocks noGrp="1" noChangeArrowheads="1"/>
          </p:cNvSpPr>
          <p:nvPr>
            <p:ph type="body" idx="1"/>
          </p:nvPr>
        </p:nvSpPr>
        <p:spPr>
          <a:xfrm>
            <a:off x="381000" y="1371600"/>
            <a:ext cx="8534400" cy="5486400"/>
          </a:xfrm>
        </p:spPr>
        <p:txBody>
          <a:bodyPr/>
          <a:lstStyle/>
          <a:p>
            <a:pPr>
              <a:spcBef>
                <a:spcPct val="40000"/>
              </a:spcBef>
              <a:defRPr/>
            </a:pPr>
            <a:r>
              <a:rPr lang="en-US" altLang="en-US" smtClean="0">
                <a:effectLst>
                  <a:outerShdw blurRad="38100" dist="38100" dir="2700000" algn="tl">
                    <a:srgbClr val="000000"/>
                  </a:outerShdw>
                </a:effectLst>
                <a:latin typeface="Arial" charset="0"/>
              </a:rPr>
              <a:t>The Bible does not speak in detail on every subject in the world.</a:t>
            </a:r>
          </a:p>
          <a:p>
            <a:pPr>
              <a:spcBef>
                <a:spcPct val="40000"/>
              </a:spcBef>
              <a:defRPr/>
            </a:pPr>
            <a:r>
              <a:rPr lang="en-US" altLang="en-US" smtClean="0">
                <a:effectLst>
                  <a:outerShdw blurRad="38100" dist="38100" dir="2700000" algn="tl">
                    <a:srgbClr val="000000"/>
                  </a:outerShdw>
                </a:effectLst>
                <a:latin typeface="Arial" charset="0"/>
              </a:rPr>
              <a:t>What if the Bible “doesn’t say not to” do something?</a:t>
            </a:r>
          </a:p>
        </p:txBody>
      </p:sp>
    </p:spTree>
  </p:cSld>
  <p:clrMapOvr>
    <a:masterClrMapping/>
  </p:clrMapOvr>
  <p:timing>
    <p:tnLst>
      <p:par>
        <p:cTn id="1" dur="indefinite" restart="never" nodeType="tmRoot"/>
      </p:par>
    </p:tnLst>
  </p:timing>
</p:sld>
</file>

<file path=ppt/slides/slide1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01154" name="Rectangle 2"/>
          <p:cNvSpPr>
            <a:spLocks noGrp="1" noChangeArrowheads="1"/>
          </p:cNvSpPr>
          <p:nvPr>
            <p:ph type="title"/>
          </p:nvPr>
        </p:nvSpPr>
        <p:spPr>
          <a:xfrm>
            <a:off x="0" y="304800"/>
            <a:ext cx="9144000" cy="1143000"/>
          </a:xfrm>
        </p:spPr>
        <p:txBody>
          <a:bodyPr/>
          <a:lstStyle/>
          <a:p>
            <a:pPr>
              <a:defRPr/>
            </a:pPr>
            <a:r>
              <a:rPr lang="en-US" altLang="en-US" smtClean="0">
                <a:effectLst>
                  <a:outerShdw blurRad="38100" dist="38100" dir="2700000" algn="tl">
                    <a:srgbClr val="000000"/>
                  </a:outerShdw>
                </a:effectLst>
                <a:latin typeface="Arial" charset="0"/>
              </a:rPr>
              <a:t>Silence Does Not Authorize</a:t>
            </a:r>
            <a:r>
              <a:rPr lang="en-US" altLang="en-US" sz="4600" smtClean="0">
                <a:effectLst>
                  <a:outerShdw blurRad="38100" dist="38100" dir="2700000" algn="tl">
                    <a:srgbClr val="000000"/>
                  </a:outerShdw>
                </a:effectLst>
                <a:latin typeface="Arial" charset="0"/>
              </a:rPr>
              <a:t> </a:t>
            </a:r>
            <a:endParaRPr lang="en-US" altLang="en-US" sz="4800" smtClean="0"/>
          </a:p>
        </p:txBody>
      </p:sp>
      <p:sp>
        <p:nvSpPr>
          <p:cNvPr id="1201155" name="Rectangle 3"/>
          <p:cNvSpPr>
            <a:spLocks noGrp="1" noChangeArrowheads="1"/>
          </p:cNvSpPr>
          <p:nvPr>
            <p:ph type="body" idx="1"/>
          </p:nvPr>
        </p:nvSpPr>
        <p:spPr>
          <a:xfrm>
            <a:off x="381000" y="1371600"/>
            <a:ext cx="8534400" cy="5486400"/>
          </a:xfrm>
        </p:spPr>
        <p:txBody>
          <a:bodyPr/>
          <a:lstStyle/>
          <a:p>
            <a:pPr>
              <a:spcBef>
                <a:spcPct val="40000"/>
              </a:spcBef>
              <a:defRPr/>
            </a:pPr>
            <a:r>
              <a:rPr lang="en-US" altLang="en-US" smtClean="0">
                <a:effectLst>
                  <a:outerShdw blurRad="38100" dist="38100" dir="2700000" algn="tl">
                    <a:srgbClr val="000000"/>
                  </a:outerShdw>
                </a:effectLst>
                <a:latin typeface="Arial" charset="0"/>
              </a:rPr>
              <a:t>The Bible does not speak in detail on every subject in the world.</a:t>
            </a:r>
          </a:p>
          <a:p>
            <a:pPr>
              <a:spcBef>
                <a:spcPct val="40000"/>
              </a:spcBef>
              <a:defRPr/>
            </a:pPr>
            <a:r>
              <a:rPr lang="en-US" altLang="en-US" smtClean="0">
                <a:effectLst>
                  <a:outerShdw blurRad="38100" dist="38100" dir="2700000" algn="tl">
                    <a:srgbClr val="000000"/>
                  </a:outerShdw>
                </a:effectLst>
                <a:latin typeface="Arial" charset="0"/>
              </a:rPr>
              <a:t>What if the Bible “doesn’t say not to” do something?</a:t>
            </a:r>
          </a:p>
          <a:p>
            <a:pPr lvl="1">
              <a:spcBef>
                <a:spcPct val="40000"/>
              </a:spcBef>
              <a:defRPr/>
            </a:pPr>
            <a:r>
              <a:rPr lang="en-US" altLang="en-US" smtClean="0">
                <a:solidFill>
                  <a:schemeClr val="tx2"/>
                </a:solidFill>
                <a:effectLst>
                  <a:outerShdw blurRad="38100" dist="38100" dir="2700000" algn="tl">
                    <a:srgbClr val="000000"/>
                  </a:outerShdw>
                </a:effectLst>
                <a:latin typeface="Arial" charset="0"/>
              </a:rPr>
              <a:t>God didn’t have to say </a:t>
            </a:r>
            <a:r>
              <a:rPr lang="en-US" altLang="en-US" u="sng" smtClean="0">
                <a:solidFill>
                  <a:schemeClr val="tx2"/>
                </a:solidFill>
                <a:effectLst>
                  <a:outerShdw blurRad="38100" dist="38100" dir="2700000" algn="tl">
                    <a:srgbClr val="000000"/>
                  </a:outerShdw>
                </a:effectLst>
                <a:latin typeface="Arial" charset="0"/>
              </a:rPr>
              <a:t>not to</a:t>
            </a:r>
            <a:r>
              <a:rPr lang="en-US" altLang="en-US" smtClean="0">
                <a:solidFill>
                  <a:schemeClr val="tx2"/>
                </a:solidFill>
                <a:effectLst>
                  <a:outerShdw blurRad="38100" dist="38100" dir="2700000" algn="tl">
                    <a:srgbClr val="000000"/>
                  </a:outerShdw>
                </a:effectLst>
                <a:latin typeface="Arial" charset="0"/>
              </a:rPr>
              <a:t> sacrifice children.</a:t>
            </a:r>
          </a:p>
        </p:txBody>
      </p:sp>
    </p:spTree>
  </p:cSld>
  <p:clrMapOvr>
    <a:masterClrMapping/>
  </p:clrMapOvr>
  <p:timing>
    <p:tnLst>
      <p:par>
        <p:cTn id="1" dur="indefinite" restart="never" nodeType="tmRoot"/>
      </p:par>
    </p:tnLst>
  </p:timing>
</p:sld>
</file>

<file path=ppt/slides/slide1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74850" name="Rectangle 2"/>
          <p:cNvSpPr>
            <a:spLocks noGrp="1" noChangeArrowheads="1"/>
          </p:cNvSpPr>
          <p:nvPr>
            <p:ph type="title"/>
          </p:nvPr>
        </p:nvSpPr>
        <p:spPr>
          <a:xfrm>
            <a:off x="0" y="304800"/>
            <a:ext cx="9144000" cy="1143000"/>
          </a:xfrm>
        </p:spPr>
        <p:txBody>
          <a:bodyPr/>
          <a:lstStyle/>
          <a:p>
            <a:pPr>
              <a:defRPr/>
            </a:pPr>
            <a:r>
              <a:rPr lang="en-US" altLang="en-US" smtClean="0">
                <a:effectLst>
                  <a:outerShdw blurRad="38100" dist="38100" dir="2700000" algn="tl">
                    <a:srgbClr val="000000"/>
                  </a:outerShdw>
                </a:effectLst>
                <a:latin typeface="Arial" charset="0"/>
              </a:rPr>
              <a:t>Silence Does Not Authorize</a:t>
            </a:r>
            <a:r>
              <a:rPr lang="en-US" altLang="en-US" sz="4600" smtClean="0">
                <a:effectLst>
                  <a:outerShdw blurRad="38100" dist="38100" dir="2700000" algn="tl">
                    <a:srgbClr val="000000"/>
                  </a:outerShdw>
                </a:effectLst>
                <a:latin typeface="Arial" charset="0"/>
              </a:rPr>
              <a:t> </a:t>
            </a:r>
            <a:endParaRPr lang="en-US" altLang="en-US" sz="4800" smtClean="0"/>
          </a:p>
        </p:txBody>
      </p:sp>
      <p:sp>
        <p:nvSpPr>
          <p:cNvPr id="974851" name="Rectangle 3"/>
          <p:cNvSpPr>
            <a:spLocks noGrp="1" noChangeArrowheads="1"/>
          </p:cNvSpPr>
          <p:nvPr>
            <p:ph type="body" idx="1"/>
          </p:nvPr>
        </p:nvSpPr>
        <p:spPr>
          <a:xfrm>
            <a:off x="381000" y="1371600"/>
            <a:ext cx="8534400" cy="5486400"/>
          </a:xfrm>
        </p:spPr>
        <p:txBody>
          <a:bodyPr/>
          <a:lstStyle/>
          <a:p>
            <a:pPr>
              <a:spcBef>
                <a:spcPct val="40000"/>
              </a:spcBef>
              <a:defRPr/>
            </a:pPr>
            <a:r>
              <a:rPr lang="en-US" altLang="en-US" smtClean="0">
                <a:effectLst>
                  <a:outerShdw blurRad="38100" dist="38100" dir="2700000" algn="tl">
                    <a:srgbClr val="000000"/>
                  </a:outerShdw>
                </a:effectLst>
                <a:latin typeface="Arial" charset="0"/>
              </a:rPr>
              <a:t>The Bible does not speak in detail on every subject in the world.</a:t>
            </a:r>
          </a:p>
          <a:p>
            <a:pPr>
              <a:spcBef>
                <a:spcPct val="40000"/>
              </a:spcBef>
              <a:defRPr/>
            </a:pPr>
            <a:r>
              <a:rPr lang="en-US" altLang="en-US" smtClean="0">
                <a:effectLst>
                  <a:outerShdw blurRad="38100" dist="38100" dir="2700000" algn="tl">
                    <a:srgbClr val="000000"/>
                  </a:outerShdw>
                </a:effectLst>
                <a:latin typeface="Arial" charset="0"/>
              </a:rPr>
              <a:t>What if the Bible “doesn’t say not to” do something?</a:t>
            </a:r>
          </a:p>
          <a:p>
            <a:pPr lvl="1">
              <a:spcBef>
                <a:spcPct val="40000"/>
              </a:spcBef>
              <a:defRPr/>
            </a:pPr>
            <a:r>
              <a:rPr lang="en-US" altLang="en-US" smtClean="0">
                <a:solidFill>
                  <a:schemeClr val="tx2"/>
                </a:solidFill>
                <a:effectLst>
                  <a:outerShdw blurRad="38100" dist="38100" dir="2700000" algn="tl">
                    <a:srgbClr val="000000"/>
                  </a:outerShdw>
                </a:effectLst>
                <a:latin typeface="Arial" charset="0"/>
              </a:rPr>
              <a:t>God didn’t have to say </a:t>
            </a:r>
            <a:r>
              <a:rPr lang="en-US" altLang="en-US" u="sng" smtClean="0">
                <a:solidFill>
                  <a:schemeClr val="tx2"/>
                </a:solidFill>
                <a:effectLst>
                  <a:outerShdw blurRad="38100" dist="38100" dir="2700000" algn="tl">
                    <a:srgbClr val="000000"/>
                  </a:outerShdw>
                </a:effectLst>
                <a:latin typeface="Arial" charset="0"/>
              </a:rPr>
              <a:t>not to</a:t>
            </a:r>
            <a:r>
              <a:rPr lang="en-US" altLang="en-US" smtClean="0">
                <a:solidFill>
                  <a:schemeClr val="tx2"/>
                </a:solidFill>
                <a:effectLst>
                  <a:outerShdw blurRad="38100" dist="38100" dir="2700000" algn="tl">
                    <a:srgbClr val="000000"/>
                  </a:outerShdw>
                </a:effectLst>
                <a:latin typeface="Arial" charset="0"/>
              </a:rPr>
              <a:t> sacrifice children.</a:t>
            </a:r>
          </a:p>
        </p:txBody>
      </p:sp>
      <p:sp>
        <p:nvSpPr>
          <p:cNvPr id="132100" name="Rectangle 4"/>
          <p:cNvSpPr>
            <a:spLocks noChangeArrowheads="1"/>
          </p:cNvSpPr>
          <p:nvPr/>
        </p:nvSpPr>
        <p:spPr bwMode="auto">
          <a:xfrm>
            <a:off x="457200" y="3124200"/>
            <a:ext cx="7924800" cy="33528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algn="ctr"/>
            <a:r>
              <a:rPr lang="en-US" altLang="en-US" sz="2800" i="1">
                <a:solidFill>
                  <a:schemeClr val="bg2"/>
                </a:solidFill>
              </a:rPr>
              <a:t>“‘For the children of Judah have done evil in My sight,’ says the LORD...‘And they have built the high places of Tophet, which is in the Valley</a:t>
            </a:r>
          </a:p>
          <a:p>
            <a:pPr algn="ctr"/>
            <a:r>
              <a:rPr lang="en-US" altLang="en-US" sz="2800" i="1">
                <a:solidFill>
                  <a:schemeClr val="bg2"/>
                </a:solidFill>
              </a:rPr>
              <a:t>of the Son of Hinnom, to burn their sons </a:t>
            </a:r>
          </a:p>
          <a:p>
            <a:pPr algn="ctr"/>
            <a:r>
              <a:rPr lang="en-US" altLang="en-US" sz="2800" i="1">
                <a:solidFill>
                  <a:schemeClr val="bg2"/>
                </a:solidFill>
              </a:rPr>
              <a:t>and their daughters in the fire, </a:t>
            </a:r>
            <a:r>
              <a:rPr lang="en-US" altLang="en-US" sz="2800" i="1" u="sng">
                <a:solidFill>
                  <a:schemeClr val="bg2"/>
                </a:solidFill>
              </a:rPr>
              <a:t>which I did not </a:t>
            </a:r>
          </a:p>
          <a:p>
            <a:pPr algn="ctr"/>
            <a:r>
              <a:rPr lang="en-US" altLang="en-US" sz="2800" i="1" u="sng">
                <a:solidFill>
                  <a:schemeClr val="bg2"/>
                </a:solidFill>
              </a:rPr>
              <a:t>command</a:t>
            </a:r>
            <a:r>
              <a:rPr lang="en-US" altLang="en-US" sz="2800" i="1">
                <a:solidFill>
                  <a:schemeClr val="bg2"/>
                </a:solidFill>
              </a:rPr>
              <a:t>, </a:t>
            </a:r>
            <a:r>
              <a:rPr lang="en-US" altLang="en-US" sz="2800" i="1" u="sng">
                <a:solidFill>
                  <a:schemeClr val="bg2"/>
                </a:solidFill>
              </a:rPr>
              <a:t>nor did it come into My heart’</a:t>
            </a:r>
            <a:r>
              <a:rPr lang="en-US" altLang="en-US" sz="2800" i="1">
                <a:solidFill>
                  <a:schemeClr val="bg2"/>
                </a:solidFill>
              </a:rPr>
              <a:t>”</a:t>
            </a:r>
          </a:p>
          <a:p>
            <a:pPr algn="ctr"/>
            <a:r>
              <a:rPr lang="en-US" altLang="en-US" sz="2800" i="1">
                <a:solidFill>
                  <a:schemeClr val="bg2"/>
                </a:solidFill>
              </a:rPr>
              <a:t>(Jeremiah 7:30-31).</a:t>
            </a:r>
          </a:p>
        </p:txBody>
      </p:sp>
    </p:spTree>
  </p:cSld>
  <p:clrMapOvr>
    <a:masterClrMapping/>
  </p:clrMapOvr>
  <p:timing>
    <p:tnLst>
      <p:par>
        <p:cTn id="1" dur="indefinite" restart="never" nodeType="tmRoot"/>
      </p:par>
    </p:tnLst>
  </p:timing>
</p:sld>
</file>

<file path=ppt/slides/slide1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03202" name="Rectangle 2"/>
          <p:cNvSpPr>
            <a:spLocks noGrp="1" noChangeArrowheads="1"/>
          </p:cNvSpPr>
          <p:nvPr>
            <p:ph type="title"/>
          </p:nvPr>
        </p:nvSpPr>
        <p:spPr>
          <a:xfrm>
            <a:off x="0" y="304800"/>
            <a:ext cx="9144000" cy="1143000"/>
          </a:xfrm>
        </p:spPr>
        <p:txBody>
          <a:bodyPr/>
          <a:lstStyle/>
          <a:p>
            <a:pPr>
              <a:defRPr/>
            </a:pPr>
            <a:r>
              <a:rPr lang="en-US" altLang="en-US" smtClean="0">
                <a:effectLst>
                  <a:outerShdw blurRad="38100" dist="38100" dir="2700000" algn="tl">
                    <a:srgbClr val="000000"/>
                  </a:outerShdw>
                </a:effectLst>
                <a:latin typeface="Arial" charset="0"/>
              </a:rPr>
              <a:t>Silence Does Not Authorize</a:t>
            </a:r>
            <a:r>
              <a:rPr lang="en-US" altLang="en-US" sz="4600" smtClean="0">
                <a:effectLst>
                  <a:outerShdw blurRad="38100" dist="38100" dir="2700000" algn="tl">
                    <a:srgbClr val="000000"/>
                  </a:outerShdw>
                </a:effectLst>
                <a:latin typeface="Arial" charset="0"/>
              </a:rPr>
              <a:t> </a:t>
            </a:r>
            <a:endParaRPr lang="en-US" altLang="en-US" sz="4800" smtClean="0"/>
          </a:p>
        </p:txBody>
      </p:sp>
      <p:sp>
        <p:nvSpPr>
          <p:cNvPr id="1203203" name="Rectangle 3"/>
          <p:cNvSpPr>
            <a:spLocks noGrp="1" noChangeArrowheads="1"/>
          </p:cNvSpPr>
          <p:nvPr>
            <p:ph type="body" idx="1"/>
          </p:nvPr>
        </p:nvSpPr>
        <p:spPr>
          <a:xfrm>
            <a:off x="381000" y="1371600"/>
            <a:ext cx="8534400" cy="5486400"/>
          </a:xfrm>
        </p:spPr>
        <p:txBody>
          <a:bodyPr/>
          <a:lstStyle/>
          <a:p>
            <a:pPr>
              <a:spcBef>
                <a:spcPct val="40000"/>
              </a:spcBef>
              <a:defRPr/>
            </a:pPr>
            <a:r>
              <a:rPr lang="en-US" altLang="en-US" smtClean="0">
                <a:effectLst>
                  <a:outerShdw blurRad="38100" dist="38100" dir="2700000" algn="tl">
                    <a:srgbClr val="000000"/>
                  </a:outerShdw>
                </a:effectLst>
                <a:latin typeface="Arial" charset="0"/>
              </a:rPr>
              <a:t>The Bible does not speak in detail on every subject in the world.</a:t>
            </a:r>
          </a:p>
          <a:p>
            <a:pPr>
              <a:spcBef>
                <a:spcPct val="40000"/>
              </a:spcBef>
              <a:defRPr/>
            </a:pPr>
            <a:r>
              <a:rPr lang="en-US" altLang="en-US" smtClean="0">
                <a:effectLst>
                  <a:outerShdw blurRad="38100" dist="38100" dir="2700000" algn="tl">
                    <a:srgbClr val="000000"/>
                  </a:outerShdw>
                </a:effectLst>
                <a:latin typeface="Arial" charset="0"/>
              </a:rPr>
              <a:t>What if the Bible “doesn’t say not to” do something?</a:t>
            </a:r>
          </a:p>
          <a:p>
            <a:pPr lvl="1">
              <a:spcBef>
                <a:spcPct val="40000"/>
              </a:spcBef>
              <a:defRPr/>
            </a:pPr>
            <a:r>
              <a:rPr lang="en-US" altLang="en-US" smtClean="0">
                <a:solidFill>
                  <a:schemeClr val="tx2"/>
                </a:solidFill>
                <a:effectLst>
                  <a:outerShdw blurRad="38100" dist="38100" dir="2700000" algn="tl">
                    <a:srgbClr val="000000"/>
                  </a:outerShdw>
                </a:effectLst>
                <a:latin typeface="Arial" charset="0"/>
              </a:rPr>
              <a:t>God didn’t have to say </a:t>
            </a:r>
            <a:r>
              <a:rPr lang="en-US" altLang="en-US" u="sng" smtClean="0">
                <a:solidFill>
                  <a:schemeClr val="tx2"/>
                </a:solidFill>
                <a:effectLst>
                  <a:outerShdw blurRad="38100" dist="38100" dir="2700000" algn="tl">
                    <a:srgbClr val="000000"/>
                  </a:outerShdw>
                </a:effectLst>
                <a:latin typeface="Arial" charset="0"/>
              </a:rPr>
              <a:t>not to</a:t>
            </a:r>
            <a:r>
              <a:rPr lang="en-US" altLang="en-US" smtClean="0">
                <a:solidFill>
                  <a:schemeClr val="tx2"/>
                </a:solidFill>
                <a:effectLst>
                  <a:outerShdw blurRad="38100" dist="38100" dir="2700000" algn="tl">
                    <a:srgbClr val="000000"/>
                  </a:outerShdw>
                </a:effectLst>
                <a:latin typeface="Arial" charset="0"/>
              </a:rPr>
              <a:t> sacrifice children.</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96002" name="Rectangle 2"/>
          <p:cNvSpPr>
            <a:spLocks noGrp="1" noChangeArrowheads="1"/>
          </p:cNvSpPr>
          <p:nvPr>
            <p:ph type="title"/>
          </p:nvPr>
        </p:nvSpPr>
        <p:spPr>
          <a:xfrm>
            <a:off x="228600" y="304800"/>
            <a:ext cx="8686800" cy="1143000"/>
          </a:xfrm>
        </p:spPr>
        <p:txBody>
          <a:bodyPr/>
          <a:lstStyle/>
          <a:p>
            <a:pPr>
              <a:defRPr/>
            </a:pPr>
            <a:r>
              <a:rPr lang="en-US" altLang="en-US" sz="4600" smtClean="0">
                <a:effectLst>
                  <a:outerShdw blurRad="38100" dist="38100" dir="2700000" algn="tl">
                    <a:srgbClr val="000000"/>
                  </a:outerShdw>
                </a:effectLst>
                <a:latin typeface="Arial" charset="0"/>
              </a:rPr>
              <a:t>The Authority Of The Bible</a:t>
            </a:r>
            <a:endParaRPr lang="en-US" altLang="en-US" sz="4800" smtClean="0"/>
          </a:p>
        </p:txBody>
      </p:sp>
      <p:sp>
        <p:nvSpPr>
          <p:cNvPr id="896003" name="Rectangle 3"/>
          <p:cNvSpPr>
            <a:spLocks noGrp="1" noChangeArrowheads="1"/>
          </p:cNvSpPr>
          <p:nvPr>
            <p:ph type="body" idx="1"/>
          </p:nvPr>
        </p:nvSpPr>
        <p:spPr>
          <a:xfrm>
            <a:off x="381000" y="1371600"/>
            <a:ext cx="8534400" cy="5257800"/>
          </a:xfrm>
        </p:spPr>
        <p:txBody>
          <a:bodyPr/>
          <a:lstStyle/>
          <a:p>
            <a:pPr>
              <a:spcBef>
                <a:spcPct val="40000"/>
              </a:spcBef>
              <a:defRPr/>
            </a:pPr>
            <a:r>
              <a:rPr lang="en-US" altLang="en-US" smtClean="0">
                <a:effectLst>
                  <a:outerShdw blurRad="38100" dist="38100" dir="2700000" algn="tl">
                    <a:srgbClr val="000000"/>
                  </a:outerShdw>
                </a:effectLst>
                <a:latin typeface="Arial" charset="0"/>
              </a:rPr>
              <a:t>There is a need for authority in religion.</a:t>
            </a:r>
          </a:p>
          <a:p>
            <a:pPr>
              <a:spcBef>
                <a:spcPct val="40000"/>
              </a:spcBef>
              <a:defRPr/>
            </a:pPr>
            <a:r>
              <a:rPr lang="en-US" altLang="en-US" smtClean="0">
                <a:effectLst>
                  <a:outerShdw blurRad="38100" dist="38100" dir="2700000" algn="tl">
                    <a:srgbClr val="000000"/>
                  </a:outerShdw>
                </a:effectLst>
                <a:latin typeface="Arial" charset="0"/>
              </a:rPr>
              <a:t>The Bible gives us a perfect guide in all religious matters.</a:t>
            </a:r>
          </a:p>
          <a:p>
            <a:pPr>
              <a:spcBef>
                <a:spcPct val="40000"/>
              </a:spcBef>
              <a:defRPr/>
            </a:pPr>
            <a:r>
              <a:rPr lang="en-US" altLang="en-US" smtClean="0">
                <a:effectLst>
                  <a:outerShdw blurRad="38100" dist="38100" dir="2700000" algn="tl">
                    <a:srgbClr val="000000"/>
                  </a:outerShdw>
                </a:effectLst>
                <a:latin typeface="Arial" charset="0"/>
              </a:rPr>
              <a:t>“Authority” is the right to rule or direct.</a:t>
            </a:r>
          </a:p>
          <a:p>
            <a:pPr>
              <a:spcBef>
                <a:spcPct val="40000"/>
              </a:spcBef>
              <a:defRPr/>
            </a:pPr>
            <a:r>
              <a:rPr lang="en-US" altLang="en-US" smtClean="0">
                <a:effectLst>
                  <a:outerShdw blurRad="38100" dist="38100" dir="2700000" algn="tl">
                    <a:srgbClr val="000000"/>
                  </a:outerShdw>
                </a:effectLst>
                <a:latin typeface="Arial" charset="0"/>
              </a:rPr>
              <a:t>There is a need for a standard of authority in all areas of life:</a:t>
            </a:r>
          </a:p>
        </p:txBody>
      </p:sp>
    </p:spTree>
  </p:cSld>
  <p:clrMapOvr>
    <a:masterClrMapping/>
  </p:clrMapOvr>
  <p:timing>
    <p:tnLst>
      <p:par>
        <p:cTn id="1" dur="indefinite" restart="never" nodeType="tmRoot"/>
      </p:par>
    </p:tnLst>
  </p:timing>
</p:sld>
</file>

<file path=ppt/slides/slide1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76898" name="Rectangle 2"/>
          <p:cNvSpPr>
            <a:spLocks noGrp="1" noChangeArrowheads="1"/>
          </p:cNvSpPr>
          <p:nvPr>
            <p:ph type="title"/>
          </p:nvPr>
        </p:nvSpPr>
        <p:spPr>
          <a:xfrm>
            <a:off x="0" y="304800"/>
            <a:ext cx="9144000" cy="1143000"/>
          </a:xfrm>
        </p:spPr>
        <p:txBody>
          <a:bodyPr/>
          <a:lstStyle/>
          <a:p>
            <a:pPr>
              <a:defRPr/>
            </a:pPr>
            <a:r>
              <a:rPr lang="en-US" altLang="en-US" smtClean="0">
                <a:effectLst>
                  <a:outerShdw blurRad="38100" dist="38100" dir="2700000" algn="tl">
                    <a:srgbClr val="000000"/>
                  </a:outerShdw>
                </a:effectLst>
                <a:latin typeface="Arial" charset="0"/>
              </a:rPr>
              <a:t>Silence Does Not Authorize</a:t>
            </a:r>
            <a:r>
              <a:rPr lang="en-US" altLang="en-US" sz="4600" smtClean="0">
                <a:effectLst>
                  <a:outerShdw blurRad="38100" dist="38100" dir="2700000" algn="tl">
                    <a:srgbClr val="000000"/>
                  </a:outerShdw>
                </a:effectLst>
                <a:latin typeface="Arial" charset="0"/>
              </a:rPr>
              <a:t> </a:t>
            </a:r>
            <a:endParaRPr lang="en-US" altLang="en-US" sz="4800" smtClean="0"/>
          </a:p>
        </p:txBody>
      </p:sp>
      <p:sp>
        <p:nvSpPr>
          <p:cNvPr id="976899" name="Rectangle 3"/>
          <p:cNvSpPr>
            <a:spLocks noGrp="1" noChangeArrowheads="1"/>
          </p:cNvSpPr>
          <p:nvPr>
            <p:ph type="body" idx="1"/>
          </p:nvPr>
        </p:nvSpPr>
        <p:spPr>
          <a:xfrm>
            <a:off x="381000" y="1371600"/>
            <a:ext cx="8534400" cy="5486400"/>
          </a:xfrm>
        </p:spPr>
        <p:txBody>
          <a:bodyPr/>
          <a:lstStyle/>
          <a:p>
            <a:pPr>
              <a:spcBef>
                <a:spcPct val="40000"/>
              </a:spcBef>
              <a:defRPr/>
            </a:pPr>
            <a:r>
              <a:rPr lang="en-US" altLang="en-US" smtClean="0">
                <a:effectLst>
                  <a:outerShdw blurRad="38100" dist="38100" dir="2700000" algn="tl">
                    <a:srgbClr val="000000"/>
                  </a:outerShdw>
                </a:effectLst>
                <a:latin typeface="Arial" charset="0"/>
              </a:rPr>
              <a:t>The Bible does not speak in detail on every subject in the world.</a:t>
            </a:r>
          </a:p>
          <a:p>
            <a:pPr>
              <a:spcBef>
                <a:spcPct val="40000"/>
              </a:spcBef>
              <a:defRPr/>
            </a:pPr>
            <a:r>
              <a:rPr lang="en-US" altLang="en-US" smtClean="0">
                <a:effectLst>
                  <a:outerShdw blurRad="38100" dist="38100" dir="2700000" algn="tl">
                    <a:srgbClr val="000000"/>
                  </a:outerShdw>
                </a:effectLst>
                <a:latin typeface="Arial" charset="0"/>
              </a:rPr>
              <a:t>What if the Bible “doesn’t say not to” do something?</a:t>
            </a:r>
          </a:p>
          <a:p>
            <a:pPr lvl="1">
              <a:spcBef>
                <a:spcPct val="40000"/>
              </a:spcBef>
              <a:defRPr/>
            </a:pPr>
            <a:r>
              <a:rPr lang="en-US" altLang="en-US" smtClean="0">
                <a:solidFill>
                  <a:schemeClr val="tx2"/>
                </a:solidFill>
                <a:effectLst>
                  <a:outerShdw blurRad="38100" dist="38100" dir="2700000" algn="tl">
                    <a:srgbClr val="000000"/>
                  </a:outerShdw>
                </a:effectLst>
                <a:latin typeface="Arial" charset="0"/>
              </a:rPr>
              <a:t>God didn’t have to say </a:t>
            </a:r>
            <a:r>
              <a:rPr lang="en-US" altLang="en-US" u="sng" smtClean="0">
                <a:solidFill>
                  <a:schemeClr val="tx2"/>
                </a:solidFill>
                <a:effectLst>
                  <a:outerShdw blurRad="38100" dist="38100" dir="2700000" algn="tl">
                    <a:srgbClr val="000000"/>
                  </a:outerShdw>
                </a:effectLst>
                <a:latin typeface="Arial" charset="0"/>
              </a:rPr>
              <a:t>not to</a:t>
            </a:r>
            <a:r>
              <a:rPr lang="en-US" altLang="en-US" smtClean="0">
                <a:solidFill>
                  <a:schemeClr val="tx2"/>
                </a:solidFill>
                <a:effectLst>
                  <a:outerShdw blurRad="38100" dist="38100" dir="2700000" algn="tl">
                    <a:srgbClr val="000000"/>
                  </a:outerShdw>
                </a:effectLst>
                <a:latin typeface="Arial" charset="0"/>
              </a:rPr>
              <a:t> sacrifice children.</a:t>
            </a:r>
          </a:p>
          <a:p>
            <a:pPr lvl="1">
              <a:spcBef>
                <a:spcPct val="40000"/>
              </a:spcBef>
              <a:defRPr/>
            </a:pPr>
            <a:r>
              <a:rPr lang="en-US" altLang="en-US" smtClean="0">
                <a:solidFill>
                  <a:schemeClr val="tx2"/>
                </a:solidFill>
                <a:effectLst>
                  <a:outerShdw blurRad="38100" dist="38100" dir="2700000" algn="tl">
                    <a:srgbClr val="000000"/>
                  </a:outerShdw>
                </a:effectLst>
                <a:latin typeface="Arial" charset="0"/>
              </a:rPr>
              <a:t>God didn’t tell Noah </a:t>
            </a:r>
            <a:r>
              <a:rPr lang="en-US" altLang="en-US" u="sng" smtClean="0">
                <a:solidFill>
                  <a:schemeClr val="tx2"/>
                </a:solidFill>
                <a:effectLst>
                  <a:outerShdw blurRad="38100" dist="38100" dir="2700000" algn="tl">
                    <a:srgbClr val="000000"/>
                  </a:outerShdw>
                </a:effectLst>
                <a:latin typeface="Arial" charset="0"/>
              </a:rPr>
              <a:t>not to</a:t>
            </a:r>
            <a:r>
              <a:rPr lang="en-US" altLang="en-US" smtClean="0">
                <a:solidFill>
                  <a:schemeClr val="tx2"/>
                </a:solidFill>
                <a:effectLst>
                  <a:outerShdw blurRad="38100" dist="38100" dir="2700000" algn="tl">
                    <a:srgbClr val="000000"/>
                  </a:outerShdw>
                </a:effectLst>
                <a:latin typeface="Arial" charset="0"/>
              </a:rPr>
              <a:t> use oak.</a:t>
            </a:r>
          </a:p>
        </p:txBody>
      </p:sp>
    </p:spTree>
  </p:cSld>
  <p:clrMapOvr>
    <a:masterClrMapping/>
  </p:clrMapOvr>
  <p:timing>
    <p:tnLst>
      <p:par>
        <p:cTn id="1" dur="indefinite" restart="never" nodeType="tmRoot"/>
      </p:par>
    </p:tnLst>
  </p:timing>
</p:sld>
</file>

<file path=ppt/slides/slide1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78946" name="Rectangle 2"/>
          <p:cNvSpPr>
            <a:spLocks noGrp="1" noChangeArrowheads="1"/>
          </p:cNvSpPr>
          <p:nvPr>
            <p:ph type="title"/>
          </p:nvPr>
        </p:nvSpPr>
        <p:spPr>
          <a:xfrm>
            <a:off x="0" y="304800"/>
            <a:ext cx="9144000" cy="1143000"/>
          </a:xfrm>
        </p:spPr>
        <p:txBody>
          <a:bodyPr/>
          <a:lstStyle/>
          <a:p>
            <a:pPr>
              <a:defRPr/>
            </a:pPr>
            <a:r>
              <a:rPr lang="en-US" altLang="en-US" smtClean="0">
                <a:effectLst>
                  <a:outerShdw blurRad="38100" dist="38100" dir="2700000" algn="tl">
                    <a:srgbClr val="000000"/>
                  </a:outerShdw>
                </a:effectLst>
                <a:latin typeface="Arial" charset="0"/>
              </a:rPr>
              <a:t>Silence Does Not Authorize</a:t>
            </a:r>
            <a:r>
              <a:rPr lang="en-US" altLang="en-US" sz="4600" smtClean="0">
                <a:effectLst>
                  <a:outerShdw blurRad="38100" dist="38100" dir="2700000" algn="tl">
                    <a:srgbClr val="000000"/>
                  </a:outerShdw>
                </a:effectLst>
                <a:latin typeface="Arial" charset="0"/>
              </a:rPr>
              <a:t> </a:t>
            </a:r>
            <a:endParaRPr lang="en-US" altLang="en-US" sz="4800" smtClean="0"/>
          </a:p>
        </p:txBody>
      </p:sp>
      <p:sp>
        <p:nvSpPr>
          <p:cNvPr id="978947" name="Rectangle 3"/>
          <p:cNvSpPr>
            <a:spLocks noGrp="1" noChangeArrowheads="1"/>
          </p:cNvSpPr>
          <p:nvPr>
            <p:ph type="body" idx="1"/>
          </p:nvPr>
        </p:nvSpPr>
        <p:spPr>
          <a:xfrm>
            <a:off x="381000" y="1371600"/>
            <a:ext cx="8534400" cy="5486400"/>
          </a:xfrm>
        </p:spPr>
        <p:txBody>
          <a:bodyPr/>
          <a:lstStyle/>
          <a:p>
            <a:pPr>
              <a:spcBef>
                <a:spcPct val="40000"/>
              </a:spcBef>
              <a:defRPr/>
            </a:pPr>
            <a:r>
              <a:rPr lang="en-US" altLang="en-US" smtClean="0">
                <a:effectLst>
                  <a:outerShdw blurRad="38100" dist="38100" dir="2700000" algn="tl">
                    <a:srgbClr val="000000"/>
                  </a:outerShdw>
                </a:effectLst>
                <a:latin typeface="Arial" charset="0"/>
              </a:rPr>
              <a:t>The Bible does not speak in detail on every subject in the world.</a:t>
            </a:r>
          </a:p>
          <a:p>
            <a:pPr>
              <a:spcBef>
                <a:spcPct val="40000"/>
              </a:spcBef>
              <a:defRPr/>
            </a:pPr>
            <a:r>
              <a:rPr lang="en-US" altLang="en-US" smtClean="0">
                <a:effectLst>
                  <a:outerShdw blurRad="38100" dist="38100" dir="2700000" algn="tl">
                    <a:srgbClr val="000000"/>
                  </a:outerShdw>
                </a:effectLst>
                <a:latin typeface="Arial" charset="0"/>
              </a:rPr>
              <a:t>What if the Bible “doesn’t say not to” do something?</a:t>
            </a:r>
          </a:p>
          <a:p>
            <a:pPr lvl="1">
              <a:spcBef>
                <a:spcPct val="40000"/>
              </a:spcBef>
              <a:defRPr/>
            </a:pPr>
            <a:r>
              <a:rPr lang="en-US" altLang="en-US" smtClean="0">
                <a:solidFill>
                  <a:schemeClr val="tx2"/>
                </a:solidFill>
                <a:effectLst>
                  <a:outerShdw blurRad="38100" dist="38100" dir="2700000" algn="tl">
                    <a:srgbClr val="000000"/>
                  </a:outerShdw>
                </a:effectLst>
                <a:latin typeface="Arial" charset="0"/>
              </a:rPr>
              <a:t>God didn’t say </a:t>
            </a:r>
            <a:r>
              <a:rPr lang="en-US" altLang="en-US" u="sng" smtClean="0">
                <a:solidFill>
                  <a:schemeClr val="tx2"/>
                </a:solidFill>
                <a:effectLst>
                  <a:outerShdw blurRad="38100" dist="38100" dir="2700000" algn="tl">
                    <a:srgbClr val="000000"/>
                  </a:outerShdw>
                </a:effectLst>
                <a:latin typeface="Arial" charset="0"/>
              </a:rPr>
              <a:t>not to</a:t>
            </a:r>
            <a:r>
              <a:rPr lang="en-US" altLang="en-US" smtClean="0">
                <a:solidFill>
                  <a:schemeClr val="tx2"/>
                </a:solidFill>
                <a:effectLst>
                  <a:outerShdw blurRad="38100" dist="38100" dir="2700000" algn="tl">
                    <a:srgbClr val="000000"/>
                  </a:outerShdw>
                </a:effectLst>
                <a:latin typeface="Arial" charset="0"/>
              </a:rPr>
              <a:t> sacrifice children.</a:t>
            </a:r>
          </a:p>
          <a:p>
            <a:pPr lvl="1">
              <a:spcBef>
                <a:spcPct val="40000"/>
              </a:spcBef>
              <a:defRPr/>
            </a:pPr>
            <a:r>
              <a:rPr lang="en-US" altLang="en-US" smtClean="0">
                <a:solidFill>
                  <a:schemeClr val="tx2"/>
                </a:solidFill>
                <a:effectLst>
                  <a:outerShdw blurRad="38100" dist="38100" dir="2700000" algn="tl">
                    <a:srgbClr val="000000"/>
                  </a:outerShdw>
                </a:effectLst>
                <a:latin typeface="Arial" charset="0"/>
              </a:rPr>
              <a:t>God didn’t tell Noah </a:t>
            </a:r>
            <a:r>
              <a:rPr lang="en-US" altLang="en-US" u="sng" smtClean="0">
                <a:solidFill>
                  <a:schemeClr val="tx2"/>
                </a:solidFill>
                <a:effectLst>
                  <a:outerShdw blurRad="38100" dist="38100" dir="2700000" algn="tl">
                    <a:srgbClr val="000000"/>
                  </a:outerShdw>
                </a:effectLst>
                <a:latin typeface="Arial" charset="0"/>
              </a:rPr>
              <a:t>not to</a:t>
            </a:r>
            <a:r>
              <a:rPr lang="en-US" altLang="en-US" smtClean="0">
                <a:solidFill>
                  <a:schemeClr val="tx2"/>
                </a:solidFill>
                <a:effectLst>
                  <a:outerShdw blurRad="38100" dist="38100" dir="2700000" algn="tl">
                    <a:srgbClr val="000000"/>
                  </a:outerShdw>
                </a:effectLst>
                <a:latin typeface="Arial" charset="0"/>
              </a:rPr>
              <a:t> use oak.</a:t>
            </a:r>
          </a:p>
        </p:txBody>
      </p:sp>
      <p:sp>
        <p:nvSpPr>
          <p:cNvPr id="135172" name="Rectangle 4"/>
          <p:cNvSpPr>
            <a:spLocks noChangeArrowheads="1"/>
          </p:cNvSpPr>
          <p:nvPr/>
        </p:nvSpPr>
        <p:spPr bwMode="auto">
          <a:xfrm>
            <a:off x="457200" y="3733800"/>
            <a:ext cx="8077200" cy="27432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algn="ctr"/>
            <a:r>
              <a:rPr lang="en-US" altLang="en-US" sz="2800" i="1">
                <a:solidFill>
                  <a:schemeClr val="bg2"/>
                </a:solidFill>
              </a:rPr>
              <a:t>“Make yourself an ark of </a:t>
            </a:r>
            <a:r>
              <a:rPr lang="en-US" altLang="en-US" sz="2800" i="1" u="sng">
                <a:solidFill>
                  <a:schemeClr val="bg2"/>
                </a:solidFill>
              </a:rPr>
              <a:t>gopher wood</a:t>
            </a:r>
            <a:r>
              <a:rPr lang="en-US" altLang="en-US" sz="2800" i="1">
                <a:solidFill>
                  <a:schemeClr val="bg2"/>
                </a:solidFill>
              </a:rPr>
              <a:t>; make rooms in the ark, and cover it inside and outside with pitch” (Genesis 6:14).</a:t>
            </a:r>
          </a:p>
        </p:txBody>
      </p:sp>
    </p:spTree>
  </p:cSld>
  <p:clrMapOvr>
    <a:masterClrMapping/>
  </p:clrMapOvr>
  <p:timing>
    <p:tnLst>
      <p:par>
        <p:cTn id="1" dur="indefinite" restart="never" nodeType="tmRoot"/>
      </p:par>
    </p:tnLst>
  </p:timing>
</p:sld>
</file>

<file path=ppt/slides/slide1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05250" name="Rectangle 2"/>
          <p:cNvSpPr>
            <a:spLocks noGrp="1" noChangeArrowheads="1"/>
          </p:cNvSpPr>
          <p:nvPr>
            <p:ph type="title"/>
          </p:nvPr>
        </p:nvSpPr>
        <p:spPr>
          <a:xfrm>
            <a:off x="0" y="304800"/>
            <a:ext cx="9144000" cy="1143000"/>
          </a:xfrm>
        </p:spPr>
        <p:txBody>
          <a:bodyPr/>
          <a:lstStyle/>
          <a:p>
            <a:pPr>
              <a:defRPr/>
            </a:pPr>
            <a:r>
              <a:rPr lang="en-US" altLang="en-US" smtClean="0">
                <a:effectLst>
                  <a:outerShdw blurRad="38100" dist="38100" dir="2700000" algn="tl">
                    <a:srgbClr val="000000"/>
                  </a:outerShdw>
                </a:effectLst>
                <a:latin typeface="Arial" charset="0"/>
              </a:rPr>
              <a:t>Silence Does Not Authorize</a:t>
            </a:r>
            <a:r>
              <a:rPr lang="en-US" altLang="en-US" sz="4600" smtClean="0">
                <a:effectLst>
                  <a:outerShdw blurRad="38100" dist="38100" dir="2700000" algn="tl">
                    <a:srgbClr val="000000"/>
                  </a:outerShdw>
                </a:effectLst>
                <a:latin typeface="Arial" charset="0"/>
              </a:rPr>
              <a:t> </a:t>
            </a:r>
            <a:endParaRPr lang="en-US" altLang="en-US" sz="4800" smtClean="0"/>
          </a:p>
        </p:txBody>
      </p:sp>
      <p:sp>
        <p:nvSpPr>
          <p:cNvPr id="1205251" name="Rectangle 3"/>
          <p:cNvSpPr>
            <a:spLocks noGrp="1" noChangeArrowheads="1"/>
          </p:cNvSpPr>
          <p:nvPr>
            <p:ph type="body" idx="1"/>
          </p:nvPr>
        </p:nvSpPr>
        <p:spPr>
          <a:xfrm>
            <a:off x="381000" y="1371600"/>
            <a:ext cx="8534400" cy="5486400"/>
          </a:xfrm>
        </p:spPr>
        <p:txBody>
          <a:bodyPr/>
          <a:lstStyle/>
          <a:p>
            <a:pPr>
              <a:spcBef>
                <a:spcPct val="40000"/>
              </a:spcBef>
              <a:defRPr/>
            </a:pPr>
            <a:r>
              <a:rPr lang="en-US" altLang="en-US" smtClean="0">
                <a:effectLst>
                  <a:outerShdw blurRad="38100" dist="38100" dir="2700000" algn="tl">
                    <a:srgbClr val="000000"/>
                  </a:outerShdw>
                </a:effectLst>
                <a:latin typeface="Arial" charset="0"/>
              </a:rPr>
              <a:t>The Bible does not speak in detail on every subject in the world.</a:t>
            </a:r>
          </a:p>
          <a:p>
            <a:pPr>
              <a:spcBef>
                <a:spcPct val="40000"/>
              </a:spcBef>
              <a:defRPr/>
            </a:pPr>
            <a:r>
              <a:rPr lang="en-US" altLang="en-US" smtClean="0">
                <a:effectLst>
                  <a:outerShdw blurRad="38100" dist="38100" dir="2700000" algn="tl">
                    <a:srgbClr val="000000"/>
                  </a:outerShdw>
                </a:effectLst>
                <a:latin typeface="Arial" charset="0"/>
              </a:rPr>
              <a:t>What if the Bible “doesn’t say not to” do something?</a:t>
            </a:r>
          </a:p>
          <a:p>
            <a:pPr lvl="1">
              <a:spcBef>
                <a:spcPct val="40000"/>
              </a:spcBef>
              <a:defRPr/>
            </a:pPr>
            <a:r>
              <a:rPr lang="en-US" altLang="en-US" smtClean="0">
                <a:solidFill>
                  <a:schemeClr val="tx2"/>
                </a:solidFill>
                <a:effectLst>
                  <a:outerShdw blurRad="38100" dist="38100" dir="2700000" algn="tl">
                    <a:srgbClr val="000000"/>
                  </a:outerShdw>
                </a:effectLst>
                <a:latin typeface="Arial" charset="0"/>
              </a:rPr>
              <a:t>God didn’t have to say </a:t>
            </a:r>
            <a:r>
              <a:rPr lang="en-US" altLang="en-US" u="sng" smtClean="0">
                <a:solidFill>
                  <a:schemeClr val="tx2"/>
                </a:solidFill>
                <a:effectLst>
                  <a:outerShdw blurRad="38100" dist="38100" dir="2700000" algn="tl">
                    <a:srgbClr val="000000"/>
                  </a:outerShdw>
                </a:effectLst>
                <a:latin typeface="Arial" charset="0"/>
              </a:rPr>
              <a:t>not to</a:t>
            </a:r>
            <a:r>
              <a:rPr lang="en-US" altLang="en-US" smtClean="0">
                <a:solidFill>
                  <a:schemeClr val="tx2"/>
                </a:solidFill>
                <a:effectLst>
                  <a:outerShdw blurRad="38100" dist="38100" dir="2700000" algn="tl">
                    <a:srgbClr val="000000"/>
                  </a:outerShdw>
                </a:effectLst>
                <a:latin typeface="Arial" charset="0"/>
              </a:rPr>
              <a:t> sacrifice children.</a:t>
            </a:r>
          </a:p>
          <a:p>
            <a:pPr lvl="1">
              <a:spcBef>
                <a:spcPct val="40000"/>
              </a:spcBef>
              <a:defRPr/>
            </a:pPr>
            <a:r>
              <a:rPr lang="en-US" altLang="en-US" smtClean="0">
                <a:solidFill>
                  <a:schemeClr val="tx2"/>
                </a:solidFill>
                <a:effectLst>
                  <a:outerShdw blurRad="38100" dist="38100" dir="2700000" algn="tl">
                    <a:srgbClr val="000000"/>
                  </a:outerShdw>
                </a:effectLst>
                <a:latin typeface="Arial" charset="0"/>
              </a:rPr>
              <a:t>God didn’t tell Noah </a:t>
            </a:r>
            <a:r>
              <a:rPr lang="en-US" altLang="en-US" u="sng" smtClean="0">
                <a:solidFill>
                  <a:schemeClr val="tx2"/>
                </a:solidFill>
                <a:effectLst>
                  <a:outerShdw blurRad="38100" dist="38100" dir="2700000" algn="tl">
                    <a:srgbClr val="000000"/>
                  </a:outerShdw>
                </a:effectLst>
                <a:latin typeface="Arial" charset="0"/>
              </a:rPr>
              <a:t>not to</a:t>
            </a:r>
            <a:r>
              <a:rPr lang="en-US" altLang="en-US" smtClean="0">
                <a:solidFill>
                  <a:schemeClr val="tx2"/>
                </a:solidFill>
                <a:effectLst>
                  <a:outerShdw blurRad="38100" dist="38100" dir="2700000" algn="tl">
                    <a:srgbClr val="000000"/>
                  </a:outerShdw>
                </a:effectLst>
                <a:latin typeface="Arial" charset="0"/>
              </a:rPr>
              <a:t> use oak.</a:t>
            </a:r>
          </a:p>
        </p:txBody>
      </p:sp>
    </p:spTree>
  </p:cSld>
  <p:clrMapOvr>
    <a:masterClrMapping/>
  </p:clrMapOvr>
  <p:timing>
    <p:tnLst>
      <p:par>
        <p:cTn id="1" dur="indefinite" restart="never" nodeType="tmRoot"/>
      </p:par>
    </p:tnLst>
  </p:timing>
</p:sld>
</file>

<file path=ppt/slides/slide13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80994" name="Rectangle 2"/>
          <p:cNvSpPr>
            <a:spLocks noGrp="1" noChangeArrowheads="1"/>
          </p:cNvSpPr>
          <p:nvPr>
            <p:ph type="title"/>
          </p:nvPr>
        </p:nvSpPr>
        <p:spPr>
          <a:xfrm>
            <a:off x="0" y="304800"/>
            <a:ext cx="9144000" cy="1143000"/>
          </a:xfrm>
        </p:spPr>
        <p:txBody>
          <a:bodyPr/>
          <a:lstStyle/>
          <a:p>
            <a:pPr>
              <a:defRPr/>
            </a:pPr>
            <a:r>
              <a:rPr lang="en-US" altLang="en-US" smtClean="0">
                <a:effectLst>
                  <a:outerShdw blurRad="38100" dist="38100" dir="2700000" algn="tl">
                    <a:srgbClr val="000000"/>
                  </a:outerShdw>
                </a:effectLst>
                <a:latin typeface="Arial" charset="0"/>
              </a:rPr>
              <a:t>Silence Does Not Authorize</a:t>
            </a:r>
            <a:r>
              <a:rPr lang="en-US" altLang="en-US" sz="4600" smtClean="0">
                <a:effectLst>
                  <a:outerShdw blurRad="38100" dist="38100" dir="2700000" algn="tl">
                    <a:srgbClr val="000000"/>
                  </a:outerShdw>
                </a:effectLst>
                <a:latin typeface="Arial" charset="0"/>
              </a:rPr>
              <a:t> </a:t>
            </a:r>
            <a:endParaRPr lang="en-US" altLang="en-US" sz="4800" smtClean="0"/>
          </a:p>
        </p:txBody>
      </p:sp>
      <p:sp>
        <p:nvSpPr>
          <p:cNvPr id="980995" name="Rectangle 3"/>
          <p:cNvSpPr>
            <a:spLocks noGrp="1" noChangeArrowheads="1"/>
          </p:cNvSpPr>
          <p:nvPr>
            <p:ph type="body" idx="1"/>
          </p:nvPr>
        </p:nvSpPr>
        <p:spPr>
          <a:xfrm>
            <a:off x="381000" y="1371600"/>
            <a:ext cx="8534400" cy="5486400"/>
          </a:xfrm>
        </p:spPr>
        <p:txBody>
          <a:bodyPr/>
          <a:lstStyle/>
          <a:p>
            <a:pPr>
              <a:spcBef>
                <a:spcPct val="40000"/>
              </a:spcBef>
              <a:defRPr/>
            </a:pPr>
            <a:r>
              <a:rPr lang="en-US" altLang="en-US" smtClean="0">
                <a:effectLst>
                  <a:outerShdw blurRad="38100" dist="38100" dir="2700000" algn="tl">
                    <a:srgbClr val="000000"/>
                  </a:outerShdw>
                </a:effectLst>
                <a:latin typeface="Arial" charset="0"/>
              </a:rPr>
              <a:t>The Bible does not speak in detail on every subject in the world.</a:t>
            </a:r>
          </a:p>
          <a:p>
            <a:pPr>
              <a:spcBef>
                <a:spcPct val="40000"/>
              </a:spcBef>
              <a:defRPr/>
            </a:pPr>
            <a:r>
              <a:rPr lang="en-US" altLang="en-US" smtClean="0">
                <a:effectLst>
                  <a:outerShdw blurRad="38100" dist="38100" dir="2700000" algn="tl">
                    <a:srgbClr val="000000"/>
                  </a:outerShdw>
                </a:effectLst>
                <a:latin typeface="Arial" charset="0"/>
              </a:rPr>
              <a:t>What if the Bible “doesn’t say not to” do something?</a:t>
            </a:r>
          </a:p>
          <a:p>
            <a:pPr lvl="1">
              <a:spcBef>
                <a:spcPct val="40000"/>
              </a:spcBef>
              <a:defRPr/>
            </a:pPr>
            <a:r>
              <a:rPr lang="en-US" altLang="en-US" smtClean="0">
                <a:solidFill>
                  <a:schemeClr val="tx2"/>
                </a:solidFill>
                <a:effectLst>
                  <a:outerShdw blurRad="38100" dist="38100" dir="2700000" algn="tl">
                    <a:srgbClr val="000000"/>
                  </a:outerShdw>
                </a:effectLst>
                <a:latin typeface="Arial" charset="0"/>
              </a:rPr>
              <a:t>God didn’t have to say </a:t>
            </a:r>
            <a:r>
              <a:rPr lang="en-US" altLang="en-US" u="sng" smtClean="0">
                <a:solidFill>
                  <a:schemeClr val="tx2"/>
                </a:solidFill>
                <a:effectLst>
                  <a:outerShdw blurRad="38100" dist="38100" dir="2700000" algn="tl">
                    <a:srgbClr val="000000"/>
                  </a:outerShdw>
                </a:effectLst>
                <a:latin typeface="Arial" charset="0"/>
              </a:rPr>
              <a:t>not to</a:t>
            </a:r>
            <a:r>
              <a:rPr lang="en-US" altLang="en-US" smtClean="0">
                <a:solidFill>
                  <a:schemeClr val="tx2"/>
                </a:solidFill>
                <a:effectLst>
                  <a:outerShdw blurRad="38100" dist="38100" dir="2700000" algn="tl">
                    <a:srgbClr val="000000"/>
                  </a:outerShdw>
                </a:effectLst>
                <a:latin typeface="Arial" charset="0"/>
              </a:rPr>
              <a:t> sacrifice children.</a:t>
            </a:r>
          </a:p>
          <a:p>
            <a:pPr lvl="1">
              <a:spcBef>
                <a:spcPct val="40000"/>
              </a:spcBef>
              <a:defRPr/>
            </a:pPr>
            <a:r>
              <a:rPr lang="en-US" altLang="en-US" smtClean="0">
                <a:solidFill>
                  <a:schemeClr val="tx2"/>
                </a:solidFill>
                <a:effectLst>
                  <a:outerShdw blurRad="38100" dist="38100" dir="2700000" algn="tl">
                    <a:srgbClr val="000000"/>
                  </a:outerShdw>
                </a:effectLst>
                <a:latin typeface="Arial" charset="0"/>
              </a:rPr>
              <a:t>God didn’t tell Noah </a:t>
            </a:r>
            <a:r>
              <a:rPr lang="en-US" altLang="en-US" u="sng" smtClean="0">
                <a:solidFill>
                  <a:schemeClr val="tx2"/>
                </a:solidFill>
                <a:effectLst>
                  <a:outerShdw blurRad="38100" dist="38100" dir="2700000" algn="tl">
                    <a:srgbClr val="000000"/>
                  </a:outerShdw>
                </a:effectLst>
                <a:latin typeface="Arial" charset="0"/>
              </a:rPr>
              <a:t>not to</a:t>
            </a:r>
            <a:r>
              <a:rPr lang="en-US" altLang="en-US" smtClean="0">
                <a:solidFill>
                  <a:schemeClr val="tx2"/>
                </a:solidFill>
                <a:effectLst>
                  <a:outerShdw blurRad="38100" dist="38100" dir="2700000" algn="tl">
                    <a:srgbClr val="000000"/>
                  </a:outerShdw>
                </a:effectLst>
                <a:latin typeface="Arial" charset="0"/>
              </a:rPr>
              <a:t> use oak.</a:t>
            </a:r>
          </a:p>
          <a:p>
            <a:pPr lvl="1">
              <a:spcBef>
                <a:spcPct val="40000"/>
              </a:spcBef>
              <a:defRPr/>
            </a:pPr>
            <a:r>
              <a:rPr lang="en-US" altLang="en-US" smtClean="0">
                <a:solidFill>
                  <a:schemeClr val="tx2"/>
                </a:solidFill>
                <a:effectLst>
                  <a:outerShdw blurRad="38100" dist="38100" dir="2700000" algn="tl">
                    <a:srgbClr val="000000"/>
                  </a:outerShdw>
                </a:effectLst>
                <a:latin typeface="Arial" charset="0"/>
              </a:rPr>
              <a:t>The apostles didn’t tell the false teachers </a:t>
            </a:r>
            <a:r>
              <a:rPr lang="en-US" altLang="en-US" u="sng" smtClean="0">
                <a:solidFill>
                  <a:schemeClr val="tx2"/>
                </a:solidFill>
                <a:effectLst>
                  <a:outerShdw blurRad="38100" dist="38100" dir="2700000" algn="tl">
                    <a:srgbClr val="000000"/>
                  </a:outerShdw>
                </a:effectLst>
                <a:latin typeface="Arial" charset="0"/>
              </a:rPr>
              <a:t>not to</a:t>
            </a:r>
            <a:r>
              <a:rPr lang="en-US" altLang="en-US" smtClean="0">
                <a:solidFill>
                  <a:schemeClr val="tx2"/>
                </a:solidFill>
                <a:effectLst>
                  <a:outerShdw blurRad="38100" dist="38100" dir="2700000" algn="tl">
                    <a:srgbClr val="000000"/>
                  </a:outerShdw>
                </a:effectLst>
                <a:latin typeface="Arial" charset="0"/>
              </a:rPr>
              <a:t> teach that Christians must be circumcised to be saved.</a:t>
            </a:r>
          </a:p>
        </p:txBody>
      </p:sp>
    </p:spTree>
  </p:cSld>
  <p:clrMapOvr>
    <a:masterClrMapping/>
  </p:clrMapOvr>
  <p:timing>
    <p:tnLst>
      <p:par>
        <p:cTn id="1" dur="indefinite" restart="never" nodeType="tmRoot"/>
      </p:par>
    </p:tnLst>
  </p:timing>
</p:sld>
</file>

<file path=ppt/slides/slide1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83042" name="Rectangle 2"/>
          <p:cNvSpPr>
            <a:spLocks noGrp="1" noChangeArrowheads="1"/>
          </p:cNvSpPr>
          <p:nvPr>
            <p:ph type="title"/>
          </p:nvPr>
        </p:nvSpPr>
        <p:spPr>
          <a:xfrm>
            <a:off x="0" y="304800"/>
            <a:ext cx="9144000" cy="1143000"/>
          </a:xfrm>
        </p:spPr>
        <p:txBody>
          <a:bodyPr/>
          <a:lstStyle/>
          <a:p>
            <a:pPr>
              <a:defRPr/>
            </a:pPr>
            <a:r>
              <a:rPr lang="en-US" altLang="en-US" smtClean="0">
                <a:effectLst>
                  <a:outerShdw blurRad="38100" dist="38100" dir="2700000" algn="tl">
                    <a:srgbClr val="000000"/>
                  </a:outerShdw>
                </a:effectLst>
                <a:latin typeface="Arial" charset="0"/>
              </a:rPr>
              <a:t>Silence Does Not Authorize</a:t>
            </a:r>
            <a:r>
              <a:rPr lang="en-US" altLang="en-US" sz="4600" smtClean="0">
                <a:effectLst>
                  <a:outerShdw blurRad="38100" dist="38100" dir="2700000" algn="tl">
                    <a:srgbClr val="000000"/>
                  </a:outerShdw>
                </a:effectLst>
                <a:latin typeface="Arial" charset="0"/>
              </a:rPr>
              <a:t> </a:t>
            </a:r>
            <a:endParaRPr lang="en-US" altLang="en-US" sz="4800" smtClean="0"/>
          </a:p>
        </p:txBody>
      </p:sp>
      <p:sp>
        <p:nvSpPr>
          <p:cNvPr id="983043" name="Rectangle 3"/>
          <p:cNvSpPr>
            <a:spLocks noGrp="1" noChangeArrowheads="1"/>
          </p:cNvSpPr>
          <p:nvPr>
            <p:ph type="body" idx="1"/>
          </p:nvPr>
        </p:nvSpPr>
        <p:spPr>
          <a:xfrm>
            <a:off x="381000" y="1371600"/>
            <a:ext cx="8534400" cy="5486400"/>
          </a:xfrm>
        </p:spPr>
        <p:txBody>
          <a:bodyPr/>
          <a:lstStyle/>
          <a:p>
            <a:pPr>
              <a:spcBef>
                <a:spcPct val="40000"/>
              </a:spcBef>
              <a:defRPr/>
            </a:pPr>
            <a:r>
              <a:rPr lang="en-US" altLang="en-US" smtClean="0">
                <a:effectLst>
                  <a:outerShdw blurRad="38100" dist="38100" dir="2700000" algn="tl">
                    <a:srgbClr val="000000"/>
                  </a:outerShdw>
                </a:effectLst>
                <a:latin typeface="Arial" charset="0"/>
              </a:rPr>
              <a:t>The Bible does not speak in detail on every subject in the world.</a:t>
            </a:r>
          </a:p>
          <a:p>
            <a:pPr>
              <a:spcBef>
                <a:spcPct val="40000"/>
              </a:spcBef>
              <a:defRPr/>
            </a:pPr>
            <a:r>
              <a:rPr lang="en-US" altLang="en-US" smtClean="0">
                <a:effectLst>
                  <a:outerShdw blurRad="38100" dist="38100" dir="2700000" algn="tl">
                    <a:srgbClr val="000000"/>
                  </a:outerShdw>
                </a:effectLst>
                <a:latin typeface="Arial" charset="0"/>
              </a:rPr>
              <a:t>What if the Bible “doesn’t say not to” do something?</a:t>
            </a:r>
          </a:p>
          <a:p>
            <a:pPr lvl="1">
              <a:spcBef>
                <a:spcPct val="40000"/>
              </a:spcBef>
              <a:defRPr/>
            </a:pPr>
            <a:r>
              <a:rPr lang="en-US" altLang="en-US" smtClean="0">
                <a:solidFill>
                  <a:schemeClr val="tx2"/>
                </a:solidFill>
                <a:effectLst>
                  <a:outerShdw blurRad="38100" dist="38100" dir="2700000" algn="tl">
                    <a:srgbClr val="000000"/>
                  </a:outerShdw>
                </a:effectLst>
                <a:latin typeface="Arial" charset="0"/>
              </a:rPr>
              <a:t>God didn’t have to say </a:t>
            </a:r>
            <a:r>
              <a:rPr lang="en-US" altLang="en-US" u="sng" smtClean="0">
                <a:solidFill>
                  <a:schemeClr val="tx2"/>
                </a:solidFill>
                <a:effectLst>
                  <a:outerShdw blurRad="38100" dist="38100" dir="2700000" algn="tl">
                    <a:srgbClr val="000000"/>
                  </a:outerShdw>
                </a:effectLst>
                <a:latin typeface="Arial" charset="0"/>
              </a:rPr>
              <a:t>not to</a:t>
            </a:r>
            <a:r>
              <a:rPr lang="en-US" altLang="en-US" smtClean="0">
                <a:solidFill>
                  <a:schemeClr val="tx2"/>
                </a:solidFill>
                <a:effectLst>
                  <a:outerShdw blurRad="38100" dist="38100" dir="2700000" algn="tl">
                    <a:srgbClr val="000000"/>
                  </a:outerShdw>
                </a:effectLst>
                <a:latin typeface="Arial" charset="0"/>
              </a:rPr>
              <a:t> sacrifice children.</a:t>
            </a:r>
          </a:p>
          <a:p>
            <a:pPr lvl="1">
              <a:spcBef>
                <a:spcPct val="40000"/>
              </a:spcBef>
              <a:defRPr/>
            </a:pPr>
            <a:r>
              <a:rPr lang="en-US" altLang="en-US" smtClean="0">
                <a:solidFill>
                  <a:schemeClr val="tx2"/>
                </a:solidFill>
                <a:effectLst>
                  <a:outerShdw blurRad="38100" dist="38100" dir="2700000" algn="tl">
                    <a:srgbClr val="000000"/>
                  </a:outerShdw>
                </a:effectLst>
                <a:latin typeface="Arial" charset="0"/>
              </a:rPr>
              <a:t>God didn’t tell Noah </a:t>
            </a:r>
            <a:r>
              <a:rPr lang="en-US" altLang="en-US" u="sng" smtClean="0">
                <a:solidFill>
                  <a:schemeClr val="tx2"/>
                </a:solidFill>
                <a:effectLst>
                  <a:outerShdw blurRad="38100" dist="38100" dir="2700000" algn="tl">
                    <a:srgbClr val="000000"/>
                  </a:outerShdw>
                </a:effectLst>
                <a:latin typeface="Arial" charset="0"/>
              </a:rPr>
              <a:t>not to</a:t>
            </a:r>
            <a:r>
              <a:rPr lang="en-US" altLang="en-US" smtClean="0">
                <a:solidFill>
                  <a:schemeClr val="tx2"/>
                </a:solidFill>
                <a:effectLst>
                  <a:outerShdw blurRad="38100" dist="38100" dir="2700000" algn="tl">
                    <a:srgbClr val="000000"/>
                  </a:outerShdw>
                </a:effectLst>
                <a:latin typeface="Arial" charset="0"/>
              </a:rPr>
              <a:t> use oak.</a:t>
            </a:r>
          </a:p>
          <a:p>
            <a:pPr lvl="1">
              <a:spcBef>
                <a:spcPct val="40000"/>
              </a:spcBef>
              <a:defRPr/>
            </a:pPr>
            <a:r>
              <a:rPr lang="en-US" altLang="en-US" smtClean="0">
                <a:solidFill>
                  <a:schemeClr val="tx2"/>
                </a:solidFill>
                <a:effectLst>
                  <a:outerShdw blurRad="38100" dist="38100" dir="2700000" algn="tl">
                    <a:srgbClr val="000000"/>
                  </a:outerShdw>
                </a:effectLst>
                <a:latin typeface="Arial" charset="0"/>
              </a:rPr>
              <a:t>The apostles didn’t tell the false teachers </a:t>
            </a:r>
            <a:r>
              <a:rPr lang="en-US" altLang="en-US" u="sng" smtClean="0">
                <a:solidFill>
                  <a:schemeClr val="tx2"/>
                </a:solidFill>
                <a:effectLst>
                  <a:outerShdw blurRad="38100" dist="38100" dir="2700000" algn="tl">
                    <a:srgbClr val="000000"/>
                  </a:outerShdw>
                </a:effectLst>
                <a:latin typeface="Arial" charset="0"/>
              </a:rPr>
              <a:t>not to</a:t>
            </a:r>
            <a:r>
              <a:rPr lang="en-US" altLang="en-US" smtClean="0">
                <a:solidFill>
                  <a:schemeClr val="tx2"/>
                </a:solidFill>
                <a:effectLst>
                  <a:outerShdw blurRad="38100" dist="38100" dir="2700000" algn="tl">
                    <a:srgbClr val="000000"/>
                  </a:outerShdw>
                </a:effectLst>
                <a:latin typeface="Arial" charset="0"/>
              </a:rPr>
              <a:t> teach that Christians must be circumcised to be saved.</a:t>
            </a:r>
          </a:p>
        </p:txBody>
      </p:sp>
      <p:sp>
        <p:nvSpPr>
          <p:cNvPr id="138244" name="Rectangle 4"/>
          <p:cNvSpPr>
            <a:spLocks noChangeArrowheads="1"/>
          </p:cNvSpPr>
          <p:nvPr/>
        </p:nvSpPr>
        <p:spPr bwMode="auto">
          <a:xfrm>
            <a:off x="457200" y="3733800"/>
            <a:ext cx="8077200" cy="27432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algn="ctr"/>
            <a:r>
              <a:rPr lang="en-US" altLang="en-US" sz="2800" i="1">
                <a:solidFill>
                  <a:schemeClr val="bg2"/>
                </a:solidFill>
              </a:rPr>
              <a:t>“And certain men came down from Judea and taught the brethren, ‘Unless you are </a:t>
            </a:r>
          </a:p>
          <a:p>
            <a:pPr algn="ctr"/>
            <a:r>
              <a:rPr lang="en-US" altLang="en-US" sz="2800" i="1">
                <a:solidFill>
                  <a:schemeClr val="bg2"/>
                </a:solidFill>
              </a:rPr>
              <a:t>circumcised according to the custom of Moses, you cannot be saved’” (Acts 15:1).</a:t>
            </a:r>
          </a:p>
        </p:txBody>
      </p:sp>
    </p:spTree>
  </p:cSld>
  <p:clrMapOvr>
    <a:masterClrMapping/>
  </p:clrMapOvr>
  <p:timing>
    <p:tnLst>
      <p:par>
        <p:cTn id="1" dur="indefinite" restart="never" nodeType="tmRoot"/>
      </p:par>
    </p:tnLst>
  </p:timing>
</p:sld>
</file>

<file path=ppt/slides/slide13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07298" name="Rectangle 2"/>
          <p:cNvSpPr>
            <a:spLocks noGrp="1" noChangeArrowheads="1"/>
          </p:cNvSpPr>
          <p:nvPr>
            <p:ph type="title"/>
          </p:nvPr>
        </p:nvSpPr>
        <p:spPr>
          <a:xfrm>
            <a:off x="0" y="304800"/>
            <a:ext cx="9144000" cy="1143000"/>
          </a:xfrm>
        </p:spPr>
        <p:txBody>
          <a:bodyPr/>
          <a:lstStyle/>
          <a:p>
            <a:pPr>
              <a:defRPr/>
            </a:pPr>
            <a:r>
              <a:rPr lang="en-US" altLang="en-US" smtClean="0">
                <a:effectLst>
                  <a:outerShdw blurRad="38100" dist="38100" dir="2700000" algn="tl">
                    <a:srgbClr val="000000"/>
                  </a:outerShdw>
                </a:effectLst>
                <a:latin typeface="Arial" charset="0"/>
              </a:rPr>
              <a:t>Silence Does Not Authorize</a:t>
            </a:r>
            <a:r>
              <a:rPr lang="en-US" altLang="en-US" sz="4600" smtClean="0">
                <a:effectLst>
                  <a:outerShdw blurRad="38100" dist="38100" dir="2700000" algn="tl">
                    <a:srgbClr val="000000"/>
                  </a:outerShdw>
                </a:effectLst>
                <a:latin typeface="Arial" charset="0"/>
              </a:rPr>
              <a:t> </a:t>
            </a:r>
            <a:endParaRPr lang="en-US" altLang="en-US" sz="4800" smtClean="0"/>
          </a:p>
        </p:txBody>
      </p:sp>
      <p:sp>
        <p:nvSpPr>
          <p:cNvPr id="1207299" name="Rectangle 3"/>
          <p:cNvSpPr>
            <a:spLocks noGrp="1" noChangeArrowheads="1"/>
          </p:cNvSpPr>
          <p:nvPr>
            <p:ph type="body" idx="1"/>
          </p:nvPr>
        </p:nvSpPr>
        <p:spPr>
          <a:xfrm>
            <a:off x="381000" y="1371600"/>
            <a:ext cx="8534400" cy="5486400"/>
          </a:xfrm>
        </p:spPr>
        <p:txBody>
          <a:bodyPr/>
          <a:lstStyle/>
          <a:p>
            <a:pPr>
              <a:spcBef>
                <a:spcPct val="40000"/>
              </a:spcBef>
              <a:defRPr/>
            </a:pPr>
            <a:r>
              <a:rPr lang="en-US" altLang="en-US" smtClean="0">
                <a:effectLst>
                  <a:outerShdw blurRad="38100" dist="38100" dir="2700000" algn="tl">
                    <a:srgbClr val="000000"/>
                  </a:outerShdw>
                </a:effectLst>
                <a:latin typeface="Arial" charset="0"/>
              </a:rPr>
              <a:t>The Bible does not speak in detail on every subject in the world.</a:t>
            </a:r>
          </a:p>
          <a:p>
            <a:pPr>
              <a:spcBef>
                <a:spcPct val="40000"/>
              </a:spcBef>
              <a:defRPr/>
            </a:pPr>
            <a:r>
              <a:rPr lang="en-US" altLang="en-US" smtClean="0">
                <a:effectLst>
                  <a:outerShdw blurRad="38100" dist="38100" dir="2700000" algn="tl">
                    <a:srgbClr val="000000"/>
                  </a:outerShdw>
                </a:effectLst>
                <a:latin typeface="Arial" charset="0"/>
              </a:rPr>
              <a:t>What if the Bible “doesn’t say not to” do something?</a:t>
            </a:r>
          </a:p>
          <a:p>
            <a:pPr lvl="1">
              <a:spcBef>
                <a:spcPct val="40000"/>
              </a:spcBef>
              <a:defRPr/>
            </a:pPr>
            <a:r>
              <a:rPr lang="en-US" altLang="en-US" smtClean="0">
                <a:solidFill>
                  <a:schemeClr val="tx2"/>
                </a:solidFill>
                <a:effectLst>
                  <a:outerShdw blurRad="38100" dist="38100" dir="2700000" algn="tl">
                    <a:srgbClr val="000000"/>
                  </a:outerShdw>
                </a:effectLst>
                <a:latin typeface="Arial" charset="0"/>
              </a:rPr>
              <a:t>God didn’t have to say </a:t>
            </a:r>
            <a:r>
              <a:rPr lang="en-US" altLang="en-US" u="sng" smtClean="0">
                <a:solidFill>
                  <a:schemeClr val="tx2"/>
                </a:solidFill>
                <a:effectLst>
                  <a:outerShdw blurRad="38100" dist="38100" dir="2700000" algn="tl">
                    <a:srgbClr val="000000"/>
                  </a:outerShdw>
                </a:effectLst>
                <a:latin typeface="Arial" charset="0"/>
              </a:rPr>
              <a:t>not to</a:t>
            </a:r>
            <a:r>
              <a:rPr lang="en-US" altLang="en-US" smtClean="0">
                <a:solidFill>
                  <a:schemeClr val="tx2"/>
                </a:solidFill>
                <a:effectLst>
                  <a:outerShdw blurRad="38100" dist="38100" dir="2700000" algn="tl">
                    <a:srgbClr val="000000"/>
                  </a:outerShdw>
                </a:effectLst>
                <a:latin typeface="Arial" charset="0"/>
              </a:rPr>
              <a:t> sacrifice children.</a:t>
            </a:r>
          </a:p>
          <a:p>
            <a:pPr lvl="1">
              <a:spcBef>
                <a:spcPct val="40000"/>
              </a:spcBef>
              <a:defRPr/>
            </a:pPr>
            <a:r>
              <a:rPr lang="en-US" altLang="en-US" smtClean="0">
                <a:solidFill>
                  <a:schemeClr val="tx2"/>
                </a:solidFill>
                <a:effectLst>
                  <a:outerShdw blurRad="38100" dist="38100" dir="2700000" algn="tl">
                    <a:srgbClr val="000000"/>
                  </a:outerShdw>
                </a:effectLst>
                <a:latin typeface="Arial" charset="0"/>
              </a:rPr>
              <a:t>God didn’t tell Noah </a:t>
            </a:r>
            <a:r>
              <a:rPr lang="en-US" altLang="en-US" u="sng" smtClean="0">
                <a:solidFill>
                  <a:schemeClr val="tx2"/>
                </a:solidFill>
                <a:effectLst>
                  <a:outerShdw blurRad="38100" dist="38100" dir="2700000" algn="tl">
                    <a:srgbClr val="000000"/>
                  </a:outerShdw>
                </a:effectLst>
                <a:latin typeface="Arial" charset="0"/>
              </a:rPr>
              <a:t>not to</a:t>
            </a:r>
            <a:r>
              <a:rPr lang="en-US" altLang="en-US" smtClean="0">
                <a:solidFill>
                  <a:schemeClr val="tx2"/>
                </a:solidFill>
                <a:effectLst>
                  <a:outerShdw blurRad="38100" dist="38100" dir="2700000" algn="tl">
                    <a:srgbClr val="000000"/>
                  </a:outerShdw>
                </a:effectLst>
                <a:latin typeface="Arial" charset="0"/>
              </a:rPr>
              <a:t> use oak.</a:t>
            </a:r>
          </a:p>
          <a:p>
            <a:pPr lvl="1">
              <a:spcBef>
                <a:spcPct val="40000"/>
              </a:spcBef>
              <a:defRPr/>
            </a:pPr>
            <a:r>
              <a:rPr lang="en-US" altLang="en-US" smtClean="0">
                <a:solidFill>
                  <a:schemeClr val="tx2"/>
                </a:solidFill>
                <a:effectLst>
                  <a:outerShdw blurRad="38100" dist="38100" dir="2700000" algn="tl">
                    <a:srgbClr val="000000"/>
                  </a:outerShdw>
                </a:effectLst>
                <a:latin typeface="Arial" charset="0"/>
              </a:rPr>
              <a:t>The apostles didn’t tell the false teachers </a:t>
            </a:r>
            <a:r>
              <a:rPr lang="en-US" altLang="en-US" u="sng" smtClean="0">
                <a:solidFill>
                  <a:schemeClr val="tx2"/>
                </a:solidFill>
                <a:effectLst>
                  <a:outerShdw blurRad="38100" dist="38100" dir="2700000" algn="tl">
                    <a:srgbClr val="000000"/>
                  </a:outerShdw>
                </a:effectLst>
                <a:latin typeface="Arial" charset="0"/>
              </a:rPr>
              <a:t>not to</a:t>
            </a:r>
            <a:r>
              <a:rPr lang="en-US" altLang="en-US" smtClean="0">
                <a:solidFill>
                  <a:schemeClr val="tx2"/>
                </a:solidFill>
                <a:effectLst>
                  <a:outerShdw blurRad="38100" dist="38100" dir="2700000" algn="tl">
                    <a:srgbClr val="000000"/>
                  </a:outerShdw>
                </a:effectLst>
                <a:latin typeface="Arial" charset="0"/>
              </a:rPr>
              <a:t> teach that Christians must be circumcised to be saved.</a:t>
            </a:r>
          </a:p>
        </p:txBody>
      </p:sp>
    </p:spTree>
  </p:cSld>
  <p:clrMapOvr>
    <a:masterClrMapping/>
  </p:clrMapOvr>
  <p:timing>
    <p:tnLst>
      <p:par>
        <p:cTn id="1" dur="indefinite" restart="never" nodeType="tmRoot"/>
      </p:par>
    </p:tnLst>
  </p:timing>
</p:sld>
</file>

<file path=ppt/slides/slide13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85090" name="Rectangle 2"/>
          <p:cNvSpPr>
            <a:spLocks noGrp="1" noChangeArrowheads="1"/>
          </p:cNvSpPr>
          <p:nvPr>
            <p:ph type="title"/>
          </p:nvPr>
        </p:nvSpPr>
        <p:spPr>
          <a:xfrm>
            <a:off x="0" y="304800"/>
            <a:ext cx="9144000" cy="1143000"/>
          </a:xfrm>
        </p:spPr>
        <p:txBody>
          <a:bodyPr/>
          <a:lstStyle/>
          <a:p>
            <a:pPr>
              <a:defRPr/>
            </a:pPr>
            <a:r>
              <a:rPr lang="en-US" altLang="en-US" smtClean="0">
                <a:effectLst>
                  <a:outerShdw blurRad="38100" dist="38100" dir="2700000" algn="tl">
                    <a:srgbClr val="000000"/>
                  </a:outerShdw>
                </a:effectLst>
                <a:latin typeface="Arial" charset="0"/>
              </a:rPr>
              <a:t>Silence Does Not Authorize</a:t>
            </a:r>
            <a:r>
              <a:rPr lang="en-US" altLang="en-US" sz="4600" smtClean="0">
                <a:effectLst>
                  <a:outerShdw blurRad="38100" dist="38100" dir="2700000" algn="tl">
                    <a:srgbClr val="000000"/>
                  </a:outerShdw>
                </a:effectLst>
                <a:latin typeface="Arial" charset="0"/>
              </a:rPr>
              <a:t> </a:t>
            </a:r>
            <a:endParaRPr lang="en-US" altLang="en-US" sz="4800" smtClean="0"/>
          </a:p>
        </p:txBody>
      </p:sp>
      <p:sp>
        <p:nvSpPr>
          <p:cNvPr id="985091" name="Rectangle 3"/>
          <p:cNvSpPr>
            <a:spLocks noGrp="1" noChangeArrowheads="1"/>
          </p:cNvSpPr>
          <p:nvPr>
            <p:ph type="body" idx="1"/>
          </p:nvPr>
        </p:nvSpPr>
        <p:spPr>
          <a:xfrm>
            <a:off x="381000" y="1371600"/>
            <a:ext cx="8534400" cy="5486400"/>
          </a:xfrm>
        </p:spPr>
        <p:txBody>
          <a:bodyPr/>
          <a:lstStyle/>
          <a:p>
            <a:pPr>
              <a:spcBef>
                <a:spcPct val="40000"/>
              </a:spcBef>
              <a:defRPr/>
            </a:pPr>
            <a:r>
              <a:rPr lang="en-US" altLang="en-US" smtClean="0">
                <a:effectLst>
                  <a:outerShdw blurRad="38100" dist="38100" dir="2700000" algn="tl">
                    <a:srgbClr val="000000"/>
                  </a:outerShdw>
                </a:effectLst>
                <a:latin typeface="Arial" charset="0"/>
              </a:rPr>
              <a:t>The Bible does not speak in detail on every subject in the world.</a:t>
            </a:r>
          </a:p>
          <a:p>
            <a:pPr>
              <a:spcBef>
                <a:spcPct val="40000"/>
              </a:spcBef>
              <a:defRPr/>
            </a:pPr>
            <a:r>
              <a:rPr lang="en-US" altLang="en-US" smtClean="0">
                <a:effectLst>
                  <a:outerShdw blurRad="38100" dist="38100" dir="2700000" algn="tl">
                    <a:srgbClr val="000000"/>
                  </a:outerShdw>
                </a:effectLst>
                <a:latin typeface="Arial" charset="0"/>
              </a:rPr>
              <a:t>What if the Bible “doesn’t say not to” do something?</a:t>
            </a:r>
          </a:p>
          <a:p>
            <a:pPr lvl="1">
              <a:spcBef>
                <a:spcPct val="40000"/>
              </a:spcBef>
              <a:defRPr/>
            </a:pPr>
            <a:r>
              <a:rPr lang="en-US" altLang="en-US" smtClean="0">
                <a:solidFill>
                  <a:schemeClr val="tx2"/>
                </a:solidFill>
                <a:effectLst>
                  <a:outerShdw blurRad="38100" dist="38100" dir="2700000" algn="tl">
                    <a:srgbClr val="000000"/>
                  </a:outerShdw>
                </a:effectLst>
                <a:latin typeface="Arial" charset="0"/>
              </a:rPr>
              <a:t>God didn’t have to say </a:t>
            </a:r>
            <a:r>
              <a:rPr lang="en-US" altLang="en-US" u="sng" smtClean="0">
                <a:solidFill>
                  <a:schemeClr val="tx2"/>
                </a:solidFill>
                <a:effectLst>
                  <a:outerShdw blurRad="38100" dist="38100" dir="2700000" algn="tl">
                    <a:srgbClr val="000000"/>
                  </a:outerShdw>
                </a:effectLst>
                <a:latin typeface="Arial" charset="0"/>
              </a:rPr>
              <a:t>not to</a:t>
            </a:r>
            <a:r>
              <a:rPr lang="en-US" altLang="en-US" smtClean="0">
                <a:solidFill>
                  <a:schemeClr val="tx2"/>
                </a:solidFill>
                <a:effectLst>
                  <a:outerShdw blurRad="38100" dist="38100" dir="2700000" algn="tl">
                    <a:srgbClr val="000000"/>
                  </a:outerShdw>
                </a:effectLst>
                <a:latin typeface="Arial" charset="0"/>
              </a:rPr>
              <a:t> sacrifice children.</a:t>
            </a:r>
          </a:p>
          <a:p>
            <a:pPr lvl="1">
              <a:spcBef>
                <a:spcPct val="40000"/>
              </a:spcBef>
              <a:defRPr/>
            </a:pPr>
            <a:r>
              <a:rPr lang="en-US" altLang="en-US" smtClean="0">
                <a:solidFill>
                  <a:schemeClr val="tx2"/>
                </a:solidFill>
                <a:effectLst>
                  <a:outerShdw blurRad="38100" dist="38100" dir="2700000" algn="tl">
                    <a:srgbClr val="000000"/>
                  </a:outerShdw>
                </a:effectLst>
                <a:latin typeface="Arial" charset="0"/>
              </a:rPr>
              <a:t>God didn’t tell Noah </a:t>
            </a:r>
            <a:r>
              <a:rPr lang="en-US" altLang="en-US" u="sng" smtClean="0">
                <a:solidFill>
                  <a:schemeClr val="tx2"/>
                </a:solidFill>
                <a:effectLst>
                  <a:outerShdw blurRad="38100" dist="38100" dir="2700000" algn="tl">
                    <a:srgbClr val="000000"/>
                  </a:outerShdw>
                </a:effectLst>
                <a:latin typeface="Arial" charset="0"/>
              </a:rPr>
              <a:t>not to</a:t>
            </a:r>
            <a:r>
              <a:rPr lang="en-US" altLang="en-US" smtClean="0">
                <a:solidFill>
                  <a:schemeClr val="tx2"/>
                </a:solidFill>
                <a:effectLst>
                  <a:outerShdw blurRad="38100" dist="38100" dir="2700000" algn="tl">
                    <a:srgbClr val="000000"/>
                  </a:outerShdw>
                </a:effectLst>
                <a:latin typeface="Arial" charset="0"/>
              </a:rPr>
              <a:t> use oak.</a:t>
            </a:r>
          </a:p>
          <a:p>
            <a:pPr lvl="1">
              <a:spcBef>
                <a:spcPct val="40000"/>
              </a:spcBef>
              <a:defRPr/>
            </a:pPr>
            <a:r>
              <a:rPr lang="en-US" altLang="en-US" smtClean="0">
                <a:solidFill>
                  <a:schemeClr val="tx2"/>
                </a:solidFill>
                <a:effectLst>
                  <a:outerShdw blurRad="38100" dist="38100" dir="2700000" algn="tl">
                    <a:srgbClr val="000000"/>
                  </a:outerShdw>
                </a:effectLst>
                <a:latin typeface="Arial" charset="0"/>
              </a:rPr>
              <a:t>The apostles didn’t tell the false teachers </a:t>
            </a:r>
            <a:r>
              <a:rPr lang="en-US" altLang="en-US" u="sng" smtClean="0">
                <a:solidFill>
                  <a:schemeClr val="tx2"/>
                </a:solidFill>
                <a:effectLst>
                  <a:outerShdw blurRad="38100" dist="38100" dir="2700000" algn="tl">
                    <a:srgbClr val="000000"/>
                  </a:outerShdw>
                </a:effectLst>
                <a:latin typeface="Arial" charset="0"/>
              </a:rPr>
              <a:t>not to</a:t>
            </a:r>
            <a:r>
              <a:rPr lang="en-US" altLang="en-US" smtClean="0">
                <a:solidFill>
                  <a:schemeClr val="tx2"/>
                </a:solidFill>
                <a:effectLst>
                  <a:outerShdw blurRad="38100" dist="38100" dir="2700000" algn="tl">
                    <a:srgbClr val="000000"/>
                  </a:outerShdw>
                </a:effectLst>
                <a:latin typeface="Arial" charset="0"/>
              </a:rPr>
              <a:t> teach that Christians must be circumcised to be saved.</a:t>
            </a:r>
          </a:p>
        </p:txBody>
      </p:sp>
      <p:sp>
        <p:nvSpPr>
          <p:cNvPr id="140292" name="Rectangle 4"/>
          <p:cNvSpPr>
            <a:spLocks noChangeArrowheads="1"/>
          </p:cNvSpPr>
          <p:nvPr/>
        </p:nvSpPr>
        <p:spPr bwMode="auto">
          <a:xfrm>
            <a:off x="457200" y="3733800"/>
            <a:ext cx="8077200" cy="27432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algn="ctr"/>
            <a:r>
              <a:rPr lang="en-US" altLang="en-US" sz="2800" i="1">
                <a:solidFill>
                  <a:schemeClr val="bg2"/>
                </a:solidFill>
              </a:rPr>
              <a:t>“…some who went out from us have troubled you with words, unsettling your souls, saying, ‘You must be circumcised and keep the law’ -- </a:t>
            </a:r>
            <a:r>
              <a:rPr lang="en-US" altLang="en-US" sz="2800" i="1" u="sng">
                <a:solidFill>
                  <a:schemeClr val="bg2"/>
                </a:solidFill>
              </a:rPr>
              <a:t>to whom we gave no such commandment</a:t>
            </a:r>
            <a:r>
              <a:rPr lang="en-US" altLang="en-US" sz="2800" i="1">
                <a:solidFill>
                  <a:schemeClr val="bg2"/>
                </a:solidFill>
              </a:rPr>
              <a:t>”</a:t>
            </a:r>
          </a:p>
          <a:p>
            <a:pPr algn="ctr"/>
            <a:r>
              <a:rPr lang="en-US" altLang="en-US" sz="2800" i="1">
                <a:solidFill>
                  <a:schemeClr val="bg2"/>
                </a:solidFill>
              </a:rPr>
              <a:t>(Acts 15:24).</a:t>
            </a:r>
          </a:p>
        </p:txBody>
      </p:sp>
    </p:spTree>
  </p:cSld>
  <p:clrMapOvr>
    <a:masterClrMapping/>
  </p:clrMapOvr>
  <p:timing>
    <p:tnLst>
      <p:par>
        <p:cTn id="1" dur="indefinite" restart="never" nodeType="tmRoot"/>
      </p:par>
    </p:tnLst>
  </p:timing>
</p:sld>
</file>

<file path=ppt/slides/slide13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09346" name="Rectangle 2"/>
          <p:cNvSpPr>
            <a:spLocks noGrp="1" noChangeArrowheads="1"/>
          </p:cNvSpPr>
          <p:nvPr>
            <p:ph type="title"/>
          </p:nvPr>
        </p:nvSpPr>
        <p:spPr>
          <a:xfrm>
            <a:off x="0" y="304800"/>
            <a:ext cx="9144000" cy="1143000"/>
          </a:xfrm>
        </p:spPr>
        <p:txBody>
          <a:bodyPr/>
          <a:lstStyle/>
          <a:p>
            <a:pPr>
              <a:defRPr/>
            </a:pPr>
            <a:r>
              <a:rPr lang="en-US" altLang="en-US" smtClean="0">
                <a:effectLst>
                  <a:outerShdw blurRad="38100" dist="38100" dir="2700000" algn="tl">
                    <a:srgbClr val="000000"/>
                  </a:outerShdw>
                </a:effectLst>
                <a:latin typeface="Arial" charset="0"/>
              </a:rPr>
              <a:t>Silence Does Not Authorize</a:t>
            </a:r>
            <a:r>
              <a:rPr lang="en-US" altLang="en-US" sz="4600" smtClean="0">
                <a:effectLst>
                  <a:outerShdw blurRad="38100" dist="38100" dir="2700000" algn="tl">
                    <a:srgbClr val="000000"/>
                  </a:outerShdw>
                </a:effectLst>
                <a:latin typeface="Arial" charset="0"/>
              </a:rPr>
              <a:t> </a:t>
            </a:r>
            <a:endParaRPr lang="en-US" altLang="en-US" sz="4800" smtClean="0"/>
          </a:p>
        </p:txBody>
      </p:sp>
      <p:sp>
        <p:nvSpPr>
          <p:cNvPr id="1209347" name="Rectangle 3"/>
          <p:cNvSpPr>
            <a:spLocks noGrp="1" noChangeArrowheads="1"/>
          </p:cNvSpPr>
          <p:nvPr>
            <p:ph type="body" idx="1"/>
          </p:nvPr>
        </p:nvSpPr>
        <p:spPr>
          <a:xfrm>
            <a:off x="381000" y="1371600"/>
            <a:ext cx="8534400" cy="5486400"/>
          </a:xfrm>
        </p:spPr>
        <p:txBody>
          <a:bodyPr/>
          <a:lstStyle/>
          <a:p>
            <a:pPr>
              <a:spcBef>
                <a:spcPct val="40000"/>
              </a:spcBef>
              <a:defRPr/>
            </a:pPr>
            <a:r>
              <a:rPr lang="en-US" altLang="en-US" smtClean="0">
                <a:effectLst>
                  <a:outerShdw blurRad="38100" dist="38100" dir="2700000" algn="tl">
                    <a:srgbClr val="000000"/>
                  </a:outerShdw>
                </a:effectLst>
                <a:latin typeface="Arial" charset="0"/>
              </a:rPr>
              <a:t>The Bible does not speak in detail on every subject in the world.</a:t>
            </a:r>
          </a:p>
          <a:p>
            <a:pPr>
              <a:spcBef>
                <a:spcPct val="40000"/>
              </a:spcBef>
              <a:defRPr/>
            </a:pPr>
            <a:r>
              <a:rPr lang="en-US" altLang="en-US" smtClean="0">
                <a:effectLst>
                  <a:outerShdw blurRad="38100" dist="38100" dir="2700000" algn="tl">
                    <a:srgbClr val="000000"/>
                  </a:outerShdw>
                </a:effectLst>
                <a:latin typeface="Arial" charset="0"/>
              </a:rPr>
              <a:t>What if the Bible “doesn’t say not to” do something?</a:t>
            </a:r>
          </a:p>
          <a:p>
            <a:pPr lvl="1">
              <a:spcBef>
                <a:spcPct val="40000"/>
              </a:spcBef>
              <a:defRPr/>
            </a:pPr>
            <a:r>
              <a:rPr lang="en-US" altLang="en-US" smtClean="0">
                <a:solidFill>
                  <a:schemeClr val="tx2"/>
                </a:solidFill>
                <a:effectLst>
                  <a:outerShdw blurRad="38100" dist="38100" dir="2700000" algn="tl">
                    <a:srgbClr val="000000"/>
                  </a:outerShdw>
                </a:effectLst>
                <a:latin typeface="Arial" charset="0"/>
              </a:rPr>
              <a:t>God didn’t have to say </a:t>
            </a:r>
            <a:r>
              <a:rPr lang="en-US" altLang="en-US" u="sng" smtClean="0">
                <a:solidFill>
                  <a:schemeClr val="tx2"/>
                </a:solidFill>
                <a:effectLst>
                  <a:outerShdw blurRad="38100" dist="38100" dir="2700000" algn="tl">
                    <a:srgbClr val="000000"/>
                  </a:outerShdw>
                </a:effectLst>
                <a:latin typeface="Arial" charset="0"/>
              </a:rPr>
              <a:t>not to</a:t>
            </a:r>
            <a:r>
              <a:rPr lang="en-US" altLang="en-US" smtClean="0">
                <a:solidFill>
                  <a:schemeClr val="tx2"/>
                </a:solidFill>
                <a:effectLst>
                  <a:outerShdw blurRad="38100" dist="38100" dir="2700000" algn="tl">
                    <a:srgbClr val="000000"/>
                  </a:outerShdw>
                </a:effectLst>
                <a:latin typeface="Arial" charset="0"/>
              </a:rPr>
              <a:t> sacrifice children.</a:t>
            </a:r>
          </a:p>
          <a:p>
            <a:pPr lvl="1">
              <a:spcBef>
                <a:spcPct val="40000"/>
              </a:spcBef>
              <a:defRPr/>
            </a:pPr>
            <a:r>
              <a:rPr lang="en-US" altLang="en-US" smtClean="0">
                <a:solidFill>
                  <a:schemeClr val="tx2"/>
                </a:solidFill>
                <a:effectLst>
                  <a:outerShdw blurRad="38100" dist="38100" dir="2700000" algn="tl">
                    <a:srgbClr val="000000"/>
                  </a:outerShdw>
                </a:effectLst>
                <a:latin typeface="Arial" charset="0"/>
              </a:rPr>
              <a:t>God didn’t tell Noah </a:t>
            </a:r>
            <a:r>
              <a:rPr lang="en-US" altLang="en-US" u="sng" smtClean="0">
                <a:solidFill>
                  <a:schemeClr val="tx2"/>
                </a:solidFill>
                <a:effectLst>
                  <a:outerShdw blurRad="38100" dist="38100" dir="2700000" algn="tl">
                    <a:srgbClr val="000000"/>
                  </a:outerShdw>
                </a:effectLst>
                <a:latin typeface="Arial" charset="0"/>
              </a:rPr>
              <a:t>not to</a:t>
            </a:r>
            <a:r>
              <a:rPr lang="en-US" altLang="en-US" smtClean="0">
                <a:solidFill>
                  <a:schemeClr val="tx2"/>
                </a:solidFill>
                <a:effectLst>
                  <a:outerShdw blurRad="38100" dist="38100" dir="2700000" algn="tl">
                    <a:srgbClr val="000000"/>
                  </a:outerShdw>
                </a:effectLst>
                <a:latin typeface="Arial" charset="0"/>
              </a:rPr>
              <a:t> use oak.</a:t>
            </a:r>
          </a:p>
          <a:p>
            <a:pPr lvl="1">
              <a:spcBef>
                <a:spcPct val="40000"/>
              </a:spcBef>
              <a:defRPr/>
            </a:pPr>
            <a:r>
              <a:rPr lang="en-US" altLang="en-US" smtClean="0">
                <a:solidFill>
                  <a:schemeClr val="tx2"/>
                </a:solidFill>
                <a:effectLst>
                  <a:outerShdw blurRad="38100" dist="38100" dir="2700000" algn="tl">
                    <a:srgbClr val="000000"/>
                  </a:outerShdw>
                </a:effectLst>
                <a:latin typeface="Arial" charset="0"/>
              </a:rPr>
              <a:t>The apostles didn’t tell the false teachers </a:t>
            </a:r>
            <a:r>
              <a:rPr lang="en-US" altLang="en-US" u="sng" smtClean="0">
                <a:solidFill>
                  <a:schemeClr val="tx2"/>
                </a:solidFill>
                <a:effectLst>
                  <a:outerShdw blurRad="38100" dist="38100" dir="2700000" algn="tl">
                    <a:srgbClr val="000000"/>
                  </a:outerShdw>
                </a:effectLst>
                <a:latin typeface="Arial" charset="0"/>
              </a:rPr>
              <a:t>not to</a:t>
            </a:r>
            <a:r>
              <a:rPr lang="en-US" altLang="en-US" smtClean="0">
                <a:solidFill>
                  <a:schemeClr val="tx2"/>
                </a:solidFill>
                <a:effectLst>
                  <a:outerShdw blurRad="38100" dist="38100" dir="2700000" algn="tl">
                    <a:srgbClr val="000000"/>
                  </a:outerShdw>
                </a:effectLst>
                <a:latin typeface="Arial" charset="0"/>
              </a:rPr>
              <a:t> teach that Christians must be circumcised to be saved.</a:t>
            </a:r>
          </a:p>
        </p:txBody>
      </p:sp>
    </p:spTree>
  </p:cSld>
  <p:clrMapOvr>
    <a:masterClrMapping/>
  </p:clrMapOvr>
  <p:timing>
    <p:tnLst>
      <p:par>
        <p:cTn id="1" dur="indefinite" restart="never" nodeType="tmRoot"/>
      </p:par>
    </p:tnLst>
  </p:timing>
</p:sld>
</file>

<file path=ppt/slides/slide13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11394" name="Rectangle 2"/>
          <p:cNvSpPr>
            <a:spLocks noGrp="1" noChangeArrowheads="1"/>
          </p:cNvSpPr>
          <p:nvPr>
            <p:ph type="title"/>
          </p:nvPr>
        </p:nvSpPr>
        <p:spPr>
          <a:xfrm>
            <a:off x="0" y="304800"/>
            <a:ext cx="9144000" cy="1143000"/>
          </a:xfrm>
        </p:spPr>
        <p:txBody>
          <a:bodyPr/>
          <a:lstStyle/>
          <a:p>
            <a:pPr>
              <a:defRPr/>
            </a:pPr>
            <a:r>
              <a:rPr lang="en-US" altLang="en-US" smtClean="0">
                <a:effectLst>
                  <a:outerShdw blurRad="38100" dist="38100" dir="2700000" algn="tl">
                    <a:srgbClr val="000000"/>
                  </a:outerShdw>
                </a:effectLst>
                <a:latin typeface="Arial" charset="0"/>
              </a:rPr>
              <a:t>Silence Does Not Authorize</a:t>
            </a:r>
            <a:r>
              <a:rPr lang="en-US" altLang="en-US" sz="4600" smtClean="0">
                <a:effectLst>
                  <a:outerShdw blurRad="38100" dist="38100" dir="2700000" algn="tl">
                    <a:srgbClr val="000000"/>
                  </a:outerShdw>
                </a:effectLst>
                <a:latin typeface="Arial" charset="0"/>
              </a:rPr>
              <a:t> </a:t>
            </a:r>
            <a:endParaRPr lang="en-US" altLang="en-US" sz="4800" smtClean="0"/>
          </a:p>
        </p:txBody>
      </p:sp>
      <p:sp>
        <p:nvSpPr>
          <p:cNvPr id="1211395" name="Rectangle 3"/>
          <p:cNvSpPr>
            <a:spLocks noGrp="1" noChangeArrowheads="1"/>
          </p:cNvSpPr>
          <p:nvPr>
            <p:ph type="body" idx="1"/>
          </p:nvPr>
        </p:nvSpPr>
        <p:spPr>
          <a:xfrm>
            <a:off x="381000" y="1371600"/>
            <a:ext cx="8534400" cy="5486400"/>
          </a:xfrm>
        </p:spPr>
        <p:txBody>
          <a:bodyPr/>
          <a:lstStyle/>
          <a:p>
            <a:pPr>
              <a:spcBef>
                <a:spcPct val="40000"/>
              </a:spcBef>
              <a:defRPr/>
            </a:pPr>
            <a:r>
              <a:rPr lang="en-US" altLang="en-US" smtClean="0">
                <a:effectLst>
                  <a:outerShdw blurRad="38100" dist="38100" dir="2700000" algn="tl">
                    <a:srgbClr val="000000"/>
                  </a:outerShdw>
                </a:effectLst>
                <a:latin typeface="Arial" charset="0"/>
              </a:rPr>
              <a:t>The Bible does not speak in detail on every subject in the world.</a:t>
            </a:r>
          </a:p>
          <a:p>
            <a:pPr>
              <a:spcBef>
                <a:spcPct val="40000"/>
              </a:spcBef>
              <a:defRPr/>
            </a:pPr>
            <a:r>
              <a:rPr lang="en-US" altLang="en-US" smtClean="0">
                <a:effectLst>
                  <a:outerShdw blurRad="38100" dist="38100" dir="2700000" algn="tl">
                    <a:srgbClr val="000000"/>
                  </a:outerShdw>
                </a:effectLst>
                <a:latin typeface="Arial" charset="0"/>
              </a:rPr>
              <a:t>What if the Bible “doesn’t say not to” do something?</a:t>
            </a:r>
          </a:p>
        </p:txBody>
      </p:sp>
    </p:spTree>
  </p:cSld>
  <p:clrMapOvr>
    <a:masterClrMapping/>
  </p:clrMapOvr>
  <p:timing>
    <p:tnLst>
      <p:par>
        <p:cTn id="1" dur="indefinite" restart="never" nodeType="tmRoot"/>
      </p:par>
    </p:tnLst>
  </p:timing>
</p:sld>
</file>

<file path=ppt/slides/slide13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87138" name="Rectangle 2"/>
          <p:cNvSpPr>
            <a:spLocks noGrp="1" noChangeArrowheads="1"/>
          </p:cNvSpPr>
          <p:nvPr>
            <p:ph type="title"/>
          </p:nvPr>
        </p:nvSpPr>
        <p:spPr>
          <a:xfrm>
            <a:off x="0" y="304800"/>
            <a:ext cx="9144000" cy="1143000"/>
          </a:xfrm>
        </p:spPr>
        <p:txBody>
          <a:bodyPr/>
          <a:lstStyle/>
          <a:p>
            <a:pPr>
              <a:defRPr/>
            </a:pPr>
            <a:r>
              <a:rPr lang="en-US" altLang="en-US" smtClean="0">
                <a:effectLst>
                  <a:outerShdw blurRad="38100" dist="38100" dir="2700000" algn="tl">
                    <a:srgbClr val="000000"/>
                  </a:outerShdw>
                </a:effectLst>
                <a:latin typeface="Arial" charset="0"/>
              </a:rPr>
              <a:t>Silence Does Not Authorize</a:t>
            </a:r>
            <a:r>
              <a:rPr lang="en-US" altLang="en-US" sz="4600" smtClean="0">
                <a:effectLst>
                  <a:outerShdw blurRad="38100" dist="38100" dir="2700000" algn="tl">
                    <a:srgbClr val="000000"/>
                  </a:outerShdw>
                </a:effectLst>
                <a:latin typeface="Arial" charset="0"/>
              </a:rPr>
              <a:t> </a:t>
            </a:r>
            <a:endParaRPr lang="en-US" altLang="en-US" sz="4800" smtClean="0"/>
          </a:p>
        </p:txBody>
      </p:sp>
      <p:sp>
        <p:nvSpPr>
          <p:cNvPr id="987139" name="Rectangle 3"/>
          <p:cNvSpPr>
            <a:spLocks noGrp="1" noChangeArrowheads="1"/>
          </p:cNvSpPr>
          <p:nvPr>
            <p:ph type="body" idx="1"/>
          </p:nvPr>
        </p:nvSpPr>
        <p:spPr>
          <a:xfrm>
            <a:off x="381000" y="1371600"/>
            <a:ext cx="8534400" cy="5486400"/>
          </a:xfrm>
        </p:spPr>
        <p:txBody>
          <a:bodyPr/>
          <a:lstStyle/>
          <a:p>
            <a:pPr>
              <a:spcBef>
                <a:spcPct val="40000"/>
              </a:spcBef>
              <a:defRPr/>
            </a:pPr>
            <a:r>
              <a:rPr lang="en-US" altLang="en-US" smtClean="0">
                <a:effectLst>
                  <a:outerShdw blurRad="38100" dist="38100" dir="2700000" algn="tl">
                    <a:srgbClr val="000000"/>
                  </a:outerShdw>
                </a:effectLst>
                <a:latin typeface="Arial" charset="0"/>
              </a:rPr>
              <a:t>The Bible does not speak in detail on every subject in the world.</a:t>
            </a:r>
          </a:p>
          <a:p>
            <a:pPr>
              <a:spcBef>
                <a:spcPct val="40000"/>
              </a:spcBef>
              <a:defRPr/>
            </a:pPr>
            <a:r>
              <a:rPr lang="en-US" altLang="en-US" smtClean="0">
                <a:effectLst>
                  <a:outerShdw blurRad="38100" dist="38100" dir="2700000" algn="tl">
                    <a:srgbClr val="000000"/>
                  </a:outerShdw>
                </a:effectLst>
                <a:latin typeface="Arial" charset="0"/>
              </a:rPr>
              <a:t>What if the Bible “doesn’t say not to” do something?</a:t>
            </a:r>
          </a:p>
          <a:p>
            <a:pPr>
              <a:spcBef>
                <a:spcPct val="40000"/>
              </a:spcBef>
              <a:defRPr/>
            </a:pPr>
            <a:r>
              <a:rPr lang="en-US" altLang="en-US" smtClean="0">
                <a:effectLst>
                  <a:outerShdw blurRad="38100" dist="38100" dir="2700000" algn="tl">
                    <a:srgbClr val="000000"/>
                  </a:outerShdw>
                </a:effectLst>
                <a:latin typeface="Arial" charset="0"/>
              </a:rPr>
              <a:t>Which question should we be asking?</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30146" name="Rectangle 2"/>
          <p:cNvSpPr>
            <a:spLocks noGrp="1" noChangeArrowheads="1"/>
          </p:cNvSpPr>
          <p:nvPr>
            <p:ph type="title"/>
          </p:nvPr>
        </p:nvSpPr>
        <p:spPr>
          <a:xfrm>
            <a:off x="228600" y="304800"/>
            <a:ext cx="8686800" cy="1143000"/>
          </a:xfrm>
        </p:spPr>
        <p:txBody>
          <a:bodyPr/>
          <a:lstStyle/>
          <a:p>
            <a:pPr>
              <a:defRPr/>
            </a:pPr>
            <a:r>
              <a:rPr lang="en-US" altLang="en-US" sz="4600" smtClean="0">
                <a:effectLst>
                  <a:outerShdw blurRad="38100" dist="38100" dir="2700000" algn="tl">
                    <a:srgbClr val="000000"/>
                  </a:outerShdw>
                </a:effectLst>
                <a:latin typeface="Arial" charset="0"/>
              </a:rPr>
              <a:t>The Authority Of The Bible</a:t>
            </a:r>
            <a:endParaRPr lang="en-US" altLang="en-US" sz="4800" smtClean="0"/>
          </a:p>
        </p:txBody>
      </p:sp>
      <p:sp>
        <p:nvSpPr>
          <p:cNvPr id="1030147" name="Rectangle 3"/>
          <p:cNvSpPr>
            <a:spLocks noGrp="1" noChangeArrowheads="1"/>
          </p:cNvSpPr>
          <p:nvPr>
            <p:ph type="body" idx="1"/>
          </p:nvPr>
        </p:nvSpPr>
        <p:spPr>
          <a:xfrm>
            <a:off x="381000" y="1371600"/>
            <a:ext cx="8534400" cy="5257800"/>
          </a:xfrm>
        </p:spPr>
        <p:txBody>
          <a:bodyPr/>
          <a:lstStyle/>
          <a:p>
            <a:pPr>
              <a:spcBef>
                <a:spcPct val="40000"/>
              </a:spcBef>
              <a:defRPr/>
            </a:pPr>
            <a:r>
              <a:rPr lang="en-US" altLang="en-US" smtClean="0">
                <a:effectLst>
                  <a:outerShdw blurRad="38100" dist="38100" dir="2700000" algn="tl">
                    <a:srgbClr val="000000"/>
                  </a:outerShdw>
                </a:effectLst>
                <a:latin typeface="Arial" charset="0"/>
              </a:rPr>
              <a:t>There is a need for authority in religion.</a:t>
            </a:r>
          </a:p>
          <a:p>
            <a:pPr>
              <a:spcBef>
                <a:spcPct val="40000"/>
              </a:spcBef>
              <a:defRPr/>
            </a:pPr>
            <a:r>
              <a:rPr lang="en-US" altLang="en-US" smtClean="0">
                <a:effectLst>
                  <a:outerShdw blurRad="38100" dist="38100" dir="2700000" algn="tl">
                    <a:srgbClr val="000000"/>
                  </a:outerShdw>
                </a:effectLst>
                <a:latin typeface="Arial" charset="0"/>
              </a:rPr>
              <a:t>The Bible gives us a perfect guide in all religious matters.</a:t>
            </a:r>
          </a:p>
          <a:p>
            <a:pPr>
              <a:spcBef>
                <a:spcPct val="40000"/>
              </a:spcBef>
              <a:defRPr/>
            </a:pPr>
            <a:r>
              <a:rPr lang="en-US" altLang="en-US" smtClean="0">
                <a:effectLst>
                  <a:outerShdw blurRad="38100" dist="38100" dir="2700000" algn="tl">
                    <a:srgbClr val="000000"/>
                  </a:outerShdw>
                </a:effectLst>
                <a:latin typeface="Arial" charset="0"/>
              </a:rPr>
              <a:t>“Authority” is the right to rule or direct.</a:t>
            </a:r>
          </a:p>
          <a:p>
            <a:pPr>
              <a:spcBef>
                <a:spcPct val="40000"/>
              </a:spcBef>
              <a:defRPr/>
            </a:pPr>
            <a:r>
              <a:rPr lang="en-US" altLang="en-US" smtClean="0">
                <a:effectLst>
                  <a:outerShdw blurRad="38100" dist="38100" dir="2700000" algn="tl">
                    <a:srgbClr val="000000"/>
                  </a:outerShdw>
                </a:effectLst>
                <a:latin typeface="Arial" charset="0"/>
              </a:rPr>
              <a:t>There is a need for a standard of authority in all areas of life:</a:t>
            </a:r>
          </a:p>
        </p:txBody>
      </p:sp>
      <p:sp>
        <p:nvSpPr>
          <p:cNvPr id="1030149" name="Text Box 5"/>
          <p:cNvSpPr txBox="1">
            <a:spLocks noChangeArrowheads="1"/>
          </p:cNvSpPr>
          <p:nvPr/>
        </p:nvSpPr>
        <p:spPr bwMode="auto">
          <a:xfrm>
            <a:off x="304800" y="4953000"/>
            <a:ext cx="3581400" cy="1052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itchFamily="18" charset="0"/>
              </a:defRPr>
            </a:lvl1pPr>
            <a:lvl2pPr>
              <a:defRPr sz="2400">
                <a:solidFill>
                  <a:schemeClr val="tx1"/>
                </a:solidFill>
                <a:latin typeface="Times New Roman" pitchFamily="18" charset="0"/>
              </a:defRPr>
            </a:lvl2pPr>
            <a:lvl3pPr>
              <a:defRPr sz="2400">
                <a:solidFill>
                  <a:schemeClr val="tx1"/>
                </a:solidFill>
                <a:latin typeface="Times New Roman" pitchFamily="18" charset="0"/>
              </a:defRPr>
            </a:lvl3pPr>
            <a:lvl4pPr>
              <a:defRPr sz="2400">
                <a:solidFill>
                  <a:schemeClr val="tx1"/>
                </a:solidFill>
                <a:latin typeface="Times New Roman" pitchFamily="18" charset="0"/>
              </a:defRPr>
            </a:lvl4pPr>
            <a:lvl5pPr marL="2168525" indent="-339725">
              <a:defRPr sz="2400">
                <a:solidFill>
                  <a:schemeClr val="tx1"/>
                </a:solidFill>
                <a:latin typeface="Times New Roman" pitchFamily="18" charset="0"/>
              </a:defRPr>
            </a:lvl5pPr>
            <a:lvl6pPr marL="2625725" indent="-339725" eaLnBrk="0" fontAlgn="base" hangingPunct="0">
              <a:spcBef>
                <a:spcPct val="0"/>
              </a:spcBef>
              <a:spcAft>
                <a:spcPct val="0"/>
              </a:spcAft>
              <a:defRPr sz="2400">
                <a:solidFill>
                  <a:schemeClr val="tx1"/>
                </a:solidFill>
                <a:latin typeface="Times New Roman" pitchFamily="18" charset="0"/>
              </a:defRPr>
            </a:lvl6pPr>
            <a:lvl7pPr marL="3082925" indent="-339725" eaLnBrk="0" fontAlgn="base" hangingPunct="0">
              <a:spcBef>
                <a:spcPct val="0"/>
              </a:spcBef>
              <a:spcAft>
                <a:spcPct val="0"/>
              </a:spcAft>
              <a:defRPr sz="2400">
                <a:solidFill>
                  <a:schemeClr val="tx1"/>
                </a:solidFill>
                <a:latin typeface="Times New Roman" pitchFamily="18" charset="0"/>
              </a:defRPr>
            </a:lvl7pPr>
            <a:lvl8pPr marL="3540125" indent="-339725" eaLnBrk="0" fontAlgn="base" hangingPunct="0">
              <a:spcBef>
                <a:spcPct val="0"/>
              </a:spcBef>
              <a:spcAft>
                <a:spcPct val="0"/>
              </a:spcAft>
              <a:defRPr sz="2400">
                <a:solidFill>
                  <a:schemeClr val="tx1"/>
                </a:solidFill>
                <a:latin typeface="Times New Roman" pitchFamily="18" charset="0"/>
              </a:defRPr>
            </a:lvl8pPr>
            <a:lvl9pPr marL="3997325" indent="-339725" eaLnBrk="0" fontAlgn="base" hangingPunct="0">
              <a:spcBef>
                <a:spcPct val="0"/>
              </a:spcBef>
              <a:spcAft>
                <a:spcPct val="0"/>
              </a:spcAft>
              <a:defRPr sz="2400">
                <a:solidFill>
                  <a:schemeClr val="tx1"/>
                </a:solidFill>
                <a:latin typeface="Times New Roman" pitchFamily="18" charset="0"/>
              </a:defRPr>
            </a:lvl9pPr>
          </a:lstStyle>
          <a:p>
            <a:pPr lvl="4">
              <a:spcBef>
                <a:spcPct val="25000"/>
              </a:spcBef>
              <a:buFont typeface="Arial" charset="0"/>
              <a:buChar char="–"/>
              <a:defRPr/>
            </a:pPr>
            <a:r>
              <a:rPr lang="en-US" altLang="en-US" sz="2800" smtClean="0">
                <a:solidFill>
                  <a:schemeClr val="tx2"/>
                </a:solidFill>
                <a:effectLst>
                  <a:outerShdw blurRad="38100" dist="38100" dir="2700000" algn="tl">
                    <a:srgbClr val="000000"/>
                  </a:outerShdw>
                </a:effectLst>
                <a:latin typeface="Arial" charset="0"/>
              </a:rPr>
              <a:t>Time.</a:t>
            </a:r>
          </a:p>
          <a:p>
            <a:pPr lvl="4">
              <a:spcBef>
                <a:spcPct val="25000"/>
              </a:spcBef>
              <a:buFont typeface="Arial" charset="0"/>
              <a:buNone/>
              <a:defRPr/>
            </a:pPr>
            <a:endParaRPr lang="en-US" altLang="en-US" sz="2800" smtClean="0">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14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13442" name="Rectangle 2"/>
          <p:cNvSpPr>
            <a:spLocks noGrp="1" noChangeArrowheads="1"/>
          </p:cNvSpPr>
          <p:nvPr>
            <p:ph type="title"/>
          </p:nvPr>
        </p:nvSpPr>
        <p:spPr>
          <a:xfrm>
            <a:off x="0" y="304800"/>
            <a:ext cx="9144000" cy="1143000"/>
          </a:xfrm>
        </p:spPr>
        <p:txBody>
          <a:bodyPr/>
          <a:lstStyle/>
          <a:p>
            <a:pPr>
              <a:defRPr/>
            </a:pPr>
            <a:r>
              <a:rPr lang="en-US" altLang="en-US" smtClean="0">
                <a:effectLst>
                  <a:outerShdw blurRad="38100" dist="38100" dir="2700000" algn="tl">
                    <a:srgbClr val="000000"/>
                  </a:outerShdw>
                </a:effectLst>
                <a:latin typeface="Arial" charset="0"/>
              </a:rPr>
              <a:t>Silence Does Not Authorize</a:t>
            </a:r>
            <a:r>
              <a:rPr lang="en-US" altLang="en-US" sz="4600" smtClean="0">
                <a:effectLst>
                  <a:outerShdw blurRad="38100" dist="38100" dir="2700000" algn="tl">
                    <a:srgbClr val="000000"/>
                  </a:outerShdw>
                </a:effectLst>
                <a:latin typeface="Arial" charset="0"/>
              </a:rPr>
              <a:t> </a:t>
            </a:r>
            <a:endParaRPr lang="en-US" altLang="en-US" sz="4800" smtClean="0"/>
          </a:p>
        </p:txBody>
      </p:sp>
      <p:sp>
        <p:nvSpPr>
          <p:cNvPr id="1213443" name="Rectangle 3"/>
          <p:cNvSpPr>
            <a:spLocks noGrp="1" noChangeArrowheads="1"/>
          </p:cNvSpPr>
          <p:nvPr>
            <p:ph type="body" idx="1"/>
          </p:nvPr>
        </p:nvSpPr>
        <p:spPr>
          <a:xfrm>
            <a:off x="381000" y="1371600"/>
            <a:ext cx="8534400" cy="5486400"/>
          </a:xfrm>
        </p:spPr>
        <p:txBody>
          <a:bodyPr/>
          <a:lstStyle/>
          <a:p>
            <a:pPr>
              <a:spcBef>
                <a:spcPct val="40000"/>
              </a:spcBef>
              <a:defRPr/>
            </a:pPr>
            <a:r>
              <a:rPr lang="en-US" altLang="en-US" smtClean="0">
                <a:effectLst>
                  <a:outerShdw blurRad="38100" dist="38100" dir="2700000" algn="tl">
                    <a:srgbClr val="000000"/>
                  </a:outerShdw>
                </a:effectLst>
                <a:latin typeface="Arial" charset="0"/>
              </a:rPr>
              <a:t>The Bible does not speak in detail on every subject in the world.</a:t>
            </a:r>
          </a:p>
          <a:p>
            <a:pPr>
              <a:spcBef>
                <a:spcPct val="40000"/>
              </a:spcBef>
              <a:defRPr/>
            </a:pPr>
            <a:r>
              <a:rPr lang="en-US" altLang="en-US" smtClean="0">
                <a:effectLst>
                  <a:outerShdw blurRad="38100" dist="38100" dir="2700000" algn="tl">
                    <a:srgbClr val="000000"/>
                  </a:outerShdw>
                </a:effectLst>
                <a:latin typeface="Arial" charset="0"/>
              </a:rPr>
              <a:t>What if the Bible “doesn’t say not to” do something?</a:t>
            </a:r>
          </a:p>
          <a:p>
            <a:pPr>
              <a:spcBef>
                <a:spcPct val="40000"/>
              </a:spcBef>
              <a:defRPr/>
            </a:pPr>
            <a:r>
              <a:rPr lang="en-US" altLang="en-US" smtClean="0">
                <a:effectLst>
                  <a:outerShdw blurRad="38100" dist="38100" dir="2700000" algn="tl">
                    <a:srgbClr val="000000"/>
                  </a:outerShdw>
                </a:effectLst>
                <a:latin typeface="Arial" charset="0"/>
              </a:rPr>
              <a:t>Which question should we be asking?</a:t>
            </a:r>
          </a:p>
          <a:p>
            <a:pPr lvl="1">
              <a:spcBef>
                <a:spcPct val="40000"/>
              </a:spcBef>
              <a:defRPr/>
            </a:pPr>
            <a:r>
              <a:rPr lang="en-US" altLang="en-US" smtClean="0">
                <a:solidFill>
                  <a:schemeClr val="tx2"/>
                </a:solidFill>
                <a:effectLst>
                  <a:outerShdw blurRad="38100" dist="38100" dir="2700000" algn="tl">
                    <a:srgbClr val="000000"/>
                  </a:outerShdw>
                </a:effectLst>
                <a:latin typeface="Arial" charset="0"/>
              </a:rPr>
              <a:t>The question is not: “Does it say we can’t?”</a:t>
            </a:r>
          </a:p>
        </p:txBody>
      </p:sp>
    </p:spTree>
  </p:cSld>
  <p:clrMapOvr>
    <a:masterClrMapping/>
  </p:clrMapOvr>
  <p:timing>
    <p:tnLst>
      <p:par>
        <p:cTn id="1" dur="indefinite" restart="never" nodeType="tmRoot"/>
      </p:par>
    </p:tnLst>
  </p:timing>
</p:sld>
</file>

<file path=ppt/slides/slide14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15490" name="Rectangle 2"/>
          <p:cNvSpPr>
            <a:spLocks noGrp="1" noChangeArrowheads="1"/>
          </p:cNvSpPr>
          <p:nvPr>
            <p:ph type="title"/>
          </p:nvPr>
        </p:nvSpPr>
        <p:spPr>
          <a:xfrm>
            <a:off x="0" y="304800"/>
            <a:ext cx="9144000" cy="1143000"/>
          </a:xfrm>
        </p:spPr>
        <p:txBody>
          <a:bodyPr/>
          <a:lstStyle/>
          <a:p>
            <a:pPr>
              <a:defRPr/>
            </a:pPr>
            <a:r>
              <a:rPr lang="en-US" altLang="en-US" smtClean="0">
                <a:effectLst>
                  <a:outerShdw blurRad="38100" dist="38100" dir="2700000" algn="tl">
                    <a:srgbClr val="000000"/>
                  </a:outerShdw>
                </a:effectLst>
                <a:latin typeface="Arial" charset="0"/>
              </a:rPr>
              <a:t>Silence Does Not Authorize</a:t>
            </a:r>
            <a:r>
              <a:rPr lang="en-US" altLang="en-US" sz="4600" smtClean="0">
                <a:effectLst>
                  <a:outerShdw blurRad="38100" dist="38100" dir="2700000" algn="tl">
                    <a:srgbClr val="000000"/>
                  </a:outerShdw>
                </a:effectLst>
                <a:latin typeface="Arial" charset="0"/>
              </a:rPr>
              <a:t> </a:t>
            </a:r>
            <a:endParaRPr lang="en-US" altLang="en-US" sz="4800" smtClean="0"/>
          </a:p>
        </p:txBody>
      </p:sp>
      <p:sp>
        <p:nvSpPr>
          <p:cNvPr id="1215491" name="Rectangle 3"/>
          <p:cNvSpPr>
            <a:spLocks noGrp="1" noChangeArrowheads="1"/>
          </p:cNvSpPr>
          <p:nvPr>
            <p:ph type="body" idx="1"/>
          </p:nvPr>
        </p:nvSpPr>
        <p:spPr>
          <a:xfrm>
            <a:off x="381000" y="1371600"/>
            <a:ext cx="8534400" cy="5486400"/>
          </a:xfrm>
        </p:spPr>
        <p:txBody>
          <a:bodyPr/>
          <a:lstStyle/>
          <a:p>
            <a:pPr>
              <a:spcBef>
                <a:spcPct val="40000"/>
              </a:spcBef>
              <a:defRPr/>
            </a:pPr>
            <a:r>
              <a:rPr lang="en-US" altLang="en-US" smtClean="0">
                <a:effectLst>
                  <a:outerShdw blurRad="38100" dist="38100" dir="2700000" algn="tl">
                    <a:srgbClr val="000000"/>
                  </a:outerShdw>
                </a:effectLst>
                <a:latin typeface="Arial" charset="0"/>
              </a:rPr>
              <a:t>The Bible does not speak in detail on every subject in the world.</a:t>
            </a:r>
          </a:p>
          <a:p>
            <a:pPr>
              <a:spcBef>
                <a:spcPct val="40000"/>
              </a:spcBef>
              <a:defRPr/>
            </a:pPr>
            <a:r>
              <a:rPr lang="en-US" altLang="en-US" smtClean="0">
                <a:effectLst>
                  <a:outerShdw blurRad="38100" dist="38100" dir="2700000" algn="tl">
                    <a:srgbClr val="000000"/>
                  </a:outerShdw>
                </a:effectLst>
                <a:latin typeface="Arial" charset="0"/>
              </a:rPr>
              <a:t>What if the Bible “doesn’t say not to” do something?</a:t>
            </a:r>
          </a:p>
          <a:p>
            <a:pPr>
              <a:spcBef>
                <a:spcPct val="40000"/>
              </a:spcBef>
              <a:defRPr/>
            </a:pPr>
            <a:r>
              <a:rPr lang="en-US" altLang="en-US" smtClean="0">
                <a:effectLst>
                  <a:outerShdw blurRad="38100" dist="38100" dir="2700000" algn="tl">
                    <a:srgbClr val="000000"/>
                  </a:outerShdw>
                </a:effectLst>
                <a:latin typeface="Arial" charset="0"/>
              </a:rPr>
              <a:t>Which question should we be asking?</a:t>
            </a:r>
          </a:p>
          <a:p>
            <a:pPr lvl="1">
              <a:spcBef>
                <a:spcPct val="40000"/>
              </a:spcBef>
              <a:defRPr/>
            </a:pPr>
            <a:r>
              <a:rPr lang="en-US" altLang="en-US" smtClean="0">
                <a:solidFill>
                  <a:schemeClr val="tx2"/>
                </a:solidFill>
                <a:effectLst>
                  <a:outerShdw blurRad="38100" dist="38100" dir="2700000" algn="tl">
                    <a:srgbClr val="000000"/>
                  </a:outerShdw>
                </a:effectLst>
                <a:latin typeface="Arial" charset="0"/>
              </a:rPr>
              <a:t>The question is not: “Does it say we can’t?”</a:t>
            </a:r>
          </a:p>
          <a:p>
            <a:pPr lvl="1">
              <a:spcBef>
                <a:spcPct val="40000"/>
              </a:spcBef>
              <a:defRPr/>
            </a:pPr>
            <a:r>
              <a:rPr lang="en-US" altLang="en-US" smtClean="0">
                <a:solidFill>
                  <a:schemeClr val="tx2"/>
                </a:solidFill>
                <a:effectLst>
                  <a:outerShdw blurRad="38100" dist="38100" dir="2700000" algn="tl">
                    <a:srgbClr val="000000"/>
                  </a:outerShdw>
                </a:effectLst>
                <a:latin typeface="Arial" charset="0"/>
              </a:rPr>
              <a:t>The question is: “Does it say we </a:t>
            </a:r>
            <a:r>
              <a:rPr lang="en-US" altLang="en-US" u="sng" smtClean="0">
                <a:solidFill>
                  <a:schemeClr val="tx2"/>
                </a:solidFill>
                <a:effectLst>
                  <a:outerShdw blurRad="38100" dist="38100" dir="2700000" algn="tl">
                    <a:srgbClr val="000000"/>
                  </a:outerShdw>
                </a:effectLst>
                <a:latin typeface="Arial" charset="0"/>
              </a:rPr>
              <a:t>can</a:t>
            </a:r>
            <a:r>
              <a:rPr lang="en-US" altLang="en-US" smtClean="0">
                <a:solidFill>
                  <a:schemeClr val="tx2"/>
                </a:solidFill>
                <a:effectLst>
                  <a:outerShdw blurRad="38100" dist="38100" dir="2700000" algn="tl">
                    <a:srgbClr val="000000"/>
                  </a:outerShdw>
                </a:effectLst>
                <a:latin typeface="Arial" charset="0"/>
              </a:rPr>
              <a:t>?”</a:t>
            </a:r>
          </a:p>
        </p:txBody>
      </p:sp>
    </p:spTree>
  </p:cSld>
  <p:clrMapOvr>
    <a:masterClrMapping/>
  </p:clrMapOvr>
  <p:timing>
    <p:tnLst>
      <p:par>
        <p:cTn id="1" dur="indefinite" restart="never" nodeType="tmRoot"/>
      </p:par>
    </p:tnLst>
  </p:timing>
</p:sld>
</file>

<file path=ppt/slides/slide14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89186" name="Rectangle 2"/>
          <p:cNvSpPr>
            <a:spLocks noGrp="1" noChangeArrowheads="1"/>
          </p:cNvSpPr>
          <p:nvPr>
            <p:ph type="title"/>
          </p:nvPr>
        </p:nvSpPr>
        <p:spPr>
          <a:xfrm>
            <a:off x="0" y="304800"/>
            <a:ext cx="9144000" cy="1143000"/>
          </a:xfrm>
        </p:spPr>
        <p:txBody>
          <a:bodyPr/>
          <a:lstStyle/>
          <a:p>
            <a:pPr>
              <a:defRPr/>
            </a:pPr>
            <a:r>
              <a:rPr lang="en-US" altLang="en-US" smtClean="0">
                <a:effectLst>
                  <a:outerShdw blurRad="38100" dist="38100" dir="2700000" algn="tl">
                    <a:srgbClr val="000000"/>
                  </a:outerShdw>
                </a:effectLst>
                <a:latin typeface="Arial" charset="0"/>
              </a:rPr>
              <a:t>Silence Does Not Authorize</a:t>
            </a:r>
            <a:r>
              <a:rPr lang="en-US" altLang="en-US" sz="4600" smtClean="0">
                <a:effectLst>
                  <a:outerShdw blurRad="38100" dist="38100" dir="2700000" algn="tl">
                    <a:srgbClr val="000000"/>
                  </a:outerShdw>
                </a:effectLst>
                <a:latin typeface="Arial" charset="0"/>
              </a:rPr>
              <a:t> </a:t>
            </a:r>
            <a:endParaRPr lang="en-US" altLang="en-US" sz="4800" smtClean="0"/>
          </a:p>
        </p:txBody>
      </p:sp>
      <p:sp>
        <p:nvSpPr>
          <p:cNvPr id="989187" name="Rectangle 3"/>
          <p:cNvSpPr>
            <a:spLocks noGrp="1" noChangeArrowheads="1"/>
          </p:cNvSpPr>
          <p:nvPr>
            <p:ph type="body" idx="1"/>
          </p:nvPr>
        </p:nvSpPr>
        <p:spPr>
          <a:xfrm>
            <a:off x="381000" y="1371600"/>
            <a:ext cx="8534400" cy="5486400"/>
          </a:xfrm>
        </p:spPr>
        <p:txBody>
          <a:bodyPr/>
          <a:lstStyle/>
          <a:p>
            <a:pPr>
              <a:spcBef>
                <a:spcPct val="40000"/>
              </a:spcBef>
              <a:defRPr/>
            </a:pPr>
            <a:r>
              <a:rPr lang="en-US" altLang="en-US" smtClean="0">
                <a:effectLst>
                  <a:outerShdw blurRad="38100" dist="38100" dir="2700000" algn="tl">
                    <a:srgbClr val="000000"/>
                  </a:outerShdw>
                </a:effectLst>
                <a:latin typeface="Arial" charset="0"/>
              </a:rPr>
              <a:t>The Bible does not speak in detail on every subject in the world.</a:t>
            </a:r>
          </a:p>
          <a:p>
            <a:pPr>
              <a:spcBef>
                <a:spcPct val="40000"/>
              </a:spcBef>
              <a:defRPr/>
            </a:pPr>
            <a:r>
              <a:rPr lang="en-US" altLang="en-US" smtClean="0">
                <a:effectLst>
                  <a:outerShdw blurRad="38100" dist="38100" dir="2700000" algn="tl">
                    <a:srgbClr val="000000"/>
                  </a:outerShdw>
                </a:effectLst>
                <a:latin typeface="Arial" charset="0"/>
              </a:rPr>
              <a:t>What if the Bible “doesn’t say not to” do something?</a:t>
            </a:r>
          </a:p>
          <a:p>
            <a:pPr>
              <a:spcBef>
                <a:spcPct val="40000"/>
              </a:spcBef>
              <a:defRPr/>
            </a:pPr>
            <a:r>
              <a:rPr lang="en-US" altLang="en-US" smtClean="0">
                <a:effectLst>
                  <a:outerShdw blurRad="38100" dist="38100" dir="2700000" algn="tl">
                    <a:srgbClr val="000000"/>
                  </a:outerShdw>
                </a:effectLst>
                <a:latin typeface="Arial" charset="0"/>
              </a:rPr>
              <a:t>Which question should we be asking?</a:t>
            </a:r>
          </a:p>
          <a:p>
            <a:pPr lvl="1">
              <a:spcBef>
                <a:spcPct val="40000"/>
              </a:spcBef>
              <a:defRPr/>
            </a:pPr>
            <a:r>
              <a:rPr lang="en-US" altLang="en-US" smtClean="0">
                <a:solidFill>
                  <a:schemeClr val="tx2"/>
                </a:solidFill>
                <a:effectLst>
                  <a:outerShdw blurRad="38100" dist="38100" dir="2700000" algn="tl">
                    <a:srgbClr val="000000"/>
                  </a:outerShdw>
                </a:effectLst>
                <a:latin typeface="Arial" charset="0"/>
              </a:rPr>
              <a:t>The question is not: “Does it say we can’t?”</a:t>
            </a:r>
          </a:p>
          <a:p>
            <a:pPr lvl="1">
              <a:spcBef>
                <a:spcPct val="40000"/>
              </a:spcBef>
              <a:defRPr/>
            </a:pPr>
            <a:r>
              <a:rPr lang="en-US" altLang="en-US" smtClean="0">
                <a:solidFill>
                  <a:schemeClr val="tx2"/>
                </a:solidFill>
                <a:effectLst>
                  <a:outerShdw blurRad="38100" dist="38100" dir="2700000" algn="tl">
                    <a:srgbClr val="000000"/>
                  </a:outerShdw>
                </a:effectLst>
                <a:latin typeface="Arial" charset="0"/>
              </a:rPr>
              <a:t>The question is: “Does it say we </a:t>
            </a:r>
            <a:r>
              <a:rPr lang="en-US" altLang="en-US" u="sng" smtClean="0">
                <a:solidFill>
                  <a:schemeClr val="tx2"/>
                </a:solidFill>
                <a:effectLst>
                  <a:outerShdw blurRad="38100" dist="38100" dir="2700000" algn="tl">
                    <a:srgbClr val="000000"/>
                  </a:outerShdw>
                </a:effectLst>
                <a:latin typeface="Arial" charset="0"/>
              </a:rPr>
              <a:t>can</a:t>
            </a:r>
            <a:r>
              <a:rPr lang="en-US" altLang="en-US" smtClean="0">
                <a:solidFill>
                  <a:schemeClr val="tx2"/>
                </a:solidFill>
                <a:effectLst>
                  <a:outerShdw blurRad="38100" dist="38100" dir="2700000" algn="tl">
                    <a:srgbClr val="000000"/>
                  </a:outerShdw>
                </a:effectLst>
                <a:latin typeface="Arial" charset="0"/>
              </a:rPr>
              <a:t>?”</a:t>
            </a:r>
          </a:p>
        </p:txBody>
      </p:sp>
      <p:sp>
        <p:nvSpPr>
          <p:cNvPr id="146436" name="Rectangle 4"/>
          <p:cNvSpPr>
            <a:spLocks noChangeArrowheads="1"/>
          </p:cNvSpPr>
          <p:nvPr/>
        </p:nvSpPr>
        <p:spPr bwMode="auto">
          <a:xfrm>
            <a:off x="457200" y="3733800"/>
            <a:ext cx="8077200" cy="27432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algn="ctr"/>
            <a:r>
              <a:rPr lang="en-US" altLang="en-US" sz="2800" i="1">
                <a:solidFill>
                  <a:schemeClr val="bg2"/>
                </a:solidFill>
              </a:rPr>
              <a:t>“The secret things belong to the LORD our God, but those things which are revealed belong to us and to our children forever, that we may do all the words of this law” (Deuteronomy 29:29).</a:t>
            </a:r>
          </a:p>
        </p:txBody>
      </p:sp>
    </p:spTree>
  </p:cSld>
  <p:clrMapOvr>
    <a:masterClrMapping/>
  </p:clrMapOvr>
  <p:timing>
    <p:tnLst>
      <p:par>
        <p:cTn id="1" dur="indefinite" restart="never" nodeType="tmRoot"/>
      </p:par>
    </p:tnLst>
  </p:timing>
</p:sld>
</file>

<file path=ppt/slides/slide14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17538" name="Rectangle 2"/>
          <p:cNvSpPr>
            <a:spLocks noGrp="1" noChangeArrowheads="1"/>
          </p:cNvSpPr>
          <p:nvPr>
            <p:ph type="title"/>
          </p:nvPr>
        </p:nvSpPr>
        <p:spPr>
          <a:xfrm>
            <a:off x="0" y="304800"/>
            <a:ext cx="9144000" cy="1143000"/>
          </a:xfrm>
        </p:spPr>
        <p:txBody>
          <a:bodyPr/>
          <a:lstStyle/>
          <a:p>
            <a:pPr>
              <a:defRPr/>
            </a:pPr>
            <a:r>
              <a:rPr lang="en-US" altLang="en-US" smtClean="0">
                <a:effectLst>
                  <a:outerShdw blurRad="38100" dist="38100" dir="2700000" algn="tl">
                    <a:srgbClr val="000000"/>
                  </a:outerShdw>
                </a:effectLst>
                <a:latin typeface="Arial" charset="0"/>
              </a:rPr>
              <a:t>Silence Does Not Authorize</a:t>
            </a:r>
            <a:r>
              <a:rPr lang="en-US" altLang="en-US" sz="4600" smtClean="0">
                <a:effectLst>
                  <a:outerShdw blurRad="38100" dist="38100" dir="2700000" algn="tl">
                    <a:srgbClr val="000000"/>
                  </a:outerShdw>
                </a:effectLst>
                <a:latin typeface="Arial" charset="0"/>
              </a:rPr>
              <a:t> </a:t>
            </a:r>
            <a:endParaRPr lang="en-US" altLang="en-US" sz="4800" smtClean="0"/>
          </a:p>
        </p:txBody>
      </p:sp>
      <p:sp>
        <p:nvSpPr>
          <p:cNvPr id="1217539" name="Rectangle 3"/>
          <p:cNvSpPr>
            <a:spLocks noGrp="1" noChangeArrowheads="1"/>
          </p:cNvSpPr>
          <p:nvPr>
            <p:ph type="body" idx="1"/>
          </p:nvPr>
        </p:nvSpPr>
        <p:spPr>
          <a:xfrm>
            <a:off x="381000" y="1371600"/>
            <a:ext cx="8534400" cy="5486400"/>
          </a:xfrm>
        </p:spPr>
        <p:txBody>
          <a:bodyPr/>
          <a:lstStyle/>
          <a:p>
            <a:pPr>
              <a:spcBef>
                <a:spcPct val="40000"/>
              </a:spcBef>
              <a:defRPr/>
            </a:pPr>
            <a:r>
              <a:rPr lang="en-US" altLang="en-US" smtClean="0">
                <a:effectLst>
                  <a:outerShdw blurRad="38100" dist="38100" dir="2700000" algn="tl">
                    <a:srgbClr val="000000"/>
                  </a:outerShdw>
                </a:effectLst>
                <a:latin typeface="Arial" charset="0"/>
              </a:rPr>
              <a:t>The Bible does not speak in detail on every subject in the world.</a:t>
            </a:r>
          </a:p>
          <a:p>
            <a:pPr>
              <a:spcBef>
                <a:spcPct val="40000"/>
              </a:spcBef>
              <a:defRPr/>
            </a:pPr>
            <a:r>
              <a:rPr lang="en-US" altLang="en-US" smtClean="0">
                <a:effectLst>
                  <a:outerShdw blurRad="38100" dist="38100" dir="2700000" algn="tl">
                    <a:srgbClr val="000000"/>
                  </a:outerShdw>
                </a:effectLst>
                <a:latin typeface="Arial" charset="0"/>
              </a:rPr>
              <a:t>What if the Bible “doesn’t say not to” do something?</a:t>
            </a:r>
          </a:p>
          <a:p>
            <a:pPr>
              <a:spcBef>
                <a:spcPct val="40000"/>
              </a:spcBef>
              <a:defRPr/>
            </a:pPr>
            <a:r>
              <a:rPr lang="en-US" altLang="en-US" smtClean="0">
                <a:effectLst>
                  <a:outerShdw blurRad="38100" dist="38100" dir="2700000" algn="tl">
                    <a:srgbClr val="000000"/>
                  </a:outerShdw>
                </a:effectLst>
                <a:latin typeface="Arial" charset="0"/>
              </a:rPr>
              <a:t>Which question should we be asking?</a:t>
            </a:r>
          </a:p>
          <a:p>
            <a:pPr lvl="1">
              <a:spcBef>
                <a:spcPct val="40000"/>
              </a:spcBef>
              <a:defRPr/>
            </a:pPr>
            <a:r>
              <a:rPr lang="en-US" altLang="en-US" smtClean="0">
                <a:solidFill>
                  <a:schemeClr val="tx2"/>
                </a:solidFill>
                <a:effectLst>
                  <a:outerShdw blurRad="38100" dist="38100" dir="2700000" algn="tl">
                    <a:srgbClr val="000000"/>
                  </a:outerShdw>
                </a:effectLst>
                <a:latin typeface="Arial" charset="0"/>
              </a:rPr>
              <a:t>The question is not: “Does it say we can’t?”</a:t>
            </a:r>
          </a:p>
          <a:p>
            <a:pPr lvl="1">
              <a:spcBef>
                <a:spcPct val="40000"/>
              </a:spcBef>
              <a:defRPr/>
            </a:pPr>
            <a:r>
              <a:rPr lang="en-US" altLang="en-US" smtClean="0">
                <a:solidFill>
                  <a:schemeClr val="tx2"/>
                </a:solidFill>
                <a:effectLst>
                  <a:outerShdw blurRad="38100" dist="38100" dir="2700000" algn="tl">
                    <a:srgbClr val="000000"/>
                  </a:outerShdw>
                </a:effectLst>
                <a:latin typeface="Arial" charset="0"/>
              </a:rPr>
              <a:t>The question is: “Does it say we </a:t>
            </a:r>
            <a:r>
              <a:rPr lang="en-US" altLang="en-US" u="sng" smtClean="0">
                <a:solidFill>
                  <a:schemeClr val="tx2"/>
                </a:solidFill>
                <a:effectLst>
                  <a:outerShdw blurRad="38100" dist="38100" dir="2700000" algn="tl">
                    <a:srgbClr val="000000"/>
                  </a:outerShdw>
                </a:effectLst>
                <a:latin typeface="Arial" charset="0"/>
              </a:rPr>
              <a:t>can</a:t>
            </a:r>
            <a:r>
              <a:rPr lang="en-US" altLang="en-US" smtClean="0">
                <a:solidFill>
                  <a:schemeClr val="tx2"/>
                </a:solidFill>
                <a:effectLst>
                  <a:outerShdw blurRad="38100" dist="38100" dir="2700000" algn="tl">
                    <a:srgbClr val="000000"/>
                  </a:outerShdw>
                </a:effectLst>
                <a:latin typeface="Arial" charset="0"/>
              </a:rPr>
              <a:t>?”</a:t>
            </a:r>
          </a:p>
        </p:txBody>
      </p:sp>
    </p:spTree>
  </p:cSld>
  <p:clrMapOvr>
    <a:masterClrMapping/>
  </p:clrMapOvr>
  <p:timing>
    <p:tnLst>
      <p:par>
        <p:cTn id="1" dur="indefinite" restart="never" nodeType="tmRoot"/>
      </p:par>
    </p:tnLst>
  </p:timing>
</p:sld>
</file>

<file path=ppt/slides/slide14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91234" name="Rectangle 2"/>
          <p:cNvSpPr>
            <a:spLocks noGrp="1" noChangeArrowheads="1"/>
          </p:cNvSpPr>
          <p:nvPr>
            <p:ph type="title"/>
          </p:nvPr>
        </p:nvSpPr>
        <p:spPr>
          <a:xfrm>
            <a:off x="0" y="304800"/>
            <a:ext cx="9144000" cy="1143000"/>
          </a:xfrm>
        </p:spPr>
        <p:txBody>
          <a:bodyPr/>
          <a:lstStyle/>
          <a:p>
            <a:pPr>
              <a:defRPr/>
            </a:pPr>
            <a:r>
              <a:rPr lang="en-US" altLang="en-US" smtClean="0">
                <a:effectLst>
                  <a:outerShdw blurRad="38100" dist="38100" dir="2700000" algn="tl">
                    <a:srgbClr val="000000"/>
                  </a:outerShdw>
                </a:effectLst>
                <a:latin typeface="Arial" charset="0"/>
              </a:rPr>
              <a:t>Silence Does Not Authorize</a:t>
            </a:r>
            <a:r>
              <a:rPr lang="en-US" altLang="en-US" sz="4600" smtClean="0">
                <a:effectLst>
                  <a:outerShdw blurRad="38100" dist="38100" dir="2700000" algn="tl">
                    <a:srgbClr val="000000"/>
                  </a:outerShdw>
                </a:effectLst>
                <a:latin typeface="Arial" charset="0"/>
              </a:rPr>
              <a:t> </a:t>
            </a:r>
            <a:endParaRPr lang="en-US" altLang="en-US" sz="4800" smtClean="0"/>
          </a:p>
        </p:txBody>
      </p:sp>
      <p:sp>
        <p:nvSpPr>
          <p:cNvPr id="991235" name="Rectangle 3"/>
          <p:cNvSpPr>
            <a:spLocks noGrp="1" noChangeArrowheads="1"/>
          </p:cNvSpPr>
          <p:nvPr>
            <p:ph type="body" idx="1"/>
          </p:nvPr>
        </p:nvSpPr>
        <p:spPr>
          <a:xfrm>
            <a:off x="381000" y="1371600"/>
            <a:ext cx="8534400" cy="5486400"/>
          </a:xfrm>
        </p:spPr>
        <p:txBody>
          <a:bodyPr/>
          <a:lstStyle/>
          <a:p>
            <a:pPr>
              <a:spcBef>
                <a:spcPct val="40000"/>
              </a:spcBef>
              <a:defRPr/>
            </a:pPr>
            <a:r>
              <a:rPr lang="en-US" altLang="en-US" smtClean="0">
                <a:effectLst>
                  <a:outerShdw blurRad="38100" dist="38100" dir="2700000" algn="tl">
                    <a:srgbClr val="000000"/>
                  </a:outerShdw>
                </a:effectLst>
                <a:latin typeface="Arial" charset="0"/>
              </a:rPr>
              <a:t>The Bible does not speak in detail on every subject in the world.</a:t>
            </a:r>
          </a:p>
          <a:p>
            <a:pPr>
              <a:spcBef>
                <a:spcPct val="40000"/>
              </a:spcBef>
              <a:defRPr/>
            </a:pPr>
            <a:r>
              <a:rPr lang="en-US" altLang="en-US" smtClean="0">
                <a:effectLst>
                  <a:outerShdw blurRad="38100" dist="38100" dir="2700000" algn="tl">
                    <a:srgbClr val="000000"/>
                  </a:outerShdw>
                </a:effectLst>
                <a:latin typeface="Arial" charset="0"/>
              </a:rPr>
              <a:t>What if the Bible “doesn’t say not to” do something?</a:t>
            </a:r>
          </a:p>
          <a:p>
            <a:pPr>
              <a:spcBef>
                <a:spcPct val="40000"/>
              </a:spcBef>
              <a:defRPr/>
            </a:pPr>
            <a:r>
              <a:rPr lang="en-US" altLang="en-US" smtClean="0">
                <a:effectLst>
                  <a:outerShdw blurRad="38100" dist="38100" dir="2700000" algn="tl">
                    <a:srgbClr val="000000"/>
                  </a:outerShdw>
                </a:effectLst>
                <a:latin typeface="Arial" charset="0"/>
              </a:rPr>
              <a:t>Which question should we be asking?</a:t>
            </a:r>
          </a:p>
          <a:p>
            <a:pPr lvl="1">
              <a:spcBef>
                <a:spcPct val="40000"/>
              </a:spcBef>
              <a:defRPr/>
            </a:pPr>
            <a:r>
              <a:rPr lang="en-US" altLang="en-US" smtClean="0">
                <a:solidFill>
                  <a:schemeClr val="tx2"/>
                </a:solidFill>
                <a:effectLst>
                  <a:outerShdw blurRad="38100" dist="38100" dir="2700000" algn="tl">
                    <a:srgbClr val="000000"/>
                  </a:outerShdw>
                </a:effectLst>
                <a:latin typeface="Arial" charset="0"/>
              </a:rPr>
              <a:t>The question is not: “Does it say we can’t?”</a:t>
            </a:r>
          </a:p>
          <a:p>
            <a:pPr lvl="1">
              <a:spcBef>
                <a:spcPct val="40000"/>
              </a:spcBef>
              <a:defRPr/>
            </a:pPr>
            <a:r>
              <a:rPr lang="en-US" altLang="en-US" smtClean="0">
                <a:solidFill>
                  <a:schemeClr val="tx2"/>
                </a:solidFill>
                <a:effectLst>
                  <a:outerShdw blurRad="38100" dist="38100" dir="2700000" algn="tl">
                    <a:srgbClr val="000000"/>
                  </a:outerShdw>
                </a:effectLst>
                <a:latin typeface="Arial" charset="0"/>
              </a:rPr>
              <a:t>The question is: “Does it say we </a:t>
            </a:r>
            <a:r>
              <a:rPr lang="en-US" altLang="en-US" u="sng" smtClean="0">
                <a:solidFill>
                  <a:schemeClr val="tx2"/>
                </a:solidFill>
                <a:effectLst>
                  <a:outerShdw blurRad="38100" dist="38100" dir="2700000" algn="tl">
                    <a:srgbClr val="000000"/>
                  </a:outerShdw>
                </a:effectLst>
                <a:latin typeface="Arial" charset="0"/>
              </a:rPr>
              <a:t>can</a:t>
            </a:r>
            <a:r>
              <a:rPr lang="en-US" altLang="en-US" smtClean="0">
                <a:solidFill>
                  <a:schemeClr val="tx2"/>
                </a:solidFill>
                <a:effectLst>
                  <a:outerShdw blurRad="38100" dist="38100" dir="2700000" algn="tl">
                    <a:srgbClr val="000000"/>
                  </a:outerShdw>
                </a:effectLst>
                <a:latin typeface="Arial" charset="0"/>
              </a:rPr>
              <a:t>?”</a:t>
            </a:r>
          </a:p>
        </p:txBody>
      </p:sp>
      <p:sp>
        <p:nvSpPr>
          <p:cNvPr id="148484" name="Rectangle 4"/>
          <p:cNvSpPr>
            <a:spLocks noChangeArrowheads="1"/>
          </p:cNvSpPr>
          <p:nvPr/>
        </p:nvSpPr>
        <p:spPr bwMode="auto">
          <a:xfrm>
            <a:off x="457200" y="3276600"/>
            <a:ext cx="8077200" cy="32004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algn="ctr"/>
            <a:r>
              <a:rPr lang="en-US" altLang="en-US" sz="2800" i="1">
                <a:solidFill>
                  <a:schemeClr val="bg2"/>
                </a:solidFill>
              </a:rPr>
              <a:t>“If anyone speaks, let him speak as the oracles of God. If anyone ministers, let him do it as with the ability which God supplies, that in all things God may be glorified through Jesus Christ, to whom belong the glory and the dominion forever</a:t>
            </a:r>
          </a:p>
          <a:p>
            <a:pPr algn="ctr"/>
            <a:r>
              <a:rPr lang="en-US" altLang="en-US" sz="2800" i="1">
                <a:solidFill>
                  <a:schemeClr val="bg2"/>
                </a:solidFill>
              </a:rPr>
              <a:t>and ever. Amen” (1 Peter 4:11).</a:t>
            </a:r>
          </a:p>
        </p:txBody>
      </p:sp>
    </p:spTree>
  </p:cSld>
  <p:clrMapOvr>
    <a:masterClrMapping/>
  </p:clrMapOvr>
  <p:timing>
    <p:tnLst>
      <p:par>
        <p:cTn id="1" dur="indefinite" restart="never" nodeType="tmRoot"/>
      </p:par>
    </p:tnLst>
  </p:timing>
</p:sld>
</file>

<file path=ppt/slides/slide14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19586" name="Rectangle 2"/>
          <p:cNvSpPr>
            <a:spLocks noGrp="1" noChangeArrowheads="1"/>
          </p:cNvSpPr>
          <p:nvPr>
            <p:ph type="title"/>
          </p:nvPr>
        </p:nvSpPr>
        <p:spPr>
          <a:xfrm>
            <a:off x="0" y="304800"/>
            <a:ext cx="9144000" cy="1143000"/>
          </a:xfrm>
        </p:spPr>
        <p:txBody>
          <a:bodyPr/>
          <a:lstStyle/>
          <a:p>
            <a:pPr>
              <a:defRPr/>
            </a:pPr>
            <a:r>
              <a:rPr lang="en-US" altLang="en-US" smtClean="0">
                <a:effectLst>
                  <a:outerShdw blurRad="38100" dist="38100" dir="2700000" algn="tl">
                    <a:srgbClr val="000000"/>
                  </a:outerShdw>
                </a:effectLst>
                <a:latin typeface="Arial" charset="0"/>
              </a:rPr>
              <a:t>Silence Does Not Authorize</a:t>
            </a:r>
            <a:r>
              <a:rPr lang="en-US" altLang="en-US" sz="4600" smtClean="0">
                <a:effectLst>
                  <a:outerShdw blurRad="38100" dist="38100" dir="2700000" algn="tl">
                    <a:srgbClr val="000000"/>
                  </a:outerShdw>
                </a:effectLst>
                <a:latin typeface="Arial" charset="0"/>
              </a:rPr>
              <a:t> </a:t>
            </a:r>
            <a:endParaRPr lang="en-US" altLang="en-US" sz="4800" smtClean="0"/>
          </a:p>
        </p:txBody>
      </p:sp>
      <p:sp>
        <p:nvSpPr>
          <p:cNvPr id="1219587" name="Rectangle 3"/>
          <p:cNvSpPr>
            <a:spLocks noGrp="1" noChangeArrowheads="1"/>
          </p:cNvSpPr>
          <p:nvPr>
            <p:ph type="body" idx="1"/>
          </p:nvPr>
        </p:nvSpPr>
        <p:spPr>
          <a:xfrm>
            <a:off x="381000" y="1371600"/>
            <a:ext cx="8534400" cy="5486400"/>
          </a:xfrm>
        </p:spPr>
        <p:txBody>
          <a:bodyPr/>
          <a:lstStyle/>
          <a:p>
            <a:pPr>
              <a:spcBef>
                <a:spcPct val="40000"/>
              </a:spcBef>
              <a:defRPr/>
            </a:pPr>
            <a:r>
              <a:rPr lang="en-US" altLang="en-US" smtClean="0">
                <a:effectLst>
                  <a:outerShdw blurRad="38100" dist="38100" dir="2700000" algn="tl">
                    <a:srgbClr val="000000"/>
                  </a:outerShdw>
                </a:effectLst>
                <a:latin typeface="Arial" charset="0"/>
              </a:rPr>
              <a:t>The Bible does not speak in detail on every subject in the world.</a:t>
            </a:r>
          </a:p>
          <a:p>
            <a:pPr>
              <a:spcBef>
                <a:spcPct val="40000"/>
              </a:spcBef>
              <a:defRPr/>
            </a:pPr>
            <a:r>
              <a:rPr lang="en-US" altLang="en-US" smtClean="0">
                <a:effectLst>
                  <a:outerShdw blurRad="38100" dist="38100" dir="2700000" algn="tl">
                    <a:srgbClr val="000000"/>
                  </a:outerShdw>
                </a:effectLst>
                <a:latin typeface="Arial" charset="0"/>
              </a:rPr>
              <a:t>What if the Bible “doesn’t say not to” do something?</a:t>
            </a:r>
          </a:p>
          <a:p>
            <a:pPr>
              <a:spcBef>
                <a:spcPct val="40000"/>
              </a:spcBef>
              <a:defRPr/>
            </a:pPr>
            <a:r>
              <a:rPr lang="en-US" altLang="en-US" smtClean="0">
                <a:effectLst>
                  <a:outerShdw blurRad="38100" dist="38100" dir="2700000" algn="tl">
                    <a:srgbClr val="000000"/>
                  </a:outerShdw>
                </a:effectLst>
                <a:latin typeface="Arial" charset="0"/>
              </a:rPr>
              <a:t>Which question should we be asking?</a:t>
            </a:r>
          </a:p>
          <a:p>
            <a:pPr lvl="1">
              <a:spcBef>
                <a:spcPct val="40000"/>
              </a:spcBef>
              <a:defRPr/>
            </a:pPr>
            <a:r>
              <a:rPr lang="en-US" altLang="en-US" smtClean="0">
                <a:solidFill>
                  <a:schemeClr val="tx2"/>
                </a:solidFill>
                <a:effectLst>
                  <a:outerShdw blurRad="38100" dist="38100" dir="2700000" algn="tl">
                    <a:srgbClr val="000000"/>
                  </a:outerShdw>
                </a:effectLst>
                <a:latin typeface="Arial" charset="0"/>
              </a:rPr>
              <a:t>The question is not: “Does it say we can’t?”</a:t>
            </a:r>
          </a:p>
          <a:p>
            <a:pPr lvl="1">
              <a:spcBef>
                <a:spcPct val="40000"/>
              </a:spcBef>
              <a:defRPr/>
            </a:pPr>
            <a:r>
              <a:rPr lang="en-US" altLang="en-US" smtClean="0">
                <a:solidFill>
                  <a:schemeClr val="tx2"/>
                </a:solidFill>
                <a:effectLst>
                  <a:outerShdw blurRad="38100" dist="38100" dir="2700000" algn="tl">
                    <a:srgbClr val="000000"/>
                  </a:outerShdw>
                </a:effectLst>
                <a:latin typeface="Arial" charset="0"/>
              </a:rPr>
              <a:t>The question is: “Does it say we </a:t>
            </a:r>
            <a:r>
              <a:rPr lang="en-US" altLang="en-US" u="sng" smtClean="0">
                <a:solidFill>
                  <a:schemeClr val="tx2"/>
                </a:solidFill>
                <a:effectLst>
                  <a:outerShdw blurRad="38100" dist="38100" dir="2700000" algn="tl">
                    <a:srgbClr val="000000"/>
                  </a:outerShdw>
                </a:effectLst>
                <a:latin typeface="Arial" charset="0"/>
              </a:rPr>
              <a:t>can</a:t>
            </a:r>
            <a:r>
              <a:rPr lang="en-US" altLang="en-US" smtClean="0">
                <a:solidFill>
                  <a:schemeClr val="tx2"/>
                </a:solidFill>
                <a:effectLst>
                  <a:outerShdw blurRad="38100" dist="38100" dir="2700000" algn="tl">
                    <a:srgbClr val="000000"/>
                  </a:outerShdw>
                </a:effectLst>
                <a:latin typeface="Arial" charset="0"/>
              </a:rPr>
              <a:t>?”</a:t>
            </a:r>
          </a:p>
        </p:txBody>
      </p:sp>
    </p:spTree>
  </p:cSld>
  <p:clrMapOvr>
    <a:masterClrMapping/>
  </p:clrMapOvr>
  <p:timing>
    <p:tnLst>
      <p:par>
        <p:cTn id="1" dur="indefinite" restart="never" nodeType="tmRoot"/>
      </p:par>
    </p:tnLst>
  </p:timing>
</p:sld>
</file>

<file path=ppt/slides/slide14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1634" name="Rectangle 2"/>
          <p:cNvSpPr>
            <a:spLocks noGrp="1" noChangeArrowheads="1"/>
          </p:cNvSpPr>
          <p:nvPr>
            <p:ph type="title"/>
          </p:nvPr>
        </p:nvSpPr>
        <p:spPr>
          <a:xfrm>
            <a:off x="0" y="304800"/>
            <a:ext cx="9144000" cy="1143000"/>
          </a:xfrm>
        </p:spPr>
        <p:txBody>
          <a:bodyPr/>
          <a:lstStyle/>
          <a:p>
            <a:pPr>
              <a:defRPr/>
            </a:pPr>
            <a:r>
              <a:rPr lang="en-US" altLang="en-US" smtClean="0">
                <a:effectLst>
                  <a:outerShdw blurRad="38100" dist="38100" dir="2700000" algn="tl">
                    <a:srgbClr val="000000"/>
                  </a:outerShdw>
                </a:effectLst>
                <a:latin typeface="Arial" charset="0"/>
              </a:rPr>
              <a:t>Silence Does Not Authorize</a:t>
            </a:r>
            <a:r>
              <a:rPr lang="en-US" altLang="en-US" sz="4600" smtClean="0">
                <a:effectLst>
                  <a:outerShdw blurRad="38100" dist="38100" dir="2700000" algn="tl">
                    <a:srgbClr val="000000"/>
                  </a:outerShdw>
                </a:effectLst>
                <a:latin typeface="Arial" charset="0"/>
              </a:rPr>
              <a:t> </a:t>
            </a:r>
            <a:endParaRPr lang="en-US" altLang="en-US" sz="4800" smtClean="0"/>
          </a:p>
        </p:txBody>
      </p:sp>
      <p:sp>
        <p:nvSpPr>
          <p:cNvPr id="1221635" name="Rectangle 3"/>
          <p:cNvSpPr>
            <a:spLocks noGrp="1" noChangeArrowheads="1"/>
          </p:cNvSpPr>
          <p:nvPr>
            <p:ph type="body" idx="1"/>
          </p:nvPr>
        </p:nvSpPr>
        <p:spPr>
          <a:xfrm>
            <a:off x="381000" y="1371600"/>
            <a:ext cx="8534400" cy="5486400"/>
          </a:xfrm>
        </p:spPr>
        <p:txBody>
          <a:bodyPr/>
          <a:lstStyle/>
          <a:p>
            <a:pPr>
              <a:spcBef>
                <a:spcPct val="40000"/>
              </a:spcBef>
              <a:defRPr/>
            </a:pPr>
            <a:r>
              <a:rPr lang="en-US" altLang="en-US" smtClean="0">
                <a:effectLst>
                  <a:outerShdw blurRad="38100" dist="38100" dir="2700000" algn="tl">
                    <a:srgbClr val="000000"/>
                  </a:outerShdw>
                </a:effectLst>
                <a:latin typeface="Arial" charset="0"/>
              </a:rPr>
              <a:t>The Bible does not speak in detail on every subject in the world.</a:t>
            </a:r>
          </a:p>
          <a:p>
            <a:pPr>
              <a:spcBef>
                <a:spcPct val="40000"/>
              </a:spcBef>
              <a:defRPr/>
            </a:pPr>
            <a:r>
              <a:rPr lang="en-US" altLang="en-US" smtClean="0">
                <a:effectLst>
                  <a:outerShdw blurRad="38100" dist="38100" dir="2700000" algn="tl">
                    <a:srgbClr val="000000"/>
                  </a:outerShdw>
                </a:effectLst>
                <a:latin typeface="Arial" charset="0"/>
              </a:rPr>
              <a:t>What if the Bible “doesn’t say not to” do something?</a:t>
            </a:r>
          </a:p>
          <a:p>
            <a:pPr>
              <a:spcBef>
                <a:spcPct val="40000"/>
              </a:spcBef>
              <a:defRPr/>
            </a:pPr>
            <a:r>
              <a:rPr lang="en-US" altLang="en-US" smtClean="0">
                <a:effectLst>
                  <a:outerShdw blurRad="38100" dist="38100" dir="2700000" algn="tl">
                    <a:srgbClr val="000000"/>
                  </a:outerShdw>
                </a:effectLst>
                <a:latin typeface="Arial" charset="0"/>
              </a:rPr>
              <a:t>Which question should we be asking?</a:t>
            </a:r>
          </a:p>
        </p:txBody>
      </p:sp>
    </p:spTree>
  </p:cSld>
  <p:clrMapOvr>
    <a:masterClrMapping/>
  </p:clrMapOvr>
  <p:timing>
    <p:tnLst>
      <p:par>
        <p:cTn id="1" dur="indefinite" restart="never" nodeType="tmRoot"/>
      </p:par>
    </p:tnLst>
  </p:timing>
</p:sld>
</file>

<file path=ppt/slides/slide14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93282" name="Rectangle 2"/>
          <p:cNvSpPr>
            <a:spLocks noGrp="1" noChangeArrowheads="1"/>
          </p:cNvSpPr>
          <p:nvPr>
            <p:ph type="title"/>
          </p:nvPr>
        </p:nvSpPr>
        <p:spPr>
          <a:xfrm>
            <a:off x="0" y="304800"/>
            <a:ext cx="9144000" cy="1143000"/>
          </a:xfrm>
        </p:spPr>
        <p:txBody>
          <a:bodyPr/>
          <a:lstStyle/>
          <a:p>
            <a:pPr>
              <a:defRPr/>
            </a:pPr>
            <a:r>
              <a:rPr lang="en-US" altLang="en-US" smtClean="0">
                <a:effectLst>
                  <a:outerShdw blurRad="38100" dist="38100" dir="2700000" algn="tl">
                    <a:srgbClr val="000000"/>
                  </a:outerShdw>
                </a:effectLst>
                <a:latin typeface="Arial" charset="0"/>
              </a:rPr>
              <a:t>Silence Does Not Authorize</a:t>
            </a:r>
            <a:r>
              <a:rPr lang="en-US" altLang="en-US" sz="4600" smtClean="0">
                <a:effectLst>
                  <a:outerShdw blurRad="38100" dist="38100" dir="2700000" algn="tl">
                    <a:srgbClr val="000000"/>
                  </a:outerShdw>
                </a:effectLst>
                <a:latin typeface="Arial" charset="0"/>
              </a:rPr>
              <a:t> </a:t>
            </a:r>
            <a:endParaRPr lang="en-US" altLang="en-US" sz="4800" smtClean="0"/>
          </a:p>
        </p:txBody>
      </p:sp>
      <p:sp>
        <p:nvSpPr>
          <p:cNvPr id="993283" name="Rectangle 3"/>
          <p:cNvSpPr>
            <a:spLocks noGrp="1" noChangeArrowheads="1"/>
          </p:cNvSpPr>
          <p:nvPr>
            <p:ph type="body" idx="1"/>
          </p:nvPr>
        </p:nvSpPr>
        <p:spPr>
          <a:xfrm>
            <a:off x="381000" y="1371600"/>
            <a:ext cx="8534400" cy="5486400"/>
          </a:xfrm>
        </p:spPr>
        <p:txBody>
          <a:bodyPr/>
          <a:lstStyle/>
          <a:p>
            <a:pPr>
              <a:spcBef>
                <a:spcPct val="40000"/>
              </a:spcBef>
              <a:defRPr/>
            </a:pPr>
            <a:r>
              <a:rPr lang="en-US" altLang="en-US" smtClean="0">
                <a:effectLst>
                  <a:outerShdw blurRad="38100" dist="38100" dir="2700000" algn="tl">
                    <a:srgbClr val="000000"/>
                  </a:outerShdw>
                </a:effectLst>
                <a:latin typeface="Arial" charset="0"/>
              </a:rPr>
              <a:t>The Bible does not speak in detail on every subject in the world.</a:t>
            </a:r>
          </a:p>
          <a:p>
            <a:pPr>
              <a:spcBef>
                <a:spcPct val="40000"/>
              </a:spcBef>
              <a:defRPr/>
            </a:pPr>
            <a:r>
              <a:rPr lang="en-US" altLang="en-US" smtClean="0">
                <a:effectLst>
                  <a:outerShdw blurRad="38100" dist="38100" dir="2700000" algn="tl">
                    <a:srgbClr val="000000"/>
                  </a:outerShdw>
                </a:effectLst>
                <a:latin typeface="Arial" charset="0"/>
              </a:rPr>
              <a:t>What if the Bible “doesn’t say not to” do something?</a:t>
            </a:r>
          </a:p>
          <a:p>
            <a:pPr>
              <a:spcBef>
                <a:spcPct val="40000"/>
              </a:spcBef>
              <a:defRPr/>
            </a:pPr>
            <a:r>
              <a:rPr lang="en-US" altLang="en-US" smtClean="0">
                <a:effectLst>
                  <a:outerShdw blurRad="38100" dist="38100" dir="2700000" algn="tl">
                    <a:srgbClr val="000000"/>
                  </a:outerShdw>
                </a:effectLst>
                <a:latin typeface="Arial" charset="0"/>
              </a:rPr>
              <a:t>Which question should we be asking?</a:t>
            </a:r>
          </a:p>
          <a:p>
            <a:pPr>
              <a:spcBef>
                <a:spcPct val="40000"/>
              </a:spcBef>
              <a:defRPr/>
            </a:pPr>
            <a:r>
              <a:rPr lang="en-US" altLang="en-US" smtClean="0">
                <a:effectLst>
                  <a:outerShdw blurRad="38100" dist="38100" dir="2700000" algn="tl">
                    <a:srgbClr val="000000"/>
                  </a:outerShdw>
                </a:effectLst>
                <a:latin typeface="Arial" charset="0"/>
              </a:rPr>
              <a:t>We respect silence in everyday life.</a:t>
            </a:r>
          </a:p>
        </p:txBody>
      </p:sp>
    </p:spTree>
  </p:cSld>
  <p:clrMapOvr>
    <a:masterClrMapping/>
  </p:clrMapOvr>
  <p:timing>
    <p:tnLst>
      <p:par>
        <p:cTn id="1" dur="indefinite" restart="never" nodeType="tmRoot"/>
      </p:par>
    </p:tnLst>
  </p:timing>
</p:sld>
</file>

<file path=ppt/slides/slide14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3682" name="Rectangle 2"/>
          <p:cNvSpPr>
            <a:spLocks noGrp="1" noChangeArrowheads="1"/>
          </p:cNvSpPr>
          <p:nvPr>
            <p:ph type="title"/>
          </p:nvPr>
        </p:nvSpPr>
        <p:spPr>
          <a:xfrm>
            <a:off x="0" y="304800"/>
            <a:ext cx="9144000" cy="1143000"/>
          </a:xfrm>
        </p:spPr>
        <p:txBody>
          <a:bodyPr/>
          <a:lstStyle/>
          <a:p>
            <a:pPr>
              <a:defRPr/>
            </a:pPr>
            <a:r>
              <a:rPr lang="en-US" altLang="en-US" smtClean="0">
                <a:effectLst>
                  <a:outerShdw blurRad="38100" dist="38100" dir="2700000" algn="tl">
                    <a:srgbClr val="000000"/>
                  </a:outerShdw>
                </a:effectLst>
                <a:latin typeface="Arial" charset="0"/>
              </a:rPr>
              <a:t>Silence Does Not Authorize</a:t>
            </a:r>
            <a:r>
              <a:rPr lang="en-US" altLang="en-US" sz="4600" smtClean="0">
                <a:effectLst>
                  <a:outerShdw blurRad="38100" dist="38100" dir="2700000" algn="tl">
                    <a:srgbClr val="000000"/>
                  </a:outerShdw>
                </a:effectLst>
                <a:latin typeface="Arial" charset="0"/>
              </a:rPr>
              <a:t> </a:t>
            </a:r>
            <a:endParaRPr lang="en-US" altLang="en-US" sz="4800" smtClean="0"/>
          </a:p>
        </p:txBody>
      </p:sp>
      <p:sp>
        <p:nvSpPr>
          <p:cNvPr id="1223683" name="Rectangle 3"/>
          <p:cNvSpPr>
            <a:spLocks noGrp="1" noChangeArrowheads="1"/>
          </p:cNvSpPr>
          <p:nvPr>
            <p:ph type="body" idx="1"/>
          </p:nvPr>
        </p:nvSpPr>
        <p:spPr>
          <a:xfrm>
            <a:off x="381000" y="1371600"/>
            <a:ext cx="8534400" cy="5486400"/>
          </a:xfrm>
        </p:spPr>
        <p:txBody>
          <a:bodyPr/>
          <a:lstStyle/>
          <a:p>
            <a:pPr>
              <a:spcBef>
                <a:spcPct val="40000"/>
              </a:spcBef>
              <a:defRPr/>
            </a:pPr>
            <a:r>
              <a:rPr lang="en-US" altLang="en-US" smtClean="0">
                <a:effectLst>
                  <a:outerShdw blurRad="38100" dist="38100" dir="2700000" algn="tl">
                    <a:srgbClr val="000000"/>
                  </a:outerShdw>
                </a:effectLst>
                <a:latin typeface="Arial" charset="0"/>
              </a:rPr>
              <a:t>The Bible does not speak in detail on every subject in the world.</a:t>
            </a:r>
          </a:p>
          <a:p>
            <a:pPr>
              <a:spcBef>
                <a:spcPct val="40000"/>
              </a:spcBef>
              <a:defRPr/>
            </a:pPr>
            <a:r>
              <a:rPr lang="en-US" altLang="en-US" smtClean="0">
                <a:effectLst>
                  <a:outerShdw blurRad="38100" dist="38100" dir="2700000" algn="tl">
                    <a:srgbClr val="000000"/>
                  </a:outerShdw>
                </a:effectLst>
                <a:latin typeface="Arial" charset="0"/>
              </a:rPr>
              <a:t>What if the Bible “doesn’t say not to” do something?</a:t>
            </a:r>
          </a:p>
          <a:p>
            <a:pPr>
              <a:spcBef>
                <a:spcPct val="40000"/>
              </a:spcBef>
              <a:defRPr/>
            </a:pPr>
            <a:r>
              <a:rPr lang="en-US" altLang="en-US" smtClean="0">
                <a:effectLst>
                  <a:outerShdw blurRad="38100" dist="38100" dir="2700000" algn="tl">
                    <a:srgbClr val="000000"/>
                  </a:outerShdw>
                </a:effectLst>
                <a:latin typeface="Arial" charset="0"/>
              </a:rPr>
              <a:t>Which question should we be asking?</a:t>
            </a:r>
          </a:p>
          <a:p>
            <a:pPr>
              <a:spcBef>
                <a:spcPct val="40000"/>
              </a:spcBef>
              <a:defRPr/>
            </a:pPr>
            <a:r>
              <a:rPr lang="en-US" altLang="en-US" smtClean="0">
                <a:effectLst>
                  <a:outerShdw blurRad="38100" dist="38100" dir="2700000" algn="tl">
                    <a:srgbClr val="000000"/>
                  </a:outerShdw>
                </a:effectLst>
                <a:latin typeface="Arial" charset="0"/>
              </a:rPr>
              <a:t>We respect silence in everyday life.</a:t>
            </a:r>
          </a:p>
          <a:p>
            <a:pPr lvl="1">
              <a:spcBef>
                <a:spcPct val="40000"/>
              </a:spcBef>
              <a:defRPr/>
            </a:pPr>
            <a:r>
              <a:rPr lang="en-US" altLang="en-US" u="sng" smtClean="0">
                <a:solidFill>
                  <a:schemeClr val="tx2"/>
                </a:solidFill>
                <a:effectLst>
                  <a:outerShdw blurRad="38100" dist="38100" dir="2700000" algn="tl">
                    <a:srgbClr val="000000"/>
                  </a:outerShdw>
                </a:effectLst>
                <a:latin typeface="Arial" charset="0"/>
              </a:rPr>
              <a:t>Illustration</a:t>
            </a:r>
            <a:r>
              <a:rPr lang="en-US" altLang="en-US" smtClean="0">
                <a:solidFill>
                  <a:schemeClr val="tx2"/>
                </a:solidFill>
                <a:effectLst>
                  <a:outerShdw blurRad="38100" dist="38100" dir="2700000" algn="tl">
                    <a:srgbClr val="000000"/>
                  </a:outerShdw>
                </a:effectLst>
                <a:latin typeface="Arial" charset="0"/>
              </a:rPr>
              <a:t>: Grocery list.</a:t>
            </a:r>
          </a:p>
          <a:p>
            <a:pPr lvl="1">
              <a:spcBef>
                <a:spcPct val="40000"/>
              </a:spcBef>
              <a:buFontTx/>
              <a:buNone/>
              <a:defRPr/>
            </a:pPr>
            <a:endParaRPr lang="en-US" altLang="en-US" smtClean="0">
              <a:solidFill>
                <a:schemeClr val="tx2"/>
              </a:solidFill>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14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5730" name="Rectangle 2"/>
          <p:cNvSpPr>
            <a:spLocks noGrp="1" noChangeArrowheads="1"/>
          </p:cNvSpPr>
          <p:nvPr>
            <p:ph type="title"/>
          </p:nvPr>
        </p:nvSpPr>
        <p:spPr>
          <a:xfrm>
            <a:off x="0" y="304800"/>
            <a:ext cx="9144000" cy="1143000"/>
          </a:xfrm>
        </p:spPr>
        <p:txBody>
          <a:bodyPr/>
          <a:lstStyle/>
          <a:p>
            <a:pPr>
              <a:defRPr/>
            </a:pPr>
            <a:r>
              <a:rPr lang="en-US" altLang="en-US" smtClean="0">
                <a:effectLst>
                  <a:outerShdw blurRad="38100" dist="38100" dir="2700000" algn="tl">
                    <a:srgbClr val="000000"/>
                  </a:outerShdw>
                </a:effectLst>
                <a:latin typeface="Arial" charset="0"/>
              </a:rPr>
              <a:t>Silence Does Not Authorize</a:t>
            </a:r>
            <a:r>
              <a:rPr lang="en-US" altLang="en-US" sz="4600" smtClean="0">
                <a:effectLst>
                  <a:outerShdw blurRad="38100" dist="38100" dir="2700000" algn="tl">
                    <a:srgbClr val="000000"/>
                  </a:outerShdw>
                </a:effectLst>
                <a:latin typeface="Arial" charset="0"/>
              </a:rPr>
              <a:t> </a:t>
            </a:r>
            <a:endParaRPr lang="en-US" altLang="en-US" sz="4800" smtClean="0"/>
          </a:p>
        </p:txBody>
      </p:sp>
      <p:sp>
        <p:nvSpPr>
          <p:cNvPr id="1225731" name="Rectangle 3"/>
          <p:cNvSpPr>
            <a:spLocks noGrp="1" noChangeArrowheads="1"/>
          </p:cNvSpPr>
          <p:nvPr>
            <p:ph type="body" idx="1"/>
          </p:nvPr>
        </p:nvSpPr>
        <p:spPr>
          <a:xfrm>
            <a:off x="381000" y="1371600"/>
            <a:ext cx="8534400" cy="5486400"/>
          </a:xfrm>
        </p:spPr>
        <p:txBody>
          <a:bodyPr/>
          <a:lstStyle/>
          <a:p>
            <a:pPr>
              <a:spcBef>
                <a:spcPct val="40000"/>
              </a:spcBef>
              <a:defRPr/>
            </a:pPr>
            <a:r>
              <a:rPr lang="en-US" altLang="en-US" smtClean="0">
                <a:effectLst>
                  <a:outerShdw blurRad="38100" dist="38100" dir="2700000" algn="tl">
                    <a:srgbClr val="000000"/>
                  </a:outerShdw>
                </a:effectLst>
                <a:latin typeface="Arial" charset="0"/>
              </a:rPr>
              <a:t>The Bible does not speak in detail on every subject in the world.</a:t>
            </a:r>
          </a:p>
          <a:p>
            <a:pPr>
              <a:spcBef>
                <a:spcPct val="40000"/>
              </a:spcBef>
              <a:defRPr/>
            </a:pPr>
            <a:r>
              <a:rPr lang="en-US" altLang="en-US" smtClean="0">
                <a:effectLst>
                  <a:outerShdw blurRad="38100" dist="38100" dir="2700000" algn="tl">
                    <a:srgbClr val="000000"/>
                  </a:outerShdw>
                </a:effectLst>
                <a:latin typeface="Arial" charset="0"/>
              </a:rPr>
              <a:t>What if the Bible “doesn’t say not to” do something?</a:t>
            </a:r>
          </a:p>
          <a:p>
            <a:pPr>
              <a:spcBef>
                <a:spcPct val="40000"/>
              </a:spcBef>
              <a:defRPr/>
            </a:pPr>
            <a:r>
              <a:rPr lang="en-US" altLang="en-US" smtClean="0">
                <a:effectLst>
                  <a:outerShdw blurRad="38100" dist="38100" dir="2700000" algn="tl">
                    <a:srgbClr val="000000"/>
                  </a:outerShdw>
                </a:effectLst>
                <a:latin typeface="Arial" charset="0"/>
              </a:rPr>
              <a:t>Which question should we be asking?</a:t>
            </a:r>
          </a:p>
          <a:p>
            <a:pPr>
              <a:spcBef>
                <a:spcPct val="40000"/>
              </a:spcBef>
              <a:defRPr/>
            </a:pPr>
            <a:r>
              <a:rPr lang="en-US" altLang="en-US" smtClean="0">
                <a:effectLst>
                  <a:outerShdw blurRad="38100" dist="38100" dir="2700000" algn="tl">
                    <a:srgbClr val="000000"/>
                  </a:outerShdw>
                </a:effectLst>
                <a:latin typeface="Arial" charset="0"/>
              </a:rPr>
              <a:t>We respect silence in everyday life.</a:t>
            </a:r>
          </a:p>
          <a:p>
            <a:pPr lvl="1">
              <a:spcBef>
                <a:spcPct val="40000"/>
              </a:spcBef>
              <a:defRPr/>
            </a:pPr>
            <a:r>
              <a:rPr lang="en-US" altLang="en-US" u="sng" smtClean="0">
                <a:solidFill>
                  <a:schemeClr val="tx2"/>
                </a:solidFill>
                <a:effectLst>
                  <a:outerShdw blurRad="38100" dist="38100" dir="2700000" algn="tl">
                    <a:srgbClr val="000000"/>
                  </a:outerShdw>
                </a:effectLst>
                <a:latin typeface="Arial" charset="0"/>
              </a:rPr>
              <a:t>Illustration</a:t>
            </a:r>
            <a:r>
              <a:rPr lang="en-US" altLang="en-US" smtClean="0">
                <a:solidFill>
                  <a:schemeClr val="tx2"/>
                </a:solidFill>
                <a:effectLst>
                  <a:outerShdw blurRad="38100" dist="38100" dir="2700000" algn="tl">
                    <a:srgbClr val="000000"/>
                  </a:outerShdw>
                </a:effectLst>
                <a:latin typeface="Arial" charset="0"/>
              </a:rPr>
              <a:t>: Grocery list.</a:t>
            </a:r>
          </a:p>
          <a:p>
            <a:pPr lvl="1">
              <a:spcBef>
                <a:spcPct val="40000"/>
              </a:spcBef>
              <a:defRPr/>
            </a:pPr>
            <a:r>
              <a:rPr lang="en-US" altLang="en-US" u="sng" smtClean="0">
                <a:solidFill>
                  <a:schemeClr val="tx2"/>
                </a:solidFill>
                <a:effectLst>
                  <a:outerShdw blurRad="38100" dist="38100" dir="2700000" algn="tl">
                    <a:srgbClr val="000000"/>
                  </a:outerShdw>
                </a:effectLst>
                <a:latin typeface="Arial" charset="0"/>
              </a:rPr>
              <a:t>Illustration</a:t>
            </a:r>
            <a:r>
              <a:rPr lang="en-US" altLang="en-US" smtClean="0">
                <a:solidFill>
                  <a:schemeClr val="tx2"/>
                </a:solidFill>
                <a:effectLst>
                  <a:outerShdw blurRad="38100" dist="38100" dir="2700000" algn="tl">
                    <a:srgbClr val="000000"/>
                  </a:outerShdw>
                </a:effectLst>
                <a:latin typeface="Arial" charset="0"/>
              </a:rPr>
              <a:t>: School homework.</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32194" name="Rectangle 2"/>
          <p:cNvSpPr>
            <a:spLocks noGrp="1" noChangeArrowheads="1"/>
          </p:cNvSpPr>
          <p:nvPr>
            <p:ph type="title"/>
          </p:nvPr>
        </p:nvSpPr>
        <p:spPr>
          <a:xfrm>
            <a:off x="228600" y="304800"/>
            <a:ext cx="8686800" cy="1143000"/>
          </a:xfrm>
        </p:spPr>
        <p:txBody>
          <a:bodyPr/>
          <a:lstStyle/>
          <a:p>
            <a:pPr>
              <a:defRPr/>
            </a:pPr>
            <a:r>
              <a:rPr lang="en-US" altLang="en-US" sz="4600" smtClean="0">
                <a:effectLst>
                  <a:outerShdw blurRad="38100" dist="38100" dir="2700000" algn="tl">
                    <a:srgbClr val="000000"/>
                  </a:outerShdw>
                </a:effectLst>
                <a:latin typeface="Arial" charset="0"/>
              </a:rPr>
              <a:t>The Authority Of The Bible</a:t>
            </a:r>
            <a:endParaRPr lang="en-US" altLang="en-US" sz="4800" smtClean="0"/>
          </a:p>
        </p:txBody>
      </p:sp>
      <p:sp>
        <p:nvSpPr>
          <p:cNvPr id="1032195" name="Rectangle 3"/>
          <p:cNvSpPr>
            <a:spLocks noGrp="1" noChangeArrowheads="1"/>
          </p:cNvSpPr>
          <p:nvPr>
            <p:ph type="body" idx="1"/>
          </p:nvPr>
        </p:nvSpPr>
        <p:spPr>
          <a:xfrm>
            <a:off x="381000" y="1371600"/>
            <a:ext cx="8534400" cy="5257800"/>
          </a:xfrm>
        </p:spPr>
        <p:txBody>
          <a:bodyPr/>
          <a:lstStyle/>
          <a:p>
            <a:pPr>
              <a:spcBef>
                <a:spcPct val="40000"/>
              </a:spcBef>
              <a:defRPr/>
            </a:pPr>
            <a:r>
              <a:rPr lang="en-US" altLang="en-US" smtClean="0">
                <a:effectLst>
                  <a:outerShdw blurRad="38100" dist="38100" dir="2700000" algn="tl">
                    <a:srgbClr val="000000"/>
                  </a:outerShdw>
                </a:effectLst>
                <a:latin typeface="Arial" charset="0"/>
              </a:rPr>
              <a:t>There is a need for authority in religion.</a:t>
            </a:r>
          </a:p>
          <a:p>
            <a:pPr>
              <a:spcBef>
                <a:spcPct val="40000"/>
              </a:spcBef>
              <a:defRPr/>
            </a:pPr>
            <a:r>
              <a:rPr lang="en-US" altLang="en-US" smtClean="0">
                <a:effectLst>
                  <a:outerShdw blurRad="38100" dist="38100" dir="2700000" algn="tl">
                    <a:srgbClr val="000000"/>
                  </a:outerShdw>
                </a:effectLst>
                <a:latin typeface="Arial" charset="0"/>
              </a:rPr>
              <a:t>The Bible gives us a perfect guide in all religious matters.</a:t>
            </a:r>
          </a:p>
          <a:p>
            <a:pPr>
              <a:spcBef>
                <a:spcPct val="40000"/>
              </a:spcBef>
              <a:defRPr/>
            </a:pPr>
            <a:r>
              <a:rPr lang="en-US" altLang="en-US" smtClean="0">
                <a:effectLst>
                  <a:outerShdw blurRad="38100" dist="38100" dir="2700000" algn="tl">
                    <a:srgbClr val="000000"/>
                  </a:outerShdw>
                </a:effectLst>
                <a:latin typeface="Arial" charset="0"/>
              </a:rPr>
              <a:t>“Authority” is the right to rule or direct.</a:t>
            </a:r>
          </a:p>
          <a:p>
            <a:pPr>
              <a:spcBef>
                <a:spcPct val="40000"/>
              </a:spcBef>
              <a:defRPr/>
            </a:pPr>
            <a:r>
              <a:rPr lang="en-US" altLang="en-US" smtClean="0">
                <a:effectLst>
                  <a:outerShdw blurRad="38100" dist="38100" dir="2700000" algn="tl">
                    <a:srgbClr val="000000"/>
                  </a:outerShdw>
                </a:effectLst>
                <a:latin typeface="Arial" charset="0"/>
              </a:rPr>
              <a:t>There is a need for a standard of authority in all areas of life:</a:t>
            </a:r>
          </a:p>
        </p:txBody>
      </p:sp>
      <p:sp>
        <p:nvSpPr>
          <p:cNvPr id="1032197" name="Text Box 5"/>
          <p:cNvSpPr txBox="1">
            <a:spLocks noChangeArrowheads="1"/>
          </p:cNvSpPr>
          <p:nvPr/>
        </p:nvSpPr>
        <p:spPr bwMode="auto">
          <a:xfrm>
            <a:off x="304800" y="4953000"/>
            <a:ext cx="3581400" cy="1585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itchFamily="18" charset="0"/>
              </a:defRPr>
            </a:lvl1pPr>
            <a:lvl2pPr>
              <a:defRPr sz="2400">
                <a:solidFill>
                  <a:schemeClr val="tx1"/>
                </a:solidFill>
                <a:latin typeface="Times New Roman" pitchFamily="18" charset="0"/>
              </a:defRPr>
            </a:lvl2pPr>
            <a:lvl3pPr>
              <a:defRPr sz="2400">
                <a:solidFill>
                  <a:schemeClr val="tx1"/>
                </a:solidFill>
                <a:latin typeface="Times New Roman" pitchFamily="18" charset="0"/>
              </a:defRPr>
            </a:lvl3pPr>
            <a:lvl4pPr>
              <a:defRPr sz="2400">
                <a:solidFill>
                  <a:schemeClr val="tx1"/>
                </a:solidFill>
                <a:latin typeface="Times New Roman" pitchFamily="18" charset="0"/>
              </a:defRPr>
            </a:lvl4pPr>
            <a:lvl5pPr marL="2168525" indent="-339725">
              <a:defRPr sz="2400">
                <a:solidFill>
                  <a:schemeClr val="tx1"/>
                </a:solidFill>
                <a:latin typeface="Times New Roman" pitchFamily="18" charset="0"/>
              </a:defRPr>
            </a:lvl5pPr>
            <a:lvl6pPr marL="2625725" indent="-339725" eaLnBrk="0" fontAlgn="base" hangingPunct="0">
              <a:spcBef>
                <a:spcPct val="0"/>
              </a:spcBef>
              <a:spcAft>
                <a:spcPct val="0"/>
              </a:spcAft>
              <a:defRPr sz="2400">
                <a:solidFill>
                  <a:schemeClr val="tx1"/>
                </a:solidFill>
                <a:latin typeface="Times New Roman" pitchFamily="18" charset="0"/>
              </a:defRPr>
            </a:lvl6pPr>
            <a:lvl7pPr marL="3082925" indent="-339725" eaLnBrk="0" fontAlgn="base" hangingPunct="0">
              <a:spcBef>
                <a:spcPct val="0"/>
              </a:spcBef>
              <a:spcAft>
                <a:spcPct val="0"/>
              </a:spcAft>
              <a:defRPr sz="2400">
                <a:solidFill>
                  <a:schemeClr val="tx1"/>
                </a:solidFill>
                <a:latin typeface="Times New Roman" pitchFamily="18" charset="0"/>
              </a:defRPr>
            </a:lvl7pPr>
            <a:lvl8pPr marL="3540125" indent="-339725" eaLnBrk="0" fontAlgn="base" hangingPunct="0">
              <a:spcBef>
                <a:spcPct val="0"/>
              </a:spcBef>
              <a:spcAft>
                <a:spcPct val="0"/>
              </a:spcAft>
              <a:defRPr sz="2400">
                <a:solidFill>
                  <a:schemeClr val="tx1"/>
                </a:solidFill>
                <a:latin typeface="Times New Roman" pitchFamily="18" charset="0"/>
              </a:defRPr>
            </a:lvl8pPr>
            <a:lvl9pPr marL="3997325" indent="-339725" eaLnBrk="0" fontAlgn="base" hangingPunct="0">
              <a:spcBef>
                <a:spcPct val="0"/>
              </a:spcBef>
              <a:spcAft>
                <a:spcPct val="0"/>
              </a:spcAft>
              <a:defRPr sz="2400">
                <a:solidFill>
                  <a:schemeClr val="tx1"/>
                </a:solidFill>
                <a:latin typeface="Times New Roman" pitchFamily="18" charset="0"/>
              </a:defRPr>
            </a:lvl9pPr>
          </a:lstStyle>
          <a:p>
            <a:pPr lvl="4">
              <a:spcBef>
                <a:spcPct val="25000"/>
              </a:spcBef>
              <a:buFont typeface="Arial" charset="0"/>
              <a:buChar char="–"/>
              <a:defRPr/>
            </a:pPr>
            <a:r>
              <a:rPr lang="en-US" altLang="en-US" sz="2800" smtClean="0">
                <a:solidFill>
                  <a:schemeClr val="tx2"/>
                </a:solidFill>
                <a:effectLst>
                  <a:outerShdw blurRad="38100" dist="38100" dir="2700000" algn="tl">
                    <a:srgbClr val="000000"/>
                  </a:outerShdw>
                </a:effectLst>
                <a:latin typeface="Arial" charset="0"/>
              </a:rPr>
              <a:t>Time.</a:t>
            </a:r>
          </a:p>
          <a:p>
            <a:pPr lvl="4">
              <a:spcBef>
                <a:spcPct val="25000"/>
              </a:spcBef>
              <a:buFont typeface="Arial" charset="0"/>
              <a:buChar char="–"/>
              <a:defRPr/>
            </a:pPr>
            <a:r>
              <a:rPr lang="en-US" altLang="en-US" sz="2800" smtClean="0">
                <a:solidFill>
                  <a:schemeClr val="tx2"/>
                </a:solidFill>
                <a:effectLst>
                  <a:outerShdw blurRad="38100" dist="38100" dir="2700000" algn="tl">
                    <a:srgbClr val="000000"/>
                  </a:outerShdw>
                </a:effectLst>
                <a:latin typeface="Arial" charset="0"/>
              </a:rPr>
              <a:t>Traffic.</a:t>
            </a:r>
          </a:p>
          <a:p>
            <a:pPr lvl="4">
              <a:spcBef>
                <a:spcPct val="25000"/>
              </a:spcBef>
              <a:buFont typeface="Arial" charset="0"/>
              <a:buNone/>
              <a:defRPr/>
            </a:pPr>
            <a:endParaRPr lang="en-US" altLang="en-US" sz="2800" smtClean="0">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15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7778" name="Rectangle 2"/>
          <p:cNvSpPr>
            <a:spLocks noGrp="1" noChangeArrowheads="1"/>
          </p:cNvSpPr>
          <p:nvPr>
            <p:ph type="title"/>
          </p:nvPr>
        </p:nvSpPr>
        <p:spPr>
          <a:xfrm>
            <a:off x="0" y="304800"/>
            <a:ext cx="9144000" cy="1143000"/>
          </a:xfrm>
        </p:spPr>
        <p:txBody>
          <a:bodyPr/>
          <a:lstStyle/>
          <a:p>
            <a:pPr>
              <a:defRPr/>
            </a:pPr>
            <a:r>
              <a:rPr lang="en-US" altLang="en-US" smtClean="0">
                <a:effectLst>
                  <a:outerShdw blurRad="38100" dist="38100" dir="2700000" algn="tl">
                    <a:srgbClr val="000000"/>
                  </a:outerShdw>
                </a:effectLst>
                <a:latin typeface="Arial" charset="0"/>
              </a:rPr>
              <a:t>Silence Does Not Authorize</a:t>
            </a:r>
            <a:r>
              <a:rPr lang="en-US" altLang="en-US" sz="4600" smtClean="0">
                <a:effectLst>
                  <a:outerShdw blurRad="38100" dist="38100" dir="2700000" algn="tl">
                    <a:srgbClr val="000000"/>
                  </a:outerShdw>
                </a:effectLst>
                <a:latin typeface="Arial" charset="0"/>
              </a:rPr>
              <a:t> </a:t>
            </a:r>
            <a:endParaRPr lang="en-US" altLang="en-US" sz="4800" smtClean="0"/>
          </a:p>
        </p:txBody>
      </p:sp>
      <p:sp>
        <p:nvSpPr>
          <p:cNvPr id="1227779" name="Rectangle 3"/>
          <p:cNvSpPr>
            <a:spLocks noGrp="1" noChangeArrowheads="1"/>
          </p:cNvSpPr>
          <p:nvPr>
            <p:ph type="body" idx="1"/>
          </p:nvPr>
        </p:nvSpPr>
        <p:spPr>
          <a:xfrm>
            <a:off x="381000" y="1371600"/>
            <a:ext cx="8534400" cy="5486400"/>
          </a:xfrm>
        </p:spPr>
        <p:txBody>
          <a:bodyPr/>
          <a:lstStyle/>
          <a:p>
            <a:pPr>
              <a:spcBef>
                <a:spcPct val="40000"/>
              </a:spcBef>
              <a:defRPr/>
            </a:pPr>
            <a:r>
              <a:rPr lang="en-US" altLang="en-US" smtClean="0">
                <a:effectLst>
                  <a:outerShdw blurRad="38100" dist="38100" dir="2700000" algn="tl">
                    <a:srgbClr val="000000"/>
                  </a:outerShdw>
                </a:effectLst>
                <a:latin typeface="Arial" charset="0"/>
              </a:rPr>
              <a:t>The Bible does not speak in detail on every subject in the world.</a:t>
            </a:r>
          </a:p>
          <a:p>
            <a:pPr>
              <a:spcBef>
                <a:spcPct val="40000"/>
              </a:spcBef>
              <a:defRPr/>
            </a:pPr>
            <a:r>
              <a:rPr lang="en-US" altLang="en-US" smtClean="0">
                <a:effectLst>
                  <a:outerShdw blurRad="38100" dist="38100" dir="2700000" algn="tl">
                    <a:srgbClr val="000000"/>
                  </a:outerShdw>
                </a:effectLst>
                <a:latin typeface="Arial" charset="0"/>
              </a:rPr>
              <a:t>What if the Bible “doesn’t say not to” do something?</a:t>
            </a:r>
          </a:p>
          <a:p>
            <a:pPr>
              <a:spcBef>
                <a:spcPct val="40000"/>
              </a:spcBef>
              <a:defRPr/>
            </a:pPr>
            <a:r>
              <a:rPr lang="en-US" altLang="en-US" smtClean="0">
                <a:effectLst>
                  <a:outerShdw blurRad="38100" dist="38100" dir="2700000" algn="tl">
                    <a:srgbClr val="000000"/>
                  </a:outerShdw>
                </a:effectLst>
                <a:latin typeface="Arial" charset="0"/>
              </a:rPr>
              <a:t>Which question should we be asking?</a:t>
            </a:r>
          </a:p>
          <a:p>
            <a:pPr>
              <a:spcBef>
                <a:spcPct val="40000"/>
              </a:spcBef>
              <a:defRPr/>
            </a:pPr>
            <a:r>
              <a:rPr lang="en-US" altLang="en-US" smtClean="0">
                <a:effectLst>
                  <a:outerShdw blurRad="38100" dist="38100" dir="2700000" algn="tl">
                    <a:srgbClr val="000000"/>
                  </a:outerShdw>
                </a:effectLst>
                <a:latin typeface="Arial" charset="0"/>
              </a:rPr>
              <a:t>We respect silence in everyday life.</a:t>
            </a:r>
          </a:p>
        </p:txBody>
      </p:sp>
    </p:spTree>
  </p:cSld>
  <p:clrMapOvr>
    <a:masterClrMapping/>
  </p:clrMapOvr>
  <p:timing>
    <p:tnLst>
      <p:par>
        <p:cTn id="1" dur="indefinite" restart="never" nodeType="tmRoot"/>
      </p:par>
    </p:tnLst>
  </p:timing>
</p:sld>
</file>

<file path=ppt/slides/slide15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95330" name="Rectangle 2"/>
          <p:cNvSpPr>
            <a:spLocks noGrp="1" noChangeArrowheads="1"/>
          </p:cNvSpPr>
          <p:nvPr>
            <p:ph type="title"/>
          </p:nvPr>
        </p:nvSpPr>
        <p:spPr>
          <a:xfrm>
            <a:off x="0" y="304800"/>
            <a:ext cx="9144000" cy="1143000"/>
          </a:xfrm>
        </p:spPr>
        <p:txBody>
          <a:bodyPr/>
          <a:lstStyle/>
          <a:p>
            <a:pPr>
              <a:defRPr/>
            </a:pPr>
            <a:r>
              <a:rPr lang="en-US" altLang="en-US" smtClean="0">
                <a:effectLst>
                  <a:outerShdw blurRad="38100" dist="38100" dir="2700000" algn="tl">
                    <a:srgbClr val="000000"/>
                  </a:outerShdw>
                </a:effectLst>
                <a:latin typeface="Arial" charset="0"/>
              </a:rPr>
              <a:t>Silence Does Not Authorize</a:t>
            </a:r>
            <a:r>
              <a:rPr lang="en-US" altLang="en-US" sz="4600" smtClean="0">
                <a:effectLst>
                  <a:outerShdw blurRad="38100" dist="38100" dir="2700000" algn="tl">
                    <a:srgbClr val="000000"/>
                  </a:outerShdw>
                </a:effectLst>
                <a:latin typeface="Arial" charset="0"/>
              </a:rPr>
              <a:t> </a:t>
            </a:r>
            <a:endParaRPr lang="en-US" altLang="en-US" sz="4800" smtClean="0"/>
          </a:p>
        </p:txBody>
      </p:sp>
      <p:sp>
        <p:nvSpPr>
          <p:cNvPr id="995331" name="Rectangle 3"/>
          <p:cNvSpPr>
            <a:spLocks noGrp="1" noChangeArrowheads="1"/>
          </p:cNvSpPr>
          <p:nvPr>
            <p:ph type="body" idx="1"/>
          </p:nvPr>
        </p:nvSpPr>
        <p:spPr>
          <a:xfrm>
            <a:off x="381000" y="1371600"/>
            <a:ext cx="8534400" cy="5486400"/>
          </a:xfrm>
        </p:spPr>
        <p:txBody>
          <a:bodyPr/>
          <a:lstStyle/>
          <a:p>
            <a:pPr>
              <a:spcBef>
                <a:spcPct val="40000"/>
              </a:spcBef>
              <a:defRPr/>
            </a:pPr>
            <a:r>
              <a:rPr lang="en-US" altLang="en-US" smtClean="0">
                <a:effectLst>
                  <a:outerShdw blurRad="38100" dist="38100" dir="2700000" algn="tl">
                    <a:srgbClr val="000000"/>
                  </a:outerShdw>
                </a:effectLst>
                <a:latin typeface="Arial" charset="0"/>
              </a:rPr>
              <a:t>The Bible does not speak in detail on every subject in the world.</a:t>
            </a:r>
          </a:p>
          <a:p>
            <a:pPr>
              <a:spcBef>
                <a:spcPct val="40000"/>
              </a:spcBef>
              <a:defRPr/>
            </a:pPr>
            <a:r>
              <a:rPr lang="en-US" altLang="en-US" smtClean="0">
                <a:effectLst>
                  <a:outerShdw blurRad="38100" dist="38100" dir="2700000" algn="tl">
                    <a:srgbClr val="000000"/>
                  </a:outerShdw>
                </a:effectLst>
                <a:latin typeface="Arial" charset="0"/>
              </a:rPr>
              <a:t>What if the Bible “doesn’t say not to” do something?</a:t>
            </a:r>
          </a:p>
          <a:p>
            <a:pPr>
              <a:spcBef>
                <a:spcPct val="40000"/>
              </a:spcBef>
              <a:defRPr/>
            </a:pPr>
            <a:r>
              <a:rPr lang="en-US" altLang="en-US" smtClean="0">
                <a:effectLst>
                  <a:outerShdw blurRad="38100" dist="38100" dir="2700000" algn="tl">
                    <a:srgbClr val="000000"/>
                  </a:outerShdw>
                </a:effectLst>
                <a:latin typeface="Arial" charset="0"/>
              </a:rPr>
              <a:t>Which question should we be asking?</a:t>
            </a:r>
          </a:p>
          <a:p>
            <a:pPr>
              <a:spcBef>
                <a:spcPct val="40000"/>
              </a:spcBef>
              <a:defRPr/>
            </a:pPr>
            <a:r>
              <a:rPr lang="en-US" altLang="en-US" smtClean="0">
                <a:effectLst>
                  <a:outerShdw blurRad="38100" dist="38100" dir="2700000" algn="tl">
                    <a:srgbClr val="000000"/>
                  </a:outerShdw>
                </a:effectLst>
                <a:latin typeface="Arial" charset="0"/>
              </a:rPr>
              <a:t>We respect silence in everyday life.</a:t>
            </a:r>
          </a:p>
          <a:p>
            <a:pPr>
              <a:spcBef>
                <a:spcPct val="40000"/>
              </a:spcBef>
              <a:defRPr/>
            </a:pPr>
            <a:r>
              <a:rPr lang="en-US" altLang="en-US" smtClean="0">
                <a:effectLst>
                  <a:outerShdw blurRad="38100" dist="38100" dir="2700000" algn="tl">
                    <a:srgbClr val="000000"/>
                  </a:outerShdw>
                </a:effectLst>
                <a:latin typeface="Arial" charset="0"/>
              </a:rPr>
              <a:t>We need to respect the silence of God’s word!</a:t>
            </a:r>
          </a:p>
        </p:txBody>
      </p:sp>
    </p:spTree>
  </p:cSld>
  <p:clrMapOvr>
    <a:masterClrMapping/>
  </p:clrMapOvr>
  <p:timing>
    <p:tnLst>
      <p:par>
        <p:cTn id="1" dur="indefinite" restart="never" nodeType="tmRoot"/>
      </p:par>
    </p:tnLst>
  </p:timing>
</p:sld>
</file>

<file path=ppt/slides/slide15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97378" name="Rectangle 2"/>
          <p:cNvSpPr>
            <a:spLocks noGrp="1" noChangeArrowheads="1"/>
          </p:cNvSpPr>
          <p:nvPr>
            <p:ph type="title"/>
          </p:nvPr>
        </p:nvSpPr>
        <p:spPr>
          <a:xfrm>
            <a:off x="0" y="304800"/>
            <a:ext cx="9144000" cy="1143000"/>
          </a:xfrm>
        </p:spPr>
        <p:txBody>
          <a:bodyPr/>
          <a:lstStyle/>
          <a:p>
            <a:pPr>
              <a:defRPr/>
            </a:pPr>
            <a:r>
              <a:rPr lang="en-US" altLang="en-US" smtClean="0">
                <a:effectLst>
                  <a:outerShdw blurRad="38100" dist="38100" dir="2700000" algn="tl">
                    <a:srgbClr val="000000"/>
                  </a:outerShdw>
                </a:effectLst>
                <a:latin typeface="Arial" charset="0"/>
              </a:rPr>
              <a:t>Does Doctrine </a:t>
            </a:r>
            <a:r>
              <a:rPr lang="en-US" altLang="en-US" i="1" smtClean="0">
                <a:effectLst>
                  <a:outerShdw blurRad="38100" dist="38100" dir="2700000" algn="tl">
                    <a:srgbClr val="000000"/>
                  </a:outerShdw>
                </a:effectLst>
                <a:latin typeface="Arial" charset="0"/>
              </a:rPr>
              <a:t>Really</a:t>
            </a:r>
            <a:r>
              <a:rPr lang="en-US" altLang="en-US" smtClean="0">
                <a:effectLst>
                  <a:outerShdw blurRad="38100" dist="38100" dir="2700000" algn="tl">
                    <a:srgbClr val="000000"/>
                  </a:outerShdw>
                </a:effectLst>
                <a:latin typeface="Arial" charset="0"/>
              </a:rPr>
              <a:t> Matter?</a:t>
            </a:r>
            <a:endParaRPr lang="en-US" altLang="en-US" sz="4800" smtClean="0"/>
          </a:p>
        </p:txBody>
      </p:sp>
    </p:spTree>
  </p:cSld>
  <p:clrMapOvr>
    <a:masterClrMapping/>
  </p:clrMapOvr>
  <p:timing>
    <p:tnLst>
      <p:par>
        <p:cTn id="1" dur="indefinite" restart="never" nodeType="tmRoot"/>
      </p:par>
    </p:tnLst>
  </p:timing>
</p:sld>
</file>

<file path=ppt/slides/slide15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826" name="Rectangle 2"/>
          <p:cNvSpPr>
            <a:spLocks noGrp="1" noChangeArrowheads="1"/>
          </p:cNvSpPr>
          <p:nvPr>
            <p:ph type="title"/>
          </p:nvPr>
        </p:nvSpPr>
        <p:spPr>
          <a:xfrm>
            <a:off x="0" y="304800"/>
            <a:ext cx="9144000" cy="1143000"/>
          </a:xfrm>
        </p:spPr>
        <p:txBody>
          <a:bodyPr/>
          <a:lstStyle/>
          <a:p>
            <a:pPr>
              <a:defRPr/>
            </a:pPr>
            <a:r>
              <a:rPr lang="en-US" altLang="en-US" smtClean="0">
                <a:effectLst>
                  <a:outerShdw blurRad="38100" dist="38100" dir="2700000" algn="tl">
                    <a:srgbClr val="000000"/>
                  </a:outerShdw>
                </a:effectLst>
                <a:latin typeface="Arial" charset="0"/>
              </a:rPr>
              <a:t>Does Doctrine </a:t>
            </a:r>
            <a:r>
              <a:rPr lang="en-US" altLang="en-US" i="1" smtClean="0">
                <a:effectLst>
                  <a:outerShdw blurRad="38100" dist="38100" dir="2700000" algn="tl">
                    <a:srgbClr val="000000"/>
                  </a:outerShdw>
                </a:effectLst>
                <a:latin typeface="Arial" charset="0"/>
              </a:rPr>
              <a:t>Really</a:t>
            </a:r>
            <a:r>
              <a:rPr lang="en-US" altLang="en-US" smtClean="0">
                <a:effectLst>
                  <a:outerShdw blurRad="38100" dist="38100" dir="2700000" algn="tl">
                    <a:srgbClr val="000000"/>
                  </a:outerShdw>
                </a:effectLst>
                <a:latin typeface="Arial" charset="0"/>
              </a:rPr>
              <a:t> Matter?</a:t>
            </a:r>
            <a:endParaRPr lang="en-US" altLang="en-US" sz="4800" smtClean="0"/>
          </a:p>
        </p:txBody>
      </p:sp>
      <p:sp>
        <p:nvSpPr>
          <p:cNvPr id="1229827" name="Rectangle 3"/>
          <p:cNvSpPr>
            <a:spLocks noGrp="1" noChangeArrowheads="1"/>
          </p:cNvSpPr>
          <p:nvPr>
            <p:ph type="body" idx="1"/>
          </p:nvPr>
        </p:nvSpPr>
        <p:spPr>
          <a:xfrm>
            <a:off x="381000" y="1371600"/>
            <a:ext cx="8534400" cy="5486400"/>
          </a:xfrm>
        </p:spPr>
        <p:txBody>
          <a:bodyPr/>
          <a:lstStyle/>
          <a:p>
            <a:pPr>
              <a:spcBef>
                <a:spcPct val="40000"/>
              </a:spcBef>
              <a:defRPr/>
            </a:pPr>
            <a:r>
              <a:rPr lang="en-US" altLang="en-US" smtClean="0">
                <a:effectLst>
                  <a:outerShdw blurRad="38100" dist="38100" dir="2700000" algn="tl">
                    <a:srgbClr val="000000"/>
                  </a:outerShdw>
                </a:effectLst>
                <a:latin typeface="Arial" charset="0"/>
              </a:rPr>
              <a:t>If we follow the doctrines of men our worship will be worthless!</a:t>
            </a:r>
          </a:p>
        </p:txBody>
      </p:sp>
    </p:spTree>
  </p:cSld>
  <p:clrMapOvr>
    <a:masterClrMapping/>
  </p:clrMapOvr>
  <p:timing>
    <p:tnLst>
      <p:par>
        <p:cTn id="1" dur="indefinite" restart="never" nodeType="tmRoot"/>
      </p:par>
    </p:tnLst>
  </p:timing>
</p:sld>
</file>

<file path=ppt/slides/slide15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31874" name="Rectangle 2"/>
          <p:cNvSpPr>
            <a:spLocks noGrp="1" noChangeArrowheads="1"/>
          </p:cNvSpPr>
          <p:nvPr>
            <p:ph type="title"/>
          </p:nvPr>
        </p:nvSpPr>
        <p:spPr>
          <a:xfrm>
            <a:off x="0" y="304800"/>
            <a:ext cx="9144000" cy="1143000"/>
          </a:xfrm>
        </p:spPr>
        <p:txBody>
          <a:bodyPr/>
          <a:lstStyle/>
          <a:p>
            <a:pPr>
              <a:defRPr/>
            </a:pPr>
            <a:r>
              <a:rPr lang="en-US" altLang="en-US" smtClean="0">
                <a:effectLst>
                  <a:outerShdw blurRad="38100" dist="38100" dir="2700000" algn="tl">
                    <a:srgbClr val="000000"/>
                  </a:outerShdw>
                </a:effectLst>
                <a:latin typeface="Arial" charset="0"/>
              </a:rPr>
              <a:t>Does Doctrine </a:t>
            </a:r>
            <a:r>
              <a:rPr lang="en-US" altLang="en-US" i="1" smtClean="0">
                <a:effectLst>
                  <a:outerShdw blurRad="38100" dist="38100" dir="2700000" algn="tl">
                    <a:srgbClr val="000000"/>
                  </a:outerShdw>
                </a:effectLst>
                <a:latin typeface="Arial" charset="0"/>
              </a:rPr>
              <a:t>Really</a:t>
            </a:r>
            <a:r>
              <a:rPr lang="en-US" altLang="en-US" smtClean="0">
                <a:effectLst>
                  <a:outerShdw blurRad="38100" dist="38100" dir="2700000" algn="tl">
                    <a:srgbClr val="000000"/>
                  </a:outerShdw>
                </a:effectLst>
                <a:latin typeface="Arial" charset="0"/>
              </a:rPr>
              <a:t> Matter?</a:t>
            </a:r>
            <a:endParaRPr lang="en-US" altLang="en-US" sz="4800" smtClean="0"/>
          </a:p>
        </p:txBody>
      </p:sp>
      <p:sp>
        <p:nvSpPr>
          <p:cNvPr id="1231875" name="Rectangle 3"/>
          <p:cNvSpPr>
            <a:spLocks noGrp="1" noChangeArrowheads="1"/>
          </p:cNvSpPr>
          <p:nvPr>
            <p:ph type="body" idx="1"/>
          </p:nvPr>
        </p:nvSpPr>
        <p:spPr>
          <a:xfrm>
            <a:off x="381000" y="1371600"/>
            <a:ext cx="8534400" cy="5486400"/>
          </a:xfrm>
        </p:spPr>
        <p:txBody>
          <a:bodyPr/>
          <a:lstStyle/>
          <a:p>
            <a:pPr>
              <a:spcBef>
                <a:spcPct val="40000"/>
              </a:spcBef>
              <a:defRPr/>
            </a:pPr>
            <a:r>
              <a:rPr lang="en-US" altLang="en-US" smtClean="0">
                <a:effectLst>
                  <a:outerShdw blurRad="38100" dist="38100" dir="2700000" algn="tl">
                    <a:srgbClr val="000000"/>
                  </a:outerShdw>
                </a:effectLst>
                <a:latin typeface="Arial" charset="0"/>
              </a:rPr>
              <a:t>If we follow the doctrines of men our worship will be worthless!</a:t>
            </a:r>
          </a:p>
        </p:txBody>
      </p:sp>
      <p:sp>
        <p:nvSpPr>
          <p:cNvPr id="158724" name="Rectangle 4"/>
          <p:cNvSpPr>
            <a:spLocks noChangeArrowheads="1"/>
          </p:cNvSpPr>
          <p:nvPr/>
        </p:nvSpPr>
        <p:spPr bwMode="auto">
          <a:xfrm>
            <a:off x="457200" y="2819400"/>
            <a:ext cx="8077200" cy="32004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algn="ctr"/>
            <a:r>
              <a:rPr lang="en-US" altLang="en-US" sz="2800" i="1">
                <a:solidFill>
                  <a:schemeClr val="bg2"/>
                </a:solidFill>
              </a:rPr>
              <a:t>“Hypocrites! Well did Isaiah prophesy about you, saying: ‘These people draw near to Me with their mouth, And honor Me with their lips, But their heart is far from Me. And in vain they worship Me, teaching as doctrines the commandments </a:t>
            </a:r>
          </a:p>
          <a:p>
            <a:pPr algn="ctr"/>
            <a:r>
              <a:rPr lang="en-US" altLang="en-US" sz="2800" i="1">
                <a:solidFill>
                  <a:schemeClr val="bg2"/>
                </a:solidFill>
              </a:rPr>
              <a:t>of men’” (Matthew 15:7-9).</a:t>
            </a:r>
          </a:p>
        </p:txBody>
      </p:sp>
    </p:spTree>
  </p:cSld>
  <p:clrMapOvr>
    <a:masterClrMapping/>
  </p:clrMapOvr>
  <p:timing>
    <p:tnLst>
      <p:par>
        <p:cTn id="1" dur="indefinite" restart="never" nodeType="tmRoot"/>
      </p:par>
    </p:tnLst>
  </p:timing>
</p:sld>
</file>

<file path=ppt/slides/slide15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33922" name="Rectangle 2"/>
          <p:cNvSpPr>
            <a:spLocks noGrp="1" noChangeArrowheads="1"/>
          </p:cNvSpPr>
          <p:nvPr>
            <p:ph type="title"/>
          </p:nvPr>
        </p:nvSpPr>
        <p:spPr>
          <a:xfrm>
            <a:off x="0" y="304800"/>
            <a:ext cx="9144000" cy="1143000"/>
          </a:xfrm>
        </p:spPr>
        <p:txBody>
          <a:bodyPr/>
          <a:lstStyle/>
          <a:p>
            <a:pPr>
              <a:defRPr/>
            </a:pPr>
            <a:r>
              <a:rPr lang="en-US" altLang="en-US" smtClean="0">
                <a:effectLst>
                  <a:outerShdw blurRad="38100" dist="38100" dir="2700000" algn="tl">
                    <a:srgbClr val="000000"/>
                  </a:outerShdw>
                </a:effectLst>
                <a:latin typeface="Arial" charset="0"/>
              </a:rPr>
              <a:t>Does Doctrine </a:t>
            </a:r>
            <a:r>
              <a:rPr lang="en-US" altLang="en-US" i="1" smtClean="0">
                <a:effectLst>
                  <a:outerShdw blurRad="38100" dist="38100" dir="2700000" algn="tl">
                    <a:srgbClr val="000000"/>
                  </a:outerShdw>
                </a:effectLst>
                <a:latin typeface="Arial" charset="0"/>
              </a:rPr>
              <a:t>Really</a:t>
            </a:r>
            <a:r>
              <a:rPr lang="en-US" altLang="en-US" smtClean="0">
                <a:effectLst>
                  <a:outerShdw blurRad="38100" dist="38100" dir="2700000" algn="tl">
                    <a:srgbClr val="000000"/>
                  </a:outerShdw>
                </a:effectLst>
                <a:latin typeface="Arial" charset="0"/>
              </a:rPr>
              <a:t> Matter?</a:t>
            </a:r>
            <a:endParaRPr lang="en-US" altLang="en-US" sz="4800" smtClean="0"/>
          </a:p>
        </p:txBody>
      </p:sp>
      <p:sp>
        <p:nvSpPr>
          <p:cNvPr id="1233923" name="Rectangle 3"/>
          <p:cNvSpPr>
            <a:spLocks noGrp="1" noChangeArrowheads="1"/>
          </p:cNvSpPr>
          <p:nvPr>
            <p:ph type="body" idx="1"/>
          </p:nvPr>
        </p:nvSpPr>
        <p:spPr>
          <a:xfrm>
            <a:off x="381000" y="1371600"/>
            <a:ext cx="8534400" cy="5486400"/>
          </a:xfrm>
        </p:spPr>
        <p:txBody>
          <a:bodyPr/>
          <a:lstStyle/>
          <a:p>
            <a:pPr>
              <a:spcBef>
                <a:spcPct val="40000"/>
              </a:spcBef>
              <a:defRPr/>
            </a:pPr>
            <a:r>
              <a:rPr lang="en-US" altLang="en-US" smtClean="0">
                <a:effectLst>
                  <a:outerShdw blurRad="38100" dist="38100" dir="2700000" algn="tl">
                    <a:srgbClr val="000000"/>
                  </a:outerShdw>
                </a:effectLst>
                <a:latin typeface="Arial" charset="0"/>
              </a:rPr>
              <a:t>If we follow the doctrines of men our worship will be worthless!</a:t>
            </a:r>
          </a:p>
        </p:txBody>
      </p:sp>
    </p:spTree>
  </p:cSld>
  <p:clrMapOvr>
    <a:masterClrMapping/>
  </p:clrMapOvr>
  <p:timing>
    <p:tnLst>
      <p:par>
        <p:cTn id="1" dur="indefinite" restart="never" nodeType="tmRoot"/>
      </p:par>
    </p:tnLst>
  </p:timing>
</p:sld>
</file>

<file path=ppt/slides/slide15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99426" name="Rectangle 2"/>
          <p:cNvSpPr>
            <a:spLocks noGrp="1" noChangeArrowheads="1"/>
          </p:cNvSpPr>
          <p:nvPr>
            <p:ph type="title"/>
          </p:nvPr>
        </p:nvSpPr>
        <p:spPr>
          <a:xfrm>
            <a:off x="0" y="304800"/>
            <a:ext cx="9144000" cy="1143000"/>
          </a:xfrm>
        </p:spPr>
        <p:txBody>
          <a:bodyPr/>
          <a:lstStyle/>
          <a:p>
            <a:pPr>
              <a:defRPr/>
            </a:pPr>
            <a:r>
              <a:rPr lang="en-US" altLang="en-US" smtClean="0">
                <a:effectLst>
                  <a:outerShdw blurRad="38100" dist="38100" dir="2700000" algn="tl">
                    <a:srgbClr val="000000"/>
                  </a:outerShdw>
                </a:effectLst>
                <a:latin typeface="Arial" charset="0"/>
              </a:rPr>
              <a:t>Does Doctrine </a:t>
            </a:r>
            <a:r>
              <a:rPr lang="en-US" altLang="en-US" i="1" smtClean="0">
                <a:effectLst>
                  <a:outerShdw blurRad="38100" dist="38100" dir="2700000" algn="tl">
                    <a:srgbClr val="000000"/>
                  </a:outerShdw>
                </a:effectLst>
                <a:latin typeface="Arial" charset="0"/>
              </a:rPr>
              <a:t>Really</a:t>
            </a:r>
            <a:r>
              <a:rPr lang="en-US" altLang="en-US" smtClean="0">
                <a:effectLst>
                  <a:outerShdw blurRad="38100" dist="38100" dir="2700000" algn="tl">
                    <a:srgbClr val="000000"/>
                  </a:outerShdw>
                </a:effectLst>
                <a:latin typeface="Arial" charset="0"/>
              </a:rPr>
              <a:t> Matter?</a:t>
            </a:r>
            <a:endParaRPr lang="en-US" altLang="en-US" sz="4800" smtClean="0"/>
          </a:p>
        </p:txBody>
      </p:sp>
      <p:sp>
        <p:nvSpPr>
          <p:cNvPr id="999427" name="Rectangle 3"/>
          <p:cNvSpPr>
            <a:spLocks noGrp="1" noChangeArrowheads="1"/>
          </p:cNvSpPr>
          <p:nvPr>
            <p:ph type="body" idx="1"/>
          </p:nvPr>
        </p:nvSpPr>
        <p:spPr>
          <a:xfrm>
            <a:off x="381000" y="1371600"/>
            <a:ext cx="8534400" cy="5486400"/>
          </a:xfrm>
        </p:spPr>
        <p:txBody>
          <a:bodyPr/>
          <a:lstStyle/>
          <a:p>
            <a:pPr>
              <a:spcBef>
                <a:spcPct val="40000"/>
              </a:spcBef>
              <a:defRPr/>
            </a:pPr>
            <a:r>
              <a:rPr lang="en-US" altLang="en-US" smtClean="0">
                <a:effectLst>
                  <a:outerShdw blurRad="38100" dist="38100" dir="2700000" algn="tl">
                    <a:srgbClr val="000000"/>
                  </a:outerShdw>
                </a:effectLst>
                <a:latin typeface="Arial" charset="0"/>
              </a:rPr>
              <a:t>If we follow the doctrines of men our worship will be worthless!</a:t>
            </a:r>
          </a:p>
          <a:p>
            <a:pPr>
              <a:spcBef>
                <a:spcPct val="40000"/>
              </a:spcBef>
              <a:defRPr/>
            </a:pPr>
            <a:r>
              <a:rPr lang="en-US" altLang="en-US" smtClean="0">
                <a:effectLst>
                  <a:outerShdw blurRad="38100" dist="38100" dir="2700000" algn="tl">
                    <a:srgbClr val="000000"/>
                  </a:outerShdw>
                </a:effectLst>
                <a:latin typeface="Arial" charset="0"/>
              </a:rPr>
              <a:t>If we go beyond the doctrine of Christ we do not have a relationship with God!</a:t>
            </a:r>
          </a:p>
        </p:txBody>
      </p:sp>
    </p:spTree>
  </p:cSld>
  <p:clrMapOvr>
    <a:masterClrMapping/>
  </p:clrMapOvr>
  <p:timing>
    <p:tnLst>
      <p:par>
        <p:cTn id="1" dur="indefinite" restart="never" nodeType="tmRoot"/>
      </p:par>
    </p:tnLst>
  </p:timing>
</p:sld>
</file>

<file path=ppt/slides/slide15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35970" name="Rectangle 2"/>
          <p:cNvSpPr>
            <a:spLocks noGrp="1" noChangeArrowheads="1"/>
          </p:cNvSpPr>
          <p:nvPr>
            <p:ph type="title"/>
          </p:nvPr>
        </p:nvSpPr>
        <p:spPr>
          <a:xfrm>
            <a:off x="0" y="304800"/>
            <a:ext cx="9144000" cy="1143000"/>
          </a:xfrm>
        </p:spPr>
        <p:txBody>
          <a:bodyPr/>
          <a:lstStyle/>
          <a:p>
            <a:pPr>
              <a:defRPr/>
            </a:pPr>
            <a:r>
              <a:rPr lang="en-US" altLang="en-US" smtClean="0">
                <a:effectLst>
                  <a:outerShdw blurRad="38100" dist="38100" dir="2700000" algn="tl">
                    <a:srgbClr val="000000"/>
                  </a:outerShdw>
                </a:effectLst>
                <a:latin typeface="Arial" charset="0"/>
              </a:rPr>
              <a:t>Does Doctrine </a:t>
            </a:r>
            <a:r>
              <a:rPr lang="en-US" altLang="en-US" i="1" smtClean="0">
                <a:effectLst>
                  <a:outerShdw blurRad="38100" dist="38100" dir="2700000" algn="tl">
                    <a:srgbClr val="000000"/>
                  </a:outerShdw>
                </a:effectLst>
                <a:latin typeface="Arial" charset="0"/>
              </a:rPr>
              <a:t>Really</a:t>
            </a:r>
            <a:r>
              <a:rPr lang="en-US" altLang="en-US" smtClean="0">
                <a:effectLst>
                  <a:outerShdw blurRad="38100" dist="38100" dir="2700000" algn="tl">
                    <a:srgbClr val="000000"/>
                  </a:outerShdw>
                </a:effectLst>
                <a:latin typeface="Arial" charset="0"/>
              </a:rPr>
              <a:t> Matter?</a:t>
            </a:r>
            <a:endParaRPr lang="en-US" altLang="en-US" sz="4800" smtClean="0"/>
          </a:p>
        </p:txBody>
      </p:sp>
      <p:sp>
        <p:nvSpPr>
          <p:cNvPr id="1235971" name="Rectangle 3"/>
          <p:cNvSpPr>
            <a:spLocks noGrp="1" noChangeArrowheads="1"/>
          </p:cNvSpPr>
          <p:nvPr>
            <p:ph type="body" idx="1"/>
          </p:nvPr>
        </p:nvSpPr>
        <p:spPr>
          <a:xfrm>
            <a:off x="381000" y="1371600"/>
            <a:ext cx="8534400" cy="5486400"/>
          </a:xfrm>
        </p:spPr>
        <p:txBody>
          <a:bodyPr/>
          <a:lstStyle/>
          <a:p>
            <a:pPr>
              <a:spcBef>
                <a:spcPct val="40000"/>
              </a:spcBef>
              <a:defRPr/>
            </a:pPr>
            <a:r>
              <a:rPr lang="en-US" altLang="en-US" smtClean="0">
                <a:effectLst>
                  <a:outerShdw blurRad="38100" dist="38100" dir="2700000" algn="tl">
                    <a:srgbClr val="000000"/>
                  </a:outerShdw>
                </a:effectLst>
                <a:latin typeface="Arial" charset="0"/>
              </a:rPr>
              <a:t>If we follow the doctrines of men our worship will be worthless!</a:t>
            </a:r>
          </a:p>
          <a:p>
            <a:pPr>
              <a:spcBef>
                <a:spcPct val="40000"/>
              </a:spcBef>
              <a:defRPr/>
            </a:pPr>
            <a:r>
              <a:rPr lang="en-US" altLang="en-US" smtClean="0">
                <a:effectLst>
                  <a:outerShdw blurRad="38100" dist="38100" dir="2700000" algn="tl">
                    <a:srgbClr val="000000"/>
                  </a:outerShdw>
                </a:effectLst>
                <a:latin typeface="Arial" charset="0"/>
              </a:rPr>
              <a:t>If we go beyond the doctrine of Christ we do not have a relationship with God!</a:t>
            </a:r>
          </a:p>
        </p:txBody>
      </p:sp>
      <p:sp>
        <p:nvSpPr>
          <p:cNvPr id="161796" name="Rectangle 4"/>
          <p:cNvSpPr>
            <a:spLocks noChangeArrowheads="1"/>
          </p:cNvSpPr>
          <p:nvPr/>
        </p:nvSpPr>
        <p:spPr bwMode="auto">
          <a:xfrm>
            <a:off x="457200" y="3962400"/>
            <a:ext cx="8077200" cy="23622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algn="ctr"/>
            <a:r>
              <a:rPr lang="en-US" altLang="en-US" sz="2800" i="1">
                <a:solidFill>
                  <a:schemeClr val="bg2"/>
                </a:solidFill>
              </a:rPr>
              <a:t>“Whoever transgresses and does not abide in the doctrine of Christ does not have God. He who abides in the doctrine of Christ has both the Father and the Son” (2 John 9).</a:t>
            </a:r>
          </a:p>
        </p:txBody>
      </p:sp>
    </p:spTree>
  </p:cSld>
  <p:clrMapOvr>
    <a:masterClrMapping/>
  </p:clrMapOvr>
  <p:timing>
    <p:tnLst>
      <p:par>
        <p:cTn id="1" dur="indefinite" restart="never" nodeType="tmRoot"/>
      </p:par>
    </p:tnLst>
  </p:timing>
</p:sld>
</file>

<file path=ppt/slides/slide15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38018" name="Rectangle 2"/>
          <p:cNvSpPr>
            <a:spLocks noGrp="1" noChangeArrowheads="1"/>
          </p:cNvSpPr>
          <p:nvPr>
            <p:ph type="title"/>
          </p:nvPr>
        </p:nvSpPr>
        <p:spPr>
          <a:xfrm>
            <a:off x="0" y="304800"/>
            <a:ext cx="9144000" cy="1143000"/>
          </a:xfrm>
        </p:spPr>
        <p:txBody>
          <a:bodyPr/>
          <a:lstStyle/>
          <a:p>
            <a:pPr>
              <a:defRPr/>
            </a:pPr>
            <a:r>
              <a:rPr lang="en-US" altLang="en-US" smtClean="0">
                <a:effectLst>
                  <a:outerShdw blurRad="38100" dist="38100" dir="2700000" algn="tl">
                    <a:srgbClr val="000000"/>
                  </a:outerShdw>
                </a:effectLst>
                <a:latin typeface="Arial" charset="0"/>
              </a:rPr>
              <a:t>Does Doctrine </a:t>
            </a:r>
            <a:r>
              <a:rPr lang="en-US" altLang="en-US" i="1" smtClean="0">
                <a:effectLst>
                  <a:outerShdw blurRad="38100" dist="38100" dir="2700000" algn="tl">
                    <a:srgbClr val="000000"/>
                  </a:outerShdw>
                </a:effectLst>
                <a:latin typeface="Arial" charset="0"/>
              </a:rPr>
              <a:t>Really</a:t>
            </a:r>
            <a:r>
              <a:rPr lang="en-US" altLang="en-US" smtClean="0">
                <a:effectLst>
                  <a:outerShdw blurRad="38100" dist="38100" dir="2700000" algn="tl">
                    <a:srgbClr val="000000"/>
                  </a:outerShdw>
                </a:effectLst>
                <a:latin typeface="Arial" charset="0"/>
              </a:rPr>
              <a:t> Matter?</a:t>
            </a:r>
            <a:endParaRPr lang="en-US" altLang="en-US" sz="4800" smtClean="0"/>
          </a:p>
        </p:txBody>
      </p:sp>
      <p:sp>
        <p:nvSpPr>
          <p:cNvPr id="1238019" name="Rectangle 3"/>
          <p:cNvSpPr>
            <a:spLocks noGrp="1" noChangeArrowheads="1"/>
          </p:cNvSpPr>
          <p:nvPr>
            <p:ph type="body" idx="1"/>
          </p:nvPr>
        </p:nvSpPr>
        <p:spPr>
          <a:xfrm>
            <a:off x="381000" y="1371600"/>
            <a:ext cx="8534400" cy="5486400"/>
          </a:xfrm>
        </p:spPr>
        <p:txBody>
          <a:bodyPr/>
          <a:lstStyle/>
          <a:p>
            <a:pPr>
              <a:spcBef>
                <a:spcPct val="40000"/>
              </a:spcBef>
              <a:defRPr/>
            </a:pPr>
            <a:r>
              <a:rPr lang="en-US" altLang="en-US" smtClean="0">
                <a:effectLst>
                  <a:outerShdw blurRad="38100" dist="38100" dir="2700000" algn="tl">
                    <a:srgbClr val="000000"/>
                  </a:outerShdw>
                </a:effectLst>
                <a:latin typeface="Arial" charset="0"/>
              </a:rPr>
              <a:t>If we follow the doctrines of men our worship will be worthless!</a:t>
            </a:r>
          </a:p>
          <a:p>
            <a:pPr>
              <a:spcBef>
                <a:spcPct val="40000"/>
              </a:spcBef>
              <a:defRPr/>
            </a:pPr>
            <a:r>
              <a:rPr lang="en-US" altLang="en-US" smtClean="0">
                <a:effectLst>
                  <a:outerShdw blurRad="38100" dist="38100" dir="2700000" algn="tl">
                    <a:srgbClr val="000000"/>
                  </a:outerShdw>
                </a:effectLst>
                <a:latin typeface="Arial" charset="0"/>
              </a:rPr>
              <a:t>If we go beyond the doctrine of Christ we do not have a relationship with God!</a:t>
            </a:r>
          </a:p>
        </p:txBody>
      </p:sp>
    </p:spTree>
  </p:cSld>
  <p:clrMapOvr>
    <a:masterClrMapping/>
  </p:clrMapOvr>
  <p:timing>
    <p:tnLst>
      <p:par>
        <p:cTn id="1" dur="indefinite" restart="never" nodeType="tmRoot"/>
      </p:par>
    </p:tnLst>
  </p:timing>
</p:sld>
</file>

<file path=ppt/slides/slide15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01474" name="Rectangle 2"/>
          <p:cNvSpPr>
            <a:spLocks noGrp="1" noChangeArrowheads="1"/>
          </p:cNvSpPr>
          <p:nvPr>
            <p:ph type="title"/>
          </p:nvPr>
        </p:nvSpPr>
        <p:spPr>
          <a:xfrm>
            <a:off x="0" y="304800"/>
            <a:ext cx="9144000" cy="1143000"/>
          </a:xfrm>
        </p:spPr>
        <p:txBody>
          <a:bodyPr/>
          <a:lstStyle/>
          <a:p>
            <a:pPr>
              <a:defRPr/>
            </a:pPr>
            <a:r>
              <a:rPr lang="en-US" altLang="en-US" smtClean="0">
                <a:effectLst>
                  <a:outerShdw blurRad="38100" dist="38100" dir="2700000" algn="tl">
                    <a:srgbClr val="000000"/>
                  </a:outerShdw>
                </a:effectLst>
                <a:latin typeface="Arial" charset="0"/>
              </a:rPr>
              <a:t>Does Doctrine </a:t>
            </a:r>
            <a:r>
              <a:rPr lang="en-US" altLang="en-US" i="1" smtClean="0">
                <a:effectLst>
                  <a:outerShdw blurRad="38100" dist="38100" dir="2700000" algn="tl">
                    <a:srgbClr val="000000"/>
                  </a:outerShdw>
                </a:effectLst>
                <a:latin typeface="Arial" charset="0"/>
              </a:rPr>
              <a:t>Really</a:t>
            </a:r>
            <a:r>
              <a:rPr lang="en-US" altLang="en-US" smtClean="0">
                <a:effectLst>
                  <a:outerShdw blurRad="38100" dist="38100" dir="2700000" algn="tl">
                    <a:srgbClr val="000000"/>
                  </a:outerShdw>
                </a:effectLst>
                <a:latin typeface="Arial" charset="0"/>
              </a:rPr>
              <a:t> Matter?</a:t>
            </a:r>
            <a:endParaRPr lang="en-US" altLang="en-US" sz="4800" smtClean="0"/>
          </a:p>
        </p:txBody>
      </p:sp>
      <p:sp>
        <p:nvSpPr>
          <p:cNvPr id="1001475" name="Rectangle 3"/>
          <p:cNvSpPr>
            <a:spLocks noGrp="1" noChangeArrowheads="1"/>
          </p:cNvSpPr>
          <p:nvPr>
            <p:ph type="body" idx="1"/>
          </p:nvPr>
        </p:nvSpPr>
        <p:spPr>
          <a:xfrm>
            <a:off x="381000" y="1371600"/>
            <a:ext cx="8534400" cy="5486400"/>
          </a:xfrm>
        </p:spPr>
        <p:txBody>
          <a:bodyPr/>
          <a:lstStyle/>
          <a:p>
            <a:pPr>
              <a:spcBef>
                <a:spcPct val="40000"/>
              </a:spcBef>
              <a:defRPr/>
            </a:pPr>
            <a:r>
              <a:rPr lang="en-US" altLang="en-US" smtClean="0">
                <a:effectLst>
                  <a:outerShdw blurRad="38100" dist="38100" dir="2700000" algn="tl">
                    <a:srgbClr val="000000"/>
                  </a:outerShdw>
                </a:effectLst>
                <a:latin typeface="Arial" charset="0"/>
              </a:rPr>
              <a:t>If we follow the doctrines of men our worship will be worthless!</a:t>
            </a:r>
          </a:p>
          <a:p>
            <a:pPr>
              <a:spcBef>
                <a:spcPct val="40000"/>
              </a:spcBef>
              <a:defRPr/>
            </a:pPr>
            <a:r>
              <a:rPr lang="en-US" altLang="en-US" smtClean="0">
                <a:effectLst>
                  <a:outerShdw blurRad="38100" dist="38100" dir="2700000" algn="tl">
                    <a:srgbClr val="000000"/>
                  </a:outerShdw>
                </a:effectLst>
                <a:latin typeface="Arial" charset="0"/>
              </a:rPr>
              <a:t>If we go beyond the doctrine of Christ we do not have a relationship with God!</a:t>
            </a:r>
          </a:p>
          <a:p>
            <a:pPr>
              <a:spcBef>
                <a:spcPct val="40000"/>
              </a:spcBef>
              <a:defRPr/>
            </a:pPr>
            <a:r>
              <a:rPr lang="en-US" altLang="en-US" smtClean="0">
                <a:effectLst>
                  <a:outerShdw blurRad="38100" dist="38100" dir="2700000" algn="tl">
                    <a:srgbClr val="000000"/>
                  </a:outerShdw>
                </a:effectLst>
                <a:latin typeface="Arial" charset="0"/>
              </a:rPr>
              <a:t>If we accept unauthorized doctrines we will depart from the faith!</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34242" name="Rectangle 2"/>
          <p:cNvSpPr>
            <a:spLocks noGrp="1" noChangeArrowheads="1"/>
          </p:cNvSpPr>
          <p:nvPr>
            <p:ph type="title"/>
          </p:nvPr>
        </p:nvSpPr>
        <p:spPr>
          <a:xfrm>
            <a:off x="228600" y="304800"/>
            <a:ext cx="8686800" cy="1143000"/>
          </a:xfrm>
        </p:spPr>
        <p:txBody>
          <a:bodyPr/>
          <a:lstStyle/>
          <a:p>
            <a:pPr>
              <a:defRPr/>
            </a:pPr>
            <a:r>
              <a:rPr lang="en-US" altLang="en-US" sz="4600" smtClean="0">
                <a:effectLst>
                  <a:outerShdw blurRad="38100" dist="38100" dir="2700000" algn="tl">
                    <a:srgbClr val="000000"/>
                  </a:outerShdw>
                </a:effectLst>
                <a:latin typeface="Arial" charset="0"/>
              </a:rPr>
              <a:t>The Authority Of The Bible</a:t>
            </a:r>
            <a:endParaRPr lang="en-US" altLang="en-US" sz="4800" smtClean="0"/>
          </a:p>
        </p:txBody>
      </p:sp>
      <p:sp>
        <p:nvSpPr>
          <p:cNvPr id="1034243" name="Rectangle 3"/>
          <p:cNvSpPr>
            <a:spLocks noGrp="1" noChangeArrowheads="1"/>
          </p:cNvSpPr>
          <p:nvPr>
            <p:ph type="body" idx="1"/>
          </p:nvPr>
        </p:nvSpPr>
        <p:spPr>
          <a:xfrm>
            <a:off x="381000" y="1371600"/>
            <a:ext cx="8534400" cy="5257800"/>
          </a:xfrm>
        </p:spPr>
        <p:txBody>
          <a:bodyPr/>
          <a:lstStyle/>
          <a:p>
            <a:pPr>
              <a:spcBef>
                <a:spcPct val="40000"/>
              </a:spcBef>
              <a:defRPr/>
            </a:pPr>
            <a:r>
              <a:rPr lang="en-US" altLang="en-US" smtClean="0">
                <a:effectLst>
                  <a:outerShdw blurRad="38100" dist="38100" dir="2700000" algn="tl">
                    <a:srgbClr val="000000"/>
                  </a:outerShdw>
                </a:effectLst>
                <a:latin typeface="Arial" charset="0"/>
              </a:rPr>
              <a:t>There is a need for authority in religion.</a:t>
            </a:r>
          </a:p>
          <a:p>
            <a:pPr>
              <a:spcBef>
                <a:spcPct val="40000"/>
              </a:spcBef>
              <a:defRPr/>
            </a:pPr>
            <a:r>
              <a:rPr lang="en-US" altLang="en-US" smtClean="0">
                <a:effectLst>
                  <a:outerShdw blurRad="38100" dist="38100" dir="2700000" algn="tl">
                    <a:srgbClr val="000000"/>
                  </a:outerShdw>
                </a:effectLst>
                <a:latin typeface="Arial" charset="0"/>
              </a:rPr>
              <a:t>The Bible gives us a perfect guide in all religious matters.</a:t>
            </a:r>
          </a:p>
          <a:p>
            <a:pPr>
              <a:spcBef>
                <a:spcPct val="40000"/>
              </a:spcBef>
              <a:defRPr/>
            </a:pPr>
            <a:r>
              <a:rPr lang="en-US" altLang="en-US" smtClean="0">
                <a:effectLst>
                  <a:outerShdw blurRad="38100" dist="38100" dir="2700000" algn="tl">
                    <a:srgbClr val="000000"/>
                  </a:outerShdw>
                </a:effectLst>
                <a:latin typeface="Arial" charset="0"/>
              </a:rPr>
              <a:t>“Authority” is the right to rule or direct.</a:t>
            </a:r>
          </a:p>
          <a:p>
            <a:pPr>
              <a:spcBef>
                <a:spcPct val="40000"/>
              </a:spcBef>
              <a:defRPr/>
            </a:pPr>
            <a:r>
              <a:rPr lang="en-US" altLang="en-US" smtClean="0">
                <a:effectLst>
                  <a:outerShdw blurRad="38100" dist="38100" dir="2700000" algn="tl">
                    <a:srgbClr val="000000"/>
                  </a:outerShdw>
                </a:effectLst>
                <a:latin typeface="Arial" charset="0"/>
              </a:rPr>
              <a:t>There is a need for a standard of authority in all areas of life:</a:t>
            </a:r>
          </a:p>
        </p:txBody>
      </p:sp>
      <p:sp>
        <p:nvSpPr>
          <p:cNvPr id="1034245" name="Text Box 5"/>
          <p:cNvSpPr txBox="1">
            <a:spLocks noChangeArrowheads="1"/>
          </p:cNvSpPr>
          <p:nvPr/>
        </p:nvSpPr>
        <p:spPr bwMode="auto">
          <a:xfrm>
            <a:off x="304800" y="4953000"/>
            <a:ext cx="3581400" cy="1585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itchFamily="18" charset="0"/>
              </a:defRPr>
            </a:lvl1pPr>
            <a:lvl2pPr>
              <a:defRPr sz="2400">
                <a:solidFill>
                  <a:schemeClr val="tx1"/>
                </a:solidFill>
                <a:latin typeface="Times New Roman" pitchFamily="18" charset="0"/>
              </a:defRPr>
            </a:lvl2pPr>
            <a:lvl3pPr>
              <a:defRPr sz="2400">
                <a:solidFill>
                  <a:schemeClr val="tx1"/>
                </a:solidFill>
                <a:latin typeface="Times New Roman" pitchFamily="18" charset="0"/>
              </a:defRPr>
            </a:lvl3pPr>
            <a:lvl4pPr>
              <a:defRPr sz="2400">
                <a:solidFill>
                  <a:schemeClr val="tx1"/>
                </a:solidFill>
                <a:latin typeface="Times New Roman" pitchFamily="18" charset="0"/>
              </a:defRPr>
            </a:lvl4pPr>
            <a:lvl5pPr marL="2168525" indent="-339725">
              <a:defRPr sz="2400">
                <a:solidFill>
                  <a:schemeClr val="tx1"/>
                </a:solidFill>
                <a:latin typeface="Times New Roman" pitchFamily="18" charset="0"/>
              </a:defRPr>
            </a:lvl5pPr>
            <a:lvl6pPr marL="2625725" indent="-339725" eaLnBrk="0" fontAlgn="base" hangingPunct="0">
              <a:spcBef>
                <a:spcPct val="0"/>
              </a:spcBef>
              <a:spcAft>
                <a:spcPct val="0"/>
              </a:spcAft>
              <a:defRPr sz="2400">
                <a:solidFill>
                  <a:schemeClr val="tx1"/>
                </a:solidFill>
                <a:latin typeface="Times New Roman" pitchFamily="18" charset="0"/>
              </a:defRPr>
            </a:lvl6pPr>
            <a:lvl7pPr marL="3082925" indent="-339725" eaLnBrk="0" fontAlgn="base" hangingPunct="0">
              <a:spcBef>
                <a:spcPct val="0"/>
              </a:spcBef>
              <a:spcAft>
                <a:spcPct val="0"/>
              </a:spcAft>
              <a:defRPr sz="2400">
                <a:solidFill>
                  <a:schemeClr val="tx1"/>
                </a:solidFill>
                <a:latin typeface="Times New Roman" pitchFamily="18" charset="0"/>
              </a:defRPr>
            </a:lvl7pPr>
            <a:lvl8pPr marL="3540125" indent="-339725" eaLnBrk="0" fontAlgn="base" hangingPunct="0">
              <a:spcBef>
                <a:spcPct val="0"/>
              </a:spcBef>
              <a:spcAft>
                <a:spcPct val="0"/>
              </a:spcAft>
              <a:defRPr sz="2400">
                <a:solidFill>
                  <a:schemeClr val="tx1"/>
                </a:solidFill>
                <a:latin typeface="Times New Roman" pitchFamily="18" charset="0"/>
              </a:defRPr>
            </a:lvl8pPr>
            <a:lvl9pPr marL="3997325" indent="-339725" eaLnBrk="0" fontAlgn="base" hangingPunct="0">
              <a:spcBef>
                <a:spcPct val="0"/>
              </a:spcBef>
              <a:spcAft>
                <a:spcPct val="0"/>
              </a:spcAft>
              <a:defRPr sz="2400">
                <a:solidFill>
                  <a:schemeClr val="tx1"/>
                </a:solidFill>
                <a:latin typeface="Times New Roman" pitchFamily="18" charset="0"/>
              </a:defRPr>
            </a:lvl9pPr>
          </a:lstStyle>
          <a:p>
            <a:pPr lvl="4">
              <a:spcBef>
                <a:spcPct val="25000"/>
              </a:spcBef>
              <a:buFont typeface="Arial" charset="0"/>
              <a:buChar char="–"/>
              <a:defRPr/>
            </a:pPr>
            <a:r>
              <a:rPr lang="en-US" altLang="en-US" sz="2800" smtClean="0">
                <a:solidFill>
                  <a:schemeClr val="tx2"/>
                </a:solidFill>
                <a:effectLst>
                  <a:outerShdw blurRad="38100" dist="38100" dir="2700000" algn="tl">
                    <a:srgbClr val="000000"/>
                  </a:outerShdw>
                </a:effectLst>
                <a:latin typeface="Arial" charset="0"/>
              </a:rPr>
              <a:t>Time.</a:t>
            </a:r>
          </a:p>
          <a:p>
            <a:pPr lvl="4">
              <a:spcBef>
                <a:spcPct val="25000"/>
              </a:spcBef>
              <a:buFont typeface="Arial" charset="0"/>
              <a:buChar char="–"/>
              <a:defRPr/>
            </a:pPr>
            <a:r>
              <a:rPr lang="en-US" altLang="en-US" sz="2800" smtClean="0">
                <a:solidFill>
                  <a:schemeClr val="tx2"/>
                </a:solidFill>
                <a:effectLst>
                  <a:outerShdw blurRad="38100" dist="38100" dir="2700000" algn="tl">
                    <a:srgbClr val="000000"/>
                  </a:outerShdw>
                </a:effectLst>
                <a:latin typeface="Arial" charset="0"/>
              </a:rPr>
              <a:t>Traffic.</a:t>
            </a:r>
          </a:p>
          <a:p>
            <a:pPr lvl="4">
              <a:spcBef>
                <a:spcPct val="25000"/>
              </a:spcBef>
              <a:buFont typeface="Arial" charset="0"/>
              <a:buChar char="–"/>
              <a:defRPr/>
            </a:pPr>
            <a:r>
              <a:rPr lang="en-US" altLang="en-US" sz="2800" smtClean="0">
                <a:solidFill>
                  <a:schemeClr val="tx2"/>
                </a:solidFill>
                <a:effectLst>
                  <a:outerShdw blurRad="38100" dist="38100" dir="2700000" algn="tl">
                    <a:srgbClr val="000000"/>
                  </a:outerShdw>
                </a:effectLst>
                <a:latin typeface="Arial" charset="0"/>
              </a:rPr>
              <a:t>Money.</a:t>
            </a:r>
            <a:endParaRPr lang="en-US" altLang="en-US" sz="2800" smtClean="0">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16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03522" name="Rectangle 2"/>
          <p:cNvSpPr>
            <a:spLocks noGrp="1" noChangeArrowheads="1"/>
          </p:cNvSpPr>
          <p:nvPr>
            <p:ph type="title"/>
          </p:nvPr>
        </p:nvSpPr>
        <p:spPr>
          <a:xfrm>
            <a:off x="0" y="304800"/>
            <a:ext cx="9144000" cy="1143000"/>
          </a:xfrm>
        </p:spPr>
        <p:txBody>
          <a:bodyPr/>
          <a:lstStyle/>
          <a:p>
            <a:pPr>
              <a:defRPr/>
            </a:pPr>
            <a:r>
              <a:rPr lang="en-US" altLang="en-US" smtClean="0">
                <a:effectLst>
                  <a:outerShdw blurRad="38100" dist="38100" dir="2700000" algn="tl">
                    <a:srgbClr val="000000"/>
                  </a:outerShdw>
                </a:effectLst>
                <a:latin typeface="Arial" charset="0"/>
              </a:rPr>
              <a:t>Does Doctrine </a:t>
            </a:r>
            <a:r>
              <a:rPr lang="en-US" altLang="en-US" i="1" smtClean="0">
                <a:effectLst>
                  <a:outerShdw blurRad="38100" dist="38100" dir="2700000" algn="tl">
                    <a:srgbClr val="000000"/>
                  </a:outerShdw>
                </a:effectLst>
                <a:latin typeface="Arial" charset="0"/>
              </a:rPr>
              <a:t>Really</a:t>
            </a:r>
            <a:r>
              <a:rPr lang="en-US" altLang="en-US" smtClean="0">
                <a:effectLst>
                  <a:outerShdw blurRad="38100" dist="38100" dir="2700000" algn="tl">
                    <a:srgbClr val="000000"/>
                  </a:outerShdw>
                </a:effectLst>
                <a:latin typeface="Arial" charset="0"/>
              </a:rPr>
              <a:t> Matter?</a:t>
            </a:r>
            <a:endParaRPr lang="en-US" altLang="en-US" sz="4800" smtClean="0"/>
          </a:p>
        </p:txBody>
      </p:sp>
      <p:sp>
        <p:nvSpPr>
          <p:cNvPr id="1003523" name="Rectangle 3"/>
          <p:cNvSpPr>
            <a:spLocks noGrp="1" noChangeArrowheads="1"/>
          </p:cNvSpPr>
          <p:nvPr>
            <p:ph type="body" idx="1"/>
          </p:nvPr>
        </p:nvSpPr>
        <p:spPr>
          <a:xfrm>
            <a:off x="381000" y="1371600"/>
            <a:ext cx="8534400" cy="5486400"/>
          </a:xfrm>
        </p:spPr>
        <p:txBody>
          <a:bodyPr/>
          <a:lstStyle/>
          <a:p>
            <a:pPr>
              <a:spcBef>
                <a:spcPct val="40000"/>
              </a:spcBef>
              <a:defRPr/>
            </a:pPr>
            <a:r>
              <a:rPr lang="en-US" altLang="en-US" smtClean="0">
                <a:effectLst>
                  <a:outerShdw blurRad="38100" dist="38100" dir="2700000" algn="tl">
                    <a:srgbClr val="000000"/>
                  </a:outerShdw>
                </a:effectLst>
                <a:latin typeface="Arial" charset="0"/>
              </a:rPr>
              <a:t>If we follow the doctrines of men our worship will be worthless!</a:t>
            </a:r>
          </a:p>
          <a:p>
            <a:pPr>
              <a:spcBef>
                <a:spcPct val="40000"/>
              </a:spcBef>
              <a:defRPr/>
            </a:pPr>
            <a:r>
              <a:rPr lang="en-US" altLang="en-US" smtClean="0">
                <a:effectLst>
                  <a:outerShdw blurRad="38100" dist="38100" dir="2700000" algn="tl">
                    <a:srgbClr val="000000"/>
                  </a:outerShdw>
                </a:effectLst>
                <a:latin typeface="Arial" charset="0"/>
              </a:rPr>
              <a:t>If we go beyond the doctrine of Christ we do not have a relationship with God!</a:t>
            </a:r>
          </a:p>
          <a:p>
            <a:pPr>
              <a:spcBef>
                <a:spcPct val="40000"/>
              </a:spcBef>
              <a:defRPr/>
            </a:pPr>
            <a:r>
              <a:rPr lang="en-US" altLang="en-US" smtClean="0">
                <a:effectLst>
                  <a:outerShdw blurRad="38100" dist="38100" dir="2700000" algn="tl">
                    <a:srgbClr val="000000"/>
                  </a:outerShdw>
                </a:effectLst>
                <a:latin typeface="Arial" charset="0"/>
              </a:rPr>
              <a:t>If we accept unauthorized doctrines we will depart from the faith!</a:t>
            </a:r>
          </a:p>
        </p:txBody>
      </p:sp>
      <p:sp>
        <p:nvSpPr>
          <p:cNvPr id="164868" name="Rectangle 4"/>
          <p:cNvSpPr>
            <a:spLocks noChangeArrowheads="1"/>
          </p:cNvSpPr>
          <p:nvPr/>
        </p:nvSpPr>
        <p:spPr bwMode="auto">
          <a:xfrm>
            <a:off x="457200" y="2362200"/>
            <a:ext cx="8153400" cy="41910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algn="ctr"/>
            <a:r>
              <a:rPr lang="en-US" altLang="en-US" sz="2800" i="1">
                <a:solidFill>
                  <a:schemeClr val="bg2"/>
                </a:solidFill>
              </a:rPr>
              <a:t>“Now the Spirit expressly says that in latter times some will depart from the faith, giving heed to deceiving spirits and doctrines of demons, speaking lies in hypocrisy, having their own conscience seared with a hot iron, forbidding to marry, and commanding to abstain from foods which God created to be received with thanksgiving by those who believe and </a:t>
            </a:r>
          </a:p>
          <a:p>
            <a:pPr algn="ctr"/>
            <a:r>
              <a:rPr lang="en-US" altLang="en-US" sz="2800" i="1">
                <a:solidFill>
                  <a:schemeClr val="bg2"/>
                </a:solidFill>
              </a:rPr>
              <a:t>know the truth” (1 Timothy 4:1-3).</a:t>
            </a:r>
          </a:p>
        </p:txBody>
      </p:sp>
    </p:spTree>
  </p:cSld>
  <p:clrMapOvr>
    <a:masterClrMapping/>
  </p:clrMapOvr>
  <p:timing>
    <p:tnLst>
      <p:par>
        <p:cTn id="1" dur="indefinite" restart="never" nodeType="tmRoot"/>
      </p:par>
    </p:tnLst>
  </p:timing>
</p:sld>
</file>

<file path=ppt/slides/slide16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40066" name="Rectangle 2"/>
          <p:cNvSpPr>
            <a:spLocks noGrp="1" noChangeArrowheads="1"/>
          </p:cNvSpPr>
          <p:nvPr>
            <p:ph type="title"/>
          </p:nvPr>
        </p:nvSpPr>
        <p:spPr>
          <a:xfrm>
            <a:off x="0" y="304800"/>
            <a:ext cx="9144000" cy="1143000"/>
          </a:xfrm>
        </p:spPr>
        <p:txBody>
          <a:bodyPr/>
          <a:lstStyle/>
          <a:p>
            <a:pPr>
              <a:defRPr/>
            </a:pPr>
            <a:r>
              <a:rPr lang="en-US" altLang="en-US" smtClean="0">
                <a:effectLst>
                  <a:outerShdw blurRad="38100" dist="38100" dir="2700000" algn="tl">
                    <a:srgbClr val="000000"/>
                  </a:outerShdw>
                </a:effectLst>
                <a:latin typeface="Arial" charset="0"/>
              </a:rPr>
              <a:t>Does Doctrine </a:t>
            </a:r>
            <a:r>
              <a:rPr lang="en-US" altLang="en-US" i="1" smtClean="0">
                <a:effectLst>
                  <a:outerShdw blurRad="38100" dist="38100" dir="2700000" algn="tl">
                    <a:srgbClr val="000000"/>
                  </a:outerShdw>
                </a:effectLst>
                <a:latin typeface="Arial" charset="0"/>
              </a:rPr>
              <a:t>Really</a:t>
            </a:r>
            <a:r>
              <a:rPr lang="en-US" altLang="en-US" smtClean="0">
                <a:effectLst>
                  <a:outerShdw blurRad="38100" dist="38100" dir="2700000" algn="tl">
                    <a:srgbClr val="000000"/>
                  </a:outerShdw>
                </a:effectLst>
                <a:latin typeface="Arial" charset="0"/>
              </a:rPr>
              <a:t> Matter?</a:t>
            </a:r>
            <a:endParaRPr lang="en-US" altLang="en-US" sz="4800" smtClean="0"/>
          </a:p>
        </p:txBody>
      </p:sp>
      <p:sp>
        <p:nvSpPr>
          <p:cNvPr id="1240067" name="Rectangle 3"/>
          <p:cNvSpPr>
            <a:spLocks noGrp="1" noChangeArrowheads="1"/>
          </p:cNvSpPr>
          <p:nvPr>
            <p:ph type="body" idx="1"/>
          </p:nvPr>
        </p:nvSpPr>
        <p:spPr>
          <a:xfrm>
            <a:off x="381000" y="1371600"/>
            <a:ext cx="8534400" cy="5486400"/>
          </a:xfrm>
        </p:spPr>
        <p:txBody>
          <a:bodyPr/>
          <a:lstStyle/>
          <a:p>
            <a:pPr>
              <a:spcBef>
                <a:spcPct val="40000"/>
              </a:spcBef>
              <a:defRPr/>
            </a:pPr>
            <a:r>
              <a:rPr lang="en-US" altLang="en-US" smtClean="0">
                <a:effectLst>
                  <a:outerShdw blurRad="38100" dist="38100" dir="2700000" algn="tl">
                    <a:srgbClr val="000000"/>
                  </a:outerShdw>
                </a:effectLst>
                <a:latin typeface="Arial" charset="0"/>
              </a:rPr>
              <a:t>If we follow the doctrines of men our worship will be worthless!</a:t>
            </a:r>
          </a:p>
          <a:p>
            <a:pPr>
              <a:spcBef>
                <a:spcPct val="40000"/>
              </a:spcBef>
              <a:defRPr/>
            </a:pPr>
            <a:r>
              <a:rPr lang="en-US" altLang="en-US" smtClean="0">
                <a:effectLst>
                  <a:outerShdw blurRad="38100" dist="38100" dir="2700000" algn="tl">
                    <a:srgbClr val="000000"/>
                  </a:outerShdw>
                </a:effectLst>
                <a:latin typeface="Arial" charset="0"/>
              </a:rPr>
              <a:t>If we go beyond the doctrine of Christ we do not have a relationship with God!</a:t>
            </a:r>
          </a:p>
          <a:p>
            <a:pPr>
              <a:spcBef>
                <a:spcPct val="40000"/>
              </a:spcBef>
              <a:defRPr/>
            </a:pPr>
            <a:r>
              <a:rPr lang="en-US" altLang="en-US" smtClean="0">
                <a:effectLst>
                  <a:outerShdw blurRad="38100" dist="38100" dir="2700000" algn="tl">
                    <a:srgbClr val="000000"/>
                  </a:outerShdw>
                </a:effectLst>
                <a:latin typeface="Arial" charset="0"/>
              </a:rPr>
              <a:t>If we accept unauthorized doctrines we will depart from the faith!</a:t>
            </a:r>
          </a:p>
        </p:txBody>
      </p:sp>
    </p:spTree>
  </p:cSld>
  <p:clrMapOvr>
    <a:masterClrMapping/>
  </p:clrMapOvr>
  <p:timing>
    <p:tnLst>
      <p:par>
        <p:cTn id="1" dur="indefinite" restart="never" nodeType="tmRoot"/>
      </p:par>
    </p:tnLst>
  </p:timing>
</p:sld>
</file>

<file path=ppt/slides/slide16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05570" name="Rectangle 2"/>
          <p:cNvSpPr>
            <a:spLocks noGrp="1" noChangeArrowheads="1"/>
          </p:cNvSpPr>
          <p:nvPr>
            <p:ph type="title"/>
          </p:nvPr>
        </p:nvSpPr>
        <p:spPr>
          <a:xfrm>
            <a:off x="0" y="304800"/>
            <a:ext cx="9144000" cy="1143000"/>
          </a:xfrm>
        </p:spPr>
        <p:txBody>
          <a:bodyPr/>
          <a:lstStyle/>
          <a:p>
            <a:pPr>
              <a:defRPr/>
            </a:pPr>
            <a:r>
              <a:rPr lang="en-US" altLang="en-US" smtClean="0">
                <a:effectLst>
                  <a:outerShdw blurRad="38100" dist="38100" dir="2700000" algn="tl">
                    <a:srgbClr val="000000"/>
                  </a:outerShdw>
                </a:effectLst>
                <a:latin typeface="Arial" charset="0"/>
              </a:rPr>
              <a:t>Does Doctrine </a:t>
            </a:r>
            <a:r>
              <a:rPr lang="en-US" altLang="en-US" i="1" smtClean="0">
                <a:effectLst>
                  <a:outerShdw blurRad="38100" dist="38100" dir="2700000" algn="tl">
                    <a:srgbClr val="000000"/>
                  </a:outerShdw>
                </a:effectLst>
                <a:latin typeface="Arial" charset="0"/>
              </a:rPr>
              <a:t>Really</a:t>
            </a:r>
            <a:r>
              <a:rPr lang="en-US" altLang="en-US" smtClean="0">
                <a:effectLst>
                  <a:outerShdw blurRad="38100" dist="38100" dir="2700000" algn="tl">
                    <a:srgbClr val="000000"/>
                  </a:outerShdw>
                </a:effectLst>
                <a:latin typeface="Arial" charset="0"/>
              </a:rPr>
              <a:t> Matter?</a:t>
            </a:r>
            <a:endParaRPr lang="en-US" altLang="en-US" sz="4800" smtClean="0"/>
          </a:p>
        </p:txBody>
      </p:sp>
      <p:sp>
        <p:nvSpPr>
          <p:cNvPr id="1005571" name="Rectangle 3"/>
          <p:cNvSpPr>
            <a:spLocks noGrp="1" noChangeArrowheads="1"/>
          </p:cNvSpPr>
          <p:nvPr>
            <p:ph type="body" idx="1"/>
          </p:nvPr>
        </p:nvSpPr>
        <p:spPr>
          <a:xfrm>
            <a:off x="381000" y="1371600"/>
            <a:ext cx="8534400" cy="5486400"/>
          </a:xfrm>
        </p:spPr>
        <p:txBody>
          <a:bodyPr/>
          <a:lstStyle/>
          <a:p>
            <a:pPr>
              <a:spcBef>
                <a:spcPct val="40000"/>
              </a:spcBef>
              <a:defRPr/>
            </a:pPr>
            <a:r>
              <a:rPr lang="en-US" altLang="en-US" smtClean="0">
                <a:effectLst>
                  <a:outerShdw blurRad="38100" dist="38100" dir="2700000" algn="tl">
                    <a:srgbClr val="000000"/>
                  </a:outerShdw>
                </a:effectLst>
                <a:latin typeface="Arial" charset="0"/>
              </a:rPr>
              <a:t>If we follow the doctrines of men our worship will be worthless!</a:t>
            </a:r>
          </a:p>
          <a:p>
            <a:pPr>
              <a:spcBef>
                <a:spcPct val="40000"/>
              </a:spcBef>
              <a:defRPr/>
            </a:pPr>
            <a:r>
              <a:rPr lang="en-US" altLang="en-US" smtClean="0">
                <a:effectLst>
                  <a:outerShdw blurRad="38100" dist="38100" dir="2700000" algn="tl">
                    <a:srgbClr val="000000"/>
                  </a:outerShdw>
                </a:effectLst>
                <a:latin typeface="Arial" charset="0"/>
              </a:rPr>
              <a:t>If we go beyond the doctrine of Christ we do not have a relationship with God!</a:t>
            </a:r>
          </a:p>
          <a:p>
            <a:pPr>
              <a:spcBef>
                <a:spcPct val="40000"/>
              </a:spcBef>
              <a:defRPr/>
            </a:pPr>
            <a:r>
              <a:rPr lang="en-US" altLang="en-US" smtClean="0">
                <a:effectLst>
                  <a:outerShdw blurRad="38100" dist="38100" dir="2700000" algn="tl">
                    <a:srgbClr val="000000"/>
                  </a:outerShdw>
                </a:effectLst>
                <a:latin typeface="Arial" charset="0"/>
              </a:rPr>
              <a:t>If we accept unauthorized doctrines we will depart from the faith!</a:t>
            </a:r>
          </a:p>
          <a:p>
            <a:pPr>
              <a:spcBef>
                <a:spcPct val="40000"/>
              </a:spcBef>
              <a:defRPr/>
            </a:pPr>
            <a:r>
              <a:rPr lang="en-US" altLang="en-US" smtClean="0">
                <a:effectLst>
                  <a:outerShdw blurRad="38100" dist="38100" dir="2700000" algn="tl">
                    <a:srgbClr val="000000"/>
                  </a:outerShdw>
                </a:effectLst>
                <a:latin typeface="Arial" charset="0"/>
              </a:rPr>
              <a:t>If we change the doctrine of Christ then we will be doomed to destruction!</a:t>
            </a:r>
          </a:p>
        </p:txBody>
      </p:sp>
    </p:spTree>
  </p:cSld>
  <p:clrMapOvr>
    <a:masterClrMapping/>
  </p:clrMapOvr>
  <p:timing>
    <p:tnLst>
      <p:par>
        <p:cTn id="1" dur="indefinite" restart="never" nodeType="tmRoot"/>
      </p:par>
    </p:tnLst>
  </p:timing>
</p:sld>
</file>

<file path=ppt/slides/slide16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07618" name="Rectangle 2"/>
          <p:cNvSpPr>
            <a:spLocks noGrp="1" noChangeArrowheads="1"/>
          </p:cNvSpPr>
          <p:nvPr>
            <p:ph type="title"/>
          </p:nvPr>
        </p:nvSpPr>
        <p:spPr>
          <a:xfrm>
            <a:off x="0" y="304800"/>
            <a:ext cx="9144000" cy="1143000"/>
          </a:xfrm>
        </p:spPr>
        <p:txBody>
          <a:bodyPr/>
          <a:lstStyle/>
          <a:p>
            <a:pPr>
              <a:defRPr/>
            </a:pPr>
            <a:r>
              <a:rPr lang="en-US" altLang="en-US" smtClean="0">
                <a:effectLst>
                  <a:outerShdw blurRad="38100" dist="38100" dir="2700000" algn="tl">
                    <a:srgbClr val="000000"/>
                  </a:outerShdw>
                </a:effectLst>
                <a:latin typeface="Arial" charset="0"/>
              </a:rPr>
              <a:t>Does Doctrine </a:t>
            </a:r>
            <a:r>
              <a:rPr lang="en-US" altLang="en-US" i="1" smtClean="0">
                <a:effectLst>
                  <a:outerShdw blurRad="38100" dist="38100" dir="2700000" algn="tl">
                    <a:srgbClr val="000000"/>
                  </a:outerShdw>
                </a:effectLst>
                <a:latin typeface="Arial" charset="0"/>
              </a:rPr>
              <a:t>Really</a:t>
            </a:r>
            <a:r>
              <a:rPr lang="en-US" altLang="en-US" smtClean="0">
                <a:effectLst>
                  <a:outerShdw blurRad="38100" dist="38100" dir="2700000" algn="tl">
                    <a:srgbClr val="000000"/>
                  </a:outerShdw>
                </a:effectLst>
                <a:latin typeface="Arial" charset="0"/>
              </a:rPr>
              <a:t> Matter?</a:t>
            </a:r>
            <a:endParaRPr lang="en-US" altLang="en-US" sz="4800" smtClean="0"/>
          </a:p>
        </p:txBody>
      </p:sp>
      <p:sp>
        <p:nvSpPr>
          <p:cNvPr id="1007619" name="Rectangle 3"/>
          <p:cNvSpPr>
            <a:spLocks noGrp="1" noChangeArrowheads="1"/>
          </p:cNvSpPr>
          <p:nvPr>
            <p:ph type="body" idx="1"/>
          </p:nvPr>
        </p:nvSpPr>
        <p:spPr>
          <a:xfrm>
            <a:off x="381000" y="1371600"/>
            <a:ext cx="8534400" cy="5486400"/>
          </a:xfrm>
        </p:spPr>
        <p:txBody>
          <a:bodyPr/>
          <a:lstStyle/>
          <a:p>
            <a:pPr>
              <a:spcBef>
                <a:spcPct val="40000"/>
              </a:spcBef>
              <a:defRPr/>
            </a:pPr>
            <a:r>
              <a:rPr lang="en-US" altLang="en-US" smtClean="0">
                <a:effectLst>
                  <a:outerShdw blurRad="38100" dist="38100" dir="2700000" algn="tl">
                    <a:srgbClr val="000000"/>
                  </a:outerShdw>
                </a:effectLst>
                <a:latin typeface="Arial" charset="0"/>
              </a:rPr>
              <a:t>If we follow the doctrines of men our worship will be worthless!</a:t>
            </a:r>
          </a:p>
          <a:p>
            <a:pPr>
              <a:spcBef>
                <a:spcPct val="40000"/>
              </a:spcBef>
              <a:defRPr/>
            </a:pPr>
            <a:r>
              <a:rPr lang="en-US" altLang="en-US" smtClean="0">
                <a:effectLst>
                  <a:outerShdw blurRad="38100" dist="38100" dir="2700000" algn="tl">
                    <a:srgbClr val="000000"/>
                  </a:outerShdw>
                </a:effectLst>
                <a:latin typeface="Arial" charset="0"/>
              </a:rPr>
              <a:t>If we go beyond the doctrine of Christ we do not have a relationship with God!</a:t>
            </a:r>
          </a:p>
          <a:p>
            <a:pPr>
              <a:spcBef>
                <a:spcPct val="40000"/>
              </a:spcBef>
              <a:defRPr/>
            </a:pPr>
            <a:r>
              <a:rPr lang="en-US" altLang="en-US" smtClean="0">
                <a:effectLst>
                  <a:outerShdw blurRad="38100" dist="38100" dir="2700000" algn="tl">
                    <a:srgbClr val="000000"/>
                  </a:outerShdw>
                </a:effectLst>
                <a:latin typeface="Arial" charset="0"/>
              </a:rPr>
              <a:t>If we accept unauthorized doctrines we will depart from the faith!</a:t>
            </a:r>
          </a:p>
          <a:p>
            <a:pPr>
              <a:spcBef>
                <a:spcPct val="40000"/>
              </a:spcBef>
              <a:defRPr/>
            </a:pPr>
            <a:r>
              <a:rPr lang="en-US" altLang="en-US" smtClean="0">
                <a:effectLst>
                  <a:outerShdw blurRad="38100" dist="38100" dir="2700000" algn="tl">
                    <a:srgbClr val="000000"/>
                  </a:outerShdw>
                </a:effectLst>
                <a:latin typeface="Arial" charset="0"/>
              </a:rPr>
              <a:t>If we change the doctrine of Christ then we will be doomed to destruction!</a:t>
            </a:r>
          </a:p>
        </p:txBody>
      </p:sp>
      <p:sp>
        <p:nvSpPr>
          <p:cNvPr id="167940" name="Rectangle 4"/>
          <p:cNvSpPr>
            <a:spLocks noChangeArrowheads="1"/>
          </p:cNvSpPr>
          <p:nvPr/>
        </p:nvSpPr>
        <p:spPr bwMode="auto">
          <a:xfrm>
            <a:off x="457200" y="1524000"/>
            <a:ext cx="8229600" cy="50292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algn="ctr"/>
            <a:r>
              <a:rPr lang="en-US" altLang="en-US" sz="2800" i="1">
                <a:solidFill>
                  <a:schemeClr val="bg2"/>
                </a:solidFill>
              </a:rPr>
              <a:t>“I marvel that you are turning away so soon from Him who called you in the grace of Christ, to a different gospel, which is not another; but there are some who trouble you and want to pervert the gospel of Christ. But even if we, or an angel from heaven, preach any other gospel to you than what we have preached to you, let him be accursed. As we have said before, so now I say again, if anyone preaches any other gospel to you than what </a:t>
            </a:r>
          </a:p>
          <a:p>
            <a:pPr algn="ctr"/>
            <a:r>
              <a:rPr lang="en-US" altLang="en-US" sz="2800" i="1">
                <a:solidFill>
                  <a:schemeClr val="bg2"/>
                </a:solidFill>
              </a:rPr>
              <a:t>you have received, let him be accursed”</a:t>
            </a:r>
          </a:p>
          <a:p>
            <a:pPr algn="ctr"/>
            <a:r>
              <a:rPr lang="en-US" altLang="en-US" sz="2800" i="1">
                <a:solidFill>
                  <a:schemeClr val="bg2"/>
                </a:solidFill>
              </a:rPr>
              <a:t>(Galatians 1:6-9).</a:t>
            </a:r>
          </a:p>
        </p:txBody>
      </p:sp>
    </p:spTree>
  </p:cSld>
  <p:clrMapOvr>
    <a:masterClrMapping/>
  </p:clrMapOvr>
  <p:timing>
    <p:tnLst>
      <p:par>
        <p:cTn id="1" dur="indefinite" restart="never" nodeType="tmRoot"/>
      </p:par>
    </p:tnLst>
  </p:timing>
</p:sld>
</file>

<file path=ppt/slides/slide16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42114" name="Rectangle 2"/>
          <p:cNvSpPr>
            <a:spLocks noGrp="1" noChangeArrowheads="1"/>
          </p:cNvSpPr>
          <p:nvPr>
            <p:ph type="title"/>
          </p:nvPr>
        </p:nvSpPr>
        <p:spPr>
          <a:xfrm>
            <a:off x="0" y="304800"/>
            <a:ext cx="9144000" cy="1143000"/>
          </a:xfrm>
        </p:spPr>
        <p:txBody>
          <a:bodyPr/>
          <a:lstStyle/>
          <a:p>
            <a:pPr>
              <a:defRPr/>
            </a:pPr>
            <a:r>
              <a:rPr lang="en-US" altLang="en-US" smtClean="0">
                <a:effectLst>
                  <a:outerShdw blurRad="38100" dist="38100" dir="2700000" algn="tl">
                    <a:srgbClr val="000000"/>
                  </a:outerShdw>
                </a:effectLst>
                <a:latin typeface="Arial" charset="0"/>
              </a:rPr>
              <a:t>Does Doctrine </a:t>
            </a:r>
            <a:r>
              <a:rPr lang="en-US" altLang="en-US" i="1" smtClean="0">
                <a:effectLst>
                  <a:outerShdw blurRad="38100" dist="38100" dir="2700000" algn="tl">
                    <a:srgbClr val="000000"/>
                  </a:outerShdw>
                </a:effectLst>
                <a:latin typeface="Arial" charset="0"/>
              </a:rPr>
              <a:t>Really</a:t>
            </a:r>
            <a:r>
              <a:rPr lang="en-US" altLang="en-US" smtClean="0">
                <a:effectLst>
                  <a:outerShdw blurRad="38100" dist="38100" dir="2700000" algn="tl">
                    <a:srgbClr val="000000"/>
                  </a:outerShdw>
                </a:effectLst>
                <a:latin typeface="Arial" charset="0"/>
              </a:rPr>
              <a:t> Matter?</a:t>
            </a:r>
            <a:endParaRPr lang="en-US" altLang="en-US" sz="4800" smtClean="0"/>
          </a:p>
        </p:txBody>
      </p:sp>
      <p:sp>
        <p:nvSpPr>
          <p:cNvPr id="1242115" name="Rectangle 3"/>
          <p:cNvSpPr>
            <a:spLocks noGrp="1" noChangeArrowheads="1"/>
          </p:cNvSpPr>
          <p:nvPr>
            <p:ph type="body" idx="1"/>
          </p:nvPr>
        </p:nvSpPr>
        <p:spPr>
          <a:xfrm>
            <a:off x="381000" y="1371600"/>
            <a:ext cx="8534400" cy="5486400"/>
          </a:xfrm>
        </p:spPr>
        <p:txBody>
          <a:bodyPr/>
          <a:lstStyle/>
          <a:p>
            <a:pPr>
              <a:spcBef>
                <a:spcPct val="40000"/>
              </a:spcBef>
              <a:defRPr/>
            </a:pPr>
            <a:r>
              <a:rPr lang="en-US" altLang="en-US" smtClean="0">
                <a:effectLst>
                  <a:outerShdw blurRad="38100" dist="38100" dir="2700000" algn="tl">
                    <a:srgbClr val="000000"/>
                  </a:outerShdw>
                </a:effectLst>
                <a:latin typeface="Arial" charset="0"/>
              </a:rPr>
              <a:t>If we follow the doctrines of men our worship will be worthless!</a:t>
            </a:r>
          </a:p>
          <a:p>
            <a:pPr>
              <a:spcBef>
                <a:spcPct val="40000"/>
              </a:spcBef>
              <a:defRPr/>
            </a:pPr>
            <a:r>
              <a:rPr lang="en-US" altLang="en-US" smtClean="0">
                <a:effectLst>
                  <a:outerShdw blurRad="38100" dist="38100" dir="2700000" algn="tl">
                    <a:srgbClr val="000000"/>
                  </a:outerShdw>
                </a:effectLst>
                <a:latin typeface="Arial" charset="0"/>
              </a:rPr>
              <a:t>If we go beyond the doctrine of Christ we do not have a relationship with God!</a:t>
            </a:r>
          </a:p>
          <a:p>
            <a:pPr>
              <a:spcBef>
                <a:spcPct val="40000"/>
              </a:spcBef>
              <a:defRPr/>
            </a:pPr>
            <a:r>
              <a:rPr lang="en-US" altLang="en-US" smtClean="0">
                <a:effectLst>
                  <a:outerShdw blurRad="38100" dist="38100" dir="2700000" algn="tl">
                    <a:srgbClr val="000000"/>
                  </a:outerShdw>
                </a:effectLst>
                <a:latin typeface="Arial" charset="0"/>
              </a:rPr>
              <a:t>If we accept unauthorized doctrines we will depart from the faith!</a:t>
            </a:r>
          </a:p>
          <a:p>
            <a:pPr>
              <a:spcBef>
                <a:spcPct val="40000"/>
              </a:spcBef>
              <a:defRPr/>
            </a:pPr>
            <a:r>
              <a:rPr lang="en-US" altLang="en-US" smtClean="0">
                <a:effectLst>
                  <a:outerShdw blurRad="38100" dist="38100" dir="2700000" algn="tl">
                    <a:srgbClr val="000000"/>
                  </a:outerShdw>
                </a:effectLst>
                <a:latin typeface="Arial" charset="0"/>
              </a:rPr>
              <a:t>If we change the doctrine of Christ then we will be doomed to destruction!</a:t>
            </a:r>
          </a:p>
        </p:txBody>
      </p:sp>
    </p:spTree>
  </p:cSld>
  <p:clrMapOvr>
    <a:masterClrMapping/>
  </p:clrMapOvr>
  <p:timing>
    <p:tnLst>
      <p:par>
        <p:cTn id="1" dur="indefinite" restart="never" nodeType="tmRoot"/>
      </p:par>
    </p:tnLst>
  </p:timing>
</p:sld>
</file>

<file path=ppt/slides/slide1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1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4162" name="Oval 2"/>
          <p:cNvSpPr>
            <a:spLocks noChangeArrowheads="1"/>
          </p:cNvSpPr>
          <p:nvPr/>
        </p:nvSpPr>
        <p:spPr bwMode="auto">
          <a:xfrm>
            <a:off x="228600" y="1371600"/>
            <a:ext cx="8686800" cy="4343400"/>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defRPr/>
            </a:pPr>
            <a:r>
              <a:rPr lang="en-US" altLang="en-US" sz="5400" b="1" i="1">
                <a:solidFill>
                  <a:srgbClr val="800000"/>
                </a:solidFill>
                <a:effectLst>
                  <a:outerShdw blurRad="38100" dist="38100" dir="2700000" algn="tl">
                    <a:srgbClr val="000000"/>
                  </a:outerShdw>
                </a:effectLst>
              </a:rPr>
              <a:t>Does doctrine matter to you???</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36290" name="Rectangle 2"/>
          <p:cNvSpPr>
            <a:spLocks noGrp="1" noChangeArrowheads="1"/>
          </p:cNvSpPr>
          <p:nvPr>
            <p:ph type="title"/>
          </p:nvPr>
        </p:nvSpPr>
        <p:spPr>
          <a:xfrm>
            <a:off x="228600" y="304800"/>
            <a:ext cx="8686800" cy="1143000"/>
          </a:xfrm>
        </p:spPr>
        <p:txBody>
          <a:bodyPr/>
          <a:lstStyle/>
          <a:p>
            <a:pPr>
              <a:defRPr/>
            </a:pPr>
            <a:r>
              <a:rPr lang="en-US" altLang="en-US" sz="4600" smtClean="0">
                <a:effectLst>
                  <a:outerShdw blurRad="38100" dist="38100" dir="2700000" algn="tl">
                    <a:srgbClr val="000000"/>
                  </a:outerShdw>
                </a:effectLst>
                <a:latin typeface="Arial" charset="0"/>
              </a:rPr>
              <a:t>The Authority Of The Bible</a:t>
            </a:r>
            <a:endParaRPr lang="en-US" altLang="en-US" sz="4800" smtClean="0"/>
          </a:p>
        </p:txBody>
      </p:sp>
      <p:sp>
        <p:nvSpPr>
          <p:cNvPr id="1036291" name="Rectangle 3"/>
          <p:cNvSpPr>
            <a:spLocks noGrp="1" noChangeArrowheads="1"/>
          </p:cNvSpPr>
          <p:nvPr>
            <p:ph type="body" idx="1"/>
          </p:nvPr>
        </p:nvSpPr>
        <p:spPr>
          <a:xfrm>
            <a:off x="381000" y="1371600"/>
            <a:ext cx="8534400" cy="5257800"/>
          </a:xfrm>
        </p:spPr>
        <p:txBody>
          <a:bodyPr/>
          <a:lstStyle/>
          <a:p>
            <a:pPr>
              <a:spcBef>
                <a:spcPct val="40000"/>
              </a:spcBef>
              <a:defRPr/>
            </a:pPr>
            <a:r>
              <a:rPr lang="en-US" altLang="en-US" smtClean="0">
                <a:effectLst>
                  <a:outerShdw blurRad="38100" dist="38100" dir="2700000" algn="tl">
                    <a:srgbClr val="000000"/>
                  </a:outerShdw>
                </a:effectLst>
                <a:latin typeface="Arial" charset="0"/>
              </a:rPr>
              <a:t>There is a need for authority in religion.</a:t>
            </a:r>
          </a:p>
          <a:p>
            <a:pPr>
              <a:spcBef>
                <a:spcPct val="40000"/>
              </a:spcBef>
              <a:defRPr/>
            </a:pPr>
            <a:r>
              <a:rPr lang="en-US" altLang="en-US" smtClean="0">
                <a:effectLst>
                  <a:outerShdw blurRad="38100" dist="38100" dir="2700000" algn="tl">
                    <a:srgbClr val="000000"/>
                  </a:outerShdw>
                </a:effectLst>
                <a:latin typeface="Arial" charset="0"/>
              </a:rPr>
              <a:t>The Bible gives us a perfect guide in all religious matters.</a:t>
            </a:r>
          </a:p>
          <a:p>
            <a:pPr>
              <a:spcBef>
                <a:spcPct val="40000"/>
              </a:spcBef>
              <a:defRPr/>
            </a:pPr>
            <a:r>
              <a:rPr lang="en-US" altLang="en-US" smtClean="0">
                <a:effectLst>
                  <a:outerShdw blurRad="38100" dist="38100" dir="2700000" algn="tl">
                    <a:srgbClr val="000000"/>
                  </a:outerShdw>
                </a:effectLst>
                <a:latin typeface="Arial" charset="0"/>
              </a:rPr>
              <a:t>“Authority” is the right to rule or direct.</a:t>
            </a:r>
          </a:p>
          <a:p>
            <a:pPr>
              <a:spcBef>
                <a:spcPct val="40000"/>
              </a:spcBef>
              <a:defRPr/>
            </a:pPr>
            <a:r>
              <a:rPr lang="en-US" altLang="en-US" smtClean="0">
                <a:effectLst>
                  <a:outerShdw blurRad="38100" dist="38100" dir="2700000" algn="tl">
                    <a:srgbClr val="000000"/>
                  </a:outerShdw>
                </a:effectLst>
                <a:latin typeface="Arial" charset="0"/>
              </a:rPr>
              <a:t>There is a need for a standard of authority in all areas of life:</a:t>
            </a:r>
          </a:p>
        </p:txBody>
      </p:sp>
      <p:sp>
        <p:nvSpPr>
          <p:cNvPr id="1036292" name="Text Box 4"/>
          <p:cNvSpPr txBox="1">
            <a:spLocks noChangeArrowheads="1"/>
          </p:cNvSpPr>
          <p:nvPr/>
        </p:nvSpPr>
        <p:spPr bwMode="auto">
          <a:xfrm>
            <a:off x="3048000" y="4953000"/>
            <a:ext cx="5486400" cy="1052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itchFamily="18" charset="0"/>
              </a:defRPr>
            </a:lvl1pPr>
            <a:lvl2pPr>
              <a:defRPr sz="2400">
                <a:solidFill>
                  <a:schemeClr val="tx1"/>
                </a:solidFill>
                <a:latin typeface="Times New Roman" pitchFamily="18" charset="0"/>
              </a:defRPr>
            </a:lvl2pPr>
            <a:lvl3pPr>
              <a:defRPr sz="2400">
                <a:solidFill>
                  <a:schemeClr val="tx1"/>
                </a:solidFill>
                <a:latin typeface="Times New Roman" pitchFamily="18" charset="0"/>
              </a:defRPr>
            </a:lvl3pPr>
            <a:lvl4pPr>
              <a:defRPr sz="2400">
                <a:solidFill>
                  <a:schemeClr val="tx1"/>
                </a:solidFill>
                <a:latin typeface="Times New Roman" pitchFamily="18" charset="0"/>
              </a:defRPr>
            </a:lvl4pPr>
            <a:lvl5pPr marL="2168525" indent="-339725">
              <a:defRPr sz="2400">
                <a:solidFill>
                  <a:schemeClr val="tx1"/>
                </a:solidFill>
                <a:latin typeface="Times New Roman" pitchFamily="18" charset="0"/>
              </a:defRPr>
            </a:lvl5pPr>
            <a:lvl6pPr marL="2625725" indent="-339725" eaLnBrk="0" fontAlgn="base" hangingPunct="0">
              <a:spcBef>
                <a:spcPct val="0"/>
              </a:spcBef>
              <a:spcAft>
                <a:spcPct val="0"/>
              </a:spcAft>
              <a:defRPr sz="2400">
                <a:solidFill>
                  <a:schemeClr val="tx1"/>
                </a:solidFill>
                <a:latin typeface="Times New Roman" pitchFamily="18" charset="0"/>
              </a:defRPr>
            </a:lvl6pPr>
            <a:lvl7pPr marL="3082925" indent="-339725" eaLnBrk="0" fontAlgn="base" hangingPunct="0">
              <a:spcBef>
                <a:spcPct val="0"/>
              </a:spcBef>
              <a:spcAft>
                <a:spcPct val="0"/>
              </a:spcAft>
              <a:defRPr sz="2400">
                <a:solidFill>
                  <a:schemeClr val="tx1"/>
                </a:solidFill>
                <a:latin typeface="Times New Roman" pitchFamily="18" charset="0"/>
              </a:defRPr>
            </a:lvl7pPr>
            <a:lvl8pPr marL="3540125" indent="-339725" eaLnBrk="0" fontAlgn="base" hangingPunct="0">
              <a:spcBef>
                <a:spcPct val="0"/>
              </a:spcBef>
              <a:spcAft>
                <a:spcPct val="0"/>
              </a:spcAft>
              <a:defRPr sz="2400">
                <a:solidFill>
                  <a:schemeClr val="tx1"/>
                </a:solidFill>
                <a:latin typeface="Times New Roman" pitchFamily="18" charset="0"/>
              </a:defRPr>
            </a:lvl8pPr>
            <a:lvl9pPr marL="3997325" indent="-339725" eaLnBrk="0" fontAlgn="base" hangingPunct="0">
              <a:spcBef>
                <a:spcPct val="0"/>
              </a:spcBef>
              <a:spcAft>
                <a:spcPct val="0"/>
              </a:spcAft>
              <a:defRPr sz="2400">
                <a:solidFill>
                  <a:schemeClr val="tx1"/>
                </a:solidFill>
                <a:latin typeface="Times New Roman" pitchFamily="18" charset="0"/>
              </a:defRPr>
            </a:lvl9pPr>
          </a:lstStyle>
          <a:p>
            <a:pPr lvl="4">
              <a:spcBef>
                <a:spcPct val="25000"/>
              </a:spcBef>
              <a:buFont typeface="Arial" charset="0"/>
              <a:buChar char="–"/>
              <a:defRPr/>
            </a:pPr>
            <a:r>
              <a:rPr lang="en-US" altLang="en-US" sz="2800" smtClean="0">
                <a:solidFill>
                  <a:schemeClr val="tx2"/>
                </a:solidFill>
                <a:effectLst>
                  <a:outerShdw blurRad="38100" dist="38100" dir="2700000" algn="tl">
                    <a:srgbClr val="000000"/>
                  </a:outerShdw>
                </a:effectLst>
                <a:latin typeface="Arial" charset="0"/>
              </a:rPr>
              <a:t>Medication.</a:t>
            </a:r>
          </a:p>
          <a:p>
            <a:pPr lvl="4">
              <a:spcBef>
                <a:spcPct val="25000"/>
              </a:spcBef>
              <a:buFont typeface="Arial" charset="0"/>
              <a:buNone/>
              <a:defRPr/>
            </a:pPr>
            <a:endParaRPr lang="en-US" altLang="en-US" sz="2800" smtClean="0">
              <a:effectLst>
                <a:outerShdw blurRad="38100" dist="38100" dir="2700000" algn="tl">
                  <a:srgbClr val="000000"/>
                </a:outerShdw>
              </a:effectLst>
              <a:latin typeface="Arial" charset="0"/>
            </a:endParaRPr>
          </a:p>
        </p:txBody>
      </p:sp>
      <p:sp>
        <p:nvSpPr>
          <p:cNvPr id="1036293" name="Text Box 5"/>
          <p:cNvSpPr txBox="1">
            <a:spLocks noChangeArrowheads="1"/>
          </p:cNvSpPr>
          <p:nvPr/>
        </p:nvSpPr>
        <p:spPr bwMode="auto">
          <a:xfrm>
            <a:off x="304800" y="4953000"/>
            <a:ext cx="3581400" cy="1585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itchFamily="18" charset="0"/>
              </a:defRPr>
            </a:lvl1pPr>
            <a:lvl2pPr>
              <a:defRPr sz="2400">
                <a:solidFill>
                  <a:schemeClr val="tx1"/>
                </a:solidFill>
                <a:latin typeface="Times New Roman" pitchFamily="18" charset="0"/>
              </a:defRPr>
            </a:lvl2pPr>
            <a:lvl3pPr>
              <a:defRPr sz="2400">
                <a:solidFill>
                  <a:schemeClr val="tx1"/>
                </a:solidFill>
                <a:latin typeface="Times New Roman" pitchFamily="18" charset="0"/>
              </a:defRPr>
            </a:lvl3pPr>
            <a:lvl4pPr>
              <a:defRPr sz="2400">
                <a:solidFill>
                  <a:schemeClr val="tx1"/>
                </a:solidFill>
                <a:latin typeface="Times New Roman" pitchFamily="18" charset="0"/>
              </a:defRPr>
            </a:lvl4pPr>
            <a:lvl5pPr marL="2168525" indent="-339725">
              <a:defRPr sz="2400">
                <a:solidFill>
                  <a:schemeClr val="tx1"/>
                </a:solidFill>
                <a:latin typeface="Times New Roman" pitchFamily="18" charset="0"/>
              </a:defRPr>
            </a:lvl5pPr>
            <a:lvl6pPr marL="2625725" indent="-339725" eaLnBrk="0" fontAlgn="base" hangingPunct="0">
              <a:spcBef>
                <a:spcPct val="0"/>
              </a:spcBef>
              <a:spcAft>
                <a:spcPct val="0"/>
              </a:spcAft>
              <a:defRPr sz="2400">
                <a:solidFill>
                  <a:schemeClr val="tx1"/>
                </a:solidFill>
                <a:latin typeface="Times New Roman" pitchFamily="18" charset="0"/>
              </a:defRPr>
            </a:lvl6pPr>
            <a:lvl7pPr marL="3082925" indent="-339725" eaLnBrk="0" fontAlgn="base" hangingPunct="0">
              <a:spcBef>
                <a:spcPct val="0"/>
              </a:spcBef>
              <a:spcAft>
                <a:spcPct val="0"/>
              </a:spcAft>
              <a:defRPr sz="2400">
                <a:solidFill>
                  <a:schemeClr val="tx1"/>
                </a:solidFill>
                <a:latin typeface="Times New Roman" pitchFamily="18" charset="0"/>
              </a:defRPr>
            </a:lvl7pPr>
            <a:lvl8pPr marL="3540125" indent="-339725" eaLnBrk="0" fontAlgn="base" hangingPunct="0">
              <a:spcBef>
                <a:spcPct val="0"/>
              </a:spcBef>
              <a:spcAft>
                <a:spcPct val="0"/>
              </a:spcAft>
              <a:defRPr sz="2400">
                <a:solidFill>
                  <a:schemeClr val="tx1"/>
                </a:solidFill>
                <a:latin typeface="Times New Roman" pitchFamily="18" charset="0"/>
              </a:defRPr>
            </a:lvl8pPr>
            <a:lvl9pPr marL="3997325" indent="-339725" eaLnBrk="0" fontAlgn="base" hangingPunct="0">
              <a:spcBef>
                <a:spcPct val="0"/>
              </a:spcBef>
              <a:spcAft>
                <a:spcPct val="0"/>
              </a:spcAft>
              <a:defRPr sz="2400">
                <a:solidFill>
                  <a:schemeClr val="tx1"/>
                </a:solidFill>
                <a:latin typeface="Times New Roman" pitchFamily="18" charset="0"/>
              </a:defRPr>
            </a:lvl9pPr>
          </a:lstStyle>
          <a:p>
            <a:pPr lvl="4">
              <a:spcBef>
                <a:spcPct val="25000"/>
              </a:spcBef>
              <a:buFont typeface="Arial" charset="0"/>
              <a:buChar char="–"/>
              <a:defRPr/>
            </a:pPr>
            <a:r>
              <a:rPr lang="en-US" altLang="en-US" sz="2800" smtClean="0">
                <a:solidFill>
                  <a:schemeClr val="tx2"/>
                </a:solidFill>
                <a:effectLst>
                  <a:outerShdw blurRad="38100" dist="38100" dir="2700000" algn="tl">
                    <a:srgbClr val="000000"/>
                  </a:outerShdw>
                </a:effectLst>
                <a:latin typeface="Arial" charset="0"/>
              </a:rPr>
              <a:t>Time.</a:t>
            </a:r>
          </a:p>
          <a:p>
            <a:pPr lvl="4">
              <a:spcBef>
                <a:spcPct val="25000"/>
              </a:spcBef>
              <a:buFont typeface="Arial" charset="0"/>
              <a:buChar char="–"/>
              <a:defRPr/>
            </a:pPr>
            <a:r>
              <a:rPr lang="en-US" altLang="en-US" sz="2800" smtClean="0">
                <a:solidFill>
                  <a:schemeClr val="tx2"/>
                </a:solidFill>
                <a:effectLst>
                  <a:outerShdw blurRad="38100" dist="38100" dir="2700000" algn="tl">
                    <a:srgbClr val="000000"/>
                  </a:outerShdw>
                </a:effectLst>
                <a:latin typeface="Arial" charset="0"/>
              </a:rPr>
              <a:t>Traffic.</a:t>
            </a:r>
          </a:p>
          <a:p>
            <a:pPr lvl="4">
              <a:spcBef>
                <a:spcPct val="25000"/>
              </a:spcBef>
              <a:buFont typeface="Arial" charset="0"/>
              <a:buChar char="–"/>
              <a:defRPr/>
            </a:pPr>
            <a:r>
              <a:rPr lang="en-US" altLang="en-US" sz="2800" smtClean="0">
                <a:solidFill>
                  <a:schemeClr val="tx2"/>
                </a:solidFill>
                <a:effectLst>
                  <a:outerShdw blurRad="38100" dist="38100" dir="2700000" algn="tl">
                    <a:srgbClr val="000000"/>
                  </a:outerShdw>
                </a:effectLst>
                <a:latin typeface="Arial" charset="0"/>
              </a:rPr>
              <a:t>Money.</a:t>
            </a:r>
            <a:endParaRPr lang="en-US" altLang="en-US" sz="2800" smtClean="0">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38338" name="Rectangle 2"/>
          <p:cNvSpPr>
            <a:spLocks noGrp="1" noChangeArrowheads="1"/>
          </p:cNvSpPr>
          <p:nvPr>
            <p:ph type="title"/>
          </p:nvPr>
        </p:nvSpPr>
        <p:spPr>
          <a:xfrm>
            <a:off x="228600" y="304800"/>
            <a:ext cx="8686800" cy="1143000"/>
          </a:xfrm>
        </p:spPr>
        <p:txBody>
          <a:bodyPr/>
          <a:lstStyle/>
          <a:p>
            <a:pPr>
              <a:defRPr/>
            </a:pPr>
            <a:r>
              <a:rPr lang="en-US" altLang="en-US" sz="4600" smtClean="0">
                <a:effectLst>
                  <a:outerShdw blurRad="38100" dist="38100" dir="2700000" algn="tl">
                    <a:srgbClr val="000000"/>
                  </a:outerShdw>
                </a:effectLst>
                <a:latin typeface="Arial" charset="0"/>
              </a:rPr>
              <a:t>The Authority Of The Bible</a:t>
            </a:r>
            <a:endParaRPr lang="en-US" altLang="en-US" sz="4800" smtClean="0"/>
          </a:p>
        </p:txBody>
      </p:sp>
      <p:sp>
        <p:nvSpPr>
          <p:cNvPr id="1038339" name="Rectangle 3"/>
          <p:cNvSpPr>
            <a:spLocks noGrp="1" noChangeArrowheads="1"/>
          </p:cNvSpPr>
          <p:nvPr>
            <p:ph type="body" idx="1"/>
          </p:nvPr>
        </p:nvSpPr>
        <p:spPr>
          <a:xfrm>
            <a:off x="381000" y="1371600"/>
            <a:ext cx="8534400" cy="5257800"/>
          </a:xfrm>
        </p:spPr>
        <p:txBody>
          <a:bodyPr/>
          <a:lstStyle/>
          <a:p>
            <a:pPr>
              <a:spcBef>
                <a:spcPct val="40000"/>
              </a:spcBef>
              <a:defRPr/>
            </a:pPr>
            <a:r>
              <a:rPr lang="en-US" altLang="en-US" smtClean="0">
                <a:effectLst>
                  <a:outerShdw blurRad="38100" dist="38100" dir="2700000" algn="tl">
                    <a:srgbClr val="000000"/>
                  </a:outerShdw>
                </a:effectLst>
                <a:latin typeface="Arial" charset="0"/>
              </a:rPr>
              <a:t>There is a need for authority in religion.</a:t>
            </a:r>
          </a:p>
          <a:p>
            <a:pPr>
              <a:spcBef>
                <a:spcPct val="40000"/>
              </a:spcBef>
              <a:defRPr/>
            </a:pPr>
            <a:r>
              <a:rPr lang="en-US" altLang="en-US" smtClean="0">
                <a:effectLst>
                  <a:outerShdw blurRad="38100" dist="38100" dir="2700000" algn="tl">
                    <a:srgbClr val="000000"/>
                  </a:outerShdw>
                </a:effectLst>
                <a:latin typeface="Arial" charset="0"/>
              </a:rPr>
              <a:t>The Bible gives us a perfect guide in all religious matters.</a:t>
            </a:r>
          </a:p>
          <a:p>
            <a:pPr>
              <a:spcBef>
                <a:spcPct val="40000"/>
              </a:spcBef>
              <a:defRPr/>
            </a:pPr>
            <a:r>
              <a:rPr lang="en-US" altLang="en-US" smtClean="0">
                <a:effectLst>
                  <a:outerShdw blurRad="38100" dist="38100" dir="2700000" algn="tl">
                    <a:srgbClr val="000000"/>
                  </a:outerShdw>
                </a:effectLst>
                <a:latin typeface="Arial" charset="0"/>
              </a:rPr>
              <a:t>“Authority” is the right to rule or direct.</a:t>
            </a:r>
          </a:p>
          <a:p>
            <a:pPr>
              <a:spcBef>
                <a:spcPct val="40000"/>
              </a:spcBef>
              <a:defRPr/>
            </a:pPr>
            <a:r>
              <a:rPr lang="en-US" altLang="en-US" smtClean="0">
                <a:effectLst>
                  <a:outerShdw blurRad="38100" dist="38100" dir="2700000" algn="tl">
                    <a:srgbClr val="000000"/>
                  </a:outerShdw>
                </a:effectLst>
                <a:latin typeface="Arial" charset="0"/>
              </a:rPr>
              <a:t>There is a need for a standard of authority in all areas of life:</a:t>
            </a:r>
          </a:p>
        </p:txBody>
      </p:sp>
      <p:sp>
        <p:nvSpPr>
          <p:cNvPr id="1038340" name="Text Box 4"/>
          <p:cNvSpPr txBox="1">
            <a:spLocks noChangeArrowheads="1"/>
          </p:cNvSpPr>
          <p:nvPr/>
        </p:nvSpPr>
        <p:spPr bwMode="auto">
          <a:xfrm>
            <a:off x="3048000" y="4953000"/>
            <a:ext cx="5486400" cy="1052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itchFamily="18" charset="0"/>
              </a:defRPr>
            </a:lvl1pPr>
            <a:lvl2pPr>
              <a:defRPr sz="2400">
                <a:solidFill>
                  <a:schemeClr val="tx1"/>
                </a:solidFill>
                <a:latin typeface="Times New Roman" pitchFamily="18" charset="0"/>
              </a:defRPr>
            </a:lvl2pPr>
            <a:lvl3pPr>
              <a:defRPr sz="2400">
                <a:solidFill>
                  <a:schemeClr val="tx1"/>
                </a:solidFill>
                <a:latin typeface="Times New Roman" pitchFamily="18" charset="0"/>
              </a:defRPr>
            </a:lvl3pPr>
            <a:lvl4pPr>
              <a:defRPr sz="2400">
                <a:solidFill>
                  <a:schemeClr val="tx1"/>
                </a:solidFill>
                <a:latin typeface="Times New Roman" pitchFamily="18" charset="0"/>
              </a:defRPr>
            </a:lvl4pPr>
            <a:lvl5pPr marL="2168525" indent="-339725">
              <a:defRPr sz="2400">
                <a:solidFill>
                  <a:schemeClr val="tx1"/>
                </a:solidFill>
                <a:latin typeface="Times New Roman" pitchFamily="18" charset="0"/>
              </a:defRPr>
            </a:lvl5pPr>
            <a:lvl6pPr marL="2625725" indent="-339725" eaLnBrk="0" fontAlgn="base" hangingPunct="0">
              <a:spcBef>
                <a:spcPct val="0"/>
              </a:spcBef>
              <a:spcAft>
                <a:spcPct val="0"/>
              </a:spcAft>
              <a:defRPr sz="2400">
                <a:solidFill>
                  <a:schemeClr val="tx1"/>
                </a:solidFill>
                <a:latin typeface="Times New Roman" pitchFamily="18" charset="0"/>
              </a:defRPr>
            </a:lvl6pPr>
            <a:lvl7pPr marL="3082925" indent="-339725" eaLnBrk="0" fontAlgn="base" hangingPunct="0">
              <a:spcBef>
                <a:spcPct val="0"/>
              </a:spcBef>
              <a:spcAft>
                <a:spcPct val="0"/>
              </a:spcAft>
              <a:defRPr sz="2400">
                <a:solidFill>
                  <a:schemeClr val="tx1"/>
                </a:solidFill>
                <a:latin typeface="Times New Roman" pitchFamily="18" charset="0"/>
              </a:defRPr>
            </a:lvl7pPr>
            <a:lvl8pPr marL="3540125" indent="-339725" eaLnBrk="0" fontAlgn="base" hangingPunct="0">
              <a:spcBef>
                <a:spcPct val="0"/>
              </a:spcBef>
              <a:spcAft>
                <a:spcPct val="0"/>
              </a:spcAft>
              <a:defRPr sz="2400">
                <a:solidFill>
                  <a:schemeClr val="tx1"/>
                </a:solidFill>
                <a:latin typeface="Times New Roman" pitchFamily="18" charset="0"/>
              </a:defRPr>
            </a:lvl8pPr>
            <a:lvl9pPr marL="3997325" indent="-339725" eaLnBrk="0" fontAlgn="base" hangingPunct="0">
              <a:spcBef>
                <a:spcPct val="0"/>
              </a:spcBef>
              <a:spcAft>
                <a:spcPct val="0"/>
              </a:spcAft>
              <a:defRPr sz="2400">
                <a:solidFill>
                  <a:schemeClr val="tx1"/>
                </a:solidFill>
                <a:latin typeface="Times New Roman" pitchFamily="18" charset="0"/>
              </a:defRPr>
            </a:lvl9pPr>
          </a:lstStyle>
          <a:p>
            <a:pPr lvl="4">
              <a:spcBef>
                <a:spcPct val="25000"/>
              </a:spcBef>
              <a:buFont typeface="Arial" charset="0"/>
              <a:buChar char="–"/>
              <a:defRPr/>
            </a:pPr>
            <a:r>
              <a:rPr lang="en-US" altLang="en-US" sz="2800" smtClean="0">
                <a:solidFill>
                  <a:schemeClr val="tx2"/>
                </a:solidFill>
                <a:effectLst>
                  <a:outerShdw blurRad="38100" dist="38100" dir="2700000" algn="tl">
                    <a:srgbClr val="000000"/>
                  </a:outerShdw>
                </a:effectLst>
                <a:latin typeface="Arial" charset="0"/>
              </a:rPr>
              <a:t>Medication.</a:t>
            </a:r>
          </a:p>
          <a:p>
            <a:pPr lvl="4">
              <a:spcBef>
                <a:spcPct val="25000"/>
              </a:spcBef>
              <a:buFont typeface="Arial" charset="0"/>
              <a:buChar char="–"/>
              <a:defRPr/>
            </a:pPr>
            <a:r>
              <a:rPr lang="en-US" altLang="en-US" sz="2800" smtClean="0">
                <a:solidFill>
                  <a:schemeClr val="tx2"/>
                </a:solidFill>
                <a:effectLst>
                  <a:outerShdw blurRad="38100" dist="38100" dir="2700000" algn="tl">
                    <a:srgbClr val="000000"/>
                  </a:outerShdw>
                </a:effectLst>
                <a:latin typeface="Arial" charset="0"/>
              </a:rPr>
              <a:t>Religious matters.</a:t>
            </a:r>
            <a:endParaRPr lang="en-US" altLang="en-US" sz="2800" smtClean="0">
              <a:effectLst>
                <a:outerShdw blurRad="38100" dist="38100" dir="2700000" algn="tl">
                  <a:srgbClr val="000000"/>
                </a:outerShdw>
              </a:effectLst>
              <a:latin typeface="Arial" charset="0"/>
            </a:endParaRPr>
          </a:p>
        </p:txBody>
      </p:sp>
      <p:sp>
        <p:nvSpPr>
          <p:cNvPr id="1038341" name="Text Box 5"/>
          <p:cNvSpPr txBox="1">
            <a:spLocks noChangeArrowheads="1"/>
          </p:cNvSpPr>
          <p:nvPr/>
        </p:nvSpPr>
        <p:spPr bwMode="auto">
          <a:xfrm>
            <a:off x="304800" y="4953000"/>
            <a:ext cx="3581400" cy="1585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itchFamily="18" charset="0"/>
              </a:defRPr>
            </a:lvl1pPr>
            <a:lvl2pPr>
              <a:defRPr sz="2400">
                <a:solidFill>
                  <a:schemeClr val="tx1"/>
                </a:solidFill>
                <a:latin typeface="Times New Roman" pitchFamily="18" charset="0"/>
              </a:defRPr>
            </a:lvl2pPr>
            <a:lvl3pPr>
              <a:defRPr sz="2400">
                <a:solidFill>
                  <a:schemeClr val="tx1"/>
                </a:solidFill>
                <a:latin typeface="Times New Roman" pitchFamily="18" charset="0"/>
              </a:defRPr>
            </a:lvl3pPr>
            <a:lvl4pPr>
              <a:defRPr sz="2400">
                <a:solidFill>
                  <a:schemeClr val="tx1"/>
                </a:solidFill>
                <a:latin typeface="Times New Roman" pitchFamily="18" charset="0"/>
              </a:defRPr>
            </a:lvl4pPr>
            <a:lvl5pPr marL="2168525" indent="-339725">
              <a:defRPr sz="2400">
                <a:solidFill>
                  <a:schemeClr val="tx1"/>
                </a:solidFill>
                <a:latin typeface="Times New Roman" pitchFamily="18" charset="0"/>
              </a:defRPr>
            </a:lvl5pPr>
            <a:lvl6pPr marL="2625725" indent="-339725" eaLnBrk="0" fontAlgn="base" hangingPunct="0">
              <a:spcBef>
                <a:spcPct val="0"/>
              </a:spcBef>
              <a:spcAft>
                <a:spcPct val="0"/>
              </a:spcAft>
              <a:defRPr sz="2400">
                <a:solidFill>
                  <a:schemeClr val="tx1"/>
                </a:solidFill>
                <a:latin typeface="Times New Roman" pitchFamily="18" charset="0"/>
              </a:defRPr>
            </a:lvl6pPr>
            <a:lvl7pPr marL="3082925" indent="-339725" eaLnBrk="0" fontAlgn="base" hangingPunct="0">
              <a:spcBef>
                <a:spcPct val="0"/>
              </a:spcBef>
              <a:spcAft>
                <a:spcPct val="0"/>
              </a:spcAft>
              <a:defRPr sz="2400">
                <a:solidFill>
                  <a:schemeClr val="tx1"/>
                </a:solidFill>
                <a:latin typeface="Times New Roman" pitchFamily="18" charset="0"/>
              </a:defRPr>
            </a:lvl7pPr>
            <a:lvl8pPr marL="3540125" indent="-339725" eaLnBrk="0" fontAlgn="base" hangingPunct="0">
              <a:spcBef>
                <a:spcPct val="0"/>
              </a:spcBef>
              <a:spcAft>
                <a:spcPct val="0"/>
              </a:spcAft>
              <a:defRPr sz="2400">
                <a:solidFill>
                  <a:schemeClr val="tx1"/>
                </a:solidFill>
                <a:latin typeface="Times New Roman" pitchFamily="18" charset="0"/>
              </a:defRPr>
            </a:lvl8pPr>
            <a:lvl9pPr marL="3997325" indent="-339725" eaLnBrk="0" fontAlgn="base" hangingPunct="0">
              <a:spcBef>
                <a:spcPct val="0"/>
              </a:spcBef>
              <a:spcAft>
                <a:spcPct val="0"/>
              </a:spcAft>
              <a:defRPr sz="2400">
                <a:solidFill>
                  <a:schemeClr val="tx1"/>
                </a:solidFill>
                <a:latin typeface="Times New Roman" pitchFamily="18" charset="0"/>
              </a:defRPr>
            </a:lvl9pPr>
          </a:lstStyle>
          <a:p>
            <a:pPr lvl="4">
              <a:spcBef>
                <a:spcPct val="25000"/>
              </a:spcBef>
              <a:buFont typeface="Arial" charset="0"/>
              <a:buChar char="–"/>
              <a:defRPr/>
            </a:pPr>
            <a:r>
              <a:rPr lang="en-US" altLang="en-US" sz="2800" smtClean="0">
                <a:solidFill>
                  <a:schemeClr val="tx2"/>
                </a:solidFill>
                <a:effectLst>
                  <a:outerShdw blurRad="38100" dist="38100" dir="2700000" algn="tl">
                    <a:srgbClr val="000000"/>
                  </a:outerShdw>
                </a:effectLst>
                <a:latin typeface="Arial" charset="0"/>
              </a:rPr>
              <a:t>Time.</a:t>
            </a:r>
          </a:p>
          <a:p>
            <a:pPr lvl="4">
              <a:spcBef>
                <a:spcPct val="25000"/>
              </a:spcBef>
              <a:buFont typeface="Arial" charset="0"/>
              <a:buChar char="–"/>
              <a:defRPr/>
            </a:pPr>
            <a:r>
              <a:rPr lang="en-US" altLang="en-US" sz="2800" smtClean="0">
                <a:solidFill>
                  <a:schemeClr val="tx2"/>
                </a:solidFill>
                <a:effectLst>
                  <a:outerShdw blurRad="38100" dist="38100" dir="2700000" algn="tl">
                    <a:srgbClr val="000000"/>
                  </a:outerShdw>
                </a:effectLst>
                <a:latin typeface="Arial" charset="0"/>
              </a:rPr>
              <a:t>Traffic.</a:t>
            </a:r>
          </a:p>
          <a:p>
            <a:pPr lvl="4">
              <a:spcBef>
                <a:spcPct val="25000"/>
              </a:spcBef>
              <a:buFont typeface="Arial" charset="0"/>
              <a:buChar char="–"/>
              <a:defRPr/>
            </a:pPr>
            <a:r>
              <a:rPr lang="en-US" altLang="en-US" sz="2800" smtClean="0">
                <a:solidFill>
                  <a:schemeClr val="tx2"/>
                </a:solidFill>
                <a:effectLst>
                  <a:outerShdw blurRad="38100" dist="38100" dir="2700000" algn="tl">
                    <a:srgbClr val="000000"/>
                  </a:outerShdw>
                </a:effectLst>
                <a:latin typeface="Arial" charset="0"/>
              </a:rPr>
              <a:t>Money.</a:t>
            </a:r>
            <a:endParaRPr lang="en-US" altLang="en-US" sz="2800" smtClean="0">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99074" name="Rectangle 2"/>
          <p:cNvSpPr>
            <a:spLocks noGrp="1" noChangeArrowheads="1"/>
          </p:cNvSpPr>
          <p:nvPr>
            <p:ph type="title"/>
          </p:nvPr>
        </p:nvSpPr>
        <p:spPr>
          <a:xfrm>
            <a:off x="228600" y="304800"/>
            <a:ext cx="8686800" cy="1143000"/>
          </a:xfrm>
        </p:spPr>
        <p:txBody>
          <a:bodyPr/>
          <a:lstStyle/>
          <a:p>
            <a:pPr>
              <a:defRPr/>
            </a:pPr>
            <a:r>
              <a:rPr lang="en-US" altLang="en-US" sz="4200" smtClean="0">
                <a:effectLst>
                  <a:outerShdw blurRad="38100" dist="38100" dir="2700000" algn="tl">
                    <a:srgbClr val="000000"/>
                  </a:outerShdw>
                </a:effectLst>
                <a:latin typeface="Arial" charset="0"/>
              </a:rPr>
              <a:t>Two Possible Sources Of Authority </a:t>
            </a:r>
            <a:endParaRPr lang="en-US" altLang="en-US"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37954" name="Rectangle 2"/>
          <p:cNvSpPr>
            <a:spLocks noGrp="1" noChangeArrowheads="1"/>
          </p:cNvSpPr>
          <p:nvPr>
            <p:ph type="title"/>
          </p:nvPr>
        </p:nvSpPr>
        <p:spPr>
          <a:xfrm>
            <a:off x="228600" y="304800"/>
            <a:ext cx="8686800" cy="1143000"/>
          </a:xfrm>
        </p:spPr>
        <p:txBody>
          <a:bodyPr/>
          <a:lstStyle/>
          <a:p>
            <a:pPr>
              <a:defRPr/>
            </a:pPr>
            <a:r>
              <a:rPr lang="en-US" altLang="en-US" sz="4600" smtClean="0">
                <a:effectLst>
                  <a:outerShdw blurRad="38100" dist="38100" dir="2700000" algn="tl">
                    <a:srgbClr val="000000"/>
                  </a:outerShdw>
                </a:effectLst>
                <a:latin typeface="Arial" charset="0"/>
              </a:rPr>
              <a:t>The Authority Of The Bible</a:t>
            </a:r>
            <a:endParaRPr lang="en-US" altLang="en-US" sz="480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40386" name="Rectangle 2"/>
          <p:cNvSpPr>
            <a:spLocks noGrp="1" noChangeArrowheads="1"/>
          </p:cNvSpPr>
          <p:nvPr>
            <p:ph type="title"/>
          </p:nvPr>
        </p:nvSpPr>
        <p:spPr>
          <a:xfrm>
            <a:off x="228600" y="304800"/>
            <a:ext cx="8686800" cy="1143000"/>
          </a:xfrm>
        </p:spPr>
        <p:txBody>
          <a:bodyPr/>
          <a:lstStyle/>
          <a:p>
            <a:pPr>
              <a:defRPr/>
            </a:pPr>
            <a:r>
              <a:rPr lang="en-US" altLang="en-US" sz="4200" smtClean="0">
                <a:effectLst>
                  <a:outerShdw blurRad="38100" dist="38100" dir="2700000" algn="tl">
                    <a:srgbClr val="000000"/>
                  </a:outerShdw>
                </a:effectLst>
                <a:latin typeface="Arial" charset="0"/>
              </a:rPr>
              <a:t>Two Possible Sources Of Authority </a:t>
            </a:r>
            <a:endParaRPr lang="en-US" altLang="en-US" smtClean="0"/>
          </a:p>
        </p:txBody>
      </p:sp>
      <p:sp>
        <p:nvSpPr>
          <p:cNvPr id="1040387" name="Rectangle 3"/>
          <p:cNvSpPr>
            <a:spLocks noGrp="1" noChangeArrowheads="1"/>
          </p:cNvSpPr>
          <p:nvPr>
            <p:ph type="body" idx="1"/>
          </p:nvPr>
        </p:nvSpPr>
        <p:spPr>
          <a:xfrm>
            <a:off x="381000" y="1371600"/>
            <a:ext cx="8534400" cy="5181600"/>
          </a:xfrm>
        </p:spPr>
        <p:txBody>
          <a:bodyPr/>
          <a:lstStyle/>
          <a:p>
            <a:pPr>
              <a:spcBef>
                <a:spcPct val="40000"/>
              </a:spcBef>
              <a:defRPr/>
            </a:pPr>
            <a:r>
              <a:rPr lang="en-US" altLang="en-US" smtClean="0">
                <a:effectLst>
                  <a:outerShdw blurRad="38100" dist="38100" dir="2700000" algn="tl">
                    <a:srgbClr val="000000"/>
                  </a:outerShdw>
                </a:effectLst>
                <a:latin typeface="Arial" charset="0"/>
              </a:rPr>
              <a:t>Jesus recognized two possible sources for authority in religion.</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01122" name="Rectangle 2"/>
          <p:cNvSpPr>
            <a:spLocks noGrp="1" noChangeArrowheads="1"/>
          </p:cNvSpPr>
          <p:nvPr>
            <p:ph type="title"/>
          </p:nvPr>
        </p:nvSpPr>
        <p:spPr>
          <a:xfrm>
            <a:off x="228600" y="304800"/>
            <a:ext cx="8686800" cy="1143000"/>
          </a:xfrm>
        </p:spPr>
        <p:txBody>
          <a:bodyPr/>
          <a:lstStyle/>
          <a:p>
            <a:pPr>
              <a:defRPr/>
            </a:pPr>
            <a:r>
              <a:rPr lang="en-US" altLang="en-US" sz="4200" smtClean="0">
                <a:effectLst>
                  <a:outerShdw blurRad="38100" dist="38100" dir="2700000" algn="tl">
                    <a:srgbClr val="000000"/>
                  </a:outerShdw>
                </a:effectLst>
                <a:latin typeface="Arial" charset="0"/>
              </a:rPr>
              <a:t>Two Possible Sources Of Authority </a:t>
            </a:r>
            <a:endParaRPr lang="en-US" altLang="en-US" smtClean="0"/>
          </a:p>
        </p:txBody>
      </p:sp>
      <p:sp>
        <p:nvSpPr>
          <p:cNvPr id="901123" name="Rectangle 3"/>
          <p:cNvSpPr>
            <a:spLocks noGrp="1" noChangeArrowheads="1"/>
          </p:cNvSpPr>
          <p:nvPr>
            <p:ph type="body" idx="1"/>
          </p:nvPr>
        </p:nvSpPr>
        <p:spPr>
          <a:xfrm>
            <a:off x="381000" y="1371600"/>
            <a:ext cx="8534400" cy="5181600"/>
          </a:xfrm>
        </p:spPr>
        <p:txBody>
          <a:bodyPr/>
          <a:lstStyle/>
          <a:p>
            <a:pPr>
              <a:spcBef>
                <a:spcPct val="40000"/>
              </a:spcBef>
              <a:defRPr/>
            </a:pPr>
            <a:r>
              <a:rPr lang="en-US" altLang="en-US" smtClean="0">
                <a:effectLst>
                  <a:outerShdw blurRad="38100" dist="38100" dir="2700000" algn="tl">
                    <a:srgbClr val="000000"/>
                  </a:outerShdw>
                </a:effectLst>
                <a:latin typeface="Arial" charset="0"/>
              </a:rPr>
              <a:t>Jesus recognized two possible sources for authority in religion.</a:t>
            </a:r>
          </a:p>
        </p:txBody>
      </p:sp>
      <p:sp>
        <p:nvSpPr>
          <p:cNvPr id="22532" name="Rectangle 4"/>
          <p:cNvSpPr>
            <a:spLocks noChangeArrowheads="1"/>
          </p:cNvSpPr>
          <p:nvPr/>
        </p:nvSpPr>
        <p:spPr bwMode="auto">
          <a:xfrm>
            <a:off x="457200" y="1524000"/>
            <a:ext cx="7924800" cy="49530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algn="ctr"/>
            <a:r>
              <a:rPr lang="en-US" altLang="en-US" sz="2800" i="1">
                <a:solidFill>
                  <a:schemeClr val="bg2"/>
                </a:solidFill>
              </a:rPr>
              <a:t>“Now when He came into the temple, the chief priests and the elders of the people confronted Him as He was teaching, and said, ‘By what authority are You doing these things? And who gave You this authority?’ But Jesus answered and said to them, ‘I also will ask you one thing, which if you tell Me, I likewise will tell you by what authority I do these things: The baptism of John -- where was it from? </a:t>
            </a:r>
            <a:r>
              <a:rPr lang="en-US" altLang="en-US" sz="2800" i="1" u="sng">
                <a:solidFill>
                  <a:schemeClr val="bg2"/>
                </a:solidFill>
              </a:rPr>
              <a:t>From heaven or from men</a:t>
            </a:r>
            <a:r>
              <a:rPr lang="en-US" altLang="en-US" sz="2800" i="1">
                <a:solidFill>
                  <a:schemeClr val="bg2"/>
                </a:solidFill>
              </a:rPr>
              <a:t>?’”  (Matthew 21:23-25).</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42434" name="Rectangle 2"/>
          <p:cNvSpPr>
            <a:spLocks noGrp="1" noChangeArrowheads="1"/>
          </p:cNvSpPr>
          <p:nvPr>
            <p:ph type="title"/>
          </p:nvPr>
        </p:nvSpPr>
        <p:spPr>
          <a:xfrm>
            <a:off x="228600" y="304800"/>
            <a:ext cx="8686800" cy="1143000"/>
          </a:xfrm>
        </p:spPr>
        <p:txBody>
          <a:bodyPr/>
          <a:lstStyle/>
          <a:p>
            <a:pPr>
              <a:defRPr/>
            </a:pPr>
            <a:r>
              <a:rPr lang="en-US" altLang="en-US" sz="4200" smtClean="0">
                <a:effectLst>
                  <a:outerShdw blurRad="38100" dist="38100" dir="2700000" algn="tl">
                    <a:srgbClr val="000000"/>
                  </a:outerShdw>
                </a:effectLst>
                <a:latin typeface="Arial" charset="0"/>
              </a:rPr>
              <a:t>Two Possible Sources Of Authority </a:t>
            </a:r>
            <a:endParaRPr lang="en-US" altLang="en-US" smtClean="0"/>
          </a:p>
        </p:txBody>
      </p:sp>
      <p:sp>
        <p:nvSpPr>
          <p:cNvPr id="1042435" name="Rectangle 3"/>
          <p:cNvSpPr>
            <a:spLocks noGrp="1" noChangeArrowheads="1"/>
          </p:cNvSpPr>
          <p:nvPr>
            <p:ph type="body" idx="1"/>
          </p:nvPr>
        </p:nvSpPr>
        <p:spPr>
          <a:xfrm>
            <a:off x="381000" y="1371600"/>
            <a:ext cx="8534400" cy="5181600"/>
          </a:xfrm>
        </p:spPr>
        <p:txBody>
          <a:bodyPr/>
          <a:lstStyle/>
          <a:p>
            <a:pPr>
              <a:spcBef>
                <a:spcPct val="40000"/>
              </a:spcBef>
              <a:defRPr/>
            </a:pPr>
            <a:r>
              <a:rPr lang="en-US" altLang="en-US" smtClean="0">
                <a:effectLst>
                  <a:outerShdw blurRad="38100" dist="38100" dir="2700000" algn="tl">
                    <a:srgbClr val="000000"/>
                  </a:outerShdw>
                </a:effectLst>
                <a:latin typeface="Arial" charset="0"/>
              </a:rPr>
              <a:t>Jesus recognized two possible sources for authority in religion.</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03170" name="Rectangle 2"/>
          <p:cNvSpPr>
            <a:spLocks noGrp="1" noChangeArrowheads="1"/>
          </p:cNvSpPr>
          <p:nvPr>
            <p:ph type="title"/>
          </p:nvPr>
        </p:nvSpPr>
        <p:spPr>
          <a:xfrm>
            <a:off x="228600" y="304800"/>
            <a:ext cx="8686800" cy="1143000"/>
          </a:xfrm>
        </p:spPr>
        <p:txBody>
          <a:bodyPr/>
          <a:lstStyle/>
          <a:p>
            <a:pPr>
              <a:defRPr/>
            </a:pPr>
            <a:r>
              <a:rPr lang="en-US" altLang="en-US" sz="4200" smtClean="0">
                <a:effectLst>
                  <a:outerShdw blurRad="38100" dist="38100" dir="2700000" algn="tl">
                    <a:srgbClr val="000000"/>
                  </a:outerShdw>
                </a:effectLst>
                <a:latin typeface="Arial" charset="0"/>
              </a:rPr>
              <a:t>Two Possible Sources Of Authority </a:t>
            </a:r>
            <a:endParaRPr lang="en-US" altLang="en-US" smtClean="0"/>
          </a:p>
        </p:txBody>
      </p:sp>
      <p:sp>
        <p:nvSpPr>
          <p:cNvPr id="903171" name="Rectangle 3"/>
          <p:cNvSpPr>
            <a:spLocks noGrp="1" noChangeArrowheads="1"/>
          </p:cNvSpPr>
          <p:nvPr>
            <p:ph type="body" idx="1"/>
          </p:nvPr>
        </p:nvSpPr>
        <p:spPr>
          <a:xfrm>
            <a:off x="381000" y="1371600"/>
            <a:ext cx="8534400" cy="5181600"/>
          </a:xfrm>
        </p:spPr>
        <p:txBody>
          <a:bodyPr/>
          <a:lstStyle/>
          <a:p>
            <a:pPr>
              <a:spcBef>
                <a:spcPct val="40000"/>
              </a:spcBef>
              <a:defRPr/>
            </a:pPr>
            <a:r>
              <a:rPr lang="en-US" altLang="en-US" smtClean="0">
                <a:effectLst>
                  <a:outerShdw blurRad="38100" dist="38100" dir="2700000" algn="tl">
                    <a:srgbClr val="000000"/>
                  </a:outerShdw>
                </a:effectLst>
                <a:latin typeface="Arial" charset="0"/>
              </a:rPr>
              <a:t>Jesus recognized two possible sources for authority in religion.</a:t>
            </a:r>
          </a:p>
          <a:p>
            <a:pPr>
              <a:spcBef>
                <a:spcPct val="40000"/>
              </a:spcBef>
              <a:defRPr/>
            </a:pPr>
            <a:r>
              <a:rPr lang="en-US" altLang="en-US" smtClean="0">
                <a:effectLst>
                  <a:outerShdw blurRad="38100" dist="38100" dir="2700000" algn="tl">
                    <a:srgbClr val="000000"/>
                  </a:outerShdw>
                </a:effectLst>
                <a:latin typeface="Arial" charset="0"/>
              </a:rPr>
              <a:t>Our source of authority is either from heaven or from men.</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44482" name="Rectangle 2"/>
          <p:cNvSpPr>
            <a:spLocks noGrp="1" noChangeArrowheads="1"/>
          </p:cNvSpPr>
          <p:nvPr>
            <p:ph type="title"/>
          </p:nvPr>
        </p:nvSpPr>
        <p:spPr>
          <a:xfrm>
            <a:off x="228600" y="304800"/>
            <a:ext cx="8686800" cy="1143000"/>
          </a:xfrm>
        </p:spPr>
        <p:txBody>
          <a:bodyPr/>
          <a:lstStyle/>
          <a:p>
            <a:pPr>
              <a:defRPr/>
            </a:pPr>
            <a:r>
              <a:rPr lang="en-US" altLang="en-US" sz="4200" smtClean="0">
                <a:effectLst>
                  <a:outerShdw blurRad="38100" dist="38100" dir="2700000" algn="tl">
                    <a:srgbClr val="000000"/>
                  </a:outerShdw>
                </a:effectLst>
                <a:latin typeface="Arial" charset="0"/>
              </a:rPr>
              <a:t>Two Possible Sources Of Authority </a:t>
            </a:r>
            <a:endParaRPr lang="en-US" altLang="en-US" smtClean="0"/>
          </a:p>
        </p:txBody>
      </p:sp>
      <p:sp>
        <p:nvSpPr>
          <p:cNvPr id="1044483" name="Rectangle 3"/>
          <p:cNvSpPr>
            <a:spLocks noGrp="1" noChangeArrowheads="1"/>
          </p:cNvSpPr>
          <p:nvPr>
            <p:ph type="body" idx="1"/>
          </p:nvPr>
        </p:nvSpPr>
        <p:spPr>
          <a:xfrm>
            <a:off x="381000" y="1371600"/>
            <a:ext cx="8534400" cy="5181600"/>
          </a:xfrm>
        </p:spPr>
        <p:txBody>
          <a:bodyPr/>
          <a:lstStyle/>
          <a:p>
            <a:pPr>
              <a:spcBef>
                <a:spcPct val="40000"/>
              </a:spcBef>
              <a:defRPr/>
            </a:pPr>
            <a:r>
              <a:rPr lang="en-US" altLang="en-US" smtClean="0">
                <a:effectLst>
                  <a:outerShdw blurRad="38100" dist="38100" dir="2700000" algn="tl">
                    <a:srgbClr val="000000"/>
                  </a:outerShdw>
                </a:effectLst>
                <a:latin typeface="Arial" charset="0"/>
              </a:rPr>
              <a:t>Jesus recognized two possible sources for authority in religion.</a:t>
            </a:r>
          </a:p>
          <a:p>
            <a:pPr>
              <a:spcBef>
                <a:spcPct val="40000"/>
              </a:spcBef>
              <a:defRPr/>
            </a:pPr>
            <a:r>
              <a:rPr lang="en-US" altLang="en-US" smtClean="0">
                <a:effectLst>
                  <a:outerShdw blurRad="38100" dist="38100" dir="2700000" algn="tl">
                    <a:srgbClr val="000000"/>
                  </a:outerShdw>
                </a:effectLst>
                <a:latin typeface="Arial" charset="0"/>
              </a:rPr>
              <a:t>Our source of authority is either from heaven or from men.</a:t>
            </a:r>
          </a:p>
          <a:p>
            <a:pPr>
              <a:spcBef>
                <a:spcPct val="40000"/>
              </a:spcBef>
              <a:defRPr/>
            </a:pPr>
            <a:r>
              <a:rPr lang="en-US" altLang="en-US" smtClean="0">
                <a:effectLst>
                  <a:outerShdw blurRad="38100" dist="38100" dir="2700000" algn="tl">
                    <a:srgbClr val="000000"/>
                  </a:outerShdw>
                </a:effectLst>
                <a:latin typeface="Arial" charset="0"/>
              </a:rPr>
              <a:t>Every religious belief, group, doctrine, and practice either originated with God or man.</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46530" name="Rectangle 2"/>
          <p:cNvSpPr>
            <a:spLocks noGrp="1" noChangeArrowheads="1"/>
          </p:cNvSpPr>
          <p:nvPr>
            <p:ph type="title"/>
          </p:nvPr>
        </p:nvSpPr>
        <p:spPr>
          <a:xfrm>
            <a:off x="228600" y="304800"/>
            <a:ext cx="8686800" cy="1143000"/>
          </a:xfrm>
        </p:spPr>
        <p:txBody>
          <a:bodyPr/>
          <a:lstStyle/>
          <a:p>
            <a:pPr>
              <a:defRPr/>
            </a:pPr>
            <a:r>
              <a:rPr lang="en-US" altLang="en-US" sz="4200" smtClean="0">
                <a:effectLst>
                  <a:outerShdw blurRad="38100" dist="38100" dir="2700000" algn="tl">
                    <a:srgbClr val="000000"/>
                  </a:outerShdw>
                </a:effectLst>
                <a:latin typeface="Arial" charset="0"/>
              </a:rPr>
              <a:t>Two Possible Sources Of Authority </a:t>
            </a:r>
            <a:endParaRPr lang="en-US" altLang="en-US" smtClean="0"/>
          </a:p>
        </p:txBody>
      </p:sp>
      <p:sp>
        <p:nvSpPr>
          <p:cNvPr id="1046531" name="Rectangle 3"/>
          <p:cNvSpPr>
            <a:spLocks noGrp="1" noChangeArrowheads="1"/>
          </p:cNvSpPr>
          <p:nvPr>
            <p:ph type="body" idx="1"/>
          </p:nvPr>
        </p:nvSpPr>
        <p:spPr>
          <a:xfrm>
            <a:off x="381000" y="1371600"/>
            <a:ext cx="8534400" cy="5181600"/>
          </a:xfrm>
        </p:spPr>
        <p:txBody>
          <a:bodyPr/>
          <a:lstStyle/>
          <a:p>
            <a:pPr>
              <a:spcBef>
                <a:spcPct val="40000"/>
              </a:spcBef>
              <a:defRPr/>
            </a:pPr>
            <a:r>
              <a:rPr lang="en-US" altLang="en-US" smtClean="0">
                <a:effectLst>
                  <a:outerShdw blurRad="38100" dist="38100" dir="2700000" algn="tl">
                    <a:srgbClr val="000000"/>
                  </a:outerShdw>
                </a:effectLst>
                <a:latin typeface="Arial" charset="0"/>
              </a:rPr>
              <a:t>Jesus recognized two possible sources for authority in religion.</a:t>
            </a:r>
          </a:p>
          <a:p>
            <a:pPr>
              <a:spcBef>
                <a:spcPct val="40000"/>
              </a:spcBef>
              <a:defRPr/>
            </a:pPr>
            <a:r>
              <a:rPr lang="en-US" altLang="en-US" smtClean="0">
                <a:effectLst>
                  <a:outerShdw blurRad="38100" dist="38100" dir="2700000" algn="tl">
                    <a:srgbClr val="000000"/>
                  </a:outerShdw>
                </a:effectLst>
                <a:latin typeface="Arial" charset="0"/>
              </a:rPr>
              <a:t>Our source of authority is either from heaven or from men.</a:t>
            </a:r>
          </a:p>
          <a:p>
            <a:pPr>
              <a:spcBef>
                <a:spcPct val="40000"/>
              </a:spcBef>
              <a:defRPr/>
            </a:pPr>
            <a:r>
              <a:rPr lang="en-US" altLang="en-US" smtClean="0">
                <a:effectLst>
                  <a:outerShdw blurRad="38100" dist="38100" dir="2700000" algn="tl">
                    <a:srgbClr val="000000"/>
                  </a:outerShdw>
                </a:effectLst>
                <a:latin typeface="Arial" charset="0"/>
              </a:rPr>
              <a:t>Every religious belief, group, doctrine, and practice either originated with God or man.</a:t>
            </a:r>
          </a:p>
          <a:p>
            <a:pPr>
              <a:spcBef>
                <a:spcPct val="40000"/>
              </a:spcBef>
              <a:defRPr/>
            </a:pPr>
            <a:r>
              <a:rPr lang="en-US" altLang="en-US" smtClean="0">
                <a:effectLst>
                  <a:outerShdw blurRad="38100" dist="38100" dir="2700000" algn="tl">
                    <a:srgbClr val="000000"/>
                  </a:outerShdw>
                </a:effectLst>
                <a:latin typeface="Arial" charset="0"/>
              </a:rPr>
              <a:t>We need to make sure that what we believe, teach, and practice is authorized by God!</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05218" name="Rectangle 2"/>
          <p:cNvSpPr>
            <a:spLocks noGrp="1" noChangeArrowheads="1"/>
          </p:cNvSpPr>
          <p:nvPr>
            <p:ph type="title"/>
          </p:nvPr>
        </p:nvSpPr>
        <p:spPr>
          <a:xfrm>
            <a:off x="228600" y="304800"/>
            <a:ext cx="8686800" cy="1143000"/>
          </a:xfrm>
        </p:spPr>
        <p:txBody>
          <a:bodyPr/>
          <a:lstStyle/>
          <a:p>
            <a:pPr>
              <a:defRPr/>
            </a:pPr>
            <a:r>
              <a:rPr lang="en-US" altLang="en-US" sz="4600" smtClean="0">
                <a:effectLst>
                  <a:outerShdw blurRad="38100" dist="38100" dir="2700000" algn="tl">
                    <a:srgbClr val="000000"/>
                  </a:outerShdw>
                </a:effectLst>
                <a:latin typeface="Arial" charset="0"/>
              </a:rPr>
              <a:t>Incorrect Sources Of Authority </a:t>
            </a:r>
            <a:endParaRPr lang="en-US" altLang="en-US" sz="4800"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50626" name="Rectangle 2"/>
          <p:cNvSpPr>
            <a:spLocks noGrp="1" noChangeArrowheads="1"/>
          </p:cNvSpPr>
          <p:nvPr>
            <p:ph type="title"/>
          </p:nvPr>
        </p:nvSpPr>
        <p:spPr>
          <a:xfrm>
            <a:off x="228600" y="304800"/>
            <a:ext cx="8686800" cy="1143000"/>
          </a:xfrm>
        </p:spPr>
        <p:txBody>
          <a:bodyPr/>
          <a:lstStyle/>
          <a:p>
            <a:pPr>
              <a:defRPr/>
            </a:pPr>
            <a:r>
              <a:rPr lang="en-US" altLang="en-US" sz="4600" smtClean="0">
                <a:effectLst>
                  <a:outerShdw blurRad="38100" dist="38100" dir="2700000" algn="tl">
                    <a:srgbClr val="000000"/>
                  </a:outerShdw>
                </a:effectLst>
                <a:latin typeface="Arial" charset="0"/>
              </a:rPr>
              <a:t>Incorrect Sources Of Authority </a:t>
            </a:r>
            <a:endParaRPr lang="en-US" altLang="en-US" sz="4800" smtClean="0"/>
          </a:p>
        </p:txBody>
      </p:sp>
      <p:sp>
        <p:nvSpPr>
          <p:cNvPr id="1050627" name="Rectangle 3"/>
          <p:cNvSpPr>
            <a:spLocks noGrp="1" noChangeArrowheads="1"/>
          </p:cNvSpPr>
          <p:nvPr>
            <p:ph type="body" idx="1"/>
          </p:nvPr>
        </p:nvSpPr>
        <p:spPr>
          <a:xfrm>
            <a:off x="381000" y="1371600"/>
            <a:ext cx="8534400" cy="5181600"/>
          </a:xfrm>
        </p:spPr>
        <p:txBody>
          <a:bodyPr/>
          <a:lstStyle/>
          <a:p>
            <a:pPr>
              <a:spcBef>
                <a:spcPct val="40000"/>
              </a:spcBef>
              <a:defRPr/>
            </a:pPr>
            <a:r>
              <a:rPr lang="en-US" altLang="en-US" smtClean="0">
                <a:effectLst>
                  <a:outerShdw blurRad="38100" dist="38100" dir="2700000" algn="tl">
                    <a:srgbClr val="000000"/>
                  </a:outerShdw>
                </a:effectLst>
                <a:latin typeface="Arial" charset="0"/>
              </a:rPr>
              <a:t>Family Tradition.</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52674" name="Rectangle 2"/>
          <p:cNvSpPr>
            <a:spLocks noGrp="1" noChangeArrowheads="1"/>
          </p:cNvSpPr>
          <p:nvPr>
            <p:ph type="title"/>
          </p:nvPr>
        </p:nvSpPr>
        <p:spPr>
          <a:xfrm>
            <a:off x="228600" y="304800"/>
            <a:ext cx="8686800" cy="1143000"/>
          </a:xfrm>
        </p:spPr>
        <p:txBody>
          <a:bodyPr/>
          <a:lstStyle/>
          <a:p>
            <a:pPr>
              <a:defRPr/>
            </a:pPr>
            <a:r>
              <a:rPr lang="en-US" altLang="en-US" sz="4600" smtClean="0">
                <a:effectLst>
                  <a:outerShdw blurRad="38100" dist="38100" dir="2700000" algn="tl">
                    <a:srgbClr val="000000"/>
                  </a:outerShdw>
                </a:effectLst>
                <a:latin typeface="Arial" charset="0"/>
              </a:rPr>
              <a:t>Incorrect Sources Of Authority </a:t>
            </a:r>
            <a:endParaRPr lang="en-US" altLang="en-US" sz="4800" smtClean="0"/>
          </a:p>
        </p:txBody>
      </p:sp>
      <p:sp>
        <p:nvSpPr>
          <p:cNvPr id="1052675" name="Rectangle 3"/>
          <p:cNvSpPr>
            <a:spLocks noGrp="1" noChangeArrowheads="1"/>
          </p:cNvSpPr>
          <p:nvPr>
            <p:ph type="body" idx="1"/>
          </p:nvPr>
        </p:nvSpPr>
        <p:spPr>
          <a:xfrm>
            <a:off x="381000" y="1371600"/>
            <a:ext cx="8534400" cy="5181600"/>
          </a:xfrm>
        </p:spPr>
        <p:txBody>
          <a:bodyPr/>
          <a:lstStyle/>
          <a:p>
            <a:pPr>
              <a:spcBef>
                <a:spcPct val="40000"/>
              </a:spcBef>
              <a:defRPr/>
            </a:pPr>
            <a:r>
              <a:rPr lang="en-US" altLang="en-US" smtClean="0">
                <a:effectLst>
                  <a:outerShdw blurRad="38100" dist="38100" dir="2700000" algn="tl">
                    <a:srgbClr val="000000"/>
                  </a:outerShdw>
                </a:effectLst>
                <a:latin typeface="Arial" charset="0"/>
              </a:rPr>
              <a:t>Family Tradition.</a:t>
            </a:r>
          </a:p>
          <a:p>
            <a:pPr lvl="1">
              <a:spcBef>
                <a:spcPct val="40000"/>
              </a:spcBef>
              <a:defRPr/>
            </a:pPr>
            <a:r>
              <a:rPr lang="en-US" altLang="en-US" smtClean="0">
                <a:solidFill>
                  <a:schemeClr val="tx2"/>
                </a:solidFill>
                <a:effectLst>
                  <a:outerShdw blurRad="38100" dist="38100" dir="2700000" algn="tl">
                    <a:srgbClr val="000000"/>
                  </a:outerShdw>
                </a:effectLst>
                <a:latin typeface="Arial" charset="0"/>
              </a:rPr>
              <a:t>Some belong to a church or worship a certain way because their family has always done so.</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54722" name="Rectangle 2"/>
          <p:cNvSpPr>
            <a:spLocks noGrp="1" noChangeArrowheads="1"/>
          </p:cNvSpPr>
          <p:nvPr>
            <p:ph type="title"/>
          </p:nvPr>
        </p:nvSpPr>
        <p:spPr>
          <a:xfrm>
            <a:off x="228600" y="304800"/>
            <a:ext cx="8686800" cy="1143000"/>
          </a:xfrm>
        </p:spPr>
        <p:txBody>
          <a:bodyPr/>
          <a:lstStyle/>
          <a:p>
            <a:pPr>
              <a:defRPr/>
            </a:pPr>
            <a:r>
              <a:rPr lang="en-US" altLang="en-US" sz="4600" smtClean="0">
                <a:effectLst>
                  <a:outerShdw blurRad="38100" dist="38100" dir="2700000" algn="tl">
                    <a:srgbClr val="000000"/>
                  </a:outerShdw>
                </a:effectLst>
                <a:latin typeface="Arial" charset="0"/>
              </a:rPr>
              <a:t>Incorrect Sources Of Authority </a:t>
            </a:r>
            <a:endParaRPr lang="en-US" altLang="en-US" sz="4800" smtClean="0"/>
          </a:p>
        </p:txBody>
      </p:sp>
      <p:sp>
        <p:nvSpPr>
          <p:cNvPr id="1054723" name="Rectangle 3"/>
          <p:cNvSpPr>
            <a:spLocks noGrp="1" noChangeArrowheads="1"/>
          </p:cNvSpPr>
          <p:nvPr>
            <p:ph type="body" idx="1"/>
          </p:nvPr>
        </p:nvSpPr>
        <p:spPr>
          <a:xfrm>
            <a:off x="381000" y="1371600"/>
            <a:ext cx="8534400" cy="5181600"/>
          </a:xfrm>
        </p:spPr>
        <p:txBody>
          <a:bodyPr/>
          <a:lstStyle/>
          <a:p>
            <a:pPr>
              <a:spcBef>
                <a:spcPct val="40000"/>
              </a:spcBef>
              <a:defRPr/>
            </a:pPr>
            <a:r>
              <a:rPr lang="en-US" altLang="en-US" smtClean="0">
                <a:effectLst>
                  <a:outerShdw blurRad="38100" dist="38100" dir="2700000" algn="tl">
                    <a:srgbClr val="000000"/>
                  </a:outerShdw>
                </a:effectLst>
                <a:latin typeface="Arial" charset="0"/>
              </a:rPr>
              <a:t>Family Tradition.</a:t>
            </a:r>
          </a:p>
          <a:p>
            <a:pPr lvl="1">
              <a:spcBef>
                <a:spcPct val="40000"/>
              </a:spcBef>
              <a:defRPr/>
            </a:pPr>
            <a:r>
              <a:rPr lang="en-US" altLang="en-US" smtClean="0">
                <a:solidFill>
                  <a:schemeClr val="tx2"/>
                </a:solidFill>
                <a:effectLst>
                  <a:outerShdw blurRad="38100" dist="38100" dir="2700000" algn="tl">
                    <a:srgbClr val="000000"/>
                  </a:outerShdw>
                </a:effectLst>
                <a:latin typeface="Arial" charset="0"/>
              </a:rPr>
              <a:t>Some belong to a church or worship a certain way because their family has always done so.</a:t>
            </a:r>
          </a:p>
          <a:p>
            <a:pPr lvl="1">
              <a:spcBef>
                <a:spcPct val="40000"/>
              </a:spcBef>
              <a:defRPr/>
            </a:pPr>
            <a:r>
              <a:rPr lang="en-US" altLang="en-US" smtClean="0">
                <a:solidFill>
                  <a:schemeClr val="tx2"/>
                </a:solidFill>
                <a:effectLst>
                  <a:outerShdw blurRad="38100" dist="38100" dir="2700000" algn="tl">
                    <a:srgbClr val="000000"/>
                  </a:outerShdw>
                </a:effectLst>
                <a:latin typeface="Arial" charset="0"/>
              </a:rPr>
              <a:t>But following Christ is more important than family traditions.</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09666" name="Rectangle 2"/>
          <p:cNvSpPr>
            <a:spLocks noGrp="1" noChangeArrowheads="1"/>
          </p:cNvSpPr>
          <p:nvPr>
            <p:ph type="title"/>
          </p:nvPr>
        </p:nvSpPr>
        <p:spPr>
          <a:xfrm>
            <a:off x="228600" y="304800"/>
            <a:ext cx="8686800" cy="1143000"/>
          </a:xfrm>
        </p:spPr>
        <p:txBody>
          <a:bodyPr/>
          <a:lstStyle/>
          <a:p>
            <a:pPr>
              <a:defRPr/>
            </a:pPr>
            <a:r>
              <a:rPr lang="en-US" altLang="en-US" sz="4600" smtClean="0">
                <a:effectLst>
                  <a:outerShdw blurRad="38100" dist="38100" dir="2700000" algn="tl">
                    <a:srgbClr val="000000"/>
                  </a:outerShdw>
                </a:effectLst>
                <a:latin typeface="Arial" charset="0"/>
              </a:rPr>
              <a:t>The Authority Of The Bible</a:t>
            </a:r>
            <a:endParaRPr lang="en-US" altLang="en-US" sz="4800" smtClean="0"/>
          </a:p>
        </p:txBody>
      </p:sp>
      <p:sp>
        <p:nvSpPr>
          <p:cNvPr id="1009667" name="Rectangle 3"/>
          <p:cNvSpPr>
            <a:spLocks noGrp="1" noChangeArrowheads="1"/>
          </p:cNvSpPr>
          <p:nvPr>
            <p:ph type="body" idx="1"/>
          </p:nvPr>
        </p:nvSpPr>
        <p:spPr>
          <a:xfrm>
            <a:off x="381000" y="1371600"/>
            <a:ext cx="8534400" cy="5181600"/>
          </a:xfrm>
        </p:spPr>
        <p:txBody>
          <a:bodyPr/>
          <a:lstStyle/>
          <a:p>
            <a:pPr>
              <a:spcBef>
                <a:spcPct val="40000"/>
              </a:spcBef>
              <a:defRPr/>
            </a:pPr>
            <a:r>
              <a:rPr lang="en-US" altLang="en-US" smtClean="0">
                <a:effectLst>
                  <a:outerShdw blurRad="38100" dist="38100" dir="2700000" algn="tl">
                    <a:srgbClr val="000000"/>
                  </a:outerShdw>
                </a:effectLst>
                <a:latin typeface="Arial" charset="0"/>
              </a:rPr>
              <a:t>There is a need for authority in religion.</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56770" name="Rectangle 2"/>
          <p:cNvSpPr>
            <a:spLocks noGrp="1" noChangeArrowheads="1"/>
          </p:cNvSpPr>
          <p:nvPr>
            <p:ph type="title"/>
          </p:nvPr>
        </p:nvSpPr>
        <p:spPr>
          <a:xfrm>
            <a:off x="228600" y="304800"/>
            <a:ext cx="8686800" cy="1143000"/>
          </a:xfrm>
        </p:spPr>
        <p:txBody>
          <a:bodyPr/>
          <a:lstStyle/>
          <a:p>
            <a:pPr>
              <a:defRPr/>
            </a:pPr>
            <a:r>
              <a:rPr lang="en-US" altLang="en-US" sz="4600" smtClean="0">
                <a:effectLst>
                  <a:outerShdw blurRad="38100" dist="38100" dir="2700000" algn="tl">
                    <a:srgbClr val="000000"/>
                  </a:outerShdw>
                </a:effectLst>
                <a:latin typeface="Arial" charset="0"/>
              </a:rPr>
              <a:t>Incorrect Sources Of Authority </a:t>
            </a:r>
            <a:endParaRPr lang="en-US" altLang="en-US" sz="4800" smtClean="0"/>
          </a:p>
        </p:txBody>
      </p:sp>
      <p:sp>
        <p:nvSpPr>
          <p:cNvPr id="1056771" name="Rectangle 3"/>
          <p:cNvSpPr>
            <a:spLocks noGrp="1" noChangeArrowheads="1"/>
          </p:cNvSpPr>
          <p:nvPr>
            <p:ph type="body" idx="1"/>
          </p:nvPr>
        </p:nvSpPr>
        <p:spPr>
          <a:xfrm>
            <a:off x="381000" y="1371600"/>
            <a:ext cx="8534400" cy="5181600"/>
          </a:xfrm>
        </p:spPr>
        <p:txBody>
          <a:bodyPr/>
          <a:lstStyle/>
          <a:p>
            <a:pPr>
              <a:spcBef>
                <a:spcPct val="40000"/>
              </a:spcBef>
              <a:defRPr/>
            </a:pPr>
            <a:r>
              <a:rPr lang="en-US" altLang="en-US" smtClean="0">
                <a:effectLst>
                  <a:outerShdw blurRad="38100" dist="38100" dir="2700000" algn="tl">
                    <a:srgbClr val="000000"/>
                  </a:outerShdw>
                </a:effectLst>
                <a:latin typeface="Arial" charset="0"/>
              </a:rPr>
              <a:t>Family Tradition.</a:t>
            </a:r>
          </a:p>
          <a:p>
            <a:pPr lvl="1">
              <a:spcBef>
                <a:spcPct val="40000"/>
              </a:spcBef>
              <a:defRPr/>
            </a:pPr>
            <a:r>
              <a:rPr lang="en-US" altLang="en-US" smtClean="0">
                <a:solidFill>
                  <a:schemeClr val="tx2"/>
                </a:solidFill>
                <a:effectLst>
                  <a:outerShdw blurRad="38100" dist="38100" dir="2700000" algn="tl">
                    <a:srgbClr val="000000"/>
                  </a:outerShdw>
                </a:effectLst>
                <a:latin typeface="Arial" charset="0"/>
              </a:rPr>
              <a:t>Some belong to a church or worship a certain way because their family has always done so.</a:t>
            </a:r>
          </a:p>
          <a:p>
            <a:pPr lvl="1">
              <a:spcBef>
                <a:spcPct val="40000"/>
              </a:spcBef>
              <a:defRPr/>
            </a:pPr>
            <a:r>
              <a:rPr lang="en-US" altLang="en-US" smtClean="0">
                <a:solidFill>
                  <a:schemeClr val="tx2"/>
                </a:solidFill>
                <a:effectLst>
                  <a:outerShdw blurRad="38100" dist="38100" dir="2700000" algn="tl">
                    <a:srgbClr val="000000"/>
                  </a:outerShdw>
                </a:effectLst>
                <a:latin typeface="Arial" charset="0"/>
              </a:rPr>
              <a:t>But following Christ is more important than family traditions.</a:t>
            </a:r>
          </a:p>
        </p:txBody>
      </p:sp>
      <p:sp>
        <p:nvSpPr>
          <p:cNvPr id="31748" name="Rectangle 4"/>
          <p:cNvSpPr>
            <a:spLocks noChangeArrowheads="1"/>
          </p:cNvSpPr>
          <p:nvPr/>
        </p:nvSpPr>
        <p:spPr bwMode="auto">
          <a:xfrm>
            <a:off x="457200" y="4114800"/>
            <a:ext cx="8077200" cy="23622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algn="ctr"/>
            <a:r>
              <a:rPr lang="en-US" altLang="en-US" sz="2800" i="1">
                <a:solidFill>
                  <a:schemeClr val="bg2"/>
                </a:solidFill>
              </a:rPr>
              <a:t>“He who loves father or mother more than Me is not worthy of Me. And he who loves son or daughter more than Me is not worthy of Me” </a:t>
            </a:r>
          </a:p>
          <a:p>
            <a:pPr algn="ctr"/>
            <a:r>
              <a:rPr lang="en-US" altLang="en-US" sz="2800" i="1">
                <a:solidFill>
                  <a:schemeClr val="bg2"/>
                </a:solidFill>
              </a:rPr>
              <a:t>(Matthew 10:37).</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60866" name="Rectangle 2"/>
          <p:cNvSpPr>
            <a:spLocks noGrp="1" noChangeArrowheads="1"/>
          </p:cNvSpPr>
          <p:nvPr>
            <p:ph type="title"/>
          </p:nvPr>
        </p:nvSpPr>
        <p:spPr>
          <a:xfrm>
            <a:off x="228600" y="304800"/>
            <a:ext cx="8686800" cy="1143000"/>
          </a:xfrm>
        </p:spPr>
        <p:txBody>
          <a:bodyPr/>
          <a:lstStyle/>
          <a:p>
            <a:pPr>
              <a:defRPr/>
            </a:pPr>
            <a:r>
              <a:rPr lang="en-US" altLang="en-US" sz="4600" smtClean="0">
                <a:effectLst>
                  <a:outerShdw blurRad="38100" dist="38100" dir="2700000" algn="tl">
                    <a:srgbClr val="000000"/>
                  </a:outerShdw>
                </a:effectLst>
                <a:latin typeface="Arial" charset="0"/>
              </a:rPr>
              <a:t>Incorrect Sources Of Authority </a:t>
            </a:r>
            <a:endParaRPr lang="en-US" altLang="en-US" sz="4800" smtClean="0"/>
          </a:p>
        </p:txBody>
      </p:sp>
      <p:sp>
        <p:nvSpPr>
          <p:cNvPr id="1060867" name="Rectangle 3"/>
          <p:cNvSpPr>
            <a:spLocks noGrp="1" noChangeArrowheads="1"/>
          </p:cNvSpPr>
          <p:nvPr>
            <p:ph type="body" idx="1"/>
          </p:nvPr>
        </p:nvSpPr>
        <p:spPr>
          <a:xfrm>
            <a:off x="381000" y="1371600"/>
            <a:ext cx="8534400" cy="5181600"/>
          </a:xfrm>
        </p:spPr>
        <p:txBody>
          <a:bodyPr/>
          <a:lstStyle/>
          <a:p>
            <a:pPr>
              <a:spcBef>
                <a:spcPct val="40000"/>
              </a:spcBef>
              <a:defRPr/>
            </a:pPr>
            <a:r>
              <a:rPr lang="en-US" altLang="en-US" smtClean="0">
                <a:effectLst>
                  <a:outerShdw blurRad="38100" dist="38100" dir="2700000" algn="tl">
                    <a:srgbClr val="000000"/>
                  </a:outerShdw>
                </a:effectLst>
                <a:latin typeface="Arial" charset="0"/>
              </a:rPr>
              <a:t>Family Tradition.</a:t>
            </a:r>
          </a:p>
          <a:p>
            <a:pPr lvl="1">
              <a:spcBef>
                <a:spcPct val="40000"/>
              </a:spcBef>
              <a:defRPr/>
            </a:pPr>
            <a:r>
              <a:rPr lang="en-US" altLang="en-US" smtClean="0">
                <a:solidFill>
                  <a:schemeClr val="tx2"/>
                </a:solidFill>
                <a:effectLst>
                  <a:outerShdw blurRad="38100" dist="38100" dir="2700000" algn="tl">
                    <a:srgbClr val="000000"/>
                  </a:outerShdw>
                </a:effectLst>
                <a:latin typeface="Arial" charset="0"/>
              </a:rPr>
              <a:t>Some belong to a church or worship a certain way because their family has always done so.</a:t>
            </a:r>
          </a:p>
          <a:p>
            <a:pPr lvl="1">
              <a:spcBef>
                <a:spcPct val="40000"/>
              </a:spcBef>
              <a:defRPr/>
            </a:pPr>
            <a:r>
              <a:rPr lang="en-US" altLang="en-US" smtClean="0">
                <a:solidFill>
                  <a:schemeClr val="tx2"/>
                </a:solidFill>
                <a:effectLst>
                  <a:outerShdw blurRad="38100" dist="38100" dir="2700000" algn="tl">
                    <a:srgbClr val="000000"/>
                  </a:outerShdw>
                </a:effectLst>
                <a:latin typeface="Arial" charset="0"/>
              </a:rPr>
              <a:t>But following Christ is more important than family traditions.</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58818" name="Rectangle 2"/>
          <p:cNvSpPr>
            <a:spLocks noGrp="1" noChangeArrowheads="1"/>
          </p:cNvSpPr>
          <p:nvPr>
            <p:ph type="title"/>
          </p:nvPr>
        </p:nvSpPr>
        <p:spPr>
          <a:xfrm>
            <a:off x="228600" y="304800"/>
            <a:ext cx="8686800" cy="1143000"/>
          </a:xfrm>
        </p:spPr>
        <p:txBody>
          <a:bodyPr/>
          <a:lstStyle/>
          <a:p>
            <a:pPr>
              <a:defRPr/>
            </a:pPr>
            <a:r>
              <a:rPr lang="en-US" altLang="en-US" sz="4600" smtClean="0">
                <a:effectLst>
                  <a:outerShdw blurRad="38100" dist="38100" dir="2700000" algn="tl">
                    <a:srgbClr val="000000"/>
                  </a:outerShdw>
                </a:effectLst>
                <a:latin typeface="Arial" charset="0"/>
              </a:rPr>
              <a:t>Incorrect Sources Of Authority </a:t>
            </a:r>
            <a:endParaRPr lang="en-US" altLang="en-US" sz="4800" smtClean="0"/>
          </a:p>
        </p:txBody>
      </p:sp>
      <p:sp>
        <p:nvSpPr>
          <p:cNvPr id="1058819" name="Rectangle 3"/>
          <p:cNvSpPr>
            <a:spLocks noGrp="1" noChangeArrowheads="1"/>
          </p:cNvSpPr>
          <p:nvPr>
            <p:ph type="body" idx="1"/>
          </p:nvPr>
        </p:nvSpPr>
        <p:spPr>
          <a:xfrm>
            <a:off x="381000" y="1371600"/>
            <a:ext cx="8534400" cy="5181600"/>
          </a:xfrm>
        </p:spPr>
        <p:txBody>
          <a:bodyPr/>
          <a:lstStyle/>
          <a:p>
            <a:pPr>
              <a:spcBef>
                <a:spcPct val="40000"/>
              </a:spcBef>
              <a:defRPr/>
            </a:pPr>
            <a:r>
              <a:rPr lang="en-US" altLang="en-US" smtClean="0">
                <a:effectLst>
                  <a:outerShdw blurRad="38100" dist="38100" dir="2700000" algn="tl">
                    <a:srgbClr val="000000"/>
                  </a:outerShdw>
                </a:effectLst>
                <a:latin typeface="Arial" charset="0"/>
              </a:rPr>
              <a:t>Family Tradition.</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07266" name="Rectangle 2"/>
          <p:cNvSpPr>
            <a:spLocks noGrp="1" noChangeArrowheads="1"/>
          </p:cNvSpPr>
          <p:nvPr>
            <p:ph type="title"/>
          </p:nvPr>
        </p:nvSpPr>
        <p:spPr>
          <a:xfrm>
            <a:off x="228600" y="304800"/>
            <a:ext cx="8686800" cy="1143000"/>
          </a:xfrm>
        </p:spPr>
        <p:txBody>
          <a:bodyPr/>
          <a:lstStyle/>
          <a:p>
            <a:pPr>
              <a:defRPr/>
            </a:pPr>
            <a:r>
              <a:rPr lang="en-US" altLang="en-US" sz="4600" smtClean="0">
                <a:effectLst>
                  <a:outerShdw blurRad="38100" dist="38100" dir="2700000" algn="tl">
                    <a:srgbClr val="000000"/>
                  </a:outerShdw>
                </a:effectLst>
                <a:latin typeface="Arial" charset="0"/>
              </a:rPr>
              <a:t>Incorrect Sources Of Authority </a:t>
            </a:r>
            <a:endParaRPr lang="en-US" altLang="en-US" sz="4800" smtClean="0"/>
          </a:p>
        </p:txBody>
      </p:sp>
      <p:sp>
        <p:nvSpPr>
          <p:cNvPr id="907267" name="Rectangle 3"/>
          <p:cNvSpPr>
            <a:spLocks noGrp="1" noChangeArrowheads="1"/>
          </p:cNvSpPr>
          <p:nvPr>
            <p:ph type="body" idx="1"/>
          </p:nvPr>
        </p:nvSpPr>
        <p:spPr>
          <a:xfrm>
            <a:off x="381000" y="1371600"/>
            <a:ext cx="8534400" cy="5181600"/>
          </a:xfrm>
        </p:spPr>
        <p:txBody>
          <a:bodyPr/>
          <a:lstStyle/>
          <a:p>
            <a:pPr>
              <a:spcBef>
                <a:spcPct val="40000"/>
              </a:spcBef>
              <a:defRPr/>
            </a:pPr>
            <a:r>
              <a:rPr lang="en-US" altLang="en-US" smtClean="0">
                <a:effectLst>
                  <a:outerShdw blurRad="38100" dist="38100" dir="2700000" algn="tl">
                    <a:srgbClr val="000000"/>
                  </a:outerShdw>
                </a:effectLst>
                <a:latin typeface="Arial" charset="0"/>
              </a:rPr>
              <a:t>Family Tradition.</a:t>
            </a:r>
          </a:p>
          <a:p>
            <a:pPr>
              <a:spcBef>
                <a:spcPct val="40000"/>
              </a:spcBef>
              <a:defRPr/>
            </a:pPr>
            <a:r>
              <a:rPr lang="en-US" altLang="en-US" smtClean="0">
                <a:effectLst>
                  <a:outerShdw blurRad="38100" dist="38100" dir="2700000" algn="tl">
                    <a:srgbClr val="000000"/>
                  </a:outerShdw>
                </a:effectLst>
                <a:latin typeface="Arial" charset="0"/>
              </a:rPr>
              <a:t>Feelings or Emotions.</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62914" name="Rectangle 2"/>
          <p:cNvSpPr>
            <a:spLocks noGrp="1" noChangeArrowheads="1"/>
          </p:cNvSpPr>
          <p:nvPr>
            <p:ph type="title"/>
          </p:nvPr>
        </p:nvSpPr>
        <p:spPr>
          <a:xfrm>
            <a:off x="228600" y="304800"/>
            <a:ext cx="8686800" cy="1143000"/>
          </a:xfrm>
        </p:spPr>
        <p:txBody>
          <a:bodyPr/>
          <a:lstStyle/>
          <a:p>
            <a:pPr>
              <a:defRPr/>
            </a:pPr>
            <a:r>
              <a:rPr lang="en-US" altLang="en-US" sz="4600" smtClean="0">
                <a:effectLst>
                  <a:outerShdw blurRad="38100" dist="38100" dir="2700000" algn="tl">
                    <a:srgbClr val="000000"/>
                  </a:outerShdw>
                </a:effectLst>
                <a:latin typeface="Arial" charset="0"/>
              </a:rPr>
              <a:t>Incorrect Sources Of Authority </a:t>
            </a:r>
            <a:endParaRPr lang="en-US" altLang="en-US" sz="4800" smtClean="0"/>
          </a:p>
        </p:txBody>
      </p:sp>
      <p:sp>
        <p:nvSpPr>
          <p:cNvPr id="1062915" name="Rectangle 3"/>
          <p:cNvSpPr>
            <a:spLocks noGrp="1" noChangeArrowheads="1"/>
          </p:cNvSpPr>
          <p:nvPr>
            <p:ph type="body" idx="1"/>
          </p:nvPr>
        </p:nvSpPr>
        <p:spPr>
          <a:xfrm>
            <a:off x="381000" y="1371600"/>
            <a:ext cx="8534400" cy="5181600"/>
          </a:xfrm>
        </p:spPr>
        <p:txBody>
          <a:bodyPr/>
          <a:lstStyle/>
          <a:p>
            <a:pPr>
              <a:spcBef>
                <a:spcPct val="40000"/>
              </a:spcBef>
              <a:defRPr/>
            </a:pPr>
            <a:r>
              <a:rPr lang="en-US" altLang="en-US" smtClean="0">
                <a:effectLst>
                  <a:outerShdw blurRad="38100" dist="38100" dir="2700000" algn="tl">
                    <a:srgbClr val="000000"/>
                  </a:outerShdw>
                </a:effectLst>
                <a:latin typeface="Arial" charset="0"/>
              </a:rPr>
              <a:t>Family Tradition.</a:t>
            </a:r>
          </a:p>
          <a:p>
            <a:pPr>
              <a:spcBef>
                <a:spcPct val="40000"/>
              </a:spcBef>
              <a:defRPr/>
            </a:pPr>
            <a:r>
              <a:rPr lang="en-US" altLang="en-US" smtClean="0">
                <a:effectLst>
                  <a:outerShdw blurRad="38100" dist="38100" dir="2700000" algn="tl">
                    <a:srgbClr val="000000"/>
                  </a:outerShdw>
                </a:effectLst>
                <a:latin typeface="Arial" charset="0"/>
              </a:rPr>
              <a:t>Feelings or Emotions.</a:t>
            </a:r>
          </a:p>
          <a:p>
            <a:pPr lvl="1">
              <a:spcBef>
                <a:spcPct val="40000"/>
              </a:spcBef>
              <a:defRPr/>
            </a:pPr>
            <a:r>
              <a:rPr lang="en-US" altLang="en-US" smtClean="0">
                <a:solidFill>
                  <a:schemeClr val="tx2"/>
                </a:solidFill>
                <a:effectLst>
                  <a:outerShdw blurRad="38100" dist="38100" dir="2700000" algn="tl">
                    <a:srgbClr val="000000"/>
                  </a:outerShdw>
                </a:effectLst>
                <a:latin typeface="Arial" charset="0"/>
              </a:rPr>
              <a:t>Some base their religious beliefs and practices on what “feels” right to them.</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64962" name="Rectangle 2"/>
          <p:cNvSpPr>
            <a:spLocks noGrp="1" noChangeArrowheads="1"/>
          </p:cNvSpPr>
          <p:nvPr>
            <p:ph type="title"/>
          </p:nvPr>
        </p:nvSpPr>
        <p:spPr>
          <a:xfrm>
            <a:off x="228600" y="304800"/>
            <a:ext cx="8686800" cy="1143000"/>
          </a:xfrm>
        </p:spPr>
        <p:txBody>
          <a:bodyPr/>
          <a:lstStyle/>
          <a:p>
            <a:pPr>
              <a:defRPr/>
            </a:pPr>
            <a:r>
              <a:rPr lang="en-US" altLang="en-US" sz="4600" smtClean="0">
                <a:effectLst>
                  <a:outerShdw blurRad="38100" dist="38100" dir="2700000" algn="tl">
                    <a:srgbClr val="000000"/>
                  </a:outerShdw>
                </a:effectLst>
                <a:latin typeface="Arial" charset="0"/>
              </a:rPr>
              <a:t>Incorrect Sources Of Authority </a:t>
            </a:r>
            <a:endParaRPr lang="en-US" altLang="en-US" sz="4800" smtClean="0"/>
          </a:p>
        </p:txBody>
      </p:sp>
      <p:sp>
        <p:nvSpPr>
          <p:cNvPr id="1064963" name="Rectangle 3"/>
          <p:cNvSpPr>
            <a:spLocks noGrp="1" noChangeArrowheads="1"/>
          </p:cNvSpPr>
          <p:nvPr>
            <p:ph type="body" idx="1"/>
          </p:nvPr>
        </p:nvSpPr>
        <p:spPr>
          <a:xfrm>
            <a:off x="381000" y="1371600"/>
            <a:ext cx="8534400" cy="5181600"/>
          </a:xfrm>
        </p:spPr>
        <p:txBody>
          <a:bodyPr/>
          <a:lstStyle/>
          <a:p>
            <a:pPr>
              <a:spcBef>
                <a:spcPct val="40000"/>
              </a:spcBef>
              <a:defRPr/>
            </a:pPr>
            <a:r>
              <a:rPr lang="en-US" altLang="en-US" smtClean="0">
                <a:effectLst>
                  <a:outerShdw blurRad="38100" dist="38100" dir="2700000" algn="tl">
                    <a:srgbClr val="000000"/>
                  </a:outerShdw>
                </a:effectLst>
                <a:latin typeface="Arial" charset="0"/>
              </a:rPr>
              <a:t>Family Tradition.</a:t>
            </a:r>
          </a:p>
          <a:p>
            <a:pPr>
              <a:spcBef>
                <a:spcPct val="40000"/>
              </a:spcBef>
              <a:defRPr/>
            </a:pPr>
            <a:r>
              <a:rPr lang="en-US" altLang="en-US" smtClean="0">
                <a:effectLst>
                  <a:outerShdw blurRad="38100" dist="38100" dir="2700000" algn="tl">
                    <a:srgbClr val="000000"/>
                  </a:outerShdw>
                </a:effectLst>
                <a:latin typeface="Arial" charset="0"/>
              </a:rPr>
              <a:t>Feelings or Emotions.</a:t>
            </a:r>
          </a:p>
          <a:p>
            <a:pPr lvl="1">
              <a:spcBef>
                <a:spcPct val="40000"/>
              </a:spcBef>
              <a:defRPr/>
            </a:pPr>
            <a:r>
              <a:rPr lang="en-US" altLang="en-US" smtClean="0">
                <a:solidFill>
                  <a:schemeClr val="tx2"/>
                </a:solidFill>
                <a:effectLst>
                  <a:outerShdw blurRad="38100" dist="38100" dir="2700000" algn="tl">
                    <a:srgbClr val="000000"/>
                  </a:outerShdw>
                </a:effectLst>
                <a:latin typeface="Arial" charset="0"/>
              </a:rPr>
              <a:t>Some base their religious beliefs and practices on what “feels” right to them.</a:t>
            </a:r>
          </a:p>
          <a:p>
            <a:pPr lvl="1">
              <a:spcBef>
                <a:spcPct val="40000"/>
              </a:spcBef>
              <a:defRPr/>
            </a:pPr>
            <a:r>
              <a:rPr lang="en-US" altLang="en-US" smtClean="0">
                <a:solidFill>
                  <a:schemeClr val="tx2"/>
                </a:solidFill>
                <a:effectLst>
                  <a:outerShdw blurRad="38100" dist="38100" dir="2700000" algn="tl">
                    <a:srgbClr val="000000"/>
                  </a:outerShdw>
                </a:effectLst>
                <a:latin typeface="Arial" charset="0"/>
              </a:rPr>
              <a:t>But feelings are not a safe guide.</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67010" name="Rectangle 2"/>
          <p:cNvSpPr>
            <a:spLocks noGrp="1" noChangeArrowheads="1"/>
          </p:cNvSpPr>
          <p:nvPr>
            <p:ph type="title"/>
          </p:nvPr>
        </p:nvSpPr>
        <p:spPr>
          <a:xfrm>
            <a:off x="228600" y="304800"/>
            <a:ext cx="8686800" cy="1143000"/>
          </a:xfrm>
        </p:spPr>
        <p:txBody>
          <a:bodyPr/>
          <a:lstStyle/>
          <a:p>
            <a:pPr>
              <a:defRPr/>
            </a:pPr>
            <a:r>
              <a:rPr lang="en-US" altLang="en-US" sz="4600" smtClean="0">
                <a:effectLst>
                  <a:outerShdw blurRad="38100" dist="38100" dir="2700000" algn="tl">
                    <a:srgbClr val="000000"/>
                  </a:outerShdw>
                </a:effectLst>
                <a:latin typeface="Arial" charset="0"/>
              </a:rPr>
              <a:t>Incorrect Sources Of Authority </a:t>
            </a:r>
            <a:endParaRPr lang="en-US" altLang="en-US" sz="4800" smtClean="0"/>
          </a:p>
        </p:txBody>
      </p:sp>
      <p:sp>
        <p:nvSpPr>
          <p:cNvPr id="1067011" name="Rectangle 3"/>
          <p:cNvSpPr>
            <a:spLocks noGrp="1" noChangeArrowheads="1"/>
          </p:cNvSpPr>
          <p:nvPr>
            <p:ph type="body" idx="1"/>
          </p:nvPr>
        </p:nvSpPr>
        <p:spPr>
          <a:xfrm>
            <a:off x="381000" y="1371600"/>
            <a:ext cx="8534400" cy="5181600"/>
          </a:xfrm>
        </p:spPr>
        <p:txBody>
          <a:bodyPr/>
          <a:lstStyle/>
          <a:p>
            <a:pPr>
              <a:spcBef>
                <a:spcPct val="40000"/>
              </a:spcBef>
              <a:defRPr/>
            </a:pPr>
            <a:r>
              <a:rPr lang="en-US" altLang="en-US" smtClean="0">
                <a:effectLst>
                  <a:outerShdw blurRad="38100" dist="38100" dir="2700000" algn="tl">
                    <a:srgbClr val="000000"/>
                  </a:outerShdw>
                </a:effectLst>
                <a:latin typeface="Arial" charset="0"/>
              </a:rPr>
              <a:t>Family Tradition.</a:t>
            </a:r>
          </a:p>
          <a:p>
            <a:pPr>
              <a:spcBef>
                <a:spcPct val="40000"/>
              </a:spcBef>
              <a:defRPr/>
            </a:pPr>
            <a:r>
              <a:rPr lang="en-US" altLang="en-US" smtClean="0">
                <a:effectLst>
                  <a:outerShdw blurRad="38100" dist="38100" dir="2700000" algn="tl">
                    <a:srgbClr val="000000"/>
                  </a:outerShdw>
                </a:effectLst>
                <a:latin typeface="Arial" charset="0"/>
              </a:rPr>
              <a:t>Feelings or Emotions.</a:t>
            </a:r>
          </a:p>
          <a:p>
            <a:pPr lvl="1">
              <a:spcBef>
                <a:spcPct val="40000"/>
              </a:spcBef>
              <a:defRPr/>
            </a:pPr>
            <a:r>
              <a:rPr lang="en-US" altLang="en-US" smtClean="0">
                <a:solidFill>
                  <a:schemeClr val="tx2"/>
                </a:solidFill>
                <a:effectLst>
                  <a:outerShdw blurRad="38100" dist="38100" dir="2700000" algn="tl">
                    <a:srgbClr val="000000"/>
                  </a:outerShdw>
                </a:effectLst>
                <a:latin typeface="Arial" charset="0"/>
              </a:rPr>
              <a:t>Some base their religious beliefs and practices on what “feels” right to them.</a:t>
            </a:r>
          </a:p>
          <a:p>
            <a:pPr lvl="1">
              <a:spcBef>
                <a:spcPct val="40000"/>
              </a:spcBef>
              <a:defRPr/>
            </a:pPr>
            <a:r>
              <a:rPr lang="en-US" altLang="en-US" smtClean="0">
                <a:solidFill>
                  <a:schemeClr val="tx2"/>
                </a:solidFill>
                <a:effectLst>
                  <a:outerShdw blurRad="38100" dist="38100" dir="2700000" algn="tl">
                    <a:srgbClr val="000000"/>
                  </a:outerShdw>
                </a:effectLst>
                <a:latin typeface="Arial" charset="0"/>
              </a:rPr>
              <a:t>But feelings are not a safe guide.</a:t>
            </a:r>
          </a:p>
        </p:txBody>
      </p:sp>
      <p:sp>
        <p:nvSpPr>
          <p:cNvPr id="37892" name="Rectangle 4"/>
          <p:cNvSpPr>
            <a:spLocks noChangeArrowheads="1"/>
          </p:cNvSpPr>
          <p:nvPr/>
        </p:nvSpPr>
        <p:spPr bwMode="auto">
          <a:xfrm>
            <a:off x="457200" y="4419600"/>
            <a:ext cx="8077200" cy="20574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algn="ctr"/>
            <a:r>
              <a:rPr lang="en-US" altLang="en-US" sz="2800" i="1">
                <a:solidFill>
                  <a:schemeClr val="bg2"/>
                </a:solidFill>
              </a:rPr>
              <a:t>“There is a way that seems right to a man, </a:t>
            </a:r>
          </a:p>
          <a:p>
            <a:pPr algn="ctr"/>
            <a:r>
              <a:rPr lang="en-US" altLang="en-US" sz="2800" i="1">
                <a:solidFill>
                  <a:schemeClr val="bg2"/>
                </a:solidFill>
              </a:rPr>
              <a:t>but its end is the way of death” </a:t>
            </a:r>
          </a:p>
          <a:p>
            <a:pPr algn="ctr"/>
            <a:r>
              <a:rPr lang="en-US" altLang="en-US" sz="2800" i="1">
                <a:solidFill>
                  <a:schemeClr val="bg2"/>
                </a:solidFill>
              </a:rPr>
              <a:t>(Proverbs 14:12).</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69058" name="Rectangle 2"/>
          <p:cNvSpPr>
            <a:spLocks noGrp="1" noChangeArrowheads="1"/>
          </p:cNvSpPr>
          <p:nvPr>
            <p:ph type="title"/>
          </p:nvPr>
        </p:nvSpPr>
        <p:spPr>
          <a:xfrm>
            <a:off x="228600" y="304800"/>
            <a:ext cx="8686800" cy="1143000"/>
          </a:xfrm>
        </p:spPr>
        <p:txBody>
          <a:bodyPr/>
          <a:lstStyle/>
          <a:p>
            <a:pPr>
              <a:defRPr/>
            </a:pPr>
            <a:r>
              <a:rPr lang="en-US" altLang="en-US" sz="4600" smtClean="0">
                <a:effectLst>
                  <a:outerShdw blurRad="38100" dist="38100" dir="2700000" algn="tl">
                    <a:srgbClr val="000000"/>
                  </a:outerShdw>
                </a:effectLst>
                <a:latin typeface="Arial" charset="0"/>
              </a:rPr>
              <a:t>Incorrect Sources Of Authority </a:t>
            </a:r>
            <a:endParaRPr lang="en-US" altLang="en-US" sz="4800" smtClean="0"/>
          </a:p>
        </p:txBody>
      </p:sp>
      <p:sp>
        <p:nvSpPr>
          <p:cNvPr id="1069059" name="Rectangle 3"/>
          <p:cNvSpPr>
            <a:spLocks noGrp="1" noChangeArrowheads="1"/>
          </p:cNvSpPr>
          <p:nvPr>
            <p:ph type="body" idx="1"/>
          </p:nvPr>
        </p:nvSpPr>
        <p:spPr>
          <a:xfrm>
            <a:off x="381000" y="1371600"/>
            <a:ext cx="8534400" cy="5181600"/>
          </a:xfrm>
        </p:spPr>
        <p:txBody>
          <a:bodyPr/>
          <a:lstStyle/>
          <a:p>
            <a:pPr>
              <a:spcBef>
                <a:spcPct val="40000"/>
              </a:spcBef>
              <a:defRPr/>
            </a:pPr>
            <a:r>
              <a:rPr lang="en-US" altLang="en-US" smtClean="0">
                <a:effectLst>
                  <a:outerShdw blurRad="38100" dist="38100" dir="2700000" algn="tl">
                    <a:srgbClr val="000000"/>
                  </a:outerShdw>
                </a:effectLst>
                <a:latin typeface="Arial" charset="0"/>
              </a:rPr>
              <a:t>Family Tradition.</a:t>
            </a:r>
          </a:p>
          <a:p>
            <a:pPr>
              <a:spcBef>
                <a:spcPct val="40000"/>
              </a:spcBef>
              <a:defRPr/>
            </a:pPr>
            <a:r>
              <a:rPr lang="en-US" altLang="en-US" smtClean="0">
                <a:effectLst>
                  <a:outerShdw blurRad="38100" dist="38100" dir="2700000" algn="tl">
                    <a:srgbClr val="000000"/>
                  </a:outerShdw>
                </a:effectLst>
                <a:latin typeface="Arial" charset="0"/>
              </a:rPr>
              <a:t>Feelings or Emotions.</a:t>
            </a:r>
          </a:p>
          <a:p>
            <a:pPr lvl="1">
              <a:spcBef>
                <a:spcPct val="40000"/>
              </a:spcBef>
              <a:defRPr/>
            </a:pPr>
            <a:r>
              <a:rPr lang="en-US" altLang="en-US" smtClean="0">
                <a:solidFill>
                  <a:schemeClr val="tx2"/>
                </a:solidFill>
                <a:effectLst>
                  <a:outerShdw blurRad="38100" dist="38100" dir="2700000" algn="tl">
                    <a:srgbClr val="000000"/>
                  </a:outerShdw>
                </a:effectLst>
                <a:latin typeface="Arial" charset="0"/>
              </a:rPr>
              <a:t>Some base their religious beliefs and practices on what “feels” right to them.</a:t>
            </a:r>
          </a:p>
          <a:p>
            <a:pPr lvl="1">
              <a:spcBef>
                <a:spcPct val="40000"/>
              </a:spcBef>
              <a:defRPr/>
            </a:pPr>
            <a:r>
              <a:rPr lang="en-US" altLang="en-US" smtClean="0">
                <a:solidFill>
                  <a:schemeClr val="tx2"/>
                </a:solidFill>
                <a:effectLst>
                  <a:outerShdw blurRad="38100" dist="38100" dir="2700000" algn="tl">
                    <a:srgbClr val="000000"/>
                  </a:outerShdw>
                </a:effectLst>
                <a:latin typeface="Arial" charset="0"/>
              </a:rPr>
              <a:t>But feelings are not a safe guide.</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71106" name="Rectangle 2"/>
          <p:cNvSpPr>
            <a:spLocks noGrp="1" noChangeArrowheads="1"/>
          </p:cNvSpPr>
          <p:nvPr>
            <p:ph type="title"/>
          </p:nvPr>
        </p:nvSpPr>
        <p:spPr>
          <a:xfrm>
            <a:off x="228600" y="304800"/>
            <a:ext cx="8686800" cy="1143000"/>
          </a:xfrm>
        </p:spPr>
        <p:txBody>
          <a:bodyPr/>
          <a:lstStyle/>
          <a:p>
            <a:pPr>
              <a:defRPr/>
            </a:pPr>
            <a:r>
              <a:rPr lang="en-US" altLang="en-US" sz="4600" smtClean="0">
                <a:effectLst>
                  <a:outerShdw blurRad="38100" dist="38100" dir="2700000" algn="tl">
                    <a:srgbClr val="000000"/>
                  </a:outerShdw>
                </a:effectLst>
                <a:latin typeface="Arial" charset="0"/>
              </a:rPr>
              <a:t>Incorrect Sources Of Authority </a:t>
            </a:r>
            <a:endParaRPr lang="en-US" altLang="en-US" sz="4800" smtClean="0"/>
          </a:p>
        </p:txBody>
      </p:sp>
      <p:sp>
        <p:nvSpPr>
          <p:cNvPr id="1071107" name="Rectangle 3"/>
          <p:cNvSpPr>
            <a:spLocks noGrp="1" noChangeArrowheads="1"/>
          </p:cNvSpPr>
          <p:nvPr>
            <p:ph type="body" idx="1"/>
          </p:nvPr>
        </p:nvSpPr>
        <p:spPr>
          <a:xfrm>
            <a:off x="381000" y="1371600"/>
            <a:ext cx="8534400" cy="5181600"/>
          </a:xfrm>
        </p:spPr>
        <p:txBody>
          <a:bodyPr/>
          <a:lstStyle/>
          <a:p>
            <a:pPr>
              <a:spcBef>
                <a:spcPct val="40000"/>
              </a:spcBef>
              <a:defRPr/>
            </a:pPr>
            <a:r>
              <a:rPr lang="en-US" altLang="en-US" smtClean="0">
                <a:effectLst>
                  <a:outerShdw blurRad="38100" dist="38100" dir="2700000" algn="tl">
                    <a:srgbClr val="000000"/>
                  </a:outerShdw>
                </a:effectLst>
                <a:latin typeface="Arial" charset="0"/>
              </a:rPr>
              <a:t>Family Tradition.</a:t>
            </a:r>
          </a:p>
          <a:p>
            <a:pPr>
              <a:spcBef>
                <a:spcPct val="40000"/>
              </a:spcBef>
              <a:defRPr/>
            </a:pPr>
            <a:r>
              <a:rPr lang="en-US" altLang="en-US" smtClean="0">
                <a:effectLst>
                  <a:outerShdw blurRad="38100" dist="38100" dir="2700000" algn="tl">
                    <a:srgbClr val="000000"/>
                  </a:outerShdw>
                </a:effectLst>
                <a:latin typeface="Arial" charset="0"/>
              </a:rPr>
              <a:t>Feelings or Emotions.</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09314" name="Rectangle 2"/>
          <p:cNvSpPr>
            <a:spLocks noGrp="1" noChangeArrowheads="1"/>
          </p:cNvSpPr>
          <p:nvPr>
            <p:ph type="title"/>
          </p:nvPr>
        </p:nvSpPr>
        <p:spPr>
          <a:xfrm>
            <a:off x="228600" y="304800"/>
            <a:ext cx="8686800" cy="1143000"/>
          </a:xfrm>
        </p:spPr>
        <p:txBody>
          <a:bodyPr/>
          <a:lstStyle/>
          <a:p>
            <a:pPr>
              <a:defRPr/>
            </a:pPr>
            <a:r>
              <a:rPr lang="en-US" altLang="en-US" sz="4600" smtClean="0">
                <a:effectLst>
                  <a:outerShdw blurRad="38100" dist="38100" dir="2700000" algn="tl">
                    <a:srgbClr val="000000"/>
                  </a:outerShdw>
                </a:effectLst>
                <a:latin typeface="Arial" charset="0"/>
              </a:rPr>
              <a:t>Incorrect Sources Of Authority </a:t>
            </a:r>
            <a:endParaRPr lang="en-US" altLang="en-US" sz="4800" smtClean="0"/>
          </a:p>
        </p:txBody>
      </p:sp>
      <p:sp>
        <p:nvSpPr>
          <p:cNvPr id="909315" name="Rectangle 3"/>
          <p:cNvSpPr>
            <a:spLocks noGrp="1" noChangeArrowheads="1"/>
          </p:cNvSpPr>
          <p:nvPr>
            <p:ph type="body" idx="1"/>
          </p:nvPr>
        </p:nvSpPr>
        <p:spPr>
          <a:xfrm>
            <a:off x="381000" y="1371600"/>
            <a:ext cx="8534400" cy="5181600"/>
          </a:xfrm>
        </p:spPr>
        <p:txBody>
          <a:bodyPr/>
          <a:lstStyle/>
          <a:p>
            <a:pPr>
              <a:spcBef>
                <a:spcPct val="40000"/>
              </a:spcBef>
              <a:defRPr/>
            </a:pPr>
            <a:r>
              <a:rPr lang="en-US" altLang="en-US" smtClean="0">
                <a:effectLst>
                  <a:outerShdw blurRad="38100" dist="38100" dir="2700000" algn="tl">
                    <a:srgbClr val="000000"/>
                  </a:outerShdw>
                </a:effectLst>
                <a:latin typeface="Arial" charset="0"/>
              </a:rPr>
              <a:t>Family Tradition.</a:t>
            </a:r>
          </a:p>
          <a:p>
            <a:pPr>
              <a:spcBef>
                <a:spcPct val="40000"/>
              </a:spcBef>
              <a:defRPr/>
            </a:pPr>
            <a:r>
              <a:rPr lang="en-US" altLang="en-US" smtClean="0">
                <a:effectLst>
                  <a:outerShdw blurRad="38100" dist="38100" dir="2700000" algn="tl">
                    <a:srgbClr val="000000"/>
                  </a:outerShdw>
                </a:effectLst>
                <a:latin typeface="Arial" charset="0"/>
              </a:rPr>
              <a:t>Feelings or Emotions.</a:t>
            </a:r>
          </a:p>
          <a:p>
            <a:pPr>
              <a:spcBef>
                <a:spcPct val="40000"/>
              </a:spcBef>
              <a:defRPr/>
            </a:pPr>
            <a:r>
              <a:rPr lang="en-US" altLang="en-US" smtClean="0">
                <a:effectLst>
                  <a:outerShdw blurRad="38100" dist="38100" dir="2700000" algn="tl">
                    <a:srgbClr val="000000"/>
                  </a:outerShdw>
                </a:effectLst>
                <a:latin typeface="Arial" charset="0"/>
              </a:rPr>
              <a:t>Modern Religious Leaders.</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11714" name="Rectangle 2"/>
          <p:cNvSpPr>
            <a:spLocks noGrp="1" noChangeArrowheads="1"/>
          </p:cNvSpPr>
          <p:nvPr>
            <p:ph type="title"/>
          </p:nvPr>
        </p:nvSpPr>
        <p:spPr>
          <a:xfrm>
            <a:off x="228600" y="304800"/>
            <a:ext cx="8686800" cy="1143000"/>
          </a:xfrm>
        </p:spPr>
        <p:txBody>
          <a:bodyPr/>
          <a:lstStyle/>
          <a:p>
            <a:pPr>
              <a:defRPr/>
            </a:pPr>
            <a:r>
              <a:rPr lang="en-US" altLang="en-US" sz="4600" smtClean="0">
                <a:effectLst>
                  <a:outerShdw blurRad="38100" dist="38100" dir="2700000" algn="tl">
                    <a:srgbClr val="000000"/>
                  </a:outerShdw>
                </a:effectLst>
                <a:latin typeface="Arial" charset="0"/>
              </a:rPr>
              <a:t>The Authority Of The Bible</a:t>
            </a:r>
            <a:endParaRPr lang="en-US" altLang="en-US" sz="4800" smtClean="0"/>
          </a:p>
        </p:txBody>
      </p:sp>
      <p:sp>
        <p:nvSpPr>
          <p:cNvPr id="1011715" name="Rectangle 3"/>
          <p:cNvSpPr>
            <a:spLocks noGrp="1" noChangeArrowheads="1"/>
          </p:cNvSpPr>
          <p:nvPr>
            <p:ph type="body" idx="1"/>
          </p:nvPr>
        </p:nvSpPr>
        <p:spPr>
          <a:xfrm>
            <a:off x="381000" y="1371600"/>
            <a:ext cx="8534400" cy="5181600"/>
          </a:xfrm>
        </p:spPr>
        <p:txBody>
          <a:bodyPr/>
          <a:lstStyle/>
          <a:p>
            <a:pPr>
              <a:spcBef>
                <a:spcPct val="40000"/>
              </a:spcBef>
              <a:defRPr/>
            </a:pPr>
            <a:r>
              <a:rPr lang="en-US" altLang="en-US" smtClean="0">
                <a:effectLst>
                  <a:outerShdw blurRad="38100" dist="38100" dir="2700000" algn="tl">
                    <a:srgbClr val="000000"/>
                  </a:outerShdw>
                </a:effectLst>
                <a:latin typeface="Arial" charset="0"/>
              </a:rPr>
              <a:t>There is a need for authority in religion.</a:t>
            </a:r>
          </a:p>
          <a:p>
            <a:pPr>
              <a:spcBef>
                <a:spcPct val="40000"/>
              </a:spcBef>
              <a:defRPr/>
            </a:pPr>
            <a:r>
              <a:rPr lang="en-US" altLang="en-US" smtClean="0">
                <a:effectLst>
                  <a:outerShdw blurRad="38100" dist="38100" dir="2700000" algn="tl">
                    <a:srgbClr val="000000"/>
                  </a:outerShdw>
                </a:effectLst>
                <a:latin typeface="Arial" charset="0"/>
              </a:rPr>
              <a:t>The Bible gives us a perfect guide in all religious matters.</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73154" name="Rectangle 2"/>
          <p:cNvSpPr>
            <a:spLocks noGrp="1" noChangeArrowheads="1"/>
          </p:cNvSpPr>
          <p:nvPr>
            <p:ph type="title"/>
          </p:nvPr>
        </p:nvSpPr>
        <p:spPr>
          <a:xfrm>
            <a:off x="228600" y="304800"/>
            <a:ext cx="8686800" cy="1143000"/>
          </a:xfrm>
        </p:spPr>
        <p:txBody>
          <a:bodyPr/>
          <a:lstStyle/>
          <a:p>
            <a:pPr>
              <a:defRPr/>
            </a:pPr>
            <a:r>
              <a:rPr lang="en-US" altLang="en-US" sz="4600" smtClean="0">
                <a:effectLst>
                  <a:outerShdw blurRad="38100" dist="38100" dir="2700000" algn="tl">
                    <a:srgbClr val="000000"/>
                  </a:outerShdw>
                </a:effectLst>
                <a:latin typeface="Arial" charset="0"/>
              </a:rPr>
              <a:t>Incorrect Sources Of Authority </a:t>
            </a:r>
            <a:endParaRPr lang="en-US" altLang="en-US" sz="4800" smtClean="0"/>
          </a:p>
        </p:txBody>
      </p:sp>
      <p:sp>
        <p:nvSpPr>
          <p:cNvPr id="1073155" name="Rectangle 3"/>
          <p:cNvSpPr>
            <a:spLocks noGrp="1" noChangeArrowheads="1"/>
          </p:cNvSpPr>
          <p:nvPr>
            <p:ph type="body" idx="1"/>
          </p:nvPr>
        </p:nvSpPr>
        <p:spPr>
          <a:xfrm>
            <a:off x="381000" y="1371600"/>
            <a:ext cx="8534400" cy="5181600"/>
          </a:xfrm>
        </p:spPr>
        <p:txBody>
          <a:bodyPr/>
          <a:lstStyle/>
          <a:p>
            <a:pPr>
              <a:spcBef>
                <a:spcPct val="40000"/>
              </a:spcBef>
              <a:defRPr/>
            </a:pPr>
            <a:r>
              <a:rPr lang="en-US" altLang="en-US" smtClean="0">
                <a:effectLst>
                  <a:outerShdw blurRad="38100" dist="38100" dir="2700000" algn="tl">
                    <a:srgbClr val="000000"/>
                  </a:outerShdw>
                </a:effectLst>
                <a:latin typeface="Arial" charset="0"/>
              </a:rPr>
              <a:t>Family Tradition.</a:t>
            </a:r>
          </a:p>
          <a:p>
            <a:pPr>
              <a:spcBef>
                <a:spcPct val="40000"/>
              </a:spcBef>
              <a:defRPr/>
            </a:pPr>
            <a:r>
              <a:rPr lang="en-US" altLang="en-US" smtClean="0">
                <a:effectLst>
                  <a:outerShdw blurRad="38100" dist="38100" dir="2700000" algn="tl">
                    <a:srgbClr val="000000"/>
                  </a:outerShdw>
                </a:effectLst>
                <a:latin typeface="Arial" charset="0"/>
              </a:rPr>
              <a:t>Feelings or Emotions.</a:t>
            </a:r>
          </a:p>
          <a:p>
            <a:pPr>
              <a:spcBef>
                <a:spcPct val="40000"/>
              </a:spcBef>
              <a:defRPr/>
            </a:pPr>
            <a:r>
              <a:rPr lang="en-US" altLang="en-US" smtClean="0">
                <a:effectLst>
                  <a:outerShdw blurRad="38100" dist="38100" dir="2700000" algn="tl">
                    <a:srgbClr val="000000"/>
                  </a:outerShdw>
                </a:effectLst>
                <a:latin typeface="Arial" charset="0"/>
              </a:rPr>
              <a:t>Modern Religious Leaders.</a:t>
            </a:r>
          </a:p>
          <a:p>
            <a:pPr lvl="1">
              <a:spcBef>
                <a:spcPct val="40000"/>
              </a:spcBef>
              <a:defRPr/>
            </a:pPr>
            <a:r>
              <a:rPr lang="en-US" altLang="en-US" smtClean="0">
                <a:solidFill>
                  <a:schemeClr val="tx2"/>
                </a:solidFill>
                <a:effectLst>
                  <a:outerShdw blurRad="38100" dist="38100" dir="2700000" algn="tl">
                    <a:srgbClr val="000000"/>
                  </a:outerShdw>
                </a:effectLst>
                <a:latin typeface="Arial" charset="0"/>
              </a:rPr>
              <a:t>Some base their religious beliefs and practices on what their preacher says.</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75202" name="Rectangle 2"/>
          <p:cNvSpPr>
            <a:spLocks noGrp="1" noChangeArrowheads="1"/>
          </p:cNvSpPr>
          <p:nvPr>
            <p:ph type="title"/>
          </p:nvPr>
        </p:nvSpPr>
        <p:spPr>
          <a:xfrm>
            <a:off x="228600" y="304800"/>
            <a:ext cx="8686800" cy="1143000"/>
          </a:xfrm>
        </p:spPr>
        <p:txBody>
          <a:bodyPr/>
          <a:lstStyle/>
          <a:p>
            <a:pPr>
              <a:defRPr/>
            </a:pPr>
            <a:r>
              <a:rPr lang="en-US" altLang="en-US" sz="4600" smtClean="0">
                <a:effectLst>
                  <a:outerShdw blurRad="38100" dist="38100" dir="2700000" algn="tl">
                    <a:srgbClr val="000000"/>
                  </a:outerShdw>
                </a:effectLst>
                <a:latin typeface="Arial" charset="0"/>
              </a:rPr>
              <a:t>Incorrect Sources Of Authority </a:t>
            </a:r>
            <a:endParaRPr lang="en-US" altLang="en-US" sz="4800" smtClean="0"/>
          </a:p>
        </p:txBody>
      </p:sp>
      <p:sp>
        <p:nvSpPr>
          <p:cNvPr id="1075203" name="Rectangle 3"/>
          <p:cNvSpPr>
            <a:spLocks noGrp="1" noChangeArrowheads="1"/>
          </p:cNvSpPr>
          <p:nvPr>
            <p:ph type="body" idx="1"/>
          </p:nvPr>
        </p:nvSpPr>
        <p:spPr>
          <a:xfrm>
            <a:off x="381000" y="1371600"/>
            <a:ext cx="8534400" cy="5181600"/>
          </a:xfrm>
        </p:spPr>
        <p:txBody>
          <a:bodyPr/>
          <a:lstStyle/>
          <a:p>
            <a:pPr>
              <a:spcBef>
                <a:spcPct val="40000"/>
              </a:spcBef>
              <a:defRPr/>
            </a:pPr>
            <a:r>
              <a:rPr lang="en-US" altLang="en-US" smtClean="0">
                <a:effectLst>
                  <a:outerShdw blurRad="38100" dist="38100" dir="2700000" algn="tl">
                    <a:srgbClr val="000000"/>
                  </a:outerShdw>
                </a:effectLst>
                <a:latin typeface="Arial" charset="0"/>
              </a:rPr>
              <a:t>Family Tradition.</a:t>
            </a:r>
          </a:p>
          <a:p>
            <a:pPr>
              <a:spcBef>
                <a:spcPct val="40000"/>
              </a:spcBef>
              <a:defRPr/>
            </a:pPr>
            <a:r>
              <a:rPr lang="en-US" altLang="en-US" smtClean="0">
                <a:effectLst>
                  <a:outerShdw blurRad="38100" dist="38100" dir="2700000" algn="tl">
                    <a:srgbClr val="000000"/>
                  </a:outerShdw>
                </a:effectLst>
                <a:latin typeface="Arial" charset="0"/>
              </a:rPr>
              <a:t>Feelings or Emotions.</a:t>
            </a:r>
          </a:p>
          <a:p>
            <a:pPr>
              <a:spcBef>
                <a:spcPct val="40000"/>
              </a:spcBef>
              <a:defRPr/>
            </a:pPr>
            <a:r>
              <a:rPr lang="en-US" altLang="en-US" smtClean="0">
                <a:effectLst>
                  <a:outerShdw blurRad="38100" dist="38100" dir="2700000" algn="tl">
                    <a:srgbClr val="000000"/>
                  </a:outerShdw>
                </a:effectLst>
                <a:latin typeface="Arial" charset="0"/>
              </a:rPr>
              <a:t>Modern Religious Leaders.</a:t>
            </a:r>
          </a:p>
          <a:p>
            <a:pPr lvl="1">
              <a:spcBef>
                <a:spcPct val="40000"/>
              </a:spcBef>
              <a:defRPr/>
            </a:pPr>
            <a:r>
              <a:rPr lang="en-US" altLang="en-US" smtClean="0">
                <a:solidFill>
                  <a:schemeClr val="tx2"/>
                </a:solidFill>
                <a:effectLst>
                  <a:outerShdw blurRad="38100" dist="38100" dir="2700000" algn="tl">
                    <a:srgbClr val="000000"/>
                  </a:outerShdw>
                </a:effectLst>
                <a:latin typeface="Arial" charset="0"/>
              </a:rPr>
              <a:t>Some base their religious beliefs and practices on what their preacher says.</a:t>
            </a:r>
          </a:p>
          <a:p>
            <a:pPr lvl="1">
              <a:spcBef>
                <a:spcPct val="40000"/>
              </a:spcBef>
              <a:defRPr/>
            </a:pPr>
            <a:r>
              <a:rPr lang="en-US" altLang="en-US" smtClean="0">
                <a:solidFill>
                  <a:schemeClr val="tx2"/>
                </a:solidFill>
                <a:effectLst>
                  <a:outerShdw blurRad="38100" dist="38100" dir="2700000" algn="tl">
                    <a:srgbClr val="000000"/>
                  </a:outerShdw>
                </a:effectLst>
                <a:latin typeface="Arial" charset="0"/>
              </a:rPr>
              <a:t>But religious leaders are often wrong.</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75202" name="Rectangle 2"/>
          <p:cNvSpPr>
            <a:spLocks noGrp="1" noChangeArrowheads="1"/>
          </p:cNvSpPr>
          <p:nvPr>
            <p:ph type="title"/>
          </p:nvPr>
        </p:nvSpPr>
        <p:spPr>
          <a:xfrm>
            <a:off x="228600" y="304800"/>
            <a:ext cx="8686800" cy="1143000"/>
          </a:xfrm>
        </p:spPr>
        <p:txBody>
          <a:bodyPr/>
          <a:lstStyle/>
          <a:p>
            <a:pPr>
              <a:defRPr/>
            </a:pPr>
            <a:r>
              <a:rPr lang="en-US" altLang="en-US" sz="4600" smtClean="0">
                <a:effectLst>
                  <a:outerShdw blurRad="38100" dist="38100" dir="2700000" algn="tl">
                    <a:srgbClr val="000000"/>
                  </a:outerShdw>
                </a:effectLst>
                <a:latin typeface="Arial" charset="0"/>
              </a:rPr>
              <a:t>Incorrect Sources Of Authority </a:t>
            </a:r>
            <a:endParaRPr lang="en-US" altLang="en-US" sz="4800" smtClean="0"/>
          </a:p>
        </p:txBody>
      </p:sp>
      <p:sp>
        <p:nvSpPr>
          <p:cNvPr id="1075203" name="Rectangle 3"/>
          <p:cNvSpPr>
            <a:spLocks noGrp="1" noChangeArrowheads="1"/>
          </p:cNvSpPr>
          <p:nvPr>
            <p:ph type="body" idx="1"/>
          </p:nvPr>
        </p:nvSpPr>
        <p:spPr>
          <a:xfrm>
            <a:off x="381000" y="1371600"/>
            <a:ext cx="8534400" cy="5181600"/>
          </a:xfrm>
        </p:spPr>
        <p:txBody>
          <a:bodyPr/>
          <a:lstStyle/>
          <a:p>
            <a:pPr>
              <a:spcBef>
                <a:spcPct val="40000"/>
              </a:spcBef>
              <a:defRPr/>
            </a:pPr>
            <a:r>
              <a:rPr lang="en-US" altLang="en-US" smtClean="0">
                <a:effectLst>
                  <a:outerShdw blurRad="38100" dist="38100" dir="2700000" algn="tl">
                    <a:srgbClr val="000000"/>
                  </a:outerShdw>
                </a:effectLst>
                <a:latin typeface="Arial" charset="0"/>
              </a:rPr>
              <a:t>Family Tradition.</a:t>
            </a:r>
          </a:p>
          <a:p>
            <a:pPr>
              <a:spcBef>
                <a:spcPct val="40000"/>
              </a:spcBef>
              <a:defRPr/>
            </a:pPr>
            <a:r>
              <a:rPr lang="en-US" altLang="en-US" smtClean="0">
                <a:effectLst>
                  <a:outerShdw blurRad="38100" dist="38100" dir="2700000" algn="tl">
                    <a:srgbClr val="000000"/>
                  </a:outerShdw>
                </a:effectLst>
                <a:latin typeface="Arial" charset="0"/>
              </a:rPr>
              <a:t>Feelings or Emotions.</a:t>
            </a:r>
          </a:p>
          <a:p>
            <a:pPr>
              <a:spcBef>
                <a:spcPct val="40000"/>
              </a:spcBef>
              <a:defRPr/>
            </a:pPr>
            <a:r>
              <a:rPr lang="en-US" altLang="en-US" smtClean="0">
                <a:effectLst>
                  <a:outerShdw blurRad="38100" dist="38100" dir="2700000" algn="tl">
                    <a:srgbClr val="000000"/>
                  </a:outerShdw>
                </a:effectLst>
                <a:latin typeface="Arial" charset="0"/>
              </a:rPr>
              <a:t>Modern Religious Leaders.</a:t>
            </a:r>
          </a:p>
          <a:p>
            <a:pPr lvl="1">
              <a:spcBef>
                <a:spcPct val="40000"/>
              </a:spcBef>
              <a:defRPr/>
            </a:pPr>
            <a:r>
              <a:rPr lang="en-US" altLang="en-US" smtClean="0">
                <a:solidFill>
                  <a:schemeClr val="tx2"/>
                </a:solidFill>
                <a:effectLst>
                  <a:outerShdw blurRad="38100" dist="38100" dir="2700000" algn="tl">
                    <a:srgbClr val="000000"/>
                  </a:outerShdw>
                </a:effectLst>
                <a:latin typeface="Arial" charset="0"/>
              </a:rPr>
              <a:t>Some base their religious beliefs and practices on what their preacher says.</a:t>
            </a:r>
          </a:p>
          <a:p>
            <a:pPr lvl="1">
              <a:spcBef>
                <a:spcPct val="40000"/>
              </a:spcBef>
              <a:defRPr/>
            </a:pPr>
            <a:r>
              <a:rPr lang="en-US" altLang="en-US" smtClean="0">
                <a:solidFill>
                  <a:schemeClr val="tx2"/>
                </a:solidFill>
                <a:effectLst>
                  <a:outerShdw blurRad="38100" dist="38100" dir="2700000" algn="tl">
                    <a:srgbClr val="000000"/>
                  </a:outerShdw>
                </a:effectLst>
                <a:latin typeface="Arial" charset="0"/>
              </a:rPr>
              <a:t>But religious leaders are often wrong.</a:t>
            </a:r>
          </a:p>
        </p:txBody>
      </p:sp>
      <p:sp>
        <p:nvSpPr>
          <p:cNvPr id="44036" name="Rectangle 4"/>
          <p:cNvSpPr>
            <a:spLocks noChangeArrowheads="1"/>
          </p:cNvSpPr>
          <p:nvPr/>
        </p:nvSpPr>
        <p:spPr bwMode="auto">
          <a:xfrm>
            <a:off x="457200" y="4419600"/>
            <a:ext cx="8077200" cy="20574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algn="ctr"/>
            <a:r>
              <a:rPr lang="en-US" altLang="en-US" sz="2800" i="1">
                <a:solidFill>
                  <a:schemeClr val="bg2"/>
                </a:solidFill>
              </a:rPr>
              <a:t>“Let them alone. They are blind leaders of the blind. And if the blind leads the blind, both </a:t>
            </a:r>
          </a:p>
          <a:p>
            <a:pPr algn="ctr"/>
            <a:r>
              <a:rPr lang="en-US" altLang="en-US" sz="2800" i="1">
                <a:solidFill>
                  <a:schemeClr val="bg2"/>
                </a:solidFill>
              </a:rPr>
              <a:t>will fall into a ditch” (Matthew 15:14).</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77250" name="Rectangle 2"/>
          <p:cNvSpPr>
            <a:spLocks noGrp="1" noChangeArrowheads="1"/>
          </p:cNvSpPr>
          <p:nvPr>
            <p:ph type="title"/>
          </p:nvPr>
        </p:nvSpPr>
        <p:spPr>
          <a:xfrm>
            <a:off x="228600" y="304800"/>
            <a:ext cx="8686800" cy="1143000"/>
          </a:xfrm>
        </p:spPr>
        <p:txBody>
          <a:bodyPr/>
          <a:lstStyle/>
          <a:p>
            <a:pPr>
              <a:defRPr/>
            </a:pPr>
            <a:r>
              <a:rPr lang="en-US" altLang="en-US" sz="4600" smtClean="0">
                <a:effectLst>
                  <a:outerShdw blurRad="38100" dist="38100" dir="2700000" algn="tl">
                    <a:srgbClr val="000000"/>
                  </a:outerShdw>
                </a:effectLst>
                <a:latin typeface="Arial" charset="0"/>
              </a:rPr>
              <a:t>Incorrect Sources Of Authority </a:t>
            </a:r>
            <a:endParaRPr lang="en-US" altLang="en-US" sz="4800" smtClean="0"/>
          </a:p>
        </p:txBody>
      </p:sp>
      <p:sp>
        <p:nvSpPr>
          <p:cNvPr id="1077251" name="Rectangle 3"/>
          <p:cNvSpPr>
            <a:spLocks noGrp="1" noChangeArrowheads="1"/>
          </p:cNvSpPr>
          <p:nvPr>
            <p:ph type="body" idx="1"/>
          </p:nvPr>
        </p:nvSpPr>
        <p:spPr>
          <a:xfrm>
            <a:off x="381000" y="1371600"/>
            <a:ext cx="8534400" cy="5181600"/>
          </a:xfrm>
        </p:spPr>
        <p:txBody>
          <a:bodyPr/>
          <a:lstStyle/>
          <a:p>
            <a:pPr>
              <a:spcBef>
                <a:spcPct val="40000"/>
              </a:spcBef>
              <a:defRPr/>
            </a:pPr>
            <a:r>
              <a:rPr lang="en-US" altLang="en-US" smtClean="0">
                <a:effectLst>
                  <a:outerShdw blurRad="38100" dist="38100" dir="2700000" algn="tl">
                    <a:srgbClr val="000000"/>
                  </a:outerShdw>
                </a:effectLst>
                <a:latin typeface="Arial" charset="0"/>
              </a:rPr>
              <a:t>Family Tradition.</a:t>
            </a:r>
          </a:p>
          <a:p>
            <a:pPr>
              <a:spcBef>
                <a:spcPct val="40000"/>
              </a:spcBef>
              <a:defRPr/>
            </a:pPr>
            <a:r>
              <a:rPr lang="en-US" altLang="en-US" smtClean="0">
                <a:effectLst>
                  <a:outerShdw blurRad="38100" dist="38100" dir="2700000" algn="tl">
                    <a:srgbClr val="000000"/>
                  </a:outerShdw>
                </a:effectLst>
                <a:latin typeface="Arial" charset="0"/>
              </a:rPr>
              <a:t>Feelings or Emotions.</a:t>
            </a:r>
          </a:p>
          <a:p>
            <a:pPr>
              <a:spcBef>
                <a:spcPct val="40000"/>
              </a:spcBef>
              <a:defRPr/>
            </a:pPr>
            <a:r>
              <a:rPr lang="en-US" altLang="en-US" smtClean="0">
                <a:effectLst>
                  <a:outerShdw blurRad="38100" dist="38100" dir="2700000" algn="tl">
                    <a:srgbClr val="000000"/>
                  </a:outerShdw>
                </a:effectLst>
                <a:latin typeface="Arial" charset="0"/>
              </a:rPr>
              <a:t>Modern Religious Leaders.</a:t>
            </a:r>
          </a:p>
          <a:p>
            <a:pPr lvl="1">
              <a:spcBef>
                <a:spcPct val="40000"/>
              </a:spcBef>
              <a:defRPr/>
            </a:pPr>
            <a:r>
              <a:rPr lang="en-US" altLang="en-US" smtClean="0">
                <a:solidFill>
                  <a:schemeClr val="tx2"/>
                </a:solidFill>
                <a:effectLst>
                  <a:outerShdw blurRad="38100" dist="38100" dir="2700000" algn="tl">
                    <a:srgbClr val="000000"/>
                  </a:outerShdw>
                </a:effectLst>
                <a:latin typeface="Arial" charset="0"/>
              </a:rPr>
              <a:t>Some base their religious beliefs and practices on what their preacher says.</a:t>
            </a:r>
          </a:p>
          <a:p>
            <a:pPr lvl="1">
              <a:spcBef>
                <a:spcPct val="40000"/>
              </a:spcBef>
              <a:defRPr/>
            </a:pPr>
            <a:r>
              <a:rPr lang="en-US" altLang="en-US" smtClean="0">
                <a:solidFill>
                  <a:schemeClr val="tx2"/>
                </a:solidFill>
                <a:effectLst>
                  <a:outerShdw blurRad="38100" dist="38100" dir="2700000" algn="tl">
                    <a:srgbClr val="000000"/>
                  </a:outerShdw>
                </a:effectLst>
                <a:latin typeface="Arial" charset="0"/>
              </a:rPr>
              <a:t>But religious leaders are often wrong.</a:t>
            </a: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79298" name="Rectangle 2"/>
          <p:cNvSpPr>
            <a:spLocks noGrp="1" noChangeArrowheads="1"/>
          </p:cNvSpPr>
          <p:nvPr>
            <p:ph type="title"/>
          </p:nvPr>
        </p:nvSpPr>
        <p:spPr>
          <a:xfrm>
            <a:off x="228600" y="304800"/>
            <a:ext cx="8686800" cy="1143000"/>
          </a:xfrm>
        </p:spPr>
        <p:txBody>
          <a:bodyPr/>
          <a:lstStyle/>
          <a:p>
            <a:pPr>
              <a:defRPr/>
            </a:pPr>
            <a:r>
              <a:rPr lang="en-US" altLang="en-US" sz="4600" smtClean="0">
                <a:effectLst>
                  <a:outerShdw blurRad="38100" dist="38100" dir="2700000" algn="tl">
                    <a:srgbClr val="000000"/>
                  </a:outerShdw>
                </a:effectLst>
                <a:latin typeface="Arial" charset="0"/>
              </a:rPr>
              <a:t>Incorrect Sources Of Authority </a:t>
            </a:r>
            <a:endParaRPr lang="en-US" altLang="en-US" sz="4800" smtClean="0"/>
          </a:p>
        </p:txBody>
      </p:sp>
      <p:sp>
        <p:nvSpPr>
          <p:cNvPr id="1079299" name="Rectangle 3"/>
          <p:cNvSpPr>
            <a:spLocks noGrp="1" noChangeArrowheads="1"/>
          </p:cNvSpPr>
          <p:nvPr>
            <p:ph type="body" idx="1"/>
          </p:nvPr>
        </p:nvSpPr>
        <p:spPr>
          <a:xfrm>
            <a:off x="381000" y="1371600"/>
            <a:ext cx="8534400" cy="5181600"/>
          </a:xfrm>
        </p:spPr>
        <p:txBody>
          <a:bodyPr/>
          <a:lstStyle/>
          <a:p>
            <a:pPr>
              <a:spcBef>
                <a:spcPct val="40000"/>
              </a:spcBef>
              <a:defRPr/>
            </a:pPr>
            <a:r>
              <a:rPr lang="en-US" altLang="en-US" smtClean="0">
                <a:effectLst>
                  <a:outerShdw blurRad="38100" dist="38100" dir="2700000" algn="tl">
                    <a:srgbClr val="000000"/>
                  </a:outerShdw>
                </a:effectLst>
                <a:latin typeface="Arial" charset="0"/>
              </a:rPr>
              <a:t>Family Tradition.</a:t>
            </a:r>
          </a:p>
          <a:p>
            <a:pPr>
              <a:spcBef>
                <a:spcPct val="40000"/>
              </a:spcBef>
              <a:defRPr/>
            </a:pPr>
            <a:r>
              <a:rPr lang="en-US" altLang="en-US" smtClean="0">
                <a:effectLst>
                  <a:outerShdw blurRad="38100" dist="38100" dir="2700000" algn="tl">
                    <a:srgbClr val="000000"/>
                  </a:outerShdw>
                </a:effectLst>
                <a:latin typeface="Arial" charset="0"/>
              </a:rPr>
              <a:t>Feelings or Emotions.</a:t>
            </a:r>
          </a:p>
          <a:p>
            <a:pPr>
              <a:spcBef>
                <a:spcPct val="40000"/>
              </a:spcBef>
              <a:defRPr/>
            </a:pPr>
            <a:r>
              <a:rPr lang="en-US" altLang="en-US" smtClean="0">
                <a:effectLst>
                  <a:outerShdw blurRad="38100" dist="38100" dir="2700000" algn="tl">
                    <a:srgbClr val="000000"/>
                  </a:outerShdw>
                </a:effectLst>
                <a:latin typeface="Arial" charset="0"/>
              </a:rPr>
              <a:t>Modern Religious Leaders.</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83394" name="Rectangle 2"/>
          <p:cNvSpPr>
            <a:spLocks noGrp="1" noChangeArrowheads="1"/>
          </p:cNvSpPr>
          <p:nvPr>
            <p:ph type="title"/>
          </p:nvPr>
        </p:nvSpPr>
        <p:spPr>
          <a:xfrm>
            <a:off x="228600" y="304800"/>
            <a:ext cx="8686800" cy="1143000"/>
          </a:xfrm>
        </p:spPr>
        <p:txBody>
          <a:bodyPr/>
          <a:lstStyle/>
          <a:p>
            <a:pPr>
              <a:defRPr/>
            </a:pPr>
            <a:r>
              <a:rPr lang="en-US" altLang="en-US" sz="4600" smtClean="0">
                <a:effectLst>
                  <a:outerShdw blurRad="38100" dist="38100" dir="2700000" algn="tl">
                    <a:srgbClr val="000000"/>
                  </a:outerShdw>
                </a:effectLst>
                <a:latin typeface="Arial" charset="0"/>
              </a:rPr>
              <a:t>Incorrect Sources Of Authority </a:t>
            </a:r>
            <a:endParaRPr lang="en-US" altLang="en-US" sz="4800" smtClean="0"/>
          </a:p>
        </p:txBody>
      </p:sp>
      <p:sp>
        <p:nvSpPr>
          <p:cNvPr id="1083395" name="Rectangle 3"/>
          <p:cNvSpPr>
            <a:spLocks noGrp="1" noChangeArrowheads="1"/>
          </p:cNvSpPr>
          <p:nvPr>
            <p:ph type="body" idx="1"/>
          </p:nvPr>
        </p:nvSpPr>
        <p:spPr>
          <a:xfrm>
            <a:off x="381000" y="1371600"/>
            <a:ext cx="8534400" cy="5181600"/>
          </a:xfrm>
        </p:spPr>
        <p:txBody>
          <a:bodyPr/>
          <a:lstStyle/>
          <a:p>
            <a:pPr>
              <a:spcBef>
                <a:spcPct val="40000"/>
              </a:spcBef>
              <a:defRPr/>
            </a:pPr>
            <a:r>
              <a:rPr lang="en-US" altLang="en-US" smtClean="0">
                <a:effectLst>
                  <a:outerShdw blurRad="38100" dist="38100" dir="2700000" algn="tl">
                    <a:srgbClr val="000000"/>
                  </a:outerShdw>
                </a:effectLst>
                <a:latin typeface="Arial" charset="0"/>
              </a:rPr>
              <a:t>Family Tradition.</a:t>
            </a:r>
          </a:p>
          <a:p>
            <a:pPr>
              <a:spcBef>
                <a:spcPct val="40000"/>
              </a:spcBef>
              <a:defRPr/>
            </a:pPr>
            <a:r>
              <a:rPr lang="en-US" altLang="en-US" smtClean="0">
                <a:effectLst>
                  <a:outerShdw blurRad="38100" dist="38100" dir="2700000" algn="tl">
                    <a:srgbClr val="000000"/>
                  </a:outerShdw>
                </a:effectLst>
                <a:latin typeface="Arial" charset="0"/>
              </a:rPr>
              <a:t>Feelings or Emotions.</a:t>
            </a:r>
          </a:p>
          <a:p>
            <a:pPr>
              <a:spcBef>
                <a:spcPct val="40000"/>
              </a:spcBef>
              <a:defRPr/>
            </a:pPr>
            <a:r>
              <a:rPr lang="en-US" altLang="en-US" smtClean="0">
                <a:effectLst>
                  <a:outerShdw blurRad="38100" dist="38100" dir="2700000" algn="tl">
                    <a:srgbClr val="000000"/>
                  </a:outerShdw>
                </a:effectLst>
                <a:latin typeface="Arial" charset="0"/>
              </a:rPr>
              <a:t>Modern Religious Leaders.</a:t>
            </a:r>
          </a:p>
          <a:p>
            <a:pPr>
              <a:spcBef>
                <a:spcPct val="40000"/>
              </a:spcBef>
              <a:defRPr/>
            </a:pPr>
            <a:r>
              <a:rPr lang="en-US" altLang="en-US" smtClean="0">
                <a:effectLst>
                  <a:outerShdw blurRad="38100" dist="38100" dir="2700000" algn="tl">
                    <a:srgbClr val="000000"/>
                  </a:outerShdw>
                </a:effectLst>
                <a:latin typeface="Arial" charset="0"/>
              </a:rPr>
              <a:t>Human Creeds.</a:t>
            </a: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13410" name="Rectangle 2"/>
          <p:cNvSpPr>
            <a:spLocks noGrp="1" noChangeArrowheads="1"/>
          </p:cNvSpPr>
          <p:nvPr>
            <p:ph type="title"/>
          </p:nvPr>
        </p:nvSpPr>
        <p:spPr>
          <a:xfrm>
            <a:off x="228600" y="304800"/>
            <a:ext cx="8686800" cy="1143000"/>
          </a:xfrm>
        </p:spPr>
        <p:txBody>
          <a:bodyPr/>
          <a:lstStyle/>
          <a:p>
            <a:pPr>
              <a:defRPr/>
            </a:pPr>
            <a:r>
              <a:rPr lang="en-US" altLang="en-US" sz="4600" smtClean="0">
                <a:effectLst>
                  <a:outerShdw blurRad="38100" dist="38100" dir="2700000" algn="tl">
                    <a:srgbClr val="000000"/>
                  </a:outerShdw>
                </a:effectLst>
                <a:latin typeface="Arial" charset="0"/>
              </a:rPr>
              <a:t>Incorrect Sources Of Authority </a:t>
            </a:r>
            <a:endParaRPr lang="en-US" altLang="en-US" sz="4800" smtClean="0"/>
          </a:p>
        </p:txBody>
      </p:sp>
      <p:sp>
        <p:nvSpPr>
          <p:cNvPr id="913411" name="Rectangle 3"/>
          <p:cNvSpPr>
            <a:spLocks noGrp="1" noChangeArrowheads="1"/>
          </p:cNvSpPr>
          <p:nvPr>
            <p:ph type="body" idx="1"/>
          </p:nvPr>
        </p:nvSpPr>
        <p:spPr>
          <a:xfrm>
            <a:off x="381000" y="1371600"/>
            <a:ext cx="8534400" cy="5181600"/>
          </a:xfrm>
        </p:spPr>
        <p:txBody>
          <a:bodyPr/>
          <a:lstStyle/>
          <a:p>
            <a:pPr>
              <a:spcBef>
                <a:spcPct val="40000"/>
              </a:spcBef>
              <a:defRPr/>
            </a:pPr>
            <a:r>
              <a:rPr lang="en-US" altLang="en-US" smtClean="0">
                <a:effectLst>
                  <a:outerShdw blurRad="38100" dist="38100" dir="2700000" algn="tl">
                    <a:srgbClr val="000000"/>
                  </a:outerShdw>
                </a:effectLst>
                <a:latin typeface="Arial" charset="0"/>
              </a:rPr>
              <a:t>Family Tradition.</a:t>
            </a:r>
          </a:p>
          <a:p>
            <a:pPr>
              <a:spcBef>
                <a:spcPct val="40000"/>
              </a:spcBef>
              <a:defRPr/>
            </a:pPr>
            <a:r>
              <a:rPr lang="en-US" altLang="en-US" smtClean="0">
                <a:effectLst>
                  <a:outerShdw blurRad="38100" dist="38100" dir="2700000" algn="tl">
                    <a:srgbClr val="000000"/>
                  </a:outerShdw>
                </a:effectLst>
                <a:latin typeface="Arial" charset="0"/>
              </a:rPr>
              <a:t>Feelings or Emotions.</a:t>
            </a:r>
          </a:p>
          <a:p>
            <a:pPr>
              <a:spcBef>
                <a:spcPct val="40000"/>
              </a:spcBef>
              <a:defRPr/>
            </a:pPr>
            <a:r>
              <a:rPr lang="en-US" altLang="en-US" smtClean="0">
                <a:effectLst>
                  <a:outerShdw blurRad="38100" dist="38100" dir="2700000" algn="tl">
                    <a:srgbClr val="000000"/>
                  </a:outerShdw>
                </a:effectLst>
                <a:latin typeface="Arial" charset="0"/>
              </a:rPr>
              <a:t>Modern Religious Leaders.</a:t>
            </a:r>
          </a:p>
          <a:p>
            <a:pPr>
              <a:spcBef>
                <a:spcPct val="40000"/>
              </a:spcBef>
              <a:defRPr/>
            </a:pPr>
            <a:r>
              <a:rPr lang="en-US" altLang="en-US" smtClean="0">
                <a:effectLst>
                  <a:outerShdw blurRad="38100" dist="38100" dir="2700000" algn="tl">
                    <a:srgbClr val="000000"/>
                  </a:outerShdw>
                </a:effectLst>
                <a:latin typeface="Arial" charset="0"/>
              </a:rPr>
              <a:t>Human Creeds.</a:t>
            </a:r>
          </a:p>
          <a:p>
            <a:pPr lvl="1">
              <a:spcBef>
                <a:spcPct val="40000"/>
              </a:spcBef>
              <a:defRPr/>
            </a:pPr>
            <a:r>
              <a:rPr lang="en-US" altLang="en-US" smtClean="0">
                <a:solidFill>
                  <a:schemeClr val="tx2"/>
                </a:solidFill>
                <a:effectLst>
                  <a:outerShdw blurRad="38100" dist="38100" dir="2700000" algn="tl">
                    <a:srgbClr val="000000"/>
                  </a:outerShdw>
                </a:effectLst>
                <a:latin typeface="Arial" charset="0"/>
              </a:rPr>
              <a:t>Some base their religious beliefs and practices on whatever their creed book or church manual says.</a:t>
            </a: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81346" name="Rectangle 2"/>
          <p:cNvSpPr>
            <a:spLocks noGrp="1" noChangeArrowheads="1"/>
          </p:cNvSpPr>
          <p:nvPr>
            <p:ph type="title"/>
          </p:nvPr>
        </p:nvSpPr>
        <p:spPr>
          <a:xfrm>
            <a:off x="228600" y="304800"/>
            <a:ext cx="8686800" cy="1143000"/>
          </a:xfrm>
        </p:spPr>
        <p:txBody>
          <a:bodyPr/>
          <a:lstStyle/>
          <a:p>
            <a:pPr>
              <a:defRPr/>
            </a:pPr>
            <a:r>
              <a:rPr lang="en-US" altLang="en-US" sz="4600" smtClean="0">
                <a:effectLst>
                  <a:outerShdw blurRad="38100" dist="38100" dir="2700000" algn="tl">
                    <a:srgbClr val="000000"/>
                  </a:outerShdw>
                </a:effectLst>
                <a:latin typeface="Arial" charset="0"/>
              </a:rPr>
              <a:t>Incorrect Sources Of Authority </a:t>
            </a:r>
            <a:endParaRPr lang="en-US" altLang="en-US" sz="4800" smtClean="0"/>
          </a:p>
        </p:txBody>
      </p:sp>
      <p:sp>
        <p:nvSpPr>
          <p:cNvPr id="1081347" name="Rectangle 3"/>
          <p:cNvSpPr>
            <a:spLocks noGrp="1" noChangeArrowheads="1"/>
          </p:cNvSpPr>
          <p:nvPr>
            <p:ph type="body" idx="1"/>
          </p:nvPr>
        </p:nvSpPr>
        <p:spPr>
          <a:xfrm>
            <a:off x="381000" y="1371600"/>
            <a:ext cx="8534400" cy="5181600"/>
          </a:xfrm>
        </p:spPr>
        <p:txBody>
          <a:bodyPr/>
          <a:lstStyle/>
          <a:p>
            <a:pPr>
              <a:spcBef>
                <a:spcPct val="40000"/>
              </a:spcBef>
              <a:defRPr/>
            </a:pPr>
            <a:r>
              <a:rPr lang="en-US" altLang="en-US" smtClean="0">
                <a:effectLst>
                  <a:outerShdw blurRad="38100" dist="38100" dir="2700000" algn="tl">
                    <a:srgbClr val="000000"/>
                  </a:outerShdw>
                </a:effectLst>
                <a:latin typeface="Arial" charset="0"/>
              </a:rPr>
              <a:t>Family Tradition.</a:t>
            </a:r>
          </a:p>
          <a:p>
            <a:pPr>
              <a:spcBef>
                <a:spcPct val="40000"/>
              </a:spcBef>
              <a:defRPr/>
            </a:pPr>
            <a:r>
              <a:rPr lang="en-US" altLang="en-US" smtClean="0">
                <a:effectLst>
                  <a:outerShdw blurRad="38100" dist="38100" dir="2700000" algn="tl">
                    <a:srgbClr val="000000"/>
                  </a:outerShdw>
                </a:effectLst>
                <a:latin typeface="Arial" charset="0"/>
              </a:rPr>
              <a:t>Feelings or Emotions.</a:t>
            </a:r>
          </a:p>
          <a:p>
            <a:pPr>
              <a:spcBef>
                <a:spcPct val="40000"/>
              </a:spcBef>
              <a:defRPr/>
            </a:pPr>
            <a:r>
              <a:rPr lang="en-US" altLang="en-US" smtClean="0">
                <a:effectLst>
                  <a:outerShdw blurRad="38100" dist="38100" dir="2700000" algn="tl">
                    <a:srgbClr val="000000"/>
                  </a:outerShdw>
                </a:effectLst>
                <a:latin typeface="Arial" charset="0"/>
              </a:rPr>
              <a:t>Modern Religious Leaders.</a:t>
            </a:r>
          </a:p>
          <a:p>
            <a:pPr>
              <a:spcBef>
                <a:spcPct val="40000"/>
              </a:spcBef>
              <a:defRPr/>
            </a:pPr>
            <a:r>
              <a:rPr lang="en-US" altLang="en-US" smtClean="0">
                <a:effectLst>
                  <a:outerShdw blurRad="38100" dist="38100" dir="2700000" algn="tl">
                    <a:srgbClr val="000000"/>
                  </a:outerShdw>
                </a:effectLst>
                <a:latin typeface="Arial" charset="0"/>
              </a:rPr>
              <a:t>Human Creeds.</a:t>
            </a:r>
          </a:p>
          <a:p>
            <a:pPr lvl="1">
              <a:spcBef>
                <a:spcPct val="40000"/>
              </a:spcBef>
              <a:defRPr/>
            </a:pPr>
            <a:r>
              <a:rPr lang="en-US" altLang="en-US" smtClean="0">
                <a:solidFill>
                  <a:schemeClr val="tx2"/>
                </a:solidFill>
                <a:effectLst>
                  <a:outerShdw blurRad="38100" dist="38100" dir="2700000" algn="tl">
                    <a:srgbClr val="000000"/>
                  </a:outerShdw>
                </a:effectLst>
                <a:latin typeface="Arial" charset="0"/>
              </a:rPr>
              <a:t>Some base their religious beliefs and practices on whatever their creed book or church manual says.</a:t>
            </a:r>
          </a:p>
          <a:p>
            <a:pPr lvl="1">
              <a:spcBef>
                <a:spcPct val="40000"/>
              </a:spcBef>
              <a:defRPr/>
            </a:pPr>
            <a:r>
              <a:rPr lang="en-US" altLang="en-US" smtClean="0">
                <a:solidFill>
                  <a:schemeClr val="tx2"/>
                </a:solidFill>
                <a:effectLst>
                  <a:outerShdw blurRad="38100" dist="38100" dir="2700000" algn="tl">
                    <a:srgbClr val="000000"/>
                  </a:outerShdw>
                </a:effectLst>
                <a:latin typeface="Arial" charset="0"/>
              </a:rPr>
              <a:t>But creeds add to or take away from what the Bible says.</a:t>
            </a: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81346" name="Rectangle 2"/>
          <p:cNvSpPr>
            <a:spLocks noGrp="1" noChangeArrowheads="1"/>
          </p:cNvSpPr>
          <p:nvPr>
            <p:ph type="title"/>
          </p:nvPr>
        </p:nvSpPr>
        <p:spPr>
          <a:xfrm>
            <a:off x="228600" y="304800"/>
            <a:ext cx="8686800" cy="1143000"/>
          </a:xfrm>
        </p:spPr>
        <p:txBody>
          <a:bodyPr/>
          <a:lstStyle/>
          <a:p>
            <a:pPr>
              <a:defRPr/>
            </a:pPr>
            <a:r>
              <a:rPr lang="en-US" altLang="en-US" sz="4600" smtClean="0">
                <a:effectLst>
                  <a:outerShdw blurRad="38100" dist="38100" dir="2700000" algn="tl">
                    <a:srgbClr val="000000"/>
                  </a:outerShdw>
                </a:effectLst>
                <a:latin typeface="Arial" charset="0"/>
              </a:rPr>
              <a:t>Incorrect Sources Of Authority </a:t>
            </a:r>
            <a:endParaRPr lang="en-US" altLang="en-US" sz="4800" smtClean="0"/>
          </a:p>
        </p:txBody>
      </p:sp>
      <p:sp>
        <p:nvSpPr>
          <p:cNvPr id="1081347" name="Rectangle 3"/>
          <p:cNvSpPr>
            <a:spLocks noGrp="1" noChangeArrowheads="1"/>
          </p:cNvSpPr>
          <p:nvPr>
            <p:ph type="body" idx="1"/>
          </p:nvPr>
        </p:nvSpPr>
        <p:spPr>
          <a:xfrm>
            <a:off x="381000" y="1371600"/>
            <a:ext cx="8534400" cy="5181600"/>
          </a:xfrm>
        </p:spPr>
        <p:txBody>
          <a:bodyPr/>
          <a:lstStyle/>
          <a:p>
            <a:pPr>
              <a:spcBef>
                <a:spcPct val="40000"/>
              </a:spcBef>
              <a:defRPr/>
            </a:pPr>
            <a:r>
              <a:rPr lang="en-US" altLang="en-US" smtClean="0">
                <a:effectLst>
                  <a:outerShdw blurRad="38100" dist="38100" dir="2700000" algn="tl">
                    <a:srgbClr val="000000"/>
                  </a:outerShdw>
                </a:effectLst>
                <a:latin typeface="Arial" charset="0"/>
              </a:rPr>
              <a:t>Family Tradition.</a:t>
            </a:r>
          </a:p>
          <a:p>
            <a:pPr>
              <a:spcBef>
                <a:spcPct val="40000"/>
              </a:spcBef>
              <a:defRPr/>
            </a:pPr>
            <a:r>
              <a:rPr lang="en-US" altLang="en-US" smtClean="0">
                <a:effectLst>
                  <a:outerShdw blurRad="38100" dist="38100" dir="2700000" algn="tl">
                    <a:srgbClr val="000000"/>
                  </a:outerShdw>
                </a:effectLst>
                <a:latin typeface="Arial" charset="0"/>
              </a:rPr>
              <a:t>Feelings or Emotions.</a:t>
            </a:r>
          </a:p>
          <a:p>
            <a:pPr>
              <a:spcBef>
                <a:spcPct val="40000"/>
              </a:spcBef>
              <a:defRPr/>
            </a:pPr>
            <a:r>
              <a:rPr lang="en-US" altLang="en-US" smtClean="0">
                <a:effectLst>
                  <a:outerShdw blurRad="38100" dist="38100" dir="2700000" algn="tl">
                    <a:srgbClr val="000000"/>
                  </a:outerShdw>
                </a:effectLst>
                <a:latin typeface="Arial" charset="0"/>
              </a:rPr>
              <a:t>Modern Religious Leaders.</a:t>
            </a:r>
          </a:p>
          <a:p>
            <a:pPr>
              <a:spcBef>
                <a:spcPct val="40000"/>
              </a:spcBef>
              <a:defRPr/>
            </a:pPr>
            <a:r>
              <a:rPr lang="en-US" altLang="en-US" smtClean="0">
                <a:effectLst>
                  <a:outerShdw blurRad="38100" dist="38100" dir="2700000" algn="tl">
                    <a:srgbClr val="000000"/>
                  </a:outerShdw>
                </a:effectLst>
                <a:latin typeface="Arial" charset="0"/>
              </a:rPr>
              <a:t>Human Creeds.</a:t>
            </a:r>
          </a:p>
          <a:p>
            <a:pPr lvl="1">
              <a:spcBef>
                <a:spcPct val="40000"/>
              </a:spcBef>
              <a:defRPr/>
            </a:pPr>
            <a:r>
              <a:rPr lang="en-US" altLang="en-US" smtClean="0">
                <a:solidFill>
                  <a:schemeClr val="tx2"/>
                </a:solidFill>
                <a:effectLst>
                  <a:outerShdw blurRad="38100" dist="38100" dir="2700000" algn="tl">
                    <a:srgbClr val="000000"/>
                  </a:outerShdw>
                </a:effectLst>
                <a:latin typeface="Arial" charset="0"/>
              </a:rPr>
              <a:t>Some base their religious beliefs and practices on whatever their creed book or church manual says.</a:t>
            </a:r>
          </a:p>
          <a:p>
            <a:pPr lvl="1">
              <a:spcBef>
                <a:spcPct val="40000"/>
              </a:spcBef>
              <a:defRPr/>
            </a:pPr>
            <a:r>
              <a:rPr lang="en-US" altLang="en-US" smtClean="0">
                <a:solidFill>
                  <a:schemeClr val="tx2"/>
                </a:solidFill>
                <a:effectLst>
                  <a:outerShdw blurRad="38100" dist="38100" dir="2700000" algn="tl">
                    <a:srgbClr val="000000"/>
                  </a:outerShdw>
                </a:effectLst>
                <a:latin typeface="Arial" charset="0"/>
              </a:rPr>
              <a:t>But creeds add to or take away from what the Bible says.</a:t>
            </a:r>
          </a:p>
        </p:txBody>
      </p:sp>
      <p:sp>
        <p:nvSpPr>
          <p:cNvPr id="50180" name="Rectangle 4"/>
          <p:cNvSpPr>
            <a:spLocks noChangeArrowheads="1"/>
          </p:cNvSpPr>
          <p:nvPr/>
        </p:nvSpPr>
        <p:spPr bwMode="auto">
          <a:xfrm>
            <a:off x="457200" y="3962400"/>
            <a:ext cx="8077200" cy="25146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algn="ctr"/>
            <a:r>
              <a:rPr lang="en-US" altLang="en-US" sz="2800" i="1">
                <a:solidFill>
                  <a:schemeClr val="bg2"/>
                </a:solidFill>
              </a:rPr>
              <a:t>“Every word of God is pure; He is a shield to those who put their trust in Him. Do not add to </a:t>
            </a:r>
          </a:p>
          <a:p>
            <a:pPr algn="ctr"/>
            <a:r>
              <a:rPr lang="en-US" altLang="en-US" sz="2800" i="1">
                <a:solidFill>
                  <a:schemeClr val="bg2"/>
                </a:solidFill>
              </a:rPr>
              <a:t>His words, lest He rebuke you, and you </a:t>
            </a:r>
          </a:p>
          <a:p>
            <a:pPr algn="ctr"/>
            <a:r>
              <a:rPr lang="en-US" altLang="en-US" sz="2800" i="1">
                <a:solidFill>
                  <a:schemeClr val="bg2"/>
                </a:solidFill>
              </a:rPr>
              <a:t>be found a liar” (Proverbs 30:5-6).</a:t>
            </a: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87490" name="Rectangle 2"/>
          <p:cNvSpPr>
            <a:spLocks noGrp="1" noChangeArrowheads="1"/>
          </p:cNvSpPr>
          <p:nvPr>
            <p:ph type="title"/>
          </p:nvPr>
        </p:nvSpPr>
        <p:spPr>
          <a:xfrm>
            <a:off x="228600" y="304800"/>
            <a:ext cx="8686800" cy="1143000"/>
          </a:xfrm>
        </p:spPr>
        <p:txBody>
          <a:bodyPr/>
          <a:lstStyle/>
          <a:p>
            <a:pPr>
              <a:defRPr/>
            </a:pPr>
            <a:r>
              <a:rPr lang="en-US" altLang="en-US" sz="4600" smtClean="0">
                <a:effectLst>
                  <a:outerShdw blurRad="38100" dist="38100" dir="2700000" algn="tl">
                    <a:srgbClr val="000000"/>
                  </a:outerShdw>
                </a:effectLst>
                <a:latin typeface="Arial" charset="0"/>
              </a:rPr>
              <a:t>Incorrect Sources Of Authority </a:t>
            </a:r>
            <a:endParaRPr lang="en-US" altLang="en-US" sz="4800" smtClean="0"/>
          </a:p>
        </p:txBody>
      </p:sp>
      <p:sp>
        <p:nvSpPr>
          <p:cNvPr id="1087491" name="Rectangle 3"/>
          <p:cNvSpPr>
            <a:spLocks noGrp="1" noChangeArrowheads="1"/>
          </p:cNvSpPr>
          <p:nvPr>
            <p:ph type="body" idx="1"/>
          </p:nvPr>
        </p:nvSpPr>
        <p:spPr>
          <a:xfrm>
            <a:off x="381000" y="1371600"/>
            <a:ext cx="8534400" cy="5181600"/>
          </a:xfrm>
        </p:spPr>
        <p:txBody>
          <a:bodyPr/>
          <a:lstStyle/>
          <a:p>
            <a:pPr>
              <a:spcBef>
                <a:spcPct val="40000"/>
              </a:spcBef>
              <a:defRPr/>
            </a:pPr>
            <a:r>
              <a:rPr lang="en-US" altLang="en-US" smtClean="0">
                <a:effectLst>
                  <a:outerShdw blurRad="38100" dist="38100" dir="2700000" algn="tl">
                    <a:srgbClr val="000000"/>
                  </a:outerShdw>
                </a:effectLst>
                <a:latin typeface="Arial" charset="0"/>
              </a:rPr>
              <a:t>Family Tradition.</a:t>
            </a:r>
          </a:p>
          <a:p>
            <a:pPr>
              <a:spcBef>
                <a:spcPct val="40000"/>
              </a:spcBef>
              <a:defRPr/>
            </a:pPr>
            <a:r>
              <a:rPr lang="en-US" altLang="en-US" smtClean="0">
                <a:effectLst>
                  <a:outerShdw blurRad="38100" dist="38100" dir="2700000" algn="tl">
                    <a:srgbClr val="000000"/>
                  </a:outerShdw>
                </a:effectLst>
                <a:latin typeface="Arial" charset="0"/>
              </a:rPr>
              <a:t>Feelings or Emotions.</a:t>
            </a:r>
          </a:p>
          <a:p>
            <a:pPr>
              <a:spcBef>
                <a:spcPct val="40000"/>
              </a:spcBef>
              <a:defRPr/>
            </a:pPr>
            <a:r>
              <a:rPr lang="en-US" altLang="en-US" smtClean="0">
                <a:effectLst>
                  <a:outerShdw blurRad="38100" dist="38100" dir="2700000" algn="tl">
                    <a:srgbClr val="000000"/>
                  </a:outerShdw>
                </a:effectLst>
                <a:latin typeface="Arial" charset="0"/>
              </a:rPr>
              <a:t>Modern Religious Leaders.</a:t>
            </a:r>
          </a:p>
          <a:p>
            <a:pPr>
              <a:spcBef>
                <a:spcPct val="40000"/>
              </a:spcBef>
              <a:defRPr/>
            </a:pPr>
            <a:r>
              <a:rPr lang="en-US" altLang="en-US" smtClean="0">
                <a:effectLst>
                  <a:outerShdw blurRad="38100" dist="38100" dir="2700000" algn="tl">
                    <a:srgbClr val="000000"/>
                  </a:outerShdw>
                </a:effectLst>
                <a:latin typeface="Arial" charset="0"/>
              </a:rPr>
              <a:t>Human Creeds.</a:t>
            </a:r>
          </a:p>
          <a:p>
            <a:pPr lvl="1">
              <a:spcBef>
                <a:spcPct val="40000"/>
              </a:spcBef>
              <a:defRPr/>
            </a:pPr>
            <a:r>
              <a:rPr lang="en-US" altLang="en-US" smtClean="0">
                <a:solidFill>
                  <a:schemeClr val="tx2"/>
                </a:solidFill>
                <a:effectLst>
                  <a:outerShdw blurRad="38100" dist="38100" dir="2700000" algn="tl">
                    <a:srgbClr val="000000"/>
                  </a:outerShdw>
                </a:effectLst>
                <a:latin typeface="Arial" charset="0"/>
              </a:rPr>
              <a:t>Some base their religious beliefs and practices on whatever their creed book or church manual says.</a:t>
            </a:r>
          </a:p>
          <a:p>
            <a:pPr lvl="1">
              <a:spcBef>
                <a:spcPct val="40000"/>
              </a:spcBef>
              <a:defRPr/>
            </a:pPr>
            <a:r>
              <a:rPr lang="en-US" altLang="en-US" smtClean="0">
                <a:solidFill>
                  <a:schemeClr val="tx2"/>
                </a:solidFill>
                <a:effectLst>
                  <a:outerShdw blurRad="38100" dist="38100" dir="2700000" algn="tl">
                    <a:srgbClr val="000000"/>
                  </a:outerShdw>
                </a:effectLst>
                <a:latin typeface="Arial" charset="0"/>
              </a:rPr>
              <a:t>But creeds add to or take away from what the Bible says.</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13762" name="Rectangle 2"/>
          <p:cNvSpPr>
            <a:spLocks noGrp="1" noChangeArrowheads="1"/>
          </p:cNvSpPr>
          <p:nvPr>
            <p:ph type="title"/>
          </p:nvPr>
        </p:nvSpPr>
        <p:spPr>
          <a:xfrm>
            <a:off x="228600" y="304800"/>
            <a:ext cx="8686800" cy="1143000"/>
          </a:xfrm>
        </p:spPr>
        <p:txBody>
          <a:bodyPr/>
          <a:lstStyle/>
          <a:p>
            <a:pPr>
              <a:defRPr/>
            </a:pPr>
            <a:r>
              <a:rPr lang="en-US" altLang="en-US" sz="4600" smtClean="0">
                <a:effectLst>
                  <a:outerShdw blurRad="38100" dist="38100" dir="2700000" algn="tl">
                    <a:srgbClr val="000000"/>
                  </a:outerShdw>
                </a:effectLst>
                <a:latin typeface="Arial" charset="0"/>
              </a:rPr>
              <a:t>The Authority Of The Bible</a:t>
            </a:r>
            <a:endParaRPr lang="en-US" altLang="en-US" sz="4800" smtClean="0"/>
          </a:p>
        </p:txBody>
      </p:sp>
      <p:sp>
        <p:nvSpPr>
          <p:cNvPr id="1013763" name="Rectangle 3"/>
          <p:cNvSpPr>
            <a:spLocks noGrp="1" noChangeArrowheads="1"/>
          </p:cNvSpPr>
          <p:nvPr>
            <p:ph type="body" idx="1"/>
          </p:nvPr>
        </p:nvSpPr>
        <p:spPr>
          <a:xfrm>
            <a:off x="381000" y="1371600"/>
            <a:ext cx="8534400" cy="5181600"/>
          </a:xfrm>
        </p:spPr>
        <p:txBody>
          <a:bodyPr/>
          <a:lstStyle/>
          <a:p>
            <a:pPr>
              <a:spcBef>
                <a:spcPct val="40000"/>
              </a:spcBef>
              <a:defRPr/>
            </a:pPr>
            <a:r>
              <a:rPr lang="en-US" altLang="en-US" smtClean="0">
                <a:effectLst>
                  <a:outerShdw blurRad="38100" dist="38100" dir="2700000" algn="tl">
                    <a:srgbClr val="000000"/>
                  </a:outerShdw>
                </a:effectLst>
                <a:latin typeface="Arial" charset="0"/>
              </a:rPr>
              <a:t>There is a need for authority in religion.</a:t>
            </a:r>
          </a:p>
          <a:p>
            <a:pPr>
              <a:spcBef>
                <a:spcPct val="40000"/>
              </a:spcBef>
              <a:defRPr/>
            </a:pPr>
            <a:r>
              <a:rPr lang="en-US" altLang="en-US" smtClean="0">
                <a:effectLst>
                  <a:outerShdw blurRad="38100" dist="38100" dir="2700000" algn="tl">
                    <a:srgbClr val="000000"/>
                  </a:outerShdw>
                </a:effectLst>
                <a:latin typeface="Arial" charset="0"/>
              </a:rPr>
              <a:t>The Bible gives us a perfect guide in all religious matters.</a:t>
            </a:r>
          </a:p>
        </p:txBody>
      </p:sp>
      <p:sp>
        <p:nvSpPr>
          <p:cNvPr id="6148" name="Rectangle 4"/>
          <p:cNvSpPr>
            <a:spLocks noChangeArrowheads="1"/>
          </p:cNvSpPr>
          <p:nvPr/>
        </p:nvSpPr>
        <p:spPr bwMode="auto">
          <a:xfrm>
            <a:off x="457200" y="3352800"/>
            <a:ext cx="8077200" cy="31242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algn="ctr"/>
            <a:r>
              <a:rPr lang="en-US" altLang="en-US" sz="2800" i="1">
                <a:solidFill>
                  <a:schemeClr val="bg2"/>
                </a:solidFill>
              </a:rPr>
              <a:t>“All Scripture is given by inspiration of God, and is profitable for doctrine, for reproof, for correction, for instruction in righteousness, that the man of God may be complete, thoroughly equipped for every good work” (2 Timothy 3:16-17).</a:t>
            </a: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85442" name="Rectangle 2"/>
          <p:cNvSpPr>
            <a:spLocks noGrp="1" noChangeArrowheads="1"/>
          </p:cNvSpPr>
          <p:nvPr>
            <p:ph type="title"/>
          </p:nvPr>
        </p:nvSpPr>
        <p:spPr>
          <a:xfrm>
            <a:off x="228600" y="304800"/>
            <a:ext cx="8686800" cy="1143000"/>
          </a:xfrm>
        </p:spPr>
        <p:txBody>
          <a:bodyPr/>
          <a:lstStyle/>
          <a:p>
            <a:pPr>
              <a:defRPr/>
            </a:pPr>
            <a:r>
              <a:rPr lang="en-US" altLang="en-US" sz="4600" smtClean="0">
                <a:effectLst>
                  <a:outerShdw blurRad="38100" dist="38100" dir="2700000" algn="tl">
                    <a:srgbClr val="000000"/>
                  </a:outerShdw>
                </a:effectLst>
                <a:latin typeface="Arial" charset="0"/>
              </a:rPr>
              <a:t>Incorrect Sources Of Authority </a:t>
            </a:r>
            <a:endParaRPr lang="en-US" altLang="en-US" sz="4800" smtClean="0"/>
          </a:p>
        </p:txBody>
      </p:sp>
      <p:sp>
        <p:nvSpPr>
          <p:cNvPr id="1085443" name="Rectangle 3"/>
          <p:cNvSpPr>
            <a:spLocks noGrp="1" noChangeArrowheads="1"/>
          </p:cNvSpPr>
          <p:nvPr>
            <p:ph type="body" idx="1"/>
          </p:nvPr>
        </p:nvSpPr>
        <p:spPr>
          <a:xfrm>
            <a:off x="381000" y="1371600"/>
            <a:ext cx="8534400" cy="5181600"/>
          </a:xfrm>
        </p:spPr>
        <p:txBody>
          <a:bodyPr/>
          <a:lstStyle/>
          <a:p>
            <a:pPr>
              <a:spcBef>
                <a:spcPct val="40000"/>
              </a:spcBef>
              <a:defRPr/>
            </a:pPr>
            <a:r>
              <a:rPr lang="en-US" altLang="en-US" smtClean="0">
                <a:effectLst>
                  <a:outerShdw blurRad="38100" dist="38100" dir="2700000" algn="tl">
                    <a:srgbClr val="000000"/>
                  </a:outerShdw>
                </a:effectLst>
                <a:latin typeface="Arial" charset="0"/>
              </a:rPr>
              <a:t>Family Tradition.</a:t>
            </a:r>
          </a:p>
          <a:p>
            <a:pPr>
              <a:spcBef>
                <a:spcPct val="40000"/>
              </a:spcBef>
              <a:defRPr/>
            </a:pPr>
            <a:r>
              <a:rPr lang="en-US" altLang="en-US" smtClean="0">
                <a:effectLst>
                  <a:outerShdw blurRad="38100" dist="38100" dir="2700000" algn="tl">
                    <a:srgbClr val="000000"/>
                  </a:outerShdw>
                </a:effectLst>
                <a:latin typeface="Arial" charset="0"/>
              </a:rPr>
              <a:t>Feelings or Emotions.</a:t>
            </a:r>
          </a:p>
          <a:p>
            <a:pPr>
              <a:spcBef>
                <a:spcPct val="40000"/>
              </a:spcBef>
              <a:defRPr/>
            </a:pPr>
            <a:r>
              <a:rPr lang="en-US" altLang="en-US" smtClean="0">
                <a:effectLst>
                  <a:outerShdw blurRad="38100" dist="38100" dir="2700000" algn="tl">
                    <a:srgbClr val="000000"/>
                  </a:outerShdw>
                </a:effectLst>
                <a:latin typeface="Arial" charset="0"/>
              </a:rPr>
              <a:t>Modern Religious Leaders.</a:t>
            </a:r>
          </a:p>
          <a:p>
            <a:pPr>
              <a:spcBef>
                <a:spcPct val="40000"/>
              </a:spcBef>
              <a:defRPr/>
            </a:pPr>
            <a:r>
              <a:rPr lang="en-US" altLang="en-US" smtClean="0">
                <a:effectLst>
                  <a:outerShdw blurRad="38100" dist="38100" dir="2700000" algn="tl">
                    <a:srgbClr val="000000"/>
                  </a:outerShdw>
                </a:effectLst>
                <a:latin typeface="Arial" charset="0"/>
              </a:rPr>
              <a:t>Human Creeds.</a:t>
            </a: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17506" name="Rectangle 2"/>
          <p:cNvSpPr>
            <a:spLocks noGrp="1" noChangeArrowheads="1"/>
          </p:cNvSpPr>
          <p:nvPr>
            <p:ph type="title"/>
          </p:nvPr>
        </p:nvSpPr>
        <p:spPr>
          <a:xfrm>
            <a:off x="228600" y="304800"/>
            <a:ext cx="8686800" cy="1143000"/>
          </a:xfrm>
        </p:spPr>
        <p:txBody>
          <a:bodyPr/>
          <a:lstStyle/>
          <a:p>
            <a:pPr>
              <a:defRPr/>
            </a:pPr>
            <a:r>
              <a:rPr lang="en-US" altLang="en-US" sz="4600" smtClean="0">
                <a:effectLst>
                  <a:outerShdw blurRad="38100" dist="38100" dir="2700000" algn="tl">
                    <a:srgbClr val="000000"/>
                  </a:outerShdw>
                </a:effectLst>
                <a:latin typeface="Arial" charset="0"/>
              </a:rPr>
              <a:t>Incorrect Sources Of Authority </a:t>
            </a:r>
            <a:endParaRPr lang="en-US" altLang="en-US" sz="4800" smtClean="0"/>
          </a:p>
        </p:txBody>
      </p:sp>
      <p:sp>
        <p:nvSpPr>
          <p:cNvPr id="917507" name="Rectangle 3"/>
          <p:cNvSpPr>
            <a:spLocks noGrp="1" noChangeArrowheads="1"/>
          </p:cNvSpPr>
          <p:nvPr>
            <p:ph type="body" idx="1"/>
          </p:nvPr>
        </p:nvSpPr>
        <p:spPr>
          <a:xfrm>
            <a:off x="381000" y="1371600"/>
            <a:ext cx="8534400" cy="5486400"/>
          </a:xfrm>
        </p:spPr>
        <p:txBody>
          <a:bodyPr/>
          <a:lstStyle/>
          <a:p>
            <a:pPr>
              <a:spcBef>
                <a:spcPct val="40000"/>
              </a:spcBef>
              <a:defRPr/>
            </a:pPr>
            <a:r>
              <a:rPr lang="en-US" altLang="en-US" smtClean="0">
                <a:effectLst>
                  <a:outerShdw blurRad="38100" dist="38100" dir="2700000" algn="tl">
                    <a:srgbClr val="000000"/>
                  </a:outerShdw>
                </a:effectLst>
                <a:latin typeface="Arial" charset="0"/>
              </a:rPr>
              <a:t>Family Tradition.</a:t>
            </a:r>
          </a:p>
          <a:p>
            <a:pPr>
              <a:spcBef>
                <a:spcPct val="40000"/>
              </a:spcBef>
              <a:defRPr/>
            </a:pPr>
            <a:r>
              <a:rPr lang="en-US" altLang="en-US" smtClean="0">
                <a:effectLst>
                  <a:outerShdw blurRad="38100" dist="38100" dir="2700000" algn="tl">
                    <a:srgbClr val="000000"/>
                  </a:outerShdw>
                </a:effectLst>
                <a:latin typeface="Arial" charset="0"/>
              </a:rPr>
              <a:t>Feelings or Emotions.</a:t>
            </a:r>
          </a:p>
          <a:p>
            <a:pPr>
              <a:spcBef>
                <a:spcPct val="40000"/>
              </a:spcBef>
              <a:defRPr/>
            </a:pPr>
            <a:r>
              <a:rPr lang="en-US" altLang="en-US" smtClean="0">
                <a:effectLst>
                  <a:outerShdw blurRad="38100" dist="38100" dir="2700000" algn="tl">
                    <a:srgbClr val="000000"/>
                  </a:outerShdw>
                </a:effectLst>
                <a:latin typeface="Arial" charset="0"/>
              </a:rPr>
              <a:t>Modern Religious Leaders.</a:t>
            </a:r>
          </a:p>
          <a:p>
            <a:pPr>
              <a:spcBef>
                <a:spcPct val="40000"/>
              </a:spcBef>
              <a:defRPr/>
            </a:pPr>
            <a:r>
              <a:rPr lang="en-US" altLang="en-US" smtClean="0">
                <a:effectLst>
                  <a:outerShdw blurRad="38100" dist="38100" dir="2700000" algn="tl">
                    <a:srgbClr val="000000"/>
                  </a:outerShdw>
                </a:effectLst>
                <a:latin typeface="Arial" charset="0"/>
              </a:rPr>
              <a:t>Human Creeds.</a:t>
            </a:r>
          </a:p>
          <a:p>
            <a:pPr>
              <a:spcBef>
                <a:spcPct val="40000"/>
              </a:spcBef>
              <a:defRPr/>
            </a:pPr>
            <a:r>
              <a:rPr lang="en-US" altLang="en-US" smtClean="0">
                <a:effectLst>
                  <a:outerShdw blurRad="38100" dist="38100" dir="2700000" algn="tl">
                    <a:srgbClr val="000000"/>
                  </a:outerShdw>
                </a:effectLst>
                <a:latin typeface="Arial" charset="0"/>
              </a:rPr>
              <a:t>Human Wisdom.</a:t>
            </a: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89538" name="Rectangle 2"/>
          <p:cNvSpPr>
            <a:spLocks noGrp="1" noChangeArrowheads="1"/>
          </p:cNvSpPr>
          <p:nvPr>
            <p:ph type="title"/>
          </p:nvPr>
        </p:nvSpPr>
        <p:spPr>
          <a:xfrm>
            <a:off x="228600" y="304800"/>
            <a:ext cx="8686800" cy="1143000"/>
          </a:xfrm>
        </p:spPr>
        <p:txBody>
          <a:bodyPr/>
          <a:lstStyle/>
          <a:p>
            <a:pPr>
              <a:defRPr/>
            </a:pPr>
            <a:r>
              <a:rPr lang="en-US" altLang="en-US" sz="4600" smtClean="0">
                <a:effectLst>
                  <a:outerShdw blurRad="38100" dist="38100" dir="2700000" algn="tl">
                    <a:srgbClr val="000000"/>
                  </a:outerShdw>
                </a:effectLst>
                <a:latin typeface="Arial" charset="0"/>
              </a:rPr>
              <a:t>Incorrect Sources Of Authority </a:t>
            </a:r>
            <a:endParaRPr lang="en-US" altLang="en-US" sz="4800" smtClean="0"/>
          </a:p>
        </p:txBody>
      </p:sp>
      <p:sp>
        <p:nvSpPr>
          <p:cNvPr id="1089539" name="Rectangle 3"/>
          <p:cNvSpPr>
            <a:spLocks noGrp="1" noChangeArrowheads="1"/>
          </p:cNvSpPr>
          <p:nvPr>
            <p:ph type="body" idx="1"/>
          </p:nvPr>
        </p:nvSpPr>
        <p:spPr>
          <a:xfrm>
            <a:off x="381000" y="1371600"/>
            <a:ext cx="8534400" cy="5486400"/>
          </a:xfrm>
        </p:spPr>
        <p:txBody>
          <a:bodyPr/>
          <a:lstStyle/>
          <a:p>
            <a:pPr>
              <a:spcBef>
                <a:spcPct val="40000"/>
              </a:spcBef>
              <a:defRPr/>
            </a:pPr>
            <a:r>
              <a:rPr lang="en-US" altLang="en-US" smtClean="0">
                <a:effectLst>
                  <a:outerShdw blurRad="38100" dist="38100" dir="2700000" algn="tl">
                    <a:srgbClr val="000000"/>
                  </a:outerShdw>
                </a:effectLst>
                <a:latin typeface="Arial" charset="0"/>
              </a:rPr>
              <a:t>Family Tradition.</a:t>
            </a:r>
          </a:p>
          <a:p>
            <a:pPr>
              <a:spcBef>
                <a:spcPct val="40000"/>
              </a:spcBef>
              <a:defRPr/>
            </a:pPr>
            <a:r>
              <a:rPr lang="en-US" altLang="en-US" smtClean="0">
                <a:effectLst>
                  <a:outerShdw blurRad="38100" dist="38100" dir="2700000" algn="tl">
                    <a:srgbClr val="000000"/>
                  </a:outerShdw>
                </a:effectLst>
                <a:latin typeface="Arial" charset="0"/>
              </a:rPr>
              <a:t>Feelings or Emotions.</a:t>
            </a:r>
          </a:p>
          <a:p>
            <a:pPr>
              <a:spcBef>
                <a:spcPct val="40000"/>
              </a:spcBef>
              <a:defRPr/>
            </a:pPr>
            <a:r>
              <a:rPr lang="en-US" altLang="en-US" smtClean="0">
                <a:effectLst>
                  <a:outerShdw blurRad="38100" dist="38100" dir="2700000" algn="tl">
                    <a:srgbClr val="000000"/>
                  </a:outerShdw>
                </a:effectLst>
                <a:latin typeface="Arial" charset="0"/>
              </a:rPr>
              <a:t>Modern Religious Leaders.</a:t>
            </a:r>
          </a:p>
          <a:p>
            <a:pPr>
              <a:spcBef>
                <a:spcPct val="40000"/>
              </a:spcBef>
              <a:defRPr/>
            </a:pPr>
            <a:r>
              <a:rPr lang="en-US" altLang="en-US" smtClean="0">
                <a:effectLst>
                  <a:outerShdw blurRad="38100" dist="38100" dir="2700000" algn="tl">
                    <a:srgbClr val="000000"/>
                  </a:outerShdw>
                </a:effectLst>
                <a:latin typeface="Arial" charset="0"/>
              </a:rPr>
              <a:t>Human Creeds.</a:t>
            </a:r>
          </a:p>
          <a:p>
            <a:pPr>
              <a:spcBef>
                <a:spcPct val="40000"/>
              </a:spcBef>
              <a:defRPr/>
            </a:pPr>
            <a:r>
              <a:rPr lang="en-US" altLang="en-US" smtClean="0">
                <a:effectLst>
                  <a:outerShdw blurRad="38100" dist="38100" dir="2700000" algn="tl">
                    <a:srgbClr val="000000"/>
                  </a:outerShdw>
                </a:effectLst>
                <a:latin typeface="Arial" charset="0"/>
              </a:rPr>
              <a:t>Human Wisdom.</a:t>
            </a:r>
          </a:p>
          <a:p>
            <a:pPr lvl="1">
              <a:spcBef>
                <a:spcPct val="40000"/>
              </a:spcBef>
              <a:defRPr/>
            </a:pPr>
            <a:r>
              <a:rPr lang="en-US" altLang="en-US" smtClean="0">
                <a:solidFill>
                  <a:schemeClr val="tx2"/>
                </a:solidFill>
                <a:effectLst>
                  <a:outerShdw blurRad="38100" dist="38100" dir="2700000" algn="tl">
                    <a:srgbClr val="000000"/>
                  </a:outerShdw>
                </a:effectLst>
                <a:latin typeface="Arial" charset="0"/>
              </a:rPr>
              <a:t>Some base their religious beliefs and practices on the wisdom of men.</a:t>
            </a: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91586" name="Rectangle 2"/>
          <p:cNvSpPr>
            <a:spLocks noGrp="1" noChangeArrowheads="1"/>
          </p:cNvSpPr>
          <p:nvPr>
            <p:ph type="title"/>
          </p:nvPr>
        </p:nvSpPr>
        <p:spPr>
          <a:xfrm>
            <a:off x="228600" y="304800"/>
            <a:ext cx="8686800" cy="1143000"/>
          </a:xfrm>
        </p:spPr>
        <p:txBody>
          <a:bodyPr/>
          <a:lstStyle/>
          <a:p>
            <a:pPr>
              <a:defRPr/>
            </a:pPr>
            <a:r>
              <a:rPr lang="en-US" altLang="en-US" sz="4600" smtClean="0">
                <a:effectLst>
                  <a:outerShdw blurRad="38100" dist="38100" dir="2700000" algn="tl">
                    <a:srgbClr val="000000"/>
                  </a:outerShdw>
                </a:effectLst>
                <a:latin typeface="Arial" charset="0"/>
              </a:rPr>
              <a:t>Incorrect Sources Of Authority </a:t>
            </a:r>
            <a:endParaRPr lang="en-US" altLang="en-US" sz="4800" smtClean="0"/>
          </a:p>
        </p:txBody>
      </p:sp>
      <p:sp>
        <p:nvSpPr>
          <p:cNvPr id="1091587" name="Rectangle 3"/>
          <p:cNvSpPr>
            <a:spLocks noGrp="1" noChangeArrowheads="1"/>
          </p:cNvSpPr>
          <p:nvPr>
            <p:ph type="body" idx="1"/>
          </p:nvPr>
        </p:nvSpPr>
        <p:spPr>
          <a:xfrm>
            <a:off x="381000" y="1371600"/>
            <a:ext cx="8534400" cy="5486400"/>
          </a:xfrm>
        </p:spPr>
        <p:txBody>
          <a:bodyPr/>
          <a:lstStyle/>
          <a:p>
            <a:pPr>
              <a:spcBef>
                <a:spcPct val="40000"/>
              </a:spcBef>
              <a:defRPr/>
            </a:pPr>
            <a:r>
              <a:rPr lang="en-US" altLang="en-US" smtClean="0">
                <a:effectLst>
                  <a:outerShdw blurRad="38100" dist="38100" dir="2700000" algn="tl">
                    <a:srgbClr val="000000"/>
                  </a:outerShdw>
                </a:effectLst>
                <a:latin typeface="Arial" charset="0"/>
              </a:rPr>
              <a:t>Family Tradition.</a:t>
            </a:r>
          </a:p>
          <a:p>
            <a:pPr>
              <a:spcBef>
                <a:spcPct val="40000"/>
              </a:spcBef>
              <a:defRPr/>
            </a:pPr>
            <a:r>
              <a:rPr lang="en-US" altLang="en-US" smtClean="0">
                <a:effectLst>
                  <a:outerShdw blurRad="38100" dist="38100" dir="2700000" algn="tl">
                    <a:srgbClr val="000000"/>
                  </a:outerShdw>
                </a:effectLst>
                <a:latin typeface="Arial" charset="0"/>
              </a:rPr>
              <a:t>Feelings or Emotions.</a:t>
            </a:r>
          </a:p>
          <a:p>
            <a:pPr>
              <a:spcBef>
                <a:spcPct val="40000"/>
              </a:spcBef>
              <a:defRPr/>
            </a:pPr>
            <a:r>
              <a:rPr lang="en-US" altLang="en-US" smtClean="0">
                <a:effectLst>
                  <a:outerShdw blurRad="38100" dist="38100" dir="2700000" algn="tl">
                    <a:srgbClr val="000000"/>
                  </a:outerShdw>
                </a:effectLst>
                <a:latin typeface="Arial" charset="0"/>
              </a:rPr>
              <a:t>Modern Religious Leaders.</a:t>
            </a:r>
          </a:p>
          <a:p>
            <a:pPr>
              <a:spcBef>
                <a:spcPct val="40000"/>
              </a:spcBef>
              <a:defRPr/>
            </a:pPr>
            <a:r>
              <a:rPr lang="en-US" altLang="en-US" smtClean="0">
                <a:effectLst>
                  <a:outerShdw blurRad="38100" dist="38100" dir="2700000" algn="tl">
                    <a:srgbClr val="000000"/>
                  </a:outerShdw>
                </a:effectLst>
                <a:latin typeface="Arial" charset="0"/>
              </a:rPr>
              <a:t>Human Creeds.</a:t>
            </a:r>
          </a:p>
          <a:p>
            <a:pPr>
              <a:spcBef>
                <a:spcPct val="40000"/>
              </a:spcBef>
              <a:defRPr/>
            </a:pPr>
            <a:r>
              <a:rPr lang="en-US" altLang="en-US" smtClean="0">
                <a:effectLst>
                  <a:outerShdw blurRad="38100" dist="38100" dir="2700000" algn="tl">
                    <a:srgbClr val="000000"/>
                  </a:outerShdw>
                </a:effectLst>
                <a:latin typeface="Arial" charset="0"/>
              </a:rPr>
              <a:t>Human Wisdom.</a:t>
            </a:r>
          </a:p>
          <a:p>
            <a:pPr lvl="1">
              <a:spcBef>
                <a:spcPct val="40000"/>
              </a:spcBef>
              <a:defRPr/>
            </a:pPr>
            <a:r>
              <a:rPr lang="en-US" altLang="en-US" smtClean="0">
                <a:solidFill>
                  <a:schemeClr val="tx2"/>
                </a:solidFill>
                <a:effectLst>
                  <a:outerShdw blurRad="38100" dist="38100" dir="2700000" algn="tl">
                    <a:srgbClr val="000000"/>
                  </a:outerShdw>
                </a:effectLst>
                <a:latin typeface="Arial" charset="0"/>
              </a:rPr>
              <a:t>Some base their religious beliefs and practices on the wisdom of men.</a:t>
            </a:r>
          </a:p>
          <a:p>
            <a:pPr lvl="1">
              <a:spcBef>
                <a:spcPct val="40000"/>
              </a:spcBef>
              <a:defRPr/>
            </a:pPr>
            <a:r>
              <a:rPr lang="en-US" altLang="en-US" smtClean="0">
                <a:solidFill>
                  <a:schemeClr val="tx2"/>
                </a:solidFill>
                <a:effectLst>
                  <a:outerShdw blurRad="38100" dist="38100" dir="2700000" algn="tl">
                    <a:srgbClr val="000000"/>
                  </a:outerShdw>
                </a:effectLst>
                <a:latin typeface="Arial" charset="0"/>
              </a:rPr>
              <a:t>But human wisdom falls short of the wisdom of God.</a:t>
            </a: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19554" name="Rectangle 2"/>
          <p:cNvSpPr>
            <a:spLocks noGrp="1" noChangeArrowheads="1"/>
          </p:cNvSpPr>
          <p:nvPr>
            <p:ph type="title"/>
          </p:nvPr>
        </p:nvSpPr>
        <p:spPr>
          <a:xfrm>
            <a:off x="228600" y="304800"/>
            <a:ext cx="8686800" cy="1143000"/>
          </a:xfrm>
        </p:spPr>
        <p:txBody>
          <a:bodyPr/>
          <a:lstStyle/>
          <a:p>
            <a:pPr>
              <a:defRPr/>
            </a:pPr>
            <a:r>
              <a:rPr lang="en-US" altLang="en-US" sz="4600" smtClean="0">
                <a:effectLst>
                  <a:outerShdw blurRad="38100" dist="38100" dir="2700000" algn="tl">
                    <a:srgbClr val="000000"/>
                  </a:outerShdw>
                </a:effectLst>
                <a:latin typeface="Arial" charset="0"/>
              </a:rPr>
              <a:t>Incorrect Sources Of Authority </a:t>
            </a:r>
            <a:endParaRPr lang="en-US" altLang="en-US" sz="4800" smtClean="0"/>
          </a:p>
        </p:txBody>
      </p:sp>
      <p:sp>
        <p:nvSpPr>
          <p:cNvPr id="919555" name="Rectangle 3"/>
          <p:cNvSpPr>
            <a:spLocks noGrp="1" noChangeArrowheads="1"/>
          </p:cNvSpPr>
          <p:nvPr>
            <p:ph type="body" idx="1"/>
          </p:nvPr>
        </p:nvSpPr>
        <p:spPr>
          <a:xfrm>
            <a:off x="381000" y="1371600"/>
            <a:ext cx="8534400" cy="5486400"/>
          </a:xfrm>
        </p:spPr>
        <p:txBody>
          <a:bodyPr/>
          <a:lstStyle/>
          <a:p>
            <a:pPr>
              <a:spcBef>
                <a:spcPct val="40000"/>
              </a:spcBef>
              <a:defRPr/>
            </a:pPr>
            <a:r>
              <a:rPr lang="en-US" altLang="en-US" smtClean="0">
                <a:effectLst>
                  <a:outerShdw blurRad="38100" dist="38100" dir="2700000" algn="tl">
                    <a:srgbClr val="000000"/>
                  </a:outerShdw>
                </a:effectLst>
                <a:latin typeface="Arial" charset="0"/>
              </a:rPr>
              <a:t>Family Tradition.</a:t>
            </a:r>
          </a:p>
          <a:p>
            <a:pPr>
              <a:spcBef>
                <a:spcPct val="40000"/>
              </a:spcBef>
              <a:defRPr/>
            </a:pPr>
            <a:r>
              <a:rPr lang="en-US" altLang="en-US" smtClean="0">
                <a:effectLst>
                  <a:outerShdw blurRad="38100" dist="38100" dir="2700000" algn="tl">
                    <a:srgbClr val="000000"/>
                  </a:outerShdw>
                </a:effectLst>
                <a:latin typeface="Arial" charset="0"/>
              </a:rPr>
              <a:t>Feelings or Emotions.</a:t>
            </a:r>
          </a:p>
          <a:p>
            <a:pPr>
              <a:spcBef>
                <a:spcPct val="40000"/>
              </a:spcBef>
              <a:defRPr/>
            </a:pPr>
            <a:r>
              <a:rPr lang="en-US" altLang="en-US" smtClean="0">
                <a:effectLst>
                  <a:outerShdw blurRad="38100" dist="38100" dir="2700000" algn="tl">
                    <a:srgbClr val="000000"/>
                  </a:outerShdw>
                </a:effectLst>
                <a:latin typeface="Arial" charset="0"/>
              </a:rPr>
              <a:t>Modern Religious Leaders.</a:t>
            </a:r>
          </a:p>
          <a:p>
            <a:pPr>
              <a:spcBef>
                <a:spcPct val="40000"/>
              </a:spcBef>
              <a:defRPr/>
            </a:pPr>
            <a:r>
              <a:rPr lang="en-US" altLang="en-US" smtClean="0">
                <a:effectLst>
                  <a:outerShdw blurRad="38100" dist="38100" dir="2700000" algn="tl">
                    <a:srgbClr val="000000"/>
                  </a:outerShdw>
                </a:effectLst>
                <a:latin typeface="Arial" charset="0"/>
              </a:rPr>
              <a:t>Human Creeds.</a:t>
            </a:r>
          </a:p>
          <a:p>
            <a:pPr>
              <a:spcBef>
                <a:spcPct val="40000"/>
              </a:spcBef>
              <a:defRPr/>
            </a:pPr>
            <a:r>
              <a:rPr lang="en-US" altLang="en-US" smtClean="0">
                <a:effectLst>
                  <a:outerShdw blurRad="38100" dist="38100" dir="2700000" algn="tl">
                    <a:srgbClr val="000000"/>
                  </a:outerShdw>
                </a:effectLst>
                <a:latin typeface="Arial" charset="0"/>
              </a:rPr>
              <a:t>Human Wisdom.</a:t>
            </a:r>
          </a:p>
          <a:p>
            <a:pPr lvl="1">
              <a:spcBef>
                <a:spcPct val="40000"/>
              </a:spcBef>
              <a:defRPr/>
            </a:pPr>
            <a:r>
              <a:rPr lang="en-US" altLang="en-US" smtClean="0">
                <a:solidFill>
                  <a:schemeClr val="tx2"/>
                </a:solidFill>
                <a:effectLst>
                  <a:outerShdw blurRad="38100" dist="38100" dir="2700000" algn="tl">
                    <a:srgbClr val="000000"/>
                  </a:outerShdw>
                </a:effectLst>
                <a:latin typeface="Arial" charset="0"/>
              </a:rPr>
              <a:t>Some base their religious beliefs and practices on the wisdom of men.</a:t>
            </a:r>
          </a:p>
          <a:p>
            <a:pPr lvl="1">
              <a:spcBef>
                <a:spcPct val="40000"/>
              </a:spcBef>
              <a:defRPr/>
            </a:pPr>
            <a:r>
              <a:rPr lang="en-US" altLang="en-US" smtClean="0">
                <a:solidFill>
                  <a:schemeClr val="tx2"/>
                </a:solidFill>
                <a:effectLst>
                  <a:outerShdw blurRad="38100" dist="38100" dir="2700000" algn="tl">
                    <a:srgbClr val="000000"/>
                  </a:outerShdw>
                </a:effectLst>
                <a:latin typeface="Arial" charset="0"/>
              </a:rPr>
              <a:t>But human wisdom falls short of the wisdom of God.</a:t>
            </a:r>
          </a:p>
        </p:txBody>
      </p:sp>
      <p:sp>
        <p:nvSpPr>
          <p:cNvPr id="56324" name="Rectangle 4"/>
          <p:cNvSpPr>
            <a:spLocks noChangeArrowheads="1"/>
          </p:cNvSpPr>
          <p:nvPr/>
        </p:nvSpPr>
        <p:spPr bwMode="auto">
          <a:xfrm>
            <a:off x="457200" y="4724400"/>
            <a:ext cx="8077200" cy="19050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algn="ctr"/>
            <a:r>
              <a:rPr lang="en-US" altLang="en-US" sz="2800" i="1">
                <a:solidFill>
                  <a:schemeClr val="bg2"/>
                </a:solidFill>
              </a:rPr>
              <a:t>“O LORD, I know the way of man is not in himself; It is not in man who walks to direct his own steps” (Jeremiah 10:23).</a:t>
            </a: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93634" name="Rectangle 2"/>
          <p:cNvSpPr>
            <a:spLocks noGrp="1" noChangeArrowheads="1"/>
          </p:cNvSpPr>
          <p:nvPr>
            <p:ph type="title"/>
          </p:nvPr>
        </p:nvSpPr>
        <p:spPr>
          <a:xfrm>
            <a:off x="228600" y="304800"/>
            <a:ext cx="8686800" cy="1143000"/>
          </a:xfrm>
        </p:spPr>
        <p:txBody>
          <a:bodyPr/>
          <a:lstStyle/>
          <a:p>
            <a:pPr>
              <a:defRPr/>
            </a:pPr>
            <a:r>
              <a:rPr lang="en-US" altLang="en-US" sz="4600" smtClean="0">
                <a:effectLst>
                  <a:outerShdw blurRad="38100" dist="38100" dir="2700000" algn="tl">
                    <a:srgbClr val="000000"/>
                  </a:outerShdw>
                </a:effectLst>
                <a:latin typeface="Arial" charset="0"/>
              </a:rPr>
              <a:t>Incorrect Sources Of Authority </a:t>
            </a:r>
            <a:endParaRPr lang="en-US" altLang="en-US" sz="4800" smtClean="0"/>
          </a:p>
        </p:txBody>
      </p:sp>
      <p:sp>
        <p:nvSpPr>
          <p:cNvPr id="1093635" name="Rectangle 3"/>
          <p:cNvSpPr>
            <a:spLocks noGrp="1" noChangeArrowheads="1"/>
          </p:cNvSpPr>
          <p:nvPr>
            <p:ph type="body" idx="1"/>
          </p:nvPr>
        </p:nvSpPr>
        <p:spPr>
          <a:xfrm>
            <a:off x="381000" y="1371600"/>
            <a:ext cx="8534400" cy="5486400"/>
          </a:xfrm>
        </p:spPr>
        <p:txBody>
          <a:bodyPr/>
          <a:lstStyle/>
          <a:p>
            <a:pPr>
              <a:spcBef>
                <a:spcPct val="40000"/>
              </a:spcBef>
              <a:defRPr/>
            </a:pPr>
            <a:r>
              <a:rPr lang="en-US" altLang="en-US" smtClean="0">
                <a:effectLst>
                  <a:outerShdw blurRad="38100" dist="38100" dir="2700000" algn="tl">
                    <a:srgbClr val="000000"/>
                  </a:outerShdw>
                </a:effectLst>
                <a:latin typeface="Arial" charset="0"/>
              </a:rPr>
              <a:t>Family Tradition.</a:t>
            </a:r>
          </a:p>
          <a:p>
            <a:pPr>
              <a:spcBef>
                <a:spcPct val="40000"/>
              </a:spcBef>
              <a:defRPr/>
            </a:pPr>
            <a:r>
              <a:rPr lang="en-US" altLang="en-US" smtClean="0">
                <a:effectLst>
                  <a:outerShdw blurRad="38100" dist="38100" dir="2700000" algn="tl">
                    <a:srgbClr val="000000"/>
                  </a:outerShdw>
                </a:effectLst>
                <a:latin typeface="Arial" charset="0"/>
              </a:rPr>
              <a:t>Feelings or Emotions.</a:t>
            </a:r>
          </a:p>
          <a:p>
            <a:pPr>
              <a:spcBef>
                <a:spcPct val="40000"/>
              </a:spcBef>
              <a:defRPr/>
            </a:pPr>
            <a:r>
              <a:rPr lang="en-US" altLang="en-US" smtClean="0">
                <a:effectLst>
                  <a:outerShdw blurRad="38100" dist="38100" dir="2700000" algn="tl">
                    <a:srgbClr val="000000"/>
                  </a:outerShdw>
                </a:effectLst>
                <a:latin typeface="Arial" charset="0"/>
              </a:rPr>
              <a:t>Modern Religious Leaders.</a:t>
            </a:r>
          </a:p>
          <a:p>
            <a:pPr>
              <a:spcBef>
                <a:spcPct val="40000"/>
              </a:spcBef>
              <a:defRPr/>
            </a:pPr>
            <a:r>
              <a:rPr lang="en-US" altLang="en-US" smtClean="0">
                <a:effectLst>
                  <a:outerShdw blurRad="38100" dist="38100" dir="2700000" algn="tl">
                    <a:srgbClr val="000000"/>
                  </a:outerShdw>
                </a:effectLst>
                <a:latin typeface="Arial" charset="0"/>
              </a:rPr>
              <a:t>Human Creeds.</a:t>
            </a:r>
          </a:p>
          <a:p>
            <a:pPr>
              <a:spcBef>
                <a:spcPct val="40000"/>
              </a:spcBef>
              <a:defRPr/>
            </a:pPr>
            <a:r>
              <a:rPr lang="en-US" altLang="en-US" smtClean="0">
                <a:effectLst>
                  <a:outerShdw blurRad="38100" dist="38100" dir="2700000" algn="tl">
                    <a:srgbClr val="000000"/>
                  </a:outerShdw>
                </a:effectLst>
                <a:latin typeface="Arial" charset="0"/>
              </a:rPr>
              <a:t>Human Wisdom.</a:t>
            </a:r>
          </a:p>
          <a:p>
            <a:pPr lvl="1">
              <a:spcBef>
                <a:spcPct val="40000"/>
              </a:spcBef>
              <a:defRPr/>
            </a:pPr>
            <a:r>
              <a:rPr lang="en-US" altLang="en-US" smtClean="0">
                <a:solidFill>
                  <a:schemeClr val="tx2"/>
                </a:solidFill>
                <a:effectLst>
                  <a:outerShdw blurRad="38100" dist="38100" dir="2700000" algn="tl">
                    <a:srgbClr val="000000"/>
                  </a:outerShdw>
                </a:effectLst>
                <a:latin typeface="Arial" charset="0"/>
              </a:rPr>
              <a:t>Some base their religious beliefs and practices on the wisdom of men.</a:t>
            </a:r>
          </a:p>
          <a:p>
            <a:pPr lvl="1">
              <a:spcBef>
                <a:spcPct val="40000"/>
              </a:spcBef>
              <a:defRPr/>
            </a:pPr>
            <a:r>
              <a:rPr lang="en-US" altLang="en-US" smtClean="0">
                <a:solidFill>
                  <a:schemeClr val="tx2"/>
                </a:solidFill>
                <a:effectLst>
                  <a:outerShdw blurRad="38100" dist="38100" dir="2700000" algn="tl">
                    <a:srgbClr val="000000"/>
                  </a:outerShdw>
                </a:effectLst>
                <a:latin typeface="Arial" charset="0"/>
              </a:rPr>
              <a:t>But human wisdom falls short of the wisdom of God.</a:t>
            </a: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95682" name="Rectangle 2"/>
          <p:cNvSpPr>
            <a:spLocks noGrp="1" noChangeArrowheads="1"/>
          </p:cNvSpPr>
          <p:nvPr>
            <p:ph type="title"/>
          </p:nvPr>
        </p:nvSpPr>
        <p:spPr>
          <a:xfrm>
            <a:off x="228600" y="304800"/>
            <a:ext cx="8686800" cy="1143000"/>
          </a:xfrm>
        </p:spPr>
        <p:txBody>
          <a:bodyPr/>
          <a:lstStyle/>
          <a:p>
            <a:pPr>
              <a:defRPr/>
            </a:pPr>
            <a:r>
              <a:rPr lang="en-US" altLang="en-US" sz="4600" smtClean="0">
                <a:effectLst>
                  <a:outerShdw blurRad="38100" dist="38100" dir="2700000" algn="tl">
                    <a:srgbClr val="000000"/>
                  </a:outerShdw>
                </a:effectLst>
                <a:latin typeface="Arial" charset="0"/>
              </a:rPr>
              <a:t>Incorrect Sources Of Authority </a:t>
            </a:r>
            <a:endParaRPr lang="en-US" altLang="en-US" sz="4800" smtClean="0"/>
          </a:p>
        </p:txBody>
      </p:sp>
      <p:sp>
        <p:nvSpPr>
          <p:cNvPr id="1095683" name="Rectangle 3"/>
          <p:cNvSpPr>
            <a:spLocks noGrp="1" noChangeArrowheads="1"/>
          </p:cNvSpPr>
          <p:nvPr>
            <p:ph type="body" idx="1"/>
          </p:nvPr>
        </p:nvSpPr>
        <p:spPr>
          <a:xfrm>
            <a:off x="381000" y="1371600"/>
            <a:ext cx="8534400" cy="5486400"/>
          </a:xfrm>
        </p:spPr>
        <p:txBody>
          <a:bodyPr/>
          <a:lstStyle/>
          <a:p>
            <a:pPr>
              <a:spcBef>
                <a:spcPct val="40000"/>
              </a:spcBef>
              <a:defRPr/>
            </a:pPr>
            <a:r>
              <a:rPr lang="en-US" altLang="en-US" smtClean="0">
                <a:effectLst>
                  <a:outerShdw blurRad="38100" dist="38100" dir="2700000" algn="tl">
                    <a:srgbClr val="000000"/>
                  </a:outerShdw>
                </a:effectLst>
                <a:latin typeface="Arial" charset="0"/>
              </a:rPr>
              <a:t>Family Tradition.</a:t>
            </a:r>
          </a:p>
          <a:p>
            <a:pPr>
              <a:spcBef>
                <a:spcPct val="40000"/>
              </a:spcBef>
              <a:defRPr/>
            </a:pPr>
            <a:r>
              <a:rPr lang="en-US" altLang="en-US" smtClean="0">
                <a:effectLst>
                  <a:outerShdw blurRad="38100" dist="38100" dir="2700000" algn="tl">
                    <a:srgbClr val="000000"/>
                  </a:outerShdw>
                </a:effectLst>
                <a:latin typeface="Arial" charset="0"/>
              </a:rPr>
              <a:t>Feelings or Emotions.</a:t>
            </a:r>
          </a:p>
          <a:p>
            <a:pPr>
              <a:spcBef>
                <a:spcPct val="40000"/>
              </a:spcBef>
              <a:defRPr/>
            </a:pPr>
            <a:r>
              <a:rPr lang="en-US" altLang="en-US" smtClean="0">
                <a:effectLst>
                  <a:outerShdw blurRad="38100" dist="38100" dir="2700000" algn="tl">
                    <a:srgbClr val="000000"/>
                  </a:outerShdw>
                </a:effectLst>
                <a:latin typeface="Arial" charset="0"/>
              </a:rPr>
              <a:t>Modern Religious Leaders.</a:t>
            </a:r>
          </a:p>
          <a:p>
            <a:pPr>
              <a:spcBef>
                <a:spcPct val="40000"/>
              </a:spcBef>
              <a:defRPr/>
            </a:pPr>
            <a:r>
              <a:rPr lang="en-US" altLang="en-US" smtClean="0">
                <a:effectLst>
                  <a:outerShdw blurRad="38100" dist="38100" dir="2700000" algn="tl">
                    <a:srgbClr val="000000"/>
                  </a:outerShdw>
                </a:effectLst>
                <a:latin typeface="Arial" charset="0"/>
              </a:rPr>
              <a:t>Human Creeds.</a:t>
            </a:r>
          </a:p>
          <a:p>
            <a:pPr>
              <a:spcBef>
                <a:spcPct val="40000"/>
              </a:spcBef>
              <a:defRPr/>
            </a:pPr>
            <a:r>
              <a:rPr lang="en-US" altLang="en-US" smtClean="0">
                <a:effectLst>
                  <a:outerShdw blurRad="38100" dist="38100" dir="2700000" algn="tl">
                    <a:srgbClr val="000000"/>
                  </a:outerShdw>
                </a:effectLst>
                <a:latin typeface="Arial" charset="0"/>
              </a:rPr>
              <a:t>Human Wisdom.</a:t>
            </a: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602" name="Rectangle 2"/>
          <p:cNvSpPr>
            <a:spLocks noGrp="1" noChangeArrowheads="1"/>
          </p:cNvSpPr>
          <p:nvPr>
            <p:ph type="title"/>
          </p:nvPr>
        </p:nvSpPr>
        <p:spPr>
          <a:xfrm>
            <a:off x="228600" y="304800"/>
            <a:ext cx="8686800" cy="1143000"/>
          </a:xfrm>
        </p:spPr>
        <p:txBody>
          <a:bodyPr/>
          <a:lstStyle/>
          <a:p>
            <a:pPr>
              <a:defRPr/>
            </a:pPr>
            <a:r>
              <a:rPr lang="en-US" altLang="en-US" sz="4200" smtClean="0">
                <a:effectLst>
                  <a:outerShdw blurRad="38100" dist="38100" dir="2700000" algn="tl">
                    <a:srgbClr val="000000"/>
                  </a:outerShdw>
                </a:effectLst>
                <a:latin typeface="Arial" charset="0"/>
              </a:rPr>
              <a:t>One Correct Standard Of Authority </a:t>
            </a:r>
            <a:endParaRPr lang="en-US" altLang="en-US" smtClean="0"/>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97730" name="Rectangle 2"/>
          <p:cNvSpPr>
            <a:spLocks noGrp="1" noChangeArrowheads="1"/>
          </p:cNvSpPr>
          <p:nvPr>
            <p:ph type="title"/>
          </p:nvPr>
        </p:nvSpPr>
        <p:spPr>
          <a:xfrm>
            <a:off x="228600" y="304800"/>
            <a:ext cx="8686800" cy="1143000"/>
          </a:xfrm>
        </p:spPr>
        <p:txBody>
          <a:bodyPr/>
          <a:lstStyle/>
          <a:p>
            <a:pPr>
              <a:defRPr/>
            </a:pPr>
            <a:r>
              <a:rPr lang="en-US" altLang="en-US" sz="4200" smtClean="0">
                <a:effectLst>
                  <a:outerShdw blurRad="38100" dist="38100" dir="2700000" algn="tl">
                    <a:srgbClr val="000000"/>
                  </a:outerShdw>
                </a:effectLst>
                <a:latin typeface="Arial" charset="0"/>
              </a:rPr>
              <a:t>One Correct Standard Of Authority </a:t>
            </a:r>
            <a:endParaRPr lang="en-US" altLang="en-US" smtClean="0"/>
          </a:p>
        </p:txBody>
      </p:sp>
      <p:sp>
        <p:nvSpPr>
          <p:cNvPr id="1097731" name="Rectangle 3"/>
          <p:cNvSpPr>
            <a:spLocks noGrp="1" noChangeArrowheads="1"/>
          </p:cNvSpPr>
          <p:nvPr>
            <p:ph type="body" idx="1"/>
          </p:nvPr>
        </p:nvSpPr>
        <p:spPr>
          <a:xfrm>
            <a:off x="381000" y="1371600"/>
            <a:ext cx="8534400" cy="5486400"/>
          </a:xfrm>
        </p:spPr>
        <p:txBody>
          <a:bodyPr/>
          <a:lstStyle/>
          <a:p>
            <a:pPr>
              <a:spcBef>
                <a:spcPct val="40000"/>
              </a:spcBef>
              <a:defRPr/>
            </a:pPr>
            <a:r>
              <a:rPr lang="en-US" altLang="en-US" smtClean="0">
                <a:effectLst>
                  <a:outerShdw blurRad="38100" dist="38100" dir="2700000" algn="tl">
                    <a:srgbClr val="000000"/>
                  </a:outerShdw>
                </a:effectLst>
                <a:latin typeface="Arial" charset="0"/>
              </a:rPr>
              <a:t>Jesus Christ has all authority.</a:t>
            </a:r>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99778" name="Rectangle 2"/>
          <p:cNvSpPr>
            <a:spLocks noGrp="1" noChangeArrowheads="1"/>
          </p:cNvSpPr>
          <p:nvPr>
            <p:ph type="title"/>
          </p:nvPr>
        </p:nvSpPr>
        <p:spPr>
          <a:xfrm>
            <a:off x="228600" y="304800"/>
            <a:ext cx="8686800" cy="1143000"/>
          </a:xfrm>
        </p:spPr>
        <p:txBody>
          <a:bodyPr/>
          <a:lstStyle/>
          <a:p>
            <a:pPr>
              <a:defRPr/>
            </a:pPr>
            <a:r>
              <a:rPr lang="en-US" altLang="en-US" sz="4200" smtClean="0">
                <a:effectLst>
                  <a:outerShdw blurRad="38100" dist="38100" dir="2700000" algn="tl">
                    <a:srgbClr val="000000"/>
                  </a:outerShdw>
                </a:effectLst>
                <a:latin typeface="Arial" charset="0"/>
              </a:rPr>
              <a:t>One Correct Standard Of Authority </a:t>
            </a:r>
            <a:endParaRPr lang="en-US" altLang="en-US" smtClean="0"/>
          </a:p>
        </p:txBody>
      </p:sp>
      <p:sp>
        <p:nvSpPr>
          <p:cNvPr id="1099779" name="Rectangle 3"/>
          <p:cNvSpPr>
            <a:spLocks noGrp="1" noChangeArrowheads="1"/>
          </p:cNvSpPr>
          <p:nvPr>
            <p:ph type="body" idx="1"/>
          </p:nvPr>
        </p:nvSpPr>
        <p:spPr>
          <a:xfrm>
            <a:off x="381000" y="1371600"/>
            <a:ext cx="8534400" cy="5486400"/>
          </a:xfrm>
        </p:spPr>
        <p:txBody>
          <a:bodyPr/>
          <a:lstStyle/>
          <a:p>
            <a:pPr>
              <a:spcBef>
                <a:spcPct val="40000"/>
              </a:spcBef>
              <a:defRPr/>
            </a:pPr>
            <a:r>
              <a:rPr lang="en-US" altLang="en-US" smtClean="0">
                <a:effectLst>
                  <a:outerShdw blurRad="38100" dist="38100" dir="2700000" algn="tl">
                    <a:srgbClr val="000000"/>
                  </a:outerShdw>
                </a:effectLst>
                <a:latin typeface="Arial" charset="0"/>
              </a:rPr>
              <a:t>Jesus Christ has all authority.</a:t>
            </a:r>
          </a:p>
        </p:txBody>
      </p:sp>
      <p:sp>
        <p:nvSpPr>
          <p:cNvPr id="61444" name="Rectangle 4"/>
          <p:cNvSpPr>
            <a:spLocks noChangeArrowheads="1"/>
          </p:cNvSpPr>
          <p:nvPr/>
        </p:nvSpPr>
        <p:spPr bwMode="auto">
          <a:xfrm>
            <a:off x="381000" y="2971800"/>
            <a:ext cx="8077200" cy="23622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algn="ctr"/>
            <a:r>
              <a:rPr lang="en-US" altLang="en-US" sz="2800" i="1">
                <a:solidFill>
                  <a:schemeClr val="bg2"/>
                </a:solidFill>
              </a:rPr>
              <a:t>“And Jesus came and spoke to them, saying,</a:t>
            </a:r>
          </a:p>
          <a:p>
            <a:pPr algn="ctr"/>
            <a:r>
              <a:rPr lang="en-US" altLang="en-US" sz="2800" i="1">
                <a:solidFill>
                  <a:schemeClr val="bg2"/>
                </a:solidFill>
              </a:rPr>
              <a:t>‘All authority has been given to Me in </a:t>
            </a:r>
          </a:p>
          <a:p>
            <a:pPr algn="ctr"/>
            <a:r>
              <a:rPr lang="en-US" altLang="en-US" sz="2800" i="1">
                <a:solidFill>
                  <a:schemeClr val="bg2"/>
                </a:solidFill>
              </a:rPr>
              <a:t>heaven and on earth’” (Matthew 28:18).</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15810" name="Rectangle 2"/>
          <p:cNvSpPr>
            <a:spLocks noGrp="1" noChangeArrowheads="1"/>
          </p:cNvSpPr>
          <p:nvPr>
            <p:ph type="title"/>
          </p:nvPr>
        </p:nvSpPr>
        <p:spPr>
          <a:xfrm>
            <a:off x="228600" y="304800"/>
            <a:ext cx="8686800" cy="1143000"/>
          </a:xfrm>
        </p:spPr>
        <p:txBody>
          <a:bodyPr/>
          <a:lstStyle/>
          <a:p>
            <a:pPr>
              <a:defRPr/>
            </a:pPr>
            <a:r>
              <a:rPr lang="en-US" altLang="en-US" sz="4600" smtClean="0">
                <a:effectLst>
                  <a:outerShdw blurRad="38100" dist="38100" dir="2700000" algn="tl">
                    <a:srgbClr val="000000"/>
                  </a:outerShdw>
                </a:effectLst>
                <a:latin typeface="Arial" charset="0"/>
              </a:rPr>
              <a:t>The Authority Of The Bible</a:t>
            </a:r>
            <a:endParaRPr lang="en-US" altLang="en-US" sz="4800" smtClean="0"/>
          </a:p>
        </p:txBody>
      </p:sp>
      <p:sp>
        <p:nvSpPr>
          <p:cNvPr id="1015811" name="Rectangle 3"/>
          <p:cNvSpPr>
            <a:spLocks noGrp="1" noChangeArrowheads="1"/>
          </p:cNvSpPr>
          <p:nvPr>
            <p:ph type="body" idx="1"/>
          </p:nvPr>
        </p:nvSpPr>
        <p:spPr>
          <a:xfrm>
            <a:off x="381000" y="1371600"/>
            <a:ext cx="8534400" cy="5181600"/>
          </a:xfrm>
        </p:spPr>
        <p:txBody>
          <a:bodyPr/>
          <a:lstStyle/>
          <a:p>
            <a:pPr>
              <a:spcBef>
                <a:spcPct val="40000"/>
              </a:spcBef>
              <a:defRPr/>
            </a:pPr>
            <a:r>
              <a:rPr lang="en-US" altLang="en-US" smtClean="0">
                <a:effectLst>
                  <a:outerShdw blurRad="38100" dist="38100" dir="2700000" algn="tl">
                    <a:srgbClr val="000000"/>
                  </a:outerShdw>
                </a:effectLst>
                <a:latin typeface="Arial" charset="0"/>
              </a:rPr>
              <a:t>There is a need for authority in religion.</a:t>
            </a:r>
          </a:p>
          <a:p>
            <a:pPr>
              <a:spcBef>
                <a:spcPct val="40000"/>
              </a:spcBef>
              <a:defRPr/>
            </a:pPr>
            <a:r>
              <a:rPr lang="en-US" altLang="en-US" smtClean="0">
                <a:effectLst>
                  <a:outerShdw blurRad="38100" dist="38100" dir="2700000" algn="tl">
                    <a:srgbClr val="000000"/>
                  </a:outerShdw>
                </a:effectLst>
                <a:latin typeface="Arial" charset="0"/>
              </a:rPr>
              <a:t>The Bible gives us a perfect guide in all religious matters.</a:t>
            </a:r>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01826" name="Rectangle 2"/>
          <p:cNvSpPr>
            <a:spLocks noGrp="1" noChangeArrowheads="1"/>
          </p:cNvSpPr>
          <p:nvPr>
            <p:ph type="title"/>
          </p:nvPr>
        </p:nvSpPr>
        <p:spPr>
          <a:xfrm>
            <a:off x="228600" y="304800"/>
            <a:ext cx="8686800" cy="1143000"/>
          </a:xfrm>
        </p:spPr>
        <p:txBody>
          <a:bodyPr/>
          <a:lstStyle/>
          <a:p>
            <a:pPr>
              <a:defRPr/>
            </a:pPr>
            <a:r>
              <a:rPr lang="en-US" altLang="en-US" sz="4200" smtClean="0">
                <a:effectLst>
                  <a:outerShdw blurRad="38100" dist="38100" dir="2700000" algn="tl">
                    <a:srgbClr val="000000"/>
                  </a:outerShdw>
                </a:effectLst>
                <a:latin typeface="Arial" charset="0"/>
              </a:rPr>
              <a:t>One Correct Standard Of Authority </a:t>
            </a:r>
            <a:endParaRPr lang="en-US" altLang="en-US" smtClean="0"/>
          </a:p>
        </p:txBody>
      </p:sp>
      <p:sp>
        <p:nvSpPr>
          <p:cNvPr id="1101827" name="Rectangle 3"/>
          <p:cNvSpPr>
            <a:spLocks noGrp="1" noChangeArrowheads="1"/>
          </p:cNvSpPr>
          <p:nvPr>
            <p:ph type="body" idx="1"/>
          </p:nvPr>
        </p:nvSpPr>
        <p:spPr>
          <a:xfrm>
            <a:off x="381000" y="1371600"/>
            <a:ext cx="8534400" cy="5486400"/>
          </a:xfrm>
        </p:spPr>
        <p:txBody>
          <a:bodyPr/>
          <a:lstStyle/>
          <a:p>
            <a:pPr>
              <a:spcBef>
                <a:spcPct val="40000"/>
              </a:spcBef>
              <a:defRPr/>
            </a:pPr>
            <a:r>
              <a:rPr lang="en-US" altLang="en-US" smtClean="0">
                <a:effectLst>
                  <a:outerShdw blurRad="38100" dist="38100" dir="2700000" algn="tl">
                    <a:srgbClr val="000000"/>
                  </a:outerShdw>
                </a:effectLst>
                <a:latin typeface="Arial" charset="0"/>
              </a:rPr>
              <a:t>Jesus Christ has all authority.</a:t>
            </a:r>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3650" name="Rectangle 2"/>
          <p:cNvSpPr>
            <a:spLocks noGrp="1" noChangeArrowheads="1"/>
          </p:cNvSpPr>
          <p:nvPr>
            <p:ph type="title"/>
          </p:nvPr>
        </p:nvSpPr>
        <p:spPr>
          <a:xfrm>
            <a:off x="228600" y="304800"/>
            <a:ext cx="8686800" cy="1143000"/>
          </a:xfrm>
        </p:spPr>
        <p:txBody>
          <a:bodyPr/>
          <a:lstStyle/>
          <a:p>
            <a:pPr>
              <a:defRPr/>
            </a:pPr>
            <a:r>
              <a:rPr lang="en-US" altLang="en-US" sz="4200" smtClean="0">
                <a:effectLst>
                  <a:outerShdw blurRad="38100" dist="38100" dir="2700000" algn="tl">
                    <a:srgbClr val="000000"/>
                  </a:outerShdw>
                </a:effectLst>
                <a:latin typeface="Arial" charset="0"/>
              </a:rPr>
              <a:t>One Correct Standard Of Authority </a:t>
            </a:r>
            <a:endParaRPr lang="en-US" altLang="en-US" smtClean="0"/>
          </a:p>
        </p:txBody>
      </p:sp>
      <p:sp>
        <p:nvSpPr>
          <p:cNvPr id="923651" name="Rectangle 3"/>
          <p:cNvSpPr>
            <a:spLocks noGrp="1" noChangeArrowheads="1"/>
          </p:cNvSpPr>
          <p:nvPr>
            <p:ph type="body" idx="1"/>
          </p:nvPr>
        </p:nvSpPr>
        <p:spPr>
          <a:xfrm>
            <a:off x="381000" y="1371600"/>
            <a:ext cx="8534400" cy="5486400"/>
          </a:xfrm>
        </p:spPr>
        <p:txBody>
          <a:bodyPr/>
          <a:lstStyle/>
          <a:p>
            <a:pPr>
              <a:spcBef>
                <a:spcPct val="40000"/>
              </a:spcBef>
              <a:defRPr/>
            </a:pPr>
            <a:r>
              <a:rPr lang="en-US" altLang="en-US" smtClean="0">
                <a:effectLst>
                  <a:outerShdw blurRad="38100" dist="38100" dir="2700000" algn="tl">
                    <a:srgbClr val="000000"/>
                  </a:outerShdw>
                </a:effectLst>
                <a:latin typeface="Arial" charset="0"/>
              </a:rPr>
              <a:t>Jesus Christ has all authority.</a:t>
            </a:r>
          </a:p>
          <a:p>
            <a:pPr lvl="1">
              <a:spcBef>
                <a:spcPct val="40000"/>
              </a:spcBef>
              <a:defRPr/>
            </a:pPr>
            <a:r>
              <a:rPr lang="en-US" altLang="en-US" smtClean="0">
                <a:solidFill>
                  <a:schemeClr val="tx2"/>
                </a:solidFill>
                <a:effectLst>
                  <a:outerShdw blurRad="38100" dist="38100" dir="2700000" algn="tl">
                    <a:srgbClr val="000000"/>
                  </a:outerShdw>
                </a:effectLst>
                <a:latin typeface="Arial" charset="0"/>
              </a:rPr>
              <a:t>He has the right to rule (Revelation 19:16).</a:t>
            </a:r>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03874" name="Rectangle 2"/>
          <p:cNvSpPr>
            <a:spLocks noGrp="1" noChangeArrowheads="1"/>
          </p:cNvSpPr>
          <p:nvPr>
            <p:ph type="title"/>
          </p:nvPr>
        </p:nvSpPr>
        <p:spPr>
          <a:xfrm>
            <a:off x="228600" y="304800"/>
            <a:ext cx="8686800" cy="1143000"/>
          </a:xfrm>
        </p:spPr>
        <p:txBody>
          <a:bodyPr/>
          <a:lstStyle/>
          <a:p>
            <a:pPr>
              <a:defRPr/>
            </a:pPr>
            <a:r>
              <a:rPr lang="en-US" altLang="en-US" sz="4200" smtClean="0">
                <a:effectLst>
                  <a:outerShdw blurRad="38100" dist="38100" dir="2700000" algn="tl">
                    <a:srgbClr val="000000"/>
                  </a:outerShdw>
                </a:effectLst>
                <a:latin typeface="Arial" charset="0"/>
              </a:rPr>
              <a:t>One Correct Standard Of Authority </a:t>
            </a:r>
            <a:endParaRPr lang="en-US" altLang="en-US" smtClean="0"/>
          </a:p>
        </p:txBody>
      </p:sp>
      <p:sp>
        <p:nvSpPr>
          <p:cNvPr id="1103875" name="Rectangle 3"/>
          <p:cNvSpPr>
            <a:spLocks noGrp="1" noChangeArrowheads="1"/>
          </p:cNvSpPr>
          <p:nvPr>
            <p:ph type="body" idx="1"/>
          </p:nvPr>
        </p:nvSpPr>
        <p:spPr>
          <a:xfrm>
            <a:off x="381000" y="1371600"/>
            <a:ext cx="8534400" cy="5486400"/>
          </a:xfrm>
        </p:spPr>
        <p:txBody>
          <a:bodyPr/>
          <a:lstStyle/>
          <a:p>
            <a:pPr>
              <a:spcBef>
                <a:spcPct val="40000"/>
              </a:spcBef>
              <a:defRPr/>
            </a:pPr>
            <a:r>
              <a:rPr lang="en-US" altLang="en-US" smtClean="0">
                <a:effectLst>
                  <a:outerShdw blurRad="38100" dist="38100" dir="2700000" algn="tl">
                    <a:srgbClr val="000000"/>
                  </a:outerShdw>
                </a:effectLst>
                <a:latin typeface="Arial" charset="0"/>
              </a:rPr>
              <a:t>Jesus Christ has all authority.</a:t>
            </a:r>
          </a:p>
          <a:p>
            <a:pPr lvl="1">
              <a:spcBef>
                <a:spcPct val="40000"/>
              </a:spcBef>
              <a:defRPr/>
            </a:pPr>
            <a:r>
              <a:rPr lang="en-US" altLang="en-US" smtClean="0">
                <a:solidFill>
                  <a:schemeClr val="tx2"/>
                </a:solidFill>
                <a:effectLst>
                  <a:outerShdw blurRad="38100" dist="38100" dir="2700000" algn="tl">
                    <a:srgbClr val="000000"/>
                  </a:outerShdw>
                </a:effectLst>
                <a:latin typeface="Arial" charset="0"/>
              </a:rPr>
              <a:t>He has the right to rule (Revelation 19:16).</a:t>
            </a:r>
          </a:p>
          <a:p>
            <a:pPr lvl="1">
              <a:spcBef>
                <a:spcPct val="40000"/>
              </a:spcBef>
              <a:defRPr/>
            </a:pPr>
            <a:r>
              <a:rPr lang="en-US" altLang="en-US" smtClean="0">
                <a:solidFill>
                  <a:schemeClr val="tx2"/>
                </a:solidFill>
                <a:effectLst>
                  <a:outerShdw blurRad="38100" dist="38100" dir="2700000" algn="tl">
                    <a:srgbClr val="000000"/>
                  </a:outerShdw>
                </a:effectLst>
                <a:latin typeface="Arial" charset="0"/>
              </a:rPr>
              <a:t>No one else can claim this right.</a:t>
            </a:r>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07970" name="Rectangle 2"/>
          <p:cNvSpPr>
            <a:spLocks noGrp="1" noChangeArrowheads="1"/>
          </p:cNvSpPr>
          <p:nvPr>
            <p:ph type="title"/>
          </p:nvPr>
        </p:nvSpPr>
        <p:spPr>
          <a:xfrm>
            <a:off x="228600" y="304800"/>
            <a:ext cx="8686800" cy="1143000"/>
          </a:xfrm>
        </p:spPr>
        <p:txBody>
          <a:bodyPr/>
          <a:lstStyle/>
          <a:p>
            <a:pPr>
              <a:defRPr/>
            </a:pPr>
            <a:r>
              <a:rPr lang="en-US" altLang="en-US" sz="4200" smtClean="0">
                <a:effectLst>
                  <a:outerShdw blurRad="38100" dist="38100" dir="2700000" algn="tl">
                    <a:srgbClr val="000000"/>
                  </a:outerShdw>
                </a:effectLst>
                <a:latin typeface="Arial" charset="0"/>
              </a:rPr>
              <a:t>One Correct Standard Of Authority </a:t>
            </a:r>
            <a:endParaRPr lang="en-US" altLang="en-US" smtClean="0"/>
          </a:p>
        </p:txBody>
      </p:sp>
      <p:sp>
        <p:nvSpPr>
          <p:cNvPr id="1107971" name="Rectangle 3"/>
          <p:cNvSpPr>
            <a:spLocks noGrp="1" noChangeArrowheads="1"/>
          </p:cNvSpPr>
          <p:nvPr>
            <p:ph type="body" idx="1"/>
          </p:nvPr>
        </p:nvSpPr>
        <p:spPr>
          <a:xfrm>
            <a:off x="381000" y="1371600"/>
            <a:ext cx="8534400" cy="5486400"/>
          </a:xfrm>
        </p:spPr>
        <p:txBody>
          <a:bodyPr/>
          <a:lstStyle/>
          <a:p>
            <a:pPr>
              <a:spcBef>
                <a:spcPct val="40000"/>
              </a:spcBef>
              <a:defRPr/>
            </a:pPr>
            <a:r>
              <a:rPr lang="en-US" altLang="en-US" smtClean="0">
                <a:effectLst>
                  <a:outerShdw blurRad="38100" dist="38100" dir="2700000" algn="tl">
                    <a:srgbClr val="000000"/>
                  </a:outerShdw>
                </a:effectLst>
                <a:latin typeface="Arial" charset="0"/>
              </a:rPr>
              <a:t>Jesus Christ has all authority.</a:t>
            </a:r>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5698" name="Rectangle 2"/>
          <p:cNvSpPr>
            <a:spLocks noGrp="1" noChangeArrowheads="1"/>
          </p:cNvSpPr>
          <p:nvPr>
            <p:ph type="title"/>
          </p:nvPr>
        </p:nvSpPr>
        <p:spPr>
          <a:xfrm>
            <a:off x="228600" y="304800"/>
            <a:ext cx="8686800" cy="1143000"/>
          </a:xfrm>
        </p:spPr>
        <p:txBody>
          <a:bodyPr/>
          <a:lstStyle/>
          <a:p>
            <a:pPr>
              <a:defRPr/>
            </a:pPr>
            <a:r>
              <a:rPr lang="en-US" altLang="en-US" sz="4200" smtClean="0">
                <a:effectLst>
                  <a:outerShdw blurRad="38100" dist="38100" dir="2700000" algn="tl">
                    <a:srgbClr val="000000"/>
                  </a:outerShdw>
                </a:effectLst>
                <a:latin typeface="Arial" charset="0"/>
              </a:rPr>
              <a:t>One Correct Standard Of Authority </a:t>
            </a:r>
            <a:endParaRPr lang="en-US" altLang="en-US" smtClean="0"/>
          </a:p>
        </p:txBody>
      </p:sp>
      <p:sp>
        <p:nvSpPr>
          <p:cNvPr id="925699" name="Rectangle 3"/>
          <p:cNvSpPr>
            <a:spLocks noGrp="1" noChangeArrowheads="1"/>
          </p:cNvSpPr>
          <p:nvPr>
            <p:ph type="body" idx="1"/>
          </p:nvPr>
        </p:nvSpPr>
        <p:spPr>
          <a:xfrm>
            <a:off x="381000" y="1371600"/>
            <a:ext cx="8534400" cy="5486400"/>
          </a:xfrm>
        </p:spPr>
        <p:txBody>
          <a:bodyPr/>
          <a:lstStyle/>
          <a:p>
            <a:pPr>
              <a:spcBef>
                <a:spcPct val="40000"/>
              </a:spcBef>
              <a:defRPr/>
            </a:pPr>
            <a:r>
              <a:rPr lang="en-US" altLang="en-US" smtClean="0">
                <a:effectLst>
                  <a:outerShdw blurRad="38100" dist="38100" dir="2700000" algn="tl">
                    <a:srgbClr val="000000"/>
                  </a:outerShdw>
                </a:effectLst>
                <a:latin typeface="Arial" charset="0"/>
              </a:rPr>
              <a:t>Jesus Christ has all authority.</a:t>
            </a:r>
          </a:p>
          <a:p>
            <a:pPr>
              <a:spcBef>
                <a:spcPct val="40000"/>
              </a:spcBef>
              <a:defRPr/>
            </a:pPr>
            <a:r>
              <a:rPr lang="en-US" altLang="en-US" smtClean="0">
                <a:effectLst>
                  <a:outerShdw blurRad="38100" dist="38100" dir="2700000" algn="tl">
                    <a:srgbClr val="000000"/>
                  </a:outerShdw>
                </a:effectLst>
                <a:latin typeface="Arial" charset="0"/>
              </a:rPr>
              <a:t>Jesus Christ is the head of the church.</a:t>
            </a:r>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10018" name="Rectangle 2"/>
          <p:cNvSpPr>
            <a:spLocks noGrp="1" noChangeArrowheads="1"/>
          </p:cNvSpPr>
          <p:nvPr>
            <p:ph type="title"/>
          </p:nvPr>
        </p:nvSpPr>
        <p:spPr>
          <a:xfrm>
            <a:off x="228600" y="304800"/>
            <a:ext cx="8686800" cy="1143000"/>
          </a:xfrm>
        </p:spPr>
        <p:txBody>
          <a:bodyPr/>
          <a:lstStyle/>
          <a:p>
            <a:pPr>
              <a:defRPr/>
            </a:pPr>
            <a:r>
              <a:rPr lang="en-US" altLang="en-US" sz="4200" smtClean="0">
                <a:effectLst>
                  <a:outerShdw blurRad="38100" dist="38100" dir="2700000" algn="tl">
                    <a:srgbClr val="000000"/>
                  </a:outerShdw>
                </a:effectLst>
                <a:latin typeface="Arial" charset="0"/>
              </a:rPr>
              <a:t>One Correct Standard Of Authority </a:t>
            </a:r>
            <a:endParaRPr lang="en-US" altLang="en-US" smtClean="0"/>
          </a:p>
        </p:txBody>
      </p:sp>
      <p:sp>
        <p:nvSpPr>
          <p:cNvPr id="1110019" name="Rectangle 3"/>
          <p:cNvSpPr>
            <a:spLocks noGrp="1" noChangeArrowheads="1"/>
          </p:cNvSpPr>
          <p:nvPr>
            <p:ph type="body" idx="1"/>
          </p:nvPr>
        </p:nvSpPr>
        <p:spPr>
          <a:xfrm>
            <a:off x="381000" y="1371600"/>
            <a:ext cx="8534400" cy="5486400"/>
          </a:xfrm>
        </p:spPr>
        <p:txBody>
          <a:bodyPr/>
          <a:lstStyle/>
          <a:p>
            <a:pPr>
              <a:spcBef>
                <a:spcPct val="40000"/>
              </a:spcBef>
              <a:defRPr/>
            </a:pPr>
            <a:r>
              <a:rPr lang="en-US" altLang="en-US" smtClean="0">
                <a:effectLst>
                  <a:outerShdw blurRad="38100" dist="38100" dir="2700000" algn="tl">
                    <a:srgbClr val="000000"/>
                  </a:outerShdw>
                </a:effectLst>
                <a:latin typeface="Arial" charset="0"/>
              </a:rPr>
              <a:t>Jesus Christ has all authority.</a:t>
            </a:r>
          </a:p>
          <a:p>
            <a:pPr>
              <a:spcBef>
                <a:spcPct val="40000"/>
              </a:spcBef>
              <a:defRPr/>
            </a:pPr>
            <a:r>
              <a:rPr lang="en-US" altLang="en-US" smtClean="0">
                <a:effectLst>
                  <a:outerShdw blurRad="38100" dist="38100" dir="2700000" algn="tl">
                    <a:srgbClr val="000000"/>
                  </a:outerShdw>
                </a:effectLst>
                <a:latin typeface="Arial" charset="0"/>
              </a:rPr>
              <a:t>Jesus Christ is the head of the church.</a:t>
            </a:r>
          </a:p>
        </p:txBody>
      </p:sp>
      <p:sp>
        <p:nvSpPr>
          <p:cNvPr id="67588" name="Rectangle 4"/>
          <p:cNvSpPr>
            <a:spLocks noChangeArrowheads="1"/>
          </p:cNvSpPr>
          <p:nvPr/>
        </p:nvSpPr>
        <p:spPr bwMode="auto">
          <a:xfrm>
            <a:off x="381000" y="2667000"/>
            <a:ext cx="8229600" cy="41910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algn="ctr"/>
            <a:r>
              <a:rPr lang="en-US" altLang="en-US" sz="2800" i="1">
                <a:solidFill>
                  <a:schemeClr val="bg2"/>
                </a:solidFill>
              </a:rPr>
              <a:t>“…which He worked in Christ when He raised Him from the dead and seated Him at His right hand in the heavenly places, far above all principality and power and might and dominion, and every name that is named, not only in this age but also in that which is to come. And He put all things under His feet, and gave Him to be head over all things to the church, which is His body, the fullness of </a:t>
            </a:r>
          </a:p>
          <a:p>
            <a:pPr algn="ctr"/>
            <a:r>
              <a:rPr lang="en-US" altLang="en-US" sz="2800" i="1">
                <a:solidFill>
                  <a:schemeClr val="bg2"/>
                </a:solidFill>
              </a:rPr>
              <a:t>Him who fills all in all” (Ephesians 1:20-23).</a:t>
            </a:r>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12066" name="Rectangle 2"/>
          <p:cNvSpPr>
            <a:spLocks noGrp="1" noChangeArrowheads="1"/>
          </p:cNvSpPr>
          <p:nvPr>
            <p:ph type="title"/>
          </p:nvPr>
        </p:nvSpPr>
        <p:spPr>
          <a:xfrm>
            <a:off x="228600" y="304800"/>
            <a:ext cx="8686800" cy="1143000"/>
          </a:xfrm>
        </p:spPr>
        <p:txBody>
          <a:bodyPr/>
          <a:lstStyle/>
          <a:p>
            <a:pPr>
              <a:defRPr/>
            </a:pPr>
            <a:r>
              <a:rPr lang="en-US" altLang="en-US" sz="4200" smtClean="0">
                <a:effectLst>
                  <a:outerShdw blurRad="38100" dist="38100" dir="2700000" algn="tl">
                    <a:srgbClr val="000000"/>
                  </a:outerShdw>
                </a:effectLst>
                <a:latin typeface="Arial" charset="0"/>
              </a:rPr>
              <a:t>One Correct Standard Of Authority </a:t>
            </a:r>
            <a:endParaRPr lang="en-US" altLang="en-US" smtClean="0"/>
          </a:p>
        </p:txBody>
      </p:sp>
      <p:sp>
        <p:nvSpPr>
          <p:cNvPr id="1112067" name="Rectangle 3"/>
          <p:cNvSpPr>
            <a:spLocks noGrp="1" noChangeArrowheads="1"/>
          </p:cNvSpPr>
          <p:nvPr>
            <p:ph type="body" idx="1"/>
          </p:nvPr>
        </p:nvSpPr>
        <p:spPr>
          <a:xfrm>
            <a:off x="381000" y="1371600"/>
            <a:ext cx="8534400" cy="5486400"/>
          </a:xfrm>
        </p:spPr>
        <p:txBody>
          <a:bodyPr/>
          <a:lstStyle/>
          <a:p>
            <a:pPr>
              <a:spcBef>
                <a:spcPct val="40000"/>
              </a:spcBef>
              <a:defRPr/>
            </a:pPr>
            <a:r>
              <a:rPr lang="en-US" altLang="en-US" smtClean="0">
                <a:effectLst>
                  <a:outerShdw blurRad="38100" dist="38100" dir="2700000" algn="tl">
                    <a:srgbClr val="000000"/>
                  </a:outerShdw>
                </a:effectLst>
                <a:latin typeface="Arial" charset="0"/>
              </a:rPr>
              <a:t>Jesus Christ has all authority.</a:t>
            </a:r>
          </a:p>
          <a:p>
            <a:pPr>
              <a:spcBef>
                <a:spcPct val="40000"/>
              </a:spcBef>
              <a:defRPr/>
            </a:pPr>
            <a:r>
              <a:rPr lang="en-US" altLang="en-US" smtClean="0">
                <a:effectLst>
                  <a:outerShdw blurRad="38100" dist="38100" dir="2700000" algn="tl">
                    <a:srgbClr val="000000"/>
                  </a:outerShdw>
                </a:effectLst>
                <a:latin typeface="Arial" charset="0"/>
              </a:rPr>
              <a:t>Jesus Christ is the head of the church.</a:t>
            </a:r>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7746" name="Rectangle 2"/>
          <p:cNvSpPr>
            <a:spLocks noGrp="1" noChangeArrowheads="1"/>
          </p:cNvSpPr>
          <p:nvPr>
            <p:ph type="title"/>
          </p:nvPr>
        </p:nvSpPr>
        <p:spPr>
          <a:xfrm>
            <a:off x="228600" y="304800"/>
            <a:ext cx="8686800" cy="1143000"/>
          </a:xfrm>
        </p:spPr>
        <p:txBody>
          <a:bodyPr/>
          <a:lstStyle/>
          <a:p>
            <a:pPr>
              <a:defRPr/>
            </a:pPr>
            <a:r>
              <a:rPr lang="en-US" altLang="en-US" sz="4200" smtClean="0">
                <a:effectLst>
                  <a:outerShdw blurRad="38100" dist="38100" dir="2700000" algn="tl">
                    <a:srgbClr val="000000"/>
                  </a:outerShdw>
                </a:effectLst>
                <a:latin typeface="Arial" charset="0"/>
              </a:rPr>
              <a:t>One Correct Standard Of Authority </a:t>
            </a:r>
            <a:endParaRPr lang="en-US" altLang="en-US" smtClean="0"/>
          </a:p>
        </p:txBody>
      </p:sp>
      <p:sp>
        <p:nvSpPr>
          <p:cNvPr id="927747" name="Rectangle 3"/>
          <p:cNvSpPr>
            <a:spLocks noGrp="1" noChangeArrowheads="1"/>
          </p:cNvSpPr>
          <p:nvPr>
            <p:ph type="body" idx="1"/>
          </p:nvPr>
        </p:nvSpPr>
        <p:spPr>
          <a:xfrm>
            <a:off x="381000" y="1371600"/>
            <a:ext cx="8534400" cy="5486400"/>
          </a:xfrm>
        </p:spPr>
        <p:txBody>
          <a:bodyPr/>
          <a:lstStyle/>
          <a:p>
            <a:pPr>
              <a:spcBef>
                <a:spcPct val="40000"/>
              </a:spcBef>
              <a:defRPr/>
            </a:pPr>
            <a:r>
              <a:rPr lang="en-US" altLang="en-US" smtClean="0">
                <a:effectLst>
                  <a:outerShdw blurRad="38100" dist="38100" dir="2700000" algn="tl">
                    <a:srgbClr val="000000"/>
                  </a:outerShdw>
                </a:effectLst>
                <a:latin typeface="Arial" charset="0"/>
              </a:rPr>
              <a:t>Jesus Christ has all authority.</a:t>
            </a:r>
          </a:p>
          <a:p>
            <a:pPr>
              <a:spcBef>
                <a:spcPct val="40000"/>
              </a:spcBef>
              <a:defRPr/>
            </a:pPr>
            <a:r>
              <a:rPr lang="en-US" altLang="en-US" smtClean="0">
                <a:effectLst>
                  <a:outerShdw blurRad="38100" dist="38100" dir="2700000" algn="tl">
                    <a:srgbClr val="000000"/>
                  </a:outerShdw>
                </a:effectLst>
                <a:latin typeface="Arial" charset="0"/>
              </a:rPr>
              <a:t>Jesus Christ is the head of the church.</a:t>
            </a:r>
          </a:p>
          <a:p>
            <a:pPr lvl="1">
              <a:spcBef>
                <a:spcPct val="40000"/>
              </a:spcBef>
              <a:defRPr/>
            </a:pPr>
            <a:r>
              <a:rPr lang="en-US" altLang="en-US" smtClean="0">
                <a:solidFill>
                  <a:schemeClr val="tx2"/>
                </a:solidFill>
                <a:effectLst>
                  <a:outerShdw blurRad="38100" dist="38100" dir="2700000" algn="tl">
                    <a:srgbClr val="000000"/>
                  </a:outerShdw>
                </a:effectLst>
                <a:latin typeface="Arial" charset="0"/>
              </a:rPr>
              <a:t>The church must have his authorization and approval before acting.</a:t>
            </a:r>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14114" name="Rectangle 2"/>
          <p:cNvSpPr>
            <a:spLocks noGrp="1" noChangeArrowheads="1"/>
          </p:cNvSpPr>
          <p:nvPr>
            <p:ph type="title"/>
          </p:nvPr>
        </p:nvSpPr>
        <p:spPr>
          <a:xfrm>
            <a:off x="228600" y="304800"/>
            <a:ext cx="8686800" cy="1143000"/>
          </a:xfrm>
        </p:spPr>
        <p:txBody>
          <a:bodyPr/>
          <a:lstStyle/>
          <a:p>
            <a:pPr>
              <a:defRPr/>
            </a:pPr>
            <a:r>
              <a:rPr lang="en-US" altLang="en-US" sz="4200" smtClean="0">
                <a:effectLst>
                  <a:outerShdw blurRad="38100" dist="38100" dir="2700000" algn="tl">
                    <a:srgbClr val="000000"/>
                  </a:outerShdw>
                </a:effectLst>
                <a:latin typeface="Arial" charset="0"/>
              </a:rPr>
              <a:t>One Correct Standard Of Authority </a:t>
            </a:r>
            <a:endParaRPr lang="en-US" altLang="en-US" smtClean="0"/>
          </a:p>
        </p:txBody>
      </p:sp>
      <p:sp>
        <p:nvSpPr>
          <p:cNvPr id="1114115" name="Rectangle 3"/>
          <p:cNvSpPr>
            <a:spLocks noGrp="1" noChangeArrowheads="1"/>
          </p:cNvSpPr>
          <p:nvPr>
            <p:ph type="body" idx="1"/>
          </p:nvPr>
        </p:nvSpPr>
        <p:spPr>
          <a:xfrm>
            <a:off x="381000" y="1371600"/>
            <a:ext cx="8534400" cy="5486400"/>
          </a:xfrm>
        </p:spPr>
        <p:txBody>
          <a:bodyPr/>
          <a:lstStyle/>
          <a:p>
            <a:pPr>
              <a:spcBef>
                <a:spcPct val="40000"/>
              </a:spcBef>
              <a:defRPr/>
            </a:pPr>
            <a:r>
              <a:rPr lang="en-US" altLang="en-US" smtClean="0">
                <a:effectLst>
                  <a:outerShdw blurRad="38100" dist="38100" dir="2700000" algn="tl">
                    <a:srgbClr val="000000"/>
                  </a:outerShdw>
                </a:effectLst>
                <a:latin typeface="Arial" charset="0"/>
              </a:rPr>
              <a:t>Jesus Christ has all authority.</a:t>
            </a:r>
          </a:p>
          <a:p>
            <a:pPr>
              <a:spcBef>
                <a:spcPct val="40000"/>
              </a:spcBef>
              <a:defRPr/>
            </a:pPr>
            <a:r>
              <a:rPr lang="en-US" altLang="en-US" smtClean="0">
                <a:effectLst>
                  <a:outerShdw blurRad="38100" dist="38100" dir="2700000" algn="tl">
                    <a:srgbClr val="000000"/>
                  </a:outerShdw>
                </a:effectLst>
                <a:latin typeface="Arial" charset="0"/>
              </a:rPr>
              <a:t>Jesus Christ is the head of the church.</a:t>
            </a:r>
          </a:p>
          <a:p>
            <a:pPr lvl="1">
              <a:spcBef>
                <a:spcPct val="40000"/>
              </a:spcBef>
              <a:defRPr/>
            </a:pPr>
            <a:r>
              <a:rPr lang="en-US" altLang="en-US" smtClean="0">
                <a:solidFill>
                  <a:schemeClr val="tx2"/>
                </a:solidFill>
                <a:effectLst>
                  <a:outerShdw blurRad="38100" dist="38100" dir="2700000" algn="tl">
                    <a:srgbClr val="000000"/>
                  </a:outerShdw>
                </a:effectLst>
                <a:latin typeface="Arial" charset="0"/>
              </a:rPr>
              <a:t>The church must have his authorization and approval before acting.</a:t>
            </a:r>
          </a:p>
          <a:p>
            <a:pPr lvl="1">
              <a:spcBef>
                <a:spcPct val="40000"/>
              </a:spcBef>
              <a:defRPr/>
            </a:pPr>
            <a:r>
              <a:rPr lang="en-US" altLang="en-US" smtClean="0">
                <a:solidFill>
                  <a:schemeClr val="tx2"/>
                </a:solidFill>
                <a:effectLst>
                  <a:outerShdw blurRad="38100" dist="38100" dir="2700000" algn="tl">
                    <a:srgbClr val="000000"/>
                  </a:outerShdw>
                </a:effectLst>
                <a:latin typeface="Arial" charset="0"/>
              </a:rPr>
              <a:t>No one else occupies this position.</a:t>
            </a:r>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16162" name="Rectangle 2"/>
          <p:cNvSpPr>
            <a:spLocks noGrp="1" noChangeArrowheads="1"/>
          </p:cNvSpPr>
          <p:nvPr>
            <p:ph type="title"/>
          </p:nvPr>
        </p:nvSpPr>
        <p:spPr>
          <a:xfrm>
            <a:off x="228600" y="304800"/>
            <a:ext cx="8686800" cy="1143000"/>
          </a:xfrm>
        </p:spPr>
        <p:txBody>
          <a:bodyPr/>
          <a:lstStyle/>
          <a:p>
            <a:pPr>
              <a:defRPr/>
            </a:pPr>
            <a:r>
              <a:rPr lang="en-US" altLang="en-US" sz="4200" smtClean="0">
                <a:effectLst>
                  <a:outerShdw blurRad="38100" dist="38100" dir="2700000" algn="tl">
                    <a:srgbClr val="000000"/>
                  </a:outerShdw>
                </a:effectLst>
                <a:latin typeface="Arial" charset="0"/>
              </a:rPr>
              <a:t>One Correct Standard Of Authority </a:t>
            </a:r>
            <a:endParaRPr lang="en-US" altLang="en-US" smtClean="0"/>
          </a:p>
        </p:txBody>
      </p:sp>
      <p:sp>
        <p:nvSpPr>
          <p:cNvPr id="1116163" name="Rectangle 3"/>
          <p:cNvSpPr>
            <a:spLocks noGrp="1" noChangeArrowheads="1"/>
          </p:cNvSpPr>
          <p:nvPr>
            <p:ph type="body" idx="1"/>
          </p:nvPr>
        </p:nvSpPr>
        <p:spPr>
          <a:xfrm>
            <a:off x="381000" y="1371600"/>
            <a:ext cx="8534400" cy="5486400"/>
          </a:xfrm>
        </p:spPr>
        <p:txBody>
          <a:bodyPr/>
          <a:lstStyle/>
          <a:p>
            <a:pPr>
              <a:spcBef>
                <a:spcPct val="40000"/>
              </a:spcBef>
              <a:defRPr/>
            </a:pPr>
            <a:r>
              <a:rPr lang="en-US" altLang="en-US" smtClean="0">
                <a:effectLst>
                  <a:outerShdw blurRad="38100" dist="38100" dir="2700000" algn="tl">
                    <a:srgbClr val="000000"/>
                  </a:outerShdw>
                </a:effectLst>
                <a:latin typeface="Arial" charset="0"/>
              </a:rPr>
              <a:t>Jesus Christ has all authority.</a:t>
            </a:r>
          </a:p>
          <a:p>
            <a:pPr>
              <a:spcBef>
                <a:spcPct val="40000"/>
              </a:spcBef>
              <a:defRPr/>
            </a:pPr>
            <a:r>
              <a:rPr lang="en-US" altLang="en-US" smtClean="0">
                <a:effectLst>
                  <a:outerShdw blurRad="38100" dist="38100" dir="2700000" algn="tl">
                    <a:srgbClr val="000000"/>
                  </a:outerShdw>
                </a:effectLst>
                <a:latin typeface="Arial" charset="0"/>
              </a:rPr>
              <a:t>Jesus Christ is the head of the church.</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93954" name="Rectangle 2"/>
          <p:cNvSpPr>
            <a:spLocks noGrp="1" noChangeArrowheads="1"/>
          </p:cNvSpPr>
          <p:nvPr>
            <p:ph type="title"/>
          </p:nvPr>
        </p:nvSpPr>
        <p:spPr>
          <a:xfrm>
            <a:off x="228600" y="304800"/>
            <a:ext cx="8686800" cy="1143000"/>
          </a:xfrm>
        </p:spPr>
        <p:txBody>
          <a:bodyPr/>
          <a:lstStyle/>
          <a:p>
            <a:pPr>
              <a:defRPr/>
            </a:pPr>
            <a:r>
              <a:rPr lang="en-US" altLang="en-US" sz="4600" smtClean="0">
                <a:effectLst>
                  <a:outerShdw blurRad="38100" dist="38100" dir="2700000" algn="tl">
                    <a:srgbClr val="000000"/>
                  </a:outerShdw>
                </a:effectLst>
                <a:latin typeface="Arial" charset="0"/>
              </a:rPr>
              <a:t>The Authority Of The Bible</a:t>
            </a:r>
            <a:endParaRPr lang="en-US" altLang="en-US" sz="4800" smtClean="0"/>
          </a:p>
        </p:txBody>
      </p:sp>
      <p:sp>
        <p:nvSpPr>
          <p:cNvPr id="893955" name="Rectangle 3"/>
          <p:cNvSpPr>
            <a:spLocks noGrp="1" noChangeArrowheads="1"/>
          </p:cNvSpPr>
          <p:nvPr>
            <p:ph type="body" idx="1"/>
          </p:nvPr>
        </p:nvSpPr>
        <p:spPr>
          <a:xfrm>
            <a:off x="381000" y="1371600"/>
            <a:ext cx="8534400" cy="5181600"/>
          </a:xfrm>
        </p:spPr>
        <p:txBody>
          <a:bodyPr/>
          <a:lstStyle/>
          <a:p>
            <a:pPr>
              <a:spcBef>
                <a:spcPct val="40000"/>
              </a:spcBef>
              <a:defRPr/>
            </a:pPr>
            <a:r>
              <a:rPr lang="en-US" altLang="en-US" smtClean="0">
                <a:effectLst>
                  <a:outerShdw blurRad="38100" dist="38100" dir="2700000" algn="tl">
                    <a:srgbClr val="000000"/>
                  </a:outerShdw>
                </a:effectLst>
                <a:latin typeface="Arial" charset="0"/>
              </a:rPr>
              <a:t>There is a need for authority in religion.</a:t>
            </a:r>
          </a:p>
          <a:p>
            <a:pPr>
              <a:spcBef>
                <a:spcPct val="40000"/>
              </a:spcBef>
              <a:defRPr/>
            </a:pPr>
            <a:r>
              <a:rPr lang="en-US" altLang="en-US" smtClean="0">
                <a:effectLst>
                  <a:outerShdw blurRad="38100" dist="38100" dir="2700000" algn="tl">
                    <a:srgbClr val="000000"/>
                  </a:outerShdw>
                </a:effectLst>
                <a:latin typeface="Arial" charset="0"/>
              </a:rPr>
              <a:t>The Bible gives us a perfect guide in all religious matters.</a:t>
            </a:r>
          </a:p>
          <a:p>
            <a:pPr>
              <a:spcBef>
                <a:spcPct val="40000"/>
              </a:spcBef>
              <a:defRPr/>
            </a:pPr>
            <a:r>
              <a:rPr lang="en-US" altLang="en-US" smtClean="0">
                <a:effectLst>
                  <a:outerShdw blurRad="38100" dist="38100" dir="2700000" algn="tl">
                    <a:srgbClr val="000000"/>
                  </a:outerShdw>
                </a:effectLst>
                <a:latin typeface="Arial" charset="0"/>
              </a:rPr>
              <a:t>“Authority” is the right to rule or direct.</a:t>
            </a:r>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9794" name="Rectangle 2"/>
          <p:cNvSpPr>
            <a:spLocks noGrp="1" noChangeArrowheads="1"/>
          </p:cNvSpPr>
          <p:nvPr>
            <p:ph type="title"/>
          </p:nvPr>
        </p:nvSpPr>
        <p:spPr>
          <a:xfrm>
            <a:off x="228600" y="304800"/>
            <a:ext cx="8686800" cy="1143000"/>
          </a:xfrm>
        </p:spPr>
        <p:txBody>
          <a:bodyPr/>
          <a:lstStyle/>
          <a:p>
            <a:pPr>
              <a:defRPr/>
            </a:pPr>
            <a:r>
              <a:rPr lang="en-US" altLang="en-US" sz="4200" smtClean="0">
                <a:effectLst>
                  <a:outerShdw blurRad="38100" dist="38100" dir="2700000" algn="tl">
                    <a:srgbClr val="000000"/>
                  </a:outerShdw>
                </a:effectLst>
                <a:latin typeface="Arial" charset="0"/>
              </a:rPr>
              <a:t>One Correct Standard Of Authority </a:t>
            </a:r>
            <a:endParaRPr lang="en-US" altLang="en-US" smtClean="0"/>
          </a:p>
        </p:txBody>
      </p:sp>
      <p:sp>
        <p:nvSpPr>
          <p:cNvPr id="929795" name="Rectangle 3"/>
          <p:cNvSpPr>
            <a:spLocks noGrp="1" noChangeArrowheads="1"/>
          </p:cNvSpPr>
          <p:nvPr>
            <p:ph type="body" idx="1"/>
          </p:nvPr>
        </p:nvSpPr>
        <p:spPr>
          <a:xfrm>
            <a:off x="381000" y="1371600"/>
            <a:ext cx="8534400" cy="5486400"/>
          </a:xfrm>
        </p:spPr>
        <p:txBody>
          <a:bodyPr/>
          <a:lstStyle/>
          <a:p>
            <a:pPr>
              <a:spcBef>
                <a:spcPct val="40000"/>
              </a:spcBef>
              <a:defRPr/>
            </a:pPr>
            <a:r>
              <a:rPr lang="en-US" altLang="en-US" smtClean="0">
                <a:effectLst>
                  <a:outerShdw blurRad="38100" dist="38100" dir="2700000" algn="tl">
                    <a:srgbClr val="000000"/>
                  </a:outerShdw>
                </a:effectLst>
                <a:latin typeface="Arial" charset="0"/>
              </a:rPr>
              <a:t>Jesus Christ has all authority.</a:t>
            </a:r>
          </a:p>
          <a:p>
            <a:pPr>
              <a:spcBef>
                <a:spcPct val="40000"/>
              </a:spcBef>
              <a:defRPr/>
            </a:pPr>
            <a:r>
              <a:rPr lang="en-US" altLang="en-US" smtClean="0">
                <a:effectLst>
                  <a:outerShdw blurRad="38100" dist="38100" dir="2700000" algn="tl">
                    <a:srgbClr val="000000"/>
                  </a:outerShdw>
                </a:effectLst>
                <a:latin typeface="Arial" charset="0"/>
              </a:rPr>
              <a:t>Jesus Christ is the head of the church.</a:t>
            </a:r>
          </a:p>
          <a:p>
            <a:pPr>
              <a:spcBef>
                <a:spcPct val="40000"/>
              </a:spcBef>
              <a:defRPr/>
            </a:pPr>
            <a:r>
              <a:rPr lang="en-US" altLang="en-US" smtClean="0">
                <a:effectLst>
                  <a:outerShdw blurRad="38100" dist="38100" dir="2700000" algn="tl">
                    <a:srgbClr val="000000"/>
                  </a:outerShdw>
                </a:effectLst>
                <a:latin typeface="Arial" charset="0"/>
              </a:rPr>
              <a:t>Jesus Christ’s word is the final, absolute standard of authority.</a:t>
            </a:r>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18210" name="Rectangle 2"/>
          <p:cNvSpPr>
            <a:spLocks noGrp="1" noChangeArrowheads="1"/>
          </p:cNvSpPr>
          <p:nvPr>
            <p:ph type="title"/>
          </p:nvPr>
        </p:nvSpPr>
        <p:spPr>
          <a:xfrm>
            <a:off x="228600" y="304800"/>
            <a:ext cx="8686800" cy="1143000"/>
          </a:xfrm>
        </p:spPr>
        <p:txBody>
          <a:bodyPr/>
          <a:lstStyle/>
          <a:p>
            <a:pPr>
              <a:defRPr/>
            </a:pPr>
            <a:r>
              <a:rPr lang="en-US" altLang="en-US" sz="4200" smtClean="0">
                <a:effectLst>
                  <a:outerShdw blurRad="38100" dist="38100" dir="2700000" algn="tl">
                    <a:srgbClr val="000000"/>
                  </a:outerShdw>
                </a:effectLst>
                <a:latin typeface="Arial" charset="0"/>
              </a:rPr>
              <a:t>One Correct Standard Of Authority </a:t>
            </a:r>
            <a:endParaRPr lang="en-US" altLang="en-US" smtClean="0"/>
          </a:p>
        </p:txBody>
      </p:sp>
      <p:sp>
        <p:nvSpPr>
          <p:cNvPr id="1118211" name="Rectangle 3"/>
          <p:cNvSpPr>
            <a:spLocks noGrp="1" noChangeArrowheads="1"/>
          </p:cNvSpPr>
          <p:nvPr>
            <p:ph type="body" idx="1"/>
          </p:nvPr>
        </p:nvSpPr>
        <p:spPr>
          <a:xfrm>
            <a:off x="381000" y="1371600"/>
            <a:ext cx="8534400" cy="5486400"/>
          </a:xfrm>
        </p:spPr>
        <p:txBody>
          <a:bodyPr/>
          <a:lstStyle/>
          <a:p>
            <a:pPr>
              <a:spcBef>
                <a:spcPct val="40000"/>
              </a:spcBef>
              <a:defRPr/>
            </a:pPr>
            <a:r>
              <a:rPr lang="en-US" altLang="en-US" smtClean="0">
                <a:effectLst>
                  <a:outerShdw blurRad="38100" dist="38100" dir="2700000" algn="tl">
                    <a:srgbClr val="000000"/>
                  </a:outerShdw>
                </a:effectLst>
                <a:latin typeface="Arial" charset="0"/>
              </a:rPr>
              <a:t>Jesus Christ has all authority.</a:t>
            </a:r>
          </a:p>
          <a:p>
            <a:pPr>
              <a:spcBef>
                <a:spcPct val="40000"/>
              </a:spcBef>
              <a:defRPr/>
            </a:pPr>
            <a:r>
              <a:rPr lang="en-US" altLang="en-US" smtClean="0">
                <a:effectLst>
                  <a:outerShdw blurRad="38100" dist="38100" dir="2700000" algn="tl">
                    <a:srgbClr val="000000"/>
                  </a:outerShdw>
                </a:effectLst>
                <a:latin typeface="Arial" charset="0"/>
              </a:rPr>
              <a:t>Jesus Christ is the head of the church.</a:t>
            </a:r>
          </a:p>
          <a:p>
            <a:pPr>
              <a:spcBef>
                <a:spcPct val="40000"/>
              </a:spcBef>
              <a:defRPr/>
            </a:pPr>
            <a:r>
              <a:rPr lang="en-US" altLang="en-US" smtClean="0">
                <a:effectLst>
                  <a:outerShdw blurRad="38100" dist="38100" dir="2700000" algn="tl">
                    <a:srgbClr val="000000"/>
                  </a:outerShdw>
                </a:effectLst>
                <a:latin typeface="Arial" charset="0"/>
              </a:rPr>
              <a:t>Jesus Christ’s word is the final, absolute standard of authority.</a:t>
            </a:r>
          </a:p>
        </p:txBody>
      </p:sp>
      <p:sp>
        <p:nvSpPr>
          <p:cNvPr id="73732" name="Rectangle 4"/>
          <p:cNvSpPr>
            <a:spLocks noChangeArrowheads="1"/>
          </p:cNvSpPr>
          <p:nvPr/>
        </p:nvSpPr>
        <p:spPr bwMode="auto">
          <a:xfrm>
            <a:off x="457200" y="3962400"/>
            <a:ext cx="8077200" cy="23622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algn="ctr"/>
            <a:r>
              <a:rPr lang="en-US" altLang="en-US" sz="2800" i="1">
                <a:solidFill>
                  <a:schemeClr val="bg2"/>
                </a:solidFill>
              </a:rPr>
              <a:t>“He who rejects Me, and does not receive My words, has that which judges him -- the word that I have spoken will judge him in the last day”</a:t>
            </a:r>
          </a:p>
          <a:p>
            <a:pPr algn="ctr"/>
            <a:r>
              <a:rPr lang="en-US" altLang="en-US" sz="2800" i="1">
                <a:solidFill>
                  <a:schemeClr val="bg2"/>
                </a:solidFill>
              </a:rPr>
              <a:t>(John 12:48).</a:t>
            </a:r>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2306" name="Rectangle 2"/>
          <p:cNvSpPr>
            <a:spLocks noGrp="1" noChangeArrowheads="1"/>
          </p:cNvSpPr>
          <p:nvPr>
            <p:ph type="title"/>
          </p:nvPr>
        </p:nvSpPr>
        <p:spPr>
          <a:xfrm>
            <a:off x="228600" y="304800"/>
            <a:ext cx="8686800" cy="1143000"/>
          </a:xfrm>
        </p:spPr>
        <p:txBody>
          <a:bodyPr/>
          <a:lstStyle/>
          <a:p>
            <a:pPr>
              <a:defRPr/>
            </a:pPr>
            <a:r>
              <a:rPr lang="en-US" altLang="en-US" sz="4200" smtClean="0">
                <a:effectLst>
                  <a:outerShdw blurRad="38100" dist="38100" dir="2700000" algn="tl">
                    <a:srgbClr val="000000"/>
                  </a:outerShdw>
                </a:effectLst>
                <a:latin typeface="Arial" charset="0"/>
              </a:rPr>
              <a:t>One Correct Standard Of Authority </a:t>
            </a:r>
            <a:endParaRPr lang="en-US" altLang="en-US" smtClean="0"/>
          </a:p>
        </p:txBody>
      </p:sp>
      <p:sp>
        <p:nvSpPr>
          <p:cNvPr id="1122307" name="Rectangle 3"/>
          <p:cNvSpPr>
            <a:spLocks noGrp="1" noChangeArrowheads="1"/>
          </p:cNvSpPr>
          <p:nvPr>
            <p:ph type="body" idx="1"/>
          </p:nvPr>
        </p:nvSpPr>
        <p:spPr>
          <a:xfrm>
            <a:off x="381000" y="1371600"/>
            <a:ext cx="8534400" cy="5486400"/>
          </a:xfrm>
        </p:spPr>
        <p:txBody>
          <a:bodyPr/>
          <a:lstStyle/>
          <a:p>
            <a:pPr>
              <a:spcBef>
                <a:spcPct val="40000"/>
              </a:spcBef>
              <a:defRPr/>
            </a:pPr>
            <a:r>
              <a:rPr lang="en-US" altLang="en-US" smtClean="0">
                <a:effectLst>
                  <a:outerShdw blurRad="38100" dist="38100" dir="2700000" algn="tl">
                    <a:srgbClr val="000000"/>
                  </a:outerShdw>
                </a:effectLst>
                <a:latin typeface="Arial" charset="0"/>
              </a:rPr>
              <a:t>Jesus Christ has all authority.</a:t>
            </a:r>
          </a:p>
          <a:p>
            <a:pPr>
              <a:spcBef>
                <a:spcPct val="40000"/>
              </a:spcBef>
              <a:defRPr/>
            </a:pPr>
            <a:r>
              <a:rPr lang="en-US" altLang="en-US" smtClean="0">
                <a:effectLst>
                  <a:outerShdw blurRad="38100" dist="38100" dir="2700000" algn="tl">
                    <a:srgbClr val="000000"/>
                  </a:outerShdw>
                </a:effectLst>
                <a:latin typeface="Arial" charset="0"/>
              </a:rPr>
              <a:t>Jesus Christ is the head of the church.</a:t>
            </a:r>
          </a:p>
          <a:p>
            <a:pPr>
              <a:spcBef>
                <a:spcPct val="40000"/>
              </a:spcBef>
              <a:defRPr/>
            </a:pPr>
            <a:r>
              <a:rPr lang="en-US" altLang="en-US" smtClean="0">
                <a:effectLst>
                  <a:outerShdw blurRad="38100" dist="38100" dir="2700000" algn="tl">
                    <a:srgbClr val="000000"/>
                  </a:outerShdw>
                </a:effectLst>
                <a:latin typeface="Arial" charset="0"/>
              </a:rPr>
              <a:t>Jesus Christ’s word is the final, absolute standard of authority.</a:t>
            </a:r>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31842" name="Rectangle 2"/>
          <p:cNvSpPr>
            <a:spLocks noGrp="1" noChangeArrowheads="1"/>
          </p:cNvSpPr>
          <p:nvPr>
            <p:ph type="title"/>
          </p:nvPr>
        </p:nvSpPr>
        <p:spPr>
          <a:xfrm>
            <a:off x="228600" y="304800"/>
            <a:ext cx="8686800" cy="1143000"/>
          </a:xfrm>
        </p:spPr>
        <p:txBody>
          <a:bodyPr/>
          <a:lstStyle/>
          <a:p>
            <a:pPr>
              <a:defRPr/>
            </a:pPr>
            <a:r>
              <a:rPr lang="en-US" altLang="en-US" sz="4200" smtClean="0">
                <a:effectLst>
                  <a:outerShdw blurRad="38100" dist="38100" dir="2700000" algn="tl">
                    <a:srgbClr val="000000"/>
                  </a:outerShdw>
                </a:effectLst>
                <a:latin typeface="Arial" charset="0"/>
              </a:rPr>
              <a:t>One Correct Standard Of Authority </a:t>
            </a:r>
            <a:endParaRPr lang="en-US" altLang="en-US" smtClean="0"/>
          </a:p>
        </p:txBody>
      </p:sp>
      <p:sp>
        <p:nvSpPr>
          <p:cNvPr id="931843" name="Rectangle 3"/>
          <p:cNvSpPr>
            <a:spLocks noGrp="1" noChangeArrowheads="1"/>
          </p:cNvSpPr>
          <p:nvPr>
            <p:ph type="body" idx="1"/>
          </p:nvPr>
        </p:nvSpPr>
        <p:spPr>
          <a:xfrm>
            <a:off x="381000" y="1371600"/>
            <a:ext cx="8534400" cy="5486400"/>
          </a:xfrm>
        </p:spPr>
        <p:txBody>
          <a:bodyPr/>
          <a:lstStyle/>
          <a:p>
            <a:pPr>
              <a:spcBef>
                <a:spcPct val="40000"/>
              </a:spcBef>
              <a:defRPr/>
            </a:pPr>
            <a:r>
              <a:rPr lang="en-US" altLang="en-US" smtClean="0">
                <a:effectLst>
                  <a:outerShdw blurRad="38100" dist="38100" dir="2700000" algn="tl">
                    <a:srgbClr val="000000"/>
                  </a:outerShdw>
                </a:effectLst>
                <a:latin typeface="Arial" charset="0"/>
              </a:rPr>
              <a:t>Jesus Christ has all authority.</a:t>
            </a:r>
          </a:p>
          <a:p>
            <a:pPr>
              <a:spcBef>
                <a:spcPct val="40000"/>
              </a:spcBef>
              <a:defRPr/>
            </a:pPr>
            <a:r>
              <a:rPr lang="en-US" altLang="en-US" smtClean="0">
                <a:effectLst>
                  <a:outerShdw blurRad="38100" dist="38100" dir="2700000" algn="tl">
                    <a:srgbClr val="000000"/>
                  </a:outerShdw>
                </a:effectLst>
                <a:latin typeface="Arial" charset="0"/>
              </a:rPr>
              <a:t>Jesus Christ is the head of the church.</a:t>
            </a:r>
          </a:p>
          <a:p>
            <a:pPr>
              <a:spcBef>
                <a:spcPct val="40000"/>
              </a:spcBef>
              <a:defRPr/>
            </a:pPr>
            <a:r>
              <a:rPr lang="en-US" altLang="en-US" smtClean="0">
                <a:effectLst>
                  <a:outerShdw blurRad="38100" dist="38100" dir="2700000" algn="tl">
                    <a:srgbClr val="000000"/>
                  </a:outerShdw>
                </a:effectLst>
                <a:latin typeface="Arial" charset="0"/>
              </a:rPr>
              <a:t>Jesus Christ’s word is the final, absolute standard of authority.</a:t>
            </a:r>
          </a:p>
        </p:txBody>
      </p:sp>
      <p:sp>
        <p:nvSpPr>
          <p:cNvPr id="75780" name="Rectangle 4"/>
          <p:cNvSpPr>
            <a:spLocks noChangeArrowheads="1"/>
          </p:cNvSpPr>
          <p:nvPr/>
        </p:nvSpPr>
        <p:spPr bwMode="auto">
          <a:xfrm>
            <a:off x="457200" y="3962400"/>
            <a:ext cx="8077200" cy="23622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algn="ctr"/>
            <a:r>
              <a:rPr lang="en-US" altLang="en-US" sz="2800" i="1">
                <a:solidFill>
                  <a:schemeClr val="bg2"/>
                </a:solidFill>
              </a:rPr>
              <a:t>“Then Jesus said to those Jews who believed Him, ‘If you abide in My word, you are My disciples indeed. And you shall know the truth, and the truth shall make you free’”</a:t>
            </a:r>
          </a:p>
          <a:p>
            <a:pPr algn="ctr"/>
            <a:r>
              <a:rPr lang="en-US" altLang="en-US" sz="2800" i="1">
                <a:solidFill>
                  <a:schemeClr val="bg2"/>
                </a:solidFill>
              </a:rPr>
              <a:t>(John 8:31-32).</a:t>
            </a:r>
          </a:p>
        </p:txBody>
      </p:sp>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4354" name="Rectangle 2"/>
          <p:cNvSpPr>
            <a:spLocks noGrp="1" noChangeArrowheads="1"/>
          </p:cNvSpPr>
          <p:nvPr>
            <p:ph type="title"/>
          </p:nvPr>
        </p:nvSpPr>
        <p:spPr>
          <a:xfrm>
            <a:off x="228600" y="304800"/>
            <a:ext cx="8686800" cy="1143000"/>
          </a:xfrm>
        </p:spPr>
        <p:txBody>
          <a:bodyPr/>
          <a:lstStyle/>
          <a:p>
            <a:pPr>
              <a:defRPr/>
            </a:pPr>
            <a:r>
              <a:rPr lang="en-US" altLang="en-US" sz="4200" smtClean="0">
                <a:effectLst>
                  <a:outerShdw blurRad="38100" dist="38100" dir="2700000" algn="tl">
                    <a:srgbClr val="000000"/>
                  </a:outerShdw>
                </a:effectLst>
                <a:latin typeface="Arial" charset="0"/>
              </a:rPr>
              <a:t>One Correct Standard Of Authority </a:t>
            </a:r>
            <a:endParaRPr lang="en-US" altLang="en-US" smtClean="0"/>
          </a:p>
        </p:txBody>
      </p:sp>
      <p:sp>
        <p:nvSpPr>
          <p:cNvPr id="1124355" name="Rectangle 3"/>
          <p:cNvSpPr>
            <a:spLocks noGrp="1" noChangeArrowheads="1"/>
          </p:cNvSpPr>
          <p:nvPr>
            <p:ph type="body" idx="1"/>
          </p:nvPr>
        </p:nvSpPr>
        <p:spPr>
          <a:xfrm>
            <a:off x="381000" y="1371600"/>
            <a:ext cx="8534400" cy="5486400"/>
          </a:xfrm>
        </p:spPr>
        <p:txBody>
          <a:bodyPr/>
          <a:lstStyle/>
          <a:p>
            <a:pPr>
              <a:spcBef>
                <a:spcPct val="40000"/>
              </a:spcBef>
              <a:defRPr/>
            </a:pPr>
            <a:r>
              <a:rPr lang="en-US" altLang="en-US" smtClean="0">
                <a:effectLst>
                  <a:outerShdw blurRad="38100" dist="38100" dir="2700000" algn="tl">
                    <a:srgbClr val="000000"/>
                  </a:outerShdw>
                </a:effectLst>
                <a:latin typeface="Arial" charset="0"/>
              </a:rPr>
              <a:t>Jesus Christ has all authority.</a:t>
            </a:r>
          </a:p>
          <a:p>
            <a:pPr>
              <a:spcBef>
                <a:spcPct val="40000"/>
              </a:spcBef>
              <a:defRPr/>
            </a:pPr>
            <a:r>
              <a:rPr lang="en-US" altLang="en-US" smtClean="0">
                <a:effectLst>
                  <a:outerShdw blurRad="38100" dist="38100" dir="2700000" algn="tl">
                    <a:srgbClr val="000000"/>
                  </a:outerShdw>
                </a:effectLst>
                <a:latin typeface="Arial" charset="0"/>
              </a:rPr>
              <a:t>Jesus Christ is the head of the church.</a:t>
            </a:r>
          </a:p>
          <a:p>
            <a:pPr>
              <a:spcBef>
                <a:spcPct val="40000"/>
              </a:spcBef>
              <a:defRPr/>
            </a:pPr>
            <a:r>
              <a:rPr lang="en-US" altLang="en-US" smtClean="0">
                <a:effectLst>
                  <a:outerShdw blurRad="38100" dist="38100" dir="2700000" algn="tl">
                    <a:srgbClr val="000000"/>
                  </a:outerShdw>
                </a:effectLst>
                <a:latin typeface="Arial" charset="0"/>
              </a:rPr>
              <a:t>Jesus Christ’s word is the final, absolute standard of authority.</a:t>
            </a:r>
          </a:p>
        </p:txBody>
      </p:sp>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37986" name="Rectangle 2"/>
          <p:cNvSpPr>
            <a:spLocks noGrp="1" noChangeArrowheads="1"/>
          </p:cNvSpPr>
          <p:nvPr>
            <p:ph type="title"/>
          </p:nvPr>
        </p:nvSpPr>
        <p:spPr>
          <a:xfrm>
            <a:off x="228600" y="304800"/>
            <a:ext cx="8686800" cy="1143000"/>
          </a:xfrm>
        </p:spPr>
        <p:txBody>
          <a:bodyPr/>
          <a:lstStyle/>
          <a:p>
            <a:pPr>
              <a:defRPr/>
            </a:pPr>
            <a:r>
              <a:rPr lang="en-US" altLang="en-US" sz="4200" smtClean="0">
                <a:effectLst>
                  <a:outerShdw blurRad="38100" dist="38100" dir="2700000" algn="tl">
                    <a:srgbClr val="000000"/>
                  </a:outerShdw>
                </a:effectLst>
                <a:latin typeface="Arial" charset="0"/>
              </a:rPr>
              <a:t>One Correct Standard Of Authority </a:t>
            </a:r>
            <a:endParaRPr lang="en-US" altLang="en-US" smtClean="0"/>
          </a:p>
        </p:txBody>
      </p:sp>
      <p:sp>
        <p:nvSpPr>
          <p:cNvPr id="937987" name="Rectangle 3"/>
          <p:cNvSpPr>
            <a:spLocks noGrp="1" noChangeArrowheads="1"/>
          </p:cNvSpPr>
          <p:nvPr>
            <p:ph type="body" idx="1"/>
          </p:nvPr>
        </p:nvSpPr>
        <p:spPr>
          <a:xfrm>
            <a:off x="381000" y="1371600"/>
            <a:ext cx="8534400" cy="5486400"/>
          </a:xfrm>
        </p:spPr>
        <p:txBody>
          <a:bodyPr/>
          <a:lstStyle/>
          <a:p>
            <a:pPr>
              <a:spcBef>
                <a:spcPct val="40000"/>
              </a:spcBef>
              <a:defRPr/>
            </a:pPr>
            <a:r>
              <a:rPr lang="en-US" altLang="en-US" smtClean="0">
                <a:effectLst>
                  <a:outerShdw blurRad="38100" dist="38100" dir="2700000" algn="tl">
                    <a:srgbClr val="000000"/>
                  </a:outerShdw>
                </a:effectLst>
                <a:latin typeface="Arial" charset="0"/>
              </a:rPr>
              <a:t>Jesus Christ has all authority.</a:t>
            </a:r>
          </a:p>
          <a:p>
            <a:pPr>
              <a:spcBef>
                <a:spcPct val="40000"/>
              </a:spcBef>
              <a:defRPr/>
            </a:pPr>
            <a:r>
              <a:rPr lang="en-US" altLang="en-US" smtClean="0">
                <a:effectLst>
                  <a:outerShdw blurRad="38100" dist="38100" dir="2700000" algn="tl">
                    <a:srgbClr val="000000"/>
                  </a:outerShdw>
                </a:effectLst>
                <a:latin typeface="Arial" charset="0"/>
              </a:rPr>
              <a:t>Jesus Christ is the head of the church.</a:t>
            </a:r>
          </a:p>
          <a:p>
            <a:pPr>
              <a:spcBef>
                <a:spcPct val="40000"/>
              </a:spcBef>
              <a:defRPr/>
            </a:pPr>
            <a:r>
              <a:rPr lang="en-US" altLang="en-US" smtClean="0">
                <a:effectLst>
                  <a:outerShdw blurRad="38100" dist="38100" dir="2700000" algn="tl">
                    <a:srgbClr val="000000"/>
                  </a:outerShdw>
                </a:effectLst>
                <a:latin typeface="Arial" charset="0"/>
              </a:rPr>
              <a:t>Jesus Christ’s word is the final, absolute standard of authority.</a:t>
            </a:r>
          </a:p>
        </p:txBody>
      </p:sp>
      <p:sp>
        <p:nvSpPr>
          <p:cNvPr id="77828" name="Rectangle 4"/>
          <p:cNvSpPr>
            <a:spLocks noChangeArrowheads="1"/>
          </p:cNvSpPr>
          <p:nvPr/>
        </p:nvSpPr>
        <p:spPr bwMode="auto">
          <a:xfrm>
            <a:off x="457200" y="3962400"/>
            <a:ext cx="8077200" cy="23622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algn="ctr"/>
            <a:r>
              <a:rPr lang="en-US" altLang="en-US" sz="2800" i="1">
                <a:solidFill>
                  <a:schemeClr val="bg2"/>
                </a:solidFill>
              </a:rPr>
              <a:t>“Whoever transgresses and does not abide in the doctrine of Christ does not have God. He who abides in the doctrine of Christ has both the Father and the Son” (2 John 9).</a:t>
            </a:r>
          </a:p>
        </p:txBody>
      </p:sp>
    </p:spTree>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402" name="Rectangle 2"/>
          <p:cNvSpPr>
            <a:spLocks noGrp="1" noChangeArrowheads="1"/>
          </p:cNvSpPr>
          <p:nvPr>
            <p:ph type="title"/>
          </p:nvPr>
        </p:nvSpPr>
        <p:spPr>
          <a:xfrm>
            <a:off x="228600" y="304800"/>
            <a:ext cx="8686800" cy="1143000"/>
          </a:xfrm>
        </p:spPr>
        <p:txBody>
          <a:bodyPr/>
          <a:lstStyle/>
          <a:p>
            <a:pPr>
              <a:defRPr/>
            </a:pPr>
            <a:r>
              <a:rPr lang="en-US" altLang="en-US" sz="4200" smtClean="0">
                <a:effectLst>
                  <a:outerShdw blurRad="38100" dist="38100" dir="2700000" algn="tl">
                    <a:srgbClr val="000000"/>
                  </a:outerShdw>
                </a:effectLst>
                <a:latin typeface="Arial" charset="0"/>
              </a:rPr>
              <a:t>One Correct Standard Of Authority </a:t>
            </a:r>
            <a:endParaRPr lang="en-US" altLang="en-US" smtClean="0"/>
          </a:p>
        </p:txBody>
      </p:sp>
      <p:sp>
        <p:nvSpPr>
          <p:cNvPr id="1126403" name="Rectangle 3"/>
          <p:cNvSpPr>
            <a:spLocks noGrp="1" noChangeArrowheads="1"/>
          </p:cNvSpPr>
          <p:nvPr>
            <p:ph type="body" idx="1"/>
          </p:nvPr>
        </p:nvSpPr>
        <p:spPr>
          <a:xfrm>
            <a:off x="381000" y="1371600"/>
            <a:ext cx="8534400" cy="5486400"/>
          </a:xfrm>
        </p:spPr>
        <p:txBody>
          <a:bodyPr/>
          <a:lstStyle/>
          <a:p>
            <a:pPr>
              <a:spcBef>
                <a:spcPct val="40000"/>
              </a:spcBef>
              <a:defRPr/>
            </a:pPr>
            <a:r>
              <a:rPr lang="en-US" altLang="en-US" smtClean="0">
                <a:effectLst>
                  <a:outerShdw blurRad="38100" dist="38100" dir="2700000" algn="tl">
                    <a:srgbClr val="000000"/>
                  </a:outerShdw>
                </a:effectLst>
                <a:latin typeface="Arial" charset="0"/>
              </a:rPr>
              <a:t>Jesus Christ has all authority.</a:t>
            </a:r>
          </a:p>
          <a:p>
            <a:pPr>
              <a:spcBef>
                <a:spcPct val="40000"/>
              </a:spcBef>
              <a:defRPr/>
            </a:pPr>
            <a:r>
              <a:rPr lang="en-US" altLang="en-US" smtClean="0">
                <a:effectLst>
                  <a:outerShdw blurRad="38100" dist="38100" dir="2700000" algn="tl">
                    <a:srgbClr val="000000"/>
                  </a:outerShdw>
                </a:effectLst>
                <a:latin typeface="Arial" charset="0"/>
              </a:rPr>
              <a:t>Jesus Christ is the head of the church.</a:t>
            </a:r>
          </a:p>
          <a:p>
            <a:pPr>
              <a:spcBef>
                <a:spcPct val="40000"/>
              </a:spcBef>
              <a:defRPr/>
            </a:pPr>
            <a:r>
              <a:rPr lang="en-US" altLang="en-US" smtClean="0">
                <a:effectLst>
                  <a:outerShdw blurRad="38100" dist="38100" dir="2700000" algn="tl">
                    <a:srgbClr val="000000"/>
                  </a:outerShdw>
                </a:effectLst>
                <a:latin typeface="Arial" charset="0"/>
              </a:rPr>
              <a:t>Jesus Christ’s word is the final, absolute standard of authority.</a:t>
            </a:r>
          </a:p>
        </p:txBody>
      </p:sp>
    </p:spTree>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40034" name="Rectangle 2"/>
          <p:cNvSpPr>
            <a:spLocks noGrp="1" noChangeArrowheads="1"/>
          </p:cNvSpPr>
          <p:nvPr>
            <p:ph type="title"/>
          </p:nvPr>
        </p:nvSpPr>
        <p:spPr>
          <a:xfrm>
            <a:off x="228600" y="304800"/>
            <a:ext cx="8686800" cy="1143000"/>
          </a:xfrm>
        </p:spPr>
        <p:txBody>
          <a:bodyPr/>
          <a:lstStyle/>
          <a:p>
            <a:pPr>
              <a:defRPr/>
            </a:pPr>
            <a:r>
              <a:rPr lang="en-US" altLang="en-US" sz="4200" smtClean="0">
                <a:effectLst>
                  <a:outerShdw blurRad="38100" dist="38100" dir="2700000" algn="tl">
                    <a:srgbClr val="000000"/>
                  </a:outerShdw>
                </a:effectLst>
                <a:latin typeface="Arial" charset="0"/>
              </a:rPr>
              <a:t>One Correct Standard Of Authority </a:t>
            </a:r>
            <a:endParaRPr lang="en-US" altLang="en-US" smtClean="0"/>
          </a:p>
        </p:txBody>
      </p:sp>
      <p:sp>
        <p:nvSpPr>
          <p:cNvPr id="940035" name="Rectangle 3"/>
          <p:cNvSpPr>
            <a:spLocks noGrp="1" noChangeArrowheads="1"/>
          </p:cNvSpPr>
          <p:nvPr>
            <p:ph type="body" idx="1"/>
          </p:nvPr>
        </p:nvSpPr>
        <p:spPr>
          <a:xfrm>
            <a:off x="381000" y="1371600"/>
            <a:ext cx="8534400" cy="5486400"/>
          </a:xfrm>
        </p:spPr>
        <p:txBody>
          <a:bodyPr/>
          <a:lstStyle/>
          <a:p>
            <a:pPr>
              <a:spcBef>
                <a:spcPct val="40000"/>
              </a:spcBef>
              <a:defRPr/>
            </a:pPr>
            <a:r>
              <a:rPr lang="en-US" altLang="en-US" smtClean="0">
                <a:effectLst>
                  <a:outerShdw blurRad="38100" dist="38100" dir="2700000" algn="tl">
                    <a:srgbClr val="000000"/>
                  </a:outerShdw>
                </a:effectLst>
                <a:latin typeface="Arial" charset="0"/>
              </a:rPr>
              <a:t>Jesus Christ has all authority.</a:t>
            </a:r>
          </a:p>
          <a:p>
            <a:pPr>
              <a:spcBef>
                <a:spcPct val="40000"/>
              </a:spcBef>
              <a:defRPr/>
            </a:pPr>
            <a:r>
              <a:rPr lang="en-US" altLang="en-US" smtClean="0">
                <a:effectLst>
                  <a:outerShdw blurRad="38100" dist="38100" dir="2700000" algn="tl">
                    <a:srgbClr val="000000"/>
                  </a:outerShdw>
                </a:effectLst>
                <a:latin typeface="Arial" charset="0"/>
              </a:rPr>
              <a:t>Jesus Christ is the head of the church.</a:t>
            </a:r>
          </a:p>
          <a:p>
            <a:pPr>
              <a:spcBef>
                <a:spcPct val="40000"/>
              </a:spcBef>
              <a:defRPr/>
            </a:pPr>
            <a:r>
              <a:rPr lang="en-US" altLang="en-US" smtClean="0">
                <a:effectLst>
                  <a:outerShdw blurRad="38100" dist="38100" dir="2700000" algn="tl">
                    <a:srgbClr val="000000"/>
                  </a:outerShdw>
                </a:effectLst>
                <a:latin typeface="Arial" charset="0"/>
              </a:rPr>
              <a:t>Jesus Christ’s word is the final, absolute standard of authority.</a:t>
            </a:r>
          </a:p>
          <a:p>
            <a:pPr lvl="1">
              <a:spcBef>
                <a:spcPct val="40000"/>
              </a:spcBef>
              <a:defRPr/>
            </a:pPr>
            <a:r>
              <a:rPr lang="en-US" altLang="en-US" smtClean="0">
                <a:solidFill>
                  <a:schemeClr val="tx2"/>
                </a:solidFill>
                <a:effectLst>
                  <a:outerShdw blurRad="38100" dist="38100" dir="2700000" algn="tl">
                    <a:srgbClr val="000000"/>
                  </a:outerShdw>
                </a:effectLst>
                <a:latin typeface="Arial" charset="0"/>
              </a:rPr>
              <a:t>His apostles and prophets were guided by the Holy Spirit to record his teachings.</a:t>
            </a:r>
          </a:p>
        </p:txBody>
      </p:sp>
    </p:spTree>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35938" name="Rectangle 2"/>
          <p:cNvSpPr>
            <a:spLocks noGrp="1" noChangeArrowheads="1"/>
          </p:cNvSpPr>
          <p:nvPr>
            <p:ph type="title"/>
          </p:nvPr>
        </p:nvSpPr>
        <p:spPr>
          <a:xfrm>
            <a:off x="228600" y="304800"/>
            <a:ext cx="8686800" cy="1143000"/>
          </a:xfrm>
        </p:spPr>
        <p:txBody>
          <a:bodyPr/>
          <a:lstStyle/>
          <a:p>
            <a:pPr>
              <a:defRPr/>
            </a:pPr>
            <a:r>
              <a:rPr lang="en-US" altLang="en-US" sz="4200" smtClean="0">
                <a:effectLst>
                  <a:outerShdw blurRad="38100" dist="38100" dir="2700000" algn="tl">
                    <a:srgbClr val="000000"/>
                  </a:outerShdw>
                </a:effectLst>
                <a:latin typeface="Arial" charset="0"/>
              </a:rPr>
              <a:t>One Correct Standard Of Authority </a:t>
            </a:r>
            <a:endParaRPr lang="en-US" altLang="en-US" smtClean="0"/>
          </a:p>
        </p:txBody>
      </p:sp>
      <p:sp>
        <p:nvSpPr>
          <p:cNvPr id="935939" name="Rectangle 3"/>
          <p:cNvSpPr>
            <a:spLocks noGrp="1" noChangeArrowheads="1"/>
          </p:cNvSpPr>
          <p:nvPr>
            <p:ph type="body" idx="1"/>
          </p:nvPr>
        </p:nvSpPr>
        <p:spPr>
          <a:xfrm>
            <a:off x="381000" y="1371600"/>
            <a:ext cx="8534400" cy="5486400"/>
          </a:xfrm>
        </p:spPr>
        <p:txBody>
          <a:bodyPr/>
          <a:lstStyle/>
          <a:p>
            <a:pPr>
              <a:spcBef>
                <a:spcPct val="40000"/>
              </a:spcBef>
              <a:defRPr/>
            </a:pPr>
            <a:r>
              <a:rPr lang="en-US" altLang="en-US" smtClean="0">
                <a:effectLst>
                  <a:outerShdw blurRad="38100" dist="38100" dir="2700000" algn="tl">
                    <a:srgbClr val="000000"/>
                  </a:outerShdw>
                </a:effectLst>
                <a:latin typeface="Arial" charset="0"/>
              </a:rPr>
              <a:t>Jesus Christ has all authority.</a:t>
            </a:r>
          </a:p>
          <a:p>
            <a:pPr>
              <a:spcBef>
                <a:spcPct val="40000"/>
              </a:spcBef>
              <a:defRPr/>
            </a:pPr>
            <a:r>
              <a:rPr lang="en-US" altLang="en-US" smtClean="0">
                <a:effectLst>
                  <a:outerShdw blurRad="38100" dist="38100" dir="2700000" algn="tl">
                    <a:srgbClr val="000000"/>
                  </a:outerShdw>
                </a:effectLst>
                <a:latin typeface="Arial" charset="0"/>
              </a:rPr>
              <a:t>Jesus Christ is the head of the church.</a:t>
            </a:r>
          </a:p>
          <a:p>
            <a:pPr>
              <a:spcBef>
                <a:spcPct val="40000"/>
              </a:spcBef>
              <a:defRPr/>
            </a:pPr>
            <a:r>
              <a:rPr lang="en-US" altLang="en-US" smtClean="0">
                <a:effectLst>
                  <a:outerShdw blurRad="38100" dist="38100" dir="2700000" algn="tl">
                    <a:srgbClr val="000000"/>
                  </a:outerShdw>
                </a:effectLst>
                <a:latin typeface="Arial" charset="0"/>
              </a:rPr>
              <a:t>Jesus Christ’s word is the final, absolute standard of authority.</a:t>
            </a:r>
          </a:p>
          <a:p>
            <a:pPr lvl="1">
              <a:spcBef>
                <a:spcPct val="40000"/>
              </a:spcBef>
              <a:defRPr/>
            </a:pPr>
            <a:r>
              <a:rPr lang="en-US" altLang="en-US" smtClean="0">
                <a:solidFill>
                  <a:schemeClr val="tx2"/>
                </a:solidFill>
                <a:effectLst>
                  <a:outerShdw blurRad="38100" dist="38100" dir="2700000" algn="tl">
                    <a:srgbClr val="000000"/>
                  </a:outerShdw>
                </a:effectLst>
                <a:latin typeface="Arial" charset="0"/>
              </a:rPr>
              <a:t>His apostles and prophets were guided by the Holy Spirit to record his teachings.</a:t>
            </a:r>
            <a:endParaRPr lang="en-US" altLang="en-US" smtClean="0">
              <a:effectLst>
                <a:outerShdw blurRad="38100" dist="38100" dir="2700000" algn="tl">
                  <a:srgbClr val="000000"/>
                </a:outerShdw>
              </a:effectLst>
              <a:latin typeface="Arial" charset="0"/>
            </a:endParaRPr>
          </a:p>
        </p:txBody>
      </p:sp>
      <p:sp>
        <p:nvSpPr>
          <p:cNvPr id="80900" name="Rectangle 4"/>
          <p:cNvSpPr>
            <a:spLocks noChangeArrowheads="1"/>
          </p:cNvSpPr>
          <p:nvPr/>
        </p:nvSpPr>
        <p:spPr bwMode="auto">
          <a:xfrm>
            <a:off x="457200" y="3962400"/>
            <a:ext cx="8077200" cy="23622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algn="ctr"/>
            <a:r>
              <a:rPr lang="en-US" altLang="en-US" sz="2800" i="1">
                <a:solidFill>
                  <a:schemeClr val="bg2"/>
                </a:solidFill>
              </a:rPr>
              <a:t>“However, when He, the Spirit of truth, has come, He will guide you into all truth; for He will not speak on His own authority, but whatever</a:t>
            </a:r>
          </a:p>
          <a:p>
            <a:pPr algn="ctr"/>
            <a:r>
              <a:rPr lang="en-US" altLang="en-US" sz="2800" i="1">
                <a:solidFill>
                  <a:schemeClr val="bg2"/>
                </a:solidFill>
              </a:rPr>
              <a:t>He hears He will speak; and He will tell </a:t>
            </a:r>
          </a:p>
          <a:p>
            <a:pPr algn="ctr"/>
            <a:r>
              <a:rPr lang="en-US" altLang="en-US" sz="2800" i="1">
                <a:solidFill>
                  <a:schemeClr val="bg2"/>
                </a:solidFill>
              </a:rPr>
              <a:t>you things to come” (John 16:13).</a:t>
            </a:r>
          </a:p>
        </p:txBody>
      </p:sp>
    </p:spTree>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8450" name="Rectangle 2"/>
          <p:cNvSpPr>
            <a:spLocks noGrp="1" noChangeArrowheads="1"/>
          </p:cNvSpPr>
          <p:nvPr>
            <p:ph type="title"/>
          </p:nvPr>
        </p:nvSpPr>
        <p:spPr>
          <a:xfrm>
            <a:off x="228600" y="304800"/>
            <a:ext cx="8686800" cy="1143000"/>
          </a:xfrm>
        </p:spPr>
        <p:txBody>
          <a:bodyPr/>
          <a:lstStyle/>
          <a:p>
            <a:pPr>
              <a:defRPr/>
            </a:pPr>
            <a:r>
              <a:rPr lang="en-US" altLang="en-US" sz="4200" smtClean="0">
                <a:effectLst>
                  <a:outerShdw blurRad="38100" dist="38100" dir="2700000" algn="tl">
                    <a:srgbClr val="000000"/>
                  </a:outerShdw>
                </a:effectLst>
                <a:latin typeface="Arial" charset="0"/>
              </a:rPr>
              <a:t>One Correct Standard Of Authority </a:t>
            </a:r>
            <a:endParaRPr lang="en-US" altLang="en-US" smtClean="0"/>
          </a:p>
        </p:txBody>
      </p:sp>
      <p:sp>
        <p:nvSpPr>
          <p:cNvPr id="1128451" name="Rectangle 3"/>
          <p:cNvSpPr>
            <a:spLocks noGrp="1" noChangeArrowheads="1"/>
          </p:cNvSpPr>
          <p:nvPr>
            <p:ph type="body" idx="1"/>
          </p:nvPr>
        </p:nvSpPr>
        <p:spPr>
          <a:xfrm>
            <a:off x="381000" y="1371600"/>
            <a:ext cx="8534400" cy="5486400"/>
          </a:xfrm>
        </p:spPr>
        <p:txBody>
          <a:bodyPr/>
          <a:lstStyle/>
          <a:p>
            <a:pPr>
              <a:spcBef>
                <a:spcPct val="40000"/>
              </a:spcBef>
              <a:defRPr/>
            </a:pPr>
            <a:r>
              <a:rPr lang="en-US" altLang="en-US" smtClean="0">
                <a:effectLst>
                  <a:outerShdw blurRad="38100" dist="38100" dir="2700000" algn="tl">
                    <a:srgbClr val="000000"/>
                  </a:outerShdw>
                </a:effectLst>
                <a:latin typeface="Arial" charset="0"/>
              </a:rPr>
              <a:t>Jesus Christ has all authority.</a:t>
            </a:r>
          </a:p>
          <a:p>
            <a:pPr>
              <a:spcBef>
                <a:spcPct val="40000"/>
              </a:spcBef>
              <a:defRPr/>
            </a:pPr>
            <a:r>
              <a:rPr lang="en-US" altLang="en-US" smtClean="0">
                <a:effectLst>
                  <a:outerShdw blurRad="38100" dist="38100" dir="2700000" algn="tl">
                    <a:srgbClr val="000000"/>
                  </a:outerShdw>
                </a:effectLst>
                <a:latin typeface="Arial" charset="0"/>
              </a:rPr>
              <a:t>Jesus Christ is the head of the church.</a:t>
            </a:r>
          </a:p>
          <a:p>
            <a:pPr>
              <a:spcBef>
                <a:spcPct val="40000"/>
              </a:spcBef>
              <a:defRPr/>
            </a:pPr>
            <a:r>
              <a:rPr lang="en-US" altLang="en-US" smtClean="0">
                <a:effectLst>
                  <a:outerShdw blurRad="38100" dist="38100" dir="2700000" algn="tl">
                    <a:srgbClr val="000000"/>
                  </a:outerShdw>
                </a:effectLst>
                <a:latin typeface="Arial" charset="0"/>
              </a:rPr>
              <a:t>Jesus Christ’s word is the final, absolute standard of authority.</a:t>
            </a:r>
          </a:p>
          <a:p>
            <a:pPr lvl="1">
              <a:spcBef>
                <a:spcPct val="40000"/>
              </a:spcBef>
              <a:defRPr/>
            </a:pPr>
            <a:r>
              <a:rPr lang="en-US" altLang="en-US" smtClean="0">
                <a:solidFill>
                  <a:schemeClr val="tx2"/>
                </a:solidFill>
                <a:effectLst>
                  <a:outerShdw blurRad="38100" dist="38100" dir="2700000" algn="tl">
                    <a:srgbClr val="000000"/>
                  </a:outerShdw>
                </a:effectLst>
                <a:latin typeface="Arial" charset="0"/>
              </a:rPr>
              <a:t>His apostles and prophets were guided by the Holy Spirit to record his teachings.</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17858" name="Rectangle 2"/>
          <p:cNvSpPr>
            <a:spLocks noGrp="1" noChangeArrowheads="1"/>
          </p:cNvSpPr>
          <p:nvPr>
            <p:ph type="title"/>
          </p:nvPr>
        </p:nvSpPr>
        <p:spPr>
          <a:xfrm>
            <a:off x="228600" y="304800"/>
            <a:ext cx="8686800" cy="1143000"/>
          </a:xfrm>
        </p:spPr>
        <p:txBody>
          <a:bodyPr/>
          <a:lstStyle/>
          <a:p>
            <a:pPr>
              <a:defRPr/>
            </a:pPr>
            <a:r>
              <a:rPr lang="en-US" altLang="en-US" sz="4600" smtClean="0">
                <a:effectLst>
                  <a:outerShdw blurRad="38100" dist="38100" dir="2700000" algn="tl">
                    <a:srgbClr val="000000"/>
                  </a:outerShdw>
                </a:effectLst>
                <a:latin typeface="Arial" charset="0"/>
              </a:rPr>
              <a:t>The Authority Of The Bible</a:t>
            </a:r>
            <a:endParaRPr lang="en-US" altLang="en-US" sz="4800" smtClean="0"/>
          </a:p>
        </p:txBody>
      </p:sp>
      <p:sp>
        <p:nvSpPr>
          <p:cNvPr id="1017859" name="Rectangle 3"/>
          <p:cNvSpPr>
            <a:spLocks noGrp="1" noChangeArrowheads="1"/>
          </p:cNvSpPr>
          <p:nvPr>
            <p:ph type="body" idx="1"/>
          </p:nvPr>
        </p:nvSpPr>
        <p:spPr>
          <a:xfrm>
            <a:off x="381000" y="1371600"/>
            <a:ext cx="8534400" cy="5181600"/>
          </a:xfrm>
        </p:spPr>
        <p:txBody>
          <a:bodyPr/>
          <a:lstStyle/>
          <a:p>
            <a:pPr>
              <a:spcBef>
                <a:spcPct val="40000"/>
              </a:spcBef>
              <a:defRPr/>
            </a:pPr>
            <a:r>
              <a:rPr lang="en-US" altLang="en-US" smtClean="0">
                <a:effectLst>
                  <a:outerShdw blurRad="38100" dist="38100" dir="2700000" algn="tl">
                    <a:srgbClr val="000000"/>
                  </a:outerShdw>
                </a:effectLst>
                <a:latin typeface="Arial" charset="0"/>
              </a:rPr>
              <a:t>There is a need for authority in religion.</a:t>
            </a:r>
          </a:p>
          <a:p>
            <a:pPr>
              <a:spcBef>
                <a:spcPct val="40000"/>
              </a:spcBef>
              <a:defRPr/>
            </a:pPr>
            <a:r>
              <a:rPr lang="en-US" altLang="en-US" smtClean="0">
                <a:effectLst>
                  <a:outerShdw blurRad="38100" dist="38100" dir="2700000" algn="tl">
                    <a:srgbClr val="000000"/>
                  </a:outerShdw>
                </a:effectLst>
                <a:latin typeface="Arial" charset="0"/>
              </a:rPr>
              <a:t>The Bible gives us a perfect guide in all religious matters.</a:t>
            </a:r>
          </a:p>
          <a:p>
            <a:pPr>
              <a:spcBef>
                <a:spcPct val="40000"/>
              </a:spcBef>
              <a:defRPr/>
            </a:pPr>
            <a:r>
              <a:rPr lang="en-US" altLang="en-US" smtClean="0">
                <a:effectLst>
                  <a:outerShdw blurRad="38100" dist="38100" dir="2700000" algn="tl">
                    <a:srgbClr val="000000"/>
                  </a:outerShdw>
                </a:effectLst>
                <a:latin typeface="Arial" charset="0"/>
              </a:rPr>
              <a:t>“Authority” is the right to rule or direct.</a:t>
            </a:r>
          </a:p>
          <a:p>
            <a:pPr lvl="1">
              <a:spcBef>
                <a:spcPct val="40000"/>
              </a:spcBef>
              <a:defRPr/>
            </a:pPr>
            <a:r>
              <a:rPr lang="en-US" altLang="en-US" smtClean="0">
                <a:solidFill>
                  <a:schemeClr val="tx2"/>
                </a:solidFill>
                <a:effectLst>
                  <a:outerShdw blurRad="38100" dist="38100" dir="2700000" algn="tl">
                    <a:srgbClr val="000000"/>
                  </a:outerShdw>
                </a:effectLst>
                <a:latin typeface="Arial" charset="0"/>
              </a:rPr>
              <a:t>Someone must have the right to rule.</a:t>
            </a:r>
          </a:p>
        </p:txBody>
      </p:sp>
    </p:spTree>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42082" name="Rectangle 2"/>
          <p:cNvSpPr>
            <a:spLocks noGrp="1" noChangeArrowheads="1"/>
          </p:cNvSpPr>
          <p:nvPr>
            <p:ph type="title"/>
          </p:nvPr>
        </p:nvSpPr>
        <p:spPr>
          <a:xfrm>
            <a:off x="228600" y="304800"/>
            <a:ext cx="8686800" cy="1143000"/>
          </a:xfrm>
        </p:spPr>
        <p:txBody>
          <a:bodyPr/>
          <a:lstStyle/>
          <a:p>
            <a:pPr>
              <a:defRPr/>
            </a:pPr>
            <a:r>
              <a:rPr lang="en-US" altLang="en-US" sz="4200" smtClean="0">
                <a:effectLst>
                  <a:outerShdw blurRad="38100" dist="38100" dir="2700000" algn="tl">
                    <a:srgbClr val="000000"/>
                  </a:outerShdw>
                </a:effectLst>
                <a:latin typeface="Arial" charset="0"/>
              </a:rPr>
              <a:t>One Correct Standard Of Authority </a:t>
            </a:r>
            <a:endParaRPr lang="en-US" altLang="en-US" smtClean="0"/>
          </a:p>
        </p:txBody>
      </p:sp>
      <p:sp>
        <p:nvSpPr>
          <p:cNvPr id="942083" name="Rectangle 3"/>
          <p:cNvSpPr>
            <a:spLocks noGrp="1" noChangeArrowheads="1"/>
          </p:cNvSpPr>
          <p:nvPr>
            <p:ph type="body" idx="1"/>
          </p:nvPr>
        </p:nvSpPr>
        <p:spPr>
          <a:xfrm>
            <a:off x="381000" y="1371600"/>
            <a:ext cx="8534400" cy="5486400"/>
          </a:xfrm>
        </p:spPr>
        <p:txBody>
          <a:bodyPr/>
          <a:lstStyle/>
          <a:p>
            <a:pPr>
              <a:spcBef>
                <a:spcPct val="40000"/>
              </a:spcBef>
              <a:defRPr/>
            </a:pPr>
            <a:r>
              <a:rPr lang="en-US" altLang="en-US" smtClean="0">
                <a:effectLst>
                  <a:outerShdw blurRad="38100" dist="38100" dir="2700000" algn="tl">
                    <a:srgbClr val="000000"/>
                  </a:outerShdw>
                </a:effectLst>
                <a:latin typeface="Arial" charset="0"/>
              </a:rPr>
              <a:t>Jesus Christ has all authority.</a:t>
            </a:r>
          </a:p>
          <a:p>
            <a:pPr>
              <a:spcBef>
                <a:spcPct val="40000"/>
              </a:spcBef>
              <a:defRPr/>
            </a:pPr>
            <a:r>
              <a:rPr lang="en-US" altLang="en-US" smtClean="0">
                <a:effectLst>
                  <a:outerShdw blurRad="38100" dist="38100" dir="2700000" algn="tl">
                    <a:srgbClr val="000000"/>
                  </a:outerShdw>
                </a:effectLst>
                <a:latin typeface="Arial" charset="0"/>
              </a:rPr>
              <a:t>Jesus Christ is the head of the church.</a:t>
            </a:r>
          </a:p>
          <a:p>
            <a:pPr>
              <a:spcBef>
                <a:spcPct val="40000"/>
              </a:spcBef>
              <a:defRPr/>
            </a:pPr>
            <a:r>
              <a:rPr lang="en-US" altLang="en-US" smtClean="0">
                <a:effectLst>
                  <a:outerShdw blurRad="38100" dist="38100" dir="2700000" algn="tl">
                    <a:srgbClr val="000000"/>
                  </a:outerShdw>
                </a:effectLst>
                <a:latin typeface="Arial" charset="0"/>
              </a:rPr>
              <a:t>Jesus Christ’s word is the final, absolute standard of authority.</a:t>
            </a:r>
          </a:p>
          <a:p>
            <a:pPr lvl="1">
              <a:spcBef>
                <a:spcPct val="40000"/>
              </a:spcBef>
              <a:defRPr/>
            </a:pPr>
            <a:r>
              <a:rPr lang="en-US" altLang="en-US" smtClean="0">
                <a:solidFill>
                  <a:schemeClr val="tx2"/>
                </a:solidFill>
                <a:effectLst>
                  <a:outerShdw blurRad="38100" dist="38100" dir="2700000" algn="tl">
                    <a:srgbClr val="000000"/>
                  </a:outerShdw>
                </a:effectLst>
                <a:latin typeface="Arial" charset="0"/>
              </a:rPr>
              <a:t>His apostles and prophets were guided by the Holy Spirit to record his teachings.</a:t>
            </a:r>
            <a:endParaRPr lang="en-US" altLang="en-US" smtClean="0">
              <a:effectLst>
                <a:outerShdw blurRad="38100" dist="38100" dir="2700000" algn="tl">
                  <a:srgbClr val="000000"/>
                </a:outerShdw>
              </a:effectLst>
              <a:latin typeface="Arial" charset="0"/>
            </a:endParaRPr>
          </a:p>
        </p:txBody>
      </p:sp>
      <p:sp>
        <p:nvSpPr>
          <p:cNvPr id="82948" name="Rectangle 4"/>
          <p:cNvSpPr>
            <a:spLocks noChangeArrowheads="1"/>
          </p:cNvSpPr>
          <p:nvPr/>
        </p:nvSpPr>
        <p:spPr bwMode="auto">
          <a:xfrm>
            <a:off x="457200" y="3657600"/>
            <a:ext cx="8153400" cy="32004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algn="ctr"/>
            <a:r>
              <a:rPr lang="en-US" altLang="en-US" sz="2800" i="1">
                <a:solidFill>
                  <a:schemeClr val="bg2"/>
                </a:solidFill>
              </a:rPr>
              <a:t>“…how that by revelation He made known to me the mystery (as I have briefly written already, by which, when you read, you may understand my knowledge in the mystery of Christ), which in other ages was not made known to the sons of men, as it has now been revealed by the Spirit to His holy apostles and prophets” (Ephesians 3:3-5).</a:t>
            </a:r>
          </a:p>
        </p:txBody>
      </p:sp>
    </p:spTree>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0498" name="Rectangle 2"/>
          <p:cNvSpPr>
            <a:spLocks noGrp="1" noChangeArrowheads="1"/>
          </p:cNvSpPr>
          <p:nvPr>
            <p:ph type="title"/>
          </p:nvPr>
        </p:nvSpPr>
        <p:spPr>
          <a:xfrm>
            <a:off x="228600" y="304800"/>
            <a:ext cx="8686800" cy="1143000"/>
          </a:xfrm>
        </p:spPr>
        <p:txBody>
          <a:bodyPr/>
          <a:lstStyle/>
          <a:p>
            <a:pPr>
              <a:defRPr/>
            </a:pPr>
            <a:r>
              <a:rPr lang="en-US" altLang="en-US" sz="4200" smtClean="0">
                <a:effectLst>
                  <a:outerShdw blurRad="38100" dist="38100" dir="2700000" algn="tl">
                    <a:srgbClr val="000000"/>
                  </a:outerShdw>
                </a:effectLst>
                <a:latin typeface="Arial" charset="0"/>
              </a:rPr>
              <a:t>One Correct Standard Of Authority </a:t>
            </a:r>
            <a:endParaRPr lang="en-US" altLang="en-US" smtClean="0"/>
          </a:p>
        </p:txBody>
      </p:sp>
      <p:sp>
        <p:nvSpPr>
          <p:cNvPr id="1130499" name="Rectangle 3"/>
          <p:cNvSpPr>
            <a:spLocks noGrp="1" noChangeArrowheads="1"/>
          </p:cNvSpPr>
          <p:nvPr>
            <p:ph type="body" idx="1"/>
          </p:nvPr>
        </p:nvSpPr>
        <p:spPr>
          <a:xfrm>
            <a:off x="381000" y="1371600"/>
            <a:ext cx="8534400" cy="5486400"/>
          </a:xfrm>
        </p:spPr>
        <p:txBody>
          <a:bodyPr/>
          <a:lstStyle/>
          <a:p>
            <a:pPr>
              <a:spcBef>
                <a:spcPct val="40000"/>
              </a:spcBef>
              <a:defRPr/>
            </a:pPr>
            <a:r>
              <a:rPr lang="en-US" altLang="en-US" smtClean="0">
                <a:effectLst>
                  <a:outerShdw blurRad="38100" dist="38100" dir="2700000" algn="tl">
                    <a:srgbClr val="000000"/>
                  </a:outerShdw>
                </a:effectLst>
                <a:latin typeface="Arial" charset="0"/>
              </a:rPr>
              <a:t>Jesus Christ has all authority.</a:t>
            </a:r>
          </a:p>
          <a:p>
            <a:pPr>
              <a:spcBef>
                <a:spcPct val="40000"/>
              </a:spcBef>
              <a:defRPr/>
            </a:pPr>
            <a:r>
              <a:rPr lang="en-US" altLang="en-US" smtClean="0">
                <a:effectLst>
                  <a:outerShdw blurRad="38100" dist="38100" dir="2700000" algn="tl">
                    <a:srgbClr val="000000"/>
                  </a:outerShdw>
                </a:effectLst>
                <a:latin typeface="Arial" charset="0"/>
              </a:rPr>
              <a:t>Jesus Christ is the head of the church.</a:t>
            </a:r>
          </a:p>
          <a:p>
            <a:pPr>
              <a:spcBef>
                <a:spcPct val="40000"/>
              </a:spcBef>
              <a:defRPr/>
            </a:pPr>
            <a:r>
              <a:rPr lang="en-US" altLang="en-US" smtClean="0">
                <a:effectLst>
                  <a:outerShdw blurRad="38100" dist="38100" dir="2700000" algn="tl">
                    <a:srgbClr val="000000"/>
                  </a:outerShdw>
                </a:effectLst>
                <a:latin typeface="Arial" charset="0"/>
              </a:rPr>
              <a:t>Jesus Christ’s word is the final, absolute standard of authority.</a:t>
            </a:r>
          </a:p>
          <a:p>
            <a:pPr lvl="1">
              <a:spcBef>
                <a:spcPct val="40000"/>
              </a:spcBef>
              <a:defRPr/>
            </a:pPr>
            <a:r>
              <a:rPr lang="en-US" altLang="en-US" smtClean="0">
                <a:solidFill>
                  <a:schemeClr val="tx2"/>
                </a:solidFill>
                <a:effectLst>
                  <a:outerShdw blurRad="38100" dist="38100" dir="2700000" algn="tl">
                    <a:srgbClr val="000000"/>
                  </a:outerShdw>
                </a:effectLst>
                <a:latin typeface="Arial" charset="0"/>
              </a:rPr>
              <a:t>His apostles and prophets were guided by the Holy Spirit to record his teachings.</a:t>
            </a:r>
          </a:p>
        </p:txBody>
      </p:sp>
    </p:spTree>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44130" name="Rectangle 2"/>
          <p:cNvSpPr>
            <a:spLocks noGrp="1" noChangeArrowheads="1"/>
          </p:cNvSpPr>
          <p:nvPr>
            <p:ph type="title"/>
          </p:nvPr>
        </p:nvSpPr>
        <p:spPr>
          <a:xfrm>
            <a:off x="228600" y="304800"/>
            <a:ext cx="8686800" cy="1143000"/>
          </a:xfrm>
        </p:spPr>
        <p:txBody>
          <a:bodyPr/>
          <a:lstStyle/>
          <a:p>
            <a:pPr>
              <a:defRPr/>
            </a:pPr>
            <a:r>
              <a:rPr lang="en-US" altLang="en-US" sz="4200" smtClean="0">
                <a:effectLst>
                  <a:outerShdw blurRad="38100" dist="38100" dir="2700000" algn="tl">
                    <a:srgbClr val="000000"/>
                  </a:outerShdw>
                </a:effectLst>
                <a:latin typeface="Arial" charset="0"/>
              </a:rPr>
              <a:t>One Correct Standard Of Authority </a:t>
            </a:r>
            <a:endParaRPr lang="en-US" altLang="en-US" smtClean="0"/>
          </a:p>
        </p:txBody>
      </p:sp>
      <p:sp>
        <p:nvSpPr>
          <p:cNvPr id="944131" name="Rectangle 3"/>
          <p:cNvSpPr>
            <a:spLocks noGrp="1" noChangeArrowheads="1"/>
          </p:cNvSpPr>
          <p:nvPr>
            <p:ph type="body" idx="1"/>
          </p:nvPr>
        </p:nvSpPr>
        <p:spPr>
          <a:xfrm>
            <a:off x="381000" y="1371600"/>
            <a:ext cx="8534400" cy="5486400"/>
          </a:xfrm>
        </p:spPr>
        <p:txBody>
          <a:bodyPr/>
          <a:lstStyle/>
          <a:p>
            <a:pPr>
              <a:spcBef>
                <a:spcPct val="40000"/>
              </a:spcBef>
              <a:defRPr/>
            </a:pPr>
            <a:r>
              <a:rPr lang="en-US" altLang="en-US" smtClean="0">
                <a:effectLst>
                  <a:outerShdw blurRad="38100" dist="38100" dir="2700000" algn="tl">
                    <a:srgbClr val="000000"/>
                  </a:outerShdw>
                </a:effectLst>
                <a:latin typeface="Arial" charset="0"/>
              </a:rPr>
              <a:t>Jesus Christ has all authority.</a:t>
            </a:r>
          </a:p>
          <a:p>
            <a:pPr>
              <a:spcBef>
                <a:spcPct val="40000"/>
              </a:spcBef>
              <a:defRPr/>
            </a:pPr>
            <a:r>
              <a:rPr lang="en-US" altLang="en-US" smtClean="0">
                <a:effectLst>
                  <a:outerShdw blurRad="38100" dist="38100" dir="2700000" algn="tl">
                    <a:srgbClr val="000000"/>
                  </a:outerShdw>
                </a:effectLst>
                <a:latin typeface="Arial" charset="0"/>
              </a:rPr>
              <a:t>Jesus Christ is the head of the church.</a:t>
            </a:r>
          </a:p>
          <a:p>
            <a:pPr>
              <a:spcBef>
                <a:spcPct val="40000"/>
              </a:spcBef>
              <a:defRPr/>
            </a:pPr>
            <a:r>
              <a:rPr lang="en-US" altLang="en-US" smtClean="0">
                <a:effectLst>
                  <a:outerShdw blurRad="38100" dist="38100" dir="2700000" algn="tl">
                    <a:srgbClr val="000000"/>
                  </a:outerShdw>
                </a:effectLst>
                <a:latin typeface="Arial" charset="0"/>
              </a:rPr>
              <a:t>Jesus Christ’s word is the final, absolute standard of authority.</a:t>
            </a:r>
          </a:p>
          <a:p>
            <a:pPr lvl="1">
              <a:spcBef>
                <a:spcPct val="40000"/>
              </a:spcBef>
              <a:defRPr/>
            </a:pPr>
            <a:r>
              <a:rPr lang="en-US" altLang="en-US" smtClean="0">
                <a:solidFill>
                  <a:schemeClr val="tx2"/>
                </a:solidFill>
                <a:effectLst>
                  <a:outerShdw blurRad="38100" dist="38100" dir="2700000" algn="tl">
                    <a:srgbClr val="000000"/>
                  </a:outerShdw>
                </a:effectLst>
                <a:latin typeface="Arial" charset="0"/>
              </a:rPr>
              <a:t>His apostles and prophets were guided by the Holy Spirit to record his teachings.</a:t>
            </a:r>
          </a:p>
          <a:p>
            <a:pPr lvl="1">
              <a:spcBef>
                <a:spcPct val="40000"/>
              </a:spcBef>
              <a:defRPr/>
            </a:pPr>
            <a:r>
              <a:rPr lang="en-US" altLang="en-US" smtClean="0">
                <a:solidFill>
                  <a:schemeClr val="tx2"/>
                </a:solidFill>
                <a:effectLst>
                  <a:outerShdw blurRad="38100" dist="38100" dir="2700000" algn="tl">
                    <a:srgbClr val="000000"/>
                  </a:outerShdw>
                </a:effectLst>
                <a:latin typeface="Arial" charset="0"/>
              </a:rPr>
              <a:t>The New Testament is the only correct standard of authority for religious worship and practice today!</a:t>
            </a:r>
            <a:endParaRPr lang="en-US" altLang="en-US" smtClean="0">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2546" name="Rectangle 2"/>
          <p:cNvSpPr>
            <a:spLocks noGrp="1" noChangeArrowheads="1"/>
          </p:cNvSpPr>
          <p:nvPr>
            <p:ph type="title"/>
          </p:nvPr>
        </p:nvSpPr>
        <p:spPr>
          <a:xfrm>
            <a:off x="228600" y="304800"/>
            <a:ext cx="8686800" cy="1143000"/>
          </a:xfrm>
        </p:spPr>
        <p:txBody>
          <a:bodyPr/>
          <a:lstStyle/>
          <a:p>
            <a:pPr>
              <a:defRPr/>
            </a:pPr>
            <a:r>
              <a:rPr lang="en-US" altLang="en-US" sz="4200" smtClean="0">
                <a:effectLst>
                  <a:outerShdw blurRad="38100" dist="38100" dir="2700000" algn="tl">
                    <a:srgbClr val="000000"/>
                  </a:outerShdw>
                </a:effectLst>
                <a:latin typeface="Arial" charset="0"/>
              </a:rPr>
              <a:t>One Correct Standard Of Authority </a:t>
            </a:r>
            <a:endParaRPr lang="en-US" altLang="en-US" smtClean="0"/>
          </a:p>
        </p:txBody>
      </p:sp>
      <p:sp>
        <p:nvSpPr>
          <p:cNvPr id="1132547" name="Rectangle 3"/>
          <p:cNvSpPr>
            <a:spLocks noGrp="1" noChangeArrowheads="1"/>
          </p:cNvSpPr>
          <p:nvPr>
            <p:ph type="body" idx="1"/>
          </p:nvPr>
        </p:nvSpPr>
        <p:spPr>
          <a:xfrm>
            <a:off x="381000" y="1371600"/>
            <a:ext cx="8534400" cy="5486400"/>
          </a:xfrm>
        </p:spPr>
        <p:txBody>
          <a:bodyPr/>
          <a:lstStyle/>
          <a:p>
            <a:pPr>
              <a:spcBef>
                <a:spcPct val="40000"/>
              </a:spcBef>
              <a:defRPr/>
            </a:pPr>
            <a:r>
              <a:rPr lang="en-US" altLang="en-US" smtClean="0">
                <a:effectLst>
                  <a:outerShdw blurRad="38100" dist="38100" dir="2700000" algn="tl">
                    <a:srgbClr val="000000"/>
                  </a:outerShdw>
                </a:effectLst>
                <a:latin typeface="Arial" charset="0"/>
              </a:rPr>
              <a:t>Jesus Christ has all authority.</a:t>
            </a:r>
          </a:p>
          <a:p>
            <a:pPr>
              <a:spcBef>
                <a:spcPct val="40000"/>
              </a:spcBef>
              <a:defRPr/>
            </a:pPr>
            <a:r>
              <a:rPr lang="en-US" altLang="en-US" smtClean="0">
                <a:effectLst>
                  <a:outerShdw blurRad="38100" dist="38100" dir="2700000" algn="tl">
                    <a:srgbClr val="000000"/>
                  </a:outerShdw>
                </a:effectLst>
                <a:latin typeface="Arial" charset="0"/>
              </a:rPr>
              <a:t>Jesus Christ is the head of the church.</a:t>
            </a:r>
          </a:p>
          <a:p>
            <a:pPr>
              <a:spcBef>
                <a:spcPct val="40000"/>
              </a:spcBef>
              <a:defRPr/>
            </a:pPr>
            <a:r>
              <a:rPr lang="en-US" altLang="en-US" smtClean="0">
                <a:effectLst>
                  <a:outerShdw blurRad="38100" dist="38100" dir="2700000" algn="tl">
                    <a:srgbClr val="000000"/>
                  </a:outerShdw>
                </a:effectLst>
                <a:latin typeface="Arial" charset="0"/>
              </a:rPr>
              <a:t>Jesus Christ’s word is the final, absolute standard of authority.</a:t>
            </a:r>
          </a:p>
        </p:txBody>
      </p:sp>
    </p:spTree>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46178" name="Rectangle 2"/>
          <p:cNvSpPr>
            <a:spLocks noGrp="1" noChangeArrowheads="1"/>
          </p:cNvSpPr>
          <p:nvPr>
            <p:ph type="title"/>
          </p:nvPr>
        </p:nvSpPr>
        <p:spPr>
          <a:xfrm>
            <a:off x="0" y="304800"/>
            <a:ext cx="9144000" cy="1143000"/>
          </a:xfrm>
        </p:spPr>
        <p:txBody>
          <a:bodyPr/>
          <a:lstStyle/>
          <a:p>
            <a:pPr>
              <a:defRPr/>
            </a:pPr>
            <a:r>
              <a:rPr lang="en-US" altLang="en-US" sz="4000" smtClean="0">
                <a:effectLst>
                  <a:outerShdw blurRad="38100" dist="38100" dir="2700000" algn="tl">
                    <a:srgbClr val="000000"/>
                  </a:outerShdw>
                </a:effectLst>
                <a:latin typeface="Arial" charset="0"/>
              </a:rPr>
              <a:t>How Do We Know What Is Authorized?</a:t>
            </a:r>
            <a:r>
              <a:rPr lang="en-US" altLang="en-US" sz="4600" smtClean="0">
                <a:effectLst>
                  <a:outerShdw blurRad="38100" dist="38100" dir="2700000" algn="tl">
                    <a:srgbClr val="000000"/>
                  </a:outerShdw>
                </a:effectLst>
                <a:latin typeface="Arial" charset="0"/>
              </a:rPr>
              <a:t> </a:t>
            </a:r>
            <a:endParaRPr lang="en-US" altLang="en-US" sz="4800" smtClean="0"/>
          </a:p>
        </p:txBody>
      </p:sp>
    </p:spTree>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4594" name="Rectangle 2"/>
          <p:cNvSpPr>
            <a:spLocks noGrp="1" noChangeArrowheads="1"/>
          </p:cNvSpPr>
          <p:nvPr>
            <p:ph type="title"/>
          </p:nvPr>
        </p:nvSpPr>
        <p:spPr>
          <a:xfrm>
            <a:off x="0" y="304800"/>
            <a:ext cx="9144000" cy="1143000"/>
          </a:xfrm>
        </p:spPr>
        <p:txBody>
          <a:bodyPr/>
          <a:lstStyle/>
          <a:p>
            <a:pPr>
              <a:defRPr/>
            </a:pPr>
            <a:r>
              <a:rPr lang="en-US" altLang="en-US" sz="4000" smtClean="0">
                <a:effectLst>
                  <a:outerShdw blurRad="38100" dist="38100" dir="2700000" algn="tl">
                    <a:srgbClr val="000000"/>
                  </a:outerShdw>
                </a:effectLst>
                <a:latin typeface="Arial" charset="0"/>
              </a:rPr>
              <a:t>How Do We Know What Is Authorized?</a:t>
            </a:r>
            <a:r>
              <a:rPr lang="en-US" altLang="en-US" sz="4600" smtClean="0">
                <a:effectLst>
                  <a:outerShdw blurRad="38100" dist="38100" dir="2700000" algn="tl">
                    <a:srgbClr val="000000"/>
                  </a:outerShdw>
                </a:effectLst>
                <a:latin typeface="Arial" charset="0"/>
              </a:rPr>
              <a:t> </a:t>
            </a:r>
            <a:endParaRPr lang="en-US" altLang="en-US" sz="4800" smtClean="0"/>
          </a:p>
        </p:txBody>
      </p:sp>
      <p:sp>
        <p:nvSpPr>
          <p:cNvPr id="1134595" name="Rectangle 3"/>
          <p:cNvSpPr>
            <a:spLocks noGrp="1" noChangeArrowheads="1"/>
          </p:cNvSpPr>
          <p:nvPr>
            <p:ph type="body" idx="1"/>
          </p:nvPr>
        </p:nvSpPr>
        <p:spPr>
          <a:xfrm>
            <a:off x="381000" y="1371600"/>
            <a:ext cx="8534400" cy="5486400"/>
          </a:xfrm>
        </p:spPr>
        <p:txBody>
          <a:bodyPr/>
          <a:lstStyle/>
          <a:p>
            <a:pPr>
              <a:spcBef>
                <a:spcPct val="40000"/>
              </a:spcBef>
              <a:defRPr/>
            </a:pPr>
            <a:r>
              <a:rPr lang="en-US" altLang="en-US" smtClean="0">
                <a:effectLst>
                  <a:outerShdw blurRad="38100" dist="38100" dir="2700000" algn="tl">
                    <a:srgbClr val="000000"/>
                  </a:outerShdw>
                </a:effectLst>
                <a:latin typeface="Arial" charset="0"/>
              </a:rPr>
              <a:t>We must have Book, Chapter, and Verse for everything we believe and practice.</a:t>
            </a:r>
          </a:p>
        </p:txBody>
      </p:sp>
    </p:spTree>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6642" name="Rectangle 2"/>
          <p:cNvSpPr>
            <a:spLocks noGrp="1" noChangeArrowheads="1"/>
          </p:cNvSpPr>
          <p:nvPr>
            <p:ph type="title"/>
          </p:nvPr>
        </p:nvSpPr>
        <p:spPr>
          <a:xfrm>
            <a:off x="0" y="304800"/>
            <a:ext cx="9144000" cy="1143000"/>
          </a:xfrm>
        </p:spPr>
        <p:txBody>
          <a:bodyPr/>
          <a:lstStyle/>
          <a:p>
            <a:pPr>
              <a:defRPr/>
            </a:pPr>
            <a:r>
              <a:rPr lang="en-US" altLang="en-US" sz="4000" smtClean="0">
                <a:effectLst>
                  <a:outerShdw blurRad="38100" dist="38100" dir="2700000" algn="tl">
                    <a:srgbClr val="000000"/>
                  </a:outerShdw>
                </a:effectLst>
                <a:latin typeface="Arial" charset="0"/>
              </a:rPr>
              <a:t>How Do We Know What Is Authorized?</a:t>
            </a:r>
            <a:r>
              <a:rPr lang="en-US" altLang="en-US" sz="4600" smtClean="0">
                <a:effectLst>
                  <a:outerShdw blurRad="38100" dist="38100" dir="2700000" algn="tl">
                    <a:srgbClr val="000000"/>
                  </a:outerShdw>
                </a:effectLst>
                <a:latin typeface="Arial" charset="0"/>
              </a:rPr>
              <a:t> </a:t>
            </a:r>
            <a:endParaRPr lang="en-US" altLang="en-US" sz="4800" smtClean="0"/>
          </a:p>
        </p:txBody>
      </p:sp>
      <p:sp>
        <p:nvSpPr>
          <p:cNvPr id="1136643" name="Rectangle 3"/>
          <p:cNvSpPr>
            <a:spLocks noGrp="1" noChangeArrowheads="1"/>
          </p:cNvSpPr>
          <p:nvPr>
            <p:ph type="body" idx="1"/>
          </p:nvPr>
        </p:nvSpPr>
        <p:spPr>
          <a:xfrm>
            <a:off x="381000" y="1371600"/>
            <a:ext cx="8534400" cy="5486400"/>
          </a:xfrm>
        </p:spPr>
        <p:txBody>
          <a:bodyPr/>
          <a:lstStyle/>
          <a:p>
            <a:pPr>
              <a:spcBef>
                <a:spcPct val="40000"/>
              </a:spcBef>
              <a:defRPr/>
            </a:pPr>
            <a:r>
              <a:rPr lang="en-US" altLang="en-US" smtClean="0">
                <a:effectLst>
                  <a:outerShdw blurRad="38100" dist="38100" dir="2700000" algn="tl">
                    <a:srgbClr val="000000"/>
                  </a:outerShdw>
                </a:effectLst>
                <a:latin typeface="Arial" charset="0"/>
              </a:rPr>
              <a:t>We must have Book, Chapter, and Verse for everything we believe and practice.</a:t>
            </a:r>
          </a:p>
        </p:txBody>
      </p:sp>
      <p:sp>
        <p:nvSpPr>
          <p:cNvPr id="89092" name="Rectangle 4"/>
          <p:cNvSpPr>
            <a:spLocks noChangeArrowheads="1"/>
          </p:cNvSpPr>
          <p:nvPr/>
        </p:nvSpPr>
        <p:spPr bwMode="auto">
          <a:xfrm>
            <a:off x="457200" y="2819400"/>
            <a:ext cx="8077200" cy="36576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algn="ctr"/>
            <a:r>
              <a:rPr lang="en-US" altLang="en-US" sz="2800" i="1">
                <a:solidFill>
                  <a:schemeClr val="bg2"/>
                </a:solidFill>
              </a:rPr>
              <a:t>“Now these things, brethren, I have figuratively transferred to myself and Apollos for your sakes, </a:t>
            </a:r>
            <a:r>
              <a:rPr lang="en-US" altLang="en-US" sz="2800" i="1" u="sng">
                <a:solidFill>
                  <a:schemeClr val="bg2"/>
                </a:solidFill>
              </a:rPr>
              <a:t>that you may learn in us not to think beyond what is written</a:t>
            </a:r>
            <a:r>
              <a:rPr lang="en-US" altLang="en-US" sz="2800" i="1">
                <a:solidFill>
                  <a:schemeClr val="bg2"/>
                </a:solidFill>
              </a:rPr>
              <a:t>, that none of you may be puffed up</a:t>
            </a:r>
          </a:p>
          <a:p>
            <a:pPr algn="ctr"/>
            <a:r>
              <a:rPr lang="en-US" altLang="en-US" sz="2800" i="1">
                <a:solidFill>
                  <a:schemeClr val="bg2"/>
                </a:solidFill>
              </a:rPr>
              <a:t>on behalf of one against the other”</a:t>
            </a:r>
          </a:p>
          <a:p>
            <a:pPr algn="ctr"/>
            <a:r>
              <a:rPr lang="en-US" altLang="en-US" sz="2800" i="1">
                <a:solidFill>
                  <a:schemeClr val="bg2"/>
                </a:solidFill>
              </a:rPr>
              <a:t>(1 Corinthians 4:6).</a:t>
            </a:r>
          </a:p>
        </p:txBody>
      </p:sp>
    </p:spTree>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38690" name="Rectangle 2"/>
          <p:cNvSpPr>
            <a:spLocks noGrp="1" noChangeArrowheads="1"/>
          </p:cNvSpPr>
          <p:nvPr>
            <p:ph type="title"/>
          </p:nvPr>
        </p:nvSpPr>
        <p:spPr>
          <a:xfrm>
            <a:off x="0" y="304800"/>
            <a:ext cx="9144000" cy="1143000"/>
          </a:xfrm>
        </p:spPr>
        <p:txBody>
          <a:bodyPr/>
          <a:lstStyle/>
          <a:p>
            <a:pPr>
              <a:defRPr/>
            </a:pPr>
            <a:r>
              <a:rPr lang="en-US" altLang="en-US" sz="4000" smtClean="0">
                <a:effectLst>
                  <a:outerShdw blurRad="38100" dist="38100" dir="2700000" algn="tl">
                    <a:srgbClr val="000000"/>
                  </a:outerShdw>
                </a:effectLst>
                <a:latin typeface="Arial" charset="0"/>
              </a:rPr>
              <a:t>How Do We Know What Is Authorized?</a:t>
            </a:r>
            <a:r>
              <a:rPr lang="en-US" altLang="en-US" sz="4600" smtClean="0">
                <a:effectLst>
                  <a:outerShdw blurRad="38100" dist="38100" dir="2700000" algn="tl">
                    <a:srgbClr val="000000"/>
                  </a:outerShdw>
                </a:effectLst>
                <a:latin typeface="Arial" charset="0"/>
              </a:rPr>
              <a:t> </a:t>
            </a:r>
            <a:endParaRPr lang="en-US" altLang="en-US" sz="4800" smtClean="0"/>
          </a:p>
        </p:txBody>
      </p:sp>
      <p:sp>
        <p:nvSpPr>
          <p:cNvPr id="1138691" name="Rectangle 3"/>
          <p:cNvSpPr>
            <a:spLocks noGrp="1" noChangeArrowheads="1"/>
          </p:cNvSpPr>
          <p:nvPr>
            <p:ph type="body" idx="1"/>
          </p:nvPr>
        </p:nvSpPr>
        <p:spPr>
          <a:xfrm>
            <a:off x="381000" y="1371600"/>
            <a:ext cx="8534400" cy="5486400"/>
          </a:xfrm>
        </p:spPr>
        <p:txBody>
          <a:bodyPr/>
          <a:lstStyle/>
          <a:p>
            <a:pPr>
              <a:spcBef>
                <a:spcPct val="40000"/>
              </a:spcBef>
              <a:defRPr/>
            </a:pPr>
            <a:r>
              <a:rPr lang="en-US" altLang="en-US" smtClean="0">
                <a:effectLst>
                  <a:outerShdw blurRad="38100" dist="38100" dir="2700000" algn="tl">
                    <a:srgbClr val="000000"/>
                  </a:outerShdw>
                </a:effectLst>
                <a:latin typeface="Arial" charset="0"/>
              </a:rPr>
              <a:t>We must have Book, Chapter, and Verse for everything we believe and practice.</a:t>
            </a:r>
          </a:p>
        </p:txBody>
      </p:sp>
    </p:spTree>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48226" name="Rectangle 2"/>
          <p:cNvSpPr>
            <a:spLocks noGrp="1" noChangeArrowheads="1"/>
          </p:cNvSpPr>
          <p:nvPr>
            <p:ph type="title"/>
          </p:nvPr>
        </p:nvSpPr>
        <p:spPr>
          <a:xfrm>
            <a:off x="0" y="304800"/>
            <a:ext cx="9144000" cy="1143000"/>
          </a:xfrm>
        </p:spPr>
        <p:txBody>
          <a:bodyPr/>
          <a:lstStyle/>
          <a:p>
            <a:pPr>
              <a:defRPr/>
            </a:pPr>
            <a:r>
              <a:rPr lang="en-US" altLang="en-US" sz="4000" smtClean="0">
                <a:effectLst>
                  <a:outerShdw blurRad="38100" dist="38100" dir="2700000" algn="tl">
                    <a:srgbClr val="000000"/>
                  </a:outerShdw>
                </a:effectLst>
                <a:latin typeface="Arial" charset="0"/>
              </a:rPr>
              <a:t>How Do We Know What Is Authorized?</a:t>
            </a:r>
            <a:r>
              <a:rPr lang="en-US" altLang="en-US" sz="4600" smtClean="0">
                <a:effectLst>
                  <a:outerShdw blurRad="38100" dist="38100" dir="2700000" algn="tl">
                    <a:srgbClr val="000000"/>
                  </a:outerShdw>
                </a:effectLst>
                <a:latin typeface="Arial" charset="0"/>
              </a:rPr>
              <a:t> </a:t>
            </a:r>
            <a:endParaRPr lang="en-US" altLang="en-US" sz="4800" smtClean="0"/>
          </a:p>
        </p:txBody>
      </p:sp>
      <p:sp>
        <p:nvSpPr>
          <p:cNvPr id="948227" name="Rectangle 3"/>
          <p:cNvSpPr>
            <a:spLocks noGrp="1" noChangeArrowheads="1"/>
          </p:cNvSpPr>
          <p:nvPr>
            <p:ph type="body" idx="1"/>
          </p:nvPr>
        </p:nvSpPr>
        <p:spPr>
          <a:xfrm>
            <a:off x="381000" y="1371600"/>
            <a:ext cx="8534400" cy="5486400"/>
          </a:xfrm>
        </p:spPr>
        <p:txBody>
          <a:bodyPr/>
          <a:lstStyle/>
          <a:p>
            <a:pPr>
              <a:spcBef>
                <a:spcPct val="40000"/>
              </a:spcBef>
              <a:defRPr/>
            </a:pPr>
            <a:r>
              <a:rPr lang="en-US" altLang="en-US" smtClean="0">
                <a:effectLst>
                  <a:outerShdw blurRad="38100" dist="38100" dir="2700000" algn="tl">
                    <a:srgbClr val="000000"/>
                  </a:outerShdw>
                </a:effectLst>
                <a:latin typeface="Arial" charset="0"/>
              </a:rPr>
              <a:t>We must have Book, Chapter, and Verse for everything we believe and practice.</a:t>
            </a:r>
          </a:p>
          <a:p>
            <a:pPr>
              <a:spcBef>
                <a:spcPct val="40000"/>
              </a:spcBef>
              <a:defRPr/>
            </a:pPr>
            <a:r>
              <a:rPr lang="en-US" altLang="en-US" smtClean="0">
                <a:effectLst>
                  <a:outerShdw blurRad="38100" dist="38100" dir="2700000" algn="tl">
                    <a:srgbClr val="000000"/>
                  </a:outerShdw>
                </a:effectLst>
                <a:latin typeface="Arial" charset="0"/>
              </a:rPr>
              <a:t>The Bible teaches us what is authorized in four different ways.</a:t>
            </a:r>
          </a:p>
        </p:txBody>
      </p:sp>
    </p:spTree>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50274" name="Rectangle 2"/>
          <p:cNvSpPr>
            <a:spLocks noGrp="1" noChangeArrowheads="1"/>
          </p:cNvSpPr>
          <p:nvPr>
            <p:ph type="title"/>
          </p:nvPr>
        </p:nvSpPr>
        <p:spPr>
          <a:xfrm>
            <a:off x="0" y="304800"/>
            <a:ext cx="9144000" cy="1143000"/>
          </a:xfrm>
        </p:spPr>
        <p:txBody>
          <a:bodyPr/>
          <a:lstStyle/>
          <a:p>
            <a:pPr>
              <a:defRPr/>
            </a:pPr>
            <a:r>
              <a:rPr lang="en-US" altLang="en-US" sz="4000" smtClean="0">
                <a:effectLst>
                  <a:outerShdw blurRad="38100" dist="38100" dir="2700000" algn="tl">
                    <a:srgbClr val="000000"/>
                  </a:outerShdw>
                </a:effectLst>
                <a:latin typeface="Arial" charset="0"/>
              </a:rPr>
              <a:t>Four Ways To Establish Bible Authority</a:t>
            </a:r>
            <a:r>
              <a:rPr lang="en-US" altLang="en-US" sz="4600" smtClean="0">
                <a:effectLst>
                  <a:outerShdw blurRad="38100" dist="38100" dir="2700000" algn="tl">
                    <a:srgbClr val="000000"/>
                  </a:outerShdw>
                </a:effectLst>
                <a:latin typeface="Arial" charset="0"/>
              </a:rPr>
              <a:t> </a:t>
            </a:r>
            <a:endParaRPr lang="en-US" altLang="en-US" sz="480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19906" name="Rectangle 2"/>
          <p:cNvSpPr>
            <a:spLocks noGrp="1" noChangeArrowheads="1"/>
          </p:cNvSpPr>
          <p:nvPr>
            <p:ph type="title"/>
          </p:nvPr>
        </p:nvSpPr>
        <p:spPr>
          <a:xfrm>
            <a:off x="228600" y="304800"/>
            <a:ext cx="8686800" cy="1143000"/>
          </a:xfrm>
        </p:spPr>
        <p:txBody>
          <a:bodyPr/>
          <a:lstStyle/>
          <a:p>
            <a:pPr>
              <a:defRPr/>
            </a:pPr>
            <a:r>
              <a:rPr lang="en-US" altLang="en-US" sz="4600" smtClean="0">
                <a:effectLst>
                  <a:outerShdw blurRad="38100" dist="38100" dir="2700000" algn="tl">
                    <a:srgbClr val="000000"/>
                  </a:outerShdw>
                </a:effectLst>
                <a:latin typeface="Arial" charset="0"/>
              </a:rPr>
              <a:t>The Authority Of The Bible</a:t>
            </a:r>
            <a:endParaRPr lang="en-US" altLang="en-US" sz="4800" smtClean="0"/>
          </a:p>
        </p:txBody>
      </p:sp>
      <p:sp>
        <p:nvSpPr>
          <p:cNvPr id="1019907" name="Rectangle 3"/>
          <p:cNvSpPr>
            <a:spLocks noGrp="1" noChangeArrowheads="1"/>
          </p:cNvSpPr>
          <p:nvPr>
            <p:ph type="body" idx="1"/>
          </p:nvPr>
        </p:nvSpPr>
        <p:spPr>
          <a:xfrm>
            <a:off x="381000" y="1371600"/>
            <a:ext cx="8534400" cy="5181600"/>
          </a:xfrm>
        </p:spPr>
        <p:txBody>
          <a:bodyPr/>
          <a:lstStyle/>
          <a:p>
            <a:pPr>
              <a:spcBef>
                <a:spcPct val="40000"/>
              </a:spcBef>
              <a:defRPr/>
            </a:pPr>
            <a:r>
              <a:rPr lang="en-US" altLang="en-US" smtClean="0">
                <a:effectLst>
                  <a:outerShdw blurRad="38100" dist="38100" dir="2700000" algn="tl">
                    <a:srgbClr val="000000"/>
                  </a:outerShdw>
                </a:effectLst>
                <a:latin typeface="Arial" charset="0"/>
              </a:rPr>
              <a:t>There is a need for authority in religion.</a:t>
            </a:r>
          </a:p>
          <a:p>
            <a:pPr>
              <a:spcBef>
                <a:spcPct val="40000"/>
              </a:spcBef>
              <a:defRPr/>
            </a:pPr>
            <a:r>
              <a:rPr lang="en-US" altLang="en-US" smtClean="0">
                <a:effectLst>
                  <a:outerShdw blurRad="38100" dist="38100" dir="2700000" algn="tl">
                    <a:srgbClr val="000000"/>
                  </a:outerShdw>
                </a:effectLst>
                <a:latin typeface="Arial" charset="0"/>
              </a:rPr>
              <a:t>The Bible gives us a perfect guide in all religious matters.</a:t>
            </a:r>
          </a:p>
          <a:p>
            <a:pPr>
              <a:spcBef>
                <a:spcPct val="40000"/>
              </a:spcBef>
              <a:defRPr/>
            </a:pPr>
            <a:r>
              <a:rPr lang="en-US" altLang="en-US" smtClean="0">
                <a:effectLst>
                  <a:outerShdw blurRad="38100" dist="38100" dir="2700000" algn="tl">
                    <a:srgbClr val="000000"/>
                  </a:outerShdw>
                </a:effectLst>
                <a:latin typeface="Arial" charset="0"/>
              </a:rPr>
              <a:t>“Authority” is the right to rule or direct.</a:t>
            </a:r>
          </a:p>
          <a:p>
            <a:pPr lvl="1">
              <a:spcBef>
                <a:spcPct val="40000"/>
              </a:spcBef>
              <a:defRPr/>
            </a:pPr>
            <a:r>
              <a:rPr lang="en-US" altLang="en-US" smtClean="0">
                <a:solidFill>
                  <a:schemeClr val="tx2"/>
                </a:solidFill>
                <a:effectLst>
                  <a:outerShdw blurRad="38100" dist="38100" dir="2700000" algn="tl">
                    <a:srgbClr val="000000"/>
                  </a:outerShdw>
                </a:effectLst>
                <a:latin typeface="Arial" charset="0"/>
              </a:rPr>
              <a:t>Someone must have the right to rule.</a:t>
            </a:r>
          </a:p>
          <a:p>
            <a:pPr lvl="1">
              <a:spcBef>
                <a:spcPct val="40000"/>
              </a:spcBef>
              <a:defRPr/>
            </a:pPr>
            <a:r>
              <a:rPr lang="en-US" altLang="en-US" smtClean="0">
                <a:solidFill>
                  <a:schemeClr val="tx2"/>
                </a:solidFill>
                <a:effectLst>
                  <a:outerShdw blurRad="38100" dist="38100" dir="2700000" algn="tl">
                    <a:srgbClr val="000000"/>
                  </a:outerShdw>
                </a:effectLst>
                <a:latin typeface="Arial" charset="0"/>
              </a:rPr>
              <a:t>There must be a standard of authority to follow in order for there to be agreement and unity.</a:t>
            </a:r>
          </a:p>
        </p:txBody>
      </p:sp>
    </p:spTree>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40738" name="Rectangle 2"/>
          <p:cNvSpPr>
            <a:spLocks noGrp="1" noChangeArrowheads="1"/>
          </p:cNvSpPr>
          <p:nvPr>
            <p:ph type="title"/>
          </p:nvPr>
        </p:nvSpPr>
        <p:spPr>
          <a:xfrm>
            <a:off x="0" y="304800"/>
            <a:ext cx="9144000" cy="1143000"/>
          </a:xfrm>
        </p:spPr>
        <p:txBody>
          <a:bodyPr/>
          <a:lstStyle/>
          <a:p>
            <a:pPr>
              <a:defRPr/>
            </a:pPr>
            <a:r>
              <a:rPr lang="en-US" altLang="en-US" sz="4000" smtClean="0">
                <a:effectLst>
                  <a:outerShdw blurRad="38100" dist="38100" dir="2700000" algn="tl">
                    <a:srgbClr val="000000"/>
                  </a:outerShdw>
                </a:effectLst>
                <a:latin typeface="Arial" charset="0"/>
              </a:rPr>
              <a:t>Four Ways To Establish Bible Authority</a:t>
            </a:r>
            <a:r>
              <a:rPr lang="en-US" altLang="en-US" sz="4600" smtClean="0">
                <a:effectLst>
                  <a:outerShdw blurRad="38100" dist="38100" dir="2700000" algn="tl">
                    <a:srgbClr val="000000"/>
                  </a:outerShdw>
                </a:effectLst>
                <a:latin typeface="Arial" charset="0"/>
              </a:rPr>
              <a:t> </a:t>
            </a:r>
            <a:endParaRPr lang="en-US" altLang="en-US" sz="4800" smtClean="0"/>
          </a:p>
        </p:txBody>
      </p:sp>
      <p:sp>
        <p:nvSpPr>
          <p:cNvPr id="1140739" name="Rectangle 3"/>
          <p:cNvSpPr>
            <a:spLocks noGrp="1" noChangeArrowheads="1"/>
          </p:cNvSpPr>
          <p:nvPr>
            <p:ph type="body" idx="1"/>
          </p:nvPr>
        </p:nvSpPr>
        <p:spPr>
          <a:xfrm>
            <a:off x="381000" y="1371600"/>
            <a:ext cx="8534400" cy="5486400"/>
          </a:xfrm>
        </p:spPr>
        <p:txBody>
          <a:bodyPr/>
          <a:lstStyle/>
          <a:p>
            <a:pPr marL="609600" indent="-609600">
              <a:spcBef>
                <a:spcPct val="40000"/>
              </a:spcBef>
              <a:buFontTx/>
              <a:buAutoNum type="arabicPeriod"/>
              <a:defRPr/>
            </a:pPr>
            <a:r>
              <a:rPr lang="en-US" altLang="en-US" smtClean="0">
                <a:effectLst>
                  <a:outerShdw blurRad="38100" dist="38100" dir="2700000" algn="tl">
                    <a:srgbClr val="000000"/>
                  </a:outerShdw>
                </a:effectLst>
                <a:latin typeface="Arial" charset="0"/>
              </a:rPr>
              <a:t>Statements of Fact.</a:t>
            </a:r>
          </a:p>
          <a:p>
            <a:pPr marL="990600" lvl="1" indent="-533400">
              <a:spcBef>
                <a:spcPct val="40000"/>
              </a:spcBef>
              <a:buFontTx/>
              <a:buNone/>
              <a:defRPr/>
            </a:pPr>
            <a:endParaRPr lang="en-US" altLang="en-US" smtClean="0">
              <a:solidFill>
                <a:schemeClr val="tx2"/>
              </a:solidFill>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42786" name="Rectangle 2"/>
          <p:cNvSpPr>
            <a:spLocks noGrp="1" noChangeArrowheads="1"/>
          </p:cNvSpPr>
          <p:nvPr>
            <p:ph type="title"/>
          </p:nvPr>
        </p:nvSpPr>
        <p:spPr>
          <a:xfrm>
            <a:off x="0" y="304800"/>
            <a:ext cx="9144000" cy="1143000"/>
          </a:xfrm>
        </p:spPr>
        <p:txBody>
          <a:bodyPr/>
          <a:lstStyle/>
          <a:p>
            <a:pPr>
              <a:defRPr/>
            </a:pPr>
            <a:r>
              <a:rPr lang="en-US" altLang="en-US" sz="4000" smtClean="0">
                <a:effectLst>
                  <a:outerShdw blurRad="38100" dist="38100" dir="2700000" algn="tl">
                    <a:srgbClr val="000000"/>
                  </a:outerShdw>
                </a:effectLst>
                <a:latin typeface="Arial" charset="0"/>
              </a:rPr>
              <a:t>Four Ways To Establish Bible Authority</a:t>
            </a:r>
            <a:r>
              <a:rPr lang="en-US" altLang="en-US" sz="4600" smtClean="0">
                <a:effectLst>
                  <a:outerShdw blurRad="38100" dist="38100" dir="2700000" algn="tl">
                    <a:srgbClr val="000000"/>
                  </a:outerShdw>
                </a:effectLst>
                <a:latin typeface="Arial" charset="0"/>
              </a:rPr>
              <a:t> </a:t>
            </a:r>
            <a:endParaRPr lang="en-US" altLang="en-US" sz="4800" smtClean="0"/>
          </a:p>
        </p:txBody>
      </p:sp>
      <p:sp>
        <p:nvSpPr>
          <p:cNvPr id="1142787" name="Rectangle 3"/>
          <p:cNvSpPr>
            <a:spLocks noGrp="1" noChangeArrowheads="1"/>
          </p:cNvSpPr>
          <p:nvPr>
            <p:ph type="body" idx="1"/>
          </p:nvPr>
        </p:nvSpPr>
        <p:spPr>
          <a:xfrm>
            <a:off x="381000" y="1371600"/>
            <a:ext cx="8534400" cy="5486400"/>
          </a:xfrm>
        </p:spPr>
        <p:txBody>
          <a:bodyPr/>
          <a:lstStyle/>
          <a:p>
            <a:pPr marL="609600" indent="-609600">
              <a:spcBef>
                <a:spcPct val="40000"/>
              </a:spcBef>
              <a:buFontTx/>
              <a:buAutoNum type="arabicPeriod"/>
              <a:defRPr/>
            </a:pPr>
            <a:r>
              <a:rPr lang="en-US" altLang="en-US" smtClean="0">
                <a:effectLst>
                  <a:outerShdw blurRad="38100" dist="38100" dir="2700000" algn="tl">
                    <a:srgbClr val="000000"/>
                  </a:outerShdw>
                </a:effectLst>
                <a:latin typeface="Arial" charset="0"/>
              </a:rPr>
              <a:t>Statements of Fact.</a:t>
            </a:r>
          </a:p>
          <a:p>
            <a:pPr marL="990600" lvl="1" indent="-533400">
              <a:spcBef>
                <a:spcPct val="40000"/>
              </a:spcBef>
              <a:defRPr/>
            </a:pPr>
            <a:r>
              <a:rPr lang="en-US" altLang="en-US" smtClean="0">
                <a:solidFill>
                  <a:schemeClr val="tx2"/>
                </a:solidFill>
                <a:effectLst>
                  <a:outerShdw blurRad="38100" dist="38100" dir="2700000" algn="tl">
                    <a:srgbClr val="000000"/>
                  </a:outerShdw>
                </a:effectLst>
                <a:latin typeface="Arial" charset="0"/>
              </a:rPr>
              <a:t>Statements of truth enable us to know what we should believe and teach.</a:t>
            </a:r>
          </a:p>
        </p:txBody>
      </p:sp>
    </p:spTree>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44834" name="Rectangle 2"/>
          <p:cNvSpPr>
            <a:spLocks noGrp="1" noChangeArrowheads="1"/>
          </p:cNvSpPr>
          <p:nvPr>
            <p:ph type="title"/>
          </p:nvPr>
        </p:nvSpPr>
        <p:spPr>
          <a:xfrm>
            <a:off x="0" y="304800"/>
            <a:ext cx="9144000" cy="1143000"/>
          </a:xfrm>
        </p:spPr>
        <p:txBody>
          <a:bodyPr/>
          <a:lstStyle/>
          <a:p>
            <a:pPr>
              <a:defRPr/>
            </a:pPr>
            <a:r>
              <a:rPr lang="en-US" altLang="en-US" sz="4000" smtClean="0">
                <a:effectLst>
                  <a:outerShdw blurRad="38100" dist="38100" dir="2700000" algn="tl">
                    <a:srgbClr val="000000"/>
                  </a:outerShdw>
                </a:effectLst>
                <a:latin typeface="Arial" charset="0"/>
              </a:rPr>
              <a:t>Four Ways To Establish Bible Authority</a:t>
            </a:r>
            <a:r>
              <a:rPr lang="en-US" altLang="en-US" sz="4600" smtClean="0">
                <a:effectLst>
                  <a:outerShdw blurRad="38100" dist="38100" dir="2700000" algn="tl">
                    <a:srgbClr val="000000"/>
                  </a:outerShdw>
                </a:effectLst>
                <a:latin typeface="Arial" charset="0"/>
              </a:rPr>
              <a:t> </a:t>
            </a:r>
            <a:endParaRPr lang="en-US" altLang="en-US" sz="4800" smtClean="0"/>
          </a:p>
        </p:txBody>
      </p:sp>
      <p:sp>
        <p:nvSpPr>
          <p:cNvPr id="1144835" name="Rectangle 3"/>
          <p:cNvSpPr>
            <a:spLocks noGrp="1" noChangeArrowheads="1"/>
          </p:cNvSpPr>
          <p:nvPr>
            <p:ph type="body" idx="1"/>
          </p:nvPr>
        </p:nvSpPr>
        <p:spPr>
          <a:xfrm>
            <a:off x="381000" y="1371600"/>
            <a:ext cx="8534400" cy="5486400"/>
          </a:xfrm>
        </p:spPr>
        <p:txBody>
          <a:bodyPr/>
          <a:lstStyle/>
          <a:p>
            <a:pPr marL="609600" indent="-609600">
              <a:spcBef>
                <a:spcPct val="40000"/>
              </a:spcBef>
              <a:buFontTx/>
              <a:buAutoNum type="arabicPeriod"/>
              <a:defRPr/>
            </a:pPr>
            <a:r>
              <a:rPr lang="en-US" altLang="en-US" smtClean="0">
                <a:effectLst>
                  <a:outerShdw blurRad="38100" dist="38100" dir="2700000" algn="tl">
                    <a:srgbClr val="000000"/>
                  </a:outerShdw>
                </a:effectLst>
                <a:latin typeface="Arial" charset="0"/>
              </a:rPr>
              <a:t>Statements of Fact.</a:t>
            </a:r>
          </a:p>
          <a:p>
            <a:pPr marL="990600" lvl="1" indent="-533400">
              <a:spcBef>
                <a:spcPct val="40000"/>
              </a:spcBef>
              <a:defRPr/>
            </a:pPr>
            <a:r>
              <a:rPr lang="en-US" altLang="en-US" smtClean="0">
                <a:solidFill>
                  <a:schemeClr val="tx2"/>
                </a:solidFill>
                <a:effectLst>
                  <a:outerShdw blurRad="38100" dist="38100" dir="2700000" algn="tl">
                    <a:srgbClr val="000000"/>
                  </a:outerShdw>
                </a:effectLst>
                <a:latin typeface="Arial" charset="0"/>
              </a:rPr>
              <a:t>Statements of truth enable us to know what we should believe and teach.</a:t>
            </a:r>
          </a:p>
          <a:p>
            <a:pPr marL="990600" lvl="1" indent="-533400">
              <a:spcBef>
                <a:spcPct val="40000"/>
              </a:spcBef>
              <a:defRPr/>
            </a:pPr>
            <a:r>
              <a:rPr lang="en-US" altLang="en-US" smtClean="0">
                <a:solidFill>
                  <a:schemeClr val="tx2"/>
                </a:solidFill>
                <a:effectLst>
                  <a:outerShdw blurRad="38100" dist="38100" dir="2700000" algn="tl">
                    <a:srgbClr val="000000"/>
                  </a:outerShdw>
                </a:effectLst>
                <a:latin typeface="Arial" charset="0"/>
              </a:rPr>
              <a:t>We can know that these things are approved.</a:t>
            </a:r>
          </a:p>
        </p:txBody>
      </p:sp>
    </p:spTree>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46882" name="Rectangle 2"/>
          <p:cNvSpPr>
            <a:spLocks noGrp="1" noChangeArrowheads="1"/>
          </p:cNvSpPr>
          <p:nvPr>
            <p:ph type="title"/>
          </p:nvPr>
        </p:nvSpPr>
        <p:spPr>
          <a:xfrm>
            <a:off x="0" y="304800"/>
            <a:ext cx="9144000" cy="1143000"/>
          </a:xfrm>
        </p:spPr>
        <p:txBody>
          <a:bodyPr/>
          <a:lstStyle/>
          <a:p>
            <a:pPr>
              <a:defRPr/>
            </a:pPr>
            <a:r>
              <a:rPr lang="en-US" altLang="en-US" sz="4000" smtClean="0">
                <a:effectLst>
                  <a:outerShdw blurRad="38100" dist="38100" dir="2700000" algn="tl">
                    <a:srgbClr val="000000"/>
                  </a:outerShdw>
                </a:effectLst>
                <a:latin typeface="Arial" charset="0"/>
              </a:rPr>
              <a:t>Four Ways To Establish Bible Authority</a:t>
            </a:r>
            <a:r>
              <a:rPr lang="en-US" altLang="en-US" sz="4600" smtClean="0">
                <a:effectLst>
                  <a:outerShdw blurRad="38100" dist="38100" dir="2700000" algn="tl">
                    <a:srgbClr val="000000"/>
                  </a:outerShdw>
                </a:effectLst>
                <a:latin typeface="Arial" charset="0"/>
              </a:rPr>
              <a:t> </a:t>
            </a:r>
            <a:endParaRPr lang="en-US" altLang="en-US" sz="4800" smtClean="0"/>
          </a:p>
        </p:txBody>
      </p:sp>
      <p:sp>
        <p:nvSpPr>
          <p:cNvPr id="1146883" name="Rectangle 3"/>
          <p:cNvSpPr>
            <a:spLocks noGrp="1" noChangeArrowheads="1"/>
          </p:cNvSpPr>
          <p:nvPr>
            <p:ph type="body" idx="1"/>
          </p:nvPr>
        </p:nvSpPr>
        <p:spPr>
          <a:xfrm>
            <a:off x="381000" y="1371600"/>
            <a:ext cx="8534400" cy="5486400"/>
          </a:xfrm>
        </p:spPr>
        <p:txBody>
          <a:bodyPr/>
          <a:lstStyle/>
          <a:p>
            <a:pPr marL="609600" indent="-609600">
              <a:spcBef>
                <a:spcPct val="40000"/>
              </a:spcBef>
              <a:buFontTx/>
              <a:buAutoNum type="arabicPeriod"/>
              <a:defRPr/>
            </a:pPr>
            <a:r>
              <a:rPr lang="en-US" altLang="en-US" smtClean="0">
                <a:effectLst>
                  <a:outerShdw blurRad="38100" dist="38100" dir="2700000" algn="tl">
                    <a:srgbClr val="000000"/>
                  </a:outerShdw>
                </a:effectLst>
                <a:latin typeface="Arial" charset="0"/>
              </a:rPr>
              <a:t>Statements of Fact.</a:t>
            </a:r>
          </a:p>
          <a:p>
            <a:pPr marL="990600" lvl="1" indent="-533400">
              <a:spcBef>
                <a:spcPct val="40000"/>
              </a:spcBef>
              <a:defRPr/>
            </a:pPr>
            <a:r>
              <a:rPr lang="en-US" altLang="en-US" smtClean="0">
                <a:solidFill>
                  <a:schemeClr val="tx2"/>
                </a:solidFill>
                <a:effectLst>
                  <a:outerShdw blurRad="38100" dist="38100" dir="2700000" algn="tl">
                    <a:srgbClr val="000000"/>
                  </a:outerShdw>
                </a:effectLst>
                <a:latin typeface="Arial" charset="0"/>
              </a:rPr>
              <a:t>Statements of truth enable us to know what we should believe and teach.</a:t>
            </a:r>
          </a:p>
          <a:p>
            <a:pPr marL="990600" lvl="1" indent="-533400">
              <a:spcBef>
                <a:spcPct val="40000"/>
              </a:spcBef>
              <a:defRPr/>
            </a:pPr>
            <a:r>
              <a:rPr lang="en-US" altLang="en-US" smtClean="0">
                <a:solidFill>
                  <a:schemeClr val="tx2"/>
                </a:solidFill>
                <a:effectLst>
                  <a:outerShdw blurRad="38100" dist="38100" dir="2700000" algn="tl">
                    <a:srgbClr val="000000"/>
                  </a:outerShdw>
                </a:effectLst>
                <a:latin typeface="Arial" charset="0"/>
              </a:rPr>
              <a:t>We can know that these things are approved.</a:t>
            </a:r>
          </a:p>
        </p:txBody>
      </p:sp>
      <p:sp>
        <p:nvSpPr>
          <p:cNvPr id="96260" name="Rectangle 4"/>
          <p:cNvSpPr>
            <a:spLocks noChangeArrowheads="1"/>
          </p:cNvSpPr>
          <p:nvPr/>
        </p:nvSpPr>
        <p:spPr bwMode="auto">
          <a:xfrm>
            <a:off x="457200" y="3962400"/>
            <a:ext cx="8077200" cy="23622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algn="ctr"/>
            <a:r>
              <a:rPr lang="en-US" altLang="en-US" sz="2800" i="1">
                <a:solidFill>
                  <a:schemeClr val="bg2"/>
                </a:solidFill>
              </a:rPr>
              <a:t>“Remember that Jesus Christ, of the seed of David, was raised from the dead according </a:t>
            </a:r>
          </a:p>
          <a:p>
            <a:pPr algn="ctr"/>
            <a:r>
              <a:rPr lang="en-US" altLang="en-US" sz="2800" i="1">
                <a:solidFill>
                  <a:schemeClr val="bg2"/>
                </a:solidFill>
              </a:rPr>
              <a:t>to my gospel” (2 Timothy 2:8).</a:t>
            </a:r>
          </a:p>
        </p:txBody>
      </p:sp>
    </p:spTree>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48930" name="Rectangle 2"/>
          <p:cNvSpPr>
            <a:spLocks noGrp="1" noChangeArrowheads="1"/>
          </p:cNvSpPr>
          <p:nvPr>
            <p:ph type="title"/>
          </p:nvPr>
        </p:nvSpPr>
        <p:spPr>
          <a:xfrm>
            <a:off x="0" y="304800"/>
            <a:ext cx="9144000" cy="1143000"/>
          </a:xfrm>
        </p:spPr>
        <p:txBody>
          <a:bodyPr/>
          <a:lstStyle/>
          <a:p>
            <a:pPr>
              <a:defRPr/>
            </a:pPr>
            <a:r>
              <a:rPr lang="en-US" altLang="en-US" sz="4000" smtClean="0">
                <a:effectLst>
                  <a:outerShdw blurRad="38100" dist="38100" dir="2700000" algn="tl">
                    <a:srgbClr val="000000"/>
                  </a:outerShdw>
                </a:effectLst>
                <a:latin typeface="Arial" charset="0"/>
              </a:rPr>
              <a:t>Four Ways To Establish Bible Authority</a:t>
            </a:r>
            <a:r>
              <a:rPr lang="en-US" altLang="en-US" sz="4600" smtClean="0">
                <a:effectLst>
                  <a:outerShdw blurRad="38100" dist="38100" dir="2700000" algn="tl">
                    <a:srgbClr val="000000"/>
                  </a:outerShdw>
                </a:effectLst>
                <a:latin typeface="Arial" charset="0"/>
              </a:rPr>
              <a:t> </a:t>
            </a:r>
            <a:endParaRPr lang="en-US" altLang="en-US" sz="4800" smtClean="0"/>
          </a:p>
        </p:txBody>
      </p:sp>
      <p:sp>
        <p:nvSpPr>
          <p:cNvPr id="1148931" name="Rectangle 3"/>
          <p:cNvSpPr>
            <a:spLocks noGrp="1" noChangeArrowheads="1"/>
          </p:cNvSpPr>
          <p:nvPr>
            <p:ph type="body" idx="1"/>
          </p:nvPr>
        </p:nvSpPr>
        <p:spPr>
          <a:xfrm>
            <a:off x="381000" y="1371600"/>
            <a:ext cx="8534400" cy="5486400"/>
          </a:xfrm>
        </p:spPr>
        <p:txBody>
          <a:bodyPr/>
          <a:lstStyle/>
          <a:p>
            <a:pPr marL="609600" indent="-609600">
              <a:spcBef>
                <a:spcPct val="40000"/>
              </a:spcBef>
              <a:buFontTx/>
              <a:buAutoNum type="arabicPeriod"/>
              <a:defRPr/>
            </a:pPr>
            <a:r>
              <a:rPr lang="en-US" altLang="en-US" smtClean="0">
                <a:effectLst>
                  <a:outerShdw blurRad="38100" dist="38100" dir="2700000" algn="tl">
                    <a:srgbClr val="000000"/>
                  </a:outerShdw>
                </a:effectLst>
                <a:latin typeface="Arial" charset="0"/>
              </a:rPr>
              <a:t>Statements of Fact.</a:t>
            </a:r>
          </a:p>
          <a:p>
            <a:pPr marL="990600" lvl="1" indent="-533400">
              <a:spcBef>
                <a:spcPct val="40000"/>
              </a:spcBef>
              <a:defRPr/>
            </a:pPr>
            <a:r>
              <a:rPr lang="en-US" altLang="en-US" smtClean="0">
                <a:solidFill>
                  <a:schemeClr val="tx2"/>
                </a:solidFill>
                <a:effectLst>
                  <a:outerShdw blurRad="38100" dist="38100" dir="2700000" algn="tl">
                    <a:srgbClr val="000000"/>
                  </a:outerShdw>
                </a:effectLst>
                <a:latin typeface="Arial" charset="0"/>
              </a:rPr>
              <a:t>Statements of truth enable us to know what we should believe and teach.</a:t>
            </a:r>
          </a:p>
          <a:p>
            <a:pPr marL="990600" lvl="1" indent="-533400">
              <a:spcBef>
                <a:spcPct val="40000"/>
              </a:spcBef>
              <a:defRPr/>
            </a:pPr>
            <a:r>
              <a:rPr lang="en-US" altLang="en-US" smtClean="0">
                <a:solidFill>
                  <a:schemeClr val="tx2"/>
                </a:solidFill>
                <a:effectLst>
                  <a:outerShdw blurRad="38100" dist="38100" dir="2700000" algn="tl">
                    <a:srgbClr val="000000"/>
                  </a:outerShdw>
                </a:effectLst>
                <a:latin typeface="Arial" charset="0"/>
              </a:rPr>
              <a:t>We can know that these things are approved.</a:t>
            </a:r>
          </a:p>
        </p:txBody>
      </p:sp>
    </p:spTree>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50978" name="Rectangle 2"/>
          <p:cNvSpPr>
            <a:spLocks noGrp="1" noChangeArrowheads="1"/>
          </p:cNvSpPr>
          <p:nvPr>
            <p:ph type="title"/>
          </p:nvPr>
        </p:nvSpPr>
        <p:spPr>
          <a:xfrm>
            <a:off x="0" y="304800"/>
            <a:ext cx="9144000" cy="1143000"/>
          </a:xfrm>
        </p:spPr>
        <p:txBody>
          <a:bodyPr/>
          <a:lstStyle/>
          <a:p>
            <a:pPr>
              <a:defRPr/>
            </a:pPr>
            <a:r>
              <a:rPr lang="en-US" altLang="en-US" sz="4000" smtClean="0">
                <a:effectLst>
                  <a:outerShdw blurRad="38100" dist="38100" dir="2700000" algn="tl">
                    <a:srgbClr val="000000"/>
                  </a:outerShdw>
                </a:effectLst>
                <a:latin typeface="Arial" charset="0"/>
              </a:rPr>
              <a:t>Four Ways To Establish Bible Authority</a:t>
            </a:r>
            <a:r>
              <a:rPr lang="en-US" altLang="en-US" sz="4600" smtClean="0">
                <a:effectLst>
                  <a:outerShdw blurRad="38100" dist="38100" dir="2700000" algn="tl">
                    <a:srgbClr val="000000"/>
                  </a:outerShdw>
                </a:effectLst>
                <a:latin typeface="Arial" charset="0"/>
              </a:rPr>
              <a:t> </a:t>
            </a:r>
            <a:endParaRPr lang="en-US" altLang="en-US" sz="4800" smtClean="0"/>
          </a:p>
        </p:txBody>
      </p:sp>
      <p:sp>
        <p:nvSpPr>
          <p:cNvPr id="1150979" name="Rectangle 3"/>
          <p:cNvSpPr>
            <a:spLocks noGrp="1" noChangeArrowheads="1"/>
          </p:cNvSpPr>
          <p:nvPr>
            <p:ph type="body" idx="1"/>
          </p:nvPr>
        </p:nvSpPr>
        <p:spPr>
          <a:xfrm>
            <a:off x="381000" y="1371600"/>
            <a:ext cx="8534400" cy="5486400"/>
          </a:xfrm>
        </p:spPr>
        <p:txBody>
          <a:bodyPr/>
          <a:lstStyle/>
          <a:p>
            <a:pPr marL="609600" indent="-609600">
              <a:spcBef>
                <a:spcPct val="40000"/>
              </a:spcBef>
              <a:buFontTx/>
              <a:buAutoNum type="arabicPeriod"/>
              <a:defRPr/>
            </a:pPr>
            <a:r>
              <a:rPr lang="en-US" altLang="en-US" smtClean="0">
                <a:effectLst>
                  <a:outerShdw blurRad="38100" dist="38100" dir="2700000" algn="tl">
                    <a:srgbClr val="000000"/>
                  </a:outerShdw>
                </a:effectLst>
                <a:latin typeface="Arial" charset="0"/>
              </a:rPr>
              <a:t>Statements of Fact.</a:t>
            </a:r>
          </a:p>
          <a:p>
            <a:pPr marL="990600" lvl="1" indent="-533400">
              <a:spcBef>
                <a:spcPct val="40000"/>
              </a:spcBef>
              <a:buFontTx/>
              <a:buNone/>
              <a:defRPr/>
            </a:pPr>
            <a:endParaRPr lang="en-US" altLang="en-US" smtClean="0">
              <a:solidFill>
                <a:schemeClr val="tx2"/>
              </a:solidFill>
              <a:effectLst>
                <a:outerShdw blurRad="38100" dist="38100" dir="2700000" algn="tl">
                  <a:srgbClr val="000000"/>
                </a:outerShdw>
              </a:effectLst>
              <a:latin typeface="Arial" charset="0"/>
            </a:endParaRPr>
          </a:p>
        </p:txBody>
      </p:sp>
    </p:spTree>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52322" name="Rectangle 2"/>
          <p:cNvSpPr>
            <a:spLocks noGrp="1" noChangeArrowheads="1"/>
          </p:cNvSpPr>
          <p:nvPr>
            <p:ph type="title"/>
          </p:nvPr>
        </p:nvSpPr>
        <p:spPr>
          <a:xfrm>
            <a:off x="0" y="304800"/>
            <a:ext cx="9144000" cy="1143000"/>
          </a:xfrm>
        </p:spPr>
        <p:txBody>
          <a:bodyPr/>
          <a:lstStyle/>
          <a:p>
            <a:pPr>
              <a:defRPr/>
            </a:pPr>
            <a:r>
              <a:rPr lang="en-US" altLang="en-US" sz="4000" smtClean="0">
                <a:effectLst>
                  <a:outerShdw blurRad="38100" dist="38100" dir="2700000" algn="tl">
                    <a:srgbClr val="000000"/>
                  </a:outerShdw>
                </a:effectLst>
                <a:latin typeface="Arial" charset="0"/>
              </a:rPr>
              <a:t>Four Ways To Establish Bible Authority</a:t>
            </a:r>
            <a:r>
              <a:rPr lang="en-US" altLang="en-US" sz="4600" smtClean="0">
                <a:effectLst>
                  <a:outerShdw blurRad="38100" dist="38100" dir="2700000" algn="tl">
                    <a:srgbClr val="000000"/>
                  </a:outerShdw>
                </a:effectLst>
                <a:latin typeface="Arial" charset="0"/>
              </a:rPr>
              <a:t> </a:t>
            </a:r>
            <a:endParaRPr lang="en-US" altLang="en-US" sz="4800" smtClean="0"/>
          </a:p>
        </p:txBody>
      </p:sp>
      <p:sp>
        <p:nvSpPr>
          <p:cNvPr id="952323" name="Rectangle 3"/>
          <p:cNvSpPr>
            <a:spLocks noGrp="1" noChangeArrowheads="1"/>
          </p:cNvSpPr>
          <p:nvPr>
            <p:ph type="body" idx="1"/>
          </p:nvPr>
        </p:nvSpPr>
        <p:spPr>
          <a:xfrm>
            <a:off x="381000" y="1371600"/>
            <a:ext cx="8534400" cy="5486400"/>
          </a:xfrm>
        </p:spPr>
        <p:txBody>
          <a:bodyPr/>
          <a:lstStyle/>
          <a:p>
            <a:pPr marL="609600" indent="-609600">
              <a:spcBef>
                <a:spcPct val="40000"/>
              </a:spcBef>
              <a:buFontTx/>
              <a:buAutoNum type="arabicPeriod"/>
              <a:defRPr/>
            </a:pPr>
            <a:r>
              <a:rPr lang="en-US" altLang="en-US" smtClean="0">
                <a:effectLst>
                  <a:outerShdw blurRad="38100" dist="38100" dir="2700000" algn="tl">
                    <a:srgbClr val="000000"/>
                  </a:outerShdw>
                </a:effectLst>
                <a:latin typeface="Arial" charset="0"/>
              </a:rPr>
              <a:t>Statements of Fact.</a:t>
            </a:r>
          </a:p>
          <a:p>
            <a:pPr marL="609600" indent="-609600">
              <a:spcBef>
                <a:spcPct val="40000"/>
              </a:spcBef>
              <a:buFontTx/>
              <a:buAutoNum type="arabicPeriod"/>
              <a:defRPr/>
            </a:pPr>
            <a:r>
              <a:rPr lang="en-US" altLang="en-US" smtClean="0">
                <a:effectLst>
                  <a:outerShdw blurRad="38100" dist="38100" dir="2700000" algn="tl">
                    <a:srgbClr val="000000"/>
                  </a:outerShdw>
                </a:effectLst>
                <a:latin typeface="Arial" charset="0"/>
              </a:rPr>
              <a:t>Commands.</a:t>
            </a:r>
          </a:p>
        </p:txBody>
      </p:sp>
    </p:spTree>
  </p:cSld>
  <p:clrMapOvr>
    <a:masterClrMapping/>
  </p:clrMapOvr>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53026" name="Rectangle 2"/>
          <p:cNvSpPr>
            <a:spLocks noGrp="1" noChangeArrowheads="1"/>
          </p:cNvSpPr>
          <p:nvPr>
            <p:ph type="title"/>
          </p:nvPr>
        </p:nvSpPr>
        <p:spPr>
          <a:xfrm>
            <a:off x="0" y="304800"/>
            <a:ext cx="9144000" cy="1143000"/>
          </a:xfrm>
        </p:spPr>
        <p:txBody>
          <a:bodyPr/>
          <a:lstStyle/>
          <a:p>
            <a:pPr>
              <a:defRPr/>
            </a:pPr>
            <a:r>
              <a:rPr lang="en-US" altLang="en-US" sz="4000" smtClean="0">
                <a:effectLst>
                  <a:outerShdw blurRad="38100" dist="38100" dir="2700000" algn="tl">
                    <a:srgbClr val="000000"/>
                  </a:outerShdw>
                </a:effectLst>
                <a:latin typeface="Arial" charset="0"/>
              </a:rPr>
              <a:t>Four Ways To Establish Bible Authority</a:t>
            </a:r>
            <a:r>
              <a:rPr lang="en-US" altLang="en-US" sz="4600" smtClean="0">
                <a:effectLst>
                  <a:outerShdw blurRad="38100" dist="38100" dir="2700000" algn="tl">
                    <a:srgbClr val="000000"/>
                  </a:outerShdw>
                </a:effectLst>
                <a:latin typeface="Arial" charset="0"/>
              </a:rPr>
              <a:t> </a:t>
            </a:r>
            <a:endParaRPr lang="en-US" altLang="en-US" sz="4800" smtClean="0"/>
          </a:p>
        </p:txBody>
      </p:sp>
      <p:sp>
        <p:nvSpPr>
          <p:cNvPr id="1153027" name="Rectangle 3"/>
          <p:cNvSpPr>
            <a:spLocks noGrp="1" noChangeArrowheads="1"/>
          </p:cNvSpPr>
          <p:nvPr>
            <p:ph type="body" idx="1"/>
          </p:nvPr>
        </p:nvSpPr>
        <p:spPr>
          <a:xfrm>
            <a:off x="381000" y="1371600"/>
            <a:ext cx="8534400" cy="5486400"/>
          </a:xfrm>
        </p:spPr>
        <p:txBody>
          <a:bodyPr/>
          <a:lstStyle/>
          <a:p>
            <a:pPr marL="609600" indent="-609600">
              <a:spcBef>
                <a:spcPct val="40000"/>
              </a:spcBef>
              <a:buFontTx/>
              <a:buAutoNum type="arabicPeriod"/>
              <a:defRPr/>
            </a:pPr>
            <a:r>
              <a:rPr lang="en-US" altLang="en-US" smtClean="0">
                <a:effectLst>
                  <a:outerShdw blurRad="38100" dist="38100" dir="2700000" algn="tl">
                    <a:srgbClr val="000000"/>
                  </a:outerShdw>
                </a:effectLst>
                <a:latin typeface="Arial" charset="0"/>
              </a:rPr>
              <a:t>Statements of Fact.</a:t>
            </a:r>
          </a:p>
          <a:p>
            <a:pPr marL="609600" indent="-609600">
              <a:spcBef>
                <a:spcPct val="40000"/>
              </a:spcBef>
              <a:buFontTx/>
              <a:buAutoNum type="arabicPeriod"/>
              <a:defRPr/>
            </a:pPr>
            <a:r>
              <a:rPr lang="en-US" altLang="en-US" smtClean="0">
                <a:effectLst>
                  <a:outerShdw blurRad="38100" dist="38100" dir="2700000" algn="tl">
                    <a:srgbClr val="000000"/>
                  </a:outerShdw>
                </a:effectLst>
                <a:latin typeface="Arial" charset="0"/>
              </a:rPr>
              <a:t>Commands.</a:t>
            </a:r>
          </a:p>
          <a:p>
            <a:pPr marL="990600" lvl="1" indent="-533400">
              <a:spcBef>
                <a:spcPct val="40000"/>
              </a:spcBef>
              <a:defRPr/>
            </a:pPr>
            <a:r>
              <a:rPr lang="en-US" altLang="en-US" smtClean="0">
                <a:solidFill>
                  <a:schemeClr val="tx2"/>
                </a:solidFill>
                <a:effectLst>
                  <a:outerShdw blurRad="38100" dist="38100" dir="2700000" algn="tl">
                    <a:srgbClr val="000000"/>
                  </a:outerShdw>
                </a:effectLst>
                <a:latin typeface="Arial" charset="0"/>
              </a:rPr>
              <a:t>Commands enable us to know what we can and cannot do.</a:t>
            </a:r>
          </a:p>
        </p:txBody>
      </p:sp>
    </p:spTree>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55074" name="Rectangle 2"/>
          <p:cNvSpPr>
            <a:spLocks noGrp="1" noChangeArrowheads="1"/>
          </p:cNvSpPr>
          <p:nvPr>
            <p:ph type="title"/>
          </p:nvPr>
        </p:nvSpPr>
        <p:spPr>
          <a:xfrm>
            <a:off x="0" y="304800"/>
            <a:ext cx="9144000" cy="1143000"/>
          </a:xfrm>
        </p:spPr>
        <p:txBody>
          <a:bodyPr/>
          <a:lstStyle/>
          <a:p>
            <a:pPr>
              <a:defRPr/>
            </a:pPr>
            <a:r>
              <a:rPr lang="en-US" altLang="en-US" sz="4000" smtClean="0">
                <a:effectLst>
                  <a:outerShdw blurRad="38100" dist="38100" dir="2700000" algn="tl">
                    <a:srgbClr val="000000"/>
                  </a:outerShdw>
                </a:effectLst>
                <a:latin typeface="Arial" charset="0"/>
              </a:rPr>
              <a:t>Four Ways To Establish Bible Authority</a:t>
            </a:r>
            <a:r>
              <a:rPr lang="en-US" altLang="en-US" sz="4600" smtClean="0">
                <a:effectLst>
                  <a:outerShdw blurRad="38100" dist="38100" dir="2700000" algn="tl">
                    <a:srgbClr val="000000"/>
                  </a:outerShdw>
                </a:effectLst>
                <a:latin typeface="Arial" charset="0"/>
              </a:rPr>
              <a:t> </a:t>
            </a:r>
            <a:endParaRPr lang="en-US" altLang="en-US" sz="4800" smtClean="0"/>
          </a:p>
        </p:txBody>
      </p:sp>
      <p:sp>
        <p:nvSpPr>
          <p:cNvPr id="1155075" name="Rectangle 3"/>
          <p:cNvSpPr>
            <a:spLocks noGrp="1" noChangeArrowheads="1"/>
          </p:cNvSpPr>
          <p:nvPr>
            <p:ph type="body" idx="1"/>
          </p:nvPr>
        </p:nvSpPr>
        <p:spPr>
          <a:xfrm>
            <a:off x="381000" y="1371600"/>
            <a:ext cx="8534400" cy="5486400"/>
          </a:xfrm>
        </p:spPr>
        <p:txBody>
          <a:bodyPr/>
          <a:lstStyle/>
          <a:p>
            <a:pPr marL="609600" indent="-609600">
              <a:spcBef>
                <a:spcPct val="40000"/>
              </a:spcBef>
              <a:buFontTx/>
              <a:buAutoNum type="arabicPeriod"/>
              <a:defRPr/>
            </a:pPr>
            <a:r>
              <a:rPr lang="en-US" altLang="en-US" smtClean="0">
                <a:effectLst>
                  <a:outerShdw blurRad="38100" dist="38100" dir="2700000" algn="tl">
                    <a:srgbClr val="000000"/>
                  </a:outerShdw>
                </a:effectLst>
                <a:latin typeface="Arial" charset="0"/>
              </a:rPr>
              <a:t>Statements of Fact.</a:t>
            </a:r>
          </a:p>
          <a:p>
            <a:pPr marL="609600" indent="-609600">
              <a:spcBef>
                <a:spcPct val="40000"/>
              </a:spcBef>
              <a:buFontTx/>
              <a:buAutoNum type="arabicPeriod"/>
              <a:defRPr/>
            </a:pPr>
            <a:r>
              <a:rPr lang="en-US" altLang="en-US" smtClean="0">
                <a:effectLst>
                  <a:outerShdw blurRad="38100" dist="38100" dir="2700000" algn="tl">
                    <a:srgbClr val="000000"/>
                  </a:outerShdw>
                </a:effectLst>
                <a:latin typeface="Arial" charset="0"/>
              </a:rPr>
              <a:t>Commands.</a:t>
            </a:r>
          </a:p>
          <a:p>
            <a:pPr marL="990600" lvl="1" indent="-533400">
              <a:spcBef>
                <a:spcPct val="40000"/>
              </a:spcBef>
              <a:defRPr/>
            </a:pPr>
            <a:r>
              <a:rPr lang="en-US" altLang="en-US" smtClean="0">
                <a:solidFill>
                  <a:schemeClr val="tx2"/>
                </a:solidFill>
                <a:effectLst>
                  <a:outerShdw blurRad="38100" dist="38100" dir="2700000" algn="tl">
                    <a:srgbClr val="000000"/>
                  </a:outerShdw>
                </a:effectLst>
                <a:latin typeface="Arial" charset="0"/>
              </a:rPr>
              <a:t>Commands enable us to know what we can and cannot do.</a:t>
            </a:r>
          </a:p>
          <a:p>
            <a:pPr marL="990600" lvl="1" indent="-533400">
              <a:spcBef>
                <a:spcPct val="40000"/>
              </a:spcBef>
              <a:defRPr/>
            </a:pPr>
            <a:r>
              <a:rPr lang="en-US" altLang="en-US" smtClean="0">
                <a:solidFill>
                  <a:schemeClr val="tx2"/>
                </a:solidFill>
                <a:effectLst>
                  <a:outerShdw blurRad="38100" dist="38100" dir="2700000" algn="tl">
                    <a:srgbClr val="000000"/>
                  </a:outerShdw>
                </a:effectLst>
                <a:latin typeface="Arial" charset="0"/>
              </a:rPr>
              <a:t>We can know whether these things are approved or not.</a:t>
            </a:r>
          </a:p>
        </p:txBody>
      </p:sp>
    </p:spTree>
  </p:cSld>
  <p:clrMapOvr>
    <a:masterClrMapping/>
  </p:clrMapOvr>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54370" name="Rectangle 2"/>
          <p:cNvSpPr>
            <a:spLocks noGrp="1" noChangeArrowheads="1"/>
          </p:cNvSpPr>
          <p:nvPr>
            <p:ph type="title"/>
          </p:nvPr>
        </p:nvSpPr>
        <p:spPr>
          <a:xfrm>
            <a:off x="0" y="304800"/>
            <a:ext cx="9144000" cy="1143000"/>
          </a:xfrm>
        </p:spPr>
        <p:txBody>
          <a:bodyPr/>
          <a:lstStyle/>
          <a:p>
            <a:pPr>
              <a:defRPr/>
            </a:pPr>
            <a:r>
              <a:rPr lang="en-US" altLang="en-US" sz="4000" smtClean="0">
                <a:effectLst>
                  <a:outerShdw blurRad="38100" dist="38100" dir="2700000" algn="tl">
                    <a:srgbClr val="000000"/>
                  </a:outerShdw>
                </a:effectLst>
                <a:latin typeface="Arial" charset="0"/>
              </a:rPr>
              <a:t>Four Ways To Establish Bible Authority</a:t>
            </a:r>
            <a:r>
              <a:rPr lang="en-US" altLang="en-US" sz="4600" smtClean="0">
                <a:effectLst>
                  <a:outerShdw blurRad="38100" dist="38100" dir="2700000" algn="tl">
                    <a:srgbClr val="000000"/>
                  </a:outerShdw>
                </a:effectLst>
                <a:latin typeface="Arial" charset="0"/>
              </a:rPr>
              <a:t> </a:t>
            </a:r>
            <a:endParaRPr lang="en-US" altLang="en-US" sz="4800" smtClean="0"/>
          </a:p>
        </p:txBody>
      </p:sp>
      <p:sp>
        <p:nvSpPr>
          <p:cNvPr id="954371" name="Rectangle 3"/>
          <p:cNvSpPr>
            <a:spLocks noGrp="1" noChangeArrowheads="1"/>
          </p:cNvSpPr>
          <p:nvPr>
            <p:ph type="body" idx="1"/>
          </p:nvPr>
        </p:nvSpPr>
        <p:spPr>
          <a:xfrm>
            <a:off x="381000" y="1371600"/>
            <a:ext cx="8534400" cy="5486400"/>
          </a:xfrm>
        </p:spPr>
        <p:txBody>
          <a:bodyPr/>
          <a:lstStyle/>
          <a:p>
            <a:pPr marL="609600" indent="-609600">
              <a:spcBef>
                <a:spcPct val="40000"/>
              </a:spcBef>
              <a:buFontTx/>
              <a:buAutoNum type="arabicPeriod"/>
              <a:defRPr/>
            </a:pPr>
            <a:r>
              <a:rPr lang="en-US" altLang="en-US" smtClean="0">
                <a:effectLst>
                  <a:outerShdw blurRad="38100" dist="38100" dir="2700000" algn="tl">
                    <a:srgbClr val="000000"/>
                  </a:outerShdw>
                </a:effectLst>
                <a:latin typeface="Arial" charset="0"/>
              </a:rPr>
              <a:t>Statements of Fact.</a:t>
            </a:r>
          </a:p>
          <a:p>
            <a:pPr marL="609600" indent="-609600">
              <a:spcBef>
                <a:spcPct val="40000"/>
              </a:spcBef>
              <a:buFontTx/>
              <a:buAutoNum type="arabicPeriod"/>
              <a:defRPr/>
            </a:pPr>
            <a:r>
              <a:rPr lang="en-US" altLang="en-US" smtClean="0">
                <a:effectLst>
                  <a:outerShdw blurRad="38100" dist="38100" dir="2700000" algn="tl">
                    <a:srgbClr val="000000"/>
                  </a:outerShdw>
                </a:effectLst>
                <a:latin typeface="Arial" charset="0"/>
              </a:rPr>
              <a:t>Commands.</a:t>
            </a:r>
          </a:p>
          <a:p>
            <a:pPr marL="990600" lvl="1" indent="-533400">
              <a:spcBef>
                <a:spcPct val="40000"/>
              </a:spcBef>
              <a:defRPr/>
            </a:pPr>
            <a:r>
              <a:rPr lang="en-US" altLang="en-US" smtClean="0">
                <a:solidFill>
                  <a:schemeClr val="tx2"/>
                </a:solidFill>
                <a:effectLst>
                  <a:outerShdw blurRad="38100" dist="38100" dir="2700000" algn="tl">
                    <a:srgbClr val="000000"/>
                  </a:outerShdw>
                </a:effectLst>
                <a:latin typeface="Arial" charset="0"/>
              </a:rPr>
              <a:t>Commands enable us to know what we can and cannot do.</a:t>
            </a:r>
          </a:p>
          <a:p>
            <a:pPr marL="990600" lvl="1" indent="-533400">
              <a:spcBef>
                <a:spcPct val="40000"/>
              </a:spcBef>
              <a:defRPr/>
            </a:pPr>
            <a:r>
              <a:rPr lang="en-US" altLang="en-US" smtClean="0">
                <a:solidFill>
                  <a:schemeClr val="tx2"/>
                </a:solidFill>
                <a:effectLst>
                  <a:outerShdw blurRad="38100" dist="38100" dir="2700000" algn="tl">
                    <a:srgbClr val="000000"/>
                  </a:outerShdw>
                </a:effectLst>
                <a:latin typeface="Arial" charset="0"/>
              </a:rPr>
              <a:t>We can know whether these things are approved or not.</a:t>
            </a:r>
          </a:p>
        </p:txBody>
      </p:sp>
      <p:sp>
        <p:nvSpPr>
          <p:cNvPr id="102404" name="Rectangle 4"/>
          <p:cNvSpPr>
            <a:spLocks noChangeArrowheads="1"/>
          </p:cNvSpPr>
          <p:nvPr/>
        </p:nvSpPr>
        <p:spPr bwMode="auto">
          <a:xfrm>
            <a:off x="457200" y="3733800"/>
            <a:ext cx="8077200" cy="27432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sz="2400">
                <a:solidFill>
                  <a:schemeClr val="tx1"/>
                </a:solidFill>
                <a:latin typeface="Arial" charset="0"/>
              </a:defRPr>
            </a:lvl1pPr>
            <a:lvl2pPr marL="742950" indent="-285750">
              <a:defRPr sz="2400">
                <a:solidFill>
                  <a:schemeClr val="tx1"/>
                </a:solidFill>
                <a:latin typeface="Arial" charset="0"/>
              </a:defRPr>
            </a:lvl2pPr>
            <a:lvl3pPr marL="1143000" indent="-228600">
              <a:defRPr sz="2400">
                <a:solidFill>
                  <a:schemeClr val="tx1"/>
                </a:solidFill>
                <a:latin typeface="Arial" charset="0"/>
              </a:defRPr>
            </a:lvl3pPr>
            <a:lvl4pPr marL="1600200" indent="-228600">
              <a:defRPr sz="2400">
                <a:solidFill>
                  <a:schemeClr val="tx1"/>
                </a:solidFill>
                <a:latin typeface="Arial" charset="0"/>
              </a:defRPr>
            </a:lvl4pPr>
            <a:lvl5pPr marL="2057400" indent="-22860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algn="ctr"/>
            <a:r>
              <a:rPr lang="en-US" altLang="en-US" sz="2800" i="1">
                <a:solidFill>
                  <a:schemeClr val="bg2"/>
                </a:solidFill>
              </a:rPr>
              <a:t>“Do not lie to one another, since you have put </a:t>
            </a:r>
          </a:p>
          <a:p>
            <a:pPr algn="ctr"/>
            <a:r>
              <a:rPr lang="en-US" altLang="en-US" sz="2800" i="1">
                <a:solidFill>
                  <a:schemeClr val="bg2"/>
                </a:solidFill>
              </a:rPr>
              <a:t>off the old man with his deeds” </a:t>
            </a:r>
          </a:p>
          <a:p>
            <a:pPr algn="ctr"/>
            <a:r>
              <a:rPr lang="en-US" altLang="en-US" sz="2800" i="1">
                <a:solidFill>
                  <a:schemeClr val="bg2"/>
                </a:solidFill>
              </a:rPr>
              <a:t>(Colossians 3:9).</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Designs\RIBBONS.POT</Template>
  <TotalTime>2792</TotalTime>
  <Words>7447</Words>
  <Application>Microsoft Office PowerPoint</Application>
  <PresentationFormat>On-screen Show (4:3)</PresentationFormat>
  <Paragraphs>939</Paragraphs>
  <Slides>166</Slides>
  <Notes>163</Notes>
  <HiddenSlides>0</HiddenSlides>
  <MMClips>0</MMClips>
  <ScaleCrop>false</ScaleCrop>
  <HeadingPairs>
    <vt:vector size="4" baseType="variant">
      <vt:variant>
        <vt:lpstr>Theme</vt:lpstr>
      </vt:variant>
      <vt:variant>
        <vt:i4>1</vt:i4>
      </vt:variant>
      <vt:variant>
        <vt:lpstr>Slide Titles</vt:lpstr>
      </vt:variant>
      <vt:variant>
        <vt:i4>166</vt:i4>
      </vt:variant>
    </vt:vector>
  </HeadingPairs>
  <TitlesOfParts>
    <vt:vector size="167" baseType="lpstr">
      <vt:lpstr>Default Design</vt:lpstr>
      <vt:lpstr>The Authority Of The Bible</vt:lpstr>
      <vt:lpstr>The Authority Of The Bible</vt:lpstr>
      <vt:lpstr>The Authority Of The Bible</vt:lpstr>
      <vt:lpstr>The Authority Of The Bible</vt:lpstr>
      <vt:lpstr>The Authority Of The Bible</vt:lpstr>
      <vt:lpstr>The Authority Of The Bible</vt:lpstr>
      <vt:lpstr>The Authority Of The Bible</vt:lpstr>
      <vt:lpstr>The Authority Of The Bible</vt:lpstr>
      <vt:lpstr>The Authority Of The Bible</vt:lpstr>
      <vt:lpstr>The Authority Of The Bible</vt:lpstr>
      <vt:lpstr>The Authority Of The Bible</vt:lpstr>
      <vt:lpstr>The Authority Of The Bible</vt:lpstr>
      <vt:lpstr>The Authority Of The Bible</vt:lpstr>
      <vt:lpstr>The Authority Of The Bible</vt:lpstr>
      <vt:lpstr>The Authority Of The Bible</vt:lpstr>
      <vt:lpstr>The Authority Of The Bible</vt:lpstr>
      <vt:lpstr>The Authority Of The Bible</vt:lpstr>
      <vt:lpstr>The Authority Of The Bible</vt:lpstr>
      <vt:lpstr>Two Possible Sources Of Authority </vt:lpstr>
      <vt:lpstr>Two Possible Sources Of Authority </vt:lpstr>
      <vt:lpstr>Two Possible Sources Of Authority </vt:lpstr>
      <vt:lpstr>Two Possible Sources Of Authority </vt:lpstr>
      <vt:lpstr>Two Possible Sources Of Authority </vt:lpstr>
      <vt:lpstr>Two Possible Sources Of Authority </vt:lpstr>
      <vt:lpstr>Two Possible Sources Of Authority </vt:lpstr>
      <vt:lpstr>Incorrect Sources Of Authority </vt:lpstr>
      <vt:lpstr>Incorrect Sources Of Authority </vt:lpstr>
      <vt:lpstr>Incorrect Sources Of Authority </vt:lpstr>
      <vt:lpstr>Incorrect Sources Of Authority </vt:lpstr>
      <vt:lpstr>Incorrect Sources Of Authority </vt:lpstr>
      <vt:lpstr>Incorrect Sources Of Authority </vt:lpstr>
      <vt:lpstr>Incorrect Sources Of Authority </vt:lpstr>
      <vt:lpstr>Incorrect Sources Of Authority </vt:lpstr>
      <vt:lpstr>Incorrect Sources Of Authority </vt:lpstr>
      <vt:lpstr>Incorrect Sources Of Authority </vt:lpstr>
      <vt:lpstr>Incorrect Sources Of Authority </vt:lpstr>
      <vt:lpstr>Incorrect Sources Of Authority </vt:lpstr>
      <vt:lpstr>Incorrect Sources Of Authority </vt:lpstr>
      <vt:lpstr>Incorrect Sources Of Authority </vt:lpstr>
      <vt:lpstr>Incorrect Sources Of Authority </vt:lpstr>
      <vt:lpstr>Incorrect Sources Of Authority </vt:lpstr>
      <vt:lpstr>Incorrect Sources Of Authority </vt:lpstr>
      <vt:lpstr>Incorrect Sources Of Authority </vt:lpstr>
      <vt:lpstr>Incorrect Sources Of Authority </vt:lpstr>
      <vt:lpstr>Incorrect Sources Of Authority </vt:lpstr>
      <vt:lpstr>Incorrect Sources Of Authority </vt:lpstr>
      <vt:lpstr>Incorrect Sources Of Authority </vt:lpstr>
      <vt:lpstr>Incorrect Sources Of Authority </vt:lpstr>
      <vt:lpstr>Incorrect Sources Of Authority </vt:lpstr>
      <vt:lpstr>Incorrect Sources Of Authority </vt:lpstr>
      <vt:lpstr>Incorrect Sources Of Authority </vt:lpstr>
      <vt:lpstr>Incorrect Sources Of Authority </vt:lpstr>
      <vt:lpstr>Incorrect Sources Of Authority </vt:lpstr>
      <vt:lpstr>Incorrect Sources Of Authority </vt:lpstr>
      <vt:lpstr>Incorrect Sources Of Authority </vt:lpstr>
      <vt:lpstr>Incorrect Sources Of Authority </vt:lpstr>
      <vt:lpstr>One Correct Standard Of Authority </vt:lpstr>
      <vt:lpstr>One Correct Standard Of Authority </vt:lpstr>
      <vt:lpstr>One Correct Standard Of Authority </vt:lpstr>
      <vt:lpstr>One Correct Standard Of Authority </vt:lpstr>
      <vt:lpstr>One Correct Standard Of Authority </vt:lpstr>
      <vt:lpstr>One Correct Standard Of Authority </vt:lpstr>
      <vt:lpstr>One Correct Standard Of Authority </vt:lpstr>
      <vt:lpstr>One Correct Standard Of Authority </vt:lpstr>
      <vt:lpstr>One Correct Standard Of Authority </vt:lpstr>
      <vt:lpstr>One Correct Standard Of Authority </vt:lpstr>
      <vt:lpstr>One Correct Standard Of Authority </vt:lpstr>
      <vt:lpstr>One Correct Standard Of Authority </vt:lpstr>
      <vt:lpstr>One Correct Standard Of Authority </vt:lpstr>
      <vt:lpstr>One Correct Standard Of Authority </vt:lpstr>
      <vt:lpstr>One Correct Standard Of Authority </vt:lpstr>
      <vt:lpstr>One Correct Standard Of Authority </vt:lpstr>
      <vt:lpstr>One Correct Standard Of Authority </vt:lpstr>
      <vt:lpstr>One Correct Standard Of Authority </vt:lpstr>
      <vt:lpstr>One Correct Standard Of Authority </vt:lpstr>
      <vt:lpstr>One Correct Standard Of Authority </vt:lpstr>
      <vt:lpstr>One Correct Standard Of Authority </vt:lpstr>
      <vt:lpstr>One Correct Standard Of Authority </vt:lpstr>
      <vt:lpstr>One Correct Standard Of Authority </vt:lpstr>
      <vt:lpstr>One Correct Standard Of Authority </vt:lpstr>
      <vt:lpstr>One Correct Standard Of Authority </vt:lpstr>
      <vt:lpstr>One Correct Standard Of Authority </vt:lpstr>
      <vt:lpstr>One Correct Standard Of Authority </vt:lpstr>
      <vt:lpstr>How Do We Know What Is Authorized? </vt:lpstr>
      <vt:lpstr>How Do We Know What Is Authorized? </vt:lpstr>
      <vt:lpstr>How Do We Know What Is Authorized? </vt:lpstr>
      <vt:lpstr>How Do We Know What Is Authorized? </vt:lpstr>
      <vt:lpstr>How Do We Know What Is Authorized? </vt:lpstr>
      <vt:lpstr>Four Ways To Establish Bible Authority </vt:lpstr>
      <vt:lpstr>Four Ways To Establish Bible Authority </vt:lpstr>
      <vt:lpstr>Four Ways To Establish Bible Authority </vt:lpstr>
      <vt:lpstr>Four Ways To Establish Bible Authority </vt:lpstr>
      <vt:lpstr>Four Ways To Establish Bible Authority </vt:lpstr>
      <vt:lpstr>Four Ways To Establish Bible Authority </vt:lpstr>
      <vt:lpstr>Four Ways To Establish Bible Authority </vt:lpstr>
      <vt:lpstr>Four Ways To Establish Bible Authority </vt:lpstr>
      <vt:lpstr>Four Ways To Establish Bible Authority </vt:lpstr>
      <vt:lpstr>Four Ways To Establish Bible Authority </vt:lpstr>
      <vt:lpstr>Four Ways To Establish Bible Authority </vt:lpstr>
      <vt:lpstr>Four Ways To Establish Bible Authority </vt:lpstr>
      <vt:lpstr>Four Ways To Establish Bible Authority </vt:lpstr>
      <vt:lpstr>Four Ways To Establish Bible Authority </vt:lpstr>
      <vt:lpstr>Four Ways To Establish Bible Authority </vt:lpstr>
      <vt:lpstr>Four Ways To Establish Bible Authority </vt:lpstr>
      <vt:lpstr>Four Ways To Establish Bible Authority </vt:lpstr>
      <vt:lpstr>Four Ways To Establish Bible Authority </vt:lpstr>
      <vt:lpstr>Four Ways To Establish Bible Authority </vt:lpstr>
      <vt:lpstr>Four Ways To Establish Bible Authority </vt:lpstr>
      <vt:lpstr>Four Ways To Establish Bible Authority </vt:lpstr>
      <vt:lpstr>Four Ways To Establish Bible Authority </vt:lpstr>
      <vt:lpstr>Four Ways To Establish Bible Authority </vt:lpstr>
      <vt:lpstr>Four Ways To Establish Bible Authority </vt:lpstr>
      <vt:lpstr>Four Ways To Establish Bible Authority </vt:lpstr>
      <vt:lpstr>How Do We Know What Is Authorized? </vt:lpstr>
      <vt:lpstr>How Do We Know What Is Authorized? </vt:lpstr>
      <vt:lpstr>How Do We Know What Is Authorized? </vt:lpstr>
      <vt:lpstr>How Do We Know What Is Authorized? </vt:lpstr>
      <vt:lpstr>How Do We Know What Is Authorized? </vt:lpstr>
      <vt:lpstr>How Do We Know What Is Authorized? </vt:lpstr>
      <vt:lpstr>How Do We Know What Is Authorized? </vt:lpstr>
      <vt:lpstr>Silence Does Not Authorize </vt:lpstr>
      <vt:lpstr>Silence Does Not Authorize </vt:lpstr>
      <vt:lpstr>Silence Does Not Authorize </vt:lpstr>
      <vt:lpstr>Silence Does Not Authorize </vt:lpstr>
      <vt:lpstr>Silence Does Not Authorize </vt:lpstr>
      <vt:lpstr>Silence Does Not Authorize </vt:lpstr>
      <vt:lpstr>Silence Does Not Authorize </vt:lpstr>
      <vt:lpstr>Silence Does Not Authorize </vt:lpstr>
      <vt:lpstr>Silence Does Not Authorize </vt:lpstr>
      <vt:lpstr>Silence Does Not Authorize </vt:lpstr>
      <vt:lpstr>Silence Does Not Authorize </vt:lpstr>
      <vt:lpstr>Silence Does Not Authorize </vt:lpstr>
      <vt:lpstr>Silence Does Not Authorize </vt:lpstr>
      <vt:lpstr>Silence Does Not Authorize </vt:lpstr>
      <vt:lpstr>Silence Does Not Authorize </vt:lpstr>
      <vt:lpstr>Silence Does Not Authorize </vt:lpstr>
      <vt:lpstr>Silence Does Not Authorize </vt:lpstr>
      <vt:lpstr>Silence Does Not Authorize </vt:lpstr>
      <vt:lpstr>Silence Does Not Authorize </vt:lpstr>
      <vt:lpstr>Silence Does Not Authorize </vt:lpstr>
      <vt:lpstr>Silence Does Not Authorize </vt:lpstr>
      <vt:lpstr>Silence Does Not Authorize </vt:lpstr>
      <vt:lpstr>Silence Does Not Authorize </vt:lpstr>
      <vt:lpstr>Silence Does Not Authorize </vt:lpstr>
      <vt:lpstr>Silence Does Not Authorize </vt:lpstr>
      <vt:lpstr>Silence Does Not Authorize </vt:lpstr>
      <vt:lpstr>Silence Does Not Authorize </vt:lpstr>
      <vt:lpstr>Silence Does Not Authorize </vt:lpstr>
      <vt:lpstr>Silence Does Not Authorize </vt:lpstr>
      <vt:lpstr>Silence Does Not Authorize </vt:lpstr>
      <vt:lpstr>Silence Does Not Authorize </vt:lpstr>
      <vt:lpstr>Does Doctrine Really Matter?</vt:lpstr>
      <vt:lpstr>Does Doctrine Really Matter?</vt:lpstr>
      <vt:lpstr>Does Doctrine Really Matter?</vt:lpstr>
      <vt:lpstr>Does Doctrine Really Matter?</vt:lpstr>
      <vt:lpstr>Does Doctrine Really Matter?</vt:lpstr>
      <vt:lpstr>Does Doctrine Really Matter?</vt:lpstr>
      <vt:lpstr>Does Doctrine Really Matter?</vt:lpstr>
      <vt:lpstr>Does Doctrine Really Matter?</vt:lpstr>
      <vt:lpstr>Does Doctrine Really Matter?</vt:lpstr>
      <vt:lpstr>Does Doctrine Really Matter?</vt:lpstr>
      <vt:lpstr>Does Doctrine Really Matter?</vt:lpstr>
      <vt:lpstr>Does Doctrine Really Matter?</vt:lpstr>
      <vt:lpstr>Does Doctrine Really Matter?</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David Dann</dc:creator>
  <cp:lastModifiedBy>Kevin Carlile</cp:lastModifiedBy>
  <cp:revision>185</cp:revision>
  <cp:lastPrinted>2016-09-14T18:45:29Z</cp:lastPrinted>
  <dcterms:created xsi:type="dcterms:W3CDTF">2004-03-11T22:01:36Z</dcterms:created>
  <dcterms:modified xsi:type="dcterms:W3CDTF">2016-09-14T18:45:51Z</dcterms:modified>
</cp:coreProperties>
</file>