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3"/>
  </p:notesMasterIdLst>
  <p:sldIdLst>
    <p:sldId id="256" r:id="rId2"/>
    <p:sldId id="552" r:id="rId3"/>
    <p:sldId id="677" r:id="rId4"/>
    <p:sldId id="678" r:id="rId5"/>
    <p:sldId id="635" r:id="rId6"/>
    <p:sldId id="679" r:id="rId7"/>
    <p:sldId id="683" r:id="rId8"/>
    <p:sldId id="636" r:id="rId9"/>
    <p:sldId id="680" r:id="rId10"/>
    <p:sldId id="681" r:id="rId11"/>
    <p:sldId id="637" r:id="rId12"/>
    <p:sldId id="684" r:id="rId13"/>
    <p:sldId id="638" r:id="rId14"/>
    <p:sldId id="685" r:id="rId15"/>
    <p:sldId id="639" r:id="rId16"/>
    <p:sldId id="686" r:id="rId17"/>
    <p:sldId id="640" r:id="rId18"/>
    <p:sldId id="687" r:id="rId19"/>
    <p:sldId id="641" r:id="rId20"/>
    <p:sldId id="643" r:id="rId21"/>
    <p:sldId id="688" r:id="rId22"/>
    <p:sldId id="689" r:id="rId23"/>
    <p:sldId id="690" r:id="rId24"/>
    <p:sldId id="644" r:id="rId25"/>
    <p:sldId id="691" r:id="rId26"/>
    <p:sldId id="645" r:id="rId27"/>
    <p:sldId id="646" r:id="rId28"/>
    <p:sldId id="692" r:id="rId29"/>
    <p:sldId id="647" r:id="rId30"/>
    <p:sldId id="648" r:id="rId31"/>
    <p:sldId id="693" r:id="rId32"/>
    <p:sldId id="649" r:id="rId33"/>
    <p:sldId id="694" r:id="rId34"/>
    <p:sldId id="695" r:id="rId35"/>
    <p:sldId id="696" r:id="rId36"/>
    <p:sldId id="650" r:id="rId37"/>
    <p:sldId id="697" r:id="rId38"/>
    <p:sldId id="651" r:id="rId39"/>
    <p:sldId id="698" r:id="rId40"/>
    <p:sldId id="652" r:id="rId41"/>
    <p:sldId id="699" r:id="rId42"/>
    <p:sldId id="700" r:id="rId43"/>
    <p:sldId id="701" r:id="rId44"/>
    <p:sldId id="653" r:id="rId45"/>
    <p:sldId id="702" r:id="rId46"/>
    <p:sldId id="703" r:id="rId47"/>
    <p:sldId id="704" r:id="rId48"/>
    <p:sldId id="705" r:id="rId49"/>
    <p:sldId id="654" r:id="rId50"/>
    <p:sldId id="706" r:id="rId51"/>
    <p:sldId id="655" r:id="rId52"/>
    <p:sldId id="707" r:id="rId53"/>
    <p:sldId id="656" r:id="rId54"/>
    <p:sldId id="657" r:id="rId55"/>
    <p:sldId id="708" r:id="rId56"/>
    <p:sldId id="709" r:id="rId57"/>
    <p:sldId id="710" r:id="rId58"/>
    <p:sldId id="711" r:id="rId59"/>
    <p:sldId id="658" r:id="rId60"/>
    <p:sldId id="715" r:id="rId61"/>
    <p:sldId id="659" r:id="rId62"/>
    <p:sldId id="712" r:id="rId63"/>
    <p:sldId id="713" r:id="rId64"/>
    <p:sldId id="714" r:id="rId65"/>
    <p:sldId id="716" r:id="rId66"/>
    <p:sldId id="660" r:id="rId67"/>
    <p:sldId id="717" r:id="rId68"/>
    <p:sldId id="718" r:id="rId69"/>
    <p:sldId id="661" r:id="rId70"/>
    <p:sldId id="719" r:id="rId71"/>
    <p:sldId id="662" r:id="rId72"/>
    <p:sldId id="720" r:id="rId73"/>
    <p:sldId id="663" r:id="rId74"/>
    <p:sldId id="664" r:id="rId75"/>
    <p:sldId id="721" r:id="rId76"/>
    <p:sldId id="722" r:id="rId77"/>
    <p:sldId id="723" r:id="rId78"/>
    <p:sldId id="724" r:id="rId79"/>
    <p:sldId id="665" r:id="rId80"/>
    <p:sldId id="725" r:id="rId81"/>
    <p:sldId id="726" r:id="rId82"/>
    <p:sldId id="666" r:id="rId83"/>
    <p:sldId id="667" r:id="rId84"/>
    <p:sldId id="727" r:id="rId85"/>
    <p:sldId id="668" r:id="rId86"/>
    <p:sldId id="728" r:id="rId87"/>
    <p:sldId id="669" r:id="rId88"/>
    <p:sldId id="729" r:id="rId89"/>
    <p:sldId id="730" r:id="rId90"/>
    <p:sldId id="731" r:id="rId91"/>
    <p:sldId id="670" r:id="rId92"/>
    <p:sldId id="732" r:id="rId93"/>
    <p:sldId id="733" r:id="rId94"/>
    <p:sldId id="671" r:id="rId95"/>
    <p:sldId id="734" r:id="rId96"/>
    <p:sldId id="735" r:id="rId97"/>
    <p:sldId id="736" r:id="rId98"/>
    <p:sldId id="672" r:id="rId99"/>
    <p:sldId id="737" r:id="rId100"/>
    <p:sldId id="738" r:id="rId101"/>
    <p:sldId id="739" r:id="rId102"/>
    <p:sldId id="673" r:id="rId103"/>
    <p:sldId id="674" r:id="rId104"/>
    <p:sldId id="740" r:id="rId105"/>
    <p:sldId id="675" r:id="rId106"/>
    <p:sldId id="741" r:id="rId107"/>
    <p:sldId id="742" r:id="rId108"/>
    <p:sldId id="743" r:id="rId109"/>
    <p:sldId id="744" r:id="rId110"/>
    <p:sldId id="676" r:id="rId111"/>
    <p:sldId id="745" r:id="rId11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CC3300"/>
    <a:srgbClr val="003399"/>
    <a:srgbClr val="292929"/>
    <a:srgbClr val="660033"/>
    <a:srgbClr val="CC0000"/>
    <a:srgbClr val="600000"/>
    <a:srgbClr val="48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94" autoAdjust="0"/>
    <p:restoredTop sz="94660"/>
  </p:normalViewPr>
  <p:slideViewPr>
    <p:cSldViewPr>
      <p:cViewPr varScale="1">
        <p:scale>
          <a:sx n="83" d="100"/>
          <a:sy n="83" d="100"/>
        </p:scale>
        <p:origin x="-150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948"/>
    </p:cViewPr>
  </p:sorterViewPr>
  <p:notesViewPr>
    <p:cSldViewPr>
      <p:cViewPr varScale="1">
        <p:scale>
          <a:sx n="40" d="100"/>
          <a:sy n="40" d="100"/>
        </p:scale>
        <p:origin x="-148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tableStyles" Target="tableStyle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ltLang="en-US"/>
          </a:p>
        </p:txBody>
      </p:sp>
      <p:sp>
        <p:nvSpPr>
          <p:cNvPr id="717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ltLang="en-US"/>
          </a:p>
        </p:txBody>
      </p:sp>
      <p:sp>
        <p:nvSpPr>
          <p:cNvPr id="717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17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ltLang="en-US"/>
          </a:p>
        </p:txBody>
      </p:sp>
      <p:sp>
        <p:nvSpPr>
          <p:cNvPr id="717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96B5BF7B-A036-4A8B-94E8-623E583E3D47}" type="slidenum">
              <a:rPr lang="en-US" altLang="en-US"/>
              <a:pPr/>
              <a:t>‹#›</a:t>
            </a:fld>
            <a:endParaRPr lang="en-US" altLang="en-US"/>
          </a:p>
        </p:txBody>
      </p:sp>
    </p:spTree>
    <p:extLst>
      <p:ext uri="{BB962C8B-B14F-4D97-AF65-F5344CB8AC3E}">
        <p14:creationId xmlns:p14="http://schemas.microsoft.com/office/powerpoint/2010/main" val="36824150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4654D6-B547-48B2-AA39-BB3B0A87D7B6}" type="slidenum">
              <a:rPr lang="en-US" altLang="en-US"/>
              <a:pPr/>
              <a:t>2</a:t>
            </a:fld>
            <a:endParaRPr lang="en-US" altLang="en-US"/>
          </a:p>
        </p:txBody>
      </p:sp>
      <p:sp>
        <p:nvSpPr>
          <p:cNvPr id="638978" name="Rectangle 2"/>
          <p:cNvSpPr>
            <a:spLocks noChangeArrowheads="1" noTextEdit="1"/>
          </p:cNvSpPr>
          <p:nvPr>
            <p:ph type="sldImg"/>
          </p:nvPr>
        </p:nvSpPr>
        <p:spPr>
          <a:ln/>
        </p:spPr>
      </p:sp>
      <p:sp>
        <p:nvSpPr>
          <p:cNvPr id="6389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72A0F4-42EA-435C-88B0-C6A922A9B57F}" type="slidenum">
              <a:rPr lang="en-US" altLang="en-US"/>
              <a:pPr/>
              <a:t>11</a:t>
            </a:fld>
            <a:endParaRPr lang="en-US" altLang="en-US"/>
          </a:p>
        </p:txBody>
      </p:sp>
      <p:sp>
        <p:nvSpPr>
          <p:cNvPr id="815106" name="Rectangle 2"/>
          <p:cNvSpPr>
            <a:spLocks noChangeArrowheads="1" noTextEdit="1"/>
          </p:cNvSpPr>
          <p:nvPr>
            <p:ph type="sldImg"/>
          </p:nvPr>
        </p:nvSpPr>
        <p:spPr>
          <a:ln/>
        </p:spPr>
      </p:sp>
      <p:sp>
        <p:nvSpPr>
          <p:cNvPr id="8151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7B522C0-4FFC-431E-99BF-8001382EAC1D}" type="slidenum">
              <a:rPr lang="en-US" altLang="en-US"/>
              <a:pPr/>
              <a:t>101</a:t>
            </a:fld>
            <a:endParaRPr lang="en-US" altLang="en-US"/>
          </a:p>
        </p:txBody>
      </p:sp>
      <p:sp>
        <p:nvSpPr>
          <p:cNvPr id="1021954" name="Rectangle 2"/>
          <p:cNvSpPr>
            <a:spLocks noChangeArrowheads="1" noTextEdit="1"/>
          </p:cNvSpPr>
          <p:nvPr>
            <p:ph type="sldImg"/>
          </p:nvPr>
        </p:nvSpPr>
        <p:spPr>
          <a:ln/>
        </p:spPr>
      </p:sp>
      <p:sp>
        <p:nvSpPr>
          <p:cNvPr id="10219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608642-C07E-4FBC-A428-31B328291923}" type="slidenum">
              <a:rPr lang="en-US" altLang="en-US"/>
              <a:pPr/>
              <a:t>102</a:t>
            </a:fld>
            <a:endParaRPr lang="en-US" altLang="en-US"/>
          </a:p>
        </p:txBody>
      </p:sp>
      <p:sp>
        <p:nvSpPr>
          <p:cNvPr id="887810" name="Rectangle 2"/>
          <p:cNvSpPr>
            <a:spLocks noChangeArrowheads="1" noTextEdit="1"/>
          </p:cNvSpPr>
          <p:nvPr>
            <p:ph type="sldImg"/>
          </p:nvPr>
        </p:nvSpPr>
        <p:spPr>
          <a:ln/>
        </p:spPr>
      </p:sp>
      <p:sp>
        <p:nvSpPr>
          <p:cNvPr id="8878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38DAC8-8ACF-4F32-A195-84254E692D01}" type="slidenum">
              <a:rPr lang="en-US" altLang="en-US"/>
              <a:pPr/>
              <a:t>103</a:t>
            </a:fld>
            <a:endParaRPr lang="en-US" altLang="en-US"/>
          </a:p>
        </p:txBody>
      </p:sp>
      <p:sp>
        <p:nvSpPr>
          <p:cNvPr id="889858" name="Rectangle 2"/>
          <p:cNvSpPr>
            <a:spLocks noChangeArrowheads="1" noTextEdit="1"/>
          </p:cNvSpPr>
          <p:nvPr>
            <p:ph type="sldImg"/>
          </p:nvPr>
        </p:nvSpPr>
        <p:spPr>
          <a:ln/>
        </p:spPr>
      </p:sp>
      <p:sp>
        <p:nvSpPr>
          <p:cNvPr id="8898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BCFE21-4785-46F5-A5A7-8CFFE6E05E09}" type="slidenum">
              <a:rPr lang="en-US" altLang="en-US"/>
              <a:pPr/>
              <a:t>104</a:t>
            </a:fld>
            <a:endParaRPr lang="en-US" altLang="en-US"/>
          </a:p>
        </p:txBody>
      </p:sp>
      <p:sp>
        <p:nvSpPr>
          <p:cNvPr id="1024002" name="Rectangle 2"/>
          <p:cNvSpPr>
            <a:spLocks noChangeArrowheads="1" noTextEdit="1"/>
          </p:cNvSpPr>
          <p:nvPr>
            <p:ph type="sldImg"/>
          </p:nvPr>
        </p:nvSpPr>
        <p:spPr>
          <a:ln/>
        </p:spPr>
      </p:sp>
      <p:sp>
        <p:nvSpPr>
          <p:cNvPr id="10240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4169A6-B4A7-4262-98C2-EDA93D1C2233}" type="slidenum">
              <a:rPr lang="en-US" altLang="en-US"/>
              <a:pPr/>
              <a:t>105</a:t>
            </a:fld>
            <a:endParaRPr lang="en-US" altLang="en-US"/>
          </a:p>
        </p:txBody>
      </p:sp>
      <p:sp>
        <p:nvSpPr>
          <p:cNvPr id="891906" name="Rectangle 2"/>
          <p:cNvSpPr>
            <a:spLocks noChangeArrowheads="1" noTextEdit="1"/>
          </p:cNvSpPr>
          <p:nvPr>
            <p:ph type="sldImg"/>
          </p:nvPr>
        </p:nvSpPr>
        <p:spPr>
          <a:ln/>
        </p:spPr>
      </p:sp>
      <p:sp>
        <p:nvSpPr>
          <p:cNvPr id="8919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BB4E53-0E60-41C9-B763-09CE107DCE60}" type="slidenum">
              <a:rPr lang="en-US" altLang="en-US"/>
              <a:pPr/>
              <a:t>106</a:t>
            </a:fld>
            <a:endParaRPr lang="en-US" altLang="en-US"/>
          </a:p>
        </p:txBody>
      </p:sp>
      <p:sp>
        <p:nvSpPr>
          <p:cNvPr id="1026050" name="Rectangle 2"/>
          <p:cNvSpPr>
            <a:spLocks noChangeArrowheads="1" noTextEdit="1"/>
          </p:cNvSpPr>
          <p:nvPr>
            <p:ph type="sldImg"/>
          </p:nvPr>
        </p:nvSpPr>
        <p:spPr>
          <a:ln/>
        </p:spPr>
      </p:sp>
      <p:sp>
        <p:nvSpPr>
          <p:cNvPr id="10260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217450-E9EC-44C8-AD8B-7C2ED63DBEC2}" type="slidenum">
              <a:rPr lang="en-US" altLang="en-US"/>
              <a:pPr/>
              <a:t>107</a:t>
            </a:fld>
            <a:endParaRPr lang="en-US" altLang="en-US"/>
          </a:p>
        </p:txBody>
      </p:sp>
      <p:sp>
        <p:nvSpPr>
          <p:cNvPr id="1028098" name="Rectangle 2"/>
          <p:cNvSpPr>
            <a:spLocks noChangeArrowheads="1" noTextEdit="1"/>
          </p:cNvSpPr>
          <p:nvPr>
            <p:ph type="sldImg"/>
          </p:nvPr>
        </p:nvSpPr>
        <p:spPr>
          <a:ln/>
        </p:spPr>
      </p:sp>
      <p:sp>
        <p:nvSpPr>
          <p:cNvPr id="10280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C3B4E7-505F-49EB-9F26-3039FE935041}" type="slidenum">
              <a:rPr lang="en-US" altLang="en-US"/>
              <a:pPr/>
              <a:t>108</a:t>
            </a:fld>
            <a:endParaRPr lang="en-US" altLang="en-US"/>
          </a:p>
        </p:txBody>
      </p:sp>
      <p:sp>
        <p:nvSpPr>
          <p:cNvPr id="1030146" name="Rectangle 2"/>
          <p:cNvSpPr>
            <a:spLocks noChangeArrowheads="1" noTextEdit="1"/>
          </p:cNvSpPr>
          <p:nvPr>
            <p:ph type="sldImg"/>
          </p:nvPr>
        </p:nvSpPr>
        <p:spPr>
          <a:ln/>
        </p:spPr>
      </p:sp>
      <p:sp>
        <p:nvSpPr>
          <p:cNvPr id="10301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671A12-AAE2-4CC7-B60C-BF1F6C901D3E}" type="slidenum">
              <a:rPr lang="en-US" altLang="en-US"/>
              <a:pPr/>
              <a:t>109</a:t>
            </a:fld>
            <a:endParaRPr lang="en-US" altLang="en-US"/>
          </a:p>
        </p:txBody>
      </p:sp>
      <p:sp>
        <p:nvSpPr>
          <p:cNvPr id="1032194" name="Rectangle 2"/>
          <p:cNvSpPr>
            <a:spLocks noChangeArrowheads="1" noTextEdit="1"/>
          </p:cNvSpPr>
          <p:nvPr>
            <p:ph type="sldImg"/>
          </p:nvPr>
        </p:nvSpPr>
        <p:spPr>
          <a:ln/>
        </p:spPr>
      </p:sp>
      <p:sp>
        <p:nvSpPr>
          <p:cNvPr id="10321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36D18F-9F1A-4B05-A21C-C108232ED327}" type="slidenum">
              <a:rPr lang="en-US" altLang="en-US"/>
              <a:pPr/>
              <a:t>12</a:t>
            </a:fld>
            <a:endParaRPr lang="en-US" altLang="en-US"/>
          </a:p>
        </p:txBody>
      </p:sp>
      <p:sp>
        <p:nvSpPr>
          <p:cNvPr id="909314" name="Rectangle 2"/>
          <p:cNvSpPr>
            <a:spLocks noChangeArrowheads="1" noTextEdit="1"/>
          </p:cNvSpPr>
          <p:nvPr>
            <p:ph type="sldImg"/>
          </p:nvPr>
        </p:nvSpPr>
        <p:spPr>
          <a:ln/>
        </p:spPr>
      </p:sp>
      <p:sp>
        <p:nvSpPr>
          <p:cNvPr id="9093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810644-41E4-43D2-8A5F-ABCBEE8B1905}" type="slidenum">
              <a:rPr lang="en-US" altLang="en-US"/>
              <a:pPr/>
              <a:t>13</a:t>
            </a:fld>
            <a:endParaRPr lang="en-US" altLang="en-US"/>
          </a:p>
        </p:txBody>
      </p:sp>
      <p:sp>
        <p:nvSpPr>
          <p:cNvPr id="817154" name="Rectangle 2"/>
          <p:cNvSpPr>
            <a:spLocks noChangeArrowheads="1" noTextEdit="1"/>
          </p:cNvSpPr>
          <p:nvPr>
            <p:ph type="sldImg"/>
          </p:nvPr>
        </p:nvSpPr>
        <p:spPr>
          <a:ln/>
        </p:spPr>
      </p:sp>
      <p:sp>
        <p:nvSpPr>
          <p:cNvPr id="8171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2DAE85-A447-4B8E-90B9-3D94E1767553}" type="slidenum">
              <a:rPr lang="en-US" altLang="en-US"/>
              <a:pPr/>
              <a:t>14</a:t>
            </a:fld>
            <a:endParaRPr lang="en-US" altLang="en-US"/>
          </a:p>
        </p:txBody>
      </p:sp>
      <p:sp>
        <p:nvSpPr>
          <p:cNvPr id="911362" name="Rectangle 2"/>
          <p:cNvSpPr>
            <a:spLocks noChangeArrowheads="1" noTextEdit="1"/>
          </p:cNvSpPr>
          <p:nvPr>
            <p:ph type="sldImg"/>
          </p:nvPr>
        </p:nvSpPr>
        <p:spPr>
          <a:ln/>
        </p:spPr>
      </p:sp>
      <p:sp>
        <p:nvSpPr>
          <p:cNvPr id="9113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F0A14F-2A41-4361-AA4C-B8D596CD60C2}" type="slidenum">
              <a:rPr lang="en-US" altLang="en-US"/>
              <a:pPr/>
              <a:t>15</a:t>
            </a:fld>
            <a:endParaRPr lang="en-US" altLang="en-US"/>
          </a:p>
        </p:txBody>
      </p:sp>
      <p:sp>
        <p:nvSpPr>
          <p:cNvPr id="819202" name="Rectangle 2"/>
          <p:cNvSpPr>
            <a:spLocks noChangeArrowheads="1" noTextEdit="1"/>
          </p:cNvSpPr>
          <p:nvPr>
            <p:ph type="sldImg"/>
          </p:nvPr>
        </p:nvSpPr>
        <p:spPr>
          <a:ln/>
        </p:spPr>
      </p:sp>
      <p:sp>
        <p:nvSpPr>
          <p:cNvPr id="8192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AF4EDE-EA1C-41D7-8490-9961CB5D1A28}" type="slidenum">
              <a:rPr lang="en-US" altLang="en-US"/>
              <a:pPr/>
              <a:t>16</a:t>
            </a:fld>
            <a:endParaRPr lang="en-US" altLang="en-US"/>
          </a:p>
        </p:txBody>
      </p:sp>
      <p:sp>
        <p:nvSpPr>
          <p:cNvPr id="913410" name="Rectangle 2"/>
          <p:cNvSpPr>
            <a:spLocks noChangeArrowheads="1" noTextEdit="1"/>
          </p:cNvSpPr>
          <p:nvPr>
            <p:ph type="sldImg"/>
          </p:nvPr>
        </p:nvSpPr>
        <p:spPr>
          <a:ln/>
        </p:spPr>
      </p:sp>
      <p:sp>
        <p:nvSpPr>
          <p:cNvPr id="9134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46C170-BEC2-4953-B093-0CD4B7B498CF}" type="slidenum">
              <a:rPr lang="en-US" altLang="en-US"/>
              <a:pPr/>
              <a:t>17</a:t>
            </a:fld>
            <a:endParaRPr lang="en-US" altLang="en-US"/>
          </a:p>
        </p:txBody>
      </p:sp>
      <p:sp>
        <p:nvSpPr>
          <p:cNvPr id="821250" name="Rectangle 2"/>
          <p:cNvSpPr>
            <a:spLocks noChangeArrowheads="1" noTextEdit="1"/>
          </p:cNvSpPr>
          <p:nvPr>
            <p:ph type="sldImg"/>
          </p:nvPr>
        </p:nvSpPr>
        <p:spPr>
          <a:ln/>
        </p:spPr>
      </p:sp>
      <p:sp>
        <p:nvSpPr>
          <p:cNvPr id="8212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F191EE-95CD-4357-97A5-E60605379FA4}" type="slidenum">
              <a:rPr lang="en-US" altLang="en-US"/>
              <a:pPr/>
              <a:t>18</a:t>
            </a:fld>
            <a:endParaRPr lang="en-US" altLang="en-US"/>
          </a:p>
        </p:txBody>
      </p:sp>
      <p:sp>
        <p:nvSpPr>
          <p:cNvPr id="915458" name="Rectangle 2"/>
          <p:cNvSpPr>
            <a:spLocks noChangeArrowheads="1" noTextEdit="1"/>
          </p:cNvSpPr>
          <p:nvPr>
            <p:ph type="sldImg"/>
          </p:nvPr>
        </p:nvSpPr>
        <p:spPr>
          <a:ln/>
        </p:spPr>
      </p:sp>
      <p:sp>
        <p:nvSpPr>
          <p:cNvPr id="9154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D6CD02-617C-417D-A45C-6056B92C134E}" type="slidenum">
              <a:rPr lang="en-US" altLang="en-US"/>
              <a:pPr/>
              <a:t>19</a:t>
            </a:fld>
            <a:endParaRPr lang="en-US" altLang="en-US"/>
          </a:p>
        </p:txBody>
      </p:sp>
      <p:sp>
        <p:nvSpPr>
          <p:cNvPr id="823298" name="Rectangle 2"/>
          <p:cNvSpPr>
            <a:spLocks noChangeArrowheads="1" noTextEdit="1"/>
          </p:cNvSpPr>
          <p:nvPr>
            <p:ph type="sldImg"/>
          </p:nvPr>
        </p:nvSpPr>
        <p:spPr>
          <a:ln/>
        </p:spPr>
      </p:sp>
      <p:sp>
        <p:nvSpPr>
          <p:cNvPr id="8232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33F109-C655-4149-929E-417588915DAA}" type="slidenum">
              <a:rPr lang="en-US" altLang="en-US"/>
              <a:pPr/>
              <a:t>20</a:t>
            </a:fld>
            <a:endParaRPr lang="en-US" altLang="en-US"/>
          </a:p>
        </p:txBody>
      </p:sp>
      <p:sp>
        <p:nvSpPr>
          <p:cNvPr id="826370" name="Rectangle 2"/>
          <p:cNvSpPr>
            <a:spLocks noChangeArrowheads="1" noTextEdit="1"/>
          </p:cNvSpPr>
          <p:nvPr>
            <p:ph type="sldImg"/>
          </p:nvPr>
        </p:nvSpPr>
        <p:spPr>
          <a:ln/>
        </p:spPr>
      </p:sp>
      <p:sp>
        <p:nvSpPr>
          <p:cNvPr id="8263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AC1DF6-86F7-4A28-B70B-C45999F3FC83}" type="slidenum">
              <a:rPr lang="en-US" altLang="en-US"/>
              <a:pPr/>
              <a:t>3</a:t>
            </a:fld>
            <a:endParaRPr lang="en-US" altLang="en-US"/>
          </a:p>
        </p:txBody>
      </p:sp>
      <p:sp>
        <p:nvSpPr>
          <p:cNvPr id="894978" name="Rectangle 2"/>
          <p:cNvSpPr>
            <a:spLocks noChangeArrowheads="1" noTextEdit="1"/>
          </p:cNvSpPr>
          <p:nvPr>
            <p:ph type="sldImg"/>
          </p:nvPr>
        </p:nvSpPr>
        <p:spPr>
          <a:ln/>
        </p:spPr>
      </p:sp>
      <p:sp>
        <p:nvSpPr>
          <p:cNvPr id="8949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99A16E-5BFC-41B1-A101-863F3AE7E3BA}" type="slidenum">
              <a:rPr lang="en-US" altLang="en-US"/>
              <a:pPr/>
              <a:t>21</a:t>
            </a:fld>
            <a:endParaRPr lang="en-US" altLang="en-US"/>
          </a:p>
        </p:txBody>
      </p:sp>
      <p:sp>
        <p:nvSpPr>
          <p:cNvPr id="917506" name="Rectangle 2"/>
          <p:cNvSpPr>
            <a:spLocks noChangeArrowheads="1" noTextEdit="1"/>
          </p:cNvSpPr>
          <p:nvPr>
            <p:ph type="sldImg"/>
          </p:nvPr>
        </p:nvSpPr>
        <p:spPr>
          <a:ln/>
        </p:spPr>
      </p:sp>
      <p:sp>
        <p:nvSpPr>
          <p:cNvPr id="9175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81AB6B-B6A1-4DA5-BE77-3082A0B9BF98}" type="slidenum">
              <a:rPr lang="en-US" altLang="en-US"/>
              <a:pPr/>
              <a:t>22</a:t>
            </a:fld>
            <a:endParaRPr lang="en-US" altLang="en-US"/>
          </a:p>
        </p:txBody>
      </p:sp>
      <p:sp>
        <p:nvSpPr>
          <p:cNvPr id="919554" name="Rectangle 2"/>
          <p:cNvSpPr>
            <a:spLocks noChangeArrowheads="1" noTextEdit="1"/>
          </p:cNvSpPr>
          <p:nvPr>
            <p:ph type="sldImg"/>
          </p:nvPr>
        </p:nvSpPr>
        <p:spPr>
          <a:ln/>
        </p:spPr>
      </p:sp>
      <p:sp>
        <p:nvSpPr>
          <p:cNvPr id="9195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DD6454-B6DB-4A48-A9E0-1B80B1AFBD9A}" type="slidenum">
              <a:rPr lang="en-US" altLang="en-US"/>
              <a:pPr/>
              <a:t>23</a:t>
            </a:fld>
            <a:endParaRPr lang="en-US" altLang="en-US"/>
          </a:p>
        </p:txBody>
      </p:sp>
      <p:sp>
        <p:nvSpPr>
          <p:cNvPr id="921602" name="Rectangle 2"/>
          <p:cNvSpPr>
            <a:spLocks noChangeArrowheads="1" noTextEdit="1"/>
          </p:cNvSpPr>
          <p:nvPr>
            <p:ph type="sldImg"/>
          </p:nvPr>
        </p:nvSpPr>
        <p:spPr>
          <a:ln/>
        </p:spPr>
      </p:sp>
      <p:sp>
        <p:nvSpPr>
          <p:cNvPr id="9216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66E2E9-93F7-4F47-B65F-FE652A6BA946}" type="slidenum">
              <a:rPr lang="en-US" altLang="en-US"/>
              <a:pPr/>
              <a:t>24</a:t>
            </a:fld>
            <a:endParaRPr lang="en-US" altLang="en-US"/>
          </a:p>
        </p:txBody>
      </p:sp>
      <p:sp>
        <p:nvSpPr>
          <p:cNvPr id="828418" name="Rectangle 2"/>
          <p:cNvSpPr>
            <a:spLocks noChangeArrowheads="1" noTextEdit="1"/>
          </p:cNvSpPr>
          <p:nvPr>
            <p:ph type="sldImg"/>
          </p:nvPr>
        </p:nvSpPr>
        <p:spPr>
          <a:ln/>
        </p:spPr>
      </p:sp>
      <p:sp>
        <p:nvSpPr>
          <p:cNvPr id="8284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B5C4D4-BF31-42AC-94EC-FF772E8EBDF1}" type="slidenum">
              <a:rPr lang="en-US" altLang="en-US"/>
              <a:pPr/>
              <a:t>25</a:t>
            </a:fld>
            <a:endParaRPr lang="en-US" altLang="en-US"/>
          </a:p>
        </p:txBody>
      </p:sp>
      <p:sp>
        <p:nvSpPr>
          <p:cNvPr id="923650" name="Rectangle 2"/>
          <p:cNvSpPr>
            <a:spLocks noChangeArrowheads="1" noTextEdit="1"/>
          </p:cNvSpPr>
          <p:nvPr>
            <p:ph type="sldImg"/>
          </p:nvPr>
        </p:nvSpPr>
        <p:spPr>
          <a:ln/>
        </p:spPr>
      </p:sp>
      <p:sp>
        <p:nvSpPr>
          <p:cNvPr id="9236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5FAA95-99A3-4D01-8755-2C4A73B0A1BA}" type="slidenum">
              <a:rPr lang="en-US" altLang="en-US"/>
              <a:pPr/>
              <a:t>26</a:t>
            </a:fld>
            <a:endParaRPr lang="en-US" altLang="en-US"/>
          </a:p>
        </p:txBody>
      </p:sp>
      <p:sp>
        <p:nvSpPr>
          <p:cNvPr id="830466" name="Rectangle 2"/>
          <p:cNvSpPr>
            <a:spLocks noChangeArrowheads="1" noTextEdit="1"/>
          </p:cNvSpPr>
          <p:nvPr>
            <p:ph type="sldImg"/>
          </p:nvPr>
        </p:nvSpPr>
        <p:spPr>
          <a:ln/>
        </p:spPr>
      </p:sp>
      <p:sp>
        <p:nvSpPr>
          <p:cNvPr id="8304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EF1638-CFCC-4484-84FD-12C9B1432DE8}" type="slidenum">
              <a:rPr lang="en-US" altLang="en-US"/>
              <a:pPr/>
              <a:t>27</a:t>
            </a:fld>
            <a:endParaRPr lang="en-US" altLang="en-US"/>
          </a:p>
        </p:txBody>
      </p:sp>
      <p:sp>
        <p:nvSpPr>
          <p:cNvPr id="832514" name="Rectangle 2"/>
          <p:cNvSpPr>
            <a:spLocks noChangeArrowheads="1" noTextEdit="1"/>
          </p:cNvSpPr>
          <p:nvPr>
            <p:ph type="sldImg"/>
          </p:nvPr>
        </p:nvSpPr>
        <p:spPr>
          <a:ln/>
        </p:spPr>
      </p:sp>
      <p:sp>
        <p:nvSpPr>
          <p:cNvPr id="8325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D27FC8-ADAB-458A-A75C-C1D35D51536D}" type="slidenum">
              <a:rPr lang="en-US" altLang="en-US"/>
              <a:pPr/>
              <a:t>28</a:t>
            </a:fld>
            <a:endParaRPr lang="en-US" altLang="en-US"/>
          </a:p>
        </p:txBody>
      </p:sp>
      <p:sp>
        <p:nvSpPr>
          <p:cNvPr id="925698" name="Rectangle 2"/>
          <p:cNvSpPr>
            <a:spLocks noChangeArrowheads="1" noTextEdit="1"/>
          </p:cNvSpPr>
          <p:nvPr>
            <p:ph type="sldImg"/>
          </p:nvPr>
        </p:nvSpPr>
        <p:spPr>
          <a:ln/>
        </p:spPr>
      </p:sp>
      <p:sp>
        <p:nvSpPr>
          <p:cNvPr id="9256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9E9E2D-A576-4944-9CF8-7E7DCD3BCEDA}" type="slidenum">
              <a:rPr lang="en-US" altLang="en-US"/>
              <a:pPr/>
              <a:t>29</a:t>
            </a:fld>
            <a:endParaRPr lang="en-US" altLang="en-US"/>
          </a:p>
        </p:txBody>
      </p:sp>
      <p:sp>
        <p:nvSpPr>
          <p:cNvPr id="834562" name="Rectangle 2"/>
          <p:cNvSpPr>
            <a:spLocks noChangeArrowheads="1" noTextEdit="1"/>
          </p:cNvSpPr>
          <p:nvPr>
            <p:ph type="sldImg"/>
          </p:nvPr>
        </p:nvSpPr>
        <p:spPr>
          <a:ln/>
        </p:spPr>
      </p:sp>
      <p:sp>
        <p:nvSpPr>
          <p:cNvPr id="8345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4542A2-226B-4ED5-93E5-381EA3282D33}" type="slidenum">
              <a:rPr lang="en-US" altLang="en-US"/>
              <a:pPr/>
              <a:t>30</a:t>
            </a:fld>
            <a:endParaRPr lang="en-US" altLang="en-US"/>
          </a:p>
        </p:txBody>
      </p:sp>
      <p:sp>
        <p:nvSpPr>
          <p:cNvPr id="836610" name="Rectangle 2"/>
          <p:cNvSpPr>
            <a:spLocks noChangeArrowheads="1" noTextEdit="1"/>
          </p:cNvSpPr>
          <p:nvPr>
            <p:ph type="sldImg"/>
          </p:nvPr>
        </p:nvSpPr>
        <p:spPr>
          <a:ln/>
        </p:spPr>
      </p:sp>
      <p:sp>
        <p:nvSpPr>
          <p:cNvPr id="8366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F63D15-D130-4322-B935-D8487D835800}" type="slidenum">
              <a:rPr lang="en-US" altLang="en-US"/>
              <a:pPr/>
              <a:t>4</a:t>
            </a:fld>
            <a:endParaRPr lang="en-US" altLang="en-US"/>
          </a:p>
        </p:txBody>
      </p:sp>
      <p:sp>
        <p:nvSpPr>
          <p:cNvPr id="897026" name="Rectangle 2"/>
          <p:cNvSpPr>
            <a:spLocks noChangeArrowheads="1" noTextEdit="1"/>
          </p:cNvSpPr>
          <p:nvPr>
            <p:ph type="sldImg"/>
          </p:nvPr>
        </p:nvSpPr>
        <p:spPr>
          <a:ln/>
        </p:spPr>
      </p:sp>
      <p:sp>
        <p:nvSpPr>
          <p:cNvPr id="8970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693EB2-9ED2-4317-B3B7-D97F75839337}" type="slidenum">
              <a:rPr lang="en-US" altLang="en-US"/>
              <a:pPr/>
              <a:t>31</a:t>
            </a:fld>
            <a:endParaRPr lang="en-US" altLang="en-US"/>
          </a:p>
        </p:txBody>
      </p:sp>
      <p:sp>
        <p:nvSpPr>
          <p:cNvPr id="927746" name="Rectangle 2"/>
          <p:cNvSpPr>
            <a:spLocks noChangeArrowheads="1" noTextEdit="1"/>
          </p:cNvSpPr>
          <p:nvPr>
            <p:ph type="sldImg"/>
          </p:nvPr>
        </p:nvSpPr>
        <p:spPr>
          <a:ln/>
        </p:spPr>
      </p:sp>
      <p:sp>
        <p:nvSpPr>
          <p:cNvPr id="9277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25103F-901E-4DBD-BD5C-F00A4B1E7054}" type="slidenum">
              <a:rPr lang="en-US" altLang="en-US"/>
              <a:pPr/>
              <a:t>32</a:t>
            </a:fld>
            <a:endParaRPr lang="en-US" altLang="en-US"/>
          </a:p>
        </p:txBody>
      </p:sp>
      <p:sp>
        <p:nvSpPr>
          <p:cNvPr id="838658" name="Rectangle 2"/>
          <p:cNvSpPr>
            <a:spLocks noChangeArrowheads="1" noTextEdit="1"/>
          </p:cNvSpPr>
          <p:nvPr>
            <p:ph type="sldImg"/>
          </p:nvPr>
        </p:nvSpPr>
        <p:spPr>
          <a:ln/>
        </p:spPr>
      </p:sp>
      <p:sp>
        <p:nvSpPr>
          <p:cNvPr id="8386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B9345A-E1CE-46C6-8F48-3CB0FA1B2589}" type="slidenum">
              <a:rPr lang="en-US" altLang="en-US"/>
              <a:pPr/>
              <a:t>33</a:t>
            </a:fld>
            <a:endParaRPr lang="en-US" altLang="en-US"/>
          </a:p>
        </p:txBody>
      </p:sp>
      <p:sp>
        <p:nvSpPr>
          <p:cNvPr id="929794" name="Rectangle 2"/>
          <p:cNvSpPr>
            <a:spLocks noChangeArrowheads="1" noTextEdit="1"/>
          </p:cNvSpPr>
          <p:nvPr>
            <p:ph type="sldImg"/>
          </p:nvPr>
        </p:nvSpPr>
        <p:spPr>
          <a:ln/>
        </p:spPr>
      </p:sp>
      <p:sp>
        <p:nvSpPr>
          <p:cNvPr id="9297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57C4C8-B2B9-49CC-B78F-3AFFF7884B5B}" type="slidenum">
              <a:rPr lang="en-US" altLang="en-US"/>
              <a:pPr/>
              <a:t>34</a:t>
            </a:fld>
            <a:endParaRPr lang="en-US" altLang="en-US"/>
          </a:p>
        </p:txBody>
      </p:sp>
      <p:sp>
        <p:nvSpPr>
          <p:cNvPr id="931842" name="Rectangle 2"/>
          <p:cNvSpPr>
            <a:spLocks noChangeArrowheads="1" noTextEdit="1"/>
          </p:cNvSpPr>
          <p:nvPr>
            <p:ph type="sldImg"/>
          </p:nvPr>
        </p:nvSpPr>
        <p:spPr>
          <a:ln/>
        </p:spPr>
      </p:sp>
      <p:sp>
        <p:nvSpPr>
          <p:cNvPr id="9318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E45000-1FAC-4AEB-84FE-6E7E040EEA63}" type="slidenum">
              <a:rPr lang="en-US" altLang="en-US"/>
              <a:pPr/>
              <a:t>35</a:t>
            </a:fld>
            <a:endParaRPr lang="en-US" altLang="en-US"/>
          </a:p>
        </p:txBody>
      </p:sp>
      <p:sp>
        <p:nvSpPr>
          <p:cNvPr id="933890" name="Rectangle 2"/>
          <p:cNvSpPr>
            <a:spLocks noChangeArrowheads="1" noTextEdit="1"/>
          </p:cNvSpPr>
          <p:nvPr>
            <p:ph type="sldImg"/>
          </p:nvPr>
        </p:nvSpPr>
        <p:spPr>
          <a:ln/>
        </p:spPr>
      </p:sp>
      <p:sp>
        <p:nvSpPr>
          <p:cNvPr id="9338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F02083-EF20-4D8D-8735-06BADF696B69}" type="slidenum">
              <a:rPr lang="en-US" altLang="en-US"/>
              <a:pPr/>
              <a:t>36</a:t>
            </a:fld>
            <a:endParaRPr lang="en-US" altLang="en-US"/>
          </a:p>
        </p:txBody>
      </p:sp>
      <p:sp>
        <p:nvSpPr>
          <p:cNvPr id="840706" name="Rectangle 2"/>
          <p:cNvSpPr>
            <a:spLocks noChangeArrowheads="1" noTextEdit="1"/>
          </p:cNvSpPr>
          <p:nvPr>
            <p:ph type="sldImg"/>
          </p:nvPr>
        </p:nvSpPr>
        <p:spPr>
          <a:ln/>
        </p:spPr>
      </p:sp>
      <p:sp>
        <p:nvSpPr>
          <p:cNvPr id="8407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0D5A97-25DE-42E7-B197-298DBBC323AE}" type="slidenum">
              <a:rPr lang="en-US" altLang="en-US"/>
              <a:pPr/>
              <a:t>37</a:t>
            </a:fld>
            <a:endParaRPr lang="en-US" altLang="en-US"/>
          </a:p>
        </p:txBody>
      </p:sp>
      <p:sp>
        <p:nvSpPr>
          <p:cNvPr id="935938" name="Rectangle 2"/>
          <p:cNvSpPr>
            <a:spLocks noChangeArrowheads="1" noTextEdit="1"/>
          </p:cNvSpPr>
          <p:nvPr>
            <p:ph type="sldImg"/>
          </p:nvPr>
        </p:nvSpPr>
        <p:spPr>
          <a:ln/>
        </p:spPr>
      </p:sp>
      <p:sp>
        <p:nvSpPr>
          <p:cNvPr id="9359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1A350F-D26B-4E52-998D-FF8B5DCF4B2D}" type="slidenum">
              <a:rPr lang="en-US" altLang="en-US"/>
              <a:pPr/>
              <a:t>38</a:t>
            </a:fld>
            <a:endParaRPr lang="en-US" altLang="en-US"/>
          </a:p>
        </p:txBody>
      </p:sp>
      <p:sp>
        <p:nvSpPr>
          <p:cNvPr id="842754" name="Rectangle 2"/>
          <p:cNvSpPr>
            <a:spLocks noChangeArrowheads="1" noTextEdit="1"/>
          </p:cNvSpPr>
          <p:nvPr>
            <p:ph type="sldImg"/>
          </p:nvPr>
        </p:nvSpPr>
        <p:spPr>
          <a:ln/>
        </p:spPr>
      </p:sp>
      <p:sp>
        <p:nvSpPr>
          <p:cNvPr id="8427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AF73AB-CD88-40AB-AF1A-1CEC8D24E566}" type="slidenum">
              <a:rPr lang="en-US" altLang="en-US"/>
              <a:pPr/>
              <a:t>39</a:t>
            </a:fld>
            <a:endParaRPr lang="en-US" altLang="en-US"/>
          </a:p>
        </p:txBody>
      </p:sp>
      <p:sp>
        <p:nvSpPr>
          <p:cNvPr id="937986" name="Rectangle 2"/>
          <p:cNvSpPr>
            <a:spLocks noChangeArrowheads="1" noTextEdit="1"/>
          </p:cNvSpPr>
          <p:nvPr>
            <p:ph type="sldImg"/>
          </p:nvPr>
        </p:nvSpPr>
        <p:spPr>
          <a:ln/>
        </p:spPr>
      </p:sp>
      <p:sp>
        <p:nvSpPr>
          <p:cNvPr id="9379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7014E0-CF8A-4D99-AFE1-A5C4CFFCF225}" type="slidenum">
              <a:rPr lang="en-US" altLang="en-US"/>
              <a:pPr/>
              <a:t>40</a:t>
            </a:fld>
            <a:endParaRPr lang="en-US" altLang="en-US"/>
          </a:p>
        </p:txBody>
      </p:sp>
      <p:sp>
        <p:nvSpPr>
          <p:cNvPr id="844802" name="Rectangle 2"/>
          <p:cNvSpPr>
            <a:spLocks noChangeArrowheads="1" noTextEdit="1"/>
          </p:cNvSpPr>
          <p:nvPr>
            <p:ph type="sldImg"/>
          </p:nvPr>
        </p:nvSpPr>
        <p:spPr>
          <a:ln/>
        </p:spPr>
      </p:sp>
      <p:sp>
        <p:nvSpPr>
          <p:cNvPr id="8448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8063EF-2D3E-4A8D-9554-2E38B661A31A}" type="slidenum">
              <a:rPr lang="en-US" altLang="en-US"/>
              <a:pPr/>
              <a:t>5</a:t>
            </a:fld>
            <a:endParaRPr lang="en-US" altLang="en-US"/>
          </a:p>
        </p:txBody>
      </p:sp>
      <p:sp>
        <p:nvSpPr>
          <p:cNvPr id="811010" name="Rectangle 2"/>
          <p:cNvSpPr>
            <a:spLocks noChangeArrowheads="1" noTextEdit="1"/>
          </p:cNvSpPr>
          <p:nvPr>
            <p:ph type="sldImg"/>
          </p:nvPr>
        </p:nvSpPr>
        <p:spPr>
          <a:ln/>
        </p:spPr>
      </p:sp>
      <p:sp>
        <p:nvSpPr>
          <p:cNvPr id="8110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806DDE-3091-4CA1-A4A4-25065FD8EE0F}" type="slidenum">
              <a:rPr lang="en-US" altLang="en-US"/>
              <a:pPr/>
              <a:t>41</a:t>
            </a:fld>
            <a:endParaRPr lang="en-US" altLang="en-US"/>
          </a:p>
        </p:txBody>
      </p:sp>
      <p:sp>
        <p:nvSpPr>
          <p:cNvPr id="940034" name="Rectangle 2"/>
          <p:cNvSpPr>
            <a:spLocks noChangeArrowheads="1" noTextEdit="1"/>
          </p:cNvSpPr>
          <p:nvPr>
            <p:ph type="sldImg"/>
          </p:nvPr>
        </p:nvSpPr>
        <p:spPr>
          <a:ln/>
        </p:spPr>
      </p:sp>
      <p:sp>
        <p:nvSpPr>
          <p:cNvPr id="9400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139AB5-F5AE-40EE-BBFC-9F749E27A645}" type="slidenum">
              <a:rPr lang="en-US" altLang="en-US"/>
              <a:pPr/>
              <a:t>42</a:t>
            </a:fld>
            <a:endParaRPr lang="en-US" altLang="en-US"/>
          </a:p>
        </p:txBody>
      </p:sp>
      <p:sp>
        <p:nvSpPr>
          <p:cNvPr id="942082" name="Rectangle 2"/>
          <p:cNvSpPr>
            <a:spLocks noChangeArrowheads="1" noTextEdit="1"/>
          </p:cNvSpPr>
          <p:nvPr>
            <p:ph type="sldImg"/>
          </p:nvPr>
        </p:nvSpPr>
        <p:spPr>
          <a:ln/>
        </p:spPr>
      </p:sp>
      <p:sp>
        <p:nvSpPr>
          <p:cNvPr id="9420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E8337D-8209-4A34-8D06-D1CCFA4C9177}" type="slidenum">
              <a:rPr lang="en-US" altLang="en-US"/>
              <a:pPr/>
              <a:t>43</a:t>
            </a:fld>
            <a:endParaRPr lang="en-US" altLang="en-US"/>
          </a:p>
        </p:txBody>
      </p:sp>
      <p:sp>
        <p:nvSpPr>
          <p:cNvPr id="944130" name="Rectangle 2"/>
          <p:cNvSpPr>
            <a:spLocks noChangeArrowheads="1" noTextEdit="1"/>
          </p:cNvSpPr>
          <p:nvPr>
            <p:ph type="sldImg"/>
          </p:nvPr>
        </p:nvSpPr>
        <p:spPr>
          <a:ln/>
        </p:spPr>
      </p:sp>
      <p:sp>
        <p:nvSpPr>
          <p:cNvPr id="9441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8D227-9FD6-4A54-8796-38DF08D9B6A2}" type="slidenum">
              <a:rPr lang="en-US" altLang="en-US"/>
              <a:pPr/>
              <a:t>44</a:t>
            </a:fld>
            <a:endParaRPr lang="en-US" altLang="en-US"/>
          </a:p>
        </p:txBody>
      </p:sp>
      <p:sp>
        <p:nvSpPr>
          <p:cNvPr id="846850" name="Rectangle 2"/>
          <p:cNvSpPr>
            <a:spLocks noChangeArrowheads="1" noTextEdit="1"/>
          </p:cNvSpPr>
          <p:nvPr>
            <p:ph type="sldImg"/>
          </p:nvPr>
        </p:nvSpPr>
        <p:spPr>
          <a:ln/>
        </p:spPr>
      </p:sp>
      <p:sp>
        <p:nvSpPr>
          <p:cNvPr id="8468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645ED6-F568-4AA1-855B-28BE7CFBEA8B}" type="slidenum">
              <a:rPr lang="en-US" altLang="en-US"/>
              <a:pPr/>
              <a:t>45</a:t>
            </a:fld>
            <a:endParaRPr lang="en-US" altLang="en-US"/>
          </a:p>
        </p:txBody>
      </p:sp>
      <p:sp>
        <p:nvSpPr>
          <p:cNvPr id="946178" name="Rectangle 2"/>
          <p:cNvSpPr>
            <a:spLocks noChangeArrowheads="1" noTextEdit="1"/>
          </p:cNvSpPr>
          <p:nvPr>
            <p:ph type="sldImg"/>
          </p:nvPr>
        </p:nvSpPr>
        <p:spPr>
          <a:ln/>
        </p:spPr>
      </p:sp>
      <p:sp>
        <p:nvSpPr>
          <p:cNvPr id="9461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0BC321-BBDC-4FCF-8A01-3B75D5571220}" type="slidenum">
              <a:rPr lang="en-US" altLang="en-US"/>
              <a:pPr/>
              <a:t>46</a:t>
            </a:fld>
            <a:endParaRPr lang="en-US" altLang="en-US"/>
          </a:p>
        </p:txBody>
      </p:sp>
      <p:sp>
        <p:nvSpPr>
          <p:cNvPr id="948226" name="Rectangle 2"/>
          <p:cNvSpPr>
            <a:spLocks noChangeArrowheads="1" noTextEdit="1"/>
          </p:cNvSpPr>
          <p:nvPr>
            <p:ph type="sldImg"/>
          </p:nvPr>
        </p:nvSpPr>
        <p:spPr>
          <a:ln/>
        </p:spPr>
      </p:sp>
      <p:sp>
        <p:nvSpPr>
          <p:cNvPr id="9482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F8571B-B0BE-48BF-9EE1-6719F8636DFD}" type="slidenum">
              <a:rPr lang="en-US" altLang="en-US"/>
              <a:pPr/>
              <a:t>47</a:t>
            </a:fld>
            <a:endParaRPr lang="en-US" altLang="en-US"/>
          </a:p>
        </p:txBody>
      </p:sp>
      <p:sp>
        <p:nvSpPr>
          <p:cNvPr id="950274" name="Rectangle 2"/>
          <p:cNvSpPr>
            <a:spLocks noChangeArrowheads="1" noTextEdit="1"/>
          </p:cNvSpPr>
          <p:nvPr>
            <p:ph type="sldImg"/>
          </p:nvPr>
        </p:nvSpPr>
        <p:spPr>
          <a:ln/>
        </p:spPr>
      </p:sp>
      <p:sp>
        <p:nvSpPr>
          <p:cNvPr id="950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6D626F-E838-4761-AF1F-41F419ED578B}" type="slidenum">
              <a:rPr lang="en-US" altLang="en-US"/>
              <a:pPr/>
              <a:t>48</a:t>
            </a:fld>
            <a:endParaRPr lang="en-US" altLang="en-US"/>
          </a:p>
        </p:txBody>
      </p:sp>
      <p:sp>
        <p:nvSpPr>
          <p:cNvPr id="952322" name="Rectangle 2"/>
          <p:cNvSpPr>
            <a:spLocks noChangeArrowheads="1" noTextEdit="1"/>
          </p:cNvSpPr>
          <p:nvPr>
            <p:ph type="sldImg"/>
          </p:nvPr>
        </p:nvSpPr>
        <p:spPr>
          <a:ln/>
        </p:spPr>
      </p:sp>
      <p:sp>
        <p:nvSpPr>
          <p:cNvPr id="9523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C12911-2BF0-4150-87CF-3E30B2FDB9E9}" type="slidenum">
              <a:rPr lang="en-US" altLang="en-US"/>
              <a:pPr/>
              <a:t>49</a:t>
            </a:fld>
            <a:endParaRPr lang="en-US" altLang="en-US"/>
          </a:p>
        </p:txBody>
      </p:sp>
      <p:sp>
        <p:nvSpPr>
          <p:cNvPr id="848898" name="Rectangle 2"/>
          <p:cNvSpPr>
            <a:spLocks noChangeArrowheads="1" noTextEdit="1"/>
          </p:cNvSpPr>
          <p:nvPr>
            <p:ph type="sldImg"/>
          </p:nvPr>
        </p:nvSpPr>
        <p:spPr>
          <a:ln/>
        </p:spPr>
      </p:sp>
      <p:sp>
        <p:nvSpPr>
          <p:cNvPr id="8488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B14666-A900-428D-8E5F-206BC7D5CE14}" type="slidenum">
              <a:rPr lang="en-US" altLang="en-US"/>
              <a:pPr/>
              <a:t>50</a:t>
            </a:fld>
            <a:endParaRPr lang="en-US" altLang="en-US"/>
          </a:p>
        </p:txBody>
      </p:sp>
      <p:sp>
        <p:nvSpPr>
          <p:cNvPr id="954370" name="Rectangle 2"/>
          <p:cNvSpPr>
            <a:spLocks noChangeArrowheads="1" noTextEdit="1"/>
          </p:cNvSpPr>
          <p:nvPr>
            <p:ph type="sldImg"/>
          </p:nvPr>
        </p:nvSpPr>
        <p:spPr>
          <a:ln/>
        </p:spPr>
      </p:sp>
      <p:sp>
        <p:nvSpPr>
          <p:cNvPr id="9543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BD6C52-813D-4719-A6CD-795BB66D669F}" type="slidenum">
              <a:rPr lang="en-US" altLang="en-US"/>
              <a:pPr/>
              <a:t>6</a:t>
            </a:fld>
            <a:endParaRPr lang="en-US" altLang="en-US"/>
          </a:p>
        </p:txBody>
      </p:sp>
      <p:sp>
        <p:nvSpPr>
          <p:cNvPr id="899074" name="Rectangle 2"/>
          <p:cNvSpPr>
            <a:spLocks noChangeArrowheads="1" noTextEdit="1"/>
          </p:cNvSpPr>
          <p:nvPr>
            <p:ph type="sldImg"/>
          </p:nvPr>
        </p:nvSpPr>
        <p:spPr>
          <a:ln/>
        </p:spPr>
      </p:sp>
      <p:sp>
        <p:nvSpPr>
          <p:cNvPr id="8990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F5BD48-2DEC-448D-8AA1-00EFEF373140}" type="slidenum">
              <a:rPr lang="en-US" altLang="en-US"/>
              <a:pPr/>
              <a:t>51</a:t>
            </a:fld>
            <a:endParaRPr lang="en-US" altLang="en-US"/>
          </a:p>
        </p:txBody>
      </p:sp>
      <p:sp>
        <p:nvSpPr>
          <p:cNvPr id="850946" name="Rectangle 2"/>
          <p:cNvSpPr>
            <a:spLocks noChangeArrowheads="1" noTextEdit="1"/>
          </p:cNvSpPr>
          <p:nvPr>
            <p:ph type="sldImg"/>
          </p:nvPr>
        </p:nvSpPr>
        <p:spPr>
          <a:ln/>
        </p:spPr>
      </p:sp>
      <p:sp>
        <p:nvSpPr>
          <p:cNvPr id="8509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AC65F-1632-44EF-86B7-CA687BF6967C}" type="slidenum">
              <a:rPr lang="en-US" altLang="en-US"/>
              <a:pPr/>
              <a:t>52</a:t>
            </a:fld>
            <a:endParaRPr lang="en-US" altLang="en-US"/>
          </a:p>
        </p:txBody>
      </p:sp>
      <p:sp>
        <p:nvSpPr>
          <p:cNvPr id="956418" name="Rectangle 2"/>
          <p:cNvSpPr>
            <a:spLocks noChangeArrowheads="1" noTextEdit="1"/>
          </p:cNvSpPr>
          <p:nvPr>
            <p:ph type="sldImg"/>
          </p:nvPr>
        </p:nvSpPr>
        <p:spPr>
          <a:ln/>
        </p:spPr>
      </p:sp>
      <p:sp>
        <p:nvSpPr>
          <p:cNvPr id="9564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468AD8-6154-4A66-A527-0FC5F6436008}" type="slidenum">
              <a:rPr lang="en-US" altLang="en-US"/>
              <a:pPr/>
              <a:t>53</a:t>
            </a:fld>
            <a:endParaRPr lang="en-US" altLang="en-US"/>
          </a:p>
        </p:txBody>
      </p:sp>
      <p:sp>
        <p:nvSpPr>
          <p:cNvPr id="852994" name="Rectangle 2"/>
          <p:cNvSpPr>
            <a:spLocks noChangeArrowheads="1" noTextEdit="1"/>
          </p:cNvSpPr>
          <p:nvPr>
            <p:ph type="sldImg"/>
          </p:nvPr>
        </p:nvSpPr>
        <p:spPr>
          <a:ln/>
        </p:spPr>
      </p:sp>
      <p:sp>
        <p:nvSpPr>
          <p:cNvPr id="8529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9B9B55-1F26-4B31-8E12-E39772562243}" type="slidenum">
              <a:rPr lang="en-US" altLang="en-US"/>
              <a:pPr/>
              <a:t>54</a:t>
            </a:fld>
            <a:endParaRPr lang="en-US" altLang="en-US"/>
          </a:p>
        </p:txBody>
      </p:sp>
      <p:sp>
        <p:nvSpPr>
          <p:cNvPr id="855042" name="Rectangle 2"/>
          <p:cNvSpPr>
            <a:spLocks noChangeArrowheads="1" noTextEdit="1"/>
          </p:cNvSpPr>
          <p:nvPr>
            <p:ph type="sldImg"/>
          </p:nvPr>
        </p:nvSpPr>
        <p:spPr>
          <a:ln/>
        </p:spPr>
      </p:sp>
      <p:sp>
        <p:nvSpPr>
          <p:cNvPr id="8550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714A0D-97D7-491A-AC94-7BA62B2AF8D4}" type="slidenum">
              <a:rPr lang="en-US" altLang="en-US"/>
              <a:pPr/>
              <a:t>55</a:t>
            </a:fld>
            <a:endParaRPr lang="en-US" altLang="en-US"/>
          </a:p>
        </p:txBody>
      </p:sp>
      <p:sp>
        <p:nvSpPr>
          <p:cNvPr id="958466" name="Rectangle 2"/>
          <p:cNvSpPr>
            <a:spLocks noChangeArrowheads="1" noTextEdit="1"/>
          </p:cNvSpPr>
          <p:nvPr>
            <p:ph type="sldImg"/>
          </p:nvPr>
        </p:nvSpPr>
        <p:spPr>
          <a:ln/>
        </p:spPr>
      </p:sp>
      <p:sp>
        <p:nvSpPr>
          <p:cNvPr id="9584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9F770E2-B129-4FE5-B7F2-3E51E8C03820}" type="slidenum">
              <a:rPr lang="en-US" altLang="en-US"/>
              <a:pPr/>
              <a:t>56</a:t>
            </a:fld>
            <a:endParaRPr lang="en-US" altLang="en-US"/>
          </a:p>
        </p:txBody>
      </p:sp>
      <p:sp>
        <p:nvSpPr>
          <p:cNvPr id="960514" name="Rectangle 2"/>
          <p:cNvSpPr>
            <a:spLocks noChangeArrowheads="1" noTextEdit="1"/>
          </p:cNvSpPr>
          <p:nvPr>
            <p:ph type="sldImg"/>
          </p:nvPr>
        </p:nvSpPr>
        <p:spPr>
          <a:ln/>
        </p:spPr>
      </p:sp>
      <p:sp>
        <p:nvSpPr>
          <p:cNvPr id="9605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147424-6329-4BBC-A3DA-E304BA490124}" type="slidenum">
              <a:rPr lang="en-US" altLang="en-US"/>
              <a:pPr/>
              <a:t>57</a:t>
            </a:fld>
            <a:endParaRPr lang="en-US" altLang="en-US"/>
          </a:p>
        </p:txBody>
      </p:sp>
      <p:sp>
        <p:nvSpPr>
          <p:cNvPr id="962562" name="Rectangle 2"/>
          <p:cNvSpPr>
            <a:spLocks noChangeArrowheads="1" noTextEdit="1"/>
          </p:cNvSpPr>
          <p:nvPr>
            <p:ph type="sldImg"/>
          </p:nvPr>
        </p:nvSpPr>
        <p:spPr>
          <a:ln/>
        </p:spPr>
      </p:sp>
      <p:sp>
        <p:nvSpPr>
          <p:cNvPr id="9625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AD29FB-51F9-42F4-8F52-694529DA57C1}" type="slidenum">
              <a:rPr lang="en-US" altLang="en-US"/>
              <a:pPr/>
              <a:t>58</a:t>
            </a:fld>
            <a:endParaRPr lang="en-US" altLang="en-US"/>
          </a:p>
        </p:txBody>
      </p:sp>
      <p:sp>
        <p:nvSpPr>
          <p:cNvPr id="964610" name="Rectangle 2"/>
          <p:cNvSpPr>
            <a:spLocks noChangeArrowheads="1" noTextEdit="1"/>
          </p:cNvSpPr>
          <p:nvPr>
            <p:ph type="sldImg"/>
          </p:nvPr>
        </p:nvSpPr>
        <p:spPr>
          <a:ln/>
        </p:spPr>
      </p:sp>
      <p:sp>
        <p:nvSpPr>
          <p:cNvPr id="9646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31BAD5-C988-4EDB-A7FF-85E433818721}" type="slidenum">
              <a:rPr lang="en-US" altLang="en-US"/>
              <a:pPr/>
              <a:t>59</a:t>
            </a:fld>
            <a:endParaRPr lang="en-US" altLang="en-US"/>
          </a:p>
        </p:txBody>
      </p:sp>
      <p:sp>
        <p:nvSpPr>
          <p:cNvPr id="857090" name="Rectangle 2"/>
          <p:cNvSpPr>
            <a:spLocks noChangeArrowheads="1" noTextEdit="1"/>
          </p:cNvSpPr>
          <p:nvPr>
            <p:ph type="sldImg"/>
          </p:nvPr>
        </p:nvSpPr>
        <p:spPr>
          <a:ln/>
        </p:spPr>
      </p:sp>
      <p:sp>
        <p:nvSpPr>
          <p:cNvPr id="8570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1E1CC8A-63FA-4B5D-B568-0971D7860848}" type="slidenum">
              <a:rPr lang="en-US" altLang="en-US"/>
              <a:pPr/>
              <a:t>60</a:t>
            </a:fld>
            <a:endParaRPr lang="en-US" altLang="en-US"/>
          </a:p>
        </p:txBody>
      </p:sp>
      <p:sp>
        <p:nvSpPr>
          <p:cNvPr id="972802" name="Rectangle 2"/>
          <p:cNvSpPr>
            <a:spLocks noChangeArrowheads="1" noTextEdit="1"/>
          </p:cNvSpPr>
          <p:nvPr>
            <p:ph type="sldImg"/>
          </p:nvPr>
        </p:nvSpPr>
        <p:spPr>
          <a:ln/>
        </p:spPr>
      </p:sp>
      <p:sp>
        <p:nvSpPr>
          <p:cNvPr id="9728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480755-A9DF-49B4-984E-6803EE63D13B}" type="slidenum">
              <a:rPr lang="en-US" altLang="en-US"/>
              <a:pPr/>
              <a:t>7</a:t>
            </a:fld>
            <a:endParaRPr lang="en-US" altLang="en-US"/>
          </a:p>
        </p:txBody>
      </p:sp>
      <p:sp>
        <p:nvSpPr>
          <p:cNvPr id="907266" name="Rectangle 2"/>
          <p:cNvSpPr>
            <a:spLocks noChangeArrowheads="1" noTextEdit="1"/>
          </p:cNvSpPr>
          <p:nvPr>
            <p:ph type="sldImg"/>
          </p:nvPr>
        </p:nvSpPr>
        <p:spPr>
          <a:ln/>
        </p:spPr>
      </p:sp>
      <p:sp>
        <p:nvSpPr>
          <p:cNvPr id="9072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662F3A-CD8F-4CE5-8DE9-C30008717FFB}" type="slidenum">
              <a:rPr lang="en-US" altLang="en-US"/>
              <a:pPr/>
              <a:t>61</a:t>
            </a:fld>
            <a:endParaRPr lang="en-US" altLang="en-US"/>
          </a:p>
        </p:txBody>
      </p:sp>
      <p:sp>
        <p:nvSpPr>
          <p:cNvPr id="859138" name="Rectangle 2"/>
          <p:cNvSpPr>
            <a:spLocks noChangeArrowheads="1" noTextEdit="1"/>
          </p:cNvSpPr>
          <p:nvPr>
            <p:ph type="sldImg"/>
          </p:nvPr>
        </p:nvSpPr>
        <p:spPr>
          <a:ln/>
        </p:spPr>
      </p:sp>
      <p:sp>
        <p:nvSpPr>
          <p:cNvPr id="8591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917FFC-C82B-4D90-96DB-26DEA789A97D}" type="slidenum">
              <a:rPr lang="en-US" altLang="en-US"/>
              <a:pPr/>
              <a:t>62</a:t>
            </a:fld>
            <a:endParaRPr lang="en-US" altLang="en-US"/>
          </a:p>
        </p:txBody>
      </p:sp>
      <p:sp>
        <p:nvSpPr>
          <p:cNvPr id="966658" name="Rectangle 2"/>
          <p:cNvSpPr>
            <a:spLocks noChangeArrowheads="1" noTextEdit="1"/>
          </p:cNvSpPr>
          <p:nvPr>
            <p:ph type="sldImg"/>
          </p:nvPr>
        </p:nvSpPr>
        <p:spPr>
          <a:ln/>
        </p:spPr>
      </p:sp>
      <p:sp>
        <p:nvSpPr>
          <p:cNvPr id="9666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20ABBA-2B87-4264-B2D9-708F9E79E6B7}" type="slidenum">
              <a:rPr lang="en-US" altLang="en-US"/>
              <a:pPr/>
              <a:t>63</a:t>
            </a:fld>
            <a:endParaRPr lang="en-US" altLang="en-US"/>
          </a:p>
        </p:txBody>
      </p:sp>
      <p:sp>
        <p:nvSpPr>
          <p:cNvPr id="968706" name="Rectangle 2"/>
          <p:cNvSpPr>
            <a:spLocks noChangeArrowheads="1" noTextEdit="1"/>
          </p:cNvSpPr>
          <p:nvPr>
            <p:ph type="sldImg"/>
          </p:nvPr>
        </p:nvSpPr>
        <p:spPr>
          <a:ln/>
        </p:spPr>
      </p:sp>
      <p:sp>
        <p:nvSpPr>
          <p:cNvPr id="9687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2EEC68-0379-402C-B7AC-A8C159C16B2A}" type="slidenum">
              <a:rPr lang="en-US" altLang="en-US"/>
              <a:pPr/>
              <a:t>64</a:t>
            </a:fld>
            <a:endParaRPr lang="en-US" altLang="en-US"/>
          </a:p>
        </p:txBody>
      </p:sp>
      <p:sp>
        <p:nvSpPr>
          <p:cNvPr id="970754" name="Rectangle 2"/>
          <p:cNvSpPr>
            <a:spLocks noChangeArrowheads="1" noTextEdit="1"/>
          </p:cNvSpPr>
          <p:nvPr>
            <p:ph type="sldImg"/>
          </p:nvPr>
        </p:nvSpPr>
        <p:spPr>
          <a:ln/>
        </p:spPr>
      </p:sp>
      <p:sp>
        <p:nvSpPr>
          <p:cNvPr id="9707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0F1CF1-A526-424D-97B3-8A1E661B319A}" type="slidenum">
              <a:rPr lang="en-US" altLang="en-US"/>
              <a:pPr/>
              <a:t>65</a:t>
            </a:fld>
            <a:endParaRPr lang="en-US" altLang="en-US"/>
          </a:p>
        </p:txBody>
      </p:sp>
      <p:sp>
        <p:nvSpPr>
          <p:cNvPr id="974850" name="Rectangle 2"/>
          <p:cNvSpPr>
            <a:spLocks noChangeArrowheads="1" noTextEdit="1"/>
          </p:cNvSpPr>
          <p:nvPr>
            <p:ph type="sldImg"/>
          </p:nvPr>
        </p:nvSpPr>
        <p:spPr>
          <a:ln/>
        </p:spPr>
      </p:sp>
      <p:sp>
        <p:nvSpPr>
          <p:cNvPr id="9748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7D5D9F-9B67-4A2D-8F16-DBD86D70E4B4}" type="slidenum">
              <a:rPr lang="en-US" altLang="en-US"/>
              <a:pPr/>
              <a:t>66</a:t>
            </a:fld>
            <a:endParaRPr lang="en-US" altLang="en-US"/>
          </a:p>
        </p:txBody>
      </p:sp>
      <p:sp>
        <p:nvSpPr>
          <p:cNvPr id="861186" name="Rectangle 2"/>
          <p:cNvSpPr>
            <a:spLocks noChangeArrowheads="1" noTextEdit="1"/>
          </p:cNvSpPr>
          <p:nvPr>
            <p:ph type="sldImg"/>
          </p:nvPr>
        </p:nvSpPr>
        <p:spPr>
          <a:ln/>
        </p:spPr>
      </p:sp>
      <p:sp>
        <p:nvSpPr>
          <p:cNvPr id="8611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A95548-37C3-4235-B1F4-4769C6754476}" type="slidenum">
              <a:rPr lang="en-US" altLang="en-US"/>
              <a:pPr/>
              <a:t>67</a:t>
            </a:fld>
            <a:endParaRPr lang="en-US" altLang="en-US"/>
          </a:p>
        </p:txBody>
      </p:sp>
      <p:sp>
        <p:nvSpPr>
          <p:cNvPr id="976898" name="Rectangle 2"/>
          <p:cNvSpPr>
            <a:spLocks noChangeArrowheads="1" noTextEdit="1"/>
          </p:cNvSpPr>
          <p:nvPr>
            <p:ph type="sldImg"/>
          </p:nvPr>
        </p:nvSpPr>
        <p:spPr>
          <a:ln/>
        </p:spPr>
      </p:sp>
      <p:sp>
        <p:nvSpPr>
          <p:cNvPr id="9768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E1F138-7501-4199-9574-05CEBB2CA2EB}" type="slidenum">
              <a:rPr lang="en-US" altLang="en-US"/>
              <a:pPr/>
              <a:t>68</a:t>
            </a:fld>
            <a:endParaRPr lang="en-US" altLang="en-US"/>
          </a:p>
        </p:txBody>
      </p:sp>
      <p:sp>
        <p:nvSpPr>
          <p:cNvPr id="978946" name="Rectangle 2"/>
          <p:cNvSpPr>
            <a:spLocks noChangeArrowheads="1" noTextEdit="1"/>
          </p:cNvSpPr>
          <p:nvPr>
            <p:ph type="sldImg"/>
          </p:nvPr>
        </p:nvSpPr>
        <p:spPr>
          <a:ln/>
        </p:spPr>
      </p:sp>
      <p:sp>
        <p:nvSpPr>
          <p:cNvPr id="9789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894034-7237-49E8-83DA-C3B2D069D8D6}" type="slidenum">
              <a:rPr lang="en-US" altLang="en-US"/>
              <a:pPr/>
              <a:t>69</a:t>
            </a:fld>
            <a:endParaRPr lang="en-US" altLang="en-US"/>
          </a:p>
        </p:txBody>
      </p:sp>
      <p:sp>
        <p:nvSpPr>
          <p:cNvPr id="863234" name="Rectangle 2"/>
          <p:cNvSpPr>
            <a:spLocks noChangeArrowheads="1" noTextEdit="1"/>
          </p:cNvSpPr>
          <p:nvPr>
            <p:ph type="sldImg"/>
          </p:nvPr>
        </p:nvSpPr>
        <p:spPr>
          <a:ln/>
        </p:spPr>
      </p:sp>
      <p:sp>
        <p:nvSpPr>
          <p:cNvPr id="8632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53DFC5-7244-4261-AFE1-2F019A683300}" type="slidenum">
              <a:rPr lang="en-US" altLang="en-US"/>
              <a:pPr/>
              <a:t>70</a:t>
            </a:fld>
            <a:endParaRPr lang="en-US" altLang="en-US"/>
          </a:p>
        </p:txBody>
      </p:sp>
      <p:sp>
        <p:nvSpPr>
          <p:cNvPr id="980994" name="Rectangle 2"/>
          <p:cNvSpPr>
            <a:spLocks noChangeArrowheads="1" noTextEdit="1"/>
          </p:cNvSpPr>
          <p:nvPr>
            <p:ph type="sldImg"/>
          </p:nvPr>
        </p:nvSpPr>
        <p:spPr>
          <a:ln/>
        </p:spPr>
      </p:sp>
      <p:sp>
        <p:nvSpPr>
          <p:cNvPr id="9809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8BE898-1CB7-4394-A050-075809893927}" type="slidenum">
              <a:rPr lang="en-US" altLang="en-US"/>
              <a:pPr/>
              <a:t>8</a:t>
            </a:fld>
            <a:endParaRPr lang="en-US" altLang="en-US"/>
          </a:p>
        </p:txBody>
      </p:sp>
      <p:sp>
        <p:nvSpPr>
          <p:cNvPr id="813058" name="Rectangle 2"/>
          <p:cNvSpPr>
            <a:spLocks noChangeArrowheads="1" noTextEdit="1"/>
          </p:cNvSpPr>
          <p:nvPr>
            <p:ph type="sldImg"/>
          </p:nvPr>
        </p:nvSpPr>
        <p:spPr>
          <a:ln/>
        </p:spPr>
      </p:sp>
      <p:sp>
        <p:nvSpPr>
          <p:cNvPr id="8130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624ADA-1CD4-4A03-957E-1724FB88195E}" type="slidenum">
              <a:rPr lang="en-US" altLang="en-US"/>
              <a:pPr/>
              <a:t>71</a:t>
            </a:fld>
            <a:endParaRPr lang="en-US" altLang="en-US"/>
          </a:p>
        </p:txBody>
      </p:sp>
      <p:sp>
        <p:nvSpPr>
          <p:cNvPr id="865282" name="Rectangle 2"/>
          <p:cNvSpPr>
            <a:spLocks noChangeArrowheads="1" noTextEdit="1"/>
          </p:cNvSpPr>
          <p:nvPr>
            <p:ph type="sldImg"/>
          </p:nvPr>
        </p:nvSpPr>
        <p:spPr>
          <a:ln/>
        </p:spPr>
      </p:sp>
      <p:sp>
        <p:nvSpPr>
          <p:cNvPr id="8652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10BC92-7D17-4A03-BEFC-2979E8BC8793}" type="slidenum">
              <a:rPr lang="en-US" altLang="en-US"/>
              <a:pPr/>
              <a:t>72</a:t>
            </a:fld>
            <a:endParaRPr lang="en-US" altLang="en-US"/>
          </a:p>
        </p:txBody>
      </p:sp>
      <p:sp>
        <p:nvSpPr>
          <p:cNvPr id="983042" name="Rectangle 2"/>
          <p:cNvSpPr>
            <a:spLocks noChangeArrowheads="1" noTextEdit="1"/>
          </p:cNvSpPr>
          <p:nvPr>
            <p:ph type="sldImg"/>
          </p:nvPr>
        </p:nvSpPr>
        <p:spPr>
          <a:ln/>
        </p:spPr>
      </p:sp>
      <p:sp>
        <p:nvSpPr>
          <p:cNvPr id="9830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50DAC7-1653-48B9-B87B-7A1F2638B1DA}" type="slidenum">
              <a:rPr lang="en-US" altLang="en-US"/>
              <a:pPr/>
              <a:t>73</a:t>
            </a:fld>
            <a:endParaRPr lang="en-US" altLang="en-US"/>
          </a:p>
        </p:txBody>
      </p:sp>
      <p:sp>
        <p:nvSpPr>
          <p:cNvPr id="867330" name="Rectangle 2"/>
          <p:cNvSpPr>
            <a:spLocks noChangeArrowheads="1" noTextEdit="1"/>
          </p:cNvSpPr>
          <p:nvPr>
            <p:ph type="sldImg"/>
          </p:nvPr>
        </p:nvSpPr>
        <p:spPr>
          <a:ln/>
        </p:spPr>
      </p:sp>
      <p:sp>
        <p:nvSpPr>
          <p:cNvPr id="8673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92F09F-1336-44FD-A7DF-0B688976E1ED}" type="slidenum">
              <a:rPr lang="en-US" altLang="en-US"/>
              <a:pPr/>
              <a:t>74</a:t>
            </a:fld>
            <a:endParaRPr lang="en-US" altLang="en-US"/>
          </a:p>
        </p:txBody>
      </p:sp>
      <p:sp>
        <p:nvSpPr>
          <p:cNvPr id="869378" name="Rectangle 2"/>
          <p:cNvSpPr>
            <a:spLocks noChangeArrowheads="1" noTextEdit="1"/>
          </p:cNvSpPr>
          <p:nvPr>
            <p:ph type="sldImg"/>
          </p:nvPr>
        </p:nvSpPr>
        <p:spPr>
          <a:ln/>
        </p:spPr>
      </p:sp>
      <p:sp>
        <p:nvSpPr>
          <p:cNvPr id="8693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1B66C7-FC5A-4406-9F6B-6A565F185B78}" type="slidenum">
              <a:rPr lang="en-US" altLang="en-US"/>
              <a:pPr/>
              <a:t>75</a:t>
            </a:fld>
            <a:endParaRPr lang="en-US" altLang="en-US"/>
          </a:p>
        </p:txBody>
      </p:sp>
      <p:sp>
        <p:nvSpPr>
          <p:cNvPr id="985090" name="Rectangle 2"/>
          <p:cNvSpPr>
            <a:spLocks noChangeArrowheads="1" noTextEdit="1"/>
          </p:cNvSpPr>
          <p:nvPr>
            <p:ph type="sldImg"/>
          </p:nvPr>
        </p:nvSpPr>
        <p:spPr>
          <a:ln/>
        </p:spPr>
      </p:sp>
      <p:sp>
        <p:nvSpPr>
          <p:cNvPr id="9850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88C80C-56FA-4E66-8B07-453D8158EFA4}" type="slidenum">
              <a:rPr lang="en-US" altLang="en-US"/>
              <a:pPr/>
              <a:t>76</a:t>
            </a:fld>
            <a:endParaRPr lang="en-US" altLang="en-US"/>
          </a:p>
        </p:txBody>
      </p:sp>
      <p:sp>
        <p:nvSpPr>
          <p:cNvPr id="987138" name="Rectangle 2"/>
          <p:cNvSpPr>
            <a:spLocks noChangeArrowheads="1" noTextEdit="1"/>
          </p:cNvSpPr>
          <p:nvPr>
            <p:ph type="sldImg"/>
          </p:nvPr>
        </p:nvSpPr>
        <p:spPr>
          <a:ln/>
        </p:spPr>
      </p:sp>
      <p:sp>
        <p:nvSpPr>
          <p:cNvPr id="9871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0CA729-1C2B-4223-A094-058945D63272}" type="slidenum">
              <a:rPr lang="en-US" altLang="en-US"/>
              <a:pPr/>
              <a:t>77</a:t>
            </a:fld>
            <a:endParaRPr lang="en-US" altLang="en-US"/>
          </a:p>
        </p:txBody>
      </p:sp>
      <p:sp>
        <p:nvSpPr>
          <p:cNvPr id="989186" name="Rectangle 2"/>
          <p:cNvSpPr>
            <a:spLocks noChangeArrowheads="1" noTextEdit="1"/>
          </p:cNvSpPr>
          <p:nvPr>
            <p:ph type="sldImg"/>
          </p:nvPr>
        </p:nvSpPr>
        <p:spPr>
          <a:ln/>
        </p:spPr>
      </p:sp>
      <p:sp>
        <p:nvSpPr>
          <p:cNvPr id="9891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1DADE0-CC84-451E-B58F-79E759F88C4B}" type="slidenum">
              <a:rPr lang="en-US" altLang="en-US"/>
              <a:pPr/>
              <a:t>78</a:t>
            </a:fld>
            <a:endParaRPr lang="en-US" altLang="en-US"/>
          </a:p>
        </p:txBody>
      </p:sp>
      <p:sp>
        <p:nvSpPr>
          <p:cNvPr id="991234" name="Rectangle 2"/>
          <p:cNvSpPr>
            <a:spLocks noChangeArrowheads="1" noTextEdit="1"/>
          </p:cNvSpPr>
          <p:nvPr>
            <p:ph type="sldImg"/>
          </p:nvPr>
        </p:nvSpPr>
        <p:spPr>
          <a:ln/>
        </p:spPr>
      </p:sp>
      <p:sp>
        <p:nvSpPr>
          <p:cNvPr id="9912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EA6BB2-BCEE-436A-A78A-80DD5673F60F}" type="slidenum">
              <a:rPr lang="en-US" altLang="en-US"/>
              <a:pPr/>
              <a:t>79</a:t>
            </a:fld>
            <a:endParaRPr lang="en-US" altLang="en-US"/>
          </a:p>
        </p:txBody>
      </p:sp>
      <p:sp>
        <p:nvSpPr>
          <p:cNvPr id="871426" name="Rectangle 2"/>
          <p:cNvSpPr>
            <a:spLocks noChangeArrowheads="1" noTextEdit="1"/>
          </p:cNvSpPr>
          <p:nvPr>
            <p:ph type="sldImg"/>
          </p:nvPr>
        </p:nvSpPr>
        <p:spPr>
          <a:ln/>
        </p:spPr>
      </p:sp>
      <p:sp>
        <p:nvSpPr>
          <p:cNvPr id="8714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7A5B77-164C-4C63-8ACC-C76B9E276AF5}" type="slidenum">
              <a:rPr lang="en-US" altLang="en-US"/>
              <a:pPr/>
              <a:t>80</a:t>
            </a:fld>
            <a:endParaRPr lang="en-US" altLang="en-US"/>
          </a:p>
        </p:txBody>
      </p:sp>
      <p:sp>
        <p:nvSpPr>
          <p:cNvPr id="993282" name="Rectangle 2"/>
          <p:cNvSpPr>
            <a:spLocks noChangeArrowheads="1" noTextEdit="1"/>
          </p:cNvSpPr>
          <p:nvPr>
            <p:ph type="sldImg"/>
          </p:nvPr>
        </p:nvSpPr>
        <p:spPr>
          <a:ln/>
        </p:spPr>
      </p:sp>
      <p:sp>
        <p:nvSpPr>
          <p:cNvPr id="9932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2E892F-BE1E-4C66-AF58-1F06702C1F7B}" type="slidenum">
              <a:rPr lang="en-US" altLang="en-US"/>
              <a:pPr/>
              <a:t>9</a:t>
            </a:fld>
            <a:endParaRPr lang="en-US" altLang="en-US"/>
          </a:p>
        </p:txBody>
      </p:sp>
      <p:sp>
        <p:nvSpPr>
          <p:cNvPr id="901122" name="Rectangle 2"/>
          <p:cNvSpPr>
            <a:spLocks noChangeArrowheads="1" noTextEdit="1"/>
          </p:cNvSpPr>
          <p:nvPr>
            <p:ph type="sldImg"/>
          </p:nvPr>
        </p:nvSpPr>
        <p:spPr>
          <a:ln/>
        </p:spPr>
      </p:sp>
      <p:sp>
        <p:nvSpPr>
          <p:cNvPr id="9011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BA0224-2769-4F83-A935-AE3B75F05FB4}" type="slidenum">
              <a:rPr lang="en-US" altLang="en-US"/>
              <a:pPr/>
              <a:t>81</a:t>
            </a:fld>
            <a:endParaRPr lang="en-US" altLang="en-US"/>
          </a:p>
        </p:txBody>
      </p:sp>
      <p:sp>
        <p:nvSpPr>
          <p:cNvPr id="995330" name="Rectangle 2"/>
          <p:cNvSpPr>
            <a:spLocks noChangeArrowheads="1" noTextEdit="1"/>
          </p:cNvSpPr>
          <p:nvPr>
            <p:ph type="sldImg"/>
          </p:nvPr>
        </p:nvSpPr>
        <p:spPr>
          <a:ln/>
        </p:spPr>
      </p:sp>
      <p:sp>
        <p:nvSpPr>
          <p:cNvPr id="9953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CC6247-B6E2-43AA-B6C3-510FF08A159C}" type="slidenum">
              <a:rPr lang="en-US" altLang="en-US"/>
              <a:pPr/>
              <a:t>82</a:t>
            </a:fld>
            <a:endParaRPr lang="en-US" altLang="en-US"/>
          </a:p>
        </p:txBody>
      </p:sp>
      <p:sp>
        <p:nvSpPr>
          <p:cNvPr id="873474" name="Rectangle 2"/>
          <p:cNvSpPr>
            <a:spLocks noChangeArrowheads="1" noTextEdit="1"/>
          </p:cNvSpPr>
          <p:nvPr>
            <p:ph type="sldImg"/>
          </p:nvPr>
        </p:nvSpPr>
        <p:spPr>
          <a:ln/>
        </p:spPr>
      </p:sp>
      <p:sp>
        <p:nvSpPr>
          <p:cNvPr id="8734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EFCD26-CC05-4B0C-A102-B3D803975132}" type="slidenum">
              <a:rPr lang="en-US" altLang="en-US"/>
              <a:pPr/>
              <a:t>83</a:t>
            </a:fld>
            <a:endParaRPr lang="en-US" altLang="en-US"/>
          </a:p>
        </p:txBody>
      </p:sp>
      <p:sp>
        <p:nvSpPr>
          <p:cNvPr id="875522" name="Rectangle 2"/>
          <p:cNvSpPr>
            <a:spLocks noChangeArrowheads="1" noTextEdit="1"/>
          </p:cNvSpPr>
          <p:nvPr>
            <p:ph type="sldImg"/>
          </p:nvPr>
        </p:nvSpPr>
        <p:spPr>
          <a:ln/>
        </p:spPr>
      </p:sp>
      <p:sp>
        <p:nvSpPr>
          <p:cNvPr id="8755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799066-1898-4617-95B5-CB2DFDF0BD0D}" type="slidenum">
              <a:rPr lang="en-US" altLang="en-US"/>
              <a:pPr/>
              <a:t>84</a:t>
            </a:fld>
            <a:endParaRPr lang="en-US" altLang="en-US"/>
          </a:p>
        </p:txBody>
      </p:sp>
      <p:sp>
        <p:nvSpPr>
          <p:cNvPr id="997378" name="Rectangle 2"/>
          <p:cNvSpPr>
            <a:spLocks noChangeArrowheads="1" noTextEdit="1"/>
          </p:cNvSpPr>
          <p:nvPr>
            <p:ph type="sldImg"/>
          </p:nvPr>
        </p:nvSpPr>
        <p:spPr>
          <a:ln/>
        </p:spPr>
      </p:sp>
      <p:sp>
        <p:nvSpPr>
          <p:cNvPr id="9973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AF5E30-5A14-4925-8E9D-9BBBA27F21C3}" type="slidenum">
              <a:rPr lang="en-US" altLang="en-US"/>
              <a:pPr/>
              <a:t>85</a:t>
            </a:fld>
            <a:endParaRPr lang="en-US" altLang="en-US"/>
          </a:p>
        </p:txBody>
      </p:sp>
      <p:sp>
        <p:nvSpPr>
          <p:cNvPr id="877570" name="Rectangle 2"/>
          <p:cNvSpPr>
            <a:spLocks noChangeArrowheads="1" noTextEdit="1"/>
          </p:cNvSpPr>
          <p:nvPr>
            <p:ph type="sldImg"/>
          </p:nvPr>
        </p:nvSpPr>
        <p:spPr>
          <a:ln/>
        </p:spPr>
      </p:sp>
      <p:sp>
        <p:nvSpPr>
          <p:cNvPr id="8775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3A4637-7036-4CD3-AF73-B4EC7E348CF0}" type="slidenum">
              <a:rPr lang="en-US" altLang="en-US"/>
              <a:pPr/>
              <a:t>86</a:t>
            </a:fld>
            <a:endParaRPr lang="en-US" altLang="en-US"/>
          </a:p>
        </p:txBody>
      </p:sp>
      <p:sp>
        <p:nvSpPr>
          <p:cNvPr id="999426" name="Rectangle 2"/>
          <p:cNvSpPr>
            <a:spLocks noChangeArrowheads="1" noTextEdit="1"/>
          </p:cNvSpPr>
          <p:nvPr>
            <p:ph type="sldImg"/>
          </p:nvPr>
        </p:nvSpPr>
        <p:spPr>
          <a:ln/>
        </p:spPr>
      </p:sp>
      <p:sp>
        <p:nvSpPr>
          <p:cNvPr id="9994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47F1AC-E5A7-42C1-B457-A2E229D0723C}" type="slidenum">
              <a:rPr lang="en-US" altLang="en-US"/>
              <a:pPr/>
              <a:t>87</a:t>
            </a:fld>
            <a:endParaRPr lang="en-US" altLang="en-US"/>
          </a:p>
        </p:txBody>
      </p:sp>
      <p:sp>
        <p:nvSpPr>
          <p:cNvPr id="879618" name="Rectangle 2"/>
          <p:cNvSpPr>
            <a:spLocks noChangeArrowheads="1" noTextEdit="1"/>
          </p:cNvSpPr>
          <p:nvPr>
            <p:ph type="sldImg"/>
          </p:nvPr>
        </p:nvSpPr>
        <p:spPr>
          <a:ln/>
        </p:spPr>
      </p:sp>
      <p:sp>
        <p:nvSpPr>
          <p:cNvPr id="8796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2AB610-740B-4977-9FAE-F8D6AFC7E53F}" type="slidenum">
              <a:rPr lang="en-US" altLang="en-US"/>
              <a:pPr/>
              <a:t>88</a:t>
            </a:fld>
            <a:endParaRPr lang="en-US" altLang="en-US"/>
          </a:p>
        </p:txBody>
      </p:sp>
      <p:sp>
        <p:nvSpPr>
          <p:cNvPr id="1001474" name="Rectangle 2"/>
          <p:cNvSpPr>
            <a:spLocks noChangeArrowheads="1" noTextEdit="1"/>
          </p:cNvSpPr>
          <p:nvPr>
            <p:ph type="sldImg"/>
          </p:nvPr>
        </p:nvSpPr>
        <p:spPr>
          <a:ln/>
        </p:spPr>
      </p:sp>
      <p:sp>
        <p:nvSpPr>
          <p:cNvPr id="10014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027F73-600D-4153-ADEF-A2E0E49A832B}" type="slidenum">
              <a:rPr lang="en-US" altLang="en-US"/>
              <a:pPr/>
              <a:t>89</a:t>
            </a:fld>
            <a:endParaRPr lang="en-US" altLang="en-US"/>
          </a:p>
        </p:txBody>
      </p:sp>
      <p:sp>
        <p:nvSpPr>
          <p:cNvPr id="1003522" name="Rectangle 2"/>
          <p:cNvSpPr>
            <a:spLocks noChangeArrowheads="1" noTextEdit="1"/>
          </p:cNvSpPr>
          <p:nvPr>
            <p:ph type="sldImg"/>
          </p:nvPr>
        </p:nvSpPr>
        <p:spPr>
          <a:ln/>
        </p:spPr>
      </p:sp>
      <p:sp>
        <p:nvSpPr>
          <p:cNvPr id="10035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E42305-1568-4E52-B250-B18EF87263AE}" type="slidenum">
              <a:rPr lang="en-US" altLang="en-US"/>
              <a:pPr/>
              <a:t>90</a:t>
            </a:fld>
            <a:endParaRPr lang="en-US" altLang="en-US"/>
          </a:p>
        </p:txBody>
      </p:sp>
      <p:sp>
        <p:nvSpPr>
          <p:cNvPr id="1005570" name="Rectangle 2"/>
          <p:cNvSpPr>
            <a:spLocks noChangeArrowheads="1" noTextEdit="1"/>
          </p:cNvSpPr>
          <p:nvPr>
            <p:ph type="sldImg"/>
          </p:nvPr>
        </p:nvSpPr>
        <p:spPr>
          <a:ln/>
        </p:spPr>
      </p:sp>
      <p:sp>
        <p:nvSpPr>
          <p:cNvPr id="10055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05CBDA-2A31-4AA1-90D5-B287B56E935F}" type="slidenum">
              <a:rPr lang="en-US" altLang="en-US"/>
              <a:pPr/>
              <a:t>10</a:t>
            </a:fld>
            <a:endParaRPr lang="en-US" altLang="en-US"/>
          </a:p>
        </p:txBody>
      </p:sp>
      <p:sp>
        <p:nvSpPr>
          <p:cNvPr id="903170" name="Rectangle 2"/>
          <p:cNvSpPr>
            <a:spLocks noChangeArrowheads="1" noTextEdit="1"/>
          </p:cNvSpPr>
          <p:nvPr>
            <p:ph type="sldImg"/>
          </p:nvPr>
        </p:nvSpPr>
        <p:spPr>
          <a:ln/>
        </p:spPr>
      </p:sp>
      <p:sp>
        <p:nvSpPr>
          <p:cNvPr id="9031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AAD49A-08EC-4943-977A-E56A7D6D69DE}" type="slidenum">
              <a:rPr lang="en-US" altLang="en-US"/>
              <a:pPr/>
              <a:t>91</a:t>
            </a:fld>
            <a:endParaRPr lang="en-US" altLang="en-US"/>
          </a:p>
        </p:txBody>
      </p:sp>
      <p:sp>
        <p:nvSpPr>
          <p:cNvPr id="881666" name="Rectangle 2"/>
          <p:cNvSpPr>
            <a:spLocks noChangeArrowheads="1" noTextEdit="1"/>
          </p:cNvSpPr>
          <p:nvPr>
            <p:ph type="sldImg"/>
          </p:nvPr>
        </p:nvSpPr>
        <p:spPr>
          <a:ln/>
        </p:spPr>
      </p:sp>
      <p:sp>
        <p:nvSpPr>
          <p:cNvPr id="8816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5F6900-D7A2-4382-9B8C-1448733B0DA5}" type="slidenum">
              <a:rPr lang="en-US" altLang="en-US"/>
              <a:pPr/>
              <a:t>92</a:t>
            </a:fld>
            <a:endParaRPr lang="en-US" altLang="en-US"/>
          </a:p>
        </p:txBody>
      </p:sp>
      <p:sp>
        <p:nvSpPr>
          <p:cNvPr id="1007618" name="Rectangle 2"/>
          <p:cNvSpPr>
            <a:spLocks noChangeArrowheads="1" noTextEdit="1"/>
          </p:cNvSpPr>
          <p:nvPr>
            <p:ph type="sldImg"/>
          </p:nvPr>
        </p:nvSpPr>
        <p:spPr>
          <a:ln/>
        </p:spPr>
      </p:sp>
      <p:sp>
        <p:nvSpPr>
          <p:cNvPr id="10076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F2DD66-6F86-498E-B626-10466136823B}" type="slidenum">
              <a:rPr lang="en-US" altLang="en-US"/>
              <a:pPr/>
              <a:t>93</a:t>
            </a:fld>
            <a:endParaRPr lang="en-US" altLang="en-US"/>
          </a:p>
        </p:txBody>
      </p:sp>
      <p:sp>
        <p:nvSpPr>
          <p:cNvPr id="1009666" name="Rectangle 2"/>
          <p:cNvSpPr>
            <a:spLocks noChangeArrowheads="1" noTextEdit="1"/>
          </p:cNvSpPr>
          <p:nvPr>
            <p:ph type="sldImg"/>
          </p:nvPr>
        </p:nvSpPr>
        <p:spPr>
          <a:ln/>
        </p:spPr>
      </p:sp>
      <p:sp>
        <p:nvSpPr>
          <p:cNvPr id="10096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37168F-E852-44FD-832C-8B8662E52749}" type="slidenum">
              <a:rPr lang="en-US" altLang="en-US"/>
              <a:pPr/>
              <a:t>94</a:t>
            </a:fld>
            <a:endParaRPr lang="en-US" altLang="en-US"/>
          </a:p>
        </p:txBody>
      </p:sp>
      <p:sp>
        <p:nvSpPr>
          <p:cNvPr id="883714" name="Rectangle 2"/>
          <p:cNvSpPr>
            <a:spLocks noChangeArrowheads="1" noTextEdit="1"/>
          </p:cNvSpPr>
          <p:nvPr>
            <p:ph type="sldImg"/>
          </p:nvPr>
        </p:nvSpPr>
        <p:spPr>
          <a:ln/>
        </p:spPr>
      </p:sp>
      <p:sp>
        <p:nvSpPr>
          <p:cNvPr id="8837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D595D0-CB43-4874-A76C-F89E5E867E03}" type="slidenum">
              <a:rPr lang="en-US" altLang="en-US"/>
              <a:pPr/>
              <a:t>95</a:t>
            </a:fld>
            <a:endParaRPr lang="en-US" altLang="en-US"/>
          </a:p>
        </p:txBody>
      </p:sp>
      <p:sp>
        <p:nvSpPr>
          <p:cNvPr id="1011714" name="Rectangle 2"/>
          <p:cNvSpPr>
            <a:spLocks noChangeArrowheads="1" noTextEdit="1"/>
          </p:cNvSpPr>
          <p:nvPr>
            <p:ph type="sldImg"/>
          </p:nvPr>
        </p:nvSpPr>
        <p:spPr>
          <a:ln/>
        </p:spPr>
      </p:sp>
      <p:sp>
        <p:nvSpPr>
          <p:cNvPr id="10117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5E8B49-A83D-4A36-84D1-8A22E1248CB4}" type="slidenum">
              <a:rPr lang="en-US" altLang="en-US"/>
              <a:pPr/>
              <a:t>96</a:t>
            </a:fld>
            <a:endParaRPr lang="en-US" altLang="en-US"/>
          </a:p>
        </p:txBody>
      </p:sp>
      <p:sp>
        <p:nvSpPr>
          <p:cNvPr id="1013762" name="Rectangle 2"/>
          <p:cNvSpPr>
            <a:spLocks noChangeArrowheads="1" noTextEdit="1"/>
          </p:cNvSpPr>
          <p:nvPr>
            <p:ph type="sldImg"/>
          </p:nvPr>
        </p:nvSpPr>
        <p:spPr>
          <a:ln/>
        </p:spPr>
      </p:sp>
      <p:sp>
        <p:nvSpPr>
          <p:cNvPr id="10137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F9B46D-4F2B-4929-A2D8-85055C0BF9BF}" type="slidenum">
              <a:rPr lang="en-US" altLang="en-US"/>
              <a:pPr/>
              <a:t>97</a:t>
            </a:fld>
            <a:endParaRPr lang="en-US" altLang="en-US"/>
          </a:p>
        </p:txBody>
      </p:sp>
      <p:sp>
        <p:nvSpPr>
          <p:cNvPr id="1015810" name="Rectangle 2"/>
          <p:cNvSpPr>
            <a:spLocks noChangeArrowheads="1" noTextEdit="1"/>
          </p:cNvSpPr>
          <p:nvPr>
            <p:ph type="sldImg"/>
          </p:nvPr>
        </p:nvSpPr>
        <p:spPr>
          <a:ln/>
        </p:spPr>
      </p:sp>
      <p:sp>
        <p:nvSpPr>
          <p:cNvPr id="10158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1A9F8B-4061-49B3-A69E-64F132E227B8}" type="slidenum">
              <a:rPr lang="en-US" altLang="en-US"/>
              <a:pPr/>
              <a:t>98</a:t>
            </a:fld>
            <a:endParaRPr lang="en-US" altLang="en-US"/>
          </a:p>
        </p:txBody>
      </p:sp>
      <p:sp>
        <p:nvSpPr>
          <p:cNvPr id="885762" name="Rectangle 2"/>
          <p:cNvSpPr>
            <a:spLocks noChangeArrowheads="1" noTextEdit="1"/>
          </p:cNvSpPr>
          <p:nvPr>
            <p:ph type="sldImg"/>
          </p:nvPr>
        </p:nvSpPr>
        <p:spPr>
          <a:ln/>
        </p:spPr>
      </p:sp>
      <p:sp>
        <p:nvSpPr>
          <p:cNvPr id="8857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B86FA9-79DA-4843-A874-89DDA3A221AB}" type="slidenum">
              <a:rPr lang="en-US" altLang="en-US"/>
              <a:pPr/>
              <a:t>99</a:t>
            </a:fld>
            <a:endParaRPr lang="en-US" altLang="en-US"/>
          </a:p>
        </p:txBody>
      </p:sp>
      <p:sp>
        <p:nvSpPr>
          <p:cNvPr id="1017858" name="Rectangle 2"/>
          <p:cNvSpPr>
            <a:spLocks noChangeArrowheads="1" noTextEdit="1"/>
          </p:cNvSpPr>
          <p:nvPr>
            <p:ph type="sldImg"/>
          </p:nvPr>
        </p:nvSpPr>
        <p:spPr>
          <a:ln/>
        </p:spPr>
      </p:sp>
      <p:sp>
        <p:nvSpPr>
          <p:cNvPr id="10178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26A2D7-94B9-4AEE-BAAB-33494F118C06}" type="slidenum">
              <a:rPr lang="en-US" altLang="en-US"/>
              <a:pPr/>
              <a:t>100</a:t>
            </a:fld>
            <a:endParaRPr lang="en-US" altLang="en-US"/>
          </a:p>
        </p:txBody>
      </p:sp>
      <p:sp>
        <p:nvSpPr>
          <p:cNvPr id="1019906" name="Rectangle 2"/>
          <p:cNvSpPr>
            <a:spLocks noChangeArrowheads="1" noTextEdit="1"/>
          </p:cNvSpPr>
          <p:nvPr>
            <p:ph type="sldImg"/>
          </p:nvPr>
        </p:nvSpPr>
        <p:spPr>
          <a:ln/>
        </p:spPr>
      </p:sp>
      <p:sp>
        <p:nvSpPr>
          <p:cNvPr id="1019907"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9389CB9-8C47-4388-979C-03CF59E8BF97}" type="slidenum">
              <a:rPr lang="en-US" altLang="en-US"/>
              <a:pPr/>
              <a:t>‹#›</a:t>
            </a:fld>
            <a:endParaRPr lang="en-US" altLang="en-US"/>
          </a:p>
        </p:txBody>
      </p:sp>
    </p:spTree>
    <p:extLst>
      <p:ext uri="{BB962C8B-B14F-4D97-AF65-F5344CB8AC3E}">
        <p14:creationId xmlns:p14="http://schemas.microsoft.com/office/powerpoint/2010/main" val="1246508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85EA4C7-489A-45CF-A225-74A46EE863F6}" type="slidenum">
              <a:rPr lang="en-US" altLang="en-US"/>
              <a:pPr/>
              <a:t>‹#›</a:t>
            </a:fld>
            <a:endParaRPr lang="en-US" altLang="en-US"/>
          </a:p>
        </p:txBody>
      </p:sp>
    </p:spTree>
    <p:extLst>
      <p:ext uri="{BB962C8B-B14F-4D97-AF65-F5344CB8AC3E}">
        <p14:creationId xmlns:p14="http://schemas.microsoft.com/office/powerpoint/2010/main" val="1237712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438113E-8746-4307-B516-D06F067CA13C}" type="slidenum">
              <a:rPr lang="en-US" altLang="en-US"/>
              <a:pPr/>
              <a:t>‹#›</a:t>
            </a:fld>
            <a:endParaRPr lang="en-US" altLang="en-US"/>
          </a:p>
        </p:txBody>
      </p:sp>
    </p:spTree>
    <p:extLst>
      <p:ext uri="{BB962C8B-B14F-4D97-AF65-F5344CB8AC3E}">
        <p14:creationId xmlns:p14="http://schemas.microsoft.com/office/powerpoint/2010/main" val="3292768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559055D-D7FE-4CCF-9141-87B19147E614}" type="slidenum">
              <a:rPr lang="en-US" altLang="en-US"/>
              <a:pPr/>
              <a:t>‹#›</a:t>
            </a:fld>
            <a:endParaRPr lang="en-US" altLang="en-US"/>
          </a:p>
        </p:txBody>
      </p:sp>
    </p:spTree>
    <p:extLst>
      <p:ext uri="{BB962C8B-B14F-4D97-AF65-F5344CB8AC3E}">
        <p14:creationId xmlns:p14="http://schemas.microsoft.com/office/powerpoint/2010/main" val="665814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908C473-A5FB-4974-8792-56122FCAC881}" type="slidenum">
              <a:rPr lang="en-US" altLang="en-US"/>
              <a:pPr/>
              <a:t>‹#›</a:t>
            </a:fld>
            <a:endParaRPr lang="en-US" altLang="en-US"/>
          </a:p>
        </p:txBody>
      </p:sp>
    </p:spTree>
    <p:extLst>
      <p:ext uri="{BB962C8B-B14F-4D97-AF65-F5344CB8AC3E}">
        <p14:creationId xmlns:p14="http://schemas.microsoft.com/office/powerpoint/2010/main" val="168562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89E2269E-12AE-407F-A205-619B2DF73B26}" type="slidenum">
              <a:rPr lang="en-US" altLang="en-US"/>
              <a:pPr/>
              <a:t>‹#›</a:t>
            </a:fld>
            <a:endParaRPr lang="en-US" altLang="en-US"/>
          </a:p>
        </p:txBody>
      </p:sp>
    </p:spTree>
    <p:extLst>
      <p:ext uri="{BB962C8B-B14F-4D97-AF65-F5344CB8AC3E}">
        <p14:creationId xmlns:p14="http://schemas.microsoft.com/office/powerpoint/2010/main" val="810462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8405D46A-02E9-4C0E-B4FD-6BF4176A42A1}" type="slidenum">
              <a:rPr lang="en-US" altLang="en-US"/>
              <a:pPr/>
              <a:t>‹#›</a:t>
            </a:fld>
            <a:endParaRPr lang="en-US" altLang="en-US"/>
          </a:p>
        </p:txBody>
      </p:sp>
    </p:spTree>
    <p:extLst>
      <p:ext uri="{BB962C8B-B14F-4D97-AF65-F5344CB8AC3E}">
        <p14:creationId xmlns:p14="http://schemas.microsoft.com/office/powerpoint/2010/main" val="1744011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3C72FB18-7529-418C-9A06-1B5E43BFC585}" type="slidenum">
              <a:rPr lang="en-US" altLang="en-US"/>
              <a:pPr/>
              <a:t>‹#›</a:t>
            </a:fld>
            <a:endParaRPr lang="en-US" altLang="en-US"/>
          </a:p>
        </p:txBody>
      </p:sp>
    </p:spTree>
    <p:extLst>
      <p:ext uri="{BB962C8B-B14F-4D97-AF65-F5344CB8AC3E}">
        <p14:creationId xmlns:p14="http://schemas.microsoft.com/office/powerpoint/2010/main" val="1518189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D2B2F06F-6F9E-432D-A597-7841E2948576}" type="slidenum">
              <a:rPr lang="en-US" altLang="en-US"/>
              <a:pPr/>
              <a:t>‹#›</a:t>
            </a:fld>
            <a:endParaRPr lang="en-US" altLang="en-US"/>
          </a:p>
        </p:txBody>
      </p:sp>
    </p:spTree>
    <p:extLst>
      <p:ext uri="{BB962C8B-B14F-4D97-AF65-F5344CB8AC3E}">
        <p14:creationId xmlns:p14="http://schemas.microsoft.com/office/powerpoint/2010/main" val="26974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6AE2FE6-CB44-4E79-BF44-08A1772394BD}" type="slidenum">
              <a:rPr lang="en-US" altLang="en-US"/>
              <a:pPr/>
              <a:t>‹#›</a:t>
            </a:fld>
            <a:endParaRPr lang="en-US" altLang="en-US"/>
          </a:p>
        </p:txBody>
      </p:sp>
    </p:spTree>
    <p:extLst>
      <p:ext uri="{BB962C8B-B14F-4D97-AF65-F5344CB8AC3E}">
        <p14:creationId xmlns:p14="http://schemas.microsoft.com/office/powerpoint/2010/main" val="3355020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F2BBAC11-D7CA-436E-9745-CAF91B5ED3EA}" type="slidenum">
              <a:rPr lang="en-US" altLang="en-US"/>
              <a:pPr/>
              <a:t>‹#›</a:t>
            </a:fld>
            <a:endParaRPr lang="en-US" altLang="en-US"/>
          </a:p>
        </p:txBody>
      </p:sp>
    </p:spTree>
    <p:extLst>
      <p:ext uri="{BB962C8B-B14F-4D97-AF65-F5344CB8AC3E}">
        <p14:creationId xmlns:p14="http://schemas.microsoft.com/office/powerpoint/2010/main" val="2852998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292929"/>
            </a:gs>
            <a:gs pos="50000">
              <a:srgbClr val="CC0000"/>
            </a:gs>
            <a:gs pos="100000">
              <a:srgbClr val="29292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6DCAA564-498E-42A3-9A14-777A7609E26B}"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286000"/>
            <a:ext cx="7772400" cy="1143000"/>
          </a:xfrm>
        </p:spPr>
        <p:txBody>
          <a:bodyPr/>
          <a:lstStyle/>
          <a:p>
            <a:r>
              <a:rPr lang="en-US" altLang="en-US" sz="6600">
                <a:solidFill>
                  <a:srgbClr val="FFFF00"/>
                </a:solidFill>
                <a:effectLst>
                  <a:outerShdw blurRad="38100" dist="38100" dir="2700000" algn="tl">
                    <a:srgbClr val="000000"/>
                  </a:outerShdw>
                </a:effectLst>
                <a:latin typeface="Arial" charset="0"/>
              </a:rPr>
              <a:t>The Last Day</a:t>
            </a:r>
            <a:endParaRPr lang="en-US" altLang="en-US" sz="6600">
              <a:effectLst>
                <a:outerShdw blurRad="38100" dist="38100" dir="2700000" algn="tl">
                  <a:srgbClr val="000000"/>
                </a:outerShdw>
              </a:effectLst>
              <a:latin typeface="Arial" charset="0"/>
            </a:endParaRPr>
          </a:p>
        </p:txBody>
      </p:sp>
      <p:sp>
        <p:nvSpPr>
          <p:cNvPr id="2051" name="Rectangle 3"/>
          <p:cNvSpPr>
            <a:spLocks noGrp="1" noChangeArrowheads="1"/>
          </p:cNvSpPr>
          <p:nvPr>
            <p:ph type="subTitle" idx="1"/>
          </p:nvPr>
        </p:nvSpPr>
        <p:spPr>
          <a:xfrm>
            <a:off x="1371600" y="3886200"/>
            <a:ext cx="6400800" cy="2438400"/>
          </a:xfrm>
        </p:spPr>
        <p:txBody>
          <a:bodyPr/>
          <a:lstStyle/>
          <a:p>
            <a:r>
              <a:rPr lang="en-US" altLang="en-US">
                <a:solidFill>
                  <a:srgbClr val="FFFFFF"/>
                </a:solidFill>
                <a:effectLst>
                  <a:outerShdw blurRad="38100" dist="38100" dir="2700000" algn="tl">
                    <a:srgbClr val="000000"/>
                  </a:outerShdw>
                </a:effectLst>
                <a:latin typeface="Arial" charset="0"/>
              </a:rPr>
              <a:t>New Testament Overview</a:t>
            </a:r>
          </a:p>
          <a:p>
            <a:endParaRPr lang="en-US" altLang="en-US">
              <a:solidFill>
                <a:srgbClr val="FFFFFF"/>
              </a:solidFill>
              <a:effectLst>
                <a:outerShdw blurRad="38100" dist="38100" dir="2700000" algn="tl">
                  <a:srgbClr val="000000"/>
                </a:outerShdw>
              </a:effectLst>
              <a:latin typeface="Arial" charset="0"/>
            </a:endParaRPr>
          </a:p>
          <a:p>
            <a:r>
              <a:rPr lang="en-US" altLang="en-US" sz="1000">
                <a:solidFill>
                  <a:srgbClr val="FFFFFF"/>
                </a:solidFill>
                <a:effectLst>
                  <a:outerShdw blurRad="38100" dist="38100" dir="2700000" algn="tl">
                    <a:srgbClr val="000000"/>
                  </a:outerShdw>
                </a:effectLst>
                <a:latin typeface="Arial" charset="0"/>
              </a:rPr>
              <a:t>By David Dann</a:t>
            </a:r>
          </a:p>
          <a:p>
            <a:endParaRPr lang="en-US" altLang="en-US">
              <a:solidFill>
                <a:srgbClr val="FFFFFF"/>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21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
        <p:nvSpPr>
          <p:cNvPr id="902147" name="Rectangle 3"/>
          <p:cNvSpPr>
            <a:spLocks noGrp="1" noChangeArrowheads="1"/>
          </p:cNvSpPr>
          <p:nvPr>
            <p:ph type="body" idx="1"/>
          </p:nvPr>
        </p:nvSpPr>
        <p:spPr>
          <a:xfrm>
            <a:off x="685800" y="1371600"/>
            <a:ext cx="8229600" cy="5257800"/>
          </a:xfrm>
        </p:spPr>
        <p:txBody>
          <a:bodyPr/>
          <a:lstStyle/>
          <a:p>
            <a:pPr>
              <a:spcBef>
                <a:spcPct val="25000"/>
              </a:spcBef>
            </a:pPr>
            <a:r>
              <a:rPr lang="en-US" altLang="en-US">
                <a:effectLst>
                  <a:outerShdw blurRad="38100" dist="38100" dir="2700000" algn="tl">
                    <a:srgbClr val="000000"/>
                  </a:outerShdw>
                </a:effectLst>
                <a:latin typeface="Arial" charset="0"/>
              </a:rPr>
              <a:t>Jesus spoke of one day in the future that will be “the last day.”</a:t>
            </a:r>
          </a:p>
          <a:p>
            <a:pPr>
              <a:spcBef>
                <a:spcPct val="25000"/>
              </a:spcBef>
            </a:pPr>
            <a:r>
              <a:rPr lang="en-US" altLang="en-US">
                <a:effectLst>
                  <a:outerShdw blurRad="38100" dist="38100" dir="2700000" algn="tl">
                    <a:srgbClr val="000000"/>
                  </a:outerShdw>
                </a:effectLst>
                <a:latin typeface="Arial" charset="0"/>
              </a:rPr>
              <a:t>The history of the earth has covered thousands and thousands of days.</a:t>
            </a:r>
          </a:p>
          <a:p>
            <a:pPr>
              <a:spcBef>
                <a:spcPct val="25000"/>
              </a:spcBef>
            </a:pPr>
            <a:r>
              <a:rPr lang="en-US" altLang="en-US">
                <a:effectLst>
                  <a:outerShdw blurRad="38100" dist="38100" dir="2700000" algn="tl">
                    <a:srgbClr val="000000"/>
                  </a:outerShdw>
                </a:effectLst>
                <a:latin typeface="Arial" charset="0"/>
              </a:rPr>
              <a:t>But the “last day” will mark the end of the history of the world.</a:t>
            </a:r>
          </a:p>
          <a:p>
            <a:pPr>
              <a:spcBef>
                <a:spcPct val="25000"/>
              </a:spcBef>
            </a:pPr>
            <a:r>
              <a:rPr lang="en-US" altLang="en-US">
                <a:effectLst>
                  <a:outerShdw blurRad="38100" dist="38100" dir="2700000" algn="tl">
                    <a:srgbClr val="000000"/>
                  </a:outerShdw>
                </a:effectLst>
                <a:latin typeface="Arial" charset="0"/>
              </a:rPr>
              <a:t>The “last day” is referred to in different ways in the Bible.</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888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1018883"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Each person will receive a just reward on the last day.</a:t>
            </a:r>
          </a:p>
          <a:p>
            <a:r>
              <a:rPr lang="en-US" altLang="en-US">
                <a:effectLst>
                  <a:outerShdw blurRad="38100" dist="38100" dir="2700000" algn="tl">
                    <a:srgbClr val="000000"/>
                  </a:outerShdw>
                </a:effectLst>
                <a:latin typeface="Arial" charset="0"/>
              </a:rPr>
              <a:t>Each individual will be given one of two possible rewards in the judgment.</a:t>
            </a:r>
          </a:p>
          <a:p>
            <a:r>
              <a:rPr lang="en-US" altLang="en-US">
                <a:effectLst>
                  <a:outerShdw blurRad="38100" dist="38100" dir="2700000" algn="tl">
                    <a:srgbClr val="000000"/>
                  </a:outerShdw>
                </a:effectLst>
                <a:latin typeface="Arial" charset="0"/>
              </a:rPr>
              <a:t>The last day will be a day of both joy and sorrow.</a:t>
            </a:r>
          </a:p>
          <a:p>
            <a:pPr lvl="1"/>
            <a:r>
              <a:rPr lang="en-US" altLang="en-US">
                <a:solidFill>
                  <a:schemeClr val="tx2"/>
                </a:solidFill>
                <a:effectLst>
                  <a:outerShdw blurRad="38100" dist="38100" dir="2700000" algn="tl">
                    <a:srgbClr val="000000"/>
                  </a:outerShdw>
                </a:effectLst>
                <a:latin typeface="Arial" charset="0"/>
              </a:rPr>
              <a:t>Those who are saved will have great joy.</a:t>
            </a:r>
          </a:p>
          <a:p>
            <a:pPr lvl="1"/>
            <a:r>
              <a:rPr lang="en-US" altLang="en-US">
                <a:solidFill>
                  <a:schemeClr val="tx2"/>
                </a:solidFill>
                <a:effectLst>
                  <a:outerShdw blurRad="38100" dist="38100" dir="2700000" algn="tl">
                    <a:srgbClr val="000000"/>
                  </a:outerShdw>
                </a:effectLst>
                <a:latin typeface="Arial" charset="0"/>
              </a:rPr>
              <a:t>Those who are lost will have endless sorrow.</a:t>
            </a: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09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1020931"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Each person will receive a just reward on the last day.</a:t>
            </a:r>
          </a:p>
          <a:p>
            <a:r>
              <a:rPr lang="en-US" altLang="en-US">
                <a:effectLst>
                  <a:outerShdw blurRad="38100" dist="38100" dir="2700000" algn="tl">
                    <a:srgbClr val="000000"/>
                  </a:outerShdw>
                </a:effectLst>
                <a:latin typeface="Arial" charset="0"/>
              </a:rPr>
              <a:t>Each individual will be given one of two possible rewards in the judgment.</a:t>
            </a:r>
          </a:p>
          <a:p>
            <a:r>
              <a:rPr lang="en-US" altLang="en-US">
                <a:effectLst>
                  <a:outerShdw blurRad="38100" dist="38100" dir="2700000" algn="tl">
                    <a:srgbClr val="000000"/>
                  </a:outerShdw>
                </a:effectLst>
                <a:latin typeface="Arial" charset="0"/>
              </a:rPr>
              <a:t>The last day will be a day of both joy and sorrow.</a:t>
            </a:r>
          </a:p>
          <a:p>
            <a:pPr lvl="1">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67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886787"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Each person will receive a just reward on the last day.</a:t>
            </a:r>
          </a:p>
          <a:p>
            <a:r>
              <a:rPr lang="en-US" altLang="en-US">
                <a:effectLst>
                  <a:outerShdw blurRad="38100" dist="38100" dir="2700000" algn="tl">
                    <a:srgbClr val="000000"/>
                  </a:outerShdw>
                </a:effectLst>
                <a:latin typeface="Arial" charset="0"/>
              </a:rPr>
              <a:t>Each individual will be given one of two possible rewards in the judgment.</a:t>
            </a:r>
          </a:p>
          <a:p>
            <a:r>
              <a:rPr lang="en-US" altLang="en-US">
                <a:effectLst>
                  <a:outerShdw blurRad="38100" dist="38100" dir="2700000" algn="tl">
                    <a:srgbClr val="000000"/>
                  </a:outerShdw>
                </a:effectLst>
                <a:latin typeface="Arial" charset="0"/>
              </a:rPr>
              <a:t>The last day will be a day of both joy and sorrow.</a:t>
            </a:r>
          </a:p>
          <a:p>
            <a:r>
              <a:rPr lang="en-US" altLang="en-US">
                <a:effectLst>
                  <a:outerShdw blurRad="38100" dist="38100" dir="2700000" algn="tl">
                    <a:srgbClr val="000000"/>
                  </a:outerShdw>
                </a:effectLst>
                <a:latin typeface="Arial" charset="0"/>
              </a:rPr>
              <a:t>Many who believe they are saved will learn that they are actually lost on the last day.</a:t>
            </a: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88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888835"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Each person will receive a just reward on the last day.</a:t>
            </a:r>
          </a:p>
          <a:p>
            <a:r>
              <a:rPr lang="en-US" altLang="en-US">
                <a:effectLst>
                  <a:outerShdw blurRad="38100" dist="38100" dir="2700000" algn="tl">
                    <a:srgbClr val="000000"/>
                  </a:outerShdw>
                </a:effectLst>
                <a:latin typeface="Arial" charset="0"/>
              </a:rPr>
              <a:t>Each individual will be given one of two possible rewards in the judgment.</a:t>
            </a:r>
          </a:p>
          <a:p>
            <a:r>
              <a:rPr lang="en-US" altLang="en-US">
                <a:effectLst>
                  <a:outerShdw blurRad="38100" dist="38100" dir="2700000" algn="tl">
                    <a:srgbClr val="000000"/>
                  </a:outerShdw>
                </a:effectLst>
                <a:latin typeface="Arial" charset="0"/>
              </a:rPr>
              <a:t>The last day will be a day of both joy and sorrow.</a:t>
            </a:r>
          </a:p>
          <a:p>
            <a:r>
              <a:rPr lang="en-US" altLang="en-US">
                <a:effectLst>
                  <a:outerShdw blurRad="38100" dist="38100" dir="2700000" algn="tl">
                    <a:srgbClr val="000000"/>
                  </a:outerShdw>
                </a:effectLst>
                <a:latin typeface="Arial" charset="0"/>
              </a:rPr>
              <a:t>Many who believe they are saved will learn that they are actually lost on the last day.</a:t>
            </a:r>
          </a:p>
        </p:txBody>
      </p:sp>
      <p:sp>
        <p:nvSpPr>
          <p:cNvPr id="888836" name="Rectangle 4"/>
          <p:cNvSpPr>
            <a:spLocks noChangeArrowheads="1"/>
          </p:cNvSpPr>
          <p:nvPr/>
        </p:nvSpPr>
        <p:spPr bwMode="auto">
          <a:xfrm>
            <a:off x="457200" y="1905000"/>
            <a:ext cx="8305800" cy="4724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“Not everyone who says to Me, ‘Lord, Lord,’ shall enter the kingdom of heaven, but he who does the will of My Father in heaven. Many will say to Me in that day, ‘Lord, Lord, have we not prophesied in Your name, cast out demons in Your name, </a:t>
            </a:r>
          </a:p>
          <a:p>
            <a:pPr algn="ctr"/>
            <a:r>
              <a:rPr lang="en-US" altLang="en-US" sz="2800" i="1">
                <a:solidFill>
                  <a:schemeClr val="bg2"/>
                </a:solidFill>
              </a:rPr>
              <a:t>and done many wonders in Your name?’ And then I will declare to them, ‘I never knew you; depart from Me, you who practice lawlessness!’”</a:t>
            </a:r>
          </a:p>
          <a:p>
            <a:pPr algn="ctr"/>
            <a:r>
              <a:rPr lang="en-US" altLang="en-US" sz="2800" i="1">
                <a:solidFill>
                  <a:schemeClr val="bg2"/>
                </a:solidFill>
              </a:rPr>
              <a:t>(Matthew 7:21-23).</a:t>
            </a: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29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1022979"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Each person will receive a just reward on the last day.</a:t>
            </a:r>
          </a:p>
          <a:p>
            <a:r>
              <a:rPr lang="en-US" altLang="en-US">
                <a:effectLst>
                  <a:outerShdw blurRad="38100" dist="38100" dir="2700000" algn="tl">
                    <a:srgbClr val="000000"/>
                  </a:outerShdw>
                </a:effectLst>
                <a:latin typeface="Arial" charset="0"/>
              </a:rPr>
              <a:t>Each individual will be given one of two possible rewards in the judgment.</a:t>
            </a:r>
          </a:p>
          <a:p>
            <a:r>
              <a:rPr lang="en-US" altLang="en-US">
                <a:effectLst>
                  <a:outerShdw blurRad="38100" dist="38100" dir="2700000" algn="tl">
                    <a:srgbClr val="000000"/>
                  </a:outerShdw>
                </a:effectLst>
                <a:latin typeface="Arial" charset="0"/>
              </a:rPr>
              <a:t>The last day will be a day of both joy and sorrow.</a:t>
            </a:r>
          </a:p>
          <a:p>
            <a:r>
              <a:rPr lang="en-US" altLang="en-US">
                <a:effectLst>
                  <a:outerShdw blurRad="38100" dist="38100" dir="2700000" algn="tl">
                    <a:srgbClr val="000000"/>
                  </a:outerShdw>
                </a:effectLst>
                <a:latin typeface="Arial" charset="0"/>
              </a:rPr>
              <a:t>Many who believe they are saved will learn that they are actually lost on the last day.</a:t>
            </a: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088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50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
        <p:nvSpPr>
          <p:cNvPr id="1025027" name="Rectangle 3"/>
          <p:cNvSpPr>
            <a:spLocks noGrp="1" noChangeArrowheads="1"/>
          </p:cNvSpPr>
          <p:nvPr>
            <p:ph type="body" idx="1"/>
          </p:nvPr>
        </p:nvSpPr>
        <p:spPr>
          <a:xfrm>
            <a:off x="685800" y="1752600"/>
            <a:ext cx="8229600" cy="5105400"/>
          </a:xfrm>
        </p:spPr>
        <p:txBody>
          <a:bodyPr/>
          <a:lstStyle/>
          <a:p>
            <a:pPr marL="609600" indent="-609600">
              <a:spcBef>
                <a:spcPct val="100000"/>
              </a:spcBef>
              <a:buFontTx/>
              <a:buAutoNum type="arabicPeriod"/>
            </a:pPr>
            <a:r>
              <a:rPr lang="en-US" altLang="en-US" sz="3600" b="1">
                <a:effectLst>
                  <a:outerShdw blurRad="38100" dist="38100" dir="2700000" algn="tl">
                    <a:srgbClr val="000000"/>
                  </a:outerShdw>
                </a:effectLst>
                <a:latin typeface="Arial" charset="0"/>
              </a:rPr>
              <a:t>The Second Coming Of Christ.</a:t>
            </a: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70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
        <p:nvSpPr>
          <p:cNvPr id="1027075" name="Rectangle 3"/>
          <p:cNvSpPr>
            <a:spLocks noGrp="1" noChangeArrowheads="1"/>
          </p:cNvSpPr>
          <p:nvPr>
            <p:ph type="body" idx="1"/>
          </p:nvPr>
        </p:nvSpPr>
        <p:spPr>
          <a:xfrm>
            <a:off x="685800" y="1752600"/>
            <a:ext cx="8229600" cy="5105400"/>
          </a:xfrm>
        </p:spPr>
        <p:txBody>
          <a:bodyPr/>
          <a:lstStyle/>
          <a:p>
            <a:pPr marL="609600" indent="-609600">
              <a:spcBef>
                <a:spcPct val="100000"/>
              </a:spcBef>
              <a:buFontTx/>
              <a:buAutoNum type="arabicPeriod"/>
            </a:pPr>
            <a:r>
              <a:rPr lang="en-US" altLang="en-US" sz="3600" b="1">
                <a:effectLst>
                  <a:outerShdw blurRad="38100" dist="38100" dir="2700000" algn="tl">
                    <a:srgbClr val="000000"/>
                  </a:outerShdw>
                </a:effectLst>
                <a:latin typeface="Arial" charset="0"/>
              </a:rPr>
              <a:t>The Second Coming Of Christ.</a:t>
            </a:r>
          </a:p>
          <a:p>
            <a:pPr marL="609600" indent="-609600">
              <a:spcBef>
                <a:spcPct val="100000"/>
              </a:spcBef>
              <a:buFontTx/>
              <a:buAutoNum type="arabicPeriod"/>
            </a:pPr>
            <a:r>
              <a:rPr lang="en-US" altLang="en-US" sz="3600" b="1">
                <a:effectLst>
                  <a:outerShdw blurRad="38100" dist="38100" dir="2700000" algn="tl">
                    <a:srgbClr val="000000"/>
                  </a:outerShdw>
                </a:effectLst>
                <a:latin typeface="Arial" charset="0"/>
              </a:rPr>
              <a:t>The Resurrection Of The Dead.</a:t>
            </a: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91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
        <p:nvSpPr>
          <p:cNvPr id="1029123" name="Rectangle 3"/>
          <p:cNvSpPr>
            <a:spLocks noGrp="1" noChangeArrowheads="1"/>
          </p:cNvSpPr>
          <p:nvPr>
            <p:ph type="body" idx="1"/>
          </p:nvPr>
        </p:nvSpPr>
        <p:spPr>
          <a:xfrm>
            <a:off x="685800" y="1752600"/>
            <a:ext cx="8229600" cy="5105400"/>
          </a:xfrm>
        </p:spPr>
        <p:txBody>
          <a:bodyPr/>
          <a:lstStyle/>
          <a:p>
            <a:pPr marL="609600" indent="-609600">
              <a:spcBef>
                <a:spcPct val="100000"/>
              </a:spcBef>
              <a:buFontTx/>
              <a:buAutoNum type="arabicPeriod"/>
            </a:pPr>
            <a:r>
              <a:rPr lang="en-US" altLang="en-US" sz="3600" b="1">
                <a:effectLst>
                  <a:outerShdw blurRad="38100" dist="38100" dir="2700000" algn="tl">
                    <a:srgbClr val="000000"/>
                  </a:outerShdw>
                </a:effectLst>
                <a:latin typeface="Arial" charset="0"/>
              </a:rPr>
              <a:t>The Second Coming Of Christ.</a:t>
            </a:r>
          </a:p>
          <a:p>
            <a:pPr marL="609600" indent="-609600">
              <a:spcBef>
                <a:spcPct val="100000"/>
              </a:spcBef>
              <a:buFontTx/>
              <a:buAutoNum type="arabicPeriod"/>
            </a:pPr>
            <a:r>
              <a:rPr lang="en-US" altLang="en-US" sz="3600" b="1">
                <a:effectLst>
                  <a:outerShdw blurRad="38100" dist="38100" dir="2700000" algn="tl">
                    <a:srgbClr val="000000"/>
                  </a:outerShdw>
                </a:effectLst>
                <a:latin typeface="Arial" charset="0"/>
              </a:rPr>
              <a:t>The Resurrection Of The Dead.</a:t>
            </a:r>
          </a:p>
          <a:p>
            <a:pPr marL="609600" indent="-609600">
              <a:spcBef>
                <a:spcPct val="100000"/>
              </a:spcBef>
              <a:buFontTx/>
              <a:buAutoNum type="arabicPeriod"/>
            </a:pPr>
            <a:r>
              <a:rPr lang="en-US" altLang="en-US" sz="3600" b="1">
                <a:effectLst>
                  <a:outerShdw blurRad="38100" dist="38100" dir="2700000" algn="tl">
                    <a:srgbClr val="000000"/>
                  </a:outerShdw>
                </a:effectLst>
                <a:latin typeface="Arial" charset="0"/>
              </a:rPr>
              <a:t>The Destruction Of The World.</a:t>
            </a: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11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
        <p:nvSpPr>
          <p:cNvPr id="1031171" name="Rectangle 3"/>
          <p:cNvSpPr>
            <a:spLocks noGrp="1" noChangeArrowheads="1"/>
          </p:cNvSpPr>
          <p:nvPr>
            <p:ph type="body" idx="1"/>
          </p:nvPr>
        </p:nvSpPr>
        <p:spPr>
          <a:xfrm>
            <a:off x="685800" y="1752600"/>
            <a:ext cx="8229600" cy="5105400"/>
          </a:xfrm>
        </p:spPr>
        <p:txBody>
          <a:bodyPr/>
          <a:lstStyle/>
          <a:p>
            <a:pPr marL="609600" indent="-609600">
              <a:spcBef>
                <a:spcPct val="100000"/>
              </a:spcBef>
              <a:buFontTx/>
              <a:buAutoNum type="arabicPeriod"/>
            </a:pPr>
            <a:r>
              <a:rPr lang="en-US" altLang="en-US" sz="3600" b="1">
                <a:effectLst>
                  <a:outerShdw blurRad="38100" dist="38100" dir="2700000" algn="tl">
                    <a:srgbClr val="000000"/>
                  </a:outerShdw>
                </a:effectLst>
                <a:latin typeface="Arial" charset="0"/>
              </a:rPr>
              <a:t>The Second Coming Of Christ.</a:t>
            </a:r>
          </a:p>
          <a:p>
            <a:pPr marL="609600" indent="-609600">
              <a:spcBef>
                <a:spcPct val="100000"/>
              </a:spcBef>
              <a:buFontTx/>
              <a:buAutoNum type="arabicPeriod"/>
            </a:pPr>
            <a:r>
              <a:rPr lang="en-US" altLang="en-US" sz="3600" b="1">
                <a:effectLst>
                  <a:outerShdw blurRad="38100" dist="38100" dir="2700000" algn="tl">
                    <a:srgbClr val="000000"/>
                  </a:outerShdw>
                </a:effectLst>
                <a:latin typeface="Arial" charset="0"/>
              </a:rPr>
              <a:t>The Resurrection Of The Dead.</a:t>
            </a:r>
          </a:p>
          <a:p>
            <a:pPr marL="609600" indent="-609600">
              <a:spcBef>
                <a:spcPct val="100000"/>
              </a:spcBef>
              <a:buFontTx/>
              <a:buAutoNum type="arabicPeriod"/>
            </a:pPr>
            <a:r>
              <a:rPr lang="en-US" altLang="en-US" sz="3600" b="1">
                <a:effectLst>
                  <a:outerShdw blurRad="38100" dist="38100" dir="2700000" algn="tl">
                    <a:srgbClr val="000000"/>
                  </a:outerShdw>
                </a:effectLst>
                <a:latin typeface="Arial" charset="0"/>
              </a:rPr>
              <a:t>The Destruction Of The World.</a:t>
            </a:r>
          </a:p>
          <a:p>
            <a:pPr marL="609600" indent="-609600">
              <a:spcBef>
                <a:spcPct val="100000"/>
              </a:spcBef>
              <a:buFontTx/>
              <a:buAutoNum type="arabicPeriod"/>
            </a:pPr>
            <a:r>
              <a:rPr lang="en-US" altLang="en-US" sz="3600" b="1">
                <a:effectLst>
                  <a:outerShdw blurRad="38100" dist="38100" dir="2700000" algn="tl">
                    <a:srgbClr val="000000"/>
                  </a:outerShdw>
                </a:effectLst>
                <a:latin typeface="Arial" charset="0"/>
              </a:rPr>
              <a:t>The Final Judgment.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408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
        <p:nvSpPr>
          <p:cNvPr id="814083" name="Rectangle 3"/>
          <p:cNvSpPr>
            <a:spLocks noGrp="1" noChangeArrowheads="1"/>
          </p:cNvSpPr>
          <p:nvPr>
            <p:ph type="body" idx="1"/>
          </p:nvPr>
        </p:nvSpPr>
        <p:spPr>
          <a:xfrm>
            <a:off x="685800" y="1371600"/>
            <a:ext cx="8229600" cy="5257800"/>
          </a:xfrm>
        </p:spPr>
        <p:txBody>
          <a:bodyPr/>
          <a:lstStyle/>
          <a:p>
            <a:pPr>
              <a:spcBef>
                <a:spcPct val="25000"/>
              </a:spcBef>
            </a:pPr>
            <a:r>
              <a:rPr lang="en-US" altLang="en-US">
                <a:effectLst>
                  <a:outerShdw blurRad="38100" dist="38100" dir="2700000" algn="tl">
                    <a:srgbClr val="000000"/>
                  </a:outerShdw>
                </a:effectLst>
                <a:latin typeface="Arial" charset="0"/>
              </a:rPr>
              <a:t>Jesus spoke of one day in the future that will be “the last day.”</a:t>
            </a:r>
          </a:p>
          <a:p>
            <a:pPr>
              <a:spcBef>
                <a:spcPct val="25000"/>
              </a:spcBef>
            </a:pPr>
            <a:r>
              <a:rPr lang="en-US" altLang="en-US">
                <a:effectLst>
                  <a:outerShdw blurRad="38100" dist="38100" dir="2700000" algn="tl">
                    <a:srgbClr val="000000"/>
                  </a:outerShdw>
                </a:effectLst>
                <a:latin typeface="Arial" charset="0"/>
              </a:rPr>
              <a:t>The history of the earth has covered thousands and thousands of days.</a:t>
            </a:r>
          </a:p>
          <a:p>
            <a:pPr>
              <a:spcBef>
                <a:spcPct val="25000"/>
              </a:spcBef>
            </a:pPr>
            <a:r>
              <a:rPr lang="en-US" altLang="en-US">
                <a:effectLst>
                  <a:outerShdw blurRad="38100" dist="38100" dir="2700000" algn="tl">
                    <a:srgbClr val="000000"/>
                  </a:outerShdw>
                </a:effectLst>
                <a:latin typeface="Arial" charset="0"/>
              </a:rPr>
              <a:t>But the “last day” will mark the end of the history of the world.</a:t>
            </a:r>
          </a:p>
          <a:p>
            <a:pPr>
              <a:spcBef>
                <a:spcPct val="25000"/>
              </a:spcBef>
            </a:pPr>
            <a:r>
              <a:rPr lang="en-US" altLang="en-US">
                <a:effectLst>
                  <a:outerShdw blurRad="38100" dist="38100" dir="2700000" algn="tl">
                    <a:srgbClr val="000000"/>
                  </a:outerShdw>
                </a:effectLst>
                <a:latin typeface="Arial" charset="0"/>
              </a:rPr>
              <a:t>The “last day” is referred to in different ways in the Bible.</a:t>
            </a:r>
          </a:p>
        </p:txBody>
      </p:sp>
      <p:sp>
        <p:nvSpPr>
          <p:cNvPr id="814084" name="Rectangle 4"/>
          <p:cNvSpPr>
            <a:spLocks noChangeArrowheads="1"/>
          </p:cNvSpPr>
          <p:nvPr/>
        </p:nvSpPr>
        <p:spPr bwMode="auto">
          <a:xfrm>
            <a:off x="457200" y="3733800"/>
            <a:ext cx="8077200" cy="2743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“…so that you come short in no gift, eagerly waiting for the revelation of our Lord Jesus Christ, who will also confirm you to the end, that you may be blameless in </a:t>
            </a:r>
            <a:r>
              <a:rPr lang="en-US" altLang="en-US" sz="2800" i="1" u="sng">
                <a:solidFill>
                  <a:schemeClr val="bg2"/>
                </a:solidFill>
              </a:rPr>
              <a:t>the day of our Lord Jesus Christ</a:t>
            </a:r>
            <a:r>
              <a:rPr lang="en-US" altLang="en-US" sz="2800" i="1">
                <a:solidFill>
                  <a:schemeClr val="bg2"/>
                </a:solidFill>
              </a:rPr>
              <a:t>” </a:t>
            </a:r>
          </a:p>
          <a:p>
            <a:pPr algn="ctr"/>
            <a:r>
              <a:rPr lang="en-US" altLang="en-US" sz="2800" i="1">
                <a:solidFill>
                  <a:schemeClr val="bg2"/>
                </a:solidFill>
              </a:rPr>
              <a:t>(1 Corinthians 1:7-8).</a:t>
            </a: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3218" name="Oval 2"/>
          <p:cNvSpPr>
            <a:spLocks noChangeArrowheads="1"/>
          </p:cNvSpPr>
          <p:nvPr/>
        </p:nvSpPr>
        <p:spPr bwMode="auto">
          <a:xfrm>
            <a:off x="228600" y="1371600"/>
            <a:ext cx="8686800" cy="43434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5400" b="1">
                <a:solidFill>
                  <a:srgbClr val="600000"/>
                </a:solidFill>
                <a:effectLst>
                  <a:outerShdw blurRad="38100" dist="38100" dir="2700000" algn="tl">
                    <a:srgbClr val="000000"/>
                  </a:outerShdw>
                </a:effectLst>
              </a:rPr>
              <a:t>Are you ready for the last day???</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82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
        <p:nvSpPr>
          <p:cNvPr id="908291" name="Rectangle 3"/>
          <p:cNvSpPr>
            <a:spLocks noGrp="1" noChangeArrowheads="1"/>
          </p:cNvSpPr>
          <p:nvPr>
            <p:ph type="body" idx="1"/>
          </p:nvPr>
        </p:nvSpPr>
        <p:spPr>
          <a:xfrm>
            <a:off x="685800" y="1371600"/>
            <a:ext cx="8229600" cy="5257800"/>
          </a:xfrm>
        </p:spPr>
        <p:txBody>
          <a:bodyPr/>
          <a:lstStyle/>
          <a:p>
            <a:pPr>
              <a:spcBef>
                <a:spcPct val="25000"/>
              </a:spcBef>
            </a:pPr>
            <a:r>
              <a:rPr lang="en-US" altLang="en-US">
                <a:effectLst>
                  <a:outerShdw blurRad="38100" dist="38100" dir="2700000" algn="tl">
                    <a:srgbClr val="000000"/>
                  </a:outerShdw>
                </a:effectLst>
                <a:latin typeface="Arial" charset="0"/>
              </a:rPr>
              <a:t>Jesus spoke of one day in the future that will be “the last day.”</a:t>
            </a:r>
          </a:p>
          <a:p>
            <a:pPr>
              <a:spcBef>
                <a:spcPct val="25000"/>
              </a:spcBef>
            </a:pPr>
            <a:r>
              <a:rPr lang="en-US" altLang="en-US">
                <a:effectLst>
                  <a:outerShdw blurRad="38100" dist="38100" dir="2700000" algn="tl">
                    <a:srgbClr val="000000"/>
                  </a:outerShdw>
                </a:effectLst>
                <a:latin typeface="Arial" charset="0"/>
              </a:rPr>
              <a:t>The history of the earth has covered thousands and thousands of days.</a:t>
            </a:r>
          </a:p>
          <a:p>
            <a:pPr>
              <a:spcBef>
                <a:spcPct val="25000"/>
              </a:spcBef>
            </a:pPr>
            <a:r>
              <a:rPr lang="en-US" altLang="en-US">
                <a:effectLst>
                  <a:outerShdw blurRad="38100" dist="38100" dir="2700000" algn="tl">
                    <a:srgbClr val="000000"/>
                  </a:outerShdw>
                </a:effectLst>
                <a:latin typeface="Arial" charset="0"/>
              </a:rPr>
              <a:t>But the “last day” will mark the end of the history of the world.</a:t>
            </a:r>
          </a:p>
          <a:p>
            <a:pPr>
              <a:spcBef>
                <a:spcPct val="25000"/>
              </a:spcBef>
            </a:pPr>
            <a:r>
              <a:rPr lang="en-US" altLang="en-US">
                <a:effectLst>
                  <a:outerShdw blurRad="38100" dist="38100" dir="2700000" algn="tl">
                    <a:srgbClr val="000000"/>
                  </a:outerShdw>
                </a:effectLst>
                <a:latin typeface="Arial" charset="0"/>
              </a:rPr>
              <a:t>The “last day” is referred to in different ways in the Bible.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61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
        <p:nvSpPr>
          <p:cNvPr id="816131" name="Rectangle 3"/>
          <p:cNvSpPr>
            <a:spLocks noGrp="1" noChangeArrowheads="1"/>
          </p:cNvSpPr>
          <p:nvPr>
            <p:ph type="body" idx="1"/>
          </p:nvPr>
        </p:nvSpPr>
        <p:spPr>
          <a:xfrm>
            <a:off x="685800" y="1371600"/>
            <a:ext cx="8229600" cy="5257800"/>
          </a:xfrm>
        </p:spPr>
        <p:txBody>
          <a:bodyPr/>
          <a:lstStyle/>
          <a:p>
            <a:pPr>
              <a:spcBef>
                <a:spcPct val="25000"/>
              </a:spcBef>
            </a:pPr>
            <a:r>
              <a:rPr lang="en-US" altLang="en-US">
                <a:effectLst>
                  <a:outerShdw blurRad="38100" dist="38100" dir="2700000" algn="tl">
                    <a:srgbClr val="000000"/>
                  </a:outerShdw>
                </a:effectLst>
                <a:latin typeface="Arial" charset="0"/>
              </a:rPr>
              <a:t>Jesus spoke of one day in the future that will be “the last day.”</a:t>
            </a:r>
          </a:p>
          <a:p>
            <a:pPr>
              <a:spcBef>
                <a:spcPct val="25000"/>
              </a:spcBef>
            </a:pPr>
            <a:r>
              <a:rPr lang="en-US" altLang="en-US">
                <a:effectLst>
                  <a:outerShdw blurRad="38100" dist="38100" dir="2700000" algn="tl">
                    <a:srgbClr val="000000"/>
                  </a:outerShdw>
                </a:effectLst>
                <a:latin typeface="Arial" charset="0"/>
              </a:rPr>
              <a:t>The history of the earth has covered thousands and thousands of days.</a:t>
            </a:r>
          </a:p>
          <a:p>
            <a:pPr>
              <a:spcBef>
                <a:spcPct val="25000"/>
              </a:spcBef>
            </a:pPr>
            <a:r>
              <a:rPr lang="en-US" altLang="en-US">
                <a:effectLst>
                  <a:outerShdw blurRad="38100" dist="38100" dir="2700000" algn="tl">
                    <a:srgbClr val="000000"/>
                  </a:outerShdw>
                </a:effectLst>
                <a:latin typeface="Arial" charset="0"/>
              </a:rPr>
              <a:t>But the “last day” will mark the end of the history of the world.</a:t>
            </a:r>
          </a:p>
          <a:p>
            <a:pPr>
              <a:spcBef>
                <a:spcPct val="25000"/>
              </a:spcBef>
            </a:pPr>
            <a:r>
              <a:rPr lang="en-US" altLang="en-US">
                <a:effectLst>
                  <a:outerShdw blurRad="38100" dist="38100" dir="2700000" algn="tl">
                    <a:srgbClr val="000000"/>
                  </a:outerShdw>
                </a:effectLst>
                <a:latin typeface="Arial" charset="0"/>
              </a:rPr>
              <a:t>The “last day” is referred to in different ways in the Bible.</a:t>
            </a:r>
          </a:p>
        </p:txBody>
      </p:sp>
      <p:sp>
        <p:nvSpPr>
          <p:cNvPr id="816132" name="Rectangle 4"/>
          <p:cNvSpPr>
            <a:spLocks noChangeArrowheads="1"/>
          </p:cNvSpPr>
          <p:nvPr/>
        </p:nvSpPr>
        <p:spPr bwMode="auto">
          <a:xfrm>
            <a:off x="457200" y="3733800"/>
            <a:ext cx="8077200" cy="2743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“…looking for and hastening the coming of </a:t>
            </a:r>
            <a:r>
              <a:rPr lang="en-US" altLang="en-US" sz="2800" i="1" u="sng">
                <a:solidFill>
                  <a:schemeClr val="bg2"/>
                </a:solidFill>
              </a:rPr>
              <a:t>the day of God</a:t>
            </a:r>
            <a:r>
              <a:rPr lang="en-US" altLang="en-US" sz="2800" i="1">
                <a:solidFill>
                  <a:schemeClr val="bg2"/>
                </a:solidFill>
              </a:rPr>
              <a:t>…” (2 Peter 3:12).</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03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
        <p:nvSpPr>
          <p:cNvPr id="910339" name="Rectangle 3"/>
          <p:cNvSpPr>
            <a:spLocks noGrp="1" noChangeArrowheads="1"/>
          </p:cNvSpPr>
          <p:nvPr>
            <p:ph type="body" idx="1"/>
          </p:nvPr>
        </p:nvSpPr>
        <p:spPr>
          <a:xfrm>
            <a:off x="685800" y="1371600"/>
            <a:ext cx="8229600" cy="5257800"/>
          </a:xfrm>
        </p:spPr>
        <p:txBody>
          <a:bodyPr/>
          <a:lstStyle/>
          <a:p>
            <a:pPr>
              <a:spcBef>
                <a:spcPct val="25000"/>
              </a:spcBef>
            </a:pPr>
            <a:r>
              <a:rPr lang="en-US" altLang="en-US">
                <a:effectLst>
                  <a:outerShdw blurRad="38100" dist="38100" dir="2700000" algn="tl">
                    <a:srgbClr val="000000"/>
                  </a:outerShdw>
                </a:effectLst>
                <a:latin typeface="Arial" charset="0"/>
              </a:rPr>
              <a:t>Jesus spoke of one day in the future that will be “the last day.”</a:t>
            </a:r>
          </a:p>
          <a:p>
            <a:pPr>
              <a:spcBef>
                <a:spcPct val="25000"/>
              </a:spcBef>
            </a:pPr>
            <a:r>
              <a:rPr lang="en-US" altLang="en-US">
                <a:effectLst>
                  <a:outerShdw blurRad="38100" dist="38100" dir="2700000" algn="tl">
                    <a:srgbClr val="000000"/>
                  </a:outerShdw>
                </a:effectLst>
                <a:latin typeface="Arial" charset="0"/>
              </a:rPr>
              <a:t>The history of the earth has covered thousands and thousands of days.</a:t>
            </a:r>
          </a:p>
          <a:p>
            <a:pPr>
              <a:spcBef>
                <a:spcPct val="25000"/>
              </a:spcBef>
            </a:pPr>
            <a:r>
              <a:rPr lang="en-US" altLang="en-US">
                <a:effectLst>
                  <a:outerShdw blurRad="38100" dist="38100" dir="2700000" algn="tl">
                    <a:srgbClr val="000000"/>
                  </a:outerShdw>
                </a:effectLst>
                <a:latin typeface="Arial" charset="0"/>
              </a:rPr>
              <a:t>But the “last day” will mark the end of the history of the world.</a:t>
            </a:r>
          </a:p>
          <a:p>
            <a:pPr>
              <a:spcBef>
                <a:spcPct val="25000"/>
              </a:spcBef>
            </a:pPr>
            <a:r>
              <a:rPr lang="en-US" altLang="en-US">
                <a:effectLst>
                  <a:outerShdw blurRad="38100" dist="38100" dir="2700000" algn="tl">
                    <a:srgbClr val="000000"/>
                  </a:outerShdw>
                </a:effectLst>
                <a:latin typeface="Arial" charset="0"/>
              </a:rPr>
              <a:t>The “last day” is referred to in different ways in the Bible.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81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
        <p:nvSpPr>
          <p:cNvPr id="818179" name="Rectangle 3"/>
          <p:cNvSpPr>
            <a:spLocks noGrp="1" noChangeArrowheads="1"/>
          </p:cNvSpPr>
          <p:nvPr>
            <p:ph type="body" idx="1"/>
          </p:nvPr>
        </p:nvSpPr>
        <p:spPr>
          <a:xfrm>
            <a:off x="685800" y="1371600"/>
            <a:ext cx="8229600" cy="5257800"/>
          </a:xfrm>
        </p:spPr>
        <p:txBody>
          <a:bodyPr/>
          <a:lstStyle/>
          <a:p>
            <a:pPr>
              <a:spcBef>
                <a:spcPct val="25000"/>
              </a:spcBef>
            </a:pPr>
            <a:r>
              <a:rPr lang="en-US" altLang="en-US">
                <a:effectLst>
                  <a:outerShdw blurRad="38100" dist="38100" dir="2700000" algn="tl">
                    <a:srgbClr val="000000"/>
                  </a:outerShdw>
                </a:effectLst>
                <a:latin typeface="Arial" charset="0"/>
              </a:rPr>
              <a:t>Jesus spoke of one day in the future that will be “the last day.”</a:t>
            </a:r>
          </a:p>
          <a:p>
            <a:pPr>
              <a:spcBef>
                <a:spcPct val="25000"/>
              </a:spcBef>
            </a:pPr>
            <a:r>
              <a:rPr lang="en-US" altLang="en-US">
                <a:effectLst>
                  <a:outerShdw blurRad="38100" dist="38100" dir="2700000" algn="tl">
                    <a:srgbClr val="000000"/>
                  </a:outerShdw>
                </a:effectLst>
                <a:latin typeface="Arial" charset="0"/>
              </a:rPr>
              <a:t>The history of the earth has covered thousands and thousands of days.</a:t>
            </a:r>
          </a:p>
          <a:p>
            <a:pPr>
              <a:spcBef>
                <a:spcPct val="25000"/>
              </a:spcBef>
            </a:pPr>
            <a:r>
              <a:rPr lang="en-US" altLang="en-US">
                <a:effectLst>
                  <a:outerShdw blurRad="38100" dist="38100" dir="2700000" algn="tl">
                    <a:srgbClr val="000000"/>
                  </a:outerShdw>
                </a:effectLst>
                <a:latin typeface="Arial" charset="0"/>
              </a:rPr>
              <a:t>But the “last day” will mark the end of the history of the world.</a:t>
            </a:r>
          </a:p>
          <a:p>
            <a:pPr>
              <a:spcBef>
                <a:spcPct val="25000"/>
              </a:spcBef>
            </a:pPr>
            <a:r>
              <a:rPr lang="en-US" altLang="en-US">
                <a:effectLst>
                  <a:outerShdw blurRad="38100" dist="38100" dir="2700000" algn="tl">
                    <a:srgbClr val="000000"/>
                  </a:outerShdw>
                </a:effectLst>
                <a:latin typeface="Arial" charset="0"/>
              </a:rPr>
              <a:t>The “last day” is referred to in different ways in the Bible.</a:t>
            </a:r>
          </a:p>
        </p:txBody>
      </p:sp>
      <p:sp>
        <p:nvSpPr>
          <p:cNvPr id="818180" name="Rectangle 4"/>
          <p:cNvSpPr>
            <a:spLocks noChangeArrowheads="1"/>
          </p:cNvSpPr>
          <p:nvPr/>
        </p:nvSpPr>
        <p:spPr bwMode="auto">
          <a:xfrm>
            <a:off x="457200" y="3733800"/>
            <a:ext cx="8077200" cy="2743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the angels who did not keep their proper domain, but left their own abode, He has reserved in everlasting chains under darkness for the judgment of </a:t>
            </a:r>
            <a:r>
              <a:rPr lang="en-US" altLang="en-US" sz="2800" i="1" u="sng">
                <a:solidFill>
                  <a:schemeClr val="bg2"/>
                </a:solidFill>
              </a:rPr>
              <a:t>the great day</a:t>
            </a:r>
            <a:r>
              <a:rPr lang="en-US" altLang="en-US" sz="2800" i="1">
                <a:solidFill>
                  <a:schemeClr val="bg2"/>
                </a:solidFill>
              </a:rPr>
              <a:t>” (Jude 6).</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23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
        <p:nvSpPr>
          <p:cNvPr id="912387" name="Rectangle 3"/>
          <p:cNvSpPr>
            <a:spLocks noGrp="1" noChangeArrowheads="1"/>
          </p:cNvSpPr>
          <p:nvPr>
            <p:ph type="body" idx="1"/>
          </p:nvPr>
        </p:nvSpPr>
        <p:spPr>
          <a:xfrm>
            <a:off x="685800" y="1371600"/>
            <a:ext cx="8229600" cy="5257800"/>
          </a:xfrm>
        </p:spPr>
        <p:txBody>
          <a:bodyPr/>
          <a:lstStyle/>
          <a:p>
            <a:pPr>
              <a:spcBef>
                <a:spcPct val="25000"/>
              </a:spcBef>
            </a:pPr>
            <a:r>
              <a:rPr lang="en-US" altLang="en-US">
                <a:effectLst>
                  <a:outerShdw blurRad="38100" dist="38100" dir="2700000" algn="tl">
                    <a:srgbClr val="000000"/>
                  </a:outerShdw>
                </a:effectLst>
                <a:latin typeface="Arial" charset="0"/>
              </a:rPr>
              <a:t>Jesus spoke of one day in the future that will be “the last day.”</a:t>
            </a:r>
          </a:p>
          <a:p>
            <a:pPr>
              <a:spcBef>
                <a:spcPct val="25000"/>
              </a:spcBef>
            </a:pPr>
            <a:r>
              <a:rPr lang="en-US" altLang="en-US">
                <a:effectLst>
                  <a:outerShdw blurRad="38100" dist="38100" dir="2700000" algn="tl">
                    <a:srgbClr val="000000"/>
                  </a:outerShdw>
                </a:effectLst>
                <a:latin typeface="Arial" charset="0"/>
              </a:rPr>
              <a:t>The history of the earth has covered thousands and thousands of days.</a:t>
            </a:r>
          </a:p>
          <a:p>
            <a:pPr>
              <a:spcBef>
                <a:spcPct val="25000"/>
              </a:spcBef>
            </a:pPr>
            <a:r>
              <a:rPr lang="en-US" altLang="en-US">
                <a:effectLst>
                  <a:outerShdw blurRad="38100" dist="38100" dir="2700000" algn="tl">
                    <a:srgbClr val="000000"/>
                  </a:outerShdw>
                </a:effectLst>
                <a:latin typeface="Arial" charset="0"/>
              </a:rPr>
              <a:t>But the “last day” will mark the end of the history of the world.</a:t>
            </a:r>
          </a:p>
          <a:p>
            <a:pPr>
              <a:spcBef>
                <a:spcPct val="25000"/>
              </a:spcBef>
            </a:pPr>
            <a:r>
              <a:rPr lang="en-US" altLang="en-US">
                <a:effectLst>
                  <a:outerShdw blurRad="38100" dist="38100" dir="2700000" algn="tl">
                    <a:srgbClr val="000000"/>
                  </a:outerShdw>
                </a:effectLst>
                <a:latin typeface="Arial" charset="0"/>
              </a:rPr>
              <a:t>The “last day” is referred to in different ways in the Bible.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02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
        <p:nvSpPr>
          <p:cNvPr id="820227" name="Rectangle 3"/>
          <p:cNvSpPr>
            <a:spLocks noGrp="1" noChangeArrowheads="1"/>
          </p:cNvSpPr>
          <p:nvPr>
            <p:ph type="body" idx="1"/>
          </p:nvPr>
        </p:nvSpPr>
        <p:spPr>
          <a:xfrm>
            <a:off x="685800" y="1371600"/>
            <a:ext cx="8229600" cy="5257800"/>
          </a:xfrm>
        </p:spPr>
        <p:txBody>
          <a:bodyPr/>
          <a:lstStyle/>
          <a:p>
            <a:pPr>
              <a:spcBef>
                <a:spcPct val="25000"/>
              </a:spcBef>
            </a:pPr>
            <a:r>
              <a:rPr lang="en-US" altLang="en-US">
                <a:effectLst>
                  <a:outerShdw blurRad="38100" dist="38100" dir="2700000" algn="tl">
                    <a:srgbClr val="000000"/>
                  </a:outerShdw>
                </a:effectLst>
                <a:latin typeface="Arial" charset="0"/>
              </a:rPr>
              <a:t>Jesus spoke of one day in the future that will be “the last day.”</a:t>
            </a:r>
          </a:p>
          <a:p>
            <a:pPr>
              <a:spcBef>
                <a:spcPct val="25000"/>
              </a:spcBef>
            </a:pPr>
            <a:r>
              <a:rPr lang="en-US" altLang="en-US">
                <a:effectLst>
                  <a:outerShdw blurRad="38100" dist="38100" dir="2700000" algn="tl">
                    <a:srgbClr val="000000"/>
                  </a:outerShdw>
                </a:effectLst>
                <a:latin typeface="Arial" charset="0"/>
              </a:rPr>
              <a:t>The history of the earth has covered thousands and thousands of days.</a:t>
            </a:r>
          </a:p>
          <a:p>
            <a:pPr>
              <a:spcBef>
                <a:spcPct val="25000"/>
              </a:spcBef>
            </a:pPr>
            <a:r>
              <a:rPr lang="en-US" altLang="en-US">
                <a:effectLst>
                  <a:outerShdw blurRad="38100" dist="38100" dir="2700000" algn="tl">
                    <a:srgbClr val="000000"/>
                  </a:outerShdw>
                </a:effectLst>
                <a:latin typeface="Arial" charset="0"/>
              </a:rPr>
              <a:t>But the “last day” will mark the end of the history of the world.</a:t>
            </a:r>
          </a:p>
          <a:p>
            <a:pPr>
              <a:spcBef>
                <a:spcPct val="25000"/>
              </a:spcBef>
            </a:pPr>
            <a:r>
              <a:rPr lang="en-US" altLang="en-US">
                <a:effectLst>
                  <a:outerShdw blurRad="38100" dist="38100" dir="2700000" algn="tl">
                    <a:srgbClr val="000000"/>
                  </a:outerShdw>
                </a:effectLst>
                <a:latin typeface="Arial" charset="0"/>
              </a:rPr>
              <a:t>The “last day” is referred to in different ways in the Bible.</a:t>
            </a:r>
          </a:p>
        </p:txBody>
      </p:sp>
      <p:sp>
        <p:nvSpPr>
          <p:cNvPr id="820228" name="Rectangle 4"/>
          <p:cNvSpPr>
            <a:spLocks noChangeArrowheads="1"/>
          </p:cNvSpPr>
          <p:nvPr/>
        </p:nvSpPr>
        <p:spPr bwMode="auto">
          <a:xfrm>
            <a:off x="457200" y="3581400"/>
            <a:ext cx="8305800" cy="3048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“Not everyone who says to Me, ‘Lord, Lord,’ shall enter the kingdom of heaven, but he who does the will of My Father in heaven. Many will say to Me in </a:t>
            </a:r>
            <a:r>
              <a:rPr lang="en-US" altLang="en-US" sz="2800" i="1" u="sng">
                <a:solidFill>
                  <a:schemeClr val="bg2"/>
                </a:solidFill>
              </a:rPr>
              <a:t>that day</a:t>
            </a:r>
            <a:r>
              <a:rPr lang="en-US" altLang="en-US" sz="2800" i="1">
                <a:solidFill>
                  <a:schemeClr val="bg2"/>
                </a:solidFill>
              </a:rPr>
              <a:t>, ‘Lord, Lord, have we not prophesied in Your name, cast out demons in Your name, </a:t>
            </a:r>
          </a:p>
          <a:p>
            <a:pPr algn="ctr"/>
            <a:r>
              <a:rPr lang="en-US" altLang="en-US" sz="2800" i="1">
                <a:solidFill>
                  <a:schemeClr val="bg2"/>
                </a:solidFill>
              </a:rPr>
              <a:t>and done many wonders in Your name?’”</a:t>
            </a:r>
          </a:p>
          <a:p>
            <a:pPr algn="ctr"/>
            <a:r>
              <a:rPr lang="en-US" altLang="en-US" sz="2800" i="1">
                <a:solidFill>
                  <a:schemeClr val="bg2"/>
                </a:solidFill>
              </a:rPr>
              <a:t>(Matthew 7:21-22).</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44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
        <p:nvSpPr>
          <p:cNvPr id="914435" name="Rectangle 3"/>
          <p:cNvSpPr>
            <a:spLocks noGrp="1" noChangeArrowheads="1"/>
          </p:cNvSpPr>
          <p:nvPr>
            <p:ph type="body" idx="1"/>
          </p:nvPr>
        </p:nvSpPr>
        <p:spPr>
          <a:xfrm>
            <a:off x="685800" y="1371600"/>
            <a:ext cx="8229600" cy="5257800"/>
          </a:xfrm>
        </p:spPr>
        <p:txBody>
          <a:bodyPr/>
          <a:lstStyle/>
          <a:p>
            <a:pPr>
              <a:spcBef>
                <a:spcPct val="25000"/>
              </a:spcBef>
            </a:pPr>
            <a:r>
              <a:rPr lang="en-US" altLang="en-US">
                <a:effectLst>
                  <a:outerShdw blurRad="38100" dist="38100" dir="2700000" algn="tl">
                    <a:srgbClr val="000000"/>
                  </a:outerShdw>
                </a:effectLst>
                <a:latin typeface="Arial" charset="0"/>
              </a:rPr>
              <a:t>Jesus spoke of one day in the future that will be “the last day.”</a:t>
            </a:r>
          </a:p>
          <a:p>
            <a:pPr>
              <a:spcBef>
                <a:spcPct val="25000"/>
              </a:spcBef>
            </a:pPr>
            <a:r>
              <a:rPr lang="en-US" altLang="en-US">
                <a:effectLst>
                  <a:outerShdw blurRad="38100" dist="38100" dir="2700000" algn="tl">
                    <a:srgbClr val="000000"/>
                  </a:outerShdw>
                </a:effectLst>
                <a:latin typeface="Arial" charset="0"/>
              </a:rPr>
              <a:t>The history of the earth has covered thousands and thousands of days.</a:t>
            </a:r>
          </a:p>
          <a:p>
            <a:pPr>
              <a:spcBef>
                <a:spcPct val="25000"/>
              </a:spcBef>
            </a:pPr>
            <a:r>
              <a:rPr lang="en-US" altLang="en-US">
                <a:effectLst>
                  <a:outerShdw blurRad="38100" dist="38100" dir="2700000" algn="tl">
                    <a:srgbClr val="000000"/>
                  </a:outerShdw>
                </a:effectLst>
                <a:latin typeface="Arial" charset="0"/>
              </a:rPr>
              <a:t>But the “last day” will mark the end of the history of the world.</a:t>
            </a:r>
          </a:p>
          <a:p>
            <a:pPr>
              <a:spcBef>
                <a:spcPct val="25000"/>
              </a:spcBef>
            </a:pPr>
            <a:r>
              <a:rPr lang="en-US" altLang="en-US">
                <a:effectLst>
                  <a:outerShdw blurRad="38100" dist="38100" dir="2700000" algn="tl">
                    <a:srgbClr val="000000"/>
                  </a:outerShdw>
                </a:effectLst>
                <a:latin typeface="Arial" charset="0"/>
              </a:rPr>
              <a:t>The “last day” is referred to in different ways in the Bible.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22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
        <p:nvSpPr>
          <p:cNvPr id="822275" name="Rectangle 3"/>
          <p:cNvSpPr>
            <a:spLocks noGrp="1" noChangeArrowheads="1"/>
          </p:cNvSpPr>
          <p:nvPr>
            <p:ph type="body" idx="1"/>
          </p:nvPr>
        </p:nvSpPr>
        <p:spPr>
          <a:xfrm>
            <a:off x="685800" y="1371600"/>
            <a:ext cx="8229600" cy="5486400"/>
          </a:xfrm>
        </p:spPr>
        <p:txBody>
          <a:bodyPr/>
          <a:lstStyle/>
          <a:p>
            <a:pPr>
              <a:spcBef>
                <a:spcPct val="25000"/>
              </a:spcBef>
            </a:pPr>
            <a:r>
              <a:rPr lang="en-US" altLang="en-US">
                <a:effectLst>
                  <a:outerShdw blurRad="38100" dist="38100" dir="2700000" algn="tl">
                    <a:srgbClr val="000000"/>
                  </a:outerShdw>
                </a:effectLst>
                <a:latin typeface="Arial" charset="0"/>
              </a:rPr>
              <a:t>Jesus spoke of one day in the future that will be “the last day.”</a:t>
            </a:r>
          </a:p>
          <a:p>
            <a:pPr>
              <a:spcBef>
                <a:spcPct val="25000"/>
              </a:spcBef>
            </a:pPr>
            <a:r>
              <a:rPr lang="en-US" altLang="en-US">
                <a:effectLst>
                  <a:outerShdw blurRad="38100" dist="38100" dir="2700000" algn="tl">
                    <a:srgbClr val="000000"/>
                  </a:outerShdw>
                </a:effectLst>
                <a:latin typeface="Arial" charset="0"/>
              </a:rPr>
              <a:t>The history of the earth has covered thousands and thousands of days.</a:t>
            </a:r>
          </a:p>
          <a:p>
            <a:pPr>
              <a:spcBef>
                <a:spcPct val="25000"/>
              </a:spcBef>
            </a:pPr>
            <a:r>
              <a:rPr lang="en-US" altLang="en-US">
                <a:effectLst>
                  <a:outerShdw blurRad="38100" dist="38100" dir="2700000" algn="tl">
                    <a:srgbClr val="000000"/>
                  </a:outerShdw>
                </a:effectLst>
                <a:latin typeface="Arial" charset="0"/>
              </a:rPr>
              <a:t>But the “last day” will mark the end of the history of the world.</a:t>
            </a:r>
          </a:p>
          <a:p>
            <a:pPr>
              <a:spcBef>
                <a:spcPct val="25000"/>
              </a:spcBef>
            </a:pPr>
            <a:r>
              <a:rPr lang="en-US" altLang="en-US">
                <a:effectLst>
                  <a:outerShdw blurRad="38100" dist="38100" dir="2700000" algn="tl">
                    <a:srgbClr val="000000"/>
                  </a:outerShdw>
                </a:effectLst>
                <a:latin typeface="Arial" charset="0"/>
              </a:rPr>
              <a:t>The “last day” is referred to in different ways in the Bible.</a:t>
            </a:r>
          </a:p>
          <a:p>
            <a:pPr>
              <a:spcBef>
                <a:spcPct val="25000"/>
              </a:spcBef>
            </a:pPr>
            <a:r>
              <a:rPr lang="en-US" altLang="en-US">
                <a:effectLst>
                  <a:outerShdw blurRad="38100" dist="38100" dir="2700000" algn="tl">
                    <a:srgbClr val="000000"/>
                  </a:outerShdw>
                </a:effectLst>
                <a:latin typeface="Arial" charset="0"/>
              </a:rPr>
              <a:t>Some of the most important events will take place on the “last day.”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79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53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Second Coming Of Christ</a:t>
            </a:r>
            <a:endParaRPr lang="en-US" altLang="en-US" sz="48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648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Second Coming Of Christ</a:t>
            </a:r>
            <a:endParaRPr lang="en-US" altLang="en-US" sz="4800"/>
          </a:p>
        </p:txBody>
      </p:sp>
      <p:sp>
        <p:nvSpPr>
          <p:cNvPr id="916483" name="Rectangle 3"/>
          <p:cNvSpPr>
            <a:spLocks noGrp="1" noChangeArrowheads="1"/>
          </p:cNvSpPr>
          <p:nvPr>
            <p:ph type="body" idx="1"/>
          </p:nvPr>
        </p:nvSpPr>
        <p:spPr>
          <a:xfrm>
            <a:off x="685800" y="1371600"/>
            <a:ext cx="8229600" cy="5486400"/>
          </a:xfrm>
        </p:spPr>
        <p:txBody>
          <a:bodyPr/>
          <a:lstStyle/>
          <a:p>
            <a:pPr>
              <a:spcBef>
                <a:spcPct val="25000"/>
              </a:spcBef>
            </a:pPr>
            <a:r>
              <a:rPr lang="en-US" altLang="en-US">
                <a:effectLst>
                  <a:outerShdw blurRad="38100" dist="38100" dir="2700000" algn="tl">
                    <a:srgbClr val="000000"/>
                  </a:outerShdw>
                </a:effectLst>
                <a:latin typeface="Arial" charset="0"/>
              </a:rPr>
              <a:t>Jesus will come again at the end of time on the last day.</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85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Second Coming Of Christ</a:t>
            </a:r>
            <a:endParaRPr lang="en-US" altLang="en-US" sz="4800"/>
          </a:p>
        </p:txBody>
      </p:sp>
      <p:sp>
        <p:nvSpPr>
          <p:cNvPr id="918531" name="Rectangle 3"/>
          <p:cNvSpPr>
            <a:spLocks noGrp="1" noChangeArrowheads="1"/>
          </p:cNvSpPr>
          <p:nvPr>
            <p:ph type="body" idx="1"/>
          </p:nvPr>
        </p:nvSpPr>
        <p:spPr>
          <a:xfrm>
            <a:off x="685800" y="1371600"/>
            <a:ext cx="8229600" cy="5486400"/>
          </a:xfrm>
        </p:spPr>
        <p:txBody>
          <a:bodyPr/>
          <a:lstStyle/>
          <a:p>
            <a:pPr>
              <a:spcBef>
                <a:spcPct val="25000"/>
              </a:spcBef>
            </a:pPr>
            <a:r>
              <a:rPr lang="en-US" altLang="en-US">
                <a:effectLst>
                  <a:outerShdw blurRad="38100" dist="38100" dir="2700000" algn="tl">
                    <a:srgbClr val="000000"/>
                  </a:outerShdw>
                </a:effectLst>
                <a:latin typeface="Arial" charset="0"/>
              </a:rPr>
              <a:t>Jesus will come again at the end of time on the last day.</a:t>
            </a:r>
          </a:p>
          <a:p>
            <a:pPr>
              <a:spcBef>
                <a:spcPct val="25000"/>
              </a:spcBef>
            </a:pPr>
            <a:r>
              <a:rPr lang="en-US" altLang="en-US">
                <a:effectLst>
                  <a:outerShdw blurRad="38100" dist="38100" dir="2700000" algn="tl">
                    <a:srgbClr val="000000"/>
                  </a:outerShdw>
                </a:effectLst>
                <a:latin typeface="Arial" charset="0"/>
              </a:rPr>
              <a:t>His first coming took place when he was born of a virgin (Matthew 1:20-25).</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05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Second Coming Of Christ</a:t>
            </a:r>
            <a:endParaRPr lang="en-US" altLang="en-US" sz="4800"/>
          </a:p>
        </p:txBody>
      </p:sp>
      <p:sp>
        <p:nvSpPr>
          <p:cNvPr id="920579" name="Rectangle 3"/>
          <p:cNvSpPr>
            <a:spLocks noGrp="1" noChangeArrowheads="1"/>
          </p:cNvSpPr>
          <p:nvPr>
            <p:ph type="body" idx="1"/>
          </p:nvPr>
        </p:nvSpPr>
        <p:spPr>
          <a:xfrm>
            <a:off x="685800" y="1371600"/>
            <a:ext cx="8229600" cy="5486400"/>
          </a:xfrm>
        </p:spPr>
        <p:txBody>
          <a:bodyPr/>
          <a:lstStyle/>
          <a:p>
            <a:pPr>
              <a:spcBef>
                <a:spcPct val="25000"/>
              </a:spcBef>
            </a:pPr>
            <a:r>
              <a:rPr lang="en-US" altLang="en-US">
                <a:effectLst>
                  <a:outerShdw blurRad="38100" dist="38100" dir="2700000" algn="tl">
                    <a:srgbClr val="000000"/>
                  </a:outerShdw>
                </a:effectLst>
                <a:latin typeface="Arial" charset="0"/>
              </a:rPr>
              <a:t>Jesus will come again at the end of time on the last day.</a:t>
            </a:r>
          </a:p>
          <a:p>
            <a:pPr>
              <a:spcBef>
                <a:spcPct val="25000"/>
              </a:spcBef>
            </a:pPr>
            <a:r>
              <a:rPr lang="en-US" altLang="en-US">
                <a:effectLst>
                  <a:outerShdw blurRad="38100" dist="38100" dir="2700000" algn="tl">
                    <a:srgbClr val="000000"/>
                  </a:outerShdw>
                </a:effectLst>
                <a:latin typeface="Arial" charset="0"/>
              </a:rPr>
              <a:t>His first coming took place when he was born of a virgin (Matthew 1:20-25).</a:t>
            </a:r>
          </a:p>
          <a:p>
            <a:pPr>
              <a:spcBef>
                <a:spcPct val="25000"/>
              </a:spcBef>
            </a:pPr>
            <a:r>
              <a:rPr lang="en-US" altLang="en-US">
                <a:effectLst>
                  <a:outerShdw blurRad="38100" dist="38100" dir="2700000" algn="tl">
                    <a:srgbClr val="000000"/>
                  </a:outerShdw>
                </a:effectLst>
                <a:latin typeface="Arial" charset="0"/>
              </a:rPr>
              <a:t>After his death and resurrection he ascended to heaven and his disciples were told that he will come again.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73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Second Coming Of Christ</a:t>
            </a:r>
            <a:endParaRPr lang="en-US" altLang="en-US" sz="4800"/>
          </a:p>
        </p:txBody>
      </p:sp>
      <p:sp>
        <p:nvSpPr>
          <p:cNvPr id="827395" name="Rectangle 3"/>
          <p:cNvSpPr>
            <a:spLocks noGrp="1" noChangeArrowheads="1"/>
          </p:cNvSpPr>
          <p:nvPr>
            <p:ph type="body" idx="1"/>
          </p:nvPr>
        </p:nvSpPr>
        <p:spPr>
          <a:xfrm>
            <a:off x="685800" y="1371600"/>
            <a:ext cx="8229600" cy="5486400"/>
          </a:xfrm>
        </p:spPr>
        <p:txBody>
          <a:bodyPr/>
          <a:lstStyle/>
          <a:p>
            <a:pPr>
              <a:spcBef>
                <a:spcPct val="25000"/>
              </a:spcBef>
            </a:pPr>
            <a:r>
              <a:rPr lang="en-US" altLang="en-US">
                <a:effectLst>
                  <a:outerShdw blurRad="38100" dist="38100" dir="2700000" algn="tl">
                    <a:srgbClr val="000000"/>
                  </a:outerShdw>
                </a:effectLst>
                <a:latin typeface="Arial" charset="0"/>
              </a:rPr>
              <a:t>Jesus will come again at the end of time on the last day.</a:t>
            </a:r>
          </a:p>
          <a:p>
            <a:pPr>
              <a:spcBef>
                <a:spcPct val="25000"/>
              </a:spcBef>
            </a:pPr>
            <a:r>
              <a:rPr lang="en-US" altLang="en-US">
                <a:effectLst>
                  <a:outerShdw blurRad="38100" dist="38100" dir="2700000" algn="tl">
                    <a:srgbClr val="000000"/>
                  </a:outerShdw>
                </a:effectLst>
                <a:latin typeface="Arial" charset="0"/>
              </a:rPr>
              <a:t>His first coming took place when he was born of a virgin (Matthew 1:20-25).</a:t>
            </a:r>
          </a:p>
          <a:p>
            <a:pPr>
              <a:spcBef>
                <a:spcPct val="25000"/>
              </a:spcBef>
            </a:pPr>
            <a:r>
              <a:rPr lang="en-US" altLang="en-US">
                <a:effectLst>
                  <a:outerShdw blurRad="38100" dist="38100" dir="2700000" algn="tl">
                    <a:srgbClr val="000000"/>
                  </a:outerShdw>
                </a:effectLst>
                <a:latin typeface="Arial" charset="0"/>
              </a:rPr>
              <a:t>After his death and resurrection he ascended to heaven and his disciples were told that he will come again.</a:t>
            </a:r>
          </a:p>
        </p:txBody>
      </p:sp>
      <p:sp>
        <p:nvSpPr>
          <p:cNvPr id="827396" name="Rectangle 4"/>
          <p:cNvSpPr>
            <a:spLocks noChangeArrowheads="1"/>
          </p:cNvSpPr>
          <p:nvPr/>
        </p:nvSpPr>
        <p:spPr bwMode="auto">
          <a:xfrm>
            <a:off x="457200" y="2362200"/>
            <a:ext cx="8382000" cy="4267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“Now when He had spoken these things, while they watched, He was taken up, and a cloud received Him out of their sight. And while they looked steadfastly toward heaven as He went up, behold, two men stood by them in white apparel, who also said, ‘Men of Galilee, why do you stand gazing up into heaven? This same Jesus, who was taken up from you into heaven, will so come in like </a:t>
            </a:r>
          </a:p>
          <a:p>
            <a:pPr algn="ctr"/>
            <a:r>
              <a:rPr lang="en-US" altLang="en-US" sz="2800" i="1">
                <a:solidFill>
                  <a:schemeClr val="bg2"/>
                </a:solidFill>
              </a:rPr>
              <a:t>manner as you saw Him go into heaven’”</a:t>
            </a:r>
          </a:p>
          <a:p>
            <a:pPr algn="ctr"/>
            <a:r>
              <a:rPr lang="en-US" altLang="en-US" sz="2800" i="1">
                <a:solidFill>
                  <a:schemeClr val="bg2"/>
                </a:solidFill>
              </a:rPr>
              <a:t>(Acts 1:9-11).</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26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Second Coming Of Christ</a:t>
            </a:r>
            <a:endParaRPr lang="en-US" altLang="en-US" sz="4800"/>
          </a:p>
        </p:txBody>
      </p:sp>
      <p:sp>
        <p:nvSpPr>
          <p:cNvPr id="922627" name="Rectangle 3"/>
          <p:cNvSpPr>
            <a:spLocks noGrp="1" noChangeArrowheads="1"/>
          </p:cNvSpPr>
          <p:nvPr>
            <p:ph type="body" idx="1"/>
          </p:nvPr>
        </p:nvSpPr>
        <p:spPr>
          <a:xfrm>
            <a:off x="685800" y="1371600"/>
            <a:ext cx="8229600" cy="5486400"/>
          </a:xfrm>
        </p:spPr>
        <p:txBody>
          <a:bodyPr/>
          <a:lstStyle/>
          <a:p>
            <a:pPr>
              <a:spcBef>
                <a:spcPct val="25000"/>
              </a:spcBef>
            </a:pPr>
            <a:r>
              <a:rPr lang="en-US" altLang="en-US">
                <a:effectLst>
                  <a:outerShdw blurRad="38100" dist="38100" dir="2700000" algn="tl">
                    <a:srgbClr val="000000"/>
                  </a:outerShdw>
                </a:effectLst>
                <a:latin typeface="Arial" charset="0"/>
              </a:rPr>
              <a:t>Jesus will come again at the end of time on the last day.</a:t>
            </a:r>
          </a:p>
          <a:p>
            <a:pPr>
              <a:spcBef>
                <a:spcPct val="25000"/>
              </a:spcBef>
            </a:pPr>
            <a:r>
              <a:rPr lang="en-US" altLang="en-US">
                <a:effectLst>
                  <a:outerShdw blurRad="38100" dist="38100" dir="2700000" algn="tl">
                    <a:srgbClr val="000000"/>
                  </a:outerShdw>
                </a:effectLst>
                <a:latin typeface="Arial" charset="0"/>
              </a:rPr>
              <a:t>His first coming took place when he was born of a virgin (Matthew 1:20-25).</a:t>
            </a:r>
          </a:p>
          <a:p>
            <a:pPr>
              <a:spcBef>
                <a:spcPct val="25000"/>
              </a:spcBef>
            </a:pPr>
            <a:r>
              <a:rPr lang="en-US" altLang="en-US">
                <a:effectLst>
                  <a:outerShdw blurRad="38100" dist="38100" dir="2700000" algn="tl">
                    <a:srgbClr val="000000"/>
                  </a:outerShdw>
                </a:effectLst>
                <a:latin typeface="Arial" charset="0"/>
              </a:rPr>
              <a:t>After his death and resurrection he ascended to heaven and his disciples were told that he will come again.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Second Coming Of Christ</a:t>
            </a:r>
            <a:endParaRPr lang="en-US" altLang="en-US" sz="4800"/>
          </a:p>
        </p:txBody>
      </p:sp>
      <p:sp>
        <p:nvSpPr>
          <p:cNvPr id="829443" name="Rectangle 3"/>
          <p:cNvSpPr>
            <a:spLocks noGrp="1" noChangeArrowheads="1"/>
          </p:cNvSpPr>
          <p:nvPr>
            <p:ph type="body" idx="1"/>
          </p:nvPr>
        </p:nvSpPr>
        <p:spPr>
          <a:xfrm>
            <a:off x="685800" y="1371600"/>
            <a:ext cx="8229600" cy="5486400"/>
          </a:xfrm>
        </p:spPr>
        <p:txBody>
          <a:bodyPr/>
          <a:lstStyle/>
          <a:p>
            <a:pPr>
              <a:spcBef>
                <a:spcPct val="25000"/>
              </a:spcBef>
            </a:pPr>
            <a:r>
              <a:rPr lang="en-US" altLang="en-US">
                <a:effectLst>
                  <a:outerShdw blurRad="38100" dist="38100" dir="2700000" algn="tl">
                    <a:srgbClr val="000000"/>
                  </a:outerShdw>
                </a:effectLst>
                <a:latin typeface="Arial" charset="0"/>
              </a:rPr>
              <a:t>Jesus will come again at the end of time on the last day.</a:t>
            </a:r>
          </a:p>
          <a:p>
            <a:pPr>
              <a:spcBef>
                <a:spcPct val="25000"/>
              </a:spcBef>
            </a:pPr>
            <a:r>
              <a:rPr lang="en-US" altLang="en-US">
                <a:effectLst>
                  <a:outerShdw blurRad="38100" dist="38100" dir="2700000" algn="tl">
                    <a:srgbClr val="000000"/>
                  </a:outerShdw>
                </a:effectLst>
                <a:latin typeface="Arial" charset="0"/>
              </a:rPr>
              <a:t>His first coming took place when he was born of a virgin (Matthew 1:20-25).</a:t>
            </a:r>
          </a:p>
          <a:p>
            <a:pPr>
              <a:spcBef>
                <a:spcPct val="25000"/>
              </a:spcBef>
            </a:pPr>
            <a:r>
              <a:rPr lang="en-US" altLang="en-US">
                <a:effectLst>
                  <a:outerShdw blurRad="38100" dist="38100" dir="2700000" algn="tl">
                    <a:srgbClr val="000000"/>
                  </a:outerShdw>
                </a:effectLst>
                <a:latin typeface="Arial" charset="0"/>
              </a:rPr>
              <a:t>After his death and resurrection he ascended to heaven and his disciples were told that he will come again.</a:t>
            </a:r>
          </a:p>
          <a:p>
            <a:pPr>
              <a:spcBef>
                <a:spcPct val="25000"/>
              </a:spcBef>
            </a:pPr>
            <a:r>
              <a:rPr lang="en-US" altLang="en-US">
                <a:effectLst>
                  <a:outerShdw blurRad="38100" dist="38100" dir="2700000" algn="tl">
                    <a:srgbClr val="000000"/>
                  </a:outerShdw>
                </a:effectLst>
                <a:latin typeface="Arial" charset="0"/>
              </a:rPr>
              <a:t>The Bible says he will come a second time.</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14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Second Coming Of Christ</a:t>
            </a:r>
            <a:endParaRPr lang="en-US" altLang="en-US" sz="4800"/>
          </a:p>
        </p:txBody>
      </p:sp>
      <p:sp>
        <p:nvSpPr>
          <p:cNvPr id="831491" name="Rectangle 3"/>
          <p:cNvSpPr>
            <a:spLocks noGrp="1" noChangeArrowheads="1"/>
          </p:cNvSpPr>
          <p:nvPr>
            <p:ph type="body" idx="1"/>
          </p:nvPr>
        </p:nvSpPr>
        <p:spPr>
          <a:xfrm>
            <a:off x="685800" y="1371600"/>
            <a:ext cx="8229600" cy="5486400"/>
          </a:xfrm>
        </p:spPr>
        <p:txBody>
          <a:bodyPr/>
          <a:lstStyle/>
          <a:p>
            <a:pPr>
              <a:spcBef>
                <a:spcPct val="25000"/>
              </a:spcBef>
            </a:pPr>
            <a:r>
              <a:rPr lang="en-US" altLang="en-US">
                <a:effectLst>
                  <a:outerShdw blurRad="38100" dist="38100" dir="2700000" algn="tl">
                    <a:srgbClr val="000000"/>
                  </a:outerShdw>
                </a:effectLst>
                <a:latin typeface="Arial" charset="0"/>
              </a:rPr>
              <a:t>Jesus will come again at the end of time on the last day.</a:t>
            </a:r>
          </a:p>
          <a:p>
            <a:pPr>
              <a:spcBef>
                <a:spcPct val="25000"/>
              </a:spcBef>
            </a:pPr>
            <a:r>
              <a:rPr lang="en-US" altLang="en-US">
                <a:effectLst>
                  <a:outerShdw blurRad="38100" dist="38100" dir="2700000" algn="tl">
                    <a:srgbClr val="000000"/>
                  </a:outerShdw>
                </a:effectLst>
                <a:latin typeface="Arial" charset="0"/>
              </a:rPr>
              <a:t>His first coming took place when he was born of a virgin (Matthew 1:20-25).</a:t>
            </a:r>
          </a:p>
          <a:p>
            <a:pPr>
              <a:spcBef>
                <a:spcPct val="25000"/>
              </a:spcBef>
            </a:pPr>
            <a:r>
              <a:rPr lang="en-US" altLang="en-US">
                <a:effectLst>
                  <a:outerShdw blurRad="38100" dist="38100" dir="2700000" algn="tl">
                    <a:srgbClr val="000000"/>
                  </a:outerShdw>
                </a:effectLst>
                <a:latin typeface="Arial" charset="0"/>
              </a:rPr>
              <a:t>After his death and resurrection he ascended to heaven and his disciples were told that he will come again.</a:t>
            </a:r>
          </a:p>
          <a:p>
            <a:pPr>
              <a:spcBef>
                <a:spcPct val="25000"/>
              </a:spcBef>
            </a:pPr>
            <a:r>
              <a:rPr lang="en-US" altLang="en-US">
                <a:effectLst>
                  <a:outerShdw blurRad="38100" dist="38100" dir="2700000" algn="tl">
                    <a:srgbClr val="000000"/>
                  </a:outerShdw>
                </a:effectLst>
                <a:latin typeface="Arial" charset="0"/>
              </a:rPr>
              <a:t>The Bible says he will come a second time.</a:t>
            </a:r>
          </a:p>
        </p:txBody>
      </p:sp>
      <p:sp>
        <p:nvSpPr>
          <p:cNvPr id="831492" name="Rectangle 4"/>
          <p:cNvSpPr>
            <a:spLocks noChangeArrowheads="1"/>
          </p:cNvSpPr>
          <p:nvPr/>
        </p:nvSpPr>
        <p:spPr bwMode="auto">
          <a:xfrm>
            <a:off x="457200" y="3581400"/>
            <a:ext cx="8305800" cy="3048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“…so Christ was offered once to bear the sins of many. To those who eagerly wait for Him He will appear a second time, apart from sin, for salvation”</a:t>
            </a:r>
          </a:p>
          <a:p>
            <a:pPr algn="ctr"/>
            <a:r>
              <a:rPr lang="en-US" altLang="en-US" sz="2800" i="1">
                <a:solidFill>
                  <a:schemeClr val="bg2"/>
                </a:solidFill>
              </a:rPr>
              <a:t>(Hebrews 9:28).</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46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Second Coming Of Christ</a:t>
            </a:r>
            <a:endParaRPr lang="en-US" altLang="en-US" sz="4800"/>
          </a:p>
        </p:txBody>
      </p:sp>
      <p:sp>
        <p:nvSpPr>
          <p:cNvPr id="924675" name="Rectangle 3"/>
          <p:cNvSpPr>
            <a:spLocks noGrp="1" noChangeArrowheads="1"/>
          </p:cNvSpPr>
          <p:nvPr>
            <p:ph type="body" idx="1"/>
          </p:nvPr>
        </p:nvSpPr>
        <p:spPr>
          <a:xfrm>
            <a:off x="685800" y="1371600"/>
            <a:ext cx="8229600" cy="5486400"/>
          </a:xfrm>
        </p:spPr>
        <p:txBody>
          <a:bodyPr/>
          <a:lstStyle/>
          <a:p>
            <a:pPr>
              <a:spcBef>
                <a:spcPct val="25000"/>
              </a:spcBef>
            </a:pPr>
            <a:r>
              <a:rPr lang="en-US" altLang="en-US">
                <a:effectLst>
                  <a:outerShdw blurRad="38100" dist="38100" dir="2700000" algn="tl">
                    <a:srgbClr val="000000"/>
                  </a:outerShdw>
                </a:effectLst>
                <a:latin typeface="Arial" charset="0"/>
              </a:rPr>
              <a:t>Jesus will come again at the end of time on the last day.</a:t>
            </a:r>
          </a:p>
          <a:p>
            <a:pPr>
              <a:spcBef>
                <a:spcPct val="25000"/>
              </a:spcBef>
            </a:pPr>
            <a:r>
              <a:rPr lang="en-US" altLang="en-US">
                <a:effectLst>
                  <a:outerShdw blurRad="38100" dist="38100" dir="2700000" algn="tl">
                    <a:srgbClr val="000000"/>
                  </a:outerShdw>
                </a:effectLst>
                <a:latin typeface="Arial" charset="0"/>
              </a:rPr>
              <a:t>His first coming took place when he was born of a virgin (Matthew 1:20-25).</a:t>
            </a:r>
          </a:p>
          <a:p>
            <a:pPr>
              <a:spcBef>
                <a:spcPct val="25000"/>
              </a:spcBef>
            </a:pPr>
            <a:r>
              <a:rPr lang="en-US" altLang="en-US">
                <a:effectLst>
                  <a:outerShdw blurRad="38100" dist="38100" dir="2700000" algn="tl">
                    <a:srgbClr val="000000"/>
                  </a:outerShdw>
                </a:effectLst>
                <a:latin typeface="Arial" charset="0"/>
              </a:rPr>
              <a:t>After his death and resurrection he ascended to heaven and his disciples were told that he will come again.</a:t>
            </a:r>
          </a:p>
          <a:p>
            <a:pPr>
              <a:spcBef>
                <a:spcPct val="25000"/>
              </a:spcBef>
            </a:pPr>
            <a:r>
              <a:rPr lang="en-US" altLang="en-US">
                <a:effectLst>
                  <a:outerShdw blurRad="38100" dist="38100" dir="2700000" algn="tl">
                    <a:srgbClr val="000000"/>
                  </a:outerShdw>
                </a:effectLst>
                <a:latin typeface="Arial" charset="0"/>
              </a:rPr>
              <a:t>The Bible says he will come a second time.</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35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Second Coming Of Christ</a:t>
            </a:r>
            <a:endParaRPr lang="en-US" altLang="en-US" sz="4800"/>
          </a:p>
        </p:txBody>
      </p:sp>
      <p:sp>
        <p:nvSpPr>
          <p:cNvPr id="833539" name="Rectangle 3"/>
          <p:cNvSpPr>
            <a:spLocks noGrp="1" noChangeArrowheads="1"/>
          </p:cNvSpPr>
          <p:nvPr>
            <p:ph type="body" idx="1"/>
          </p:nvPr>
        </p:nvSpPr>
        <p:spPr>
          <a:xfrm>
            <a:off x="685800" y="1371600"/>
            <a:ext cx="8229600" cy="5486400"/>
          </a:xfrm>
        </p:spPr>
        <p:txBody>
          <a:bodyPr/>
          <a:lstStyle/>
          <a:p>
            <a:pPr>
              <a:spcBef>
                <a:spcPct val="25000"/>
              </a:spcBef>
            </a:pPr>
            <a:r>
              <a:rPr lang="en-US" altLang="en-US">
                <a:effectLst>
                  <a:outerShdw blurRad="38100" dist="38100" dir="2700000" algn="tl">
                    <a:srgbClr val="000000"/>
                  </a:outerShdw>
                </a:effectLst>
                <a:latin typeface="Arial" charset="0"/>
              </a:rPr>
              <a:t>Jesus will come again at the end of time on the last day.</a:t>
            </a:r>
          </a:p>
          <a:p>
            <a:pPr>
              <a:spcBef>
                <a:spcPct val="25000"/>
              </a:spcBef>
            </a:pPr>
            <a:r>
              <a:rPr lang="en-US" altLang="en-US">
                <a:effectLst>
                  <a:outerShdw blurRad="38100" dist="38100" dir="2700000" algn="tl">
                    <a:srgbClr val="000000"/>
                  </a:outerShdw>
                </a:effectLst>
                <a:latin typeface="Arial" charset="0"/>
              </a:rPr>
              <a:t>His first coming took place when he was born of a virgin (Matthew 1:20-25).</a:t>
            </a:r>
          </a:p>
          <a:p>
            <a:pPr>
              <a:spcBef>
                <a:spcPct val="25000"/>
              </a:spcBef>
            </a:pPr>
            <a:r>
              <a:rPr lang="en-US" altLang="en-US">
                <a:effectLst>
                  <a:outerShdw blurRad="38100" dist="38100" dir="2700000" algn="tl">
                    <a:srgbClr val="000000"/>
                  </a:outerShdw>
                </a:effectLst>
                <a:latin typeface="Arial" charset="0"/>
              </a:rPr>
              <a:t>After his death and resurrection he ascended to heaven and his disciples were told that he will come again.</a:t>
            </a:r>
          </a:p>
          <a:p>
            <a:pPr>
              <a:spcBef>
                <a:spcPct val="25000"/>
              </a:spcBef>
            </a:pPr>
            <a:r>
              <a:rPr lang="en-US" altLang="en-US">
                <a:effectLst>
                  <a:outerShdw blurRad="38100" dist="38100" dir="2700000" algn="tl">
                    <a:srgbClr val="000000"/>
                  </a:outerShdw>
                </a:effectLst>
                <a:latin typeface="Arial" charset="0"/>
              </a:rPr>
              <a:t>The Bible says he will come a second time.</a:t>
            </a:r>
          </a:p>
          <a:p>
            <a:pPr>
              <a:spcBef>
                <a:spcPct val="25000"/>
              </a:spcBef>
            </a:pPr>
            <a:r>
              <a:rPr lang="en-US" altLang="en-US">
                <a:effectLst>
                  <a:outerShdw blurRad="38100" dist="38100" dir="2700000" algn="tl">
                    <a:srgbClr val="000000"/>
                  </a:outerShdw>
                </a:effectLst>
                <a:latin typeface="Arial" charset="0"/>
              </a:rPr>
              <a:t>His second coming will be the end.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39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
        <p:nvSpPr>
          <p:cNvPr id="893955" name="Rectangle 3"/>
          <p:cNvSpPr>
            <a:spLocks noGrp="1" noChangeArrowheads="1"/>
          </p:cNvSpPr>
          <p:nvPr>
            <p:ph type="body" idx="1"/>
          </p:nvPr>
        </p:nvSpPr>
        <p:spPr>
          <a:xfrm>
            <a:off x="685800" y="1371600"/>
            <a:ext cx="8229600" cy="1295400"/>
          </a:xfrm>
        </p:spPr>
        <p:txBody>
          <a:bodyPr/>
          <a:lstStyle/>
          <a:p>
            <a:pPr>
              <a:spcBef>
                <a:spcPct val="40000"/>
              </a:spcBef>
            </a:pPr>
            <a:r>
              <a:rPr lang="en-US" altLang="en-US">
                <a:effectLst>
                  <a:outerShdw blurRad="38100" dist="38100" dir="2700000" algn="tl">
                    <a:srgbClr val="000000"/>
                  </a:outerShdw>
                </a:effectLst>
                <a:latin typeface="Arial" charset="0"/>
              </a:rPr>
              <a:t>Jesus spoke of one day in the future that will be “the last day.”</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55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Second Coming Of Christ</a:t>
            </a:r>
            <a:endParaRPr lang="en-US" altLang="en-US" sz="4800"/>
          </a:p>
        </p:txBody>
      </p:sp>
      <p:sp>
        <p:nvSpPr>
          <p:cNvPr id="835587" name="Rectangle 3"/>
          <p:cNvSpPr>
            <a:spLocks noGrp="1" noChangeArrowheads="1"/>
          </p:cNvSpPr>
          <p:nvPr>
            <p:ph type="body" idx="1"/>
          </p:nvPr>
        </p:nvSpPr>
        <p:spPr>
          <a:xfrm>
            <a:off x="685800" y="1371600"/>
            <a:ext cx="8229600" cy="5486400"/>
          </a:xfrm>
        </p:spPr>
        <p:txBody>
          <a:bodyPr/>
          <a:lstStyle/>
          <a:p>
            <a:pPr>
              <a:spcBef>
                <a:spcPct val="25000"/>
              </a:spcBef>
            </a:pPr>
            <a:r>
              <a:rPr lang="en-US" altLang="en-US">
                <a:effectLst>
                  <a:outerShdw blurRad="38100" dist="38100" dir="2700000" algn="tl">
                    <a:srgbClr val="000000"/>
                  </a:outerShdw>
                </a:effectLst>
                <a:latin typeface="Arial" charset="0"/>
              </a:rPr>
              <a:t>Jesus will come again at the end of time on the last day.</a:t>
            </a:r>
          </a:p>
          <a:p>
            <a:pPr>
              <a:spcBef>
                <a:spcPct val="25000"/>
              </a:spcBef>
            </a:pPr>
            <a:r>
              <a:rPr lang="en-US" altLang="en-US">
                <a:effectLst>
                  <a:outerShdw blurRad="38100" dist="38100" dir="2700000" algn="tl">
                    <a:srgbClr val="000000"/>
                  </a:outerShdw>
                </a:effectLst>
                <a:latin typeface="Arial" charset="0"/>
              </a:rPr>
              <a:t>His first coming took place when he was born of a virgin (Matthew 1:20-25).</a:t>
            </a:r>
          </a:p>
          <a:p>
            <a:pPr>
              <a:spcBef>
                <a:spcPct val="25000"/>
              </a:spcBef>
            </a:pPr>
            <a:r>
              <a:rPr lang="en-US" altLang="en-US">
                <a:effectLst>
                  <a:outerShdw blurRad="38100" dist="38100" dir="2700000" algn="tl">
                    <a:srgbClr val="000000"/>
                  </a:outerShdw>
                </a:effectLst>
                <a:latin typeface="Arial" charset="0"/>
              </a:rPr>
              <a:t>After his death and resurrection he ascended to heaven and his disciples were told that he will come again.</a:t>
            </a:r>
          </a:p>
          <a:p>
            <a:pPr>
              <a:spcBef>
                <a:spcPct val="25000"/>
              </a:spcBef>
            </a:pPr>
            <a:r>
              <a:rPr lang="en-US" altLang="en-US">
                <a:effectLst>
                  <a:outerShdw blurRad="38100" dist="38100" dir="2700000" algn="tl">
                    <a:srgbClr val="000000"/>
                  </a:outerShdw>
                </a:effectLst>
                <a:latin typeface="Arial" charset="0"/>
              </a:rPr>
              <a:t>The Bible says he will come a second time.</a:t>
            </a:r>
          </a:p>
          <a:p>
            <a:pPr>
              <a:spcBef>
                <a:spcPct val="25000"/>
              </a:spcBef>
            </a:pPr>
            <a:r>
              <a:rPr lang="en-US" altLang="en-US">
                <a:effectLst>
                  <a:outerShdw blurRad="38100" dist="38100" dir="2700000" algn="tl">
                    <a:srgbClr val="000000"/>
                  </a:outerShdw>
                </a:effectLst>
                <a:latin typeface="Arial" charset="0"/>
              </a:rPr>
              <a:t>His second coming will be the end.</a:t>
            </a:r>
          </a:p>
        </p:txBody>
      </p:sp>
      <p:sp>
        <p:nvSpPr>
          <p:cNvPr id="835588" name="Rectangle 4"/>
          <p:cNvSpPr>
            <a:spLocks noChangeArrowheads="1"/>
          </p:cNvSpPr>
          <p:nvPr/>
        </p:nvSpPr>
        <p:spPr bwMode="auto">
          <a:xfrm>
            <a:off x="457200" y="3581400"/>
            <a:ext cx="8305800" cy="3048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“…those who are Christ's </a:t>
            </a:r>
            <a:r>
              <a:rPr lang="en-US" altLang="en-US" sz="2800" i="1" u="sng">
                <a:solidFill>
                  <a:schemeClr val="bg2"/>
                </a:solidFill>
              </a:rPr>
              <a:t>at His coming. Then comes the end</a:t>
            </a:r>
            <a:r>
              <a:rPr lang="en-US" altLang="en-US" sz="2800" i="1">
                <a:solidFill>
                  <a:schemeClr val="bg2"/>
                </a:solidFill>
              </a:rPr>
              <a:t>, when He delivers the kingdom to God the Father, when He puts an end to all rule and all authority and power”</a:t>
            </a:r>
          </a:p>
          <a:p>
            <a:pPr algn="ctr"/>
            <a:r>
              <a:rPr lang="en-US" altLang="en-US" sz="2800" i="1">
                <a:solidFill>
                  <a:schemeClr val="bg2"/>
                </a:solidFill>
              </a:rPr>
              <a:t>(1 Corinthians 15:23-24).</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67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Second Coming Of Christ</a:t>
            </a:r>
            <a:endParaRPr lang="en-US" altLang="en-US" sz="4800"/>
          </a:p>
        </p:txBody>
      </p:sp>
      <p:sp>
        <p:nvSpPr>
          <p:cNvPr id="926723" name="Rectangle 3"/>
          <p:cNvSpPr>
            <a:spLocks noGrp="1" noChangeArrowheads="1"/>
          </p:cNvSpPr>
          <p:nvPr>
            <p:ph type="body" idx="1"/>
          </p:nvPr>
        </p:nvSpPr>
        <p:spPr>
          <a:xfrm>
            <a:off x="685800" y="1371600"/>
            <a:ext cx="8229600" cy="5486400"/>
          </a:xfrm>
        </p:spPr>
        <p:txBody>
          <a:bodyPr/>
          <a:lstStyle/>
          <a:p>
            <a:pPr>
              <a:spcBef>
                <a:spcPct val="25000"/>
              </a:spcBef>
            </a:pPr>
            <a:r>
              <a:rPr lang="en-US" altLang="en-US">
                <a:effectLst>
                  <a:outerShdw blurRad="38100" dist="38100" dir="2700000" algn="tl">
                    <a:srgbClr val="000000"/>
                  </a:outerShdw>
                </a:effectLst>
                <a:latin typeface="Arial" charset="0"/>
              </a:rPr>
              <a:t>Jesus will come again at the end of time on the last day.</a:t>
            </a:r>
          </a:p>
          <a:p>
            <a:pPr>
              <a:spcBef>
                <a:spcPct val="25000"/>
              </a:spcBef>
            </a:pPr>
            <a:r>
              <a:rPr lang="en-US" altLang="en-US">
                <a:effectLst>
                  <a:outerShdw blurRad="38100" dist="38100" dir="2700000" algn="tl">
                    <a:srgbClr val="000000"/>
                  </a:outerShdw>
                </a:effectLst>
                <a:latin typeface="Arial" charset="0"/>
              </a:rPr>
              <a:t>His first coming took place when he was born of a virgin (Matthew 1:20-25).</a:t>
            </a:r>
          </a:p>
          <a:p>
            <a:pPr>
              <a:spcBef>
                <a:spcPct val="25000"/>
              </a:spcBef>
            </a:pPr>
            <a:r>
              <a:rPr lang="en-US" altLang="en-US">
                <a:effectLst>
                  <a:outerShdw blurRad="38100" dist="38100" dir="2700000" algn="tl">
                    <a:srgbClr val="000000"/>
                  </a:outerShdw>
                </a:effectLst>
                <a:latin typeface="Arial" charset="0"/>
              </a:rPr>
              <a:t>After his death and resurrection he ascended to heaven and his disciples were told that he will come again.</a:t>
            </a:r>
          </a:p>
          <a:p>
            <a:pPr>
              <a:spcBef>
                <a:spcPct val="25000"/>
              </a:spcBef>
            </a:pPr>
            <a:r>
              <a:rPr lang="en-US" altLang="en-US">
                <a:effectLst>
                  <a:outerShdw blurRad="38100" dist="38100" dir="2700000" algn="tl">
                    <a:srgbClr val="000000"/>
                  </a:outerShdw>
                </a:effectLst>
                <a:latin typeface="Arial" charset="0"/>
              </a:rPr>
              <a:t>The Bible says he will come a second time.</a:t>
            </a:r>
          </a:p>
          <a:p>
            <a:pPr>
              <a:spcBef>
                <a:spcPct val="25000"/>
              </a:spcBef>
            </a:pPr>
            <a:r>
              <a:rPr lang="en-US" altLang="en-US">
                <a:effectLst>
                  <a:outerShdw blurRad="38100" dist="38100" dir="2700000" algn="tl">
                    <a:srgbClr val="000000"/>
                  </a:outerShdw>
                </a:effectLst>
                <a:latin typeface="Arial" charset="0"/>
              </a:rPr>
              <a:t>His second coming will be the end.</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76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Second Coming Of Christ</a:t>
            </a:r>
            <a:endParaRPr lang="en-US" altLang="en-US" sz="480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87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Second Coming Of Christ</a:t>
            </a:r>
            <a:endParaRPr lang="en-US" altLang="en-US" sz="4800"/>
          </a:p>
        </p:txBody>
      </p:sp>
      <p:sp>
        <p:nvSpPr>
          <p:cNvPr id="928771" name="Rectangle 3"/>
          <p:cNvSpPr>
            <a:spLocks noGrp="1" noChangeArrowheads="1"/>
          </p:cNvSpPr>
          <p:nvPr>
            <p:ph type="body" idx="1"/>
          </p:nvPr>
        </p:nvSpPr>
        <p:spPr>
          <a:xfrm>
            <a:off x="685800" y="1371600"/>
            <a:ext cx="8229600" cy="5486400"/>
          </a:xfrm>
        </p:spPr>
        <p:txBody>
          <a:bodyPr/>
          <a:lstStyle/>
          <a:p>
            <a:pPr>
              <a:spcBef>
                <a:spcPct val="25000"/>
              </a:spcBef>
            </a:pPr>
            <a:r>
              <a:rPr lang="en-US" altLang="en-US">
                <a:effectLst>
                  <a:outerShdw blurRad="38100" dist="38100" dir="2700000" algn="tl">
                    <a:srgbClr val="000000"/>
                  </a:outerShdw>
                </a:effectLst>
                <a:latin typeface="Arial" charset="0"/>
              </a:rPr>
              <a:t>No visible warning signs will precede the second coming of Christ.</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081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Second Coming Of Christ</a:t>
            </a:r>
            <a:endParaRPr lang="en-US" altLang="en-US" sz="4800"/>
          </a:p>
        </p:txBody>
      </p:sp>
      <p:sp>
        <p:nvSpPr>
          <p:cNvPr id="930819" name="Rectangle 3"/>
          <p:cNvSpPr>
            <a:spLocks noGrp="1" noChangeArrowheads="1"/>
          </p:cNvSpPr>
          <p:nvPr>
            <p:ph type="body" idx="1"/>
          </p:nvPr>
        </p:nvSpPr>
        <p:spPr>
          <a:xfrm>
            <a:off x="685800" y="1371600"/>
            <a:ext cx="8229600" cy="5486400"/>
          </a:xfrm>
        </p:spPr>
        <p:txBody>
          <a:bodyPr/>
          <a:lstStyle/>
          <a:p>
            <a:pPr>
              <a:spcBef>
                <a:spcPct val="25000"/>
              </a:spcBef>
            </a:pPr>
            <a:r>
              <a:rPr lang="en-US" altLang="en-US">
                <a:effectLst>
                  <a:outerShdw blurRad="38100" dist="38100" dir="2700000" algn="tl">
                    <a:srgbClr val="000000"/>
                  </a:outerShdw>
                </a:effectLst>
                <a:latin typeface="Arial" charset="0"/>
              </a:rPr>
              <a:t>No visible warning signs will precede the second coming of Christ.</a:t>
            </a:r>
          </a:p>
          <a:p>
            <a:pPr>
              <a:spcBef>
                <a:spcPct val="25000"/>
              </a:spcBef>
            </a:pPr>
            <a:r>
              <a:rPr lang="en-US" altLang="en-US">
                <a:effectLst>
                  <a:outerShdw blurRad="38100" dist="38100" dir="2700000" algn="tl">
                    <a:srgbClr val="000000"/>
                  </a:outerShdw>
                </a:effectLst>
                <a:latin typeface="Arial" charset="0"/>
              </a:rPr>
              <a:t>Many have tried to predict the date of the second coming of Jesus, but all predictions have failed.</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286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Second Coming Of Christ</a:t>
            </a:r>
            <a:endParaRPr lang="en-US" altLang="en-US" sz="4800"/>
          </a:p>
        </p:txBody>
      </p:sp>
      <p:sp>
        <p:nvSpPr>
          <p:cNvPr id="932867" name="Rectangle 3"/>
          <p:cNvSpPr>
            <a:spLocks noGrp="1" noChangeArrowheads="1"/>
          </p:cNvSpPr>
          <p:nvPr>
            <p:ph type="body" idx="1"/>
          </p:nvPr>
        </p:nvSpPr>
        <p:spPr>
          <a:xfrm>
            <a:off x="685800" y="1371600"/>
            <a:ext cx="8229600" cy="5486400"/>
          </a:xfrm>
        </p:spPr>
        <p:txBody>
          <a:bodyPr/>
          <a:lstStyle/>
          <a:p>
            <a:pPr>
              <a:spcBef>
                <a:spcPct val="25000"/>
              </a:spcBef>
            </a:pPr>
            <a:r>
              <a:rPr lang="en-US" altLang="en-US">
                <a:effectLst>
                  <a:outerShdw blurRad="38100" dist="38100" dir="2700000" algn="tl">
                    <a:srgbClr val="000000"/>
                  </a:outerShdw>
                </a:effectLst>
                <a:latin typeface="Arial" charset="0"/>
              </a:rPr>
              <a:t>No visible warning signs will precede the second coming of Christ.</a:t>
            </a:r>
          </a:p>
          <a:p>
            <a:pPr>
              <a:spcBef>
                <a:spcPct val="25000"/>
              </a:spcBef>
            </a:pPr>
            <a:r>
              <a:rPr lang="en-US" altLang="en-US">
                <a:effectLst>
                  <a:outerShdw blurRad="38100" dist="38100" dir="2700000" algn="tl">
                    <a:srgbClr val="000000"/>
                  </a:outerShdw>
                </a:effectLst>
                <a:latin typeface="Arial" charset="0"/>
              </a:rPr>
              <a:t>Many have tried to predict the date of the second coming of Jesus, but all predictions have failed.</a:t>
            </a:r>
          </a:p>
          <a:p>
            <a:pPr>
              <a:spcBef>
                <a:spcPct val="25000"/>
              </a:spcBef>
            </a:pPr>
            <a:r>
              <a:rPr lang="en-US" altLang="en-US">
                <a:effectLst>
                  <a:outerShdw blurRad="38100" dist="38100" dir="2700000" algn="tl">
                    <a:srgbClr val="000000"/>
                  </a:outerShdw>
                </a:effectLst>
                <a:latin typeface="Arial" charset="0"/>
              </a:rPr>
              <a:t>No one knows when he will come again.</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68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Second Coming Of Christ</a:t>
            </a:r>
            <a:endParaRPr lang="en-US" altLang="en-US" sz="4800"/>
          </a:p>
        </p:txBody>
      </p:sp>
      <p:sp>
        <p:nvSpPr>
          <p:cNvPr id="839683" name="Rectangle 3"/>
          <p:cNvSpPr>
            <a:spLocks noGrp="1" noChangeArrowheads="1"/>
          </p:cNvSpPr>
          <p:nvPr>
            <p:ph type="body" idx="1"/>
          </p:nvPr>
        </p:nvSpPr>
        <p:spPr>
          <a:xfrm>
            <a:off x="685800" y="1371600"/>
            <a:ext cx="8229600" cy="5486400"/>
          </a:xfrm>
        </p:spPr>
        <p:txBody>
          <a:bodyPr/>
          <a:lstStyle/>
          <a:p>
            <a:pPr>
              <a:spcBef>
                <a:spcPct val="25000"/>
              </a:spcBef>
            </a:pPr>
            <a:r>
              <a:rPr lang="en-US" altLang="en-US">
                <a:effectLst>
                  <a:outerShdw blurRad="38100" dist="38100" dir="2700000" algn="tl">
                    <a:srgbClr val="000000"/>
                  </a:outerShdw>
                </a:effectLst>
                <a:latin typeface="Arial" charset="0"/>
              </a:rPr>
              <a:t>No visible warning signs will precede the second coming of Christ.</a:t>
            </a:r>
          </a:p>
          <a:p>
            <a:pPr>
              <a:spcBef>
                <a:spcPct val="25000"/>
              </a:spcBef>
            </a:pPr>
            <a:r>
              <a:rPr lang="en-US" altLang="en-US">
                <a:effectLst>
                  <a:outerShdw blurRad="38100" dist="38100" dir="2700000" algn="tl">
                    <a:srgbClr val="000000"/>
                  </a:outerShdw>
                </a:effectLst>
                <a:latin typeface="Arial" charset="0"/>
              </a:rPr>
              <a:t>Many have tried to predict the date of the second coming of Jesus, but all predictions have failed.</a:t>
            </a:r>
          </a:p>
          <a:p>
            <a:pPr>
              <a:spcBef>
                <a:spcPct val="25000"/>
              </a:spcBef>
            </a:pPr>
            <a:r>
              <a:rPr lang="en-US" altLang="en-US">
                <a:effectLst>
                  <a:outerShdw blurRad="38100" dist="38100" dir="2700000" algn="tl">
                    <a:srgbClr val="000000"/>
                  </a:outerShdw>
                </a:effectLst>
                <a:latin typeface="Arial" charset="0"/>
              </a:rPr>
              <a:t>No one knows when he will come again.</a:t>
            </a:r>
          </a:p>
        </p:txBody>
      </p:sp>
      <p:sp>
        <p:nvSpPr>
          <p:cNvPr id="839684" name="Rectangle 4"/>
          <p:cNvSpPr>
            <a:spLocks noChangeArrowheads="1"/>
          </p:cNvSpPr>
          <p:nvPr/>
        </p:nvSpPr>
        <p:spPr bwMode="auto">
          <a:xfrm>
            <a:off x="457200" y="4038600"/>
            <a:ext cx="8305800" cy="2590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“But of that day and hour no one knows, not even the angels of heaven, but My Father only”</a:t>
            </a:r>
          </a:p>
          <a:p>
            <a:pPr algn="ctr"/>
            <a:r>
              <a:rPr lang="en-US" altLang="en-US" sz="2800" i="1">
                <a:solidFill>
                  <a:schemeClr val="bg2"/>
                </a:solidFill>
              </a:rPr>
              <a:t>(Matthew 24:36).</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491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Second Coming Of Christ</a:t>
            </a:r>
            <a:endParaRPr lang="en-US" altLang="en-US" sz="4800"/>
          </a:p>
        </p:txBody>
      </p:sp>
      <p:sp>
        <p:nvSpPr>
          <p:cNvPr id="934915" name="Rectangle 3"/>
          <p:cNvSpPr>
            <a:spLocks noGrp="1" noChangeArrowheads="1"/>
          </p:cNvSpPr>
          <p:nvPr>
            <p:ph type="body" idx="1"/>
          </p:nvPr>
        </p:nvSpPr>
        <p:spPr>
          <a:xfrm>
            <a:off x="685800" y="1371600"/>
            <a:ext cx="8229600" cy="5486400"/>
          </a:xfrm>
        </p:spPr>
        <p:txBody>
          <a:bodyPr/>
          <a:lstStyle/>
          <a:p>
            <a:pPr>
              <a:spcBef>
                <a:spcPct val="25000"/>
              </a:spcBef>
            </a:pPr>
            <a:r>
              <a:rPr lang="en-US" altLang="en-US">
                <a:effectLst>
                  <a:outerShdw blurRad="38100" dist="38100" dir="2700000" algn="tl">
                    <a:srgbClr val="000000"/>
                  </a:outerShdw>
                </a:effectLst>
                <a:latin typeface="Arial" charset="0"/>
              </a:rPr>
              <a:t>No visible warning signs will precede the second coming of Christ.</a:t>
            </a:r>
          </a:p>
          <a:p>
            <a:pPr>
              <a:spcBef>
                <a:spcPct val="25000"/>
              </a:spcBef>
            </a:pPr>
            <a:r>
              <a:rPr lang="en-US" altLang="en-US">
                <a:effectLst>
                  <a:outerShdw blurRad="38100" dist="38100" dir="2700000" algn="tl">
                    <a:srgbClr val="000000"/>
                  </a:outerShdw>
                </a:effectLst>
                <a:latin typeface="Arial" charset="0"/>
              </a:rPr>
              <a:t>Many have tried to predict the date of the second coming of Jesus, but all predictions have failed.</a:t>
            </a:r>
          </a:p>
          <a:p>
            <a:pPr>
              <a:spcBef>
                <a:spcPct val="25000"/>
              </a:spcBef>
            </a:pPr>
            <a:r>
              <a:rPr lang="en-US" altLang="en-US">
                <a:effectLst>
                  <a:outerShdw blurRad="38100" dist="38100" dir="2700000" algn="tl">
                    <a:srgbClr val="000000"/>
                  </a:outerShdw>
                </a:effectLst>
                <a:latin typeface="Arial" charset="0"/>
              </a:rPr>
              <a:t>No one knows when he will come again.</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17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Second Coming Of Christ</a:t>
            </a:r>
            <a:endParaRPr lang="en-US" altLang="en-US" sz="4800"/>
          </a:p>
        </p:txBody>
      </p:sp>
      <p:sp>
        <p:nvSpPr>
          <p:cNvPr id="841731" name="Rectangle 3"/>
          <p:cNvSpPr>
            <a:spLocks noGrp="1" noChangeArrowheads="1"/>
          </p:cNvSpPr>
          <p:nvPr>
            <p:ph type="body" idx="1"/>
          </p:nvPr>
        </p:nvSpPr>
        <p:spPr>
          <a:xfrm>
            <a:off x="685800" y="1371600"/>
            <a:ext cx="8229600" cy="5486400"/>
          </a:xfrm>
        </p:spPr>
        <p:txBody>
          <a:bodyPr/>
          <a:lstStyle/>
          <a:p>
            <a:pPr>
              <a:spcBef>
                <a:spcPct val="25000"/>
              </a:spcBef>
            </a:pPr>
            <a:r>
              <a:rPr lang="en-US" altLang="en-US">
                <a:effectLst>
                  <a:outerShdw blurRad="38100" dist="38100" dir="2700000" algn="tl">
                    <a:srgbClr val="000000"/>
                  </a:outerShdw>
                </a:effectLst>
                <a:latin typeface="Arial" charset="0"/>
              </a:rPr>
              <a:t>No visible warning signs will precede the second coming of Christ.</a:t>
            </a:r>
          </a:p>
          <a:p>
            <a:pPr>
              <a:spcBef>
                <a:spcPct val="25000"/>
              </a:spcBef>
            </a:pPr>
            <a:r>
              <a:rPr lang="en-US" altLang="en-US">
                <a:effectLst>
                  <a:outerShdw blurRad="38100" dist="38100" dir="2700000" algn="tl">
                    <a:srgbClr val="000000"/>
                  </a:outerShdw>
                </a:effectLst>
                <a:latin typeface="Arial" charset="0"/>
              </a:rPr>
              <a:t>Many have tried to predict the date of the second coming of Jesus, but all predictions have failed.</a:t>
            </a:r>
          </a:p>
          <a:p>
            <a:pPr>
              <a:spcBef>
                <a:spcPct val="25000"/>
              </a:spcBef>
            </a:pPr>
            <a:r>
              <a:rPr lang="en-US" altLang="en-US">
                <a:effectLst>
                  <a:outerShdw blurRad="38100" dist="38100" dir="2700000" algn="tl">
                    <a:srgbClr val="000000"/>
                  </a:outerShdw>
                </a:effectLst>
                <a:latin typeface="Arial" charset="0"/>
              </a:rPr>
              <a:t>No one knows when he will come again.</a:t>
            </a:r>
          </a:p>
        </p:txBody>
      </p:sp>
      <p:sp>
        <p:nvSpPr>
          <p:cNvPr id="841732" name="Rectangle 4"/>
          <p:cNvSpPr>
            <a:spLocks noChangeArrowheads="1"/>
          </p:cNvSpPr>
          <p:nvPr/>
        </p:nvSpPr>
        <p:spPr bwMode="auto">
          <a:xfrm>
            <a:off x="457200" y="4038600"/>
            <a:ext cx="8305800" cy="2590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“But concerning the times and the seasons, brethren, you have no need that I should write to you. For you yourselves know perfectly that the day of the Lord so comes as a thief in the night”</a:t>
            </a:r>
          </a:p>
          <a:p>
            <a:pPr algn="ctr"/>
            <a:r>
              <a:rPr lang="en-US" altLang="en-US" sz="2800" i="1">
                <a:solidFill>
                  <a:schemeClr val="bg2"/>
                </a:solidFill>
              </a:rPr>
              <a:t>(1 Thessalonians 5:1-2).</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696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Second Coming Of Christ</a:t>
            </a:r>
            <a:endParaRPr lang="en-US" altLang="en-US" sz="4800"/>
          </a:p>
        </p:txBody>
      </p:sp>
      <p:sp>
        <p:nvSpPr>
          <p:cNvPr id="936963" name="Rectangle 3"/>
          <p:cNvSpPr>
            <a:spLocks noGrp="1" noChangeArrowheads="1"/>
          </p:cNvSpPr>
          <p:nvPr>
            <p:ph type="body" idx="1"/>
          </p:nvPr>
        </p:nvSpPr>
        <p:spPr>
          <a:xfrm>
            <a:off x="685800" y="1371600"/>
            <a:ext cx="8229600" cy="5486400"/>
          </a:xfrm>
        </p:spPr>
        <p:txBody>
          <a:bodyPr/>
          <a:lstStyle/>
          <a:p>
            <a:pPr>
              <a:spcBef>
                <a:spcPct val="25000"/>
              </a:spcBef>
            </a:pPr>
            <a:r>
              <a:rPr lang="en-US" altLang="en-US">
                <a:effectLst>
                  <a:outerShdw blurRad="38100" dist="38100" dir="2700000" algn="tl">
                    <a:srgbClr val="000000"/>
                  </a:outerShdw>
                </a:effectLst>
                <a:latin typeface="Arial" charset="0"/>
              </a:rPr>
              <a:t>No visible warning signs will precede the second coming of Christ.</a:t>
            </a:r>
          </a:p>
          <a:p>
            <a:pPr>
              <a:spcBef>
                <a:spcPct val="25000"/>
              </a:spcBef>
            </a:pPr>
            <a:r>
              <a:rPr lang="en-US" altLang="en-US">
                <a:effectLst>
                  <a:outerShdw blurRad="38100" dist="38100" dir="2700000" algn="tl">
                    <a:srgbClr val="000000"/>
                  </a:outerShdw>
                </a:effectLst>
                <a:latin typeface="Arial" charset="0"/>
              </a:rPr>
              <a:t>Many have tried to predict the date of the second coming of Jesus, but all predictions have failed.</a:t>
            </a:r>
          </a:p>
          <a:p>
            <a:pPr>
              <a:spcBef>
                <a:spcPct val="25000"/>
              </a:spcBef>
            </a:pPr>
            <a:r>
              <a:rPr lang="en-US" altLang="en-US">
                <a:effectLst>
                  <a:outerShdw blurRad="38100" dist="38100" dir="2700000" algn="tl">
                    <a:srgbClr val="000000"/>
                  </a:outerShdw>
                </a:effectLst>
                <a:latin typeface="Arial" charset="0"/>
              </a:rPr>
              <a:t>No one knows when he will come again.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600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
        <p:nvSpPr>
          <p:cNvPr id="896003" name="Rectangle 3"/>
          <p:cNvSpPr>
            <a:spLocks noGrp="1" noChangeArrowheads="1"/>
          </p:cNvSpPr>
          <p:nvPr>
            <p:ph type="body" idx="1"/>
          </p:nvPr>
        </p:nvSpPr>
        <p:spPr>
          <a:xfrm>
            <a:off x="685800" y="1371600"/>
            <a:ext cx="8229600" cy="1295400"/>
          </a:xfrm>
        </p:spPr>
        <p:txBody>
          <a:bodyPr/>
          <a:lstStyle/>
          <a:p>
            <a:pPr>
              <a:spcBef>
                <a:spcPct val="40000"/>
              </a:spcBef>
            </a:pPr>
            <a:r>
              <a:rPr lang="en-US" altLang="en-US">
                <a:effectLst>
                  <a:outerShdw blurRad="38100" dist="38100" dir="2700000" algn="tl">
                    <a:srgbClr val="000000"/>
                  </a:outerShdw>
                </a:effectLst>
                <a:latin typeface="Arial" charset="0"/>
              </a:rPr>
              <a:t>Jesus spoke of one day in the future that will be “the last day.”</a:t>
            </a:r>
          </a:p>
        </p:txBody>
      </p:sp>
      <p:sp>
        <p:nvSpPr>
          <p:cNvPr id="896004" name="Rectangle 4"/>
          <p:cNvSpPr>
            <a:spLocks noChangeArrowheads="1"/>
          </p:cNvSpPr>
          <p:nvPr/>
        </p:nvSpPr>
        <p:spPr bwMode="auto">
          <a:xfrm>
            <a:off x="457200" y="2819400"/>
            <a:ext cx="8077200" cy="3657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“He who rejects Me, and does not receive My words, has that which judges him -- the word that I have spoken will judge him in </a:t>
            </a:r>
            <a:r>
              <a:rPr lang="en-US" altLang="en-US" sz="2800" i="1" u="sng">
                <a:solidFill>
                  <a:schemeClr val="bg2"/>
                </a:solidFill>
              </a:rPr>
              <a:t>the last day</a:t>
            </a:r>
            <a:r>
              <a:rPr lang="en-US" altLang="en-US" sz="2800" i="1">
                <a:solidFill>
                  <a:schemeClr val="bg2"/>
                </a:solidFill>
              </a:rPr>
              <a:t>”</a:t>
            </a:r>
          </a:p>
          <a:p>
            <a:pPr algn="ctr"/>
            <a:r>
              <a:rPr lang="en-US" altLang="en-US" sz="2800" i="1">
                <a:solidFill>
                  <a:schemeClr val="bg2"/>
                </a:solidFill>
              </a:rPr>
              <a:t>(John 12:48).</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37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Resurrection Of The Dead</a:t>
            </a:r>
            <a:endParaRPr lang="en-US" altLang="en-US" sz="480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901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Resurrection Of The Dead</a:t>
            </a:r>
            <a:endParaRPr lang="en-US" altLang="en-US" sz="4800"/>
          </a:p>
        </p:txBody>
      </p:sp>
      <p:sp>
        <p:nvSpPr>
          <p:cNvPr id="939011" name="Rectangle 3"/>
          <p:cNvSpPr>
            <a:spLocks noGrp="1" noChangeArrowheads="1"/>
          </p:cNvSpPr>
          <p:nvPr>
            <p:ph type="body" idx="1"/>
          </p:nvPr>
        </p:nvSpPr>
        <p:spPr>
          <a:xfrm>
            <a:off x="685800" y="1371600"/>
            <a:ext cx="8229600" cy="5486400"/>
          </a:xfrm>
        </p:spPr>
        <p:txBody>
          <a:bodyPr/>
          <a:lstStyle/>
          <a:p>
            <a:pPr>
              <a:spcBef>
                <a:spcPct val="25000"/>
              </a:spcBef>
            </a:pPr>
            <a:r>
              <a:rPr lang="en-US" altLang="en-US">
                <a:effectLst>
                  <a:outerShdw blurRad="38100" dist="38100" dir="2700000" algn="tl">
                    <a:srgbClr val="000000"/>
                  </a:outerShdw>
                </a:effectLst>
                <a:latin typeface="Arial" charset="0"/>
              </a:rPr>
              <a:t>The dead will be raised on the last day.</a:t>
            </a:r>
          </a:p>
          <a:p>
            <a:pPr lvl="1">
              <a:spcBef>
                <a:spcPct val="25000"/>
              </a:spcBef>
              <a:buFontTx/>
              <a:buNone/>
            </a:pPr>
            <a:r>
              <a:rPr lang="en-US" altLang="en-US">
                <a:effectLst>
                  <a:outerShdw blurRad="38100" dist="38100" dir="2700000" algn="tl">
                    <a:srgbClr val="000000"/>
                  </a:outerShdw>
                </a:effectLst>
                <a:latin typeface="Arial" charset="0"/>
              </a:rPr>
              <a:t>	</a:t>
            </a: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105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Resurrection Of The Dead</a:t>
            </a:r>
            <a:endParaRPr lang="en-US" altLang="en-US" sz="4800"/>
          </a:p>
        </p:txBody>
      </p:sp>
      <p:sp>
        <p:nvSpPr>
          <p:cNvPr id="941059"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dead will be raised on the last day.</a:t>
            </a:r>
          </a:p>
          <a:p>
            <a:pPr lvl="1">
              <a:buFontTx/>
              <a:buNone/>
            </a:pPr>
            <a:r>
              <a:rPr lang="en-US" altLang="en-US">
                <a:effectLst>
                  <a:outerShdw blurRad="38100" dist="38100" dir="2700000" algn="tl">
                    <a:srgbClr val="000000"/>
                  </a:outerShdw>
                </a:effectLst>
                <a:latin typeface="Arial" charset="0"/>
              </a:rPr>
              <a:t>	</a:t>
            </a:r>
            <a:r>
              <a:rPr lang="en-US" altLang="en-US" i="1">
                <a:solidFill>
                  <a:schemeClr val="accent2"/>
                </a:solidFill>
                <a:effectLst>
                  <a:outerShdw blurRad="38100" dist="38100" dir="2700000" algn="tl">
                    <a:srgbClr val="000000"/>
                  </a:outerShdw>
                </a:effectLst>
                <a:latin typeface="Arial" charset="0"/>
              </a:rPr>
              <a:t>Physical death – the separation of the spirit from the body.</a:t>
            </a:r>
            <a:endParaRPr lang="en-US" altLang="en-US">
              <a:solidFill>
                <a:schemeClr val="accent2"/>
              </a:solidFill>
              <a:effectLst>
                <a:outerShdw blurRad="38100" dist="38100" dir="2700000" algn="tl">
                  <a:srgbClr val="000000"/>
                </a:outerShdw>
              </a:effectLst>
              <a:latin typeface="Arial" charset="0"/>
            </a:endParaRPr>
          </a:p>
          <a:p>
            <a:pPr lvl="1"/>
            <a:endParaRPr lang="en-US" altLang="en-US">
              <a:solidFill>
                <a:schemeClr val="accent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31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Resurrection Of The Dead</a:t>
            </a:r>
            <a:endParaRPr lang="en-US" altLang="en-US" sz="4800"/>
          </a:p>
        </p:txBody>
      </p:sp>
      <p:sp>
        <p:nvSpPr>
          <p:cNvPr id="943107"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dead will be raised on the last day.</a:t>
            </a:r>
          </a:p>
          <a:p>
            <a:pPr lvl="1">
              <a:buFontTx/>
              <a:buNone/>
            </a:pPr>
            <a:r>
              <a:rPr lang="en-US" altLang="en-US">
                <a:effectLst>
                  <a:outerShdw blurRad="38100" dist="38100" dir="2700000" algn="tl">
                    <a:srgbClr val="000000"/>
                  </a:outerShdw>
                </a:effectLst>
                <a:latin typeface="Arial" charset="0"/>
              </a:rPr>
              <a:t>	</a:t>
            </a:r>
            <a:r>
              <a:rPr lang="en-US" altLang="en-US" i="1">
                <a:solidFill>
                  <a:schemeClr val="accent2"/>
                </a:solidFill>
                <a:effectLst>
                  <a:outerShdw blurRad="38100" dist="38100" dir="2700000" algn="tl">
                    <a:srgbClr val="000000"/>
                  </a:outerShdw>
                </a:effectLst>
                <a:latin typeface="Arial" charset="0"/>
              </a:rPr>
              <a:t>Physical death – the separation of the spirit from the body.</a:t>
            </a:r>
            <a:endParaRPr lang="en-US" altLang="en-US">
              <a:solidFill>
                <a:schemeClr val="accent2"/>
              </a:solidFill>
              <a:effectLst>
                <a:outerShdw blurRad="38100" dist="38100" dir="2700000" algn="tl">
                  <a:srgbClr val="000000"/>
                </a:outerShdw>
              </a:effectLst>
              <a:latin typeface="Arial" charset="0"/>
            </a:endParaRPr>
          </a:p>
          <a:p>
            <a:pPr lvl="1">
              <a:spcBef>
                <a:spcPct val="25000"/>
              </a:spcBef>
            </a:pPr>
            <a:endParaRPr lang="en-US" altLang="en-US">
              <a:solidFill>
                <a:schemeClr val="accent2"/>
              </a:solidFill>
              <a:effectLst>
                <a:outerShdw blurRad="38100" dist="38100" dir="2700000" algn="tl">
                  <a:srgbClr val="000000"/>
                </a:outerShdw>
              </a:effectLst>
              <a:latin typeface="Arial" charset="0"/>
            </a:endParaRPr>
          </a:p>
        </p:txBody>
      </p:sp>
      <p:sp>
        <p:nvSpPr>
          <p:cNvPr id="943108" name="Rectangle 4"/>
          <p:cNvSpPr>
            <a:spLocks noChangeArrowheads="1"/>
          </p:cNvSpPr>
          <p:nvPr/>
        </p:nvSpPr>
        <p:spPr bwMode="auto">
          <a:xfrm>
            <a:off x="457200" y="3352800"/>
            <a:ext cx="8305800" cy="2514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as </a:t>
            </a:r>
            <a:r>
              <a:rPr lang="en-US" altLang="en-US" sz="2800" i="1" u="sng">
                <a:solidFill>
                  <a:schemeClr val="bg2"/>
                </a:solidFill>
              </a:rPr>
              <a:t>the body without the spirit is dead</a:t>
            </a:r>
            <a:r>
              <a:rPr lang="en-US" altLang="en-US" sz="2800" i="1">
                <a:solidFill>
                  <a:schemeClr val="bg2"/>
                </a:solidFill>
              </a:rPr>
              <a:t>, so faith without works is dead also” (James 2:26).</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58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Resurrection Of The Dead</a:t>
            </a:r>
            <a:endParaRPr lang="en-US" altLang="en-US" sz="4800"/>
          </a:p>
        </p:txBody>
      </p:sp>
      <p:sp>
        <p:nvSpPr>
          <p:cNvPr id="845827"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dead will be raised on the last day.</a:t>
            </a:r>
          </a:p>
          <a:p>
            <a:pPr lvl="1">
              <a:buFontTx/>
              <a:buNone/>
            </a:pPr>
            <a:r>
              <a:rPr lang="en-US" altLang="en-US">
                <a:effectLst>
                  <a:outerShdw blurRad="38100" dist="38100" dir="2700000" algn="tl">
                    <a:srgbClr val="000000"/>
                  </a:outerShdw>
                </a:effectLst>
                <a:latin typeface="Arial" charset="0"/>
              </a:rPr>
              <a:t>	</a:t>
            </a:r>
            <a:r>
              <a:rPr lang="en-US" altLang="en-US" i="1">
                <a:solidFill>
                  <a:schemeClr val="accent2"/>
                </a:solidFill>
                <a:effectLst>
                  <a:outerShdw blurRad="38100" dist="38100" dir="2700000" algn="tl">
                    <a:srgbClr val="000000"/>
                  </a:outerShdw>
                </a:effectLst>
                <a:latin typeface="Arial" charset="0"/>
              </a:rPr>
              <a:t>Physical death – the separation of the spirit from the body.</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51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Resurrection Of The Dead</a:t>
            </a:r>
            <a:endParaRPr lang="en-US" altLang="en-US" sz="4800"/>
          </a:p>
        </p:txBody>
      </p:sp>
      <p:sp>
        <p:nvSpPr>
          <p:cNvPr id="945155"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dead will be raised on the last day.</a:t>
            </a:r>
          </a:p>
          <a:p>
            <a:pPr lvl="1">
              <a:buFontTx/>
              <a:buNone/>
            </a:pPr>
            <a:r>
              <a:rPr lang="en-US" altLang="en-US">
                <a:effectLst>
                  <a:outerShdw blurRad="38100" dist="38100" dir="2700000" algn="tl">
                    <a:srgbClr val="000000"/>
                  </a:outerShdw>
                </a:effectLst>
                <a:latin typeface="Arial" charset="0"/>
              </a:rPr>
              <a:t>	</a:t>
            </a:r>
            <a:r>
              <a:rPr lang="en-US" altLang="en-US" i="1">
                <a:solidFill>
                  <a:schemeClr val="accent2"/>
                </a:solidFill>
                <a:effectLst>
                  <a:outerShdw blurRad="38100" dist="38100" dir="2700000" algn="tl">
                    <a:srgbClr val="000000"/>
                  </a:outerShdw>
                </a:effectLst>
                <a:latin typeface="Arial" charset="0"/>
              </a:rPr>
              <a:t>Physical death – the separation of the spirit from the body.</a:t>
            </a:r>
          </a:p>
          <a:p>
            <a:pPr lvl="2">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body goes into the grave.</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720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Resurrection Of The Dead</a:t>
            </a:r>
            <a:endParaRPr lang="en-US" altLang="en-US" sz="4800"/>
          </a:p>
        </p:txBody>
      </p:sp>
      <p:sp>
        <p:nvSpPr>
          <p:cNvPr id="947203"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dead will be raised on the last day.</a:t>
            </a:r>
          </a:p>
          <a:p>
            <a:pPr lvl="1">
              <a:buFontTx/>
              <a:buNone/>
            </a:pPr>
            <a:r>
              <a:rPr lang="en-US" altLang="en-US">
                <a:effectLst>
                  <a:outerShdw blurRad="38100" dist="38100" dir="2700000" algn="tl">
                    <a:srgbClr val="000000"/>
                  </a:outerShdw>
                </a:effectLst>
                <a:latin typeface="Arial" charset="0"/>
              </a:rPr>
              <a:t>	</a:t>
            </a:r>
            <a:r>
              <a:rPr lang="en-US" altLang="en-US" i="1">
                <a:solidFill>
                  <a:schemeClr val="accent2"/>
                </a:solidFill>
                <a:effectLst>
                  <a:outerShdw blurRad="38100" dist="38100" dir="2700000" algn="tl">
                    <a:srgbClr val="000000"/>
                  </a:outerShdw>
                </a:effectLst>
                <a:latin typeface="Arial" charset="0"/>
              </a:rPr>
              <a:t>Physical death – the separation of the spirit from the body.</a:t>
            </a:r>
          </a:p>
          <a:p>
            <a:pPr lvl="2">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body goes into the grave.</a:t>
            </a:r>
          </a:p>
          <a:p>
            <a:pPr lvl="2">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soul, or spirit goes into an unseen realm called “Hades” (Acts 2:27).</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925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Resurrection Of The Dead</a:t>
            </a:r>
            <a:endParaRPr lang="en-US" altLang="en-US" sz="4800"/>
          </a:p>
        </p:txBody>
      </p:sp>
      <p:sp>
        <p:nvSpPr>
          <p:cNvPr id="949251"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dead will be raised on the last day.</a:t>
            </a:r>
          </a:p>
          <a:p>
            <a:pPr lvl="1">
              <a:buFontTx/>
              <a:buNone/>
            </a:pPr>
            <a:r>
              <a:rPr lang="en-US" altLang="en-US">
                <a:effectLst>
                  <a:outerShdw blurRad="38100" dist="38100" dir="2700000" algn="tl">
                    <a:srgbClr val="000000"/>
                  </a:outerShdw>
                </a:effectLst>
                <a:latin typeface="Arial" charset="0"/>
              </a:rPr>
              <a:t>	</a:t>
            </a:r>
            <a:r>
              <a:rPr lang="en-US" altLang="en-US" i="1">
                <a:solidFill>
                  <a:schemeClr val="accent2"/>
                </a:solidFill>
                <a:effectLst>
                  <a:outerShdw blurRad="38100" dist="38100" dir="2700000" algn="tl">
                    <a:srgbClr val="000000"/>
                  </a:outerShdw>
                </a:effectLst>
                <a:latin typeface="Arial" charset="0"/>
              </a:rPr>
              <a:t>Physical death – the separation of the spirit from the body.</a:t>
            </a:r>
          </a:p>
          <a:p>
            <a:pPr lvl="2">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body goes into the grave.</a:t>
            </a:r>
          </a:p>
          <a:p>
            <a:pPr lvl="2">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soul, or spirit goes into an unseen realm called “Hades” (Acts 2:27).</a:t>
            </a:r>
          </a:p>
          <a:p>
            <a:pPr>
              <a:buClr>
                <a:schemeClr val="tx1"/>
              </a:buClr>
              <a:buFont typeface="Arial" charset="0"/>
              <a:buChar char="•"/>
            </a:pPr>
            <a:r>
              <a:rPr lang="en-US" altLang="en-US">
                <a:effectLst>
                  <a:outerShdw blurRad="38100" dist="38100" dir="2700000" algn="tl">
                    <a:srgbClr val="000000"/>
                  </a:outerShdw>
                </a:effectLst>
                <a:latin typeface="Arial" charset="0"/>
              </a:rPr>
              <a:t>The spirits of those who have died physically will be reunited with a body and raised from the dead on the last day.</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129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Resurrection Of The Dead</a:t>
            </a:r>
            <a:endParaRPr lang="en-US" altLang="en-US" sz="4800"/>
          </a:p>
        </p:txBody>
      </p:sp>
      <p:sp>
        <p:nvSpPr>
          <p:cNvPr id="951299"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dead will be raised on the last day.</a:t>
            </a:r>
          </a:p>
          <a:p>
            <a:pPr lvl="1">
              <a:buFontTx/>
              <a:buNone/>
            </a:pPr>
            <a:r>
              <a:rPr lang="en-US" altLang="en-US">
                <a:effectLst>
                  <a:outerShdw blurRad="38100" dist="38100" dir="2700000" algn="tl">
                    <a:srgbClr val="000000"/>
                  </a:outerShdw>
                </a:effectLst>
                <a:latin typeface="Arial" charset="0"/>
              </a:rPr>
              <a:t>	</a:t>
            </a:r>
            <a:r>
              <a:rPr lang="en-US" altLang="en-US" i="1">
                <a:solidFill>
                  <a:schemeClr val="accent2"/>
                </a:solidFill>
                <a:effectLst>
                  <a:outerShdw blurRad="38100" dist="38100" dir="2700000" algn="tl">
                    <a:srgbClr val="000000"/>
                  </a:outerShdw>
                </a:effectLst>
                <a:latin typeface="Arial" charset="0"/>
              </a:rPr>
              <a:t>Physical death – the separation of the spirit from the body.</a:t>
            </a:r>
          </a:p>
          <a:p>
            <a:pPr lvl="2">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body goes into the grave.</a:t>
            </a:r>
          </a:p>
          <a:p>
            <a:pPr lvl="2">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soul, or spirit goes into an unseen realm called “Hades” (Acts 2:27).</a:t>
            </a:r>
          </a:p>
          <a:p>
            <a:pPr>
              <a:buClr>
                <a:schemeClr val="tx1"/>
              </a:buClr>
              <a:buFont typeface="Arial" charset="0"/>
              <a:buChar char="•"/>
            </a:pPr>
            <a:r>
              <a:rPr lang="en-US" altLang="en-US">
                <a:effectLst>
                  <a:outerShdw blurRad="38100" dist="38100" dir="2700000" algn="tl">
                    <a:srgbClr val="000000"/>
                  </a:outerShdw>
                </a:effectLst>
                <a:latin typeface="Arial" charset="0"/>
              </a:rPr>
              <a:t>The spirits of those who have died physically will be reunited with a body and raised from the dead on the last day.</a:t>
            </a:r>
          </a:p>
          <a:p>
            <a:pPr>
              <a:buClr>
                <a:schemeClr val="tx1"/>
              </a:buClr>
              <a:buFont typeface="Arial" charset="0"/>
              <a:buChar char="•"/>
            </a:pPr>
            <a:r>
              <a:rPr lang="en-US" altLang="en-US">
                <a:effectLst>
                  <a:outerShdw blurRad="38100" dist="38100" dir="2700000" algn="tl">
                    <a:srgbClr val="000000"/>
                  </a:outerShdw>
                </a:effectLst>
                <a:latin typeface="Arial" charset="0"/>
              </a:rPr>
              <a:t>The resurrection will take place when Jesus comes on the last day.</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78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Resurrection Of The Dead</a:t>
            </a:r>
            <a:endParaRPr lang="en-US" altLang="en-US" sz="4800"/>
          </a:p>
        </p:txBody>
      </p:sp>
      <p:sp>
        <p:nvSpPr>
          <p:cNvPr id="847875"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dead will be raised on the last day.</a:t>
            </a:r>
          </a:p>
          <a:p>
            <a:pPr lvl="1">
              <a:buFontTx/>
              <a:buNone/>
            </a:pPr>
            <a:r>
              <a:rPr lang="en-US" altLang="en-US">
                <a:effectLst>
                  <a:outerShdw blurRad="38100" dist="38100" dir="2700000" algn="tl">
                    <a:srgbClr val="000000"/>
                  </a:outerShdw>
                </a:effectLst>
                <a:latin typeface="Arial" charset="0"/>
              </a:rPr>
              <a:t>	</a:t>
            </a:r>
            <a:r>
              <a:rPr lang="en-US" altLang="en-US" i="1">
                <a:solidFill>
                  <a:schemeClr val="accent2"/>
                </a:solidFill>
                <a:effectLst>
                  <a:outerShdw blurRad="38100" dist="38100" dir="2700000" algn="tl">
                    <a:srgbClr val="000000"/>
                  </a:outerShdw>
                </a:effectLst>
                <a:latin typeface="Arial" charset="0"/>
              </a:rPr>
              <a:t>Physical death – the separation of the spirit from the body.</a:t>
            </a:r>
          </a:p>
          <a:p>
            <a:pPr lvl="2">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body goes into the grave.</a:t>
            </a:r>
          </a:p>
          <a:p>
            <a:pPr lvl="2">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soul, or spirit goes into an unseen realm called “Hades” (Acts 2:27).</a:t>
            </a:r>
          </a:p>
          <a:p>
            <a:pPr>
              <a:buClr>
                <a:schemeClr val="tx1"/>
              </a:buClr>
              <a:buFont typeface="Arial" charset="0"/>
              <a:buChar char="•"/>
            </a:pPr>
            <a:r>
              <a:rPr lang="en-US" altLang="en-US">
                <a:effectLst>
                  <a:outerShdw blurRad="38100" dist="38100" dir="2700000" algn="tl">
                    <a:srgbClr val="000000"/>
                  </a:outerShdw>
                </a:effectLst>
                <a:latin typeface="Arial" charset="0"/>
              </a:rPr>
              <a:t>The spirits of those who have died physically will be reunited with a body and raised from the dead on the last day.</a:t>
            </a:r>
          </a:p>
          <a:p>
            <a:pPr>
              <a:buClr>
                <a:schemeClr val="tx1"/>
              </a:buClr>
              <a:buFont typeface="Arial" charset="0"/>
              <a:buChar char="•"/>
            </a:pPr>
            <a:r>
              <a:rPr lang="en-US" altLang="en-US">
                <a:effectLst>
                  <a:outerShdw blurRad="38100" dist="38100" dir="2700000" algn="tl">
                    <a:srgbClr val="000000"/>
                  </a:outerShdw>
                </a:effectLst>
                <a:latin typeface="Arial" charset="0"/>
              </a:rPr>
              <a:t>The resurrection will take place when Jesus comes on the last day.</a:t>
            </a:r>
          </a:p>
        </p:txBody>
      </p:sp>
      <p:sp>
        <p:nvSpPr>
          <p:cNvPr id="847877" name="Rectangle 5"/>
          <p:cNvSpPr>
            <a:spLocks noChangeArrowheads="1"/>
          </p:cNvSpPr>
          <p:nvPr/>
        </p:nvSpPr>
        <p:spPr bwMode="auto">
          <a:xfrm>
            <a:off x="457200" y="2819400"/>
            <a:ext cx="8077200" cy="3657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“This is the will of the Father who sent Me, that of all He has given Me I should lose nothing, but should raise it up at the last day. And this is the will of Him who sent Me, that everyone who sees the Son and believes in Him may have everlasting life; and I will raise him up at the last day” (John 6:39-40).</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99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
        <p:nvSpPr>
          <p:cNvPr id="809987" name="Rectangle 3"/>
          <p:cNvSpPr>
            <a:spLocks noGrp="1" noChangeArrowheads="1"/>
          </p:cNvSpPr>
          <p:nvPr>
            <p:ph type="body" idx="1"/>
          </p:nvPr>
        </p:nvSpPr>
        <p:spPr>
          <a:xfrm>
            <a:off x="685800" y="1371600"/>
            <a:ext cx="8229600" cy="1295400"/>
          </a:xfrm>
        </p:spPr>
        <p:txBody>
          <a:bodyPr/>
          <a:lstStyle/>
          <a:p>
            <a:pPr>
              <a:spcBef>
                <a:spcPct val="40000"/>
              </a:spcBef>
            </a:pPr>
            <a:r>
              <a:rPr lang="en-US" altLang="en-US">
                <a:effectLst>
                  <a:outerShdw blurRad="38100" dist="38100" dir="2700000" algn="tl">
                    <a:srgbClr val="000000"/>
                  </a:outerShdw>
                </a:effectLst>
                <a:latin typeface="Arial" charset="0"/>
              </a:rPr>
              <a:t>Jesus spoke of one day in the future that will be “the last day.”</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33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Resurrection Of The Dead</a:t>
            </a:r>
            <a:endParaRPr lang="en-US" altLang="en-US" sz="4800"/>
          </a:p>
        </p:txBody>
      </p:sp>
      <p:sp>
        <p:nvSpPr>
          <p:cNvPr id="953347"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dead will be raised on the last day.</a:t>
            </a:r>
          </a:p>
          <a:p>
            <a:pPr lvl="1">
              <a:buFontTx/>
              <a:buNone/>
            </a:pPr>
            <a:r>
              <a:rPr lang="en-US" altLang="en-US">
                <a:effectLst>
                  <a:outerShdw blurRad="38100" dist="38100" dir="2700000" algn="tl">
                    <a:srgbClr val="000000"/>
                  </a:outerShdw>
                </a:effectLst>
                <a:latin typeface="Arial" charset="0"/>
              </a:rPr>
              <a:t>	</a:t>
            </a:r>
            <a:r>
              <a:rPr lang="en-US" altLang="en-US" i="1">
                <a:solidFill>
                  <a:schemeClr val="accent2"/>
                </a:solidFill>
                <a:effectLst>
                  <a:outerShdw blurRad="38100" dist="38100" dir="2700000" algn="tl">
                    <a:srgbClr val="000000"/>
                  </a:outerShdw>
                </a:effectLst>
                <a:latin typeface="Arial" charset="0"/>
              </a:rPr>
              <a:t>Physical death – the separation of the spirit from the body.</a:t>
            </a:r>
          </a:p>
          <a:p>
            <a:pPr lvl="2">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body goes into the grave.</a:t>
            </a:r>
          </a:p>
          <a:p>
            <a:pPr lvl="2">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soul, or spirit goes into an unseen realm called “Hades” (Acts 2:27).</a:t>
            </a:r>
          </a:p>
          <a:p>
            <a:pPr>
              <a:buClr>
                <a:schemeClr val="tx1"/>
              </a:buClr>
              <a:buFont typeface="Arial" charset="0"/>
              <a:buChar char="•"/>
            </a:pPr>
            <a:r>
              <a:rPr lang="en-US" altLang="en-US">
                <a:effectLst>
                  <a:outerShdw blurRad="38100" dist="38100" dir="2700000" algn="tl">
                    <a:srgbClr val="000000"/>
                  </a:outerShdw>
                </a:effectLst>
                <a:latin typeface="Arial" charset="0"/>
              </a:rPr>
              <a:t>The spirits of those who have died physically will be reunited with a body and raised from the dead on the last day.</a:t>
            </a:r>
          </a:p>
          <a:p>
            <a:pPr>
              <a:buClr>
                <a:schemeClr val="tx1"/>
              </a:buClr>
              <a:buFont typeface="Arial" charset="0"/>
              <a:buChar char="•"/>
            </a:pPr>
            <a:r>
              <a:rPr lang="en-US" altLang="en-US">
                <a:effectLst>
                  <a:outerShdw blurRad="38100" dist="38100" dir="2700000" algn="tl">
                    <a:srgbClr val="000000"/>
                  </a:outerShdw>
                </a:effectLst>
                <a:latin typeface="Arial" charset="0"/>
              </a:rPr>
              <a:t>The resurrection will take place when Jesus comes on the last day.</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99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Resurrection Of The Dead</a:t>
            </a:r>
            <a:endParaRPr lang="en-US" altLang="en-US" sz="4800"/>
          </a:p>
        </p:txBody>
      </p:sp>
      <p:sp>
        <p:nvSpPr>
          <p:cNvPr id="849923"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dead will be raised on the last day.</a:t>
            </a:r>
          </a:p>
          <a:p>
            <a:pPr lvl="1">
              <a:buFontTx/>
              <a:buNone/>
            </a:pPr>
            <a:r>
              <a:rPr lang="en-US" altLang="en-US">
                <a:effectLst>
                  <a:outerShdw blurRad="38100" dist="38100" dir="2700000" algn="tl">
                    <a:srgbClr val="000000"/>
                  </a:outerShdw>
                </a:effectLst>
                <a:latin typeface="Arial" charset="0"/>
              </a:rPr>
              <a:t>	</a:t>
            </a:r>
            <a:r>
              <a:rPr lang="en-US" altLang="en-US" i="1">
                <a:solidFill>
                  <a:schemeClr val="accent2"/>
                </a:solidFill>
                <a:effectLst>
                  <a:outerShdw blurRad="38100" dist="38100" dir="2700000" algn="tl">
                    <a:srgbClr val="000000"/>
                  </a:outerShdw>
                </a:effectLst>
                <a:latin typeface="Arial" charset="0"/>
              </a:rPr>
              <a:t>Physical death – the separation of the spirit from the body.</a:t>
            </a:r>
          </a:p>
          <a:p>
            <a:pPr lvl="2">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body goes into the grave.</a:t>
            </a:r>
          </a:p>
          <a:p>
            <a:pPr lvl="2">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soul, or spirit goes into an unseen realm called “Hades” (Acts 2:27).</a:t>
            </a:r>
          </a:p>
          <a:p>
            <a:pPr>
              <a:buClr>
                <a:schemeClr val="tx1"/>
              </a:buClr>
              <a:buFont typeface="Arial" charset="0"/>
              <a:buChar char="•"/>
            </a:pPr>
            <a:r>
              <a:rPr lang="en-US" altLang="en-US">
                <a:effectLst>
                  <a:outerShdw blurRad="38100" dist="38100" dir="2700000" algn="tl">
                    <a:srgbClr val="000000"/>
                  </a:outerShdw>
                </a:effectLst>
                <a:latin typeface="Arial" charset="0"/>
              </a:rPr>
              <a:t>The spirits of those who have died physically will be reunited with a body and raised from the dead on the last day.</a:t>
            </a:r>
          </a:p>
          <a:p>
            <a:pPr>
              <a:buClr>
                <a:schemeClr val="tx1"/>
              </a:buClr>
              <a:buFont typeface="Arial" charset="0"/>
              <a:buChar char="•"/>
            </a:pPr>
            <a:r>
              <a:rPr lang="en-US" altLang="en-US">
                <a:effectLst>
                  <a:outerShdw blurRad="38100" dist="38100" dir="2700000" algn="tl">
                    <a:srgbClr val="000000"/>
                  </a:outerShdw>
                </a:effectLst>
                <a:latin typeface="Arial" charset="0"/>
              </a:rPr>
              <a:t>The resurrection will take place when Jesus comes on the last day.</a:t>
            </a:r>
          </a:p>
        </p:txBody>
      </p:sp>
      <p:sp>
        <p:nvSpPr>
          <p:cNvPr id="849924" name="Rectangle 4"/>
          <p:cNvSpPr>
            <a:spLocks noChangeArrowheads="1"/>
          </p:cNvSpPr>
          <p:nvPr/>
        </p:nvSpPr>
        <p:spPr bwMode="auto">
          <a:xfrm>
            <a:off x="457200" y="2819400"/>
            <a:ext cx="8077200" cy="3657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“No one can come to Me unless the Father who sent Me draws him; and I will raise him up at the last day. It is written in the prophets, ‘And they shall all be taught by God.’ Therefore everyone who has heard and learned from the Father comes to Me” (John 6:44-45).</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53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Resurrection Of The Dead</a:t>
            </a:r>
            <a:endParaRPr lang="en-US" altLang="en-US" sz="4800"/>
          </a:p>
        </p:txBody>
      </p:sp>
      <p:sp>
        <p:nvSpPr>
          <p:cNvPr id="955395"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dead will be raised on the last day.</a:t>
            </a:r>
          </a:p>
          <a:p>
            <a:pPr lvl="1">
              <a:buFontTx/>
              <a:buNone/>
            </a:pPr>
            <a:r>
              <a:rPr lang="en-US" altLang="en-US">
                <a:effectLst>
                  <a:outerShdw blurRad="38100" dist="38100" dir="2700000" algn="tl">
                    <a:srgbClr val="000000"/>
                  </a:outerShdw>
                </a:effectLst>
                <a:latin typeface="Arial" charset="0"/>
              </a:rPr>
              <a:t>	</a:t>
            </a:r>
            <a:r>
              <a:rPr lang="en-US" altLang="en-US" i="1">
                <a:solidFill>
                  <a:schemeClr val="accent2"/>
                </a:solidFill>
                <a:effectLst>
                  <a:outerShdw blurRad="38100" dist="38100" dir="2700000" algn="tl">
                    <a:srgbClr val="000000"/>
                  </a:outerShdw>
                </a:effectLst>
                <a:latin typeface="Arial" charset="0"/>
              </a:rPr>
              <a:t>Physical death – the separation of the spirit from the body.</a:t>
            </a:r>
          </a:p>
          <a:p>
            <a:pPr lvl="2">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body goes into the grave.</a:t>
            </a:r>
          </a:p>
          <a:p>
            <a:pPr lvl="2">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soul, or spirit goes into an unseen realm called “Hades” (Acts 2:27).</a:t>
            </a:r>
          </a:p>
          <a:p>
            <a:pPr>
              <a:buClr>
                <a:schemeClr val="tx1"/>
              </a:buClr>
              <a:buFont typeface="Arial" charset="0"/>
              <a:buChar char="•"/>
            </a:pPr>
            <a:r>
              <a:rPr lang="en-US" altLang="en-US">
                <a:effectLst>
                  <a:outerShdw blurRad="38100" dist="38100" dir="2700000" algn="tl">
                    <a:srgbClr val="000000"/>
                  </a:outerShdw>
                </a:effectLst>
                <a:latin typeface="Arial" charset="0"/>
              </a:rPr>
              <a:t>The spirits of those who have died physically will be reunited with a body and raised from the dead on the last day.</a:t>
            </a:r>
          </a:p>
          <a:p>
            <a:pPr>
              <a:buClr>
                <a:schemeClr val="tx1"/>
              </a:buClr>
              <a:buFont typeface="Arial" charset="0"/>
              <a:buChar char="•"/>
            </a:pPr>
            <a:r>
              <a:rPr lang="en-US" altLang="en-US">
                <a:effectLst>
                  <a:outerShdw blurRad="38100" dist="38100" dir="2700000" algn="tl">
                    <a:srgbClr val="000000"/>
                  </a:outerShdw>
                </a:effectLst>
                <a:latin typeface="Arial" charset="0"/>
              </a:rPr>
              <a:t>The resurrection will take place when Jesus comes on the last day.</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519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Resurrection Of The Dead</a:t>
            </a:r>
            <a:endParaRPr lang="en-US" altLang="en-US" sz="4800"/>
          </a:p>
        </p:txBody>
      </p:sp>
      <p:sp>
        <p:nvSpPr>
          <p:cNvPr id="851971"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dead will be raised on the last day.</a:t>
            </a:r>
          </a:p>
          <a:p>
            <a:pPr lvl="1">
              <a:buFontTx/>
              <a:buNone/>
            </a:pPr>
            <a:r>
              <a:rPr lang="en-US" altLang="en-US">
                <a:effectLst>
                  <a:outerShdw blurRad="38100" dist="38100" dir="2700000" algn="tl">
                    <a:srgbClr val="000000"/>
                  </a:outerShdw>
                </a:effectLst>
                <a:latin typeface="Arial" charset="0"/>
              </a:rPr>
              <a:t>	</a:t>
            </a:r>
            <a:r>
              <a:rPr lang="en-US" altLang="en-US" i="1">
                <a:solidFill>
                  <a:schemeClr val="accent2"/>
                </a:solidFill>
                <a:effectLst>
                  <a:outerShdw blurRad="38100" dist="38100" dir="2700000" algn="tl">
                    <a:srgbClr val="000000"/>
                  </a:outerShdw>
                </a:effectLst>
                <a:latin typeface="Arial" charset="0"/>
              </a:rPr>
              <a:t>Physical death – the separation of the spirit from the body.</a:t>
            </a:r>
          </a:p>
          <a:p>
            <a:pPr lvl="2">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body goes into the grave.</a:t>
            </a:r>
          </a:p>
          <a:p>
            <a:pPr lvl="2">
              <a:buFont typeface="Wingdings" pitchFamily="2" charset="2"/>
              <a:buChar char="Ø"/>
            </a:pPr>
            <a:r>
              <a:rPr lang="en-US" altLang="en-US">
                <a:solidFill>
                  <a:schemeClr val="tx2"/>
                </a:solidFill>
                <a:effectLst>
                  <a:outerShdw blurRad="38100" dist="38100" dir="2700000" algn="tl">
                    <a:srgbClr val="000000"/>
                  </a:outerShdw>
                </a:effectLst>
                <a:latin typeface="Arial" charset="0"/>
              </a:rPr>
              <a:t>The soul, or spirit goes into an unseen realm called “Hades” (Acts 2:27).</a:t>
            </a:r>
          </a:p>
          <a:p>
            <a:pPr>
              <a:buClr>
                <a:schemeClr val="tx1"/>
              </a:buClr>
              <a:buFont typeface="Arial" charset="0"/>
              <a:buChar char="•"/>
            </a:pPr>
            <a:r>
              <a:rPr lang="en-US" altLang="en-US">
                <a:effectLst>
                  <a:outerShdw blurRad="38100" dist="38100" dir="2700000" algn="tl">
                    <a:srgbClr val="000000"/>
                  </a:outerShdw>
                </a:effectLst>
                <a:latin typeface="Arial" charset="0"/>
              </a:rPr>
              <a:t>The spirits of those who have died physically will be reunited with a body and raised from the dead on the last day.</a:t>
            </a:r>
          </a:p>
          <a:p>
            <a:pPr>
              <a:buClr>
                <a:schemeClr val="tx1"/>
              </a:buClr>
              <a:buFont typeface="Arial" charset="0"/>
              <a:buChar char="•"/>
            </a:pPr>
            <a:r>
              <a:rPr lang="en-US" altLang="en-US">
                <a:effectLst>
                  <a:outerShdw blurRad="38100" dist="38100" dir="2700000" algn="tl">
                    <a:srgbClr val="000000"/>
                  </a:outerShdw>
                </a:effectLst>
                <a:latin typeface="Arial" charset="0"/>
              </a:rPr>
              <a:t>The resurrection will take place when Jesus comes on the last day.</a:t>
            </a:r>
          </a:p>
        </p:txBody>
      </p:sp>
      <p:sp>
        <p:nvSpPr>
          <p:cNvPr id="851972" name="Rectangle 4"/>
          <p:cNvSpPr>
            <a:spLocks noChangeArrowheads="1"/>
          </p:cNvSpPr>
          <p:nvPr/>
        </p:nvSpPr>
        <p:spPr bwMode="auto">
          <a:xfrm>
            <a:off x="457200" y="2819400"/>
            <a:ext cx="8229600" cy="3657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the Lord Himself will descend from heaven with a shout, with the voice of an archangel, and with the trumpet of God. And the dead in Christ will rise first. Then we who are alive and remain shall be caught up together with them in the clouds to meet the Lord in the air. And thus we shall always be with the Lord” (1 Thessalonians 4:16-17).</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5401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Resurrection Of The Dead</a:t>
            </a:r>
            <a:endParaRPr lang="en-US" altLang="en-US" sz="480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74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Resurrection Of The Dead</a:t>
            </a:r>
            <a:endParaRPr lang="en-US" altLang="en-US" sz="4800"/>
          </a:p>
        </p:txBody>
      </p:sp>
      <p:sp>
        <p:nvSpPr>
          <p:cNvPr id="957443"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All of the dead will be raised on the last day.</a:t>
            </a:r>
          </a:p>
          <a:p>
            <a:pPr lvl="1">
              <a:buFontTx/>
              <a:buNone/>
            </a:pPr>
            <a:r>
              <a:rPr lang="en-US" altLang="en-US">
                <a:latin typeface="Arial" charset="0"/>
              </a:rPr>
              <a:t>	</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94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Resurrection Of The Dead</a:t>
            </a:r>
            <a:endParaRPr lang="en-US" altLang="en-US" sz="4800"/>
          </a:p>
        </p:txBody>
      </p:sp>
      <p:sp>
        <p:nvSpPr>
          <p:cNvPr id="959491"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All of the dead will be raised on the last day.</a:t>
            </a:r>
          </a:p>
          <a:p>
            <a:r>
              <a:rPr lang="en-US" altLang="en-US">
                <a:effectLst>
                  <a:outerShdw blurRad="38100" dist="38100" dir="2700000" algn="tl">
                    <a:srgbClr val="000000"/>
                  </a:outerShdw>
                </a:effectLst>
                <a:latin typeface="Arial" charset="0"/>
              </a:rPr>
              <a:t>Both the righteous and the wicked will be raised at the same time when Christ comes on the last day.</a:t>
            </a:r>
          </a:p>
          <a:p>
            <a:pPr lvl="1">
              <a:buFontTx/>
              <a:buNone/>
            </a:pPr>
            <a:r>
              <a:rPr lang="en-US" altLang="en-US">
                <a:latin typeface="Arial" charset="0"/>
              </a:rPr>
              <a:t>	</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15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Resurrection Of The Dead</a:t>
            </a:r>
            <a:endParaRPr lang="en-US" altLang="en-US" sz="4800"/>
          </a:p>
        </p:txBody>
      </p:sp>
      <p:sp>
        <p:nvSpPr>
          <p:cNvPr id="961539"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All of the dead will be raised on the last day.</a:t>
            </a:r>
          </a:p>
          <a:p>
            <a:r>
              <a:rPr lang="en-US" altLang="en-US">
                <a:effectLst>
                  <a:outerShdw blurRad="38100" dist="38100" dir="2700000" algn="tl">
                    <a:srgbClr val="000000"/>
                  </a:outerShdw>
                </a:effectLst>
                <a:latin typeface="Arial" charset="0"/>
              </a:rPr>
              <a:t>Both the righteous and the wicked will be raised at the same time when Christ comes on the last day.</a:t>
            </a:r>
          </a:p>
          <a:p>
            <a:pPr lvl="1">
              <a:buFontTx/>
              <a:buNone/>
            </a:pPr>
            <a:r>
              <a:rPr lang="en-US" altLang="en-US">
                <a:latin typeface="Arial" charset="0"/>
              </a:rPr>
              <a:t>	</a:t>
            </a:r>
          </a:p>
        </p:txBody>
      </p:sp>
      <p:sp>
        <p:nvSpPr>
          <p:cNvPr id="961540" name="Rectangle 4"/>
          <p:cNvSpPr>
            <a:spLocks noChangeArrowheads="1"/>
          </p:cNvSpPr>
          <p:nvPr/>
        </p:nvSpPr>
        <p:spPr bwMode="auto">
          <a:xfrm>
            <a:off x="457200" y="4038600"/>
            <a:ext cx="8229600" cy="2819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“Do not marvel at this; for the hour is coming in which all who are in the graves will hear His voice and come forth -- those who have done good, to the resurrection of life, and those who have done evil, to the resurrection of condemnation” </a:t>
            </a:r>
          </a:p>
          <a:p>
            <a:pPr algn="ctr"/>
            <a:r>
              <a:rPr lang="en-US" altLang="en-US" sz="2800" i="1">
                <a:solidFill>
                  <a:schemeClr val="bg2"/>
                </a:solidFill>
              </a:rPr>
              <a:t>(John 5:28-29).</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35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Resurrection Of The Dead</a:t>
            </a:r>
            <a:endParaRPr lang="en-US" altLang="en-US" sz="4800"/>
          </a:p>
        </p:txBody>
      </p:sp>
      <p:sp>
        <p:nvSpPr>
          <p:cNvPr id="963587"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All of the dead will be raised on the last day.</a:t>
            </a:r>
          </a:p>
          <a:p>
            <a:r>
              <a:rPr lang="en-US" altLang="en-US">
                <a:effectLst>
                  <a:outerShdw blurRad="38100" dist="38100" dir="2700000" algn="tl">
                    <a:srgbClr val="000000"/>
                  </a:outerShdw>
                </a:effectLst>
                <a:latin typeface="Arial" charset="0"/>
              </a:rPr>
              <a:t>Both the righteous and the wicked will be raised at the same time when Christ comes on the last day.</a:t>
            </a:r>
          </a:p>
          <a:p>
            <a:pPr lvl="1">
              <a:buFontTx/>
              <a:buNone/>
            </a:pPr>
            <a:r>
              <a:rPr lang="en-US" altLang="en-US">
                <a:latin typeface="Arial" charset="0"/>
              </a:rPr>
              <a:t>	</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5606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Resurrection Of The Dead</a:t>
            </a:r>
            <a:endParaRPr lang="en-US" altLang="en-US" sz="4800"/>
          </a:p>
        </p:txBody>
      </p:sp>
      <p:sp>
        <p:nvSpPr>
          <p:cNvPr id="856067"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All of the dead will be raised on the last day.</a:t>
            </a:r>
          </a:p>
          <a:p>
            <a:r>
              <a:rPr lang="en-US" altLang="en-US">
                <a:effectLst>
                  <a:outerShdw blurRad="38100" dist="38100" dir="2700000" algn="tl">
                    <a:srgbClr val="000000"/>
                  </a:outerShdw>
                </a:effectLst>
                <a:latin typeface="Arial" charset="0"/>
              </a:rPr>
              <a:t>Both the righteous and the wicked will be raised at the same time when Christ comes on the last day.</a:t>
            </a:r>
          </a:p>
          <a:p>
            <a:pPr lvl="1">
              <a:buFontTx/>
              <a:buNone/>
            </a:pPr>
            <a:r>
              <a:rPr lang="en-US" altLang="en-US">
                <a:latin typeface="Arial" charset="0"/>
              </a:rPr>
              <a:t>	</a:t>
            </a:r>
          </a:p>
        </p:txBody>
      </p:sp>
      <p:sp>
        <p:nvSpPr>
          <p:cNvPr id="856068" name="Rectangle 4"/>
          <p:cNvSpPr>
            <a:spLocks noChangeArrowheads="1"/>
          </p:cNvSpPr>
          <p:nvPr/>
        </p:nvSpPr>
        <p:spPr bwMode="auto">
          <a:xfrm>
            <a:off x="457200" y="4191000"/>
            <a:ext cx="8229600" cy="2286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“…there will be a resurrection of the dead, both of the just and the unjust” (Acts 24:15).</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805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
        <p:nvSpPr>
          <p:cNvPr id="898051" name="Rectangle 3"/>
          <p:cNvSpPr>
            <a:spLocks noGrp="1" noChangeArrowheads="1"/>
          </p:cNvSpPr>
          <p:nvPr>
            <p:ph type="body" idx="1"/>
          </p:nvPr>
        </p:nvSpPr>
        <p:spPr>
          <a:xfrm>
            <a:off x="685800" y="1371600"/>
            <a:ext cx="8229600" cy="1295400"/>
          </a:xfrm>
        </p:spPr>
        <p:txBody>
          <a:bodyPr/>
          <a:lstStyle/>
          <a:p>
            <a:pPr>
              <a:spcBef>
                <a:spcPct val="40000"/>
              </a:spcBef>
            </a:pPr>
            <a:r>
              <a:rPr lang="en-US" altLang="en-US">
                <a:effectLst>
                  <a:outerShdw blurRad="38100" dist="38100" dir="2700000" algn="tl">
                    <a:srgbClr val="000000"/>
                  </a:outerShdw>
                </a:effectLst>
                <a:latin typeface="Arial" charset="0"/>
              </a:rPr>
              <a:t>Jesus spoke of one day in the future that will be “the last day.”</a:t>
            </a:r>
          </a:p>
        </p:txBody>
      </p:sp>
      <p:sp>
        <p:nvSpPr>
          <p:cNvPr id="898052" name="Rectangle 4"/>
          <p:cNvSpPr>
            <a:spLocks noChangeArrowheads="1"/>
          </p:cNvSpPr>
          <p:nvPr/>
        </p:nvSpPr>
        <p:spPr bwMode="auto">
          <a:xfrm>
            <a:off x="457200" y="2819400"/>
            <a:ext cx="8077200" cy="3657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“This is the will of the Father who sent Me, that of all He has given Me I should lose nothing, but should raise it up at the </a:t>
            </a:r>
            <a:r>
              <a:rPr lang="en-US" altLang="en-US" sz="2800" i="1" u="sng">
                <a:solidFill>
                  <a:schemeClr val="bg2"/>
                </a:solidFill>
              </a:rPr>
              <a:t>last day</a:t>
            </a:r>
            <a:r>
              <a:rPr lang="en-US" altLang="en-US" sz="2800" i="1">
                <a:solidFill>
                  <a:schemeClr val="bg2"/>
                </a:solidFill>
              </a:rPr>
              <a:t>. And this is the will of Him who sent Me, that everyone who sees the Son and believes in Him may have everlasting life; and I will raise him up at the </a:t>
            </a:r>
            <a:r>
              <a:rPr lang="en-US" altLang="en-US" sz="2800" i="1" u="sng">
                <a:solidFill>
                  <a:schemeClr val="bg2"/>
                </a:solidFill>
              </a:rPr>
              <a:t>last day</a:t>
            </a:r>
            <a:r>
              <a:rPr lang="en-US" altLang="en-US" sz="2800" i="1">
                <a:solidFill>
                  <a:schemeClr val="bg2"/>
                </a:solidFill>
              </a:rPr>
              <a:t>” (John 6:39-40).</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17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Resurrection Of The Dead</a:t>
            </a:r>
            <a:endParaRPr lang="en-US" altLang="en-US" sz="4800"/>
          </a:p>
        </p:txBody>
      </p:sp>
      <p:sp>
        <p:nvSpPr>
          <p:cNvPr id="971779"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All of the dead will be raised on the last day.</a:t>
            </a:r>
          </a:p>
          <a:p>
            <a:r>
              <a:rPr lang="en-US" altLang="en-US">
                <a:effectLst>
                  <a:outerShdw blurRad="38100" dist="38100" dir="2700000" algn="tl">
                    <a:srgbClr val="000000"/>
                  </a:outerShdw>
                </a:effectLst>
                <a:latin typeface="Arial" charset="0"/>
              </a:rPr>
              <a:t>Both the righteous and the wicked will be raised at the same time when Christ comes on the last day.</a:t>
            </a:r>
          </a:p>
          <a:p>
            <a:pPr lvl="1">
              <a:buFontTx/>
              <a:buNone/>
            </a:pPr>
            <a:r>
              <a:rPr lang="en-US" altLang="en-US">
                <a:latin typeface="Arial" charset="0"/>
              </a:rPr>
              <a:t>	</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5811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Destruction Of The World</a:t>
            </a:r>
            <a:endParaRPr lang="en-US" altLang="en-US" sz="480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56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Destruction Of The World</a:t>
            </a:r>
            <a:endParaRPr lang="en-US" altLang="en-US" sz="4800"/>
          </a:p>
        </p:txBody>
      </p:sp>
      <p:sp>
        <p:nvSpPr>
          <p:cNvPr id="965635"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Bible says that the physical universe will pass away.</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768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Destruction Of The World</a:t>
            </a:r>
            <a:endParaRPr lang="en-US" altLang="en-US" sz="4800"/>
          </a:p>
        </p:txBody>
      </p:sp>
      <p:sp>
        <p:nvSpPr>
          <p:cNvPr id="967683"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Bible says that the physical universe will pass away.</a:t>
            </a:r>
          </a:p>
          <a:p>
            <a:pPr lvl="1"/>
            <a:r>
              <a:rPr lang="en-US" altLang="en-US">
                <a:solidFill>
                  <a:schemeClr val="tx2"/>
                </a:solidFill>
                <a:effectLst>
                  <a:outerShdw blurRad="38100" dist="38100" dir="2700000" algn="tl">
                    <a:srgbClr val="000000"/>
                  </a:outerShdw>
                </a:effectLst>
                <a:latin typeface="Arial" charset="0"/>
              </a:rPr>
              <a:t>God created the physical universe.</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97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Destruction Of The World</a:t>
            </a:r>
            <a:endParaRPr lang="en-US" altLang="en-US" sz="4800"/>
          </a:p>
        </p:txBody>
      </p:sp>
      <p:sp>
        <p:nvSpPr>
          <p:cNvPr id="969731"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Bible says that the physical universe will pass away.</a:t>
            </a:r>
          </a:p>
          <a:p>
            <a:pPr lvl="1"/>
            <a:r>
              <a:rPr lang="en-US" altLang="en-US">
                <a:solidFill>
                  <a:schemeClr val="tx2"/>
                </a:solidFill>
                <a:effectLst>
                  <a:outerShdw blurRad="38100" dist="38100" dir="2700000" algn="tl">
                    <a:srgbClr val="000000"/>
                  </a:outerShdw>
                </a:effectLst>
                <a:latin typeface="Arial" charset="0"/>
              </a:rPr>
              <a:t>God created the physical universe.</a:t>
            </a:r>
          </a:p>
        </p:txBody>
      </p:sp>
      <p:sp>
        <p:nvSpPr>
          <p:cNvPr id="969732" name="Rectangle 4"/>
          <p:cNvSpPr>
            <a:spLocks noChangeArrowheads="1"/>
          </p:cNvSpPr>
          <p:nvPr/>
        </p:nvSpPr>
        <p:spPr bwMode="auto">
          <a:xfrm>
            <a:off x="533400" y="3581400"/>
            <a:ext cx="8077200" cy="2209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“In the beginning God created the heavens and the earth” (Genesis 1:1).</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38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Destruction Of The World</a:t>
            </a:r>
            <a:endParaRPr lang="en-US" altLang="en-US" sz="4800"/>
          </a:p>
        </p:txBody>
      </p:sp>
      <p:sp>
        <p:nvSpPr>
          <p:cNvPr id="973827"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Bible says that the physical universe will pass away.</a:t>
            </a:r>
          </a:p>
          <a:p>
            <a:pPr lvl="1"/>
            <a:r>
              <a:rPr lang="en-US" altLang="en-US">
                <a:solidFill>
                  <a:schemeClr val="tx2"/>
                </a:solidFill>
                <a:effectLst>
                  <a:outerShdw blurRad="38100" dist="38100" dir="2700000" algn="tl">
                    <a:srgbClr val="000000"/>
                  </a:outerShdw>
                </a:effectLst>
                <a:latin typeface="Arial" charset="0"/>
              </a:rPr>
              <a:t>God created the physical universe.</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016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Destruction Of The World</a:t>
            </a:r>
            <a:endParaRPr lang="en-US" altLang="en-US" sz="4800"/>
          </a:p>
        </p:txBody>
      </p:sp>
      <p:sp>
        <p:nvSpPr>
          <p:cNvPr id="860163"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Bible says that the physical universe will pass away.</a:t>
            </a:r>
          </a:p>
          <a:p>
            <a:pPr lvl="1"/>
            <a:r>
              <a:rPr lang="en-US" altLang="en-US">
                <a:solidFill>
                  <a:schemeClr val="tx2"/>
                </a:solidFill>
                <a:effectLst>
                  <a:outerShdw blurRad="38100" dist="38100" dir="2700000" algn="tl">
                    <a:srgbClr val="000000"/>
                  </a:outerShdw>
                </a:effectLst>
                <a:latin typeface="Arial" charset="0"/>
              </a:rPr>
              <a:t>God created the physical universe.</a:t>
            </a:r>
          </a:p>
          <a:p>
            <a:pPr lvl="1"/>
            <a:r>
              <a:rPr lang="en-US" altLang="en-US">
                <a:solidFill>
                  <a:schemeClr val="tx2"/>
                </a:solidFill>
                <a:effectLst>
                  <a:outerShdw blurRad="38100" dist="38100" dir="2700000" algn="tl">
                    <a:srgbClr val="000000"/>
                  </a:outerShdw>
                </a:effectLst>
                <a:latin typeface="Arial" charset="0"/>
              </a:rPr>
              <a:t>Jesus said the physical universe will be destroyed.</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58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Destruction Of The World</a:t>
            </a:r>
            <a:endParaRPr lang="en-US" altLang="en-US" sz="4800"/>
          </a:p>
        </p:txBody>
      </p:sp>
      <p:sp>
        <p:nvSpPr>
          <p:cNvPr id="975875"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Bible says that the physical universe will pass away.</a:t>
            </a:r>
          </a:p>
          <a:p>
            <a:pPr lvl="1"/>
            <a:r>
              <a:rPr lang="en-US" altLang="en-US">
                <a:solidFill>
                  <a:schemeClr val="tx2"/>
                </a:solidFill>
                <a:effectLst>
                  <a:outerShdw blurRad="38100" dist="38100" dir="2700000" algn="tl">
                    <a:srgbClr val="000000"/>
                  </a:outerShdw>
                </a:effectLst>
                <a:latin typeface="Arial" charset="0"/>
              </a:rPr>
              <a:t>God created the physical universe.</a:t>
            </a:r>
          </a:p>
          <a:p>
            <a:pPr lvl="1"/>
            <a:r>
              <a:rPr lang="en-US" altLang="en-US">
                <a:solidFill>
                  <a:schemeClr val="tx2"/>
                </a:solidFill>
                <a:effectLst>
                  <a:outerShdw blurRad="38100" dist="38100" dir="2700000" algn="tl">
                    <a:srgbClr val="000000"/>
                  </a:outerShdw>
                </a:effectLst>
                <a:latin typeface="Arial" charset="0"/>
              </a:rPr>
              <a:t>Jesus said the physical universe will be destroyed.</a:t>
            </a:r>
          </a:p>
        </p:txBody>
      </p:sp>
      <p:sp>
        <p:nvSpPr>
          <p:cNvPr id="975876" name="Rectangle 4"/>
          <p:cNvSpPr>
            <a:spLocks noChangeArrowheads="1"/>
          </p:cNvSpPr>
          <p:nvPr/>
        </p:nvSpPr>
        <p:spPr bwMode="auto">
          <a:xfrm>
            <a:off x="533400" y="4343400"/>
            <a:ext cx="8077200" cy="2209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“Heaven and earth will pass away, but My words will by no means pass away” (Matthew 24:35).</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79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Destruction Of The World</a:t>
            </a:r>
            <a:endParaRPr lang="en-US" altLang="en-US" sz="4800"/>
          </a:p>
        </p:txBody>
      </p:sp>
      <p:sp>
        <p:nvSpPr>
          <p:cNvPr id="977923"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Bible says that the physical universe will pass away.</a:t>
            </a:r>
          </a:p>
          <a:p>
            <a:pPr lvl="1"/>
            <a:r>
              <a:rPr lang="en-US" altLang="en-US">
                <a:solidFill>
                  <a:schemeClr val="tx2"/>
                </a:solidFill>
                <a:effectLst>
                  <a:outerShdw blurRad="38100" dist="38100" dir="2700000" algn="tl">
                    <a:srgbClr val="000000"/>
                  </a:outerShdw>
                </a:effectLst>
                <a:latin typeface="Arial" charset="0"/>
              </a:rPr>
              <a:t>God created the physical universe.</a:t>
            </a:r>
          </a:p>
          <a:p>
            <a:pPr lvl="1"/>
            <a:r>
              <a:rPr lang="en-US" altLang="en-US">
                <a:solidFill>
                  <a:schemeClr val="tx2"/>
                </a:solidFill>
                <a:effectLst>
                  <a:outerShdw blurRad="38100" dist="38100" dir="2700000" algn="tl">
                    <a:srgbClr val="000000"/>
                  </a:outerShdw>
                </a:effectLst>
                <a:latin typeface="Arial" charset="0"/>
              </a:rPr>
              <a:t>Jesus said the physical universe will be destroyed.</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221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Destruction Of The World</a:t>
            </a:r>
            <a:endParaRPr lang="en-US" altLang="en-US" sz="4800"/>
          </a:p>
        </p:txBody>
      </p:sp>
      <p:sp>
        <p:nvSpPr>
          <p:cNvPr id="862211"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Bible says that the physical universe will pass away.</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62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
        <p:nvSpPr>
          <p:cNvPr id="906243" name="Rectangle 3"/>
          <p:cNvSpPr>
            <a:spLocks noGrp="1" noChangeArrowheads="1"/>
          </p:cNvSpPr>
          <p:nvPr>
            <p:ph type="body" idx="1"/>
          </p:nvPr>
        </p:nvSpPr>
        <p:spPr>
          <a:xfrm>
            <a:off x="685800" y="1371600"/>
            <a:ext cx="8229600" cy="1295400"/>
          </a:xfrm>
        </p:spPr>
        <p:txBody>
          <a:bodyPr/>
          <a:lstStyle/>
          <a:p>
            <a:pPr>
              <a:spcBef>
                <a:spcPct val="40000"/>
              </a:spcBef>
            </a:pPr>
            <a:r>
              <a:rPr lang="en-US" altLang="en-US">
                <a:effectLst>
                  <a:outerShdw blurRad="38100" dist="38100" dir="2700000" algn="tl">
                    <a:srgbClr val="000000"/>
                  </a:outerShdw>
                </a:effectLst>
                <a:latin typeface="Arial" charset="0"/>
              </a:rPr>
              <a:t>Jesus spoke of one day in the future that will be “the last day.”</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99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Destruction Of The World</a:t>
            </a:r>
            <a:endParaRPr lang="en-US" altLang="en-US" sz="4800"/>
          </a:p>
        </p:txBody>
      </p:sp>
      <p:sp>
        <p:nvSpPr>
          <p:cNvPr id="979971"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Bible says that the physical universe will pass away.</a:t>
            </a:r>
          </a:p>
          <a:p>
            <a:r>
              <a:rPr lang="en-US" altLang="en-US">
                <a:effectLst>
                  <a:outerShdw blurRad="38100" dist="38100" dir="2700000" algn="tl">
                    <a:srgbClr val="000000"/>
                  </a:outerShdw>
                </a:effectLst>
                <a:latin typeface="Arial" charset="0"/>
              </a:rPr>
              <a:t>The physical universe will be destroyed on the last day.</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425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Destruction Of The World</a:t>
            </a:r>
            <a:endParaRPr lang="en-US" altLang="en-US" sz="4800"/>
          </a:p>
        </p:txBody>
      </p:sp>
      <p:sp>
        <p:nvSpPr>
          <p:cNvPr id="864259"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Bible says that the physical universe will pass away.</a:t>
            </a:r>
          </a:p>
          <a:p>
            <a:r>
              <a:rPr lang="en-US" altLang="en-US">
                <a:effectLst>
                  <a:outerShdw blurRad="38100" dist="38100" dir="2700000" algn="tl">
                    <a:srgbClr val="000000"/>
                  </a:outerShdw>
                </a:effectLst>
                <a:latin typeface="Arial" charset="0"/>
              </a:rPr>
              <a:t>The physical universe will be destroyed on the last day.</a:t>
            </a:r>
          </a:p>
        </p:txBody>
      </p:sp>
      <p:sp>
        <p:nvSpPr>
          <p:cNvPr id="864260" name="Rectangle 4"/>
          <p:cNvSpPr>
            <a:spLocks noChangeArrowheads="1"/>
          </p:cNvSpPr>
          <p:nvPr/>
        </p:nvSpPr>
        <p:spPr bwMode="auto">
          <a:xfrm>
            <a:off x="457200" y="1524000"/>
            <a:ext cx="8153400" cy="5029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“But the day of the Lord will come as a thief in the night, in which the heavens will pass away with a great noise, and the elements will melt with fervent heat; both the earth and the works that are in it will be burned up. Therefore, since all these things will be dissolved, what manner of persons ought you to be in holy conduct and godliness, looking for and hastening the coming of the day of God, because of which the heavens will be dissolved, being on fire, and the elements will melt with fervent heat?” (2 Peter 3:10-12).</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201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Destruction Of The World</a:t>
            </a:r>
            <a:endParaRPr lang="en-US" altLang="en-US" sz="4800"/>
          </a:p>
        </p:txBody>
      </p:sp>
      <p:sp>
        <p:nvSpPr>
          <p:cNvPr id="982019"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Bible says that the physical universe will pass away.</a:t>
            </a:r>
          </a:p>
          <a:p>
            <a:r>
              <a:rPr lang="en-US" altLang="en-US">
                <a:effectLst>
                  <a:outerShdw blurRad="38100" dist="38100" dir="2700000" algn="tl">
                    <a:srgbClr val="000000"/>
                  </a:outerShdw>
                </a:effectLst>
                <a:latin typeface="Arial" charset="0"/>
              </a:rPr>
              <a:t>The physical universe will be destroyed on the last day.</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63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Destruction Of The World</a:t>
            </a:r>
            <a:endParaRPr lang="en-US" altLang="en-US" sz="4800"/>
          </a:p>
        </p:txBody>
      </p:sp>
      <p:sp>
        <p:nvSpPr>
          <p:cNvPr id="866307"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The Bible says that the physical universe will pass away.</a:t>
            </a:r>
          </a:p>
          <a:p>
            <a:r>
              <a:rPr lang="en-US" altLang="en-US">
                <a:effectLst>
                  <a:outerShdw blurRad="38100" dist="38100" dir="2700000" algn="tl">
                    <a:srgbClr val="000000"/>
                  </a:outerShdw>
                </a:effectLst>
                <a:latin typeface="Arial" charset="0"/>
              </a:rPr>
              <a:t>The physical universe will be destroyed on the last day.</a:t>
            </a:r>
          </a:p>
          <a:p>
            <a:r>
              <a:rPr lang="en-US" altLang="en-US">
                <a:effectLst>
                  <a:outerShdw blurRad="38100" dist="38100" dir="2700000" algn="tl">
                    <a:srgbClr val="000000"/>
                  </a:outerShdw>
                </a:effectLst>
                <a:latin typeface="Arial" charset="0"/>
              </a:rPr>
              <a:t>The physical realm will be done away with on the last day when Christ comes.</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83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406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984067"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Everyone will be judged by God on the last day.</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611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986115"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Everyone will be judged by God on the last day.</a:t>
            </a:r>
          </a:p>
          <a:p>
            <a:r>
              <a:rPr lang="en-US" altLang="en-US">
                <a:effectLst>
                  <a:outerShdw blurRad="38100" dist="38100" dir="2700000" algn="tl">
                    <a:srgbClr val="000000"/>
                  </a:outerShdw>
                </a:effectLst>
                <a:latin typeface="Arial" charset="0"/>
              </a:rPr>
              <a:t>The Bible often refers to the last day as, “the day of judgment.”</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816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988163"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Everyone will be judged by God on the last day.</a:t>
            </a:r>
          </a:p>
          <a:p>
            <a:r>
              <a:rPr lang="en-US" altLang="en-US">
                <a:effectLst>
                  <a:outerShdw blurRad="38100" dist="38100" dir="2700000" algn="tl">
                    <a:srgbClr val="000000"/>
                  </a:outerShdw>
                </a:effectLst>
                <a:latin typeface="Arial" charset="0"/>
              </a:rPr>
              <a:t>The Bible often refers to the last day as, “the day of judgment.”</a:t>
            </a:r>
          </a:p>
        </p:txBody>
      </p:sp>
      <p:sp>
        <p:nvSpPr>
          <p:cNvPr id="988164" name="Rectangle 4"/>
          <p:cNvSpPr>
            <a:spLocks noChangeArrowheads="1"/>
          </p:cNvSpPr>
          <p:nvPr/>
        </p:nvSpPr>
        <p:spPr bwMode="auto">
          <a:xfrm>
            <a:off x="533400" y="3962400"/>
            <a:ext cx="8077200" cy="2209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“But I say to you that for every idle word men may speak, they will give account of it in the day of judgment” (Matthew 12:36).</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021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990211"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Everyone will be judged by God on the last day.</a:t>
            </a:r>
          </a:p>
          <a:p>
            <a:r>
              <a:rPr lang="en-US" altLang="en-US">
                <a:effectLst>
                  <a:outerShdw blurRad="38100" dist="38100" dir="2700000" algn="tl">
                    <a:srgbClr val="000000"/>
                  </a:outerShdw>
                </a:effectLst>
                <a:latin typeface="Arial" charset="0"/>
              </a:rPr>
              <a:t>The Bible often refers to the last day as, “the day of judgment.”</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0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870403"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Everyone will be judged by God on the last day.</a:t>
            </a:r>
          </a:p>
          <a:p>
            <a:r>
              <a:rPr lang="en-US" altLang="en-US">
                <a:effectLst>
                  <a:outerShdw blurRad="38100" dist="38100" dir="2700000" algn="tl">
                    <a:srgbClr val="000000"/>
                  </a:outerShdw>
                </a:effectLst>
                <a:latin typeface="Arial" charset="0"/>
              </a:rPr>
              <a:t>The Bible often refers to the last day as, “the day of judgment.”</a:t>
            </a:r>
          </a:p>
          <a:p>
            <a:r>
              <a:rPr lang="en-US" altLang="en-US">
                <a:effectLst>
                  <a:outerShdw blurRad="38100" dist="38100" dir="2700000" algn="tl">
                    <a:srgbClr val="000000"/>
                  </a:outerShdw>
                </a:effectLst>
                <a:latin typeface="Arial" charset="0"/>
              </a:rPr>
              <a:t>Every person will be judged by the words of Jesus on the last day.</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20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
        <p:nvSpPr>
          <p:cNvPr id="812035" name="Rectangle 3"/>
          <p:cNvSpPr>
            <a:spLocks noGrp="1" noChangeArrowheads="1"/>
          </p:cNvSpPr>
          <p:nvPr>
            <p:ph type="body" idx="1"/>
          </p:nvPr>
        </p:nvSpPr>
        <p:spPr>
          <a:xfrm>
            <a:off x="685800" y="1371600"/>
            <a:ext cx="8229600" cy="5257800"/>
          </a:xfrm>
        </p:spPr>
        <p:txBody>
          <a:bodyPr/>
          <a:lstStyle/>
          <a:p>
            <a:pPr>
              <a:spcBef>
                <a:spcPct val="25000"/>
              </a:spcBef>
            </a:pPr>
            <a:r>
              <a:rPr lang="en-US" altLang="en-US">
                <a:effectLst>
                  <a:outerShdw blurRad="38100" dist="38100" dir="2700000" algn="tl">
                    <a:srgbClr val="000000"/>
                  </a:outerShdw>
                </a:effectLst>
                <a:latin typeface="Arial" charset="0"/>
              </a:rPr>
              <a:t>Jesus spoke of one day in the future that will be “the last day.”</a:t>
            </a:r>
          </a:p>
          <a:p>
            <a:pPr>
              <a:spcBef>
                <a:spcPct val="25000"/>
              </a:spcBef>
            </a:pPr>
            <a:r>
              <a:rPr lang="en-US" altLang="en-US">
                <a:effectLst>
                  <a:outerShdw blurRad="38100" dist="38100" dir="2700000" algn="tl">
                    <a:srgbClr val="000000"/>
                  </a:outerShdw>
                </a:effectLst>
                <a:latin typeface="Arial" charset="0"/>
              </a:rPr>
              <a:t>The history of the earth has covered thousands and thousands of days.</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225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992259"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Everyone will be judged by God on the last day.</a:t>
            </a:r>
          </a:p>
          <a:p>
            <a:r>
              <a:rPr lang="en-US" altLang="en-US">
                <a:effectLst>
                  <a:outerShdw blurRad="38100" dist="38100" dir="2700000" algn="tl">
                    <a:srgbClr val="000000"/>
                  </a:outerShdw>
                </a:effectLst>
                <a:latin typeface="Arial" charset="0"/>
              </a:rPr>
              <a:t>The Bible often refers to the last day as, “the day of judgment.”</a:t>
            </a:r>
          </a:p>
          <a:p>
            <a:r>
              <a:rPr lang="en-US" altLang="en-US">
                <a:effectLst>
                  <a:outerShdw blurRad="38100" dist="38100" dir="2700000" algn="tl">
                    <a:srgbClr val="000000"/>
                  </a:outerShdw>
                </a:effectLst>
                <a:latin typeface="Arial" charset="0"/>
              </a:rPr>
              <a:t>Every person will be judged by the words of Jesus on the last day.</a:t>
            </a:r>
          </a:p>
        </p:txBody>
      </p:sp>
      <p:sp>
        <p:nvSpPr>
          <p:cNvPr id="992260" name="Rectangle 4"/>
          <p:cNvSpPr>
            <a:spLocks noChangeArrowheads="1"/>
          </p:cNvSpPr>
          <p:nvPr/>
        </p:nvSpPr>
        <p:spPr bwMode="auto">
          <a:xfrm>
            <a:off x="457200" y="4648200"/>
            <a:ext cx="8077200" cy="1905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“He who rejects Me, and does not receive My words, has that which judges him -- the word that I have spoken will judge him in the last day”</a:t>
            </a:r>
          </a:p>
          <a:p>
            <a:pPr algn="ctr"/>
            <a:r>
              <a:rPr lang="en-US" altLang="en-US" sz="2800" i="1">
                <a:solidFill>
                  <a:schemeClr val="bg2"/>
                </a:solidFill>
              </a:rPr>
              <a:t>(John 12:48).</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43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994307"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Everyone will be judged by God on the last day.</a:t>
            </a:r>
          </a:p>
          <a:p>
            <a:r>
              <a:rPr lang="en-US" altLang="en-US">
                <a:effectLst>
                  <a:outerShdw blurRad="38100" dist="38100" dir="2700000" algn="tl">
                    <a:srgbClr val="000000"/>
                  </a:outerShdw>
                </a:effectLst>
                <a:latin typeface="Arial" charset="0"/>
              </a:rPr>
              <a:t>The Bible often refers to the last day as, “the day of judgment.”</a:t>
            </a:r>
          </a:p>
          <a:p>
            <a:r>
              <a:rPr lang="en-US" altLang="en-US">
                <a:effectLst>
                  <a:outerShdw blurRad="38100" dist="38100" dir="2700000" algn="tl">
                    <a:srgbClr val="000000"/>
                  </a:outerShdw>
                </a:effectLst>
                <a:latin typeface="Arial" charset="0"/>
              </a:rPr>
              <a:t>Every person will be judged by the words of Jesus on the last day.</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245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872451"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Everyone will be judged by God on the last day.</a:t>
            </a:r>
          </a:p>
          <a:p>
            <a:r>
              <a:rPr lang="en-US" altLang="en-US">
                <a:effectLst>
                  <a:outerShdw blurRad="38100" dist="38100" dir="2700000" algn="tl">
                    <a:srgbClr val="000000"/>
                  </a:outerShdw>
                </a:effectLst>
                <a:latin typeface="Arial" charset="0"/>
              </a:rPr>
              <a:t>The Bible often refers to the last day as, “the day of judgment.”</a:t>
            </a:r>
          </a:p>
          <a:p>
            <a:r>
              <a:rPr lang="en-US" altLang="en-US">
                <a:effectLst>
                  <a:outerShdw blurRad="38100" dist="38100" dir="2700000" algn="tl">
                    <a:srgbClr val="000000"/>
                  </a:outerShdw>
                </a:effectLst>
                <a:latin typeface="Arial" charset="0"/>
              </a:rPr>
              <a:t>Every person will be judged by the words of Jesus on the last day.</a:t>
            </a:r>
          </a:p>
          <a:p>
            <a:r>
              <a:rPr lang="en-US" altLang="en-US">
                <a:effectLst>
                  <a:outerShdw blurRad="38100" dist="38100" dir="2700000" algn="tl">
                    <a:srgbClr val="000000"/>
                  </a:outerShdw>
                </a:effectLst>
                <a:latin typeface="Arial" charset="0"/>
              </a:rPr>
              <a:t>No one will be able to avoid this final judgment on the last day.</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449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874499"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Everyone will be judged by God on the last day.</a:t>
            </a:r>
          </a:p>
          <a:p>
            <a:r>
              <a:rPr lang="en-US" altLang="en-US">
                <a:effectLst>
                  <a:outerShdw blurRad="38100" dist="38100" dir="2700000" algn="tl">
                    <a:srgbClr val="000000"/>
                  </a:outerShdw>
                </a:effectLst>
                <a:latin typeface="Arial" charset="0"/>
              </a:rPr>
              <a:t>The Bible often refers to the last day as, “the day of judgment.”</a:t>
            </a:r>
          </a:p>
          <a:p>
            <a:r>
              <a:rPr lang="en-US" altLang="en-US">
                <a:effectLst>
                  <a:outerShdw blurRad="38100" dist="38100" dir="2700000" algn="tl">
                    <a:srgbClr val="000000"/>
                  </a:outerShdw>
                </a:effectLst>
                <a:latin typeface="Arial" charset="0"/>
              </a:rPr>
              <a:t>Every person will be judged by the words of Jesus on the last day.</a:t>
            </a:r>
          </a:p>
          <a:p>
            <a:r>
              <a:rPr lang="en-US" altLang="en-US">
                <a:effectLst>
                  <a:outerShdw blurRad="38100" dist="38100" dir="2700000" algn="tl">
                    <a:srgbClr val="000000"/>
                  </a:outerShdw>
                </a:effectLst>
                <a:latin typeface="Arial" charset="0"/>
              </a:rPr>
              <a:t>No one will be able to avoid this final judgment on the last day.</a:t>
            </a:r>
          </a:p>
        </p:txBody>
      </p:sp>
      <p:sp>
        <p:nvSpPr>
          <p:cNvPr id="874500" name="Rectangle 4"/>
          <p:cNvSpPr>
            <a:spLocks noChangeArrowheads="1"/>
          </p:cNvSpPr>
          <p:nvPr/>
        </p:nvSpPr>
        <p:spPr bwMode="auto">
          <a:xfrm>
            <a:off x="457200" y="3581400"/>
            <a:ext cx="8077200" cy="2971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“When the Son of Man comes in His glory, and all the holy angels with Him, then He will sit on the throne of His glory. All the nations will be gathered before Him, and He will separate them one from another, as a shepherd divides his sheep from the goats” (Matthew 25:31-32).</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63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996355"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Everyone will be judged by God on the last day.</a:t>
            </a:r>
          </a:p>
          <a:p>
            <a:r>
              <a:rPr lang="en-US" altLang="en-US">
                <a:effectLst>
                  <a:outerShdw blurRad="38100" dist="38100" dir="2700000" algn="tl">
                    <a:srgbClr val="000000"/>
                  </a:outerShdw>
                </a:effectLst>
                <a:latin typeface="Arial" charset="0"/>
              </a:rPr>
              <a:t>The Bible often refers to the last day as, “the day of judgment.”</a:t>
            </a:r>
          </a:p>
          <a:p>
            <a:r>
              <a:rPr lang="en-US" altLang="en-US">
                <a:effectLst>
                  <a:outerShdw blurRad="38100" dist="38100" dir="2700000" algn="tl">
                    <a:srgbClr val="000000"/>
                  </a:outerShdw>
                </a:effectLst>
                <a:latin typeface="Arial" charset="0"/>
              </a:rPr>
              <a:t>Every person will be judged by the words of Jesus on the last day.</a:t>
            </a:r>
          </a:p>
          <a:p>
            <a:r>
              <a:rPr lang="en-US" altLang="en-US">
                <a:effectLst>
                  <a:outerShdw blurRad="38100" dist="38100" dir="2700000" algn="tl">
                    <a:srgbClr val="000000"/>
                  </a:outerShdw>
                </a:effectLst>
                <a:latin typeface="Arial" charset="0"/>
              </a:rPr>
              <a:t>No one will be able to avoid this final judgment on the last day.</a:t>
            </a: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65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876547"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Everyone will be judged by God on the last day.</a:t>
            </a:r>
          </a:p>
          <a:p>
            <a:r>
              <a:rPr lang="en-US" altLang="en-US">
                <a:effectLst>
                  <a:outerShdw blurRad="38100" dist="38100" dir="2700000" algn="tl">
                    <a:srgbClr val="000000"/>
                  </a:outerShdw>
                </a:effectLst>
                <a:latin typeface="Arial" charset="0"/>
              </a:rPr>
              <a:t>The Bible often refers to the last day as, “the day of judgment.”</a:t>
            </a:r>
          </a:p>
          <a:p>
            <a:r>
              <a:rPr lang="en-US" altLang="en-US">
                <a:effectLst>
                  <a:outerShdw blurRad="38100" dist="38100" dir="2700000" algn="tl">
                    <a:srgbClr val="000000"/>
                  </a:outerShdw>
                </a:effectLst>
                <a:latin typeface="Arial" charset="0"/>
              </a:rPr>
              <a:t>Every person will be judged by the words of Jesus on the last day.</a:t>
            </a:r>
          </a:p>
          <a:p>
            <a:r>
              <a:rPr lang="en-US" altLang="en-US">
                <a:effectLst>
                  <a:outerShdw blurRad="38100" dist="38100" dir="2700000" algn="tl">
                    <a:srgbClr val="000000"/>
                  </a:outerShdw>
                </a:effectLst>
                <a:latin typeface="Arial" charset="0"/>
              </a:rPr>
              <a:t>No one will be able to avoid this final judgment on the last day.</a:t>
            </a:r>
          </a:p>
        </p:txBody>
      </p:sp>
      <p:sp>
        <p:nvSpPr>
          <p:cNvPr id="876548" name="Rectangle 4"/>
          <p:cNvSpPr>
            <a:spLocks noChangeArrowheads="1"/>
          </p:cNvSpPr>
          <p:nvPr/>
        </p:nvSpPr>
        <p:spPr bwMode="auto">
          <a:xfrm>
            <a:off x="457200" y="3581400"/>
            <a:ext cx="8077200" cy="2971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we must all appear before the judgment seat of Christ, that each one may receive the things done in the body, according to what he has done, whether good or bad” (2 Corinthians 5:10).</a:t>
            </a: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840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998403"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Everyone will be judged by God on the last day.</a:t>
            </a:r>
          </a:p>
          <a:p>
            <a:r>
              <a:rPr lang="en-US" altLang="en-US">
                <a:effectLst>
                  <a:outerShdw blurRad="38100" dist="38100" dir="2700000" algn="tl">
                    <a:srgbClr val="000000"/>
                  </a:outerShdw>
                </a:effectLst>
                <a:latin typeface="Arial" charset="0"/>
              </a:rPr>
              <a:t>The Bible often refers to the last day as, “the day of judgment.”</a:t>
            </a:r>
          </a:p>
          <a:p>
            <a:r>
              <a:rPr lang="en-US" altLang="en-US">
                <a:effectLst>
                  <a:outerShdw blurRad="38100" dist="38100" dir="2700000" algn="tl">
                    <a:srgbClr val="000000"/>
                  </a:outerShdw>
                </a:effectLst>
                <a:latin typeface="Arial" charset="0"/>
              </a:rPr>
              <a:t>Every person will be judged by the words of Jesus on the last day.</a:t>
            </a:r>
          </a:p>
          <a:p>
            <a:r>
              <a:rPr lang="en-US" altLang="en-US">
                <a:effectLst>
                  <a:outerShdw blurRad="38100" dist="38100" dir="2700000" algn="tl">
                    <a:srgbClr val="000000"/>
                  </a:outerShdw>
                </a:effectLst>
                <a:latin typeface="Arial" charset="0"/>
              </a:rPr>
              <a:t>No one will be able to avoid this final judgment on the last day.</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85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045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1000451"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Each person will receive a just reward on the last day.</a:t>
            </a:r>
          </a:p>
          <a:p>
            <a:pPr>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249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1002499"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Each person will receive a just reward on the last day.</a:t>
            </a:r>
          </a:p>
          <a:p>
            <a:pPr>
              <a:buFontTx/>
              <a:buNone/>
            </a:pPr>
            <a:endParaRPr lang="en-US" altLang="en-US">
              <a:effectLst>
                <a:outerShdw blurRad="38100" dist="38100" dir="2700000" algn="tl">
                  <a:srgbClr val="000000"/>
                </a:outerShdw>
              </a:effectLst>
              <a:latin typeface="Arial" charset="0"/>
            </a:endParaRPr>
          </a:p>
        </p:txBody>
      </p:sp>
      <p:sp>
        <p:nvSpPr>
          <p:cNvPr id="1002500" name="Rectangle 4"/>
          <p:cNvSpPr>
            <a:spLocks noChangeArrowheads="1"/>
          </p:cNvSpPr>
          <p:nvPr/>
        </p:nvSpPr>
        <p:spPr bwMode="auto">
          <a:xfrm>
            <a:off x="457200" y="3124200"/>
            <a:ext cx="8077200" cy="2971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the Son of Man will come in the glory of His Father with His angels, and then He will reward each according to his works” (Matthew 16:27).</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009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Last Day</a:t>
            </a:r>
            <a:endParaRPr lang="en-US" altLang="en-US" sz="4800"/>
          </a:p>
        </p:txBody>
      </p:sp>
      <p:sp>
        <p:nvSpPr>
          <p:cNvPr id="900099" name="Rectangle 3"/>
          <p:cNvSpPr>
            <a:spLocks noGrp="1" noChangeArrowheads="1"/>
          </p:cNvSpPr>
          <p:nvPr>
            <p:ph type="body" idx="1"/>
          </p:nvPr>
        </p:nvSpPr>
        <p:spPr>
          <a:xfrm>
            <a:off x="685800" y="1371600"/>
            <a:ext cx="8229600" cy="5257800"/>
          </a:xfrm>
        </p:spPr>
        <p:txBody>
          <a:bodyPr/>
          <a:lstStyle/>
          <a:p>
            <a:pPr>
              <a:spcBef>
                <a:spcPct val="25000"/>
              </a:spcBef>
            </a:pPr>
            <a:r>
              <a:rPr lang="en-US" altLang="en-US">
                <a:effectLst>
                  <a:outerShdw blurRad="38100" dist="38100" dir="2700000" algn="tl">
                    <a:srgbClr val="000000"/>
                  </a:outerShdw>
                </a:effectLst>
                <a:latin typeface="Arial" charset="0"/>
              </a:rPr>
              <a:t>Jesus spoke of one day in the future that will be “the last day.”</a:t>
            </a:r>
          </a:p>
          <a:p>
            <a:pPr>
              <a:spcBef>
                <a:spcPct val="25000"/>
              </a:spcBef>
            </a:pPr>
            <a:r>
              <a:rPr lang="en-US" altLang="en-US">
                <a:effectLst>
                  <a:outerShdw blurRad="38100" dist="38100" dir="2700000" algn="tl">
                    <a:srgbClr val="000000"/>
                  </a:outerShdw>
                </a:effectLst>
                <a:latin typeface="Arial" charset="0"/>
              </a:rPr>
              <a:t>The history of the earth has covered thousands and thousands of days.</a:t>
            </a:r>
          </a:p>
          <a:p>
            <a:pPr>
              <a:spcBef>
                <a:spcPct val="25000"/>
              </a:spcBef>
            </a:pPr>
            <a:r>
              <a:rPr lang="en-US" altLang="en-US">
                <a:effectLst>
                  <a:outerShdw blurRad="38100" dist="38100" dir="2700000" algn="tl">
                    <a:srgbClr val="000000"/>
                  </a:outerShdw>
                </a:effectLst>
                <a:latin typeface="Arial" charset="0"/>
              </a:rPr>
              <a:t>But the “last day” will mark the end of the history of the world.</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45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1004547"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Each person will receive a just reward on the last day.</a:t>
            </a:r>
          </a:p>
          <a:p>
            <a:pPr>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880643"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Each person will receive a just reward on the last day.</a:t>
            </a:r>
          </a:p>
          <a:p>
            <a:r>
              <a:rPr lang="en-US" altLang="en-US">
                <a:effectLst>
                  <a:outerShdw blurRad="38100" dist="38100" dir="2700000" algn="tl">
                    <a:srgbClr val="000000"/>
                  </a:outerShdw>
                </a:effectLst>
                <a:latin typeface="Arial" charset="0"/>
              </a:rPr>
              <a:t>Each individual will be given one of two possible rewards in the judgment.</a:t>
            </a:r>
          </a:p>
          <a:p>
            <a:pPr>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65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1006595"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Each person will receive a just reward on the last day.</a:t>
            </a:r>
          </a:p>
          <a:p>
            <a:r>
              <a:rPr lang="en-US" altLang="en-US">
                <a:effectLst>
                  <a:outerShdw blurRad="38100" dist="38100" dir="2700000" algn="tl">
                    <a:srgbClr val="000000"/>
                  </a:outerShdw>
                </a:effectLst>
                <a:latin typeface="Arial" charset="0"/>
              </a:rPr>
              <a:t>Each individual will be given one of two possible rewards in the judgment.</a:t>
            </a:r>
          </a:p>
          <a:p>
            <a:pPr>
              <a:buFontTx/>
              <a:buNone/>
            </a:pPr>
            <a:endParaRPr lang="en-US" altLang="en-US">
              <a:effectLst>
                <a:outerShdw blurRad="38100" dist="38100" dir="2700000" algn="tl">
                  <a:srgbClr val="000000"/>
                </a:outerShdw>
              </a:effectLst>
              <a:latin typeface="Arial" charset="0"/>
            </a:endParaRPr>
          </a:p>
        </p:txBody>
      </p:sp>
      <p:sp>
        <p:nvSpPr>
          <p:cNvPr id="1006596" name="Rectangle 4"/>
          <p:cNvSpPr>
            <a:spLocks noChangeArrowheads="1"/>
          </p:cNvSpPr>
          <p:nvPr/>
        </p:nvSpPr>
        <p:spPr bwMode="auto">
          <a:xfrm>
            <a:off x="457200" y="3581400"/>
            <a:ext cx="8077200" cy="2971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these will go away into everlasting punishment, but the righteous into eternal life” (Matthew 25:46).</a:t>
            </a: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86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1008643"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Each person will receive a just reward on the last day.</a:t>
            </a:r>
          </a:p>
          <a:p>
            <a:r>
              <a:rPr lang="en-US" altLang="en-US">
                <a:effectLst>
                  <a:outerShdw blurRad="38100" dist="38100" dir="2700000" algn="tl">
                    <a:srgbClr val="000000"/>
                  </a:outerShdw>
                </a:effectLst>
                <a:latin typeface="Arial" charset="0"/>
              </a:rPr>
              <a:t>Each individual will be given one of two possible rewards in the judgment.</a:t>
            </a:r>
          </a:p>
          <a:p>
            <a:pPr>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26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882691"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Each person will receive a just reward on the last day.</a:t>
            </a:r>
          </a:p>
          <a:p>
            <a:r>
              <a:rPr lang="en-US" altLang="en-US">
                <a:effectLst>
                  <a:outerShdw blurRad="38100" dist="38100" dir="2700000" algn="tl">
                    <a:srgbClr val="000000"/>
                  </a:outerShdw>
                </a:effectLst>
                <a:latin typeface="Arial" charset="0"/>
              </a:rPr>
              <a:t>Each individual will be given one of two possible rewards in the judgment.</a:t>
            </a:r>
          </a:p>
          <a:p>
            <a:pPr lvl="1"/>
            <a:r>
              <a:rPr lang="en-US" altLang="en-US">
                <a:solidFill>
                  <a:schemeClr val="tx2"/>
                </a:solidFill>
                <a:effectLst>
                  <a:outerShdw blurRad="38100" dist="38100" dir="2700000" algn="tl">
                    <a:srgbClr val="000000"/>
                  </a:outerShdw>
                </a:effectLst>
                <a:latin typeface="Arial" charset="0"/>
              </a:rPr>
              <a:t>Those who have not been forgiven of their sins will face everlasting punishment in hell.</a:t>
            </a:r>
          </a:p>
          <a:p>
            <a:pPr>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06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1010691"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Each person will receive a just reward on the last day.</a:t>
            </a:r>
          </a:p>
          <a:p>
            <a:r>
              <a:rPr lang="en-US" altLang="en-US">
                <a:effectLst>
                  <a:outerShdw blurRad="38100" dist="38100" dir="2700000" algn="tl">
                    <a:srgbClr val="000000"/>
                  </a:outerShdw>
                </a:effectLst>
                <a:latin typeface="Arial" charset="0"/>
              </a:rPr>
              <a:t>Each individual will be given one of two possible rewards in the judgment.</a:t>
            </a:r>
          </a:p>
          <a:p>
            <a:pPr lvl="1"/>
            <a:r>
              <a:rPr lang="en-US" altLang="en-US">
                <a:solidFill>
                  <a:schemeClr val="tx2"/>
                </a:solidFill>
                <a:effectLst>
                  <a:outerShdw blurRad="38100" dist="38100" dir="2700000" algn="tl">
                    <a:srgbClr val="000000"/>
                  </a:outerShdw>
                </a:effectLst>
                <a:latin typeface="Arial" charset="0"/>
              </a:rPr>
              <a:t>Those who have not been forgiven of their sins will face everlasting punishment in hell.</a:t>
            </a:r>
          </a:p>
          <a:p>
            <a:pPr lvl="1"/>
            <a:r>
              <a:rPr lang="en-US" altLang="en-US">
                <a:solidFill>
                  <a:schemeClr val="tx2"/>
                </a:solidFill>
                <a:effectLst>
                  <a:outerShdw blurRad="38100" dist="38100" dir="2700000" algn="tl">
                    <a:srgbClr val="000000"/>
                  </a:outerShdw>
                </a:effectLst>
                <a:latin typeface="Arial" charset="0"/>
              </a:rPr>
              <a:t>Those who have been faithful to God will dwell with him in heaven for eternity.</a:t>
            </a:r>
          </a:p>
          <a:p>
            <a:pPr>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27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1012739"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Each person will receive a just reward on the last day.</a:t>
            </a:r>
          </a:p>
          <a:p>
            <a:r>
              <a:rPr lang="en-US" altLang="en-US">
                <a:effectLst>
                  <a:outerShdw blurRad="38100" dist="38100" dir="2700000" algn="tl">
                    <a:srgbClr val="000000"/>
                  </a:outerShdw>
                </a:effectLst>
                <a:latin typeface="Arial" charset="0"/>
              </a:rPr>
              <a:t>Each individual will be given one of two possible rewards in the judgment.</a:t>
            </a:r>
          </a:p>
          <a:p>
            <a:pPr lvl="1"/>
            <a:r>
              <a:rPr lang="en-US" altLang="en-US">
                <a:solidFill>
                  <a:schemeClr val="tx2"/>
                </a:solidFill>
                <a:effectLst>
                  <a:outerShdw blurRad="38100" dist="38100" dir="2700000" algn="tl">
                    <a:srgbClr val="000000"/>
                  </a:outerShdw>
                </a:effectLst>
                <a:latin typeface="Arial" charset="0"/>
              </a:rPr>
              <a:t>Those who have not been forgiven of their sins will face everlasting punishment in hell.</a:t>
            </a:r>
          </a:p>
          <a:p>
            <a:pPr lvl="1"/>
            <a:r>
              <a:rPr lang="en-US" altLang="en-US">
                <a:solidFill>
                  <a:schemeClr val="tx2"/>
                </a:solidFill>
                <a:effectLst>
                  <a:outerShdw blurRad="38100" dist="38100" dir="2700000" algn="tl">
                    <a:srgbClr val="000000"/>
                  </a:outerShdw>
                </a:effectLst>
                <a:latin typeface="Arial" charset="0"/>
              </a:rPr>
              <a:t>Those who have been faithful to God will dwell with him in heaven for eternity.</a:t>
            </a:r>
          </a:p>
          <a:p>
            <a:pPr lvl="1"/>
            <a:r>
              <a:rPr lang="en-US" altLang="en-US">
                <a:solidFill>
                  <a:schemeClr val="tx2"/>
                </a:solidFill>
                <a:effectLst>
                  <a:outerShdw blurRad="38100" dist="38100" dir="2700000" algn="tl">
                    <a:srgbClr val="000000"/>
                  </a:outerShdw>
                </a:effectLst>
                <a:latin typeface="Arial" charset="0"/>
              </a:rPr>
              <a:t>There is no third option!</a:t>
            </a:r>
          </a:p>
          <a:p>
            <a:pPr>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47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1014787"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Each person will receive a just reward on the last day.</a:t>
            </a:r>
          </a:p>
          <a:p>
            <a:r>
              <a:rPr lang="en-US" altLang="en-US">
                <a:effectLst>
                  <a:outerShdw blurRad="38100" dist="38100" dir="2700000" algn="tl">
                    <a:srgbClr val="000000"/>
                  </a:outerShdw>
                </a:effectLst>
                <a:latin typeface="Arial" charset="0"/>
              </a:rPr>
              <a:t>Each individual will be given one of two possible rewards in the judgment.</a:t>
            </a:r>
          </a:p>
          <a:p>
            <a:pPr>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47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884739"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Each person will receive a just reward on the last day.</a:t>
            </a:r>
          </a:p>
          <a:p>
            <a:r>
              <a:rPr lang="en-US" altLang="en-US">
                <a:effectLst>
                  <a:outerShdw blurRad="38100" dist="38100" dir="2700000" algn="tl">
                    <a:srgbClr val="000000"/>
                  </a:outerShdw>
                </a:effectLst>
                <a:latin typeface="Arial" charset="0"/>
              </a:rPr>
              <a:t>Each individual will be given one of two possible rewards in the judgment.</a:t>
            </a:r>
          </a:p>
          <a:p>
            <a:r>
              <a:rPr lang="en-US" altLang="en-US">
                <a:effectLst>
                  <a:outerShdw blurRad="38100" dist="38100" dir="2700000" algn="tl">
                    <a:srgbClr val="000000"/>
                  </a:outerShdw>
                </a:effectLst>
                <a:latin typeface="Arial" charset="0"/>
              </a:rPr>
              <a:t>The last day will be a day of both joy and sorrow.</a:t>
            </a:r>
          </a:p>
          <a:p>
            <a:pPr lvl="1">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68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Final Judgment</a:t>
            </a:r>
            <a:endParaRPr lang="en-US" altLang="en-US" sz="4800"/>
          </a:p>
        </p:txBody>
      </p:sp>
      <p:sp>
        <p:nvSpPr>
          <p:cNvPr id="1016835" name="Rectangle 3"/>
          <p:cNvSpPr>
            <a:spLocks noGrp="1" noChangeArrowheads="1"/>
          </p:cNvSpPr>
          <p:nvPr>
            <p:ph type="body" idx="1"/>
          </p:nvPr>
        </p:nvSpPr>
        <p:spPr>
          <a:xfrm>
            <a:off x="685800" y="1371600"/>
            <a:ext cx="8229600" cy="5486400"/>
          </a:xfrm>
        </p:spPr>
        <p:txBody>
          <a:bodyPr/>
          <a:lstStyle/>
          <a:p>
            <a:r>
              <a:rPr lang="en-US" altLang="en-US">
                <a:effectLst>
                  <a:outerShdw blurRad="38100" dist="38100" dir="2700000" algn="tl">
                    <a:srgbClr val="000000"/>
                  </a:outerShdw>
                </a:effectLst>
                <a:latin typeface="Arial" charset="0"/>
              </a:rPr>
              <a:t>Each person will receive a just reward on the last day.</a:t>
            </a:r>
          </a:p>
          <a:p>
            <a:r>
              <a:rPr lang="en-US" altLang="en-US">
                <a:effectLst>
                  <a:outerShdw blurRad="38100" dist="38100" dir="2700000" algn="tl">
                    <a:srgbClr val="000000"/>
                  </a:outerShdw>
                </a:effectLst>
                <a:latin typeface="Arial" charset="0"/>
              </a:rPr>
              <a:t>Each individual will be given one of two possible rewards in the judgment.</a:t>
            </a:r>
          </a:p>
          <a:p>
            <a:r>
              <a:rPr lang="en-US" altLang="en-US">
                <a:effectLst>
                  <a:outerShdw blurRad="38100" dist="38100" dir="2700000" algn="tl">
                    <a:srgbClr val="000000"/>
                  </a:outerShdw>
                </a:effectLst>
                <a:latin typeface="Arial" charset="0"/>
              </a:rPr>
              <a:t>The last day will be a day of both joy and sorrow.</a:t>
            </a:r>
          </a:p>
          <a:p>
            <a:pPr lvl="1"/>
            <a:r>
              <a:rPr lang="en-US" altLang="en-US">
                <a:solidFill>
                  <a:schemeClr val="tx2"/>
                </a:solidFill>
                <a:effectLst>
                  <a:outerShdw blurRad="38100" dist="38100" dir="2700000" algn="tl">
                    <a:srgbClr val="000000"/>
                  </a:outerShdw>
                </a:effectLst>
                <a:latin typeface="Arial" charset="0"/>
              </a:rPr>
              <a:t>Those who are saved will have great joy.</a:t>
            </a:r>
          </a:p>
          <a:p>
            <a:pPr lvl="1">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Designs\RIBBONS.POT</Template>
  <TotalTime>2483</TotalTime>
  <Words>5226</Words>
  <Application>Microsoft Office PowerPoint</Application>
  <PresentationFormat>On-screen Show (4:3)</PresentationFormat>
  <Paragraphs>565</Paragraphs>
  <Slides>111</Slides>
  <Notes>108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111</vt:i4>
      </vt:variant>
    </vt:vector>
  </HeadingPairs>
  <TitlesOfParts>
    <vt:vector size="115" baseType="lpstr">
      <vt:lpstr>Times New Roman</vt:lpstr>
      <vt:lpstr>Arial</vt:lpstr>
      <vt:lpstr>Wingdings</vt:lpstr>
      <vt:lpstr>Default Design</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The Last Day</vt:lpstr>
      <vt:lpstr>Second Coming Of Christ</vt:lpstr>
      <vt:lpstr>Second Coming Of Christ</vt:lpstr>
      <vt:lpstr>Second Coming Of Christ</vt:lpstr>
      <vt:lpstr>Second Coming Of Christ</vt:lpstr>
      <vt:lpstr>Second Coming Of Christ</vt:lpstr>
      <vt:lpstr>Second Coming Of Christ</vt:lpstr>
      <vt:lpstr>Second Coming Of Christ</vt:lpstr>
      <vt:lpstr>Second Coming Of Christ</vt:lpstr>
      <vt:lpstr>Second Coming Of Christ</vt:lpstr>
      <vt:lpstr>Second Coming Of Christ</vt:lpstr>
      <vt:lpstr>Second Coming Of Christ</vt:lpstr>
      <vt:lpstr>Second Coming Of Christ</vt:lpstr>
      <vt:lpstr>Second Coming Of Christ</vt:lpstr>
      <vt:lpstr>Second Coming Of Christ</vt:lpstr>
      <vt:lpstr>Second Coming Of Christ</vt:lpstr>
      <vt:lpstr>Second Coming Of Christ</vt:lpstr>
      <vt:lpstr>Second Coming Of Christ</vt:lpstr>
      <vt:lpstr>Second Coming Of Christ</vt:lpstr>
      <vt:lpstr>Second Coming Of Christ</vt:lpstr>
      <vt:lpstr>Second Coming Of Christ</vt:lpstr>
      <vt:lpstr>Resurrection Of The Dead</vt:lpstr>
      <vt:lpstr>Resurrection Of The Dead</vt:lpstr>
      <vt:lpstr>Resurrection Of The Dead</vt:lpstr>
      <vt:lpstr>Resurrection Of The Dead</vt:lpstr>
      <vt:lpstr>Resurrection Of The Dead</vt:lpstr>
      <vt:lpstr>Resurrection Of The Dead</vt:lpstr>
      <vt:lpstr>Resurrection Of The Dead</vt:lpstr>
      <vt:lpstr>Resurrection Of The Dead</vt:lpstr>
      <vt:lpstr>Resurrection Of The Dead</vt:lpstr>
      <vt:lpstr>Resurrection Of The Dead</vt:lpstr>
      <vt:lpstr>Resurrection Of The Dead</vt:lpstr>
      <vt:lpstr>Resurrection Of The Dead</vt:lpstr>
      <vt:lpstr>Resurrection Of The Dead</vt:lpstr>
      <vt:lpstr>Resurrection Of The Dead</vt:lpstr>
      <vt:lpstr>Resurrection Of The Dead</vt:lpstr>
      <vt:lpstr>Resurrection Of The Dead</vt:lpstr>
      <vt:lpstr>Resurrection Of The Dead</vt:lpstr>
      <vt:lpstr>Resurrection Of The Dead</vt:lpstr>
      <vt:lpstr>Resurrection Of The Dead</vt:lpstr>
      <vt:lpstr>Resurrection Of The Dead</vt:lpstr>
      <vt:lpstr>Resurrection Of The Dead</vt:lpstr>
      <vt:lpstr>Destruction Of The World</vt:lpstr>
      <vt:lpstr>Destruction Of The World</vt:lpstr>
      <vt:lpstr>Destruction Of The World</vt:lpstr>
      <vt:lpstr>Destruction Of The World</vt:lpstr>
      <vt:lpstr>Destruction Of The World</vt:lpstr>
      <vt:lpstr>Destruction Of The World</vt:lpstr>
      <vt:lpstr>Destruction Of The World</vt:lpstr>
      <vt:lpstr>Destruction Of The World</vt:lpstr>
      <vt:lpstr>Destruction Of The World</vt:lpstr>
      <vt:lpstr>Destruction Of The World</vt:lpstr>
      <vt:lpstr>Destruction Of The World</vt:lpstr>
      <vt:lpstr>Destruction Of The World</vt:lpstr>
      <vt:lpstr>Destruction Of The World</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Final Judgment</vt:lpstr>
      <vt:lpstr>The Last Day</vt:lpstr>
      <vt:lpstr>The Last Day</vt:lpstr>
      <vt:lpstr>The Last Day</vt:lpstr>
      <vt:lpstr>The Last Day</vt:lpstr>
      <vt:lpstr>The Last Day</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David Dann</dc:creator>
  <cp:lastModifiedBy>Kevin Carlile</cp:lastModifiedBy>
  <cp:revision>171</cp:revision>
  <dcterms:created xsi:type="dcterms:W3CDTF">2004-03-11T22:01:36Z</dcterms:created>
  <dcterms:modified xsi:type="dcterms:W3CDTF">2016-09-12T16:40:29Z</dcterms:modified>
</cp:coreProperties>
</file>