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slides/slide120.xml" ContentType="application/vnd.openxmlformats-officedocument.presentationml.slide+xml"/>
  <Override PartName="/ppt/slides/slide121.xml" ContentType="application/vnd.openxmlformats-officedocument.presentationml.slide+xml"/>
  <Override PartName="/ppt/slides/slide122.xml" ContentType="application/vnd.openxmlformats-officedocument.presentationml.slide+xml"/>
  <Override PartName="/ppt/slides/slide123.xml" ContentType="application/vnd.openxmlformats-officedocument.presentationml.slide+xml"/>
  <Override PartName="/ppt/slides/slide124.xml" ContentType="application/vnd.openxmlformats-officedocument.presentationml.slide+xml"/>
  <Override PartName="/ppt/slides/slide125.xml" ContentType="application/vnd.openxmlformats-officedocument.presentationml.slide+xml"/>
  <Override PartName="/ppt/slides/slide126.xml" ContentType="application/vnd.openxmlformats-officedocument.presentationml.slide+xml"/>
  <Override PartName="/ppt/slides/slide127.xml" ContentType="application/vnd.openxmlformats-officedocument.presentationml.slide+xml"/>
  <Override PartName="/ppt/slides/slide128.xml" ContentType="application/vnd.openxmlformats-officedocument.presentationml.slide+xml"/>
  <Override PartName="/ppt/slides/slide129.xml" ContentType="application/vnd.openxmlformats-officedocument.presentationml.slide+xml"/>
  <Override PartName="/ppt/slides/slide130.xml" ContentType="application/vnd.openxmlformats-officedocument.presentationml.slide+xml"/>
  <Override PartName="/ppt/slides/slide131.xml" ContentType="application/vnd.openxmlformats-officedocument.presentationml.slide+xml"/>
  <Override PartName="/ppt/slides/slide132.xml" ContentType="application/vnd.openxmlformats-officedocument.presentationml.slide+xml"/>
  <Override PartName="/ppt/slides/slide133.xml" ContentType="application/vnd.openxmlformats-officedocument.presentationml.slide+xml"/>
  <Override PartName="/ppt/slides/slide134.xml" ContentType="application/vnd.openxmlformats-officedocument.presentationml.slide+xml"/>
  <Override PartName="/ppt/slides/slide135.xml" ContentType="application/vnd.openxmlformats-officedocument.presentationml.slide+xml"/>
  <Override PartName="/ppt/slides/slide136.xml" ContentType="application/vnd.openxmlformats-officedocument.presentationml.slide+xml"/>
  <Override PartName="/ppt/slides/slide137.xml" ContentType="application/vnd.openxmlformats-officedocument.presentationml.slide+xml"/>
  <Override PartName="/ppt/slides/slide138.xml" ContentType="application/vnd.openxmlformats-officedocument.presentationml.slide+xml"/>
  <Override PartName="/ppt/slides/slide139.xml" ContentType="application/vnd.openxmlformats-officedocument.presentationml.slide+xml"/>
  <Override PartName="/ppt/slides/slide140.xml" ContentType="application/vnd.openxmlformats-officedocument.presentationml.slide+xml"/>
  <Override PartName="/ppt/slides/slide141.xml" ContentType="application/vnd.openxmlformats-officedocument.presentationml.slide+xml"/>
  <Override PartName="/ppt/slides/slide142.xml" ContentType="application/vnd.openxmlformats-officedocument.presentationml.slide+xml"/>
  <Override PartName="/ppt/slides/slide143.xml" ContentType="application/vnd.openxmlformats-officedocument.presentationml.slide+xml"/>
  <Override PartName="/ppt/slides/slide144.xml" ContentType="application/vnd.openxmlformats-officedocument.presentationml.slide+xml"/>
  <Override PartName="/ppt/slides/slide145.xml" ContentType="application/vnd.openxmlformats-officedocument.presentationml.slide+xml"/>
  <Override PartName="/ppt/slides/slide146.xml" ContentType="application/vnd.openxmlformats-officedocument.presentationml.slide+xml"/>
  <Override PartName="/ppt/slides/slide147.xml" ContentType="application/vnd.openxmlformats-officedocument.presentationml.slide+xml"/>
  <Override PartName="/ppt/slides/slide148.xml" ContentType="application/vnd.openxmlformats-officedocument.presentationml.slide+xml"/>
  <Override PartName="/ppt/slides/slide149.xml" ContentType="application/vnd.openxmlformats-officedocument.presentationml.slide+xml"/>
  <Override PartName="/ppt/slides/slide150.xml" ContentType="application/vnd.openxmlformats-officedocument.presentationml.slide+xml"/>
  <Override PartName="/ppt/slides/slide151.xml" ContentType="application/vnd.openxmlformats-officedocument.presentationml.slide+xml"/>
  <Override PartName="/ppt/slides/slide152.xml" ContentType="application/vnd.openxmlformats-officedocument.presentationml.slide+xml"/>
  <Override PartName="/ppt/slides/slide153.xml" ContentType="application/vnd.openxmlformats-officedocument.presentationml.slide+xml"/>
  <Override PartName="/ppt/slides/slide154.xml" ContentType="application/vnd.openxmlformats-officedocument.presentationml.slide+xml"/>
  <Override PartName="/ppt/slides/slide155.xml" ContentType="application/vnd.openxmlformats-officedocument.presentationml.slide+xml"/>
  <Override PartName="/ppt/slides/slide156.xml" ContentType="application/vnd.openxmlformats-officedocument.presentationml.slide+xml"/>
  <Override PartName="/ppt/slides/slide157.xml" ContentType="application/vnd.openxmlformats-officedocument.presentationml.slide+xml"/>
  <Override PartName="/ppt/slides/slide158.xml" ContentType="application/vnd.openxmlformats-officedocument.presentationml.slide+xml"/>
  <Override PartName="/ppt/slides/slide159.xml" ContentType="application/vnd.openxmlformats-officedocument.presentationml.slide+xml"/>
  <Override PartName="/ppt/slides/slide160.xml" ContentType="application/vnd.openxmlformats-officedocument.presentationml.slide+xml"/>
  <Override PartName="/ppt/slides/slide161.xml" ContentType="application/vnd.openxmlformats-officedocument.presentationml.slide+xml"/>
  <Override PartName="/ppt/slides/slide162.xml" ContentType="application/vnd.openxmlformats-officedocument.presentationml.slide+xml"/>
  <Override PartName="/ppt/slides/slide163.xml" ContentType="application/vnd.openxmlformats-officedocument.presentationml.slide+xml"/>
  <Override PartName="/ppt/slides/slide164.xml" ContentType="application/vnd.openxmlformats-officedocument.presentationml.slide+xml"/>
  <Override PartName="/ppt/slides/slide165.xml" ContentType="application/vnd.openxmlformats-officedocument.presentationml.slide+xml"/>
  <Override PartName="/ppt/slides/slide166.xml" ContentType="application/vnd.openxmlformats-officedocument.presentationml.slide+xml"/>
  <Override PartName="/ppt/slides/slide167.xml" ContentType="application/vnd.openxmlformats-officedocument.presentationml.slide+xml"/>
  <Override PartName="/ppt/slides/slide168.xml" ContentType="application/vnd.openxmlformats-officedocument.presentationml.slide+xml"/>
  <Override PartName="/ppt/slides/slide169.xml" ContentType="application/vnd.openxmlformats-officedocument.presentationml.slide+xml"/>
  <Override PartName="/ppt/slides/slide170.xml" ContentType="application/vnd.openxmlformats-officedocument.presentationml.slide+xml"/>
  <Override PartName="/ppt/slides/slide171.xml" ContentType="application/vnd.openxmlformats-officedocument.presentationml.slide+xml"/>
  <Override PartName="/ppt/slides/slide172.xml" ContentType="application/vnd.openxmlformats-officedocument.presentationml.slide+xml"/>
  <Override PartName="/ppt/slides/slide173.xml" ContentType="application/vnd.openxmlformats-officedocument.presentationml.slide+xml"/>
  <Override PartName="/ppt/slides/slide174.xml" ContentType="application/vnd.openxmlformats-officedocument.presentationml.slide+xml"/>
  <Override PartName="/ppt/slides/slide175.xml" ContentType="application/vnd.openxmlformats-officedocument.presentationml.slide+xml"/>
  <Override PartName="/ppt/slides/slide176.xml" ContentType="application/vnd.openxmlformats-officedocument.presentationml.slide+xml"/>
  <Override PartName="/ppt/slides/slide177.xml" ContentType="application/vnd.openxmlformats-officedocument.presentationml.slide+xml"/>
  <Override PartName="/ppt/slides/slide178.xml" ContentType="application/vnd.openxmlformats-officedocument.presentationml.slide+xml"/>
  <Override PartName="/ppt/slides/slide179.xml" ContentType="application/vnd.openxmlformats-officedocument.presentationml.slide+xml"/>
  <Override PartName="/ppt/slides/slide180.xml" ContentType="application/vnd.openxmlformats-officedocument.presentationml.slide+xml"/>
  <Override PartName="/ppt/slides/slide181.xml" ContentType="application/vnd.openxmlformats-officedocument.presentationml.slide+xml"/>
  <Override PartName="/ppt/slides/slide182.xml" ContentType="application/vnd.openxmlformats-officedocument.presentationml.slide+xml"/>
  <Override PartName="/ppt/slides/slide183.xml" ContentType="application/vnd.openxmlformats-officedocument.presentationml.slide+xml"/>
  <Override PartName="/ppt/slides/slide184.xml" ContentType="application/vnd.openxmlformats-officedocument.presentationml.slide+xml"/>
  <Override PartName="/ppt/slides/slide185.xml" ContentType="application/vnd.openxmlformats-officedocument.presentationml.slide+xml"/>
  <Override PartName="/ppt/slides/slide186.xml" ContentType="application/vnd.openxmlformats-officedocument.presentationml.slide+xml"/>
  <Override PartName="/ppt/slides/slide187.xml" ContentType="application/vnd.openxmlformats-officedocument.presentationml.slide+xml"/>
  <Override PartName="/ppt/slides/slide188.xml" ContentType="application/vnd.openxmlformats-officedocument.presentationml.slide+xml"/>
  <Override PartName="/ppt/slides/slide189.xml" ContentType="application/vnd.openxmlformats-officedocument.presentationml.slide+xml"/>
  <Override PartName="/ppt/slides/slide190.xml" ContentType="application/vnd.openxmlformats-officedocument.presentationml.slide+xml"/>
  <Override PartName="/ppt/slides/slide191.xml" ContentType="application/vnd.openxmlformats-officedocument.presentationml.slide+xml"/>
  <Override PartName="/ppt/slides/slide192.xml" ContentType="application/vnd.openxmlformats-officedocument.presentationml.slide+xml"/>
  <Override PartName="/ppt/slides/slide193.xml" ContentType="application/vnd.openxmlformats-officedocument.presentationml.slide+xml"/>
  <Override PartName="/ppt/slides/slide194.xml" ContentType="application/vnd.openxmlformats-officedocument.presentationml.slide+xml"/>
  <Override PartName="/ppt/slides/slide195.xml" ContentType="application/vnd.openxmlformats-officedocument.presentationml.slide+xml"/>
  <Override PartName="/ppt/slides/slide196.xml" ContentType="application/vnd.openxmlformats-officedocument.presentationml.slide+xml"/>
  <Override PartName="/ppt/slides/slide197.xml" ContentType="application/vnd.openxmlformats-officedocument.presentationml.slide+xml"/>
  <Override PartName="/ppt/slides/slide198.xml" ContentType="application/vnd.openxmlformats-officedocument.presentationml.slide+xml"/>
  <Override PartName="/ppt/slides/slide199.xml" ContentType="application/vnd.openxmlformats-officedocument.presentationml.slide+xml"/>
  <Override PartName="/ppt/slides/slide200.xml" ContentType="application/vnd.openxmlformats-officedocument.presentationml.slide+xml"/>
  <Override PartName="/ppt/slides/slide201.xml" ContentType="application/vnd.openxmlformats-officedocument.presentationml.slide+xml"/>
  <Override PartName="/ppt/slides/slide202.xml" ContentType="application/vnd.openxmlformats-officedocument.presentationml.slide+xml"/>
  <Override PartName="/ppt/slides/slide20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notesSlides/notesSlide45.xml" ContentType="application/vnd.openxmlformats-officedocument.presentationml.notesSlide+xml"/>
  <Override PartName="/ppt/notesSlides/notesSlide46.xml" ContentType="application/vnd.openxmlformats-officedocument.presentationml.notesSlide+xml"/>
  <Override PartName="/ppt/notesSlides/notesSlide47.xml" ContentType="application/vnd.openxmlformats-officedocument.presentationml.notesSlide+xml"/>
  <Override PartName="/ppt/notesSlides/notesSlide48.xml" ContentType="application/vnd.openxmlformats-officedocument.presentationml.notesSlide+xml"/>
  <Override PartName="/ppt/notesSlides/notesSlide49.xml" ContentType="application/vnd.openxmlformats-officedocument.presentationml.notesSlide+xml"/>
  <Override PartName="/ppt/notesSlides/notesSlide50.xml" ContentType="application/vnd.openxmlformats-officedocument.presentationml.notesSlide+xml"/>
  <Override PartName="/ppt/notesSlides/notesSlide51.xml" ContentType="application/vnd.openxmlformats-officedocument.presentationml.notesSlide+xml"/>
  <Override PartName="/ppt/notesSlides/notesSlide52.xml" ContentType="application/vnd.openxmlformats-officedocument.presentationml.notesSlide+xml"/>
  <Override PartName="/ppt/notesSlides/notesSlide53.xml" ContentType="application/vnd.openxmlformats-officedocument.presentationml.notesSlide+xml"/>
  <Override PartName="/ppt/notesSlides/notesSlide54.xml" ContentType="application/vnd.openxmlformats-officedocument.presentationml.notesSlide+xml"/>
  <Override PartName="/ppt/notesSlides/notesSlide55.xml" ContentType="application/vnd.openxmlformats-officedocument.presentationml.notesSlide+xml"/>
  <Override PartName="/ppt/notesSlides/notesSlide56.xml" ContentType="application/vnd.openxmlformats-officedocument.presentationml.notesSlide+xml"/>
  <Override PartName="/ppt/notesSlides/notesSlide57.xml" ContentType="application/vnd.openxmlformats-officedocument.presentationml.notesSlide+xml"/>
  <Override PartName="/ppt/notesSlides/notesSlide58.xml" ContentType="application/vnd.openxmlformats-officedocument.presentationml.notesSlide+xml"/>
  <Override PartName="/ppt/notesSlides/notesSlide59.xml" ContentType="application/vnd.openxmlformats-officedocument.presentationml.notesSlide+xml"/>
  <Override PartName="/ppt/notesSlides/notesSlide60.xml" ContentType="application/vnd.openxmlformats-officedocument.presentationml.notesSlide+xml"/>
  <Override PartName="/ppt/notesSlides/notesSlide61.xml" ContentType="application/vnd.openxmlformats-officedocument.presentationml.notesSlide+xml"/>
  <Override PartName="/ppt/notesSlides/notesSlide62.xml" ContentType="application/vnd.openxmlformats-officedocument.presentationml.notesSlide+xml"/>
  <Override PartName="/ppt/notesSlides/notesSlide63.xml" ContentType="application/vnd.openxmlformats-officedocument.presentationml.notesSlide+xml"/>
  <Override PartName="/ppt/notesSlides/notesSlide64.xml" ContentType="application/vnd.openxmlformats-officedocument.presentationml.notesSlide+xml"/>
  <Override PartName="/ppt/notesSlides/notesSlide65.xml" ContentType="application/vnd.openxmlformats-officedocument.presentationml.notesSlide+xml"/>
  <Override PartName="/ppt/notesSlides/notesSlide66.xml" ContentType="application/vnd.openxmlformats-officedocument.presentationml.notesSlide+xml"/>
  <Override PartName="/ppt/notesSlides/notesSlide67.xml" ContentType="application/vnd.openxmlformats-officedocument.presentationml.notesSlide+xml"/>
  <Override PartName="/ppt/notesSlides/notesSlide68.xml" ContentType="application/vnd.openxmlformats-officedocument.presentationml.notesSlide+xml"/>
  <Override PartName="/ppt/notesSlides/notesSlide69.xml" ContentType="application/vnd.openxmlformats-officedocument.presentationml.notesSlide+xml"/>
  <Override PartName="/ppt/notesSlides/notesSlide70.xml" ContentType="application/vnd.openxmlformats-officedocument.presentationml.notesSlide+xml"/>
  <Override PartName="/ppt/notesSlides/notesSlide71.xml" ContentType="application/vnd.openxmlformats-officedocument.presentationml.notesSlide+xml"/>
  <Override PartName="/ppt/notesSlides/notesSlide72.xml" ContentType="application/vnd.openxmlformats-officedocument.presentationml.notesSlide+xml"/>
  <Override PartName="/ppt/notesSlides/notesSlide73.xml" ContentType="application/vnd.openxmlformats-officedocument.presentationml.notesSlide+xml"/>
  <Override PartName="/ppt/notesSlides/notesSlide74.xml" ContentType="application/vnd.openxmlformats-officedocument.presentationml.notesSlide+xml"/>
  <Override PartName="/ppt/notesSlides/notesSlide75.xml" ContentType="application/vnd.openxmlformats-officedocument.presentationml.notesSlide+xml"/>
  <Override PartName="/ppt/notesSlides/notesSlide76.xml" ContentType="application/vnd.openxmlformats-officedocument.presentationml.notesSlide+xml"/>
  <Override PartName="/ppt/notesSlides/notesSlide77.xml" ContentType="application/vnd.openxmlformats-officedocument.presentationml.notesSlide+xml"/>
  <Override PartName="/ppt/notesSlides/notesSlide78.xml" ContentType="application/vnd.openxmlformats-officedocument.presentationml.notesSlide+xml"/>
  <Override PartName="/ppt/notesSlides/notesSlide79.xml" ContentType="application/vnd.openxmlformats-officedocument.presentationml.notesSlide+xml"/>
  <Override PartName="/ppt/notesSlides/notesSlide80.xml" ContentType="application/vnd.openxmlformats-officedocument.presentationml.notesSlide+xml"/>
  <Override PartName="/ppt/notesSlides/notesSlide81.xml" ContentType="application/vnd.openxmlformats-officedocument.presentationml.notesSlide+xml"/>
  <Override PartName="/ppt/notesSlides/notesSlide82.xml" ContentType="application/vnd.openxmlformats-officedocument.presentationml.notesSlide+xml"/>
  <Override PartName="/ppt/notesSlides/notesSlide83.xml" ContentType="application/vnd.openxmlformats-officedocument.presentationml.notesSlide+xml"/>
  <Override PartName="/ppt/notesSlides/notesSlide84.xml" ContentType="application/vnd.openxmlformats-officedocument.presentationml.notesSlide+xml"/>
  <Override PartName="/ppt/notesSlides/notesSlide85.xml" ContentType="application/vnd.openxmlformats-officedocument.presentationml.notesSlide+xml"/>
  <Override PartName="/ppt/notesSlides/notesSlide86.xml" ContentType="application/vnd.openxmlformats-officedocument.presentationml.notesSlide+xml"/>
  <Override PartName="/ppt/notesSlides/notesSlide87.xml" ContentType="application/vnd.openxmlformats-officedocument.presentationml.notesSlide+xml"/>
  <Override PartName="/ppt/notesSlides/notesSlide88.xml" ContentType="application/vnd.openxmlformats-officedocument.presentationml.notesSlide+xml"/>
  <Override PartName="/ppt/notesSlides/notesSlide89.xml" ContentType="application/vnd.openxmlformats-officedocument.presentationml.notesSlide+xml"/>
  <Override PartName="/ppt/notesSlides/notesSlide90.xml" ContentType="application/vnd.openxmlformats-officedocument.presentationml.notesSlide+xml"/>
  <Override PartName="/ppt/notesSlides/notesSlide91.xml" ContentType="application/vnd.openxmlformats-officedocument.presentationml.notesSlide+xml"/>
  <Override PartName="/ppt/notesSlides/notesSlide92.xml" ContentType="application/vnd.openxmlformats-officedocument.presentationml.notesSlide+xml"/>
  <Override PartName="/ppt/notesSlides/notesSlide93.xml" ContentType="application/vnd.openxmlformats-officedocument.presentationml.notesSlide+xml"/>
  <Override PartName="/ppt/notesSlides/notesSlide94.xml" ContentType="application/vnd.openxmlformats-officedocument.presentationml.notesSlide+xml"/>
  <Override PartName="/ppt/notesSlides/notesSlide95.xml" ContentType="application/vnd.openxmlformats-officedocument.presentationml.notesSlide+xml"/>
  <Override PartName="/ppt/notesSlides/notesSlide96.xml" ContentType="application/vnd.openxmlformats-officedocument.presentationml.notesSlide+xml"/>
  <Override PartName="/ppt/notesSlides/notesSlide97.xml" ContentType="application/vnd.openxmlformats-officedocument.presentationml.notesSlide+xml"/>
  <Override PartName="/ppt/notesSlides/notesSlide98.xml" ContentType="application/vnd.openxmlformats-officedocument.presentationml.notesSlide+xml"/>
  <Override PartName="/ppt/notesSlides/notesSlide99.xml" ContentType="application/vnd.openxmlformats-officedocument.presentationml.notesSlide+xml"/>
  <Override PartName="/ppt/notesSlides/notesSlide100.xml" ContentType="application/vnd.openxmlformats-officedocument.presentationml.notesSlide+xml"/>
  <Override PartName="/ppt/notesSlides/notesSlide101.xml" ContentType="application/vnd.openxmlformats-officedocument.presentationml.notesSlide+xml"/>
  <Override PartName="/ppt/notesSlides/notesSlide102.xml" ContentType="application/vnd.openxmlformats-officedocument.presentationml.notesSlide+xml"/>
  <Override PartName="/ppt/notesSlides/notesSlide103.xml" ContentType="application/vnd.openxmlformats-officedocument.presentationml.notesSlide+xml"/>
  <Override PartName="/ppt/notesSlides/notesSlide104.xml" ContentType="application/vnd.openxmlformats-officedocument.presentationml.notesSlide+xml"/>
  <Override PartName="/ppt/notesSlides/notesSlide105.xml" ContentType="application/vnd.openxmlformats-officedocument.presentationml.notesSlide+xml"/>
  <Override PartName="/ppt/notesSlides/notesSlide106.xml" ContentType="application/vnd.openxmlformats-officedocument.presentationml.notesSlide+xml"/>
  <Override PartName="/ppt/notesSlides/notesSlide107.xml" ContentType="application/vnd.openxmlformats-officedocument.presentationml.notesSlide+xml"/>
  <Override PartName="/ppt/notesSlides/notesSlide108.xml" ContentType="application/vnd.openxmlformats-officedocument.presentationml.notesSlide+xml"/>
  <Override PartName="/ppt/notesSlides/notesSlide109.xml" ContentType="application/vnd.openxmlformats-officedocument.presentationml.notesSlide+xml"/>
  <Override PartName="/ppt/notesSlides/notesSlide110.xml" ContentType="application/vnd.openxmlformats-officedocument.presentationml.notesSlide+xml"/>
  <Override PartName="/ppt/notesSlides/notesSlide111.xml" ContentType="application/vnd.openxmlformats-officedocument.presentationml.notesSlide+xml"/>
  <Override PartName="/ppt/notesSlides/notesSlide112.xml" ContentType="application/vnd.openxmlformats-officedocument.presentationml.notesSlide+xml"/>
  <Override PartName="/ppt/notesSlides/notesSlide113.xml" ContentType="application/vnd.openxmlformats-officedocument.presentationml.notesSlide+xml"/>
  <Override PartName="/ppt/notesSlides/notesSlide114.xml" ContentType="application/vnd.openxmlformats-officedocument.presentationml.notesSlide+xml"/>
  <Override PartName="/ppt/notesSlides/notesSlide115.xml" ContentType="application/vnd.openxmlformats-officedocument.presentationml.notesSlide+xml"/>
  <Override PartName="/ppt/notesSlides/notesSlide116.xml" ContentType="application/vnd.openxmlformats-officedocument.presentationml.notesSlide+xml"/>
  <Override PartName="/ppt/notesSlides/notesSlide117.xml" ContentType="application/vnd.openxmlformats-officedocument.presentationml.notesSlide+xml"/>
  <Override PartName="/ppt/notesSlides/notesSlide118.xml" ContentType="application/vnd.openxmlformats-officedocument.presentationml.notesSlide+xml"/>
  <Override PartName="/ppt/notesSlides/notesSlide119.xml" ContentType="application/vnd.openxmlformats-officedocument.presentationml.notesSlide+xml"/>
  <Override PartName="/ppt/notesSlides/notesSlide120.xml" ContentType="application/vnd.openxmlformats-officedocument.presentationml.notesSlide+xml"/>
  <Override PartName="/ppt/notesSlides/notesSlide121.xml" ContentType="application/vnd.openxmlformats-officedocument.presentationml.notesSlide+xml"/>
  <Override PartName="/ppt/notesSlides/notesSlide122.xml" ContentType="application/vnd.openxmlformats-officedocument.presentationml.notesSlide+xml"/>
  <Override PartName="/ppt/notesSlides/notesSlide123.xml" ContentType="application/vnd.openxmlformats-officedocument.presentationml.notesSlide+xml"/>
  <Override PartName="/ppt/notesSlides/notesSlide124.xml" ContentType="application/vnd.openxmlformats-officedocument.presentationml.notesSlide+xml"/>
  <Override PartName="/ppt/notesSlides/notesSlide125.xml" ContentType="application/vnd.openxmlformats-officedocument.presentationml.notesSlide+xml"/>
  <Override PartName="/ppt/notesSlides/notesSlide126.xml" ContentType="application/vnd.openxmlformats-officedocument.presentationml.notesSlide+xml"/>
  <Override PartName="/ppt/notesSlides/notesSlide127.xml" ContentType="application/vnd.openxmlformats-officedocument.presentationml.notesSlide+xml"/>
  <Override PartName="/ppt/notesSlides/notesSlide128.xml" ContentType="application/vnd.openxmlformats-officedocument.presentationml.notesSlide+xml"/>
  <Override PartName="/ppt/notesSlides/notesSlide129.xml" ContentType="application/vnd.openxmlformats-officedocument.presentationml.notesSlide+xml"/>
  <Override PartName="/ppt/notesSlides/notesSlide130.xml" ContentType="application/vnd.openxmlformats-officedocument.presentationml.notesSlide+xml"/>
  <Override PartName="/ppt/notesSlides/notesSlide131.xml" ContentType="application/vnd.openxmlformats-officedocument.presentationml.notesSlide+xml"/>
  <Override PartName="/ppt/notesSlides/notesSlide132.xml" ContentType="application/vnd.openxmlformats-officedocument.presentationml.notesSlide+xml"/>
  <Override PartName="/ppt/notesSlides/notesSlide133.xml" ContentType="application/vnd.openxmlformats-officedocument.presentationml.notesSlide+xml"/>
  <Override PartName="/ppt/notesSlides/notesSlide134.xml" ContentType="application/vnd.openxmlformats-officedocument.presentationml.notesSlide+xml"/>
  <Override PartName="/ppt/notesSlides/notesSlide135.xml" ContentType="application/vnd.openxmlformats-officedocument.presentationml.notesSlide+xml"/>
  <Override PartName="/ppt/notesSlides/notesSlide136.xml" ContentType="application/vnd.openxmlformats-officedocument.presentationml.notesSlide+xml"/>
  <Override PartName="/ppt/notesSlides/notesSlide137.xml" ContentType="application/vnd.openxmlformats-officedocument.presentationml.notesSlide+xml"/>
  <Override PartName="/ppt/notesSlides/notesSlide138.xml" ContentType="application/vnd.openxmlformats-officedocument.presentationml.notesSlide+xml"/>
  <Override PartName="/ppt/notesSlides/notesSlide139.xml" ContentType="application/vnd.openxmlformats-officedocument.presentationml.notesSlide+xml"/>
  <Override PartName="/ppt/notesSlides/notesSlide140.xml" ContentType="application/vnd.openxmlformats-officedocument.presentationml.notesSlide+xml"/>
  <Override PartName="/ppt/notesSlides/notesSlide141.xml" ContentType="application/vnd.openxmlformats-officedocument.presentationml.notesSlide+xml"/>
  <Override PartName="/ppt/notesSlides/notesSlide142.xml" ContentType="application/vnd.openxmlformats-officedocument.presentationml.notesSlide+xml"/>
  <Override PartName="/ppt/notesSlides/notesSlide143.xml" ContentType="application/vnd.openxmlformats-officedocument.presentationml.notesSlide+xml"/>
  <Override PartName="/ppt/notesSlides/notesSlide144.xml" ContentType="application/vnd.openxmlformats-officedocument.presentationml.notesSlide+xml"/>
  <Override PartName="/ppt/notesSlides/notesSlide145.xml" ContentType="application/vnd.openxmlformats-officedocument.presentationml.notesSlide+xml"/>
  <Override PartName="/ppt/notesSlides/notesSlide146.xml" ContentType="application/vnd.openxmlformats-officedocument.presentationml.notesSlide+xml"/>
  <Override PartName="/ppt/notesSlides/notesSlide147.xml" ContentType="application/vnd.openxmlformats-officedocument.presentationml.notesSlide+xml"/>
  <Override PartName="/ppt/notesSlides/notesSlide148.xml" ContentType="application/vnd.openxmlformats-officedocument.presentationml.notesSlide+xml"/>
  <Override PartName="/ppt/notesSlides/notesSlide149.xml" ContentType="application/vnd.openxmlformats-officedocument.presentationml.notesSlide+xml"/>
  <Override PartName="/ppt/notesSlides/notesSlide150.xml" ContentType="application/vnd.openxmlformats-officedocument.presentationml.notesSlide+xml"/>
  <Override PartName="/ppt/notesSlides/notesSlide151.xml" ContentType="application/vnd.openxmlformats-officedocument.presentationml.notesSlide+xml"/>
  <Override PartName="/ppt/notesSlides/notesSlide152.xml" ContentType="application/vnd.openxmlformats-officedocument.presentationml.notesSlide+xml"/>
  <Override PartName="/ppt/notesSlides/notesSlide153.xml" ContentType="application/vnd.openxmlformats-officedocument.presentationml.notesSlide+xml"/>
  <Override PartName="/ppt/notesSlides/notesSlide154.xml" ContentType="application/vnd.openxmlformats-officedocument.presentationml.notesSlide+xml"/>
  <Override PartName="/ppt/notesSlides/notesSlide155.xml" ContentType="application/vnd.openxmlformats-officedocument.presentationml.notesSlide+xml"/>
  <Override PartName="/ppt/notesSlides/notesSlide156.xml" ContentType="application/vnd.openxmlformats-officedocument.presentationml.notesSlide+xml"/>
  <Override PartName="/ppt/notesSlides/notesSlide157.xml" ContentType="application/vnd.openxmlformats-officedocument.presentationml.notesSlide+xml"/>
  <Override PartName="/ppt/notesSlides/notesSlide158.xml" ContentType="application/vnd.openxmlformats-officedocument.presentationml.notesSlide+xml"/>
  <Override PartName="/ppt/notesSlides/notesSlide159.xml" ContentType="application/vnd.openxmlformats-officedocument.presentationml.notesSlide+xml"/>
  <Override PartName="/ppt/notesSlides/notesSlide160.xml" ContentType="application/vnd.openxmlformats-officedocument.presentationml.notesSlide+xml"/>
  <Override PartName="/ppt/notesSlides/notesSlide161.xml" ContentType="application/vnd.openxmlformats-officedocument.presentationml.notesSlide+xml"/>
  <Override PartName="/ppt/notesSlides/notesSlide162.xml" ContentType="application/vnd.openxmlformats-officedocument.presentationml.notesSlide+xml"/>
  <Override PartName="/ppt/notesSlides/notesSlide163.xml" ContentType="application/vnd.openxmlformats-officedocument.presentationml.notesSlide+xml"/>
  <Override PartName="/ppt/notesSlides/notesSlide164.xml" ContentType="application/vnd.openxmlformats-officedocument.presentationml.notesSlide+xml"/>
  <Override PartName="/ppt/notesSlides/notesSlide165.xml" ContentType="application/vnd.openxmlformats-officedocument.presentationml.notesSlide+xml"/>
  <Override PartName="/ppt/notesSlides/notesSlide166.xml" ContentType="application/vnd.openxmlformats-officedocument.presentationml.notesSlide+xml"/>
  <Override PartName="/ppt/notesSlides/notesSlide167.xml" ContentType="application/vnd.openxmlformats-officedocument.presentationml.notesSlide+xml"/>
  <Override PartName="/ppt/notesSlides/notesSlide168.xml" ContentType="application/vnd.openxmlformats-officedocument.presentationml.notesSlide+xml"/>
  <Override PartName="/ppt/notesSlides/notesSlide169.xml" ContentType="application/vnd.openxmlformats-officedocument.presentationml.notesSlide+xml"/>
  <Override PartName="/ppt/notesSlides/notesSlide170.xml" ContentType="application/vnd.openxmlformats-officedocument.presentationml.notesSlide+xml"/>
  <Override PartName="/ppt/notesSlides/notesSlide171.xml" ContentType="application/vnd.openxmlformats-officedocument.presentationml.notesSlide+xml"/>
  <Override PartName="/ppt/notesSlides/notesSlide172.xml" ContentType="application/vnd.openxmlformats-officedocument.presentationml.notesSlide+xml"/>
  <Override PartName="/ppt/notesSlides/notesSlide173.xml" ContentType="application/vnd.openxmlformats-officedocument.presentationml.notesSlide+xml"/>
  <Override PartName="/ppt/notesSlides/notesSlide174.xml" ContentType="application/vnd.openxmlformats-officedocument.presentationml.notesSlide+xml"/>
  <Override PartName="/ppt/notesSlides/notesSlide175.xml" ContentType="application/vnd.openxmlformats-officedocument.presentationml.notesSlide+xml"/>
  <Override PartName="/ppt/notesSlides/notesSlide176.xml" ContentType="application/vnd.openxmlformats-officedocument.presentationml.notesSlide+xml"/>
  <Override PartName="/ppt/notesSlides/notesSlide177.xml" ContentType="application/vnd.openxmlformats-officedocument.presentationml.notesSlide+xml"/>
  <Override PartName="/ppt/notesSlides/notesSlide178.xml" ContentType="application/vnd.openxmlformats-officedocument.presentationml.notesSlide+xml"/>
  <Override PartName="/ppt/notesSlides/notesSlide179.xml" ContentType="application/vnd.openxmlformats-officedocument.presentationml.notesSlide+xml"/>
  <Override PartName="/ppt/notesSlides/notesSlide180.xml" ContentType="application/vnd.openxmlformats-officedocument.presentationml.notesSlide+xml"/>
  <Override PartName="/ppt/notesSlides/notesSlide181.xml" ContentType="application/vnd.openxmlformats-officedocument.presentationml.notesSlide+xml"/>
  <Override PartName="/ppt/notesSlides/notesSlide182.xml" ContentType="application/vnd.openxmlformats-officedocument.presentationml.notesSlide+xml"/>
  <Override PartName="/ppt/notesSlides/notesSlide183.xml" ContentType="application/vnd.openxmlformats-officedocument.presentationml.notesSlide+xml"/>
  <Override PartName="/ppt/notesSlides/notesSlide184.xml" ContentType="application/vnd.openxmlformats-officedocument.presentationml.notesSlide+xml"/>
  <Override PartName="/ppt/notesSlides/notesSlide185.xml" ContentType="application/vnd.openxmlformats-officedocument.presentationml.notesSlide+xml"/>
  <Override PartName="/ppt/notesSlides/notesSlide186.xml" ContentType="application/vnd.openxmlformats-officedocument.presentationml.notesSlide+xml"/>
  <Override PartName="/ppt/notesSlides/notesSlide187.xml" ContentType="application/vnd.openxmlformats-officedocument.presentationml.notesSlide+xml"/>
  <Override PartName="/ppt/notesSlides/notesSlide188.xml" ContentType="application/vnd.openxmlformats-officedocument.presentationml.notesSlide+xml"/>
  <Override PartName="/ppt/notesSlides/notesSlide189.xml" ContentType="application/vnd.openxmlformats-officedocument.presentationml.notesSlide+xml"/>
  <Override PartName="/ppt/notesSlides/notesSlide190.xml" ContentType="application/vnd.openxmlformats-officedocument.presentationml.notesSlide+xml"/>
  <Override PartName="/ppt/notesSlides/notesSlide191.xml" ContentType="application/vnd.openxmlformats-officedocument.presentationml.notesSlide+xml"/>
  <Override PartName="/ppt/notesSlides/notesSlide192.xml" ContentType="application/vnd.openxmlformats-officedocument.presentationml.notesSlide+xml"/>
  <Override PartName="/ppt/notesSlides/notesSlide193.xml" ContentType="application/vnd.openxmlformats-officedocument.presentationml.notesSlide+xml"/>
  <Override PartName="/ppt/notesSlides/notesSlide194.xml" ContentType="application/vnd.openxmlformats-officedocument.presentationml.notesSlide+xml"/>
  <Override PartName="/ppt/notesSlides/notesSlide195.xml" ContentType="application/vnd.openxmlformats-officedocument.presentationml.notesSlide+xml"/>
  <Override PartName="/ppt/notesSlides/notesSlide196.xml" ContentType="application/vnd.openxmlformats-officedocument.presentationml.notesSlide+xml"/>
  <Override PartName="/ppt/notesSlides/notesSlide197.xml" ContentType="application/vnd.openxmlformats-officedocument.presentationml.notesSlide+xml"/>
  <Override PartName="/ppt/notesSlides/notesSlide198.xml" ContentType="application/vnd.openxmlformats-officedocument.presentationml.notesSlide+xml"/>
  <Override PartName="/ppt/notesSlides/notesSlide199.xml" ContentType="application/vnd.openxmlformats-officedocument.presentationml.notesSlide+xml"/>
  <Override PartName="/ppt/notesSlides/notesSlide200.xml" ContentType="application/vnd.openxmlformats-officedocument.presentationml.notesSlide+xml"/>
  <Override PartName="/ppt/notesSlides/notesSlide201.xml" ContentType="application/vnd.openxmlformats-officedocument.presentationml.notesSlide+xml"/>
  <Override PartName="/ppt/notesSlides/notesSlide20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05"/>
  </p:notesMasterIdLst>
  <p:sldIdLst>
    <p:sldId id="605" r:id="rId2"/>
    <p:sldId id="552" r:id="rId3"/>
    <p:sldId id="606" r:id="rId4"/>
    <p:sldId id="607" r:id="rId5"/>
    <p:sldId id="608" r:id="rId6"/>
    <p:sldId id="553" r:id="rId7"/>
    <p:sldId id="609" r:id="rId8"/>
    <p:sldId id="610" r:id="rId9"/>
    <p:sldId id="611" r:id="rId10"/>
    <p:sldId id="612" r:id="rId11"/>
    <p:sldId id="554" r:id="rId12"/>
    <p:sldId id="613" r:id="rId13"/>
    <p:sldId id="614" r:id="rId14"/>
    <p:sldId id="615" r:id="rId15"/>
    <p:sldId id="616" r:id="rId16"/>
    <p:sldId id="557" r:id="rId17"/>
    <p:sldId id="617" r:id="rId18"/>
    <p:sldId id="558" r:id="rId19"/>
    <p:sldId id="618" r:id="rId20"/>
    <p:sldId id="555" r:id="rId21"/>
    <p:sldId id="619" r:id="rId22"/>
    <p:sldId id="620" r:id="rId23"/>
    <p:sldId id="621" r:id="rId24"/>
    <p:sldId id="622" r:id="rId25"/>
    <p:sldId id="623" r:id="rId26"/>
    <p:sldId id="624" r:id="rId27"/>
    <p:sldId id="625" r:id="rId28"/>
    <p:sldId id="626" r:id="rId29"/>
    <p:sldId id="627" r:id="rId30"/>
    <p:sldId id="628" r:id="rId31"/>
    <p:sldId id="559" r:id="rId32"/>
    <p:sldId id="629" r:id="rId33"/>
    <p:sldId id="630" r:id="rId34"/>
    <p:sldId id="631" r:id="rId35"/>
    <p:sldId id="560" r:id="rId36"/>
    <p:sldId id="632" r:id="rId37"/>
    <p:sldId id="633" r:id="rId38"/>
    <p:sldId id="634" r:id="rId39"/>
    <p:sldId id="561" r:id="rId40"/>
    <p:sldId id="635" r:id="rId41"/>
    <p:sldId id="636" r:id="rId42"/>
    <p:sldId id="562" r:id="rId43"/>
    <p:sldId id="637" r:id="rId44"/>
    <p:sldId id="638" r:id="rId45"/>
    <p:sldId id="639" r:id="rId46"/>
    <p:sldId id="563" r:id="rId47"/>
    <p:sldId id="640" r:id="rId48"/>
    <p:sldId id="641" r:id="rId49"/>
    <p:sldId id="642" r:id="rId50"/>
    <p:sldId id="564" r:id="rId51"/>
    <p:sldId id="643" r:id="rId52"/>
    <p:sldId id="644" r:id="rId53"/>
    <p:sldId id="645" r:id="rId54"/>
    <p:sldId id="646" r:id="rId55"/>
    <p:sldId id="648" r:id="rId56"/>
    <p:sldId id="566" r:id="rId57"/>
    <p:sldId id="649" r:id="rId58"/>
    <p:sldId id="650" r:id="rId59"/>
    <p:sldId id="651" r:id="rId60"/>
    <p:sldId id="653" r:id="rId61"/>
    <p:sldId id="567" r:id="rId62"/>
    <p:sldId id="652" r:id="rId63"/>
    <p:sldId id="654" r:id="rId64"/>
    <p:sldId id="568" r:id="rId65"/>
    <p:sldId id="655" r:id="rId66"/>
    <p:sldId id="569" r:id="rId67"/>
    <p:sldId id="656" r:id="rId68"/>
    <p:sldId id="570" r:id="rId69"/>
    <p:sldId id="657" r:id="rId70"/>
    <p:sldId id="572" r:id="rId71"/>
    <p:sldId id="571" r:id="rId72"/>
    <p:sldId id="658" r:id="rId73"/>
    <p:sldId id="659" r:id="rId74"/>
    <p:sldId id="661" r:id="rId75"/>
    <p:sldId id="662" r:id="rId76"/>
    <p:sldId id="663" r:id="rId77"/>
    <p:sldId id="664" r:id="rId78"/>
    <p:sldId id="665" r:id="rId79"/>
    <p:sldId id="666" r:id="rId80"/>
    <p:sldId id="667" r:id="rId81"/>
    <p:sldId id="668" r:id="rId82"/>
    <p:sldId id="669" r:id="rId83"/>
    <p:sldId id="579" r:id="rId84"/>
    <p:sldId id="670" r:id="rId85"/>
    <p:sldId id="671" r:id="rId86"/>
    <p:sldId id="672" r:id="rId87"/>
    <p:sldId id="673" r:id="rId88"/>
    <p:sldId id="674" r:id="rId89"/>
    <p:sldId id="675" r:id="rId90"/>
    <p:sldId id="676" r:id="rId91"/>
    <p:sldId id="677" r:id="rId92"/>
    <p:sldId id="678" r:id="rId93"/>
    <p:sldId id="580" r:id="rId94"/>
    <p:sldId id="679" r:id="rId95"/>
    <p:sldId id="680" r:id="rId96"/>
    <p:sldId id="574" r:id="rId97"/>
    <p:sldId id="575" r:id="rId98"/>
    <p:sldId id="681" r:id="rId99"/>
    <p:sldId id="682" r:id="rId100"/>
    <p:sldId id="683" r:id="rId101"/>
    <p:sldId id="684" r:id="rId102"/>
    <p:sldId id="577" r:id="rId103"/>
    <p:sldId id="685" r:id="rId104"/>
    <p:sldId id="686" r:id="rId105"/>
    <p:sldId id="687" r:id="rId106"/>
    <p:sldId id="578" r:id="rId107"/>
    <p:sldId id="688" r:id="rId108"/>
    <p:sldId id="581" r:id="rId109"/>
    <p:sldId id="689" r:id="rId110"/>
    <p:sldId id="690" r:id="rId111"/>
    <p:sldId id="691" r:id="rId112"/>
    <p:sldId id="582" r:id="rId113"/>
    <p:sldId id="692" r:id="rId114"/>
    <p:sldId id="583" r:id="rId115"/>
    <p:sldId id="693" r:id="rId116"/>
    <p:sldId id="584" r:id="rId117"/>
    <p:sldId id="694" r:id="rId118"/>
    <p:sldId id="695" r:id="rId119"/>
    <p:sldId id="696" r:id="rId120"/>
    <p:sldId id="697" r:id="rId121"/>
    <p:sldId id="698" r:id="rId122"/>
    <p:sldId id="699" r:id="rId123"/>
    <p:sldId id="700" r:id="rId124"/>
    <p:sldId id="701" r:id="rId125"/>
    <p:sldId id="702" r:id="rId126"/>
    <p:sldId id="585" r:id="rId127"/>
    <p:sldId id="586" r:id="rId128"/>
    <p:sldId id="703" r:id="rId129"/>
    <p:sldId id="704" r:id="rId130"/>
    <p:sldId id="705" r:id="rId131"/>
    <p:sldId id="706" r:id="rId132"/>
    <p:sldId id="587" r:id="rId133"/>
    <p:sldId id="707" r:id="rId134"/>
    <p:sldId id="708" r:id="rId135"/>
    <p:sldId id="588" r:id="rId136"/>
    <p:sldId id="709" r:id="rId137"/>
    <p:sldId id="710" r:id="rId138"/>
    <p:sldId id="711" r:id="rId139"/>
    <p:sldId id="589" r:id="rId140"/>
    <p:sldId id="712" r:id="rId141"/>
    <p:sldId id="713" r:id="rId142"/>
    <p:sldId id="714" r:id="rId143"/>
    <p:sldId id="715" r:id="rId144"/>
    <p:sldId id="716" r:id="rId145"/>
    <p:sldId id="590" r:id="rId146"/>
    <p:sldId id="717" r:id="rId147"/>
    <p:sldId id="718" r:id="rId148"/>
    <p:sldId id="719" r:id="rId149"/>
    <p:sldId id="720" r:id="rId150"/>
    <p:sldId id="721" r:id="rId151"/>
    <p:sldId id="591" r:id="rId152"/>
    <p:sldId id="722" r:id="rId153"/>
    <p:sldId id="592" r:id="rId154"/>
    <p:sldId id="723" r:id="rId155"/>
    <p:sldId id="724" r:id="rId156"/>
    <p:sldId id="725" r:id="rId157"/>
    <p:sldId id="726" r:id="rId158"/>
    <p:sldId id="593" r:id="rId159"/>
    <p:sldId id="727" r:id="rId160"/>
    <p:sldId id="728" r:id="rId161"/>
    <p:sldId id="729" r:id="rId162"/>
    <p:sldId id="594" r:id="rId163"/>
    <p:sldId id="730" r:id="rId164"/>
    <p:sldId id="731" r:id="rId165"/>
    <p:sldId id="732" r:id="rId166"/>
    <p:sldId id="733" r:id="rId167"/>
    <p:sldId id="734" r:id="rId168"/>
    <p:sldId id="595" r:id="rId169"/>
    <p:sldId id="735" r:id="rId170"/>
    <p:sldId id="736" r:id="rId171"/>
    <p:sldId id="737" r:id="rId172"/>
    <p:sldId id="738" r:id="rId173"/>
    <p:sldId id="596" r:id="rId174"/>
    <p:sldId id="741" r:id="rId175"/>
    <p:sldId id="742" r:id="rId176"/>
    <p:sldId id="743" r:id="rId177"/>
    <p:sldId id="598" r:id="rId178"/>
    <p:sldId id="744" r:id="rId179"/>
    <p:sldId id="597" r:id="rId180"/>
    <p:sldId id="745" r:id="rId181"/>
    <p:sldId id="746" r:id="rId182"/>
    <p:sldId id="747" r:id="rId183"/>
    <p:sldId id="748" r:id="rId184"/>
    <p:sldId id="749" r:id="rId185"/>
    <p:sldId id="599" r:id="rId186"/>
    <p:sldId id="750" r:id="rId187"/>
    <p:sldId id="751" r:id="rId188"/>
    <p:sldId id="752" r:id="rId189"/>
    <p:sldId id="753" r:id="rId190"/>
    <p:sldId id="600" r:id="rId191"/>
    <p:sldId id="754" r:id="rId192"/>
    <p:sldId id="755" r:id="rId193"/>
    <p:sldId id="601" r:id="rId194"/>
    <p:sldId id="756" r:id="rId195"/>
    <p:sldId id="757" r:id="rId196"/>
    <p:sldId id="602" r:id="rId197"/>
    <p:sldId id="758" r:id="rId198"/>
    <p:sldId id="759" r:id="rId199"/>
    <p:sldId id="603" r:id="rId200"/>
    <p:sldId id="760" r:id="rId201"/>
    <p:sldId id="761" r:id="rId202"/>
    <p:sldId id="604" r:id="rId203"/>
    <p:sldId id="762" r:id="rId204"/>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Arial" charset="0"/>
        <a:ea typeface="+mn-ea"/>
        <a:cs typeface="+mn-cs"/>
      </a:defRPr>
    </a:lvl1pPr>
    <a:lvl2pPr marL="457200" algn="l" rtl="0" eaLnBrk="0" fontAlgn="base" hangingPunct="0">
      <a:spcBef>
        <a:spcPct val="0"/>
      </a:spcBef>
      <a:spcAft>
        <a:spcPct val="0"/>
      </a:spcAft>
      <a:defRPr sz="2400" kern="1200">
        <a:solidFill>
          <a:schemeClr val="tx1"/>
        </a:solidFill>
        <a:latin typeface="Arial" charset="0"/>
        <a:ea typeface="+mn-ea"/>
        <a:cs typeface="+mn-cs"/>
      </a:defRPr>
    </a:lvl2pPr>
    <a:lvl3pPr marL="914400" algn="l" rtl="0" eaLnBrk="0" fontAlgn="base" hangingPunct="0">
      <a:spcBef>
        <a:spcPct val="0"/>
      </a:spcBef>
      <a:spcAft>
        <a:spcPct val="0"/>
      </a:spcAft>
      <a:defRPr sz="2400" kern="1200">
        <a:solidFill>
          <a:schemeClr val="tx1"/>
        </a:solidFill>
        <a:latin typeface="Arial" charset="0"/>
        <a:ea typeface="+mn-ea"/>
        <a:cs typeface="+mn-cs"/>
      </a:defRPr>
    </a:lvl3pPr>
    <a:lvl4pPr marL="1371600" algn="l" rtl="0" eaLnBrk="0" fontAlgn="base" hangingPunct="0">
      <a:spcBef>
        <a:spcPct val="0"/>
      </a:spcBef>
      <a:spcAft>
        <a:spcPct val="0"/>
      </a:spcAft>
      <a:defRPr sz="2400" kern="1200">
        <a:solidFill>
          <a:schemeClr val="tx1"/>
        </a:solidFill>
        <a:latin typeface="Arial" charset="0"/>
        <a:ea typeface="+mn-ea"/>
        <a:cs typeface="+mn-cs"/>
      </a:defRPr>
    </a:lvl4pPr>
    <a:lvl5pPr marL="1828800" algn="l" rtl="0" eaLnBrk="0" fontAlgn="base" hangingPunct="0">
      <a:spcBef>
        <a:spcPct val="0"/>
      </a:spcBef>
      <a:spcAft>
        <a:spcPct val="0"/>
      </a:spcAft>
      <a:defRPr sz="2400" kern="1200">
        <a:solidFill>
          <a:schemeClr val="tx1"/>
        </a:solidFill>
        <a:latin typeface="Arial" charset="0"/>
        <a:ea typeface="+mn-ea"/>
        <a:cs typeface="+mn-cs"/>
      </a:defRPr>
    </a:lvl5pPr>
    <a:lvl6pPr marL="2286000" algn="l" defTabSz="914400" rtl="0" eaLnBrk="1" latinLnBrk="0" hangingPunct="1">
      <a:defRPr sz="2400" kern="1200">
        <a:solidFill>
          <a:schemeClr val="tx1"/>
        </a:solidFill>
        <a:latin typeface="Arial" charset="0"/>
        <a:ea typeface="+mn-ea"/>
        <a:cs typeface="+mn-cs"/>
      </a:defRPr>
    </a:lvl6pPr>
    <a:lvl7pPr marL="2743200" algn="l" defTabSz="914400" rtl="0" eaLnBrk="1" latinLnBrk="0" hangingPunct="1">
      <a:defRPr sz="2400" kern="1200">
        <a:solidFill>
          <a:schemeClr val="tx1"/>
        </a:solidFill>
        <a:latin typeface="Arial" charset="0"/>
        <a:ea typeface="+mn-ea"/>
        <a:cs typeface="+mn-cs"/>
      </a:defRPr>
    </a:lvl7pPr>
    <a:lvl8pPr marL="3200400" algn="l" defTabSz="914400" rtl="0" eaLnBrk="1" latinLnBrk="0" hangingPunct="1">
      <a:defRPr sz="2400" kern="1200">
        <a:solidFill>
          <a:schemeClr val="tx1"/>
        </a:solidFill>
        <a:latin typeface="Arial" charset="0"/>
        <a:ea typeface="+mn-ea"/>
        <a:cs typeface="+mn-cs"/>
      </a:defRPr>
    </a:lvl8pPr>
    <a:lvl9pPr marL="3657600" algn="l" defTabSz="914400" rtl="0" eaLnBrk="1" latinLnBrk="0" hangingPunct="1">
      <a:defRPr sz="2400"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800000"/>
    <a:srgbClr val="CC3300"/>
    <a:srgbClr val="003399"/>
    <a:srgbClr val="0033CC"/>
    <a:srgbClr val="004800"/>
    <a:srgbClr val="006600"/>
    <a:srgbClr val="000066"/>
    <a:srgbClr val="DDDDD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394" autoAdjust="0"/>
    <p:restoredTop sz="94660"/>
  </p:normalViewPr>
  <p:slideViewPr>
    <p:cSldViewPr>
      <p:cViewPr varScale="1">
        <p:scale>
          <a:sx n="83" d="100"/>
          <a:sy n="83" d="100"/>
        </p:scale>
        <p:origin x="-1500" y="-8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948"/>
    </p:cViewPr>
  </p:sorterViewPr>
  <p:notesViewPr>
    <p:cSldViewPr>
      <p:cViewPr varScale="1">
        <p:scale>
          <a:sx n="40" d="100"/>
          <a:sy n="40" d="100"/>
        </p:scale>
        <p:origin x="-1488" y="-96"/>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63" Type="http://schemas.openxmlformats.org/officeDocument/2006/relationships/slide" Target="slides/slide62.xml"/><Relationship Id="rId84" Type="http://schemas.openxmlformats.org/officeDocument/2006/relationships/slide" Target="slides/slide83.xml"/><Relationship Id="rId138" Type="http://schemas.openxmlformats.org/officeDocument/2006/relationships/slide" Target="slides/slide137.xml"/><Relationship Id="rId159" Type="http://schemas.openxmlformats.org/officeDocument/2006/relationships/slide" Target="slides/slide158.xml"/><Relationship Id="rId170" Type="http://schemas.openxmlformats.org/officeDocument/2006/relationships/slide" Target="slides/slide169.xml"/><Relationship Id="rId191" Type="http://schemas.openxmlformats.org/officeDocument/2006/relationships/slide" Target="slides/slide190.xml"/><Relationship Id="rId205" Type="http://schemas.openxmlformats.org/officeDocument/2006/relationships/notesMaster" Target="notesMasters/notesMaster1.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28" Type="http://schemas.openxmlformats.org/officeDocument/2006/relationships/slide" Target="slides/slide127.xml"/><Relationship Id="rId144" Type="http://schemas.openxmlformats.org/officeDocument/2006/relationships/slide" Target="slides/slide143.xml"/><Relationship Id="rId149" Type="http://schemas.openxmlformats.org/officeDocument/2006/relationships/slide" Target="slides/slide148.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slide" Target="slides/slide94.xml"/><Relationship Id="rId160" Type="http://schemas.openxmlformats.org/officeDocument/2006/relationships/slide" Target="slides/slide159.xml"/><Relationship Id="rId165" Type="http://schemas.openxmlformats.org/officeDocument/2006/relationships/slide" Target="slides/slide164.xml"/><Relationship Id="rId181" Type="http://schemas.openxmlformats.org/officeDocument/2006/relationships/slide" Target="slides/slide180.xml"/><Relationship Id="rId186" Type="http://schemas.openxmlformats.org/officeDocument/2006/relationships/slide" Target="slides/slide185.xml"/><Relationship Id="rId22" Type="http://schemas.openxmlformats.org/officeDocument/2006/relationships/slide" Target="slides/slide21.xml"/><Relationship Id="rId27" Type="http://schemas.openxmlformats.org/officeDocument/2006/relationships/slide" Target="slides/slide26.xml"/><Relationship Id="rId43" Type="http://schemas.openxmlformats.org/officeDocument/2006/relationships/slide" Target="slides/slide42.xml"/><Relationship Id="rId48" Type="http://schemas.openxmlformats.org/officeDocument/2006/relationships/slide" Target="slides/slide47.xml"/><Relationship Id="rId64" Type="http://schemas.openxmlformats.org/officeDocument/2006/relationships/slide" Target="slides/slide63.xml"/><Relationship Id="rId69" Type="http://schemas.openxmlformats.org/officeDocument/2006/relationships/slide" Target="slides/slide68.xml"/><Relationship Id="rId113" Type="http://schemas.openxmlformats.org/officeDocument/2006/relationships/slide" Target="slides/slide112.xml"/><Relationship Id="rId118" Type="http://schemas.openxmlformats.org/officeDocument/2006/relationships/slide" Target="slides/slide117.xml"/><Relationship Id="rId134" Type="http://schemas.openxmlformats.org/officeDocument/2006/relationships/slide" Target="slides/slide133.xml"/><Relationship Id="rId139" Type="http://schemas.openxmlformats.org/officeDocument/2006/relationships/slide" Target="slides/slide138.xml"/><Relationship Id="rId80" Type="http://schemas.openxmlformats.org/officeDocument/2006/relationships/slide" Target="slides/slide79.xml"/><Relationship Id="rId85" Type="http://schemas.openxmlformats.org/officeDocument/2006/relationships/slide" Target="slides/slide84.xml"/><Relationship Id="rId150" Type="http://schemas.openxmlformats.org/officeDocument/2006/relationships/slide" Target="slides/slide149.xml"/><Relationship Id="rId155" Type="http://schemas.openxmlformats.org/officeDocument/2006/relationships/slide" Target="slides/slide154.xml"/><Relationship Id="rId171" Type="http://schemas.openxmlformats.org/officeDocument/2006/relationships/slide" Target="slides/slide170.xml"/><Relationship Id="rId176" Type="http://schemas.openxmlformats.org/officeDocument/2006/relationships/slide" Target="slides/slide175.xml"/><Relationship Id="rId192" Type="http://schemas.openxmlformats.org/officeDocument/2006/relationships/slide" Target="slides/slide191.xml"/><Relationship Id="rId197" Type="http://schemas.openxmlformats.org/officeDocument/2006/relationships/slide" Target="slides/slide196.xml"/><Relationship Id="rId206" Type="http://schemas.openxmlformats.org/officeDocument/2006/relationships/presProps" Target="presProps.xml"/><Relationship Id="rId201" Type="http://schemas.openxmlformats.org/officeDocument/2006/relationships/slide" Target="slides/slide200.xml"/><Relationship Id="rId12" Type="http://schemas.openxmlformats.org/officeDocument/2006/relationships/slide" Target="slides/slide11.xml"/><Relationship Id="rId17" Type="http://schemas.openxmlformats.org/officeDocument/2006/relationships/slide" Target="slides/slide16.xml"/><Relationship Id="rId33" Type="http://schemas.openxmlformats.org/officeDocument/2006/relationships/slide" Target="slides/slide32.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08" Type="http://schemas.openxmlformats.org/officeDocument/2006/relationships/slide" Target="slides/slide107.xml"/><Relationship Id="rId124" Type="http://schemas.openxmlformats.org/officeDocument/2006/relationships/slide" Target="slides/slide123.xml"/><Relationship Id="rId129" Type="http://schemas.openxmlformats.org/officeDocument/2006/relationships/slide" Target="slides/slide128.xml"/><Relationship Id="rId54" Type="http://schemas.openxmlformats.org/officeDocument/2006/relationships/slide" Target="slides/slide53.xml"/><Relationship Id="rId70" Type="http://schemas.openxmlformats.org/officeDocument/2006/relationships/slide" Target="slides/slide69.xml"/><Relationship Id="rId75" Type="http://schemas.openxmlformats.org/officeDocument/2006/relationships/slide" Target="slides/slide74.xml"/><Relationship Id="rId91" Type="http://schemas.openxmlformats.org/officeDocument/2006/relationships/slide" Target="slides/slide90.xml"/><Relationship Id="rId96" Type="http://schemas.openxmlformats.org/officeDocument/2006/relationships/slide" Target="slides/slide95.xml"/><Relationship Id="rId140" Type="http://schemas.openxmlformats.org/officeDocument/2006/relationships/slide" Target="slides/slide139.xml"/><Relationship Id="rId145" Type="http://schemas.openxmlformats.org/officeDocument/2006/relationships/slide" Target="slides/slide144.xml"/><Relationship Id="rId161" Type="http://schemas.openxmlformats.org/officeDocument/2006/relationships/slide" Target="slides/slide160.xml"/><Relationship Id="rId166" Type="http://schemas.openxmlformats.org/officeDocument/2006/relationships/slide" Target="slides/slide165.xml"/><Relationship Id="rId182" Type="http://schemas.openxmlformats.org/officeDocument/2006/relationships/slide" Target="slides/slide181.xml"/><Relationship Id="rId187" Type="http://schemas.openxmlformats.org/officeDocument/2006/relationships/slide" Target="slides/slide186.xml"/><Relationship Id="rId1" Type="http://schemas.openxmlformats.org/officeDocument/2006/relationships/slideMaster" Target="slideMasters/slideMaster1.xml"/><Relationship Id="rId6" Type="http://schemas.openxmlformats.org/officeDocument/2006/relationships/slide" Target="slides/slide5.xml"/><Relationship Id="rId23" Type="http://schemas.openxmlformats.org/officeDocument/2006/relationships/slide" Target="slides/slide22.xml"/><Relationship Id="rId28" Type="http://schemas.openxmlformats.org/officeDocument/2006/relationships/slide" Target="slides/slide27.xml"/><Relationship Id="rId49" Type="http://schemas.openxmlformats.org/officeDocument/2006/relationships/slide" Target="slides/slide48.xml"/><Relationship Id="rId114" Type="http://schemas.openxmlformats.org/officeDocument/2006/relationships/slide" Target="slides/slide113.xml"/><Relationship Id="rId119" Type="http://schemas.openxmlformats.org/officeDocument/2006/relationships/slide" Target="slides/slide118.xml"/><Relationship Id="rId44" Type="http://schemas.openxmlformats.org/officeDocument/2006/relationships/slide" Target="slides/slide43.xml"/><Relationship Id="rId60" Type="http://schemas.openxmlformats.org/officeDocument/2006/relationships/slide" Target="slides/slide59.xml"/><Relationship Id="rId65" Type="http://schemas.openxmlformats.org/officeDocument/2006/relationships/slide" Target="slides/slide64.xml"/><Relationship Id="rId81" Type="http://schemas.openxmlformats.org/officeDocument/2006/relationships/slide" Target="slides/slide80.xml"/><Relationship Id="rId86" Type="http://schemas.openxmlformats.org/officeDocument/2006/relationships/slide" Target="slides/slide85.xml"/><Relationship Id="rId130" Type="http://schemas.openxmlformats.org/officeDocument/2006/relationships/slide" Target="slides/slide129.xml"/><Relationship Id="rId135" Type="http://schemas.openxmlformats.org/officeDocument/2006/relationships/slide" Target="slides/slide134.xml"/><Relationship Id="rId151" Type="http://schemas.openxmlformats.org/officeDocument/2006/relationships/slide" Target="slides/slide150.xml"/><Relationship Id="rId156" Type="http://schemas.openxmlformats.org/officeDocument/2006/relationships/slide" Target="slides/slide155.xml"/><Relationship Id="rId177" Type="http://schemas.openxmlformats.org/officeDocument/2006/relationships/slide" Target="slides/slide176.xml"/><Relationship Id="rId198" Type="http://schemas.openxmlformats.org/officeDocument/2006/relationships/slide" Target="slides/slide197.xml"/><Relationship Id="rId172" Type="http://schemas.openxmlformats.org/officeDocument/2006/relationships/slide" Target="slides/slide171.xml"/><Relationship Id="rId193" Type="http://schemas.openxmlformats.org/officeDocument/2006/relationships/slide" Target="slides/slide192.xml"/><Relationship Id="rId202" Type="http://schemas.openxmlformats.org/officeDocument/2006/relationships/slide" Target="slides/slide201.xml"/><Relationship Id="rId207" Type="http://schemas.openxmlformats.org/officeDocument/2006/relationships/viewProps" Target="viewProps.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141" Type="http://schemas.openxmlformats.org/officeDocument/2006/relationships/slide" Target="slides/slide140.xml"/><Relationship Id="rId146" Type="http://schemas.openxmlformats.org/officeDocument/2006/relationships/slide" Target="slides/slide145.xml"/><Relationship Id="rId167" Type="http://schemas.openxmlformats.org/officeDocument/2006/relationships/slide" Target="slides/slide166.xml"/><Relationship Id="rId188" Type="http://schemas.openxmlformats.org/officeDocument/2006/relationships/slide" Target="slides/slide187.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162" Type="http://schemas.openxmlformats.org/officeDocument/2006/relationships/slide" Target="slides/slide161.xml"/><Relationship Id="rId183" Type="http://schemas.openxmlformats.org/officeDocument/2006/relationships/slide" Target="slides/slide182.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slide" Target="slides/slide130.xml"/><Relationship Id="rId136" Type="http://schemas.openxmlformats.org/officeDocument/2006/relationships/slide" Target="slides/slide135.xml"/><Relationship Id="rId157" Type="http://schemas.openxmlformats.org/officeDocument/2006/relationships/slide" Target="slides/slide156.xml"/><Relationship Id="rId178" Type="http://schemas.openxmlformats.org/officeDocument/2006/relationships/slide" Target="slides/slide177.xml"/><Relationship Id="rId61" Type="http://schemas.openxmlformats.org/officeDocument/2006/relationships/slide" Target="slides/slide60.xml"/><Relationship Id="rId82" Type="http://schemas.openxmlformats.org/officeDocument/2006/relationships/slide" Target="slides/slide81.xml"/><Relationship Id="rId152" Type="http://schemas.openxmlformats.org/officeDocument/2006/relationships/slide" Target="slides/slide151.xml"/><Relationship Id="rId173" Type="http://schemas.openxmlformats.org/officeDocument/2006/relationships/slide" Target="slides/slide172.xml"/><Relationship Id="rId194" Type="http://schemas.openxmlformats.org/officeDocument/2006/relationships/slide" Target="slides/slide193.xml"/><Relationship Id="rId199" Type="http://schemas.openxmlformats.org/officeDocument/2006/relationships/slide" Target="slides/slide198.xml"/><Relationship Id="rId203" Type="http://schemas.openxmlformats.org/officeDocument/2006/relationships/slide" Target="slides/slide202.xml"/><Relationship Id="rId208" Type="http://schemas.openxmlformats.org/officeDocument/2006/relationships/theme" Target="theme/theme1.xml"/><Relationship Id="rId19" Type="http://schemas.openxmlformats.org/officeDocument/2006/relationships/slide" Target="slides/slide18.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26" Type="http://schemas.openxmlformats.org/officeDocument/2006/relationships/slide" Target="slides/slide125.xml"/><Relationship Id="rId147" Type="http://schemas.openxmlformats.org/officeDocument/2006/relationships/slide" Target="slides/slide146.xml"/><Relationship Id="rId168" Type="http://schemas.openxmlformats.org/officeDocument/2006/relationships/slide" Target="slides/slide167.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142" Type="http://schemas.openxmlformats.org/officeDocument/2006/relationships/slide" Target="slides/slide141.xml"/><Relationship Id="rId163" Type="http://schemas.openxmlformats.org/officeDocument/2006/relationships/slide" Target="slides/slide162.xml"/><Relationship Id="rId184" Type="http://schemas.openxmlformats.org/officeDocument/2006/relationships/slide" Target="slides/slide183.xml"/><Relationship Id="rId189" Type="http://schemas.openxmlformats.org/officeDocument/2006/relationships/slide" Target="slides/slide188.xml"/><Relationship Id="rId3" Type="http://schemas.openxmlformats.org/officeDocument/2006/relationships/slide" Target="slides/slide2.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137" Type="http://schemas.openxmlformats.org/officeDocument/2006/relationships/slide" Target="slides/slide136.xml"/><Relationship Id="rId158" Type="http://schemas.openxmlformats.org/officeDocument/2006/relationships/slide" Target="slides/slide157.xml"/><Relationship Id="rId20" Type="http://schemas.openxmlformats.org/officeDocument/2006/relationships/slide" Target="slides/slide19.xml"/><Relationship Id="rId41" Type="http://schemas.openxmlformats.org/officeDocument/2006/relationships/slide" Target="slides/slide40.xml"/><Relationship Id="rId62" Type="http://schemas.openxmlformats.org/officeDocument/2006/relationships/slide" Target="slides/slide61.xml"/><Relationship Id="rId83" Type="http://schemas.openxmlformats.org/officeDocument/2006/relationships/slide" Target="slides/slide82.xml"/><Relationship Id="rId88" Type="http://schemas.openxmlformats.org/officeDocument/2006/relationships/slide" Target="slides/slide87.xml"/><Relationship Id="rId111" Type="http://schemas.openxmlformats.org/officeDocument/2006/relationships/slide" Target="slides/slide110.xml"/><Relationship Id="rId132" Type="http://schemas.openxmlformats.org/officeDocument/2006/relationships/slide" Target="slides/slide131.xml"/><Relationship Id="rId153" Type="http://schemas.openxmlformats.org/officeDocument/2006/relationships/slide" Target="slides/slide152.xml"/><Relationship Id="rId174" Type="http://schemas.openxmlformats.org/officeDocument/2006/relationships/slide" Target="slides/slide173.xml"/><Relationship Id="rId179" Type="http://schemas.openxmlformats.org/officeDocument/2006/relationships/slide" Target="slides/slide178.xml"/><Relationship Id="rId195" Type="http://schemas.openxmlformats.org/officeDocument/2006/relationships/slide" Target="slides/slide194.xml"/><Relationship Id="rId209" Type="http://schemas.openxmlformats.org/officeDocument/2006/relationships/tableStyles" Target="tableStyles.xml"/><Relationship Id="rId190" Type="http://schemas.openxmlformats.org/officeDocument/2006/relationships/slide" Target="slides/slide189.xml"/><Relationship Id="rId204" Type="http://schemas.openxmlformats.org/officeDocument/2006/relationships/slide" Target="slides/slide203.xml"/><Relationship Id="rId15" Type="http://schemas.openxmlformats.org/officeDocument/2006/relationships/slide" Target="slides/slide14.xml"/><Relationship Id="rId36" Type="http://schemas.openxmlformats.org/officeDocument/2006/relationships/slide" Target="slides/slide35.xml"/><Relationship Id="rId57" Type="http://schemas.openxmlformats.org/officeDocument/2006/relationships/slide" Target="slides/slide56.xml"/><Relationship Id="rId106" Type="http://schemas.openxmlformats.org/officeDocument/2006/relationships/slide" Target="slides/slide105.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52" Type="http://schemas.openxmlformats.org/officeDocument/2006/relationships/slide" Target="slides/slide51.xml"/><Relationship Id="rId73" Type="http://schemas.openxmlformats.org/officeDocument/2006/relationships/slide" Target="slides/slide72.xml"/><Relationship Id="rId78" Type="http://schemas.openxmlformats.org/officeDocument/2006/relationships/slide" Target="slides/slide77.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43" Type="http://schemas.openxmlformats.org/officeDocument/2006/relationships/slide" Target="slides/slide142.xml"/><Relationship Id="rId148" Type="http://schemas.openxmlformats.org/officeDocument/2006/relationships/slide" Target="slides/slide147.xml"/><Relationship Id="rId164" Type="http://schemas.openxmlformats.org/officeDocument/2006/relationships/slide" Target="slides/slide163.xml"/><Relationship Id="rId169" Type="http://schemas.openxmlformats.org/officeDocument/2006/relationships/slide" Target="slides/slide168.xml"/><Relationship Id="rId185" Type="http://schemas.openxmlformats.org/officeDocument/2006/relationships/slide" Target="slides/slide184.xml"/><Relationship Id="rId4" Type="http://schemas.openxmlformats.org/officeDocument/2006/relationships/slide" Target="slides/slide3.xml"/><Relationship Id="rId9" Type="http://schemas.openxmlformats.org/officeDocument/2006/relationships/slide" Target="slides/slide8.xml"/><Relationship Id="rId180" Type="http://schemas.openxmlformats.org/officeDocument/2006/relationships/slide" Target="slides/slide179.xml"/><Relationship Id="rId26" Type="http://schemas.openxmlformats.org/officeDocument/2006/relationships/slide" Target="slides/slide25.xml"/><Relationship Id="rId47" Type="http://schemas.openxmlformats.org/officeDocument/2006/relationships/slide" Target="slides/slide46.xml"/><Relationship Id="rId68" Type="http://schemas.openxmlformats.org/officeDocument/2006/relationships/slide" Target="slides/slide67.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slide" Target="slides/slide132.xml"/><Relationship Id="rId154" Type="http://schemas.openxmlformats.org/officeDocument/2006/relationships/slide" Target="slides/slide153.xml"/><Relationship Id="rId175" Type="http://schemas.openxmlformats.org/officeDocument/2006/relationships/slide" Target="slides/slide174.xml"/><Relationship Id="rId196" Type="http://schemas.openxmlformats.org/officeDocument/2006/relationships/slide" Target="slides/slide195.xml"/><Relationship Id="rId200" Type="http://schemas.openxmlformats.org/officeDocument/2006/relationships/slide" Target="slides/slide199.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70"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atin typeface="Times New Roman" pitchFamily="18" charset="0"/>
              </a:defRPr>
            </a:lvl1pPr>
          </a:lstStyle>
          <a:p>
            <a:endParaRPr lang="en-US" altLang="en-US"/>
          </a:p>
        </p:txBody>
      </p:sp>
      <p:sp>
        <p:nvSpPr>
          <p:cNvPr id="7171" name="Rectangle 3"/>
          <p:cNvSpPr>
            <a:spLocks noGrp="1" noChangeArrowheads="1"/>
          </p:cNvSpPr>
          <p:nvPr>
            <p:ph type="dt" idx="1"/>
          </p:nvPr>
        </p:nvSpPr>
        <p:spPr bwMode="auto">
          <a:xfrm>
            <a:off x="388620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atin typeface="Times New Roman" pitchFamily="18" charset="0"/>
              </a:defRPr>
            </a:lvl1pPr>
          </a:lstStyle>
          <a:p>
            <a:endParaRPr lang="en-US" altLang="en-US"/>
          </a:p>
        </p:txBody>
      </p:sp>
      <p:sp>
        <p:nvSpPr>
          <p:cNvPr id="7172" name="Rectangle 4"/>
          <p:cNvSpPr>
            <a:spLocks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7173" name="Rectangle 5"/>
          <p:cNvSpPr>
            <a:spLocks noGrp="1" noChangeArrowheads="1"/>
          </p:cNvSpPr>
          <p:nvPr>
            <p:ph type="body" sz="quarter" idx="3"/>
          </p:nvPr>
        </p:nvSpPr>
        <p:spPr bwMode="auto">
          <a:xfrm>
            <a:off x="914400" y="4343400"/>
            <a:ext cx="50292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7174" name="Rectangle 6"/>
          <p:cNvSpPr>
            <a:spLocks noGrp="1" noChangeArrowheads="1"/>
          </p:cNvSpPr>
          <p:nvPr>
            <p:ph type="ftr" sz="quarter" idx="4"/>
          </p:nvPr>
        </p:nvSpPr>
        <p:spPr bwMode="auto">
          <a:xfrm>
            <a:off x="0" y="868680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atin typeface="Times New Roman" pitchFamily="18" charset="0"/>
              </a:defRPr>
            </a:lvl1pPr>
          </a:lstStyle>
          <a:p>
            <a:endParaRPr lang="en-US" altLang="en-US"/>
          </a:p>
        </p:txBody>
      </p:sp>
      <p:sp>
        <p:nvSpPr>
          <p:cNvPr id="7175" name="Rectangle 7"/>
          <p:cNvSpPr>
            <a:spLocks noGrp="1" noChangeArrowheads="1"/>
          </p:cNvSpPr>
          <p:nvPr>
            <p:ph type="sldNum" sz="quarter" idx="5"/>
          </p:nvPr>
        </p:nvSpPr>
        <p:spPr bwMode="auto">
          <a:xfrm>
            <a:off x="3886200" y="868680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atin typeface="Times New Roman" pitchFamily="18" charset="0"/>
              </a:defRPr>
            </a:lvl1pPr>
          </a:lstStyle>
          <a:p>
            <a:fld id="{3152D452-D069-4534-B3EF-31454ADD9B00}" type="slidenum">
              <a:rPr lang="en-US" altLang="en-US"/>
              <a:pPr/>
              <a:t>‹#›</a:t>
            </a:fld>
            <a:endParaRPr lang="en-US" altLang="en-US"/>
          </a:p>
        </p:txBody>
      </p:sp>
    </p:spTree>
    <p:extLst>
      <p:ext uri="{BB962C8B-B14F-4D97-AF65-F5344CB8AC3E}">
        <p14:creationId xmlns:p14="http://schemas.microsoft.com/office/powerpoint/2010/main" val="104210175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00.xml.rels><?xml version="1.0" encoding="UTF-8" standalone="yes"?>
<Relationships xmlns="http://schemas.openxmlformats.org/package/2006/relationships"><Relationship Id="rId2" Type="http://schemas.openxmlformats.org/officeDocument/2006/relationships/slide" Target="../slides/slide101.xml"/><Relationship Id="rId1" Type="http://schemas.openxmlformats.org/officeDocument/2006/relationships/notesMaster" Target="../notesMasters/notesMaster1.xml"/></Relationships>
</file>

<file path=ppt/notesSlides/_rels/notesSlide101.xml.rels><?xml version="1.0" encoding="UTF-8" standalone="yes"?>
<Relationships xmlns="http://schemas.openxmlformats.org/package/2006/relationships"><Relationship Id="rId2" Type="http://schemas.openxmlformats.org/officeDocument/2006/relationships/slide" Target="../slides/slide102.xml"/><Relationship Id="rId1" Type="http://schemas.openxmlformats.org/officeDocument/2006/relationships/notesMaster" Target="../notesMasters/notesMaster1.xml"/></Relationships>
</file>

<file path=ppt/notesSlides/_rels/notesSlide102.xml.rels><?xml version="1.0" encoding="UTF-8" standalone="yes"?>
<Relationships xmlns="http://schemas.openxmlformats.org/package/2006/relationships"><Relationship Id="rId2" Type="http://schemas.openxmlformats.org/officeDocument/2006/relationships/slide" Target="../slides/slide103.xml"/><Relationship Id="rId1" Type="http://schemas.openxmlformats.org/officeDocument/2006/relationships/notesMaster" Target="../notesMasters/notesMaster1.xml"/></Relationships>
</file>

<file path=ppt/notesSlides/_rels/notesSlide103.xml.rels><?xml version="1.0" encoding="UTF-8" standalone="yes"?>
<Relationships xmlns="http://schemas.openxmlformats.org/package/2006/relationships"><Relationship Id="rId2" Type="http://schemas.openxmlformats.org/officeDocument/2006/relationships/slide" Target="../slides/slide104.xml"/><Relationship Id="rId1" Type="http://schemas.openxmlformats.org/officeDocument/2006/relationships/notesMaster" Target="../notesMasters/notesMaster1.xml"/></Relationships>
</file>

<file path=ppt/notesSlides/_rels/notesSlide104.xml.rels><?xml version="1.0" encoding="UTF-8" standalone="yes"?>
<Relationships xmlns="http://schemas.openxmlformats.org/package/2006/relationships"><Relationship Id="rId2" Type="http://schemas.openxmlformats.org/officeDocument/2006/relationships/slide" Target="../slides/slide105.xml"/><Relationship Id="rId1" Type="http://schemas.openxmlformats.org/officeDocument/2006/relationships/notesMaster" Target="../notesMasters/notesMaster1.xml"/></Relationships>
</file>

<file path=ppt/notesSlides/_rels/notesSlide105.xml.rels><?xml version="1.0" encoding="UTF-8" standalone="yes"?>
<Relationships xmlns="http://schemas.openxmlformats.org/package/2006/relationships"><Relationship Id="rId2" Type="http://schemas.openxmlformats.org/officeDocument/2006/relationships/slide" Target="../slides/slide106.xml"/><Relationship Id="rId1" Type="http://schemas.openxmlformats.org/officeDocument/2006/relationships/notesMaster" Target="../notesMasters/notesMaster1.xml"/></Relationships>
</file>

<file path=ppt/notesSlides/_rels/notesSlide106.xml.rels><?xml version="1.0" encoding="UTF-8" standalone="yes"?>
<Relationships xmlns="http://schemas.openxmlformats.org/package/2006/relationships"><Relationship Id="rId2" Type="http://schemas.openxmlformats.org/officeDocument/2006/relationships/slide" Target="../slides/slide107.xml"/><Relationship Id="rId1" Type="http://schemas.openxmlformats.org/officeDocument/2006/relationships/notesMaster" Target="../notesMasters/notesMaster1.xml"/></Relationships>
</file>

<file path=ppt/notesSlides/_rels/notesSlide107.xml.rels><?xml version="1.0" encoding="UTF-8" standalone="yes"?>
<Relationships xmlns="http://schemas.openxmlformats.org/package/2006/relationships"><Relationship Id="rId2" Type="http://schemas.openxmlformats.org/officeDocument/2006/relationships/slide" Target="../slides/slide108.xml"/><Relationship Id="rId1" Type="http://schemas.openxmlformats.org/officeDocument/2006/relationships/notesMaster" Target="../notesMasters/notesMaster1.xml"/></Relationships>
</file>

<file path=ppt/notesSlides/_rels/notesSlide108.xml.rels><?xml version="1.0" encoding="UTF-8" standalone="yes"?>
<Relationships xmlns="http://schemas.openxmlformats.org/package/2006/relationships"><Relationship Id="rId2" Type="http://schemas.openxmlformats.org/officeDocument/2006/relationships/slide" Target="../slides/slide109.xml"/><Relationship Id="rId1" Type="http://schemas.openxmlformats.org/officeDocument/2006/relationships/notesMaster" Target="../notesMasters/notesMaster1.xml"/></Relationships>
</file>

<file path=ppt/notesSlides/_rels/notesSlide109.xml.rels><?xml version="1.0" encoding="UTF-8" standalone="yes"?>
<Relationships xmlns="http://schemas.openxmlformats.org/package/2006/relationships"><Relationship Id="rId2" Type="http://schemas.openxmlformats.org/officeDocument/2006/relationships/slide" Target="../slides/slide1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0.xml.rels><?xml version="1.0" encoding="UTF-8" standalone="yes"?>
<Relationships xmlns="http://schemas.openxmlformats.org/package/2006/relationships"><Relationship Id="rId2" Type="http://schemas.openxmlformats.org/officeDocument/2006/relationships/slide" Target="../slides/slide111.xml"/><Relationship Id="rId1" Type="http://schemas.openxmlformats.org/officeDocument/2006/relationships/notesMaster" Target="../notesMasters/notesMaster1.xml"/></Relationships>
</file>

<file path=ppt/notesSlides/_rels/notesSlide111.xml.rels><?xml version="1.0" encoding="UTF-8" standalone="yes"?>
<Relationships xmlns="http://schemas.openxmlformats.org/package/2006/relationships"><Relationship Id="rId2" Type="http://schemas.openxmlformats.org/officeDocument/2006/relationships/slide" Target="../slides/slide112.xml"/><Relationship Id="rId1" Type="http://schemas.openxmlformats.org/officeDocument/2006/relationships/notesMaster" Target="../notesMasters/notesMaster1.xml"/></Relationships>
</file>

<file path=ppt/notesSlides/_rels/notesSlide112.xml.rels><?xml version="1.0" encoding="UTF-8" standalone="yes"?>
<Relationships xmlns="http://schemas.openxmlformats.org/package/2006/relationships"><Relationship Id="rId2" Type="http://schemas.openxmlformats.org/officeDocument/2006/relationships/slide" Target="../slides/slide113.xml"/><Relationship Id="rId1" Type="http://schemas.openxmlformats.org/officeDocument/2006/relationships/notesMaster" Target="../notesMasters/notesMaster1.xml"/></Relationships>
</file>

<file path=ppt/notesSlides/_rels/notesSlide113.xml.rels><?xml version="1.0" encoding="UTF-8" standalone="yes"?>
<Relationships xmlns="http://schemas.openxmlformats.org/package/2006/relationships"><Relationship Id="rId2" Type="http://schemas.openxmlformats.org/officeDocument/2006/relationships/slide" Target="../slides/slide114.xml"/><Relationship Id="rId1" Type="http://schemas.openxmlformats.org/officeDocument/2006/relationships/notesMaster" Target="../notesMasters/notesMaster1.xml"/></Relationships>
</file>

<file path=ppt/notesSlides/_rels/notesSlide114.xml.rels><?xml version="1.0" encoding="UTF-8" standalone="yes"?>
<Relationships xmlns="http://schemas.openxmlformats.org/package/2006/relationships"><Relationship Id="rId2" Type="http://schemas.openxmlformats.org/officeDocument/2006/relationships/slide" Target="../slides/slide115.xml"/><Relationship Id="rId1" Type="http://schemas.openxmlformats.org/officeDocument/2006/relationships/notesMaster" Target="../notesMasters/notesMaster1.xml"/></Relationships>
</file>

<file path=ppt/notesSlides/_rels/notesSlide115.xml.rels><?xml version="1.0" encoding="UTF-8" standalone="yes"?>
<Relationships xmlns="http://schemas.openxmlformats.org/package/2006/relationships"><Relationship Id="rId2" Type="http://schemas.openxmlformats.org/officeDocument/2006/relationships/slide" Target="../slides/slide116.xml"/><Relationship Id="rId1" Type="http://schemas.openxmlformats.org/officeDocument/2006/relationships/notesMaster" Target="../notesMasters/notesMaster1.xml"/></Relationships>
</file>

<file path=ppt/notesSlides/_rels/notesSlide116.xml.rels><?xml version="1.0" encoding="UTF-8" standalone="yes"?>
<Relationships xmlns="http://schemas.openxmlformats.org/package/2006/relationships"><Relationship Id="rId2" Type="http://schemas.openxmlformats.org/officeDocument/2006/relationships/slide" Target="../slides/slide117.xml"/><Relationship Id="rId1" Type="http://schemas.openxmlformats.org/officeDocument/2006/relationships/notesMaster" Target="../notesMasters/notesMaster1.xml"/></Relationships>
</file>

<file path=ppt/notesSlides/_rels/notesSlide117.xml.rels><?xml version="1.0" encoding="UTF-8" standalone="yes"?>
<Relationships xmlns="http://schemas.openxmlformats.org/package/2006/relationships"><Relationship Id="rId2" Type="http://schemas.openxmlformats.org/officeDocument/2006/relationships/slide" Target="../slides/slide118.xml"/><Relationship Id="rId1" Type="http://schemas.openxmlformats.org/officeDocument/2006/relationships/notesMaster" Target="../notesMasters/notesMaster1.xml"/></Relationships>
</file>

<file path=ppt/notesSlides/_rels/notesSlide118.xml.rels><?xml version="1.0" encoding="UTF-8" standalone="yes"?>
<Relationships xmlns="http://schemas.openxmlformats.org/package/2006/relationships"><Relationship Id="rId2" Type="http://schemas.openxmlformats.org/officeDocument/2006/relationships/slide" Target="../slides/slide119.xml"/><Relationship Id="rId1" Type="http://schemas.openxmlformats.org/officeDocument/2006/relationships/notesMaster" Target="../notesMasters/notesMaster1.xml"/></Relationships>
</file>

<file path=ppt/notesSlides/_rels/notesSlide119.xml.rels><?xml version="1.0" encoding="UTF-8" standalone="yes"?>
<Relationships xmlns="http://schemas.openxmlformats.org/package/2006/relationships"><Relationship Id="rId2" Type="http://schemas.openxmlformats.org/officeDocument/2006/relationships/slide" Target="../slides/slide120.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0.xml.rels><?xml version="1.0" encoding="UTF-8" standalone="yes"?>
<Relationships xmlns="http://schemas.openxmlformats.org/package/2006/relationships"><Relationship Id="rId2" Type="http://schemas.openxmlformats.org/officeDocument/2006/relationships/slide" Target="../slides/slide121.xml"/><Relationship Id="rId1" Type="http://schemas.openxmlformats.org/officeDocument/2006/relationships/notesMaster" Target="../notesMasters/notesMaster1.xml"/></Relationships>
</file>

<file path=ppt/notesSlides/_rels/notesSlide121.xml.rels><?xml version="1.0" encoding="UTF-8" standalone="yes"?>
<Relationships xmlns="http://schemas.openxmlformats.org/package/2006/relationships"><Relationship Id="rId2" Type="http://schemas.openxmlformats.org/officeDocument/2006/relationships/slide" Target="../slides/slide122.xml"/><Relationship Id="rId1" Type="http://schemas.openxmlformats.org/officeDocument/2006/relationships/notesMaster" Target="../notesMasters/notesMaster1.xml"/></Relationships>
</file>

<file path=ppt/notesSlides/_rels/notesSlide122.xml.rels><?xml version="1.0" encoding="UTF-8" standalone="yes"?>
<Relationships xmlns="http://schemas.openxmlformats.org/package/2006/relationships"><Relationship Id="rId2" Type="http://schemas.openxmlformats.org/officeDocument/2006/relationships/slide" Target="../slides/slide123.xml"/><Relationship Id="rId1" Type="http://schemas.openxmlformats.org/officeDocument/2006/relationships/notesMaster" Target="../notesMasters/notesMaster1.xml"/></Relationships>
</file>

<file path=ppt/notesSlides/_rels/notesSlide123.xml.rels><?xml version="1.0" encoding="UTF-8" standalone="yes"?>
<Relationships xmlns="http://schemas.openxmlformats.org/package/2006/relationships"><Relationship Id="rId2" Type="http://schemas.openxmlformats.org/officeDocument/2006/relationships/slide" Target="../slides/slide124.xml"/><Relationship Id="rId1" Type="http://schemas.openxmlformats.org/officeDocument/2006/relationships/notesMaster" Target="../notesMasters/notesMaster1.xml"/></Relationships>
</file>

<file path=ppt/notesSlides/_rels/notesSlide124.xml.rels><?xml version="1.0" encoding="UTF-8" standalone="yes"?>
<Relationships xmlns="http://schemas.openxmlformats.org/package/2006/relationships"><Relationship Id="rId2" Type="http://schemas.openxmlformats.org/officeDocument/2006/relationships/slide" Target="../slides/slide125.xml"/><Relationship Id="rId1" Type="http://schemas.openxmlformats.org/officeDocument/2006/relationships/notesMaster" Target="../notesMasters/notesMaster1.xml"/></Relationships>
</file>

<file path=ppt/notesSlides/_rels/notesSlide125.xml.rels><?xml version="1.0" encoding="UTF-8" standalone="yes"?>
<Relationships xmlns="http://schemas.openxmlformats.org/package/2006/relationships"><Relationship Id="rId2" Type="http://schemas.openxmlformats.org/officeDocument/2006/relationships/slide" Target="../slides/slide126.xml"/><Relationship Id="rId1" Type="http://schemas.openxmlformats.org/officeDocument/2006/relationships/notesMaster" Target="../notesMasters/notesMaster1.xml"/></Relationships>
</file>

<file path=ppt/notesSlides/_rels/notesSlide126.xml.rels><?xml version="1.0" encoding="UTF-8" standalone="yes"?>
<Relationships xmlns="http://schemas.openxmlformats.org/package/2006/relationships"><Relationship Id="rId2" Type="http://schemas.openxmlformats.org/officeDocument/2006/relationships/slide" Target="../slides/slide127.xml"/><Relationship Id="rId1" Type="http://schemas.openxmlformats.org/officeDocument/2006/relationships/notesMaster" Target="../notesMasters/notesMaster1.xml"/></Relationships>
</file>

<file path=ppt/notesSlides/_rels/notesSlide127.xml.rels><?xml version="1.0" encoding="UTF-8" standalone="yes"?>
<Relationships xmlns="http://schemas.openxmlformats.org/package/2006/relationships"><Relationship Id="rId2" Type="http://schemas.openxmlformats.org/officeDocument/2006/relationships/slide" Target="../slides/slide128.xml"/><Relationship Id="rId1" Type="http://schemas.openxmlformats.org/officeDocument/2006/relationships/notesMaster" Target="../notesMasters/notesMaster1.xml"/></Relationships>
</file>

<file path=ppt/notesSlides/_rels/notesSlide128.xml.rels><?xml version="1.0" encoding="UTF-8" standalone="yes"?>
<Relationships xmlns="http://schemas.openxmlformats.org/package/2006/relationships"><Relationship Id="rId2" Type="http://schemas.openxmlformats.org/officeDocument/2006/relationships/slide" Target="../slides/slide129.xml"/><Relationship Id="rId1" Type="http://schemas.openxmlformats.org/officeDocument/2006/relationships/notesMaster" Target="../notesMasters/notesMaster1.xml"/></Relationships>
</file>

<file path=ppt/notesSlides/_rels/notesSlide129.xml.rels><?xml version="1.0" encoding="UTF-8" standalone="yes"?>
<Relationships xmlns="http://schemas.openxmlformats.org/package/2006/relationships"><Relationship Id="rId2" Type="http://schemas.openxmlformats.org/officeDocument/2006/relationships/slide" Target="../slides/slide130.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0.xml.rels><?xml version="1.0" encoding="UTF-8" standalone="yes"?>
<Relationships xmlns="http://schemas.openxmlformats.org/package/2006/relationships"><Relationship Id="rId2" Type="http://schemas.openxmlformats.org/officeDocument/2006/relationships/slide" Target="../slides/slide131.xml"/><Relationship Id="rId1" Type="http://schemas.openxmlformats.org/officeDocument/2006/relationships/notesMaster" Target="../notesMasters/notesMaster1.xml"/></Relationships>
</file>

<file path=ppt/notesSlides/_rels/notesSlide131.xml.rels><?xml version="1.0" encoding="UTF-8" standalone="yes"?>
<Relationships xmlns="http://schemas.openxmlformats.org/package/2006/relationships"><Relationship Id="rId2" Type="http://schemas.openxmlformats.org/officeDocument/2006/relationships/slide" Target="../slides/slide132.xml"/><Relationship Id="rId1" Type="http://schemas.openxmlformats.org/officeDocument/2006/relationships/notesMaster" Target="../notesMasters/notesMaster1.xml"/></Relationships>
</file>

<file path=ppt/notesSlides/_rels/notesSlide132.xml.rels><?xml version="1.0" encoding="UTF-8" standalone="yes"?>
<Relationships xmlns="http://schemas.openxmlformats.org/package/2006/relationships"><Relationship Id="rId2" Type="http://schemas.openxmlformats.org/officeDocument/2006/relationships/slide" Target="../slides/slide133.xml"/><Relationship Id="rId1" Type="http://schemas.openxmlformats.org/officeDocument/2006/relationships/notesMaster" Target="../notesMasters/notesMaster1.xml"/></Relationships>
</file>

<file path=ppt/notesSlides/_rels/notesSlide133.xml.rels><?xml version="1.0" encoding="UTF-8" standalone="yes"?>
<Relationships xmlns="http://schemas.openxmlformats.org/package/2006/relationships"><Relationship Id="rId2" Type="http://schemas.openxmlformats.org/officeDocument/2006/relationships/slide" Target="../slides/slide134.xml"/><Relationship Id="rId1" Type="http://schemas.openxmlformats.org/officeDocument/2006/relationships/notesMaster" Target="../notesMasters/notesMaster1.xml"/></Relationships>
</file>

<file path=ppt/notesSlides/_rels/notesSlide134.xml.rels><?xml version="1.0" encoding="UTF-8" standalone="yes"?>
<Relationships xmlns="http://schemas.openxmlformats.org/package/2006/relationships"><Relationship Id="rId2" Type="http://schemas.openxmlformats.org/officeDocument/2006/relationships/slide" Target="../slides/slide135.xml"/><Relationship Id="rId1" Type="http://schemas.openxmlformats.org/officeDocument/2006/relationships/notesMaster" Target="../notesMasters/notesMaster1.xml"/></Relationships>
</file>

<file path=ppt/notesSlides/_rels/notesSlide135.xml.rels><?xml version="1.0" encoding="UTF-8" standalone="yes"?>
<Relationships xmlns="http://schemas.openxmlformats.org/package/2006/relationships"><Relationship Id="rId2" Type="http://schemas.openxmlformats.org/officeDocument/2006/relationships/slide" Target="../slides/slide136.xml"/><Relationship Id="rId1" Type="http://schemas.openxmlformats.org/officeDocument/2006/relationships/notesMaster" Target="../notesMasters/notesMaster1.xml"/></Relationships>
</file>

<file path=ppt/notesSlides/_rels/notesSlide136.xml.rels><?xml version="1.0" encoding="UTF-8" standalone="yes"?>
<Relationships xmlns="http://schemas.openxmlformats.org/package/2006/relationships"><Relationship Id="rId2" Type="http://schemas.openxmlformats.org/officeDocument/2006/relationships/slide" Target="../slides/slide137.xml"/><Relationship Id="rId1" Type="http://schemas.openxmlformats.org/officeDocument/2006/relationships/notesMaster" Target="../notesMasters/notesMaster1.xml"/></Relationships>
</file>

<file path=ppt/notesSlides/_rels/notesSlide137.xml.rels><?xml version="1.0" encoding="UTF-8" standalone="yes"?>
<Relationships xmlns="http://schemas.openxmlformats.org/package/2006/relationships"><Relationship Id="rId2" Type="http://schemas.openxmlformats.org/officeDocument/2006/relationships/slide" Target="../slides/slide138.xml"/><Relationship Id="rId1" Type="http://schemas.openxmlformats.org/officeDocument/2006/relationships/notesMaster" Target="../notesMasters/notesMaster1.xml"/></Relationships>
</file>

<file path=ppt/notesSlides/_rels/notesSlide138.xml.rels><?xml version="1.0" encoding="UTF-8" standalone="yes"?>
<Relationships xmlns="http://schemas.openxmlformats.org/package/2006/relationships"><Relationship Id="rId2" Type="http://schemas.openxmlformats.org/officeDocument/2006/relationships/slide" Target="../slides/slide139.xml"/><Relationship Id="rId1" Type="http://schemas.openxmlformats.org/officeDocument/2006/relationships/notesMaster" Target="../notesMasters/notesMaster1.xml"/></Relationships>
</file>

<file path=ppt/notesSlides/_rels/notesSlide139.xml.rels><?xml version="1.0" encoding="UTF-8" standalone="yes"?>
<Relationships xmlns="http://schemas.openxmlformats.org/package/2006/relationships"><Relationship Id="rId2" Type="http://schemas.openxmlformats.org/officeDocument/2006/relationships/slide" Target="../slides/slide140.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0.xml.rels><?xml version="1.0" encoding="UTF-8" standalone="yes"?>
<Relationships xmlns="http://schemas.openxmlformats.org/package/2006/relationships"><Relationship Id="rId2" Type="http://schemas.openxmlformats.org/officeDocument/2006/relationships/slide" Target="../slides/slide141.xml"/><Relationship Id="rId1" Type="http://schemas.openxmlformats.org/officeDocument/2006/relationships/notesMaster" Target="../notesMasters/notesMaster1.xml"/></Relationships>
</file>

<file path=ppt/notesSlides/_rels/notesSlide141.xml.rels><?xml version="1.0" encoding="UTF-8" standalone="yes"?>
<Relationships xmlns="http://schemas.openxmlformats.org/package/2006/relationships"><Relationship Id="rId2" Type="http://schemas.openxmlformats.org/officeDocument/2006/relationships/slide" Target="../slides/slide142.xml"/><Relationship Id="rId1" Type="http://schemas.openxmlformats.org/officeDocument/2006/relationships/notesMaster" Target="../notesMasters/notesMaster1.xml"/></Relationships>
</file>

<file path=ppt/notesSlides/_rels/notesSlide142.xml.rels><?xml version="1.0" encoding="UTF-8" standalone="yes"?>
<Relationships xmlns="http://schemas.openxmlformats.org/package/2006/relationships"><Relationship Id="rId2" Type="http://schemas.openxmlformats.org/officeDocument/2006/relationships/slide" Target="../slides/slide143.xml"/><Relationship Id="rId1" Type="http://schemas.openxmlformats.org/officeDocument/2006/relationships/notesMaster" Target="../notesMasters/notesMaster1.xml"/></Relationships>
</file>

<file path=ppt/notesSlides/_rels/notesSlide143.xml.rels><?xml version="1.0" encoding="UTF-8" standalone="yes"?>
<Relationships xmlns="http://schemas.openxmlformats.org/package/2006/relationships"><Relationship Id="rId2" Type="http://schemas.openxmlformats.org/officeDocument/2006/relationships/slide" Target="../slides/slide144.xml"/><Relationship Id="rId1" Type="http://schemas.openxmlformats.org/officeDocument/2006/relationships/notesMaster" Target="../notesMasters/notesMaster1.xml"/></Relationships>
</file>

<file path=ppt/notesSlides/_rels/notesSlide144.xml.rels><?xml version="1.0" encoding="UTF-8" standalone="yes"?>
<Relationships xmlns="http://schemas.openxmlformats.org/package/2006/relationships"><Relationship Id="rId2" Type="http://schemas.openxmlformats.org/officeDocument/2006/relationships/slide" Target="../slides/slide145.xml"/><Relationship Id="rId1" Type="http://schemas.openxmlformats.org/officeDocument/2006/relationships/notesMaster" Target="../notesMasters/notesMaster1.xml"/></Relationships>
</file>

<file path=ppt/notesSlides/_rels/notesSlide145.xml.rels><?xml version="1.0" encoding="UTF-8" standalone="yes"?>
<Relationships xmlns="http://schemas.openxmlformats.org/package/2006/relationships"><Relationship Id="rId2" Type="http://schemas.openxmlformats.org/officeDocument/2006/relationships/slide" Target="../slides/slide146.xml"/><Relationship Id="rId1" Type="http://schemas.openxmlformats.org/officeDocument/2006/relationships/notesMaster" Target="../notesMasters/notesMaster1.xml"/></Relationships>
</file>

<file path=ppt/notesSlides/_rels/notesSlide146.xml.rels><?xml version="1.0" encoding="UTF-8" standalone="yes"?>
<Relationships xmlns="http://schemas.openxmlformats.org/package/2006/relationships"><Relationship Id="rId2" Type="http://schemas.openxmlformats.org/officeDocument/2006/relationships/slide" Target="../slides/slide147.xml"/><Relationship Id="rId1" Type="http://schemas.openxmlformats.org/officeDocument/2006/relationships/notesMaster" Target="../notesMasters/notesMaster1.xml"/></Relationships>
</file>

<file path=ppt/notesSlides/_rels/notesSlide147.xml.rels><?xml version="1.0" encoding="UTF-8" standalone="yes"?>
<Relationships xmlns="http://schemas.openxmlformats.org/package/2006/relationships"><Relationship Id="rId2" Type="http://schemas.openxmlformats.org/officeDocument/2006/relationships/slide" Target="../slides/slide148.xml"/><Relationship Id="rId1" Type="http://schemas.openxmlformats.org/officeDocument/2006/relationships/notesMaster" Target="../notesMasters/notesMaster1.xml"/></Relationships>
</file>

<file path=ppt/notesSlides/_rels/notesSlide148.xml.rels><?xml version="1.0" encoding="UTF-8" standalone="yes"?>
<Relationships xmlns="http://schemas.openxmlformats.org/package/2006/relationships"><Relationship Id="rId2" Type="http://schemas.openxmlformats.org/officeDocument/2006/relationships/slide" Target="../slides/slide149.xml"/><Relationship Id="rId1" Type="http://schemas.openxmlformats.org/officeDocument/2006/relationships/notesMaster" Target="../notesMasters/notesMaster1.xml"/></Relationships>
</file>

<file path=ppt/notesSlides/_rels/notesSlide149.xml.rels><?xml version="1.0" encoding="UTF-8" standalone="yes"?>
<Relationships xmlns="http://schemas.openxmlformats.org/package/2006/relationships"><Relationship Id="rId2" Type="http://schemas.openxmlformats.org/officeDocument/2006/relationships/slide" Target="../slides/slide150.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0.xml.rels><?xml version="1.0" encoding="UTF-8" standalone="yes"?>
<Relationships xmlns="http://schemas.openxmlformats.org/package/2006/relationships"><Relationship Id="rId2" Type="http://schemas.openxmlformats.org/officeDocument/2006/relationships/slide" Target="../slides/slide151.xml"/><Relationship Id="rId1" Type="http://schemas.openxmlformats.org/officeDocument/2006/relationships/notesMaster" Target="../notesMasters/notesMaster1.xml"/></Relationships>
</file>

<file path=ppt/notesSlides/_rels/notesSlide151.xml.rels><?xml version="1.0" encoding="UTF-8" standalone="yes"?>
<Relationships xmlns="http://schemas.openxmlformats.org/package/2006/relationships"><Relationship Id="rId2" Type="http://schemas.openxmlformats.org/officeDocument/2006/relationships/slide" Target="../slides/slide152.xml"/><Relationship Id="rId1" Type="http://schemas.openxmlformats.org/officeDocument/2006/relationships/notesMaster" Target="../notesMasters/notesMaster1.xml"/></Relationships>
</file>

<file path=ppt/notesSlides/_rels/notesSlide152.xml.rels><?xml version="1.0" encoding="UTF-8" standalone="yes"?>
<Relationships xmlns="http://schemas.openxmlformats.org/package/2006/relationships"><Relationship Id="rId2" Type="http://schemas.openxmlformats.org/officeDocument/2006/relationships/slide" Target="../slides/slide153.xml"/><Relationship Id="rId1" Type="http://schemas.openxmlformats.org/officeDocument/2006/relationships/notesMaster" Target="../notesMasters/notesMaster1.xml"/></Relationships>
</file>

<file path=ppt/notesSlides/_rels/notesSlide153.xml.rels><?xml version="1.0" encoding="UTF-8" standalone="yes"?>
<Relationships xmlns="http://schemas.openxmlformats.org/package/2006/relationships"><Relationship Id="rId2" Type="http://schemas.openxmlformats.org/officeDocument/2006/relationships/slide" Target="../slides/slide154.xml"/><Relationship Id="rId1" Type="http://schemas.openxmlformats.org/officeDocument/2006/relationships/notesMaster" Target="../notesMasters/notesMaster1.xml"/></Relationships>
</file>

<file path=ppt/notesSlides/_rels/notesSlide154.xml.rels><?xml version="1.0" encoding="UTF-8" standalone="yes"?>
<Relationships xmlns="http://schemas.openxmlformats.org/package/2006/relationships"><Relationship Id="rId2" Type="http://schemas.openxmlformats.org/officeDocument/2006/relationships/slide" Target="../slides/slide155.xml"/><Relationship Id="rId1" Type="http://schemas.openxmlformats.org/officeDocument/2006/relationships/notesMaster" Target="../notesMasters/notesMaster1.xml"/></Relationships>
</file>

<file path=ppt/notesSlides/_rels/notesSlide155.xml.rels><?xml version="1.0" encoding="UTF-8" standalone="yes"?>
<Relationships xmlns="http://schemas.openxmlformats.org/package/2006/relationships"><Relationship Id="rId2" Type="http://schemas.openxmlformats.org/officeDocument/2006/relationships/slide" Target="../slides/slide156.xml"/><Relationship Id="rId1" Type="http://schemas.openxmlformats.org/officeDocument/2006/relationships/notesMaster" Target="../notesMasters/notesMaster1.xml"/></Relationships>
</file>

<file path=ppt/notesSlides/_rels/notesSlide156.xml.rels><?xml version="1.0" encoding="UTF-8" standalone="yes"?>
<Relationships xmlns="http://schemas.openxmlformats.org/package/2006/relationships"><Relationship Id="rId2" Type="http://schemas.openxmlformats.org/officeDocument/2006/relationships/slide" Target="../slides/slide157.xml"/><Relationship Id="rId1" Type="http://schemas.openxmlformats.org/officeDocument/2006/relationships/notesMaster" Target="../notesMasters/notesMaster1.xml"/></Relationships>
</file>

<file path=ppt/notesSlides/_rels/notesSlide157.xml.rels><?xml version="1.0" encoding="UTF-8" standalone="yes"?>
<Relationships xmlns="http://schemas.openxmlformats.org/package/2006/relationships"><Relationship Id="rId2" Type="http://schemas.openxmlformats.org/officeDocument/2006/relationships/slide" Target="../slides/slide158.xml"/><Relationship Id="rId1" Type="http://schemas.openxmlformats.org/officeDocument/2006/relationships/notesMaster" Target="../notesMasters/notesMaster1.xml"/></Relationships>
</file>

<file path=ppt/notesSlides/_rels/notesSlide158.xml.rels><?xml version="1.0" encoding="UTF-8" standalone="yes"?>
<Relationships xmlns="http://schemas.openxmlformats.org/package/2006/relationships"><Relationship Id="rId2" Type="http://schemas.openxmlformats.org/officeDocument/2006/relationships/slide" Target="../slides/slide159.xml"/><Relationship Id="rId1" Type="http://schemas.openxmlformats.org/officeDocument/2006/relationships/notesMaster" Target="../notesMasters/notesMaster1.xml"/></Relationships>
</file>

<file path=ppt/notesSlides/_rels/notesSlide159.xml.rels><?xml version="1.0" encoding="UTF-8" standalone="yes"?>
<Relationships xmlns="http://schemas.openxmlformats.org/package/2006/relationships"><Relationship Id="rId2" Type="http://schemas.openxmlformats.org/officeDocument/2006/relationships/slide" Target="../slides/slide160.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0.xml.rels><?xml version="1.0" encoding="UTF-8" standalone="yes"?>
<Relationships xmlns="http://schemas.openxmlformats.org/package/2006/relationships"><Relationship Id="rId2" Type="http://schemas.openxmlformats.org/officeDocument/2006/relationships/slide" Target="../slides/slide161.xml"/><Relationship Id="rId1" Type="http://schemas.openxmlformats.org/officeDocument/2006/relationships/notesMaster" Target="../notesMasters/notesMaster1.xml"/></Relationships>
</file>

<file path=ppt/notesSlides/_rels/notesSlide161.xml.rels><?xml version="1.0" encoding="UTF-8" standalone="yes"?>
<Relationships xmlns="http://schemas.openxmlformats.org/package/2006/relationships"><Relationship Id="rId2" Type="http://schemas.openxmlformats.org/officeDocument/2006/relationships/slide" Target="../slides/slide162.xml"/><Relationship Id="rId1" Type="http://schemas.openxmlformats.org/officeDocument/2006/relationships/notesMaster" Target="../notesMasters/notesMaster1.xml"/></Relationships>
</file>

<file path=ppt/notesSlides/_rels/notesSlide162.xml.rels><?xml version="1.0" encoding="UTF-8" standalone="yes"?>
<Relationships xmlns="http://schemas.openxmlformats.org/package/2006/relationships"><Relationship Id="rId2" Type="http://schemas.openxmlformats.org/officeDocument/2006/relationships/slide" Target="../slides/slide163.xml"/><Relationship Id="rId1" Type="http://schemas.openxmlformats.org/officeDocument/2006/relationships/notesMaster" Target="../notesMasters/notesMaster1.xml"/></Relationships>
</file>

<file path=ppt/notesSlides/_rels/notesSlide163.xml.rels><?xml version="1.0" encoding="UTF-8" standalone="yes"?>
<Relationships xmlns="http://schemas.openxmlformats.org/package/2006/relationships"><Relationship Id="rId2" Type="http://schemas.openxmlformats.org/officeDocument/2006/relationships/slide" Target="../slides/slide164.xml"/><Relationship Id="rId1" Type="http://schemas.openxmlformats.org/officeDocument/2006/relationships/notesMaster" Target="../notesMasters/notesMaster1.xml"/></Relationships>
</file>

<file path=ppt/notesSlides/_rels/notesSlide164.xml.rels><?xml version="1.0" encoding="UTF-8" standalone="yes"?>
<Relationships xmlns="http://schemas.openxmlformats.org/package/2006/relationships"><Relationship Id="rId2" Type="http://schemas.openxmlformats.org/officeDocument/2006/relationships/slide" Target="../slides/slide165.xml"/><Relationship Id="rId1" Type="http://schemas.openxmlformats.org/officeDocument/2006/relationships/notesMaster" Target="../notesMasters/notesMaster1.xml"/></Relationships>
</file>

<file path=ppt/notesSlides/_rels/notesSlide165.xml.rels><?xml version="1.0" encoding="UTF-8" standalone="yes"?>
<Relationships xmlns="http://schemas.openxmlformats.org/package/2006/relationships"><Relationship Id="rId2" Type="http://schemas.openxmlformats.org/officeDocument/2006/relationships/slide" Target="../slides/slide166.xml"/><Relationship Id="rId1" Type="http://schemas.openxmlformats.org/officeDocument/2006/relationships/notesMaster" Target="../notesMasters/notesMaster1.xml"/></Relationships>
</file>

<file path=ppt/notesSlides/_rels/notesSlide166.xml.rels><?xml version="1.0" encoding="UTF-8" standalone="yes"?>
<Relationships xmlns="http://schemas.openxmlformats.org/package/2006/relationships"><Relationship Id="rId2" Type="http://schemas.openxmlformats.org/officeDocument/2006/relationships/slide" Target="../slides/slide167.xml"/><Relationship Id="rId1" Type="http://schemas.openxmlformats.org/officeDocument/2006/relationships/notesMaster" Target="../notesMasters/notesMaster1.xml"/></Relationships>
</file>

<file path=ppt/notesSlides/_rels/notesSlide167.xml.rels><?xml version="1.0" encoding="UTF-8" standalone="yes"?>
<Relationships xmlns="http://schemas.openxmlformats.org/package/2006/relationships"><Relationship Id="rId2" Type="http://schemas.openxmlformats.org/officeDocument/2006/relationships/slide" Target="../slides/slide168.xml"/><Relationship Id="rId1" Type="http://schemas.openxmlformats.org/officeDocument/2006/relationships/notesMaster" Target="../notesMasters/notesMaster1.xml"/></Relationships>
</file>

<file path=ppt/notesSlides/_rels/notesSlide168.xml.rels><?xml version="1.0" encoding="UTF-8" standalone="yes"?>
<Relationships xmlns="http://schemas.openxmlformats.org/package/2006/relationships"><Relationship Id="rId2" Type="http://schemas.openxmlformats.org/officeDocument/2006/relationships/slide" Target="../slides/slide169.xml"/><Relationship Id="rId1" Type="http://schemas.openxmlformats.org/officeDocument/2006/relationships/notesMaster" Target="../notesMasters/notesMaster1.xml"/></Relationships>
</file>

<file path=ppt/notesSlides/_rels/notesSlide169.xml.rels><?xml version="1.0" encoding="UTF-8" standalone="yes"?>
<Relationships xmlns="http://schemas.openxmlformats.org/package/2006/relationships"><Relationship Id="rId2" Type="http://schemas.openxmlformats.org/officeDocument/2006/relationships/slide" Target="../slides/slide170.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70.xml.rels><?xml version="1.0" encoding="UTF-8" standalone="yes"?>
<Relationships xmlns="http://schemas.openxmlformats.org/package/2006/relationships"><Relationship Id="rId2" Type="http://schemas.openxmlformats.org/officeDocument/2006/relationships/slide" Target="../slides/slide171.xml"/><Relationship Id="rId1" Type="http://schemas.openxmlformats.org/officeDocument/2006/relationships/notesMaster" Target="../notesMasters/notesMaster1.xml"/></Relationships>
</file>

<file path=ppt/notesSlides/_rels/notesSlide171.xml.rels><?xml version="1.0" encoding="UTF-8" standalone="yes"?>
<Relationships xmlns="http://schemas.openxmlformats.org/package/2006/relationships"><Relationship Id="rId2" Type="http://schemas.openxmlformats.org/officeDocument/2006/relationships/slide" Target="../slides/slide172.xml"/><Relationship Id="rId1" Type="http://schemas.openxmlformats.org/officeDocument/2006/relationships/notesMaster" Target="../notesMasters/notesMaster1.xml"/></Relationships>
</file>

<file path=ppt/notesSlides/_rels/notesSlide172.xml.rels><?xml version="1.0" encoding="UTF-8" standalone="yes"?>
<Relationships xmlns="http://schemas.openxmlformats.org/package/2006/relationships"><Relationship Id="rId2" Type="http://schemas.openxmlformats.org/officeDocument/2006/relationships/slide" Target="../slides/slide173.xml"/><Relationship Id="rId1" Type="http://schemas.openxmlformats.org/officeDocument/2006/relationships/notesMaster" Target="../notesMasters/notesMaster1.xml"/></Relationships>
</file>

<file path=ppt/notesSlides/_rels/notesSlide173.xml.rels><?xml version="1.0" encoding="UTF-8" standalone="yes"?>
<Relationships xmlns="http://schemas.openxmlformats.org/package/2006/relationships"><Relationship Id="rId2" Type="http://schemas.openxmlformats.org/officeDocument/2006/relationships/slide" Target="../slides/slide174.xml"/><Relationship Id="rId1" Type="http://schemas.openxmlformats.org/officeDocument/2006/relationships/notesMaster" Target="../notesMasters/notesMaster1.xml"/></Relationships>
</file>

<file path=ppt/notesSlides/_rels/notesSlide174.xml.rels><?xml version="1.0" encoding="UTF-8" standalone="yes"?>
<Relationships xmlns="http://schemas.openxmlformats.org/package/2006/relationships"><Relationship Id="rId2" Type="http://schemas.openxmlformats.org/officeDocument/2006/relationships/slide" Target="../slides/slide175.xml"/><Relationship Id="rId1" Type="http://schemas.openxmlformats.org/officeDocument/2006/relationships/notesMaster" Target="../notesMasters/notesMaster1.xml"/></Relationships>
</file>

<file path=ppt/notesSlides/_rels/notesSlide175.xml.rels><?xml version="1.0" encoding="UTF-8" standalone="yes"?>
<Relationships xmlns="http://schemas.openxmlformats.org/package/2006/relationships"><Relationship Id="rId2" Type="http://schemas.openxmlformats.org/officeDocument/2006/relationships/slide" Target="../slides/slide176.xml"/><Relationship Id="rId1" Type="http://schemas.openxmlformats.org/officeDocument/2006/relationships/notesMaster" Target="../notesMasters/notesMaster1.xml"/></Relationships>
</file>

<file path=ppt/notesSlides/_rels/notesSlide176.xml.rels><?xml version="1.0" encoding="UTF-8" standalone="yes"?>
<Relationships xmlns="http://schemas.openxmlformats.org/package/2006/relationships"><Relationship Id="rId2" Type="http://schemas.openxmlformats.org/officeDocument/2006/relationships/slide" Target="../slides/slide177.xml"/><Relationship Id="rId1" Type="http://schemas.openxmlformats.org/officeDocument/2006/relationships/notesMaster" Target="../notesMasters/notesMaster1.xml"/></Relationships>
</file>

<file path=ppt/notesSlides/_rels/notesSlide177.xml.rels><?xml version="1.0" encoding="UTF-8" standalone="yes"?>
<Relationships xmlns="http://schemas.openxmlformats.org/package/2006/relationships"><Relationship Id="rId2" Type="http://schemas.openxmlformats.org/officeDocument/2006/relationships/slide" Target="../slides/slide178.xml"/><Relationship Id="rId1" Type="http://schemas.openxmlformats.org/officeDocument/2006/relationships/notesMaster" Target="../notesMasters/notesMaster1.xml"/></Relationships>
</file>

<file path=ppt/notesSlides/_rels/notesSlide178.xml.rels><?xml version="1.0" encoding="UTF-8" standalone="yes"?>
<Relationships xmlns="http://schemas.openxmlformats.org/package/2006/relationships"><Relationship Id="rId2" Type="http://schemas.openxmlformats.org/officeDocument/2006/relationships/slide" Target="../slides/slide179.xml"/><Relationship Id="rId1" Type="http://schemas.openxmlformats.org/officeDocument/2006/relationships/notesMaster" Target="../notesMasters/notesMaster1.xml"/></Relationships>
</file>

<file path=ppt/notesSlides/_rels/notesSlide179.xml.rels><?xml version="1.0" encoding="UTF-8" standalone="yes"?>
<Relationships xmlns="http://schemas.openxmlformats.org/package/2006/relationships"><Relationship Id="rId2" Type="http://schemas.openxmlformats.org/officeDocument/2006/relationships/slide" Target="../slides/slide180.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0.xml.rels><?xml version="1.0" encoding="UTF-8" standalone="yes"?>
<Relationships xmlns="http://schemas.openxmlformats.org/package/2006/relationships"><Relationship Id="rId2" Type="http://schemas.openxmlformats.org/officeDocument/2006/relationships/slide" Target="../slides/slide181.xml"/><Relationship Id="rId1" Type="http://schemas.openxmlformats.org/officeDocument/2006/relationships/notesMaster" Target="../notesMasters/notesMaster1.xml"/></Relationships>
</file>

<file path=ppt/notesSlides/_rels/notesSlide181.xml.rels><?xml version="1.0" encoding="UTF-8" standalone="yes"?>
<Relationships xmlns="http://schemas.openxmlformats.org/package/2006/relationships"><Relationship Id="rId2" Type="http://schemas.openxmlformats.org/officeDocument/2006/relationships/slide" Target="../slides/slide182.xml"/><Relationship Id="rId1" Type="http://schemas.openxmlformats.org/officeDocument/2006/relationships/notesMaster" Target="../notesMasters/notesMaster1.xml"/></Relationships>
</file>

<file path=ppt/notesSlides/_rels/notesSlide182.xml.rels><?xml version="1.0" encoding="UTF-8" standalone="yes"?>
<Relationships xmlns="http://schemas.openxmlformats.org/package/2006/relationships"><Relationship Id="rId2" Type="http://schemas.openxmlformats.org/officeDocument/2006/relationships/slide" Target="../slides/slide183.xml"/><Relationship Id="rId1" Type="http://schemas.openxmlformats.org/officeDocument/2006/relationships/notesMaster" Target="../notesMasters/notesMaster1.xml"/></Relationships>
</file>

<file path=ppt/notesSlides/_rels/notesSlide183.xml.rels><?xml version="1.0" encoding="UTF-8" standalone="yes"?>
<Relationships xmlns="http://schemas.openxmlformats.org/package/2006/relationships"><Relationship Id="rId2" Type="http://schemas.openxmlformats.org/officeDocument/2006/relationships/slide" Target="../slides/slide184.xml"/><Relationship Id="rId1" Type="http://schemas.openxmlformats.org/officeDocument/2006/relationships/notesMaster" Target="../notesMasters/notesMaster1.xml"/></Relationships>
</file>

<file path=ppt/notesSlides/_rels/notesSlide184.xml.rels><?xml version="1.0" encoding="UTF-8" standalone="yes"?>
<Relationships xmlns="http://schemas.openxmlformats.org/package/2006/relationships"><Relationship Id="rId2" Type="http://schemas.openxmlformats.org/officeDocument/2006/relationships/slide" Target="../slides/slide185.xml"/><Relationship Id="rId1" Type="http://schemas.openxmlformats.org/officeDocument/2006/relationships/notesMaster" Target="../notesMasters/notesMaster1.xml"/></Relationships>
</file>

<file path=ppt/notesSlides/_rels/notesSlide185.xml.rels><?xml version="1.0" encoding="UTF-8" standalone="yes"?>
<Relationships xmlns="http://schemas.openxmlformats.org/package/2006/relationships"><Relationship Id="rId2" Type="http://schemas.openxmlformats.org/officeDocument/2006/relationships/slide" Target="../slides/slide186.xml"/><Relationship Id="rId1" Type="http://schemas.openxmlformats.org/officeDocument/2006/relationships/notesMaster" Target="../notesMasters/notesMaster1.xml"/></Relationships>
</file>

<file path=ppt/notesSlides/_rels/notesSlide186.xml.rels><?xml version="1.0" encoding="UTF-8" standalone="yes"?>
<Relationships xmlns="http://schemas.openxmlformats.org/package/2006/relationships"><Relationship Id="rId2" Type="http://schemas.openxmlformats.org/officeDocument/2006/relationships/slide" Target="../slides/slide187.xml"/><Relationship Id="rId1" Type="http://schemas.openxmlformats.org/officeDocument/2006/relationships/notesMaster" Target="../notesMasters/notesMaster1.xml"/></Relationships>
</file>

<file path=ppt/notesSlides/_rels/notesSlide187.xml.rels><?xml version="1.0" encoding="UTF-8" standalone="yes"?>
<Relationships xmlns="http://schemas.openxmlformats.org/package/2006/relationships"><Relationship Id="rId2" Type="http://schemas.openxmlformats.org/officeDocument/2006/relationships/slide" Target="../slides/slide188.xml"/><Relationship Id="rId1" Type="http://schemas.openxmlformats.org/officeDocument/2006/relationships/notesMaster" Target="../notesMasters/notesMaster1.xml"/></Relationships>
</file>

<file path=ppt/notesSlides/_rels/notesSlide188.xml.rels><?xml version="1.0" encoding="UTF-8" standalone="yes"?>
<Relationships xmlns="http://schemas.openxmlformats.org/package/2006/relationships"><Relationship Id="rId2" Type="http://schemas.openxmlformats.org/officeDocument/2006/relationships/slide" Target="../slides/slide189.xml"/><Relationship Id="rId1" Type="http://schemas.openxmlformats.org/officeDocument/2006/relationships/notesMaster" Target="../notesMasters/notesMaster1.xml"/></Relationships>
</file>

<file path=ppt/notesSlides/_rels/notesSlide189.xml.rels><?xml version="1.0" encoding="UTF-8" standalone="yes"?>
<Relationships xmlns="http://schemas.openxmlformats.org/package/2006/relationships"><Relationship Id="rId2" Type="http://schemas.openxmlformats.org/officeDocument/2006/relationships/slide" Target="../slides/slide19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90.xml.rels><?xml version="1.0" encoding="UTF-8" standalone="yes"?>
<Relationships xmlns="http://schemas.openxmlformats.org/package/2006/relationships"><Relationship Id="rId2" Type="http://schemas.openxmlformats.org/officeDocument/2006/relationships/slide" Target="../slides/slide191.xml"/><Relationship Id="rId1" Type="http://schemas.openxmlformats.org/officeDocument/2006/relationships/notesMaster" Target="../notesMasters/notesMaster1.xml"/></Relationships>
</file>

<file path=ppt/notesSlides/_rels/notesSlide191.xml.rels><?xml version="1.0" encoding="UTF-8" standalone="yes"?>
<Relationships xmlns="http://schemas.openxmlformats.org/package/2006/relationships"><Relationship Id="rId2" Type="http://schemas.openxmlformats.org/officeDocument/2006/relationships/slide" Target="../slides/slide192.xml"/><Relationship Id="rId1" Type="http://schemas.openxmlformats.org/officeDocument/2006/relationships/notesMaster" Target="../notesMasters/notesMaster1.xml"/></Relationships>
</file>

<file path=ppt/notesSlides/_rels/notesSlide192.xml.rels><?xml version="1.0" encoding="UTF-8" standalone="yes"?>
<Relationships xmlns="http://schemas.openxmlformats.org/package/2006/relationships"><Relationship Id="rId2" Type="http://schemas.openxmlformats.org/officeDocument/2006/relationships/slide" Target="../slides/slide193.xml"/><Relationship Id="rId1" Type="http://schemas.openxmlformats.org/officeDocument/2006/relationships/notesMaster" Target="../notesMasters/notesMaster1.xml"/></Relationships>
</file>

<file path=ppt/notesSlides/_rels/notesSlide193.xml.rels><?xml version="1.0" encoding="UTF-8" standalone="yes"?>
<Relationships xmlns="http://schemas.openxmlformats.org/package/2006/relationships"><Relationship Id="rId2" Type="http://schemas.openxmlformats.org/officeDocument/2006/relationships/slide" Target="../slides/slide194.xml"/><Relationship Id="rId1" Type="http://schemas.openxmlformats.org/officeDocument/2006/relationships/notesMaster" Target="../notesMasters/notesMaster1.xml"/></Relationships>
</file>

<file path=ppt/notesSlides/_rels/notesSlide194.xml.rels><?xml version="1.0" encoding="UTF-8" standalone="yes"?>
<Relationships xmlns="http://schemas.openxmlformats.org/package/2006/relationships"><Relationship Id="rId2" Type="http://schemas.openxmlformats.org/officeDocument/2006/relationships/slide" Target="../slides/slide195.xml"/><Relationship Id="rId1" Type="http://schemas.openxmlformats.org/officeDocument/2006/relationships/notesMaster" Target="../notesMasters/notesMaster1.xml"/></Relationships>
</file>

<file path=ppt/notesSlides/_rels/notesSlide195.xml.rels><?xml version="1.0" encoding="UTF-8" standalone="yes"?>
<Relationships xmlns="http://schemas.openxmlformats.org/package/2006/relationships"><Relationship Id="rId2" Type="http://schemas.openxmlformats.org/officeDocument/2006/relationships/slide" Target="../slides/slide196.xml"/><Relationship Id="rId1" Type="http://schemas.openxmlformats.org/officeDocument/2006/relationships/notesMaster" Target="../notesMasters/notesMaster1.xml"/></Relationships>
</file>

<file path=ppt/notesSlides/_rels/notesSlide196.xml.rels><?xml version="1.0" encoding="UTF-8" standalone="yes"?>
<Relationships xmlns="http://schemas.openxmlformats.org/package/2006/relationships"><Relationship Id="rId2" Type="http://schemas.openxmlformats.org/officeDocument/2006/relationships/slide" Target="../slides/slide197.xml"/><Relationship Id="rId1" Type="http://schemas.openxmlformats.org/officeDocument/2006/relationships/notesMaster" Target="../notesMasters/notesMaster1.xml"/></Relationships>
</file>

<file path=ppt/notesSlides/_rels/notesSlide197.xml.rels><?xml version="1.0" encoding="UTF-8" standalone="yes"?>
<Relationships xmlns="http://schemas.openxmlformats.org/package/2006/relationships"><Relationship Id="rId2" Type="http://schemas.openxmlformats.org/officeDocument/2006/relationships/slide" Target="../slides/slide198.xml"/><Relationship Id="rId1" Type="http://schemas.openxmlformats.org/officeDocument/2006/relationships/notesMaster" Target="../notesMasters/notesMaster1.xml"/></Relationships>
</file>

<file path=ppt/notesSlides/_rels/notesSlide198.xml.rels><?xml version="1.0" encoding="UTF-8" standalone="yes"?>
<Relationships xmlns="http://schemas.openxmlformats.org/package/2006/relationships"><Relationship Id="rId2" Type="http://schemas.openxmlformats.org/officeDocument/2006/relationships/slide" Target="../slides/slide199.xml"/><Relationship Id="rId1" Type="http://schemas.openxmlformats.org/officeDocument/2006/relationships/notesMaster" Target="../notesMasters/notesMaster1.xml"/></Relationships>
</file>

<file path=ppt/notesSlides/_rels/notesSlide199.xml.rels><?xml version="1.0" encoding="UTF-8" standalone="yes"?>
<Relationships xmlns="http://schemas.openxmlformats.org/package/2006/relationships"><Relationship Id="rId2" Type="http://schemas.openxmlformats.org/officeDocument/2006/relationships/slide" Target="../slides/slide20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00.xml.rels><?xml version="1.0" encoding="UTF-8" standalone="yes"?>
<Relationships xmlns="http://schemas.openxmlformats.org/package/2006/relationships"><Relationship Id="rId2" Type="http://schemas.openxmlformats.org/officeDocument/2006/relationships/slide" Target="../slides/slide201.xml"/><Relationship Id="rId1" Type="http://schemas.openxmlformats.org/officeDocument/2006/relationships/notesMaster" Target="../notesMasters/notesMaster1.xml"/></Relationships>
</file>

<file path=ppt/notesSlides/_rels/notesSlide201.xml.rels><?xml version="1.0" encoding="UTF-8" standalone="yes"?>
<Relationships xmlns="http://schemas.openxmlformats.org/package/2006/relationships"><Relationship Id="rId2" Type="http://schemas.openxmlformats.org/officeDocument/2006/relationships/slide" Target="../slides/slide202.xml"/><Relationship Id="rId1" Type="http://schemas.openxmlformats.org/officeDocument/2006/relationships/notesMaster" Target="../notesMasters/notesMaster1.xml"/></Relationships>
</file>

<file path=ppt/notesSlides/_rels/notesSlide202.xml.rels><?xml version="1.0" encoding="UTF-8" standalone="yes"?>
<Relationships xmlns="http://schemas.openxmlformats.org/package/2006/relationships"><Relationship Id="rId2" Type="http://schemas.openxmlformats.org/officeDocument/2006/relationships/slide" Target="../slides/slide203.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49.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0.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51.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52.xml.rels><?xml version="1.0" encoding="UTF-8" standalone="yes"?>
<Relationships xmlns="http://schemas.openxmlformats.org/package/2006/relationships"><Relationship Id="rId2" Type="http://schemas.openxmlformats.org/officeDocument/2006/relationships/slide" Target="../slides/slide53.xml"/><Relationship Id="rId1" Type="http://schemas.openxmlformats.org/officeDocument/2006/relationships/notesMaster" Target="../notesMasters/notesMaster1.xml"/></Relationships>
</file>

<file path=ppt/notesSlides/_rels/notesSlide53.xml.rels><?xml version="1.0" encoding="UTF-8" standalone="yes"?>
<Relationships xmlns="http://schemas.openxmlformats.org/package/2006/relationships"><Relationship Id="rId2" Type="http://schemas.openxmlformats.org/officeDocument/2006/relationships/slide" Target="../slides/slide54.xml"/><Relationship Id="rId1" Type="http://schemas.openxmlformats.org/officeDocument/2006/relationships/notesMaster" Target="../notesMasters/notesMaster1.xml"/></Relationships>
</file>

<file path=ppt/notesSlides/_rels/notesSlide54.xml.rels><?xml version="1.0" encoding="UTF-8" standalone="yes"?>
<Relationships xmlns="http://schemas.openxmlformats.org/package/2006/relationships"><Relationship Id="rId2" Type="http://schemas.openxmlformats.org/officeDocument/2006/relationships/slide" Target="../slides/slide55.xml"/><Relationship Id="rId1" Type="http://schemas.openxmlformats.org/officeDocument/2006/relationships/notesMaster" Target="../notesMasters/notesMaster1.xml"/></Relationships>
</file>

<file path=ppt/notesSlides/_rels/notesSlide55.xml.rels><?xml version="1.0" encoding="UTF-8" standalone="yes"?>
<Relationships xmlns="http://schemas.openxmlformats.org/package/2006/relationships"><Relationship Id="rId2" Type="http://schemas.openxmlformats.org/officeDocument/2006/relationships/slide" Target="../slides/slide56.xml"/><Relationship Id="rId1" Type="http://schemas.openxmlformats.org/officeDocument/2006/relationships/notesMaster" Target="../notesMasters/notesMaster1.xml"/></Relationships>
</file>

<file path=ppt/notesSlides/_rels/notesSlide56.xml.rels><?xml version="1.0" encoding="UTF-8" standalone="yes"?>
<Relationships xmlns="http://schemas.openxmlformats.org/package/2006/relationships"><Relationship Id="rId2" Type="http://schemas.openxmlformats.org/officeDocument/2006/relationships/slide" Target="../slides/slide57.xml"/><Relationship Id="rId1" Type="http://schemas.openxmlformats.org/officeDocument/2006/relationships/notesMaster" Target="../notesMasters/notesMaster1.xml"/></Relationships>
</file>

<file path=ppt/notesSlides/_rels/notesSlide57.xml.rels><?xml version="1.0" encoding="UTF-8" standalone="yes"?>
<Relationships xmlns="http://schemas.openxmlformats.org/package/2006/relationships"><Relationship Id="rId2" Type="http://schemas.openxmlformats.org/officeDocument/2006/relationships/slide" Target="../slides/slide58.xml"/><Relationship Id="rId1" Type="http://schemas.openxmlformats.org/officeDocument/2006/relationships/notesMaster" Target="../notesMasters/notesMaster1.xml"/></Relationships>
</file>

<file path=ppt/notesSlides/_rels/notesSlide58.xml.rels><?xml version="1.0" encoding="UTF-8" standalone="yes"?>
<Relationships xmlns="http://schemas.openxmlformats.org/package/2006/relationships"><Relationship Id="rId2" Type="http://schemas.openxmlformats.org/officeDocument/2006/relationships/slide" Target="../slides/slide59.xml"/><Relationship Id="rId1" Type="http://schemas.openxmlformats.org/officeDocument/2006/relationships/notesMaster" Target="../notesMasters/notesMaster1.xml"/></Relationships>
</file>

<file path=ppt/notesSlides/_rels/notesSlide59.xml.rels><?xml version="1.0" encoding="UTF-8" standalone="yes"?>
<Relationships xmlns="http://schemas.openxmlformats.org/package/2006/relationships"><Relationship Id="rId2" Type="http://schemas.openxmlformats.org/officeDocument/2006/relationships/slide" Target="../slides/slide6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0.xml.rels><?xml version="1.0" encoding="UTF-8" standalone="yes"?>
<Relationships xmlns="http://schemas.openxmlformats.org/package/2006/relationships"><Relationship Id="rId2" Type="http://schemas.openxmlformats.org/officeDocument/2006/relationships/slide" Target="../slides/slide61.xml"/><Relationship Id="rId1" Type="http://schemas.openxmlformats.org/officeDocument/2006/relationships/notesMaster" Target="../notesMasters/notesMaster1.xml"/></Relationships>
</file>

<file path=ppt/notesSlides/_rels/notesSlide61.xml.rels><?xml version="1.0" encoding="UTF-8" standalone="yes"?>
<Relationships xmlns="http://schemas.openxmlformats.org/package/2006/relationships"><Relationship Id="rId2" Type="http://schemas.openxmlformats.org/officeDocument/2006/relationships/slide" Target="../slides/slide62.xml"/><Relationship Id="rId1" Type="http://schemas.openxmlformats.org/officeDocument/2006/relationships/notesMaster" Target="../notesMasters/notesMaster1.xml"/></Relationships>
</file>

<file path=ppt/notesSlides/_rels/notesSlide62.xml.rels><?xml version="1.0" encoding="UTF-8" standalone="yes"?>
<Relationships xmlns="http://schemas.openxmlformats.org/package/2006/relationships"><Relationship Id="rId2" Type="http://schemas.openxmlformats.org/officeDocument/2006/relationships/slide" Target="../slides/slide63.xml"/><Relationship Id="rId1" Type="http://schemas.openxmlformats.org/officeDocument/2006/relationships/notesMaster" Target="../notesMasters/notesMaster1.xml"/></Relationships>
</file>

<file path=ppt/notesSlides/_rels/notesSlide63.xml.rels><?xml version="1.0" encoding="UTF-8" standalone="yes"?>
<Relationships xmlns="http://schemas.openxmlformats.org/package/2006/relationships"><Relationship Id="rId2" Type="http://schemas.openxmlformats.org/officeDocument/2006/relationships/slide" Target="../slides/slide64.xml"/><Relationship Id="rId1" Type="http://schemas.openxmlformats.org/officeDocument/2006/relationships/notesMaster" Target="../notesMasters/notesMaster1.xml"/></Relationships>
</file>

<file path=ppt/notesSlides/_rels/notesSlide64.xml.rels><?xml version="1.0" encoding="UTF-8" standalone="yes"?>
<Relationships xmlns="http://schemas.openxmlformats.org/package/2006/relationships"><Relationship Id="rId2" Type="http://schemas.openxmlformats.org/officeDocument/2006/relationships/slide" Target="../slides/slide65.xml"/><Relationship Id="rId1" Type="http://schemas.openxmlformats.org/officeDocument/2006/relationships/notesMaster" Target="../notesMasters/notesMaster1.xml"/></Relationships>
</file>

<file path=ppt/notesSlides/_rels/notesSlide65.xml.rels><?xml version="1.0" encoding="UTF-8" standalone="yes"?>
<Relationships xmlns="http://schemas.openxmlformats.org/package/2006/relationships"><Relationship Id="rId2" Type="http://schemas.openxmlformats.org/officeDocument/2006/relationships/slide" Target="../slides/slide66.xml"/><Relationship Id="rId1" Type="http://schemas.openxmlformats.org/officeDocument/2006/relationships/notesMaster" Target="../notesMasters/notesMaster1.xml"/></Relationships>
</file>

<file path=ppt/notesSlides/_rels/notesSlide66.xml.rels><?xml version="1.0" encoding="UTF-8" standalone="yes"?>
<Relationships xmlns="http://schemas.openxmlformats.org/package/2006/relationships"><Relationship Id="rId2" Type="http://schemas.openxmlformats.org/officeDocument/2006/relationships/slide" Target="../slides/slide67.xml"/><Relationship Id="rId1" Type="http://schemas.openxmlformats.org/officeDocument/2006/relationships/notesMaster" Target="../notesMasters/notesMaster1.xml"/></Relationships>
</file>

<file path=ppt/notesSlides/_rels/notesSlide67.xml.rels><?xml version="1.0" encoding="UTF-8" standalone="yes"?>
<Relationships xmlns="http://schemas.openxmlformats.org/package/2006/relationships"><Relationship Id="rId2" Type="http://schemas.openxmlformats.org/officeDocument/2006/relationships/slide" Target="../slides/slide68.xml"/><Relationship Id="rId1" Type="http://schemas.openxmlformats.org/officeDocument/2006/relationships/notesMaster" Target="../notesMasters/notesMaster1.xml"/></Relationships>
</file>

<file path=ppt/notesSlides/_rels/notesSlide68.xml.rels><?xml version="1.0" encoding="UTF-8" standalone="yes"?>
<Relationships xmlns="http://schemas.openxmlformats.org/package/2006/relationships"><Relationship Id="rId2" Type="http://schemas.openxmlformats.org/officeDocument/2006/relationships/slide" Target="../slides/slide69.xml"/><Relationship Id="rId1" Type="http://schemas.openxmlformats.org/officeDocument/2006/relationships/notesMaster" Target="../notesMasters/notesMaster1.xml"/></Relationships>
</file>

<file path=ppt/notesSlides/_rels/notesSlide69.xml.rels><?xml version="1.0" encoding="UTF-8" standalone="yes"?>
<Relationships xmlns="http://schemas.openxmlformats.org/package/2006/relationships"><Relationship Id="rId2" Type="http://schemas.openxmlformats.org/officeDocument/2006/relationships/slide" Target="../slides/slide7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0.xml.rels><?xml version="1.0" encoding="UTF-8" standalone="yes"?>
<Relationships xmlns="http://schemas.openxmlformats.org/package/2006/relationships"><Relationship Id="rId2" Type="http://schemas.openxmlformats.org/officeDocument/2006/relationships/slide" Target="../slides/slide71.xml"/><Relationship Id="rId1" Type="http://schemas.openxmlformats.org/officeDocument/2006/relationships/notesMaster" Target="../notesMasters/notesMaster1.xml"/></Relationships>
</file>

<file path=ppt/notesSlides/_rels/notesSlide71.xml.rels><?xml version="1.0" encoding="UTF-8" standalone="yes"?>
<Relationships xmlns="http://schemas.openxmlformats.org/package/2006/relationships"><Relationship Id="rId2" Type="http://schemas.openxmlformats.org/officeDocument/2006/relationships/slide" Target="../slides/slide72.xml"/><Relationship Id="rId1" Type="http://schemas.openxmlformats.org/officeDocument/2006/relationships/notesMaster" Target="../notesMasters/notesMaster1.xml"/></Relationships>
</file>

<file path=ppt/notesSlides/_rels/notesSlide72.xml.rels><?xml version="1.0" encoding="UTF-8" standalone="yes"?>
<Relationships xmlns="http://schemas.openxmlformats.org/package/2006/relationships"><Relationship Id="rId2" Type="http://schemas.openxmlformats.org/officeDocument/2006/relationships/slide" Target="../slides/slide73.xml"/><Relationship Id="rId1" Type="http://schemas.openxmlformats.org/officeDocument/2006/relationships/notesMaster" Target="../notesMasters/notesMaster1.xml"/></Relationships>
</file>

<file path=ppt/notesSlides/_rels/notesSlide73.xml.rels><?xml version="1.0" encoding="UTF-8" standalone="yes"?>
<Relationships xmlns="http://schemas.openxmlformats.org/package/2006/relationships"><Relationship Id="rId2" Type="http://schemas.openxmlformats.org/officeDocument/2006/relationships/slide" Target="../slides/slide74.xml"/><Relationship Id="rId1" Type="http://schemas.openxmlformats.org/officeDocument/2006/relationships/notesMaster" Target="../notesMasters/notesMaster1.xml"/></Relationships>
</file>

<file path=ppt/notesSlides/_rels/notesSlide74.xml.rels><?xml version="1.0" encoding="UTF-8" standalone="yes"?>
<Relationships xmlns="http://schemas.openxmlformats.org/package/2006/relationships"><Relationship Id="rId2" Type="http://schemas.openxmlformats.org/officeDocument/2006/relationships/slide" Target="../slides/slide75.xml"/><Relationship Id="rId1" Type="http://schemas.openxmlformats.org/officeDocument/2006/relationships/notesMaster" Target="../notesMasters/notesMaster1.xml"/></Relationships>
</file>

<file path=ppt/notesSlides/_rels/notesSlide75.xml.rels><?xml version="1.0" encoding="UTF-8" standalone="yes"?>
<Relationships xmlns="http://schemas.openxmlformats.org/package/2006/relationships"><Relationship Id="rId2" Type="http://schemas.openxmlformats.org/officeDocument/2006/relationships/slide" Target="../slides/slide76.xml"/><Relationship Id="rId1" Type="http://schemas.openxmlformats.org/officeDocument/2006/relationships/notesMaster" Target="../notesMasters/notesMaster1.xml"/></Relationships>
</file>

<file path=ppt/notesSlides/_rels/notesSlide76.xml.rels><?xml version="1.0" encoding="UTF-8" standalone="yes"?>
<Relationships xmlns="http://schemas.openxmlformats.org/package/2006/relationships"><Relationship Id="rId2" Type="http://schemas.openxmlformats.org/officeDocument/2006/relationships/slide" Target="../slides/slide77.xml"/><Relationship Id="rId1" Type="http://schemas.openxmlformats.org/officeDocument/2006/relationships/notesMaster" Target="../notesMasters/notesMaster1.xml"/></Relationships>
</file>

<file path=ppt/notesSlides/_rels/notesSlide77.xml.rels><?xml version="1.0" encoding="UTF-8" standalone="yes"?>
<Relationships xmlns="http://schemas.openxmlformats.org/package/2006/relationships"><Relationship Id="rId2" Type="http://schemas.openxmlformats.org/officeDocument/2006/relationships/slide" Target="../slides/slide78.xml"/><Relationship Id="rId1" Type="http://schemas.openxmlformats.org/officeDocument/2006/relationships/notesMaster" Target="../notesMasters/notesMaster1.xml"/></Relationships>
</file>

<file path=ppt/notesSlides/_rels/notesSlide78.xml.rels><?xml version="1.0" encoding="UTF-8" standalone="yes"?>
<Relationships xmlns="http://schemas.openxmlformats.org/package/2006/relationships"><Relationship Id="rId2" Type="http://schemas.openxmlformats.org/officeDocument/2006/relationships/slide" Target="../slides/slide79.xml"/><Relationship Id="rId1" Type="http://schemas.openxmlformats.org/officeDocument/2006/relationships/notesMaster" Target="../notesMasters/notesMaster1.xml"/></Relationships>
</file>

<file path=ppt/notesSlides/_rels/notesSlide79.xml.rels><?xml version="1.0" encoding="UTF-8" standalone="yes"?>
<Relationships xmlns="http://schemas.openxmlformats.org/package/2006/relationships"><Relationship Id="rId2" Type="http://schemas.openxmlformats.org/officeDocument/2006/relationships/slide" Target="../slides/slide8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0.xml.rels><?xml version="1.0" encoding="UTF-8" standalone="yes"?>
<Relationships xmlns="http://schemas.openxmlformats.org/package/2006/relationships"><Relationship Id="rId2" Type="http://schemas.openxmlformats.org/officeDocument/2006/relationships/slide" Target="../slides/slide81.xml"/><Relationship Id="rId1" Type="http://schemas.openxmlformats.org/officeDocument/2006/relationships/notesMaster" Target="../notesMasters/notesMaster1.xml"/></Relationships>
</file>

<file path=ppt/notesSlides/_rels/notesSlide81.xml.rels><?xml version="1.0" encoding="UTF-8" standalone="yes"?>
<Relationships xmlns="http://schemas.openxmlformats.org/package/2006/relationships"><Relationship Id="rId2" Type="http://schemas.openxmlformats.org/officeDocument/2006/relationships/slide" Target="../slides/slide82.xml"/><Relationship Id="rId1" Type="http://schemas.openxmlformats.org/officeDocument/2006/relationships/notesMaster" Target="../notesMasters/notesMaster1.xml"/></Relationships>
</file>

<file path=ppt/notesSlides/_rels/notesSlide82.xml.rels><?xml version="1.0" encoding="UTF-8" standalone="yes"?>
<Relationships xmlns="http://schemas.openxmlformats.org/package/2006/relationships"><Relationship Id="rId2" Type="http://schemas.openxmlformats.org/officeDocument/2006/relationships/slide" Target="../slides/slide83.xml"/><Relationship Id="rId1" Type="http://schemas.openxmlformats.org/officeDocument/2006/relationships/notesMaster" Target="../notesMasters/notesMaster1.xml"/></Relationships>
</file>

<file path=ppt/notesSlides/_rels/notesSlide83.xml.rels><?xml version="1.0" encoding="UTF-8" standalone="yes"?>
<Relationships xmlns="http://schemas.openxmlformats.org/package/2006/relationships"><Relationship Id="rId2" Type="http://schemas.openxmlformats.org/officeDocument/2006/relationships/slide" Target="../slides/slide84.xml"/><Relationship Id="rId1" Type="http://schemas.openxmlformats.org/officeDocument/2006/relationships/notesMaster" Target="../notesMasters/notesMaster1.xml"/></Relationships>
</file>

<file path=ppt/notesSlides/_rels/notesSlide84.xml.rels><?xml version="1.0" encoding="UTF-8" standalone="yes"?>
<Relationships xmlns="http://schemas.openxmlformats.org/package/2006/relationships"><Relationship Id="rId2" Type="http://schemas.openxmlformats.org/officeDocument/2006/relationships/slide" Target="../slides/slide85.xml"/><Relationship Id="rId1" Type="http://schemas.openxmlformats.org/officeDocument/2006/relationships/notesMaster" Target="../notesMasters/notesMaster1.xml"/></Relationships>
</file>

<file path=ppt/notesSlides/_rels/notesSlide85.xml.rels><?xml version="1.0" encoding="UTF-8" standalone="yes"?>
<Relationships xmlns="http://schemas.openxmlformats.org/package/2006/relationships"><Relationship Id="rId2" Type="http://schemas.openxmlformats.org/officeDocument/2006/relationships/slide" Target="../slides/slide86.xml"/><Relationship Id="rId1" Type="http://schemas.openxmlformats.org/officeDocument/2006/relationships/notesMaster" Target="../notesMasters/notesMaster1.xml"/></Relationships>
</file>

<file path=ppt/notesSlides/_rels/notesSlide86.xml.rels><?xml version="1.0" encoding="UTF-8" standalone="yes"?>
<Relationships xmlns="http://schemas.openxmlformats.org/package/2006/relationships"><Relationship Id="rId2" Type="http://schemas.openxmlformats.org/officeDocument/2006/relationships/slide" Target="../slides/slide87.xml"/><Relationship Id="rId1" Type="http://schemas.openxmlformats.org/officeDocument/2006/relationships/notesMaster" Target="../notesMasters/notesMaster1.xml"/></Relationships>
</file>

<file path=ppt/notesSlides/_rels/notesSlide87.xml.rels><?xml version="1.0" encoding="UTF-8" standalone="yes"?>
<Relationships xmlns="http://schemas.openxmlformats.org/package/2006/relationships"><Relationship Id="rId2" Type="http://schemas.openxmlformats.org/officeDocument/2006/relationships/slide" Target="../slides/slide88.xml"/><Relationship Id="rId1" Type="http://schemas.openxmlformats.org/officeDocument/2006/relationships/notesMaster" Target="../notesMasters/notesMaster1.xml"/></Relationships>
</file>

<file path=ppt/notesSlides/_rels/notesSlide88.xml.rels><?xml version="1.0" encoding="UTF-8" standalone="yes"?>
<Relationships xmlns="http://schemas.openxmlformats.org/package/2006/relationships"><Relationship Id="rId2" Type="http://schemas.openxmlformats.org/officeDocument/2006/relationships/slide" Target="../slides/slide89.xml"/><Relationship Id="rId1" Type="http://schemas.openxmlformats.org/officeDocument/2006/relationships/notesMaster" Target="../notesMasters/notesMaster1.xml"/></Relationships>
</file>

<file path=ppt/notesSlides/_rels/notesSlide89.xml.rels><?xml version="1.0" encoding="UTF-8" standalone="yes"?>
<Relationships xmlns="http://schemas.openxmlformats.org/package/2006/relationships"><Relationship Id="rId2" Type="http://schemas.openxmlformats.org/officeDocument/2006/relationships/slide" Target="../slides/slide9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0.xml.rels><?xml version="1.0" encoding="UTF-8" standalone="yes"?>
<Relationships xmlns="http://schemas.openxmlformats.org/package/2006/relationships"><Relationship Id="rId2" Type="http://schemas.openxmlformats.org/officeDocument/2006/relationships/slide" Target="../slides/slide91.xml"/><Relationship Id="rId1" Type="http://schemas.openxmlformats.org/officeDocument/2006/relationships/notesMaster" Target="../notesMasters/notesMaster1.xml"/></Relationships>
</file>

<file path=ppt/notesSlides/_rels/notesSlide91.xml.rels><?xml version="1.0" encoding="UTF-8" standalone="yes"?>
<Relationships xmlns="http://schemas.openxmlformats.org/package/2006/relationships"><Relationship Id="rId2" Type="http://schemas.openxmlformats.org/officeDocument/2006/relationships/slide" Target="../slides/slide92.xml"/><Relationship Id="rId1" Type="http://schemas.openxmlformats.org/officeDocument/2006/relationships/notesMaster" Target="../notesMasters/notesMaster1.xml"/></Relationships>
</file>

<file path=ppt/notesSlides/_rels/notesSlide92.xml.rels><?xml version="1.0" encoding="UTF-8" standalone="yes"?>
<Relationships xmlns="http://schemas.openxmlformats.org/package/2006/relationships"><Relationship Id="rId2" Type="http://schemas.openxmlformats.org/officeDocument/2006/relationships/slide" Target="../slides/slide93.xml"/><Relationship Id="rId1" Type="http://schemas.openxmlformats.org/officeDocument/2006/relationships/notesMaster" Target="../notesMasters/notesMaster1.xml"/></Relationships>
</file>

<file path=ppt/notesSlides/_rels/notesSlide93.xml.rels><?xml version="1.0" encoding="UTF-8" standalone="yes"?>
<Relationships xmlns="http://schemas.openxmlformats.org/package/2006/relationships"><Relationship Id="rId2" Type="http://schemas.openxmlformats.org/officeDocument/2006/relationships/slide" Target="../slides/slide94.xml"/><Relationship Id="rId1" Type="http://schemas.openxmlformats.org/officeDocument/2006/relationships/notesMaster" Target="../notesMasters/notesMaster1.xml"/></Relationships>
</file>

<file path=ppt/notesSlides/_rels/notesSlide94.xml.rels><?xml version="1.0" encoding="UTF-8" standalone="yes"?>
<Relationships xmlns="http://schemas.openxmlformats.org/package/2006/relationships"><Relationship Id="rId2" Type="http://schemas.openxmlformats.org/officeDocument/2006/relationships/slide" Target="../slides/slide95.xml"/><Relationship Id="rId1" Type="http://schemas.openxmlformats.org/officeDocument/2006/relationships/notesMaster" Target="../notesMasters/notesMaster1.xml"/></Relationships>
</file>

<file path=ppt/notesSlides/_rels/notesSlide95.xml.rels><?xml version="1.0" encoding="UTF-8" standalone="yes"?>
<Relationships xmlns="http://schemas.openxmlformats.org/package/2006/relationships"><Relationship Id="rId2" Type="http://schemas.openxmlformats.org/officeDocument/2006/relationships/slide" Target="../slides/slide96.xml"/><Relationship Id="rId1" Type="http://schemas.openxmlformats.org/officeDocument/2006/relationships/notesMaster" Target="../notesMasters/notesMaster1.xml"/></Relationships>
</file>

<file path=ppt/notesSlides/_rels/notesSlide96.xml.rels><?xml version="1.0" encoding="UTF-8" standalone="yes"?>
<Relationships xmlns="http://schemas.openxmlformats.org/package/2006/relationships"><Relationship Id="rId2" Type="http://schemas.openxmlformats.org/officeDocument/2006/relationships/slide" Target="../slides/slide97.xml"/><Relationship Id="rId1" Type="http://schemas.openxmlformats.org/officeDocument/2006/relationships/notesMaster" Target="../notesMasters/notesMaster1.xml"/></Relationships>
</file>

<file path=ppt/notesSlides/_rels/notesSlide97.xml.rels><?xml version="1.0" encoding="UTF-8" standalone="yes"?>
<Relationships xmlns="http://schemas.openxmlformats.org/package/2006/relationships"><Relationship Id="rId2" Type="http://schemas.openxmlformats.org/officeDocument/2006/relationships/slide" Target="../slides/slide98.xml"/><Relationship Id="rId1" Type="http://schemas.openxmlformats.org/officeDocument/2006/relationships/notesMaster" Target="../notesMasters/notesMaster1.xml"/></Relationships>
</file>

<file path=ppt/notesSlides/_rels/notesSlide98.xml.rels><?xml version="1.0" encoding="UTF-8" standalone="yes"?>
<Relationships xmlns="http://schemas.openxmlformats.org/package/2006/relationships"><Relationship Id="rId2" Type="http://schemas.openxmlformats.org/officeDocument/2006/relationships/slide" Target="../slides/slide99.xml"/><Relationship Id="rId1" Type="http://schemas.openxmlformats.org/officeDocument/2006/relationships/notesMaster" Target="../notesMasters/notesMaster1.xml"/></Relationships>
</file>

<file path=ppt/notesSlides/_rels/notesSlide99.xml.rels><?xml version="1.0" encoding="UTF-8" standalone="yes"?>
<Relationships xmlns="http://schemas.openxmlformats.org/package/2006/relationships"><Relationship Id="rId2" Type="http://schemas.openxmlformats.org/officeDocument/2006/relationships/slide" Target="../slides/slide10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CD745AA-EAD1-428A-A59E-6856844AF324}" type="slidenum">
              <a:rPr lang="en-US" altLang="en-US"/>
              <a:pPr/>
              <a:t>2</a:t>
            </a:fld>
            <a:endParaRPr lang="en-US" altLang="en-US"/>
          </a:p>
        </p:txBody>
      </p:sp>
      <p:sp>
        <p:nvSpPr>
          <p:cNvPr id="638978" name="Rectangle 2"/>
          <p:cNvSpPr>
            <a:spLocks noChangeArrowheads="1" noTextEdit="1"/>
          </p:cNvSpPr>
          <p:nvPr>
            <p:ph type="sldImg"/>
          </p:nvPr>
        </p:nvSpPr>
        <p:spPr>
          <a:ln/>
        </p:spPr>
      </p:sp>
      <p:sp>
        <p:nvSpPr>
          <p:cNvPr id="6389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DB39A8E-A644-4A4C-BFB7-931231D1DF25}" type="slidenum">
              <a:rPr lang="en-US" altLang="en-US"/>
              <a:pPr/>
              <a:t>11</a:t>
            </a:fld>
            <a:endParaRPr lang="en-US" altLang="en-US"/>
          </a:p>
        </p:txBody>
      </p:sp>
      <p:sp>
        <p:nvSpPr>
          <p:cNvPr id="643074" name="Rectangle 2"/>
          <p:cNvSpPr>
            <a:spLocks noChangeArrowheads="1" noTextEdit="1"/>
          </p:cNvSpPr>
          <p:nvPr>
            <p:ph type="sldImg"/>
          </p:nvPr>
        </p:nvSpPr>
        <p:spPr>
          <a:ln/>
        </p:spPr>
      </p:sp>
      <p:sp>
        <p:nvSpPr>
          <p:cNvPr id="6430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141CA0A-9F16-4330-BD17-BBE34AA607D3}" type="slidenum">
              <a:rPr lang="en-US" altLang="en-US"/>
              <a:pPr/>
              <a:t>101</a:t>
            </a:fld>
            <a:endParaRPr lang="en-US" altLang="en-US"/>
          </a:p>
        </p:txBody>
      </p:sp>
      <p:sp>
        <p:nvSpPr>
          <p:cNvPr id="916482" name="Rectangle 2"/>
          <p:cNvSpPr>
            <a:spLocks noChangeArrowheads="1" noTextEdit="1"/>
          </p:cNvSpPr>
          <p:nvPr>
            <p:ph type="sldImg"/>
          </p:nvPr>
        </p:nvSpPr>
        <p:spPr>
          <a:ln/>
        </p:spPr>
      </p:sp>
      <p:sp>
        <p:nvSpPr>
          <p:cNvPr id="9164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BF29588-8F40-4BF2-9C45-FC5313A32B89}" type="slidenum">
              <a:rPr lang="en-US" altLang="en-US"/>
              <a:pPr/>
              <a:t>102</a:t>
            </a:fld>
            <a:endParaRPr lang="en-US" altLang="en-US"/>
          </a:p>
        </p:txBody>
      </p:sp>
      <p:sp>
        <p:nvSpPr>
          <p:cNvPr id="690178" name="Rectangle 2"/>
          <p:cNvSpPr>
            <a:spLocks noChangeArrowheads="1" noTextEdit="1"/>
          </p:cNvSpPr>
          <p:nvPr>
            <p:ph type="sldImg"/>
          </p:nvPr>
        </p:nvSpPr>
        <p:spPr>
          <a:ln/>
        </p:spPr>
      </p:sp>
      <p:sp>
        <p:nvSpPr>
          <p:cNvPr id="6901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3EE5226-E3B0-4C8D-84F7-6B989DECCD8E}" type="slidenum">
              <a:rPr lang="en-US" altLang="en-US"/>
              <a:pPr/>
              <a:t>103</a:t>
            </a:fld>
            <a:endParaRPr lang="en-US" altLang="en-US"/>
          </a:p>
        </p:txBody>
      </p:sp>
      <p:sp>
        <p:nvSpPr>
          <p:cNvPr id="918530" name="Rectangle 2"/>
          <p:cNvSpPr>
            <a:spLocks noChangeArrowheads="1" noTextEdit="1"/>
          </p:cNvSpPr>
          <p:nvPr>
            <p:ph type="sldImg"/>
          </p:nvPr>
        </p:nvSpPr>
        <p:spPr>
          <a:ln/>
        </p:spPr>
      </p:sp>
      <p:sp>
        <p:nvSpPr>
          <p:cNvPr id="9185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36FD42D-D3E9-47AE-B98F-79CD0A53A1C9}" type="slidenum">
              <a:rPr lang="en-US" altLang="en-US"/>
              <a:pPr/>
              <a:t>104</a:t>
            </a:fld>
            <a:endParaRPr lang="en-US" altLang="en-US"/>
          </a:p>
        </p:txBody>
      </p:sp>
      <p:sp>
        <p:nvSpPr>
          <p:cNvPr id="920578" name="Rectangle 2"/>
          <p:cNvSpPr>
            <a:spLocks noChangeArrowheads="1" noTextEdit="1"/>
          </p:cNvSpPr>
          <p:nvPr>
            <p:ph type="sldImg"/>
          </p:nvPr>
        </p:nvSpPr>
        <p:spPr>
          <a:ln/>
        </p:spPr>
      </p:sp>
      <p:sp>
        <p:nvSpPr>
          <p:cNvPr id="9205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8322B73-0C37-44A0-A412-1F95804D0909}" type="slidenum">
              <a:rPr lang="en-US" altLang="en-US"/>
              <a:pPr/>
              <a:t>105</a:t>
            </a:fld>
            <a:endParaRPr lang="en-US" altLang="en-US"/>
          </a:p>
        </p:txBody>
      </p:sp>
      <p:sp>
        <p:nvSpPr>
          <p:cNvPr id="922626" name="Rectangle 2"/>
          <p:cNvSpPr>
            <a:spLocks noChangeArrowheads="1" noTextEdit="1"/>
          </p:cNvSpPr>
          <p:nvPr>
            <p:ph type="sldImg"/>
          </p:nvPr>
        </p:nvSpPr>
        <p:spPr>
          <a:ln/>
        </p:spPr>
      </p:sp>
      <p:sp>
        <p:nvSpPr>
          <p:cNvPr id="9226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44D3D37-B2DA-4A95-BFB3-8B7D222EEF79}" type="slidenum">
              <a:rPr lang="en-US" altLang="en-US"/>
              <a:pPr/>
              <a:t>106</a:t>
            </a:fld>
            <a:endParaRPr lang="en-US" altLang="en-US"/>
          </a:p>
        </p:txBody>
      </p:sp>
      <p:sp>
        <p:nvSpPr>
          <p:cNvPr id="692226" name="Rectangle 2"/>
          <p:cNvSpPr>
            <a:spLocks noChangeArrowheads="1" noTextEdit="1"/>
          </p:cNvSpPr>
          <p:nvPr>
            <p:ph type="sldImg"/>
          </p:nvPr>
        </p:nvSpPr>
        <p:spPr>
          <a:ln/>
        </p:spPr>
      </p:sp>
      <p:sp>
        <p:nvSpPr>
          <p:cNvPr id="6922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738E7FA-952F-4FDD-959A-352E006016A0}" type="slidenum">
              <a:rPr lang="en-US" altLang="en-US"/>
              <a:pPr/>
              <a:t>107</a:t>
            </a:fld>
            <a:endParaRPr lang="en-US" altLang="en-US"/>
          </a:p>
        </p:txBody>
      </p:sp>
      <p:sp>
        <p:nvSpPr>
          <p:cNvPr id="924674" name="Rectangle 2"/>
          <p:cNvSpPr>
            <a:spLocks noChangeArrowheads="1" noTextEdit="1"/>
          </p:cNvSpPr>
          <p:nvPr>
            <p:ph type="sldImg"/>
          </p:nvPr>
        </p:nvSpPr>
        <p:spPr>
          <a:ln/>
        </p:spPr>
      </p:sp>
      <p:sp>
        <p:nvSpPr>
          <p:cNvPr id="9246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8C0A4BA-6707-401B-B618-DBFFDEB815B8}" type="slidenum">
              <a:rPr lang="en-US" altLang="en-US"/>
              <a:pPr/>
              <a:t>108</a:t>
            </a:fld>
            <a:endParaRPr lang="en-US" altLang="en-US"/>
          </a:p>
        </p:txBody>
      </p:sp>
      <p:sp>
        <p:nvSpPr>
          <p:cNvPr id="698370" name="Rectangle 2"/>
          <p:cNvSpPr>
            <a:spLocks noChangeArrowheads="1" noTextEdit="1"/>
          </p:cNvSpPr>
          <p:nvPr>
            <p:ph type="sldImg"/>
          </p:nvPr>
        </p:nvSpPr>
        <p:spPr>
          <a:ln/>
        </p:spPr>
      </p:sp>
      <p:sp>
        <p:nvSpPr>
          <p:cNvPr id="6983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7E9B660-0581-4585-9B97-B065F408F1A8}" type="slidenum">
              <a:rPr lang="en-US" altLang="en-US"/>
              <a:pPr/>
              <a:t>109</a:t>
            </a:fld>
            <a:endParaRPr lang="en-US" altLang="en-US"/>
          </a:p>
        </p:txBody>
      </p:sp>
      <p:sp>
        <p:nvSpPr>
          <p:cNvPr id="926722" name="Rectangle 2"/>
          <p:cNvSpPr>
            <a:spLocks noChangeArrowheads="1" noTextEdit="1"/>
          </p:cNvSpPr>
          <p:nvPr>
            <p:ph type="sldImg"/>
          </p:nvPr>
        </p:nvSpPr>
        <p:spPr>
          <a:ln/>
        </p:spPr>
      </p:sp>
      <p:sp>
        <p:nvSpPr>
          <p:cNvPr id="9267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B2E546E-C7F2-4347-ABC0-4458A3441B9B}" type="slidenum">
              <a:rPr lang="en-US" altLang="en-US"/>
              <a:pPr/>
              <a:t>110</a:t>
            </a:fld>
            <a:endParaRPr lang="en-US" altLang="en-US"/>
          </a:p>
        </p:txBody>
      </p:sp>
      <p:sp>
        <p:nvSpPr>
          <p:cNvPr id="928770" name="Rectangle 2"/>
          <p:cNvSpPr>
            <a:spLocks noChangeArrowheads="1" noTextEdit="1"/>
          </p:cNvSpPr>
          <p:nvPr>
            <p:ph type="sldImg"/>
          </p:nvPr>
        </p:nvSpPr>
        <p:spPr>
          <a:ln/>
        </p:spPr>
      </p:sp>
      <p:sp>
        <p:nvSpPr>
          <p:cNvPr id="9287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AE178BC-3525-42CB-9D72-298D34B601E6}" type="slidenum">
              <a:rPr lang="en-US" altLang="en-US"/>
              <a:pPr/>
              <a:t>12</a:t>
            </a:fld>
            <a:endParaRPr lang="en-US" altLang="en-US"/>
          </a:p>
        </p:txBody>
      </p:sp>
      <p:sp>
        <p:nvSpPr>
          <p:cNvPr id="762882" name="Rectangle 2"/>
          <p:cNvSpPr>
            <a:spLocks noChangeArrowheads="1" noTextEdit="1"/>
          </p:cNvSpPr>
          <p:nvPr>
            <p:ph type="sldImg"/>
          </p:nvPr>
        </p:nvSpPr>
        <p:spPr>
          <a:ln/>
        </p:spPr>
      </p:sp>
      <p:sp>
        <p:nvSpPr>
          <p:cNvPr id="7628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7E65F95-0640-4D2C-B7E2-FBB82533F9FE}" type="slidenum">
              <a:rPr lang="en-US" altLang="en-US"/>
              <a:pPr/>
              <a:t>111</a:t>
            </a:fld>
            <a:endParaRPr lang="en-US" altLang="en-US"/>
          </a:p>
        </p:txBody>
      </p:sp>
      <p:sp>
        <p:nvSpPr>
          <p:cNvPr id="930818" name="Rectangle 2"/>
          <p:cNvSpPr>
            <a:spLocks noChangeArrowheads="1" noTextEdit="1"/>
          </p:cNvSpPr>
          <p:nvPr>
            <p:ph type="sldImg"/>
          </p:nvPr>
        </p:nvSpPr>
        <p:spPr>
          <a:ln/>
        </p:spPr>
      </p:sp>
      <p:sp>
        <p:nvSpPr>
          <p:cNvPr id="9308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82929B7-A320-47C3-9D06-1D6F306079BC}" type="slidenum">
              <a:rPr lang="en-US" altLang="en-US"/>
              <a:pPr/>
              <a:t>112</a:t>
            </a:fld>
            <a:endParaRPr lang="en-US" altLang="en-US"/>
          </a:p>
        </p:txBody>
      </p:sp>
      <p:sp>
        <p:nvSpPr>
          <p:cNvPr id="700418" name="Rectangle 2"/>
          <p:cNvSpPr>
            <a:spLocks noChangeArrowheads="1" noTextEdit="1"/>
          </p:cNvSpPr>
          <p:nvPr>
            <p:ph type="sldImg"/>
          </p:nvPr>
        </p:nvSpPr>
        <p:spPr>
          <a:ln/>
        </p:spPr>
      </p:sp>
      <p:sp>
        <p:nvSpPr>
          <p:cNvPr id="7004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FD89EEB-D121-4E47-9F30-A2318B09BA01}" type="slidenum">
              <a:rPr lang="en-US" altLang="en-US"/>
              <a:pPr/>
              <a:t>113</a:t>
            </a:fld>
            <a:endParaRPr lang="en-US" altLang="en-US"/>
          </a:p>
        </p:txBody>
      </p:sp>
      <p:sp>
        <p:nvSpPr>
          <p:cNvPr id="932866" name="Rectangle 2"/>
          <p:cNvSpPr>
            <a:spLocks noChangeArrowheads="1" noTextEdit="1"/>
          </p:cNvSpPr>
          <p:nvPr>
            <p:ph type="sldImg"/>
          </p:nvPr>
        </p:nvSpPr>
        <p:spPr>
          <a:ln/>
        </p:spPr>
      </p:sp>
      <p:sp>
        <p:nvSpPr>
          <p:cNvPr id="9328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2F7A664-A064-4044-803A-A8310FCDF4FD}" type="slidenum">
              <a:rPr lang="en-US" altLang="en-US"/>
              <a:pPr/>
              <a:t>114</a:t>
            </a:fld>
            <a:endParaRPr lang="en-US" altLang="en-US"/>
          </a:p>
        </p:txBody>
      </p:sp>
      <p:sp>
        <p:nvSpPr>
          <p:cNvPr id="702466" name="Rectangle 2"/>
          <p:cNvSpPr>
            <a:spLocks noChangeArrowheads="1" noTextEdit="1"/>
          </p:cNvSpPr>
          <p:nvPr>
            <p:ph type="sldImg"/>
          </p:nvPr>
        </p:nvSpPr>
        <p:spPr>
          <a:ln/>
        </p:spPr>
      </p:sp>
      <p:sp>
        <p:nvSpPr>
          <p:cNvPr id="7024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1B7516B-9078-45C5-ACD8-F856C047F4FF}" type="slidenum">
              <a:rPr lang="en-US" altLang="en-US"/>
              <a:pPr/>
              <a:t>115</a:t>
            </a:fld>
            <a:endParaRPr lang="en-US" altLang="en-US"/>
          </a:p>
        </p:txBody>
      </p:sp>
      <p:sp>
        <p:nvSpPr>
          <p:cNvPr id="934914" name="Rectangle 2"/>
          <p:cNvSpPr>
            <a:spLocks noChangeArrowheads="1" noTextEdit="1"/>
          </p:cNvSpPr>
          <p:nvPr>
            <p:ph type="sldImg"/>
          </p:nvPr>
        </p:nvSpPr>
        <p:spPr>
          <a:ln/>
        </p:spPr>
      </p:sp>
      <p:sp>
        <p:nvSpPr>
          <p:cNvPr id="9349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0557660-0674-49B1-9435-55C07D8EC28A}" type="slidenum">
              <a:rPr lang="en-US" altLang="en-US"/>
              <a:pPr/>
              <a:t>116</a:t>
            </a:fld>
            <a:endParaRPr lang="en-US" altLang="en-US"/>
          </a:p>
        </p:txBody>
      </p:sp>
      <p:sp>
        <p:nvSpPr>
          <p:cNvPr id="704514" name="Rectangle 2"/>
          <p:cNvSpPr>
            <a:spLocks noChangeArrowheads="1" noTextEdit="1"/>
          </p:cNvSpPr>
          <p:nvPr>
            <p:ph type="sldImg"/>
          </p:nvPr>
        </p:nvSpPr>
        <p:spPr>
          <a:ln/>
        </p:spPr>
      </p:sp>
      <p:sp>
        <p:nvSpPr>
          <p:cNvPr id="7045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855F7A8-05DB-490D-A019-B6B806B0AEB6}" type="slidenum">
              <a:rPr lang="en-US" altLang="en-US"/>
              <a:pPr/>
              <a:t>117</a:t>
            </a:fld>
            <a:endParaRPr lang="en-US" altLang="en-US"/>
          </a:p>
        </p:txBody>
      </p:sp>
      <p:sp>
        <p:nvSpPr>
          <p:cNvPr id="936962" name="Rectangle 2"/>
          <p:cNvSpPr>
            <a:spLocks noChangeArrowheads="1" noTextEdit="1"/>
          </p:cNvSpPr>
          <p:nvPr>
            <p:ph type="sldImg"/>
          </p:nvPr>
        </p:nvSpPr>
        <p:spPr>
          <a:ln/>
        </p:spPr>
      </p:sp>
      <p:sp>
        <p:nvSpPr>
          <p:cNvPr id="9369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E99ADFD-1B75-4CEF-A8CD-3A480A3C732D}" type="slidenum">
              <a:rPr lang="en-US" altLang="en-US"/>
              <a:pPr/>
              <a:t>118</a:t>
            </a:fld>
            <a:endParaRPr lang="en-US" altLang="en-US"/>
          </a:p>
        </p:txBody>
      </p:sp>
      <p:sp>
        <p:nvSpPr>
          <p:cNvPr id="939010" name="Rectangle 2"/>
          <p:cNvSpPr>
            <a:spLocks noChangeArrowheads="1" noTextEdit="1"/>
          </p:cNvSpPr>
          <p:nvPr>
            <p:ph type="sldImg"/>
          </p:nvPr>
        </p:nvSpPr>
        <p:spPr>
          <a:ln/>
        </p:spPr>
      </p:sp>
      <p:sp>
        <p:nvSpPr>
          <p:cNvPr id="9390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4FE555A-CA87-49B1-A33D-A6DC3C7AA2CB}" type="slidenum">
              <a:rPr lang="en-US" altLang="en-US"/>
              <a:pPr/>
              <a:t>119</a:t>
            </a:fld>
            <a:endParaRPr lang="en-US" altLang="en-US"/>
          </a:p>
        </p:txBody>
      </p:sp>
      <p:sp>
        <p:nvSpPr>
          <p:cNvPr id="941058" name="Rectangle 2"/>
          <p:cNvSpPr>
            <a:spLocks noChangeArrowheads="1" noTextEdit="1"/>
          </p:cNvSpPr>
          <p:nvPr>
            <p:ph type="sldImg"/>
          </p:nvPr>
        </p:nvSpPr>
        <p:spPr>
          <a:ln/>
        </p:spPr>
      </p:sp>
      <p:sp>
        <p:nvSpPr>
          <p:cNvPr id="9410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6A3D7FD-344C-4B0C-A2E5-4F9904A8B7E4}" type="slidenum">
              <a:rPr lang="en-US" altLang="en-US"/>
              <a:pPr/>
              <a:t>120</a:t>
            </a:fld>
            <a:endParaRPr lang="en-US" altLang="en-US"/>
          </a:p>
        </p:txBody>
      </p:sp>
      <p:sp>
        <p:nvSpPr>
          <p:cNvPr id="943106" name="Rectangle 2"/>
          <p:cNvSpPr>
            <a:spLocks noChangeArrowheads="1" noTextEdit="1"/>
          </p:cNvSpPr>
          <p:nvPr>
            <p:ph type="sldImg"/>
          </p:nvPr>
        </p:nvSpPr>
        <p:spPr>
          <a:ln/>
        </p:spPr>
      </p:sp>
      <p:sp>
        <p:nvSpPr>
          <p:cNvPr id="9431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26CC355-83CD-415C-BC51-F92770922D67}" type="slidenum">
              <a:rPr lang="en-US" altLang="en-US"/>
              <a:pPr/>
              <a:t>13</a:t>
            </a:fld>
            <a:endParaRPr lang="en-US" altLang="en-US"/>
          </a:p>
        </p:txBody>
      </p:sp>
      <p:sp>
        <p:nvSpPr>
          <p:cNvPr id="764930" name="Rectangle 2"/>
          <p:cNvSpPr>
            <a:spLocks noChangeArrowheads="1" noTextEdit="1"/>
          </p:cNvSpPr>
          <p:nvPr>
            <p:ph type="sldImg"/>
          </p:nvPr>
        </p:nvSpPr>
        <p:spPr>
          <a:ln/>
        </p:spPr>
      </p:sp>
      <p:sp>
        <p:nvSpPr>
          <p:cNvPr id="7649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A6C7D07-5813-4B84-82A9-B1791D92149E}" type="slidenum">
              <a:rPr lang="en-US" altLang="en-US"/>
              <a:pPr/>
              <a:t>121</a:t>
            </a:fld>
            <a:endParaRPr lang="en-US" altLang="en-US"/>
          </a:p>
        </p:txBody>
      </p:sp>
      <p:sp>
        <p:nvSpPr>
          <p:cNvPr id="945154" name="Rectangle 2"/>
          <p:cNvSpPr>
            <a:spLocks noChangeArrowheads="1" noTextEdit="1"/>
          </p:cNvSpPr>
          <p:nvPr>
            <p:ph type="sldImg"/>
          </p:nvPr>
        </p:nvSpPr>
        <p:spPr>
          <a:ln/>
        </p:spPr>
      </p:sp>
      <p:sp>
        <p:nvSpPr>
          <p:cNvPr id="9451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4FBEFCF-2329-4CDE-9DD8-449F5754E426}" type="slidenum">
              <a:rPr lang="en-US" altLang="en-US"/>
              <a:pPr/>
              <a:t>122</a:t>
            </a:fld>
            <a:endParaRPr lang="en-US" altLang="en-US"/>
          </a:p>
        </p:txBody>
      </p:sp>
      <p:sp>
        <p:nvSpPr>
          <p:cNvPr id="947202" name="Rectangle 2"/>
          <p:cNvSpPr>
            <a:spLocks noChangeArrowheads="1" noTextEdit="1"/>
          </p:cNvSpPr>
          <p:nvPr>
            <p:ph type="sldImg"/>
          </p:nvPr>
        </p:nvSpPr>
        <p:spPr>
          <a:ln/>
        </p:spPr>
      </p:sp>
      <p:sp>
        <p:nvSpPr>
          <p:cNvPr id="9472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DD1F0D2-FA90-4118-B8B0-067B95F9E91C}" type="slidenum">
              <a:rPr lang="en-US" altLang="en-US"/>
              <a:pPr/>
              <a:t>123</a:t>
            </a:fld>
            <a:endParaRPr lang="en-US" altLang="en-US"/>
          </a:p>
        </p:txBody>
      </p:sp>
      <p:sp>
        <p:nvSpPr>
          <p:cNvPr id="949250" name="Rectangle 2"/>
          <p:cNvSpPr>
            <a:spLocks noChangeArrowheads="1" noTextEdit="1"/>
          </p:cNvSpPr>
          <p:nvPr>
            <p:ph type="sldImg"/>
          </p:nvPr>
        </p:nvSpPr>
        <p:spPr>
          <a:ln/>
        </p:spPr>
      </p:sp>
      <p:sp>
        <p:nvSpPr>
          <p:cNvPr id="9492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08A8234-B030-4ABD-ABF1-3C2019630C87}" type="slidenum">
              <a:rPr lang="en-US" altLang="en-US"/>
              <a:pPr/>
              <a:t>124</a:t>
            </a:fld>
            <a:endParaRPr lang="en-US" altLang="en-US"/>
          </a:p>
        </p:txBody>
      </p:sp>
      <p:sp>
        <p:nvSpPr>
          <p:cNvPr id="951298" name="Rectangle 2"/>
          <p:cNvSpPr>
            <a:spLocks noChangeArrowheads="1" noTextEdit="1"/>
          </p:cNvSpPr>
          <p:nvPr>
            <p:ph type="sldImg"/>
          </p:nvPr>
        </p:nvSpPr>
        <p:spPr>
          <a:ln/>
        </p:spPr>
      </p:sp>
      <p:sp>
        <p:nvSpPr>
          <p:cNvPr id="9512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BC902CF-14A8-4D1D-BFAC-B1FB2014E0F6}" type="slidenum">
              <a:rPr lang="en-US" altLang="en-US"/>
              <a:pPr/>
              <a:t>125</a:t>
            </a:fld>
            <a:endParaRPr lang="en-US" altLang="en-US"/>
          </a:p>
        </p:txBody>
      </p:sp>
      <p:sp>
        <p:nvSpPr>
          <p:cNvPr id="955394" name="Rectangle 2"/>
          <p:cNvSpPr>
            <a:spLocks noChangeArrowheads="1" noTextEdit="1"/>
          </p:cNvSpPr>
          <p:nvPr>
            <p:ph type="sldImg"/>
          </p:nvPr>
        </p:nvSpPr>
        <p:spPr>
          <a:ln/>
        </p:spPr>
      </p:sp>
      <p:sp>
        <p:nvSpPr>
          <p:cNvPr id="9553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7C544D0-4C5F-4712-94D6-4700F93E72C3}" type="slidenum">
              <a:rPr lang="en-US" altLang="en-US"/>
              <a:pPr/>
              <a:t>126</a:t>
            </a:fld>
            <a:endParaRPr lang="en-US" altLang="en-US"/>
          </a:p>
        </p:txBody>
      </p:sp>
      <p:sp>
        <p:nvSpPr>
          <p:cNvPr id="706562" name="Rectangle 2"/>
          <p:cNvSpPr>
            <a:spLocks noChangeArrowheads="1" noTextEdit="1"/>
          </p:cNvSpPr>
          <p:nvPr>
            <p:ph type="sldImg"/>
          </p:nvPr>
        </p:nvSpPr>
        <p:spPr>
          <a:ln/>
        </p:spPr>
      </p:sp>
      <p:sp>
        <p:nvSpPr>
          <p:cNvPr id="7065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587E681-3CF3-4DCB-BB05-71A7B26D116A}" type="slidenum">
              <a:rPr lang="en-US" altLang="en-US"/>
              <a:pPr/>
              <a:t>127</a:t>
            </a:fld>
            <a:endParaRPr lang="en-US" altLang="en-US"/>
          </a:p>
        </p:txBody>
      </p:sp>
      <p:sp>
        <p:nvSpPr>
          <p:cNvPr id="708610" name="Rectangle 2"/>
          <p:cNvSpPr>
            <a:spLocks noChangeArrowheads="1" noTextEdit="1"/>
          </p:cNvSpPr>
          <p:nvPr>
            <p:ph type="sldImg"/>
          </p:nvPr>
        </p:nvSpPr>
        <p:spPr>
          <a:ln/>
        </p:spPr>
      </p:sp>
      <p:sp>
        <p:nvSpPr>
          <p:cNvPr id="7086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47DB9CD-ADD7-4189-856F-B1EB5C3F2B82}" type="slidenum">
              <a:rPr lang="en-US" altLang="en-US"/>
              <a:pPr/>
              <a:t>128</a:t>
            </a:fld>
            <a:endParaRPr lang="en-US" altLang="en-US"/>
          </a:p>
        </p:txBody>
      </p:sp>
      <p:sp>
        <p:nvSpPr>
          <p:cNvPr id="957442" name="Rectangle 2"/>
          <p:cNvSpPr>
            <a:spLocks noChangeArrowheads="1" noTextEdit="1"/>
          </p:cNvSpPr>
          <p:nvPr>
            <p:ph type="sldImg"/>
          </p:nvPr>
        </p:nvSpPr>
        <p:spPr>
          <a:ln/>
        </p:spPr>
      </p:sp>
      <p:sp>
        <p:nvSpPr>
          <p:cNvPr id="9574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828AC6F-394F-4735-85B5-96CB6A039BBB}" type="slidenum">
              <a:rPr lang="en-US" altLang="en-US"/>
              <a:pPr/>
              <a:t>129</a:t>
            </a:fld>
            <a:endParaRPr lang="en-US" altLang="en-US"/>
          </a:p>
        </p:txBody>
      </p:sp>
      <p:sp>
        <p:nvSpPr>
          <p:cNvPr id="959490" name="Rectangle 2"/>
          <p:cNvSpPr>
            <a:spLocks noChangeArrowheads="1" noTextEdit="1"/>
          </p:cNvSpPr>
          <p:nvPr>
            <p:ph type="sldImg"/>
          </p:nvPr>
        </p:nvSpPr>
        <p:spPr>
          <a:ln/>
        </p:spPr>
      </p:sp>
      <p:sp>
        <p:nvSpPr>
          <p:cNvPr id="9594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4849B70-903B-471C-8C00-2830E43A3E2F}" type="slidenum">
              <a:rPr lang="en-US" altLang="en-US"/>
              <a:pPr/>
              <a:t>130</a:t>
            </a:fld>
            <a:endParaRPr lang="en-US" altLang="en-US"/>
          </a:p>
        </p:txBody>
      </p:sp>
      <p:sp>
        <p:nvSpPr>
          <p:cNvPr id="961538" name="Rectangle 2"/>
          <p:cNvSpPr>
            <a:spLocks noChangeArrowheads="1" noTextEdit="1"/>
          </p:cNvSpPr>
          <p:nvPr>
            <p:ph type="sldImg"/>
          </p:nvPr>
        </p:nvSpPr>
        <p:spPr>
          <a:ln/>
        </p:spPr>
      </p:sp>
      <p:sp>
        <p:nvSpPr>
          <p:cNvPr id="9615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FC8D179-CBF4-4F44-8ECA-7D5BA5DC1358}" type="slidenum">
              <a:rPr lang="en-US" altLang="en-US"/>
              <a:pPr/>
              <a:t>14</a:t>
            </a:fld>
            <a:endParaRPr lang="en-US" altLang="en-US"/>
          </a:p>
        </p:txBody>
      </p:sp>
      <p:sp>
        <p:nvSpPr>
          <p:cNvPr id="766978" name="Rectangle 2"/>
          <p:cNvSpPr>
            <a:spLocks noChangeArrowheads="1" noTextEdit="1"/>
          </p:cNvSpPr>
          <p:nvPr>
            <p:ph type="sldImg"/>
          </p:nvPr>
        </p:nvSpPr>
        <p:spPr>
          <a:ln/>
        </p:spPr>
      </p:sp>
      <p:sp>
        <p:nvSpPr>
          <p:cNvPr id="7669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3BE474A-EEE2-41B3-801D-C6B448B423F0}" type="slidenum">
              <a:rPr lang="en-US" altLang="en-US"/>
              <a:pPr/>
              <a:t>131</a:t>
            </a:fld>
            <a:endParaRPr lang="en-US" altLang="en-US"/>
          </a:p>
        </p:txBody>
      </p:sp>
      <p:sp>
        <p:nvSpPr>
          <p:cNvPr id="963586" name="Rectangle 2"/>
          <p:cNvSpPr>
            <a:spLocks noChangeArrowheads="1" noTextEdit="1"/>
          </p:cNvSpPr>
          <p:nvPr>
            <p:ph type="sldImg"/>
          </p:nvPr>
        </p:nvSpPr>
        <p:spPr>
          <a:ln/>
        </p:spPr>
      </p:sp>
      <p:sp>
        <p:nvSpPr>
          <p:cNvPr id="9635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EA484DF-816F-4287-8A1D-F28B0F96F8BD}" type="slidenum">
              <a:rPr lang="en-US" altLang="en-US"/>
              <a:pPr/>
              <a:t>132</a:t>
            </a:fld>
            <a:endParaRPr lang="en-US" altLang="en-US"/>
          </a:p>
        </p:txBody>
      </p:sp>
      <p:sp>
        <p:nvSpPr>
          <p:cNvPr id="710658" name="Rectangle 2"/>
          <p:cNvSpPr>
            <a:spLocks noChangeArrowheads="1" noTextEdit="1"/>
          </p:cNvSpPr>
          <p:nvPr>
            <p:ph type="sldImg"/>
          </p:nvPr>
        </p:nvSpPr>
        <p:spPr>
          <a:ln/>
        </p:spPr>
      </p:sp>
      <p:sp>
        <p:nvSpPr>
          <p:cNvPr id="7106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10A78B7-24EA-471D-9A96-B9C1957745FB}" type="slidenum">
              <a:rPr lang="en-US" altLang="en-US"/>
              <a:pPr/>
              <a:t>133</a:t>
            </a:fld>
            <a:endParaRPr lang="en-US" altLang="en-US"/>
          </a:p>
        </p:txBody>
      </p:sp>
      <p:sp>
        <p:nvSpPr>
          <p:cNvPr id="965634" name="Rectangle 2"/>
          <p:cNvSpPr>
            <a:spLocks noChangeArrowheads="1" noTextEdit="1"/>
          </p:cNvSpPr>
          <p:nvPr>
            <p:ph type="sldImg"/>
          </p:nvPr>
        </p:nvSpPr>
        <p:spPr>
          <a:ln/>
        </p:spPr>
      </p:sp>
      <p:sp>
        <p:nvSpPr>
          <p:cNvPr id="9656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BA97A4C-08B7-487C-8306-258154751574}" type="slidenum">
              <a:rPr lang="en-US" altLang="en-US"/>
              <a:pPr/>
              <a:t>134</a:t>
            </a:fld>
            <a:endParaRPr lang="en-US" altLang="en-US"/>
          </a:p>
        </p:txBody>
      </p:sp>
      <p:sp>
        <p:nvSpPr>
          <p:cNvPr id="967682" name="Rectangle 2"/>
          <p:cNvSpPr>
            <a:spLocks noChangeArrowheads="1" noTextEdit="1"/>
          </p:cNvSpPr>
          <p:nvPr>
            <p:ph type="sldImg"/>
          </p:nvPr>
        </p:nvSpPr>
        <p:spPr>
          <a:ln/>
        </p:spPr>
      </p:sp>
      <p:sp>
        <p:nvSpPr>
          <p:cNvPr id="9676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E67ECA8-0199-457F-8053-31DE15C3FD0C}" type="slidenum">
              <a:rPr lang="en-US" altLang="en-US"/>
              <a:pPr/>
              <a:t>135</a:t>
            </a:fld>
            <a:endParaRPr lang="en-US" altLang="en-US"/>
          </a:p>
        </p:txBody>
      </p:sp>
      <p:sp>
        <p:nvSpPr>
          <p:cNvPr id="712706" name="Rectangle 2"/>
          <p:cNvSpPr>
            <a:spLocks noChangeArrowheads="1" noTextEdit="1"/>
          </p:cNvSpPr>
          <p:nvPr>
            <p:ph type="sldImg"/>
          </p:nvPr>
        </p:nvSpPr>
        <p:spPr>
          <a:ln/>
        </p:spPr>
      </p:sp>
      <p:sp>
        <p:nvSpPr>
          <p:cNvPr id="7127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C450BF0-2D34-48FA-AC82-30FCD6EFAD79}" type="slidenum">
              <a:rPr lang="en-US" altLang="en-US"/>
              <a:pPr/>
              <a:t>136</a:t>
            </a:fld>
            <a:endParaRPr lang="en-US" altLang="en-US"/>
          </a:p>
        </p:txBody>
      </p:sp>
      <p:sp>
        <p:nvSpPr>
          <p:cNvPr id="969730" name="Rectangle 2"/>
          <p:cNvSpPr>
            <a:spLocks noChangeArrowheads="1" noTextEdit="1"/>
          </p:cNvSpPr>
          <p:nvPr>
            <p:ph type="sldImg"/>
          </p:nvPr>
        </p:nvSpPr>
        <p:spPr>
          <a:ln/>
        </p:spPr>
      </p:sp>
      <p:sp>
        <p:nvSpPr>
          <p:cNvPr id="9697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C90AFD0-37E8-49CD-9FD3-3AA978EE5E49}" type="slidenum">
              <a:rPr lang="en-US" altLang="en-US"/>
              <a:pPr/>
              <a:t>137</a:t>
            </a:fld>
            <a:endParaRPr lang="en-US" altLang="en-US"/>
          </a:p>
        </p:txBody>
      </p:sp>
      <p:sp>
        <p:nvSpPr>
          <p:cNvPr id="971778" name="Rectangle 2"/>
          <p:cNvSpPr>
            <a:spLocks noChangeArrowheads="1" noTextEdit="1"/>
          </p:cNvSpPr>
          <p:nvPr>
            <p:ph type="sldImg"/>
          </p:nvPr>
        </p:nvSpPr>
        <p:spPr>
          <a:ln/>
        </p:spPr>
      </p:sp>
      <p:sp>
        <p:nvSpPr>
          <p:cNvPr id="9717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A775812-2796-4A29-BCE2-DA11404BA4FB}" type="slidenum">
              <a:rPr lang="en-US" altLang="en-US"/>
              <a:pPr/>
              <a:t>138</a:t>
            </a:fld>
            <a:endParaRPr lang="en-US" altLang="en-US"/>
          </a:p>
        </p:txBody>
      </p:sp>
      <p:sp>
        <p:nvSpPr>
          <p:cNvPr id="973826" name="Rectangle 2"/>
          <p:cNvSpPr>
            <a:spLocks noChangeArrowheads="1" noTextEdit="1"/>
          </p:cNvSpPr>
          <p:nvPr>
            <p:ph type="sldImg"/>
          </p:nvPr>
        </p:nvSpPr>
        <p:spPr>
          <a:ln/>
        </p:spPr>
      </p:sp>
      <p:sp>
        <p:nvSpPr>
          <p:cNvPr id="9738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69F7BCD-F34A-42BC-B602-3C2C6691B005}" type="slidenum">
              <a:rPr lang="en-US" altLang="en-US"/>
              <a:pPr/>
              <a:t>139</a:t>
            </a:fld>
            <a:endParaRPr lang="en-US" altLang="en-US"/>
          </a:p>
        </p:txBody>
      </p:sp>
      <p:sp>
        <p:nvSpPr>
          <p:cNvPr id="714754" name="Rectangle 2"/>
          <p:cNvSpPr>
            <a:spLocks noChangeArrowheads="1" noTextEdit="1"/>
          </p:cNvSpPr>
          <p:nvPr>
            <p:ph type="sldImg"/>
          </p:nvPr>
        </p:nvSpPr>
        <p:spPr>
          <a:ln/>
        </p:spPr>
      </p:sp>
      <p:sp>
        <p:nvSpPr>
          <p:cNvPr id="7147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0B0E744-D3DE-4C39-A926-65ADE3F12942}" type="slidenum">
              <a:rPr lang="en-US" altLang="en-US"/>
              <a:pPr/>
              <a:t>140</a:t>
            </a:fld>
            <a:endParaRPr lang="en-US" altLang="en-US"/>
          </a:p>
        </p:txBody>
      </p:sp>
      <p:sp>
        <p:nvSpPr>
          <p:cNvPr id="975874" name="Rectangle 2"/>
          <p:cNvSpPr>
            <a:spLocks noChangeArrowheads="1" noTextEdit="1"/>
          </p:cNvSpPr>
          <p:nvPr>
            <p:ph type="sldImg"/>
          </p:nvPr>
        </p:nvSpPr>
        <p:spPr>
          <a:ln/>
        </p:spPr>
      </p:sp>
      <p:sp>
        <p:nvSpPr>
          <p:cNvPr id="9758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07B24AB-A519-4F67-A2EB-B40E8D9D4E0C}" type="slidenum">
              <a:rPr lang="en-US" altLang="en-US"/>
              <a:pPr/>
              <a:t>15</a:t>
            </a:fld>
            <a:endParaRPr lang="en-US" altLang="en-US"/>
          </a:p>
        </p:txBody>
      </p:sp>
      <p:sp>
        <p:nvSpPr>
          <p:cNvPr id="769026" name="Rectangle 2"/>
          <p:cNvSpPr>
            <a:spLocks noChangeArrowheads="1" noTextEdit="1"/>
          </p:cNvSpPr>
          <p:nvPr>
            <p:ph type="sldImg"/>
          </p:nvPr>
        </p:nvSpPr>
        <p:spPr>
          <a:ln/>
        </p:spPr>
      </p:sp>
      <p:sp>
        <p:nvSpPr>
          <p:cNvPr id="7690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891BD63-DDC8-4CFC-B8BD-6AF0C9FC7F36}" type="slidenum">
              <a:rPr lang="en-US" altLang="en-US"/>
              <a:pPr/>
              <a:t>141</a:t>
            </a:fld>
            <a:endParaRPr lang="en-US" altLang="en-US"/>
          </a:p>
        </p:txBody>
      </p:sp>
      <p:sp>
        <p:nvSpPr>
          <p:cNvPr id="977922" name="Rectangle 2"/>
          <p:cNvSpPr>
            <a:spLocks noChangeArrowheads="1" noTextEdit="1"/>
          </p:cNvSpPr>
          <p:nvPr>
            <p:ph type="sldImg"/>
          </p:nvPr>
        </p:nvSpPr>
        <p:spPr>
          <a:ln/>
        </p:spPr>
      </p:sp>
      <p:sp>
        <p:nvSpPr>
          <p:cNvPr id="9779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630EE04-3FE2-491E-BE43-BC05523423F3}" type="slidenum">
              <a:rPr lang="en-US" altLang="en-US"/>
              <a:pPr/>
              <a:t>142</a:t>
            </a:fld>
            <a:endParaRPr lang="en-US" altLang="en-US"/>
          </a:p>
        </p:txBody>
      </p:sp>
      <p:sp>
        <p:nvSpPr>
          <p:cNvPr id="979970" name="Rectangle 2"/>
          <p:cNvSpPr>
            <a:spLocks noChangeArrowheads="1" noTextEdit="1"/>
          </p:cNvSpPr>
          <p:nvPr>
            <p:ph type="sldImg"/>
          </p:nvPr>
        </p:nvSpPr>
        <p:spPr>
          <a:ln/>
        </p:spPr>
      </p:sp>
      <p:sp>
        <p:nvSpPr>
          <p:cNvPr id="9799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43B2D65-FC3B-4FD3-AA91-9C09BD73BC5F}" type="slidenum">
              <a:rPr lang="en-US" altLang="en-US"/>
              <a:pPr/>
              <a:t>143</a:t>
            </a:fld>
            <a:endParaRPr lang="en-US" altLang="en-US"/>
          </a:p>
        </p:txBody>
      </p:sp>
      <p:sp>
        <p:nvSpPr>
          <p:cNvPr id="982018" name="Rectangle 2"/>
          <p:cNvSpPr>
            <a:spLocks noChangeArrowheads="1" noTextEdit="1"/>
          </p:cNvSpPr>
          <p:nvPr>
            <p:ph type="sldImg"/>
          </p:nvPr>
        </p:nvSpPr>
        <p:spPr>
          <a:ln/>
        </p:spPr>
      </p:sp>
      <p:sp>
        <p:nvSpPr>
          <p:cNvPr id="9820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C958C38-9EF7-4632-BFFC-E4D5099C621A}" type="slidenum">
              <a:rPr lang="en-US" altLang="en-US"/>
              <a:pPr/>
              <a:t>144</a:t>
            </a:fld>
            <a:endParaRPr lang="en-US" altLang="en-US"/>
          </a:p>
        </p:txBody>
      </p:sp>
      <p:sp>
        <p:nvSpPr>
          <p:cNvPr id="986114" name="Rectangle 2"/>
          <p:cNvSpPr>
            <a:spLocks noChangeArrowheads="1" noTextEdit="1"/>
          </p:cNvSpPr>
          <p:nvPr>
            <p:ph type="sldImg"/>
          </p:nvPr>
        </p:nvSpPr>
        <p:spPr>
          <a:ln/>
        </p:spPr>
      </p:sp>
      <p:sp>
        <p:nvSpPr>
          <p:cNvPr id="9861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2B33B4B-9C62-43D0-BD74-CC620753EB1E}" type="slidenum">
              <a:rPr lang="en-US" altLang="en-US"/>
              <a:pPr/>
              <a:t>145</a:t>
            </a:fld>
            <a:endParaRPr lang="en-US" altLang="en-US"/>
          </a:p>
        </p:txBody>
      </p:sp>
      <p:sp>
        <p:nvSpPr>
          <p:cNvPr id="716802" name="Rectangle 2"/>
          <p:cNvSpPr>
            <a:spLocks noChangeArrowheads="1" noTextEdit="1"/>
          </p:cNvSpPr>
          <p:nvPr>
            <p:ph type="sldImg"/>
          </p:nvPr>
        </p:nvSpPr>
        <p:spPr>
          <a:ln/>
        </p:spPr>
      </p:sp>
      <p:sp>
        <p:nvSpPr>
          <p:cNvPr id="7168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BA8F8B8-F62D-4029-8D59-5848E456382E}" type="slidenum">
              <a:rPr lang="en-US" altLang="en-US"/>
              <a:pPr/>
              <a:t>146</a:t>
            </a:fld>
            <a:endParaRPr lang="en-US" altLang="en-US"/>
          </a:p>
        </p:txBody>
      </p:sp>
      <p:sp>
        <p:nvSpPr>
          <p:cNvPr id="988162" name="Rectangle 2"/>
          <p:cNvSpPr>
            <a:spLocks noChangeArrowheads="1" noTextEdit="1"/>
          </p:cNvSpPr>
          <p:nvPr>
            <p:ph type="sldImg"/>
          </p:nvPr>
        </p:nvSpPr>
        <p:spPr>
          <a:ln/>
        </p:spPr>
      </p:sp>
      <p:sp>
        <p:nvSpPr>
          <p:cNvPr id="9881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C714D21-60AF-44EF-BB1F-2B75361FB45F}" type="slidenum">
              <a:rPr lang="en-US" altLang="en-US"/>
              <a:pPr/>
              <a:t>147</a:t>
            </a:fld>
            <a:endParaRPr lang="en-US" altLang="en-US"/>
          </a:p>
        </p:txBody>
      </p:sp>
      <p:sp>
        <p:nvSpPr>
          <p:cNvPr id="990210" name="Rectangle 2"/>
          <p:cNvSpPr>
            <a:spLocks noChangeArrowheads="1" noTextEdit="1"/>
          </p:cNvSpPr>
          <p:nvPr>
            <p:ph type="sldImg"/>
          </p:nvPr>
        </p:nvSpPr>
        <p:spPr>
          <a:ln/>
        </p:spPr>
      </p:sp>
      <p:sp>
        <p:nvSpPr>
          <p:cNvPr id="9902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6E21D14-E33D-4E44-9F40-1FC020F99B02}" type="slidenum">
              <a:rPr lang="en-US" altLang="en-US"/>
              <a:pPr/>
              <a:t>148</a:t>
            </a:fld>
            <a:endParaRPr lang="en-US" altLang="en-US"/>
          </a:p>
        </p:txBody>
      </p:sp>
      <p:sp>
        <p:nvSpPr>
          <p:cNvPr id="992258" name="Rectangle 2"/>
          <p:cNvSpPr>
            <a:spLocks noChangeArrowheads="1" noTextEdit="1"/>
          </p:cNvSpPr>
          <p:nvPr>
            <p:ph type="sldImg"/>
          </p:nvPr>
        </p:nvSpPr>
        <p:spPr>
          <a:ln/>
        </p:spPr>
      </p:sp>
      <p:sp>
        <p:nvSpPr>
          <p:cNvPr id="9922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13AB143-F720-4BFA-BC7B-D20259DF2FB2}" type="slidenum">
              <a:rPr lang="en-US" altLang="en-US"/>
              <a:pPr/>
              <a:t>149</a:t>
            </a:fld>
            <a:endParaRPr lang="en-US" altLang="en-US"/>
          </a:p>
        </p:txBody>
      </p:sp>
      <p:sp>
        <p:nvSpPr>
          <p:cNvPr id="994306" name="Rectangle 2"/>
          <p:cNvSpPr>
            <a:spLocks noChangeArrowheads="1" noTextEdit="1"/>
          </p:cNvSpPr>
          <p:nvPr>
            <p:ph type="sldImg"/>
          </p:nvPr>
        </p:nvSpPr>
        <p:spPr>
          <a:ln/>
        </p:spPr>
      </p:sp>
      <p:sp>
        <p:nvSpPr>
          <p:cNvPr id="9943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967330-BC2F-4911-9052-8EC99A1FED09}" type="slidenum">
              <a:rPr lang="en-US" altLang="en-US"/>
              <a:pPr/>
              <a:t>150</a:t>
            </a:fld>
            <a:endParaRPr lang="en-US" altLang="en-US"/>
          </a:p>
        </p:txBody>
      </p:sp>
      <p:sp>
        <p:nvSpPr>
          <p:cNvPr id="998402" name="Rectangle 2"/>
          <p:cNvSpPr>
            <a:spLocks noChangeArrowheads="1" noTextEdit="1"/>
          </p:cNvSpPr>
          <p:nvPr>
            <p:ph type="sldImg"/>
          </p:nvPr>
        </p:nvSpPr>
        <p:spPr>
          <a:ln/>
        </p:spPr>
      </p:sp>
      <p:sp>
        <p:nvSpPr>
          <p:cNvPr id="9984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2EBFB15-9AC2-4650-AA87-23AB6F7CB18D}" type="slidenum">
              <a:rPr lang="en-US" altLang="en-US"/>
              <a:pPr/>
              <a:t>16</a:t>
            </a:fld>
            <a:endParaRPr lang="en-US" altLang="en-US"/>
          </a:p>
        </p:txBody>
      </p:sp>
      <p:sp>
        <p:nvSpPr>
          <p:cNvPr id="649218" name="Rectangle 2"/>
          <p:cNvSpPr>
            <a:spLocks noChangeArrowheads="1" noTextEdit="1"/>
          </p:cNvSpPr>
          <p:nvPr>
            <p:ph type="sldImg"/>
          </p:nvPr>
        </p:nvSpPr>
        <p:spPr>
          <a:ln/>
        </p:spPr>
      </p:sp>
      <p:sp>
        <p:nvSpPr>
          <p:cNvPr id="6492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419EB54-C9DA-4EC6-B224-6E0D0DE8601C}" type="slidenum">
              <a:rPr lang="en-US" altLang="en-US"/>
              <a:pPr/>
              <a:t>151</a:t>
            </a:fld>
            <a:endParaRPr lang="en-US" altLang="en-US"/>
          </a:p>
        </p:txBody>
      </p:sp>
      <p:sp>
        <p:nvSpPr>
          <p:cNvPr id="718850" name="Rectangle 2"/>
          <p:cNvSpPr>
            <a:spLocks noChangeArrowheads="1" noTextEdit="1"/>
          </p:cNvSpPr>
          <p:nvPr>
            <p:ph type="sldImg"/>
          </p:nvPr>
        </p:nvSpPr>
        <p:spPr>
          <a:ln/>
        </p:spPr>
      </p:sp>
      <p:sp>
        <p:nvSpPr>
          <p:cNvPr id="7188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703F529-C65E-45FF-9CB7-3E76495A14B3}" type="slidenum">
              <a:rPr lang="en-US" altLang="en-US"/>
              <a:pPr/>
              <a:t>152</a:t>
            </a:fld>
            <a:endParaRPr lang="en-US" altLang="en-US"/>
          </a:p>
        </p:txBody>
      </p:sp>
      <p:sp>
        <p:nvSpPr>
          <p:cNvPr id="1000450" name="Rectangle 2"/>
          <p:cNvSpPr>
            <a:spLocks noChangeArrowheads="1" noTextEdit="1"/>
          </p:cNvSpPr>
          <p:nvPr>
            <p:ph type="sldImg"/>
          </p:nvPr>
        </p:nvSpPr>
        <p:spPr>
          <a:ln/>
        </p:spPr>
      </p:sp>
      <p:sp>
        <p:nvSpPr>
          <p:cNvPr id="10004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C020ECF-8062-4693-AD22-F995F39E76A0}" type="slidenum">
              <a:rPr lang="en-US" altLang="en-US"/>
              <a:pPr/>
              <a:t>153</a:t>
            </a:fld>
            <a:endParaRPr lang="en-US" altLang="en-US"/>
          </a:p>
        </p:txBody>
      </p:sp>
      <p:sp>
        <p:nvSpPr>
          <p:cNvPr id="720898" name="Rectangle 2"/>
          <p:cNvSpPr>
            <a:spLocks noChangeArrowheads="1" noTextEdit="1"/>
          </p:cNvSpPr>
          <p:nvPr>
            <p:ph type="sldImg"/>
          </p:nvPr>
        </p:nvSpPr>
        <p:spPr>
          <a:ln/>
        </p:spPr>
      </p:sp>
      <p:sp>
        <p:nvSpPr>
          <p:cNvPr id="7208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78C28EB-838D-4E1E-BC5D-97E4D777124D}" type="slidenum">
              <a:rPr lang="en-US" altLang="en-US"/>
              <a:pPr/>
              <a:t>154</a:t>
            </a:fld>
            <a:endParaRPr lang="en-US" altLang="en-US"/>
          </a:p>
        </p:txBody>
      </p:sp>
      <p:sp>
        <p:nvSpPr>
          <p:cNvPr id="1002498" name="Rectangle 2"/>
          <p:cNvSpPr>
            <a:spLocks noChangeArrowheads="1" noTextEdit="1"/>
          </p:cNvSpPr>
          <p:nvPr>
            <p:ph type="sldImg"/>
          </p:nvPr>
        </p:nvSpPr>
        <p:spPr>
          <a:ln/>
        </p:spPr>
      </p:sp>
      <p:sp>
        <p:nvSpPr>
          <p:cNvPr id="10024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F5BF8A5-24AC-4DBC-AC36-3A7AF7E4F178}" type="slidenum">
              <a:rPr lang="en-US" altLang="en-US"/>
              <a:pPr/>
              <a:t>155</a:t>
            </a:fld>
            <a:endParaRPr lang="en-US" altLang="en-US"/>
          </a:p>
        </p:txBody>
      </p:sp>
      <p:sp>
        <p:nvSpPr>
          <p:cNvPr id="1004546" name="Rectangle 2"/>
          <p:cNvSpPr>
            <a:spLocks noChangeArrowheads="1" noTextEdit="1"/>
          </p:cNvSpPr>
          <p:nvPr>
            <p:ph type="sldImg"/>
          </p:nvPr>
        </p:nvSpPr>
        <p:spPr>
          <a:ln/>
        </p:spPr>
      </p:sp>
      <p:sp>
        <p:nvSpPr>
          <p:cNvPr id="10045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32D319F-A0F1-43AD-92FC-E92BC1B0745D}" type="slidenum">
              <a:rPr lang="en-US" altLang="en-US"/>
              <a:pPr/>
              <a:t>156</a:t>
            </a:fld>
            <a:endParaRPr lang="en-US" altLang="en-US"/>
          </a:p>
        </p:txBody>
      </p:sp>
      <p:sp>
        <p:nvSpPr>
          <p:cNvPr id="1006594" name="Rectangle 2"/>
          <p:cNvSpPr>
            <a:spLocks noChangeArrowheads="1" noTextEdit="1"/>
          </p:cNvSpPr>
          <p:nvPr>
            <p:ph type="sldImg"/>
          </p:nvPr>
        </p:nvSpPr>
        <p:spPr>
          <a:ln/>
        </p:spPr>
      </p:sp>
      <p:sp>
        <p:nvSpPr>
          <p:cNvPr id="10065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A46B08E-8648-4048-A6FE-659EBB253419}" type="slidenum">
              <a:rPr lang="en-US" altLang="en-US"/>
              <a:pPr/>
              <a:t>157</a:t>
            </a:fld>
            <a:endParaRPr lang="en-US" altLang="en-US"/>
          </a:p>
        </p:txBody>
      </p:sp>
      <p:sp>
        <p:nvSpPr>
          <p:cNvPr id="1008642" name="Rectangle 2"/>
          <p:cNvSpPr>
            <a:spLocks noChangeArrowheads="1" noTextEdit="1"/>
          </p:cNvSpPr>
          <p:nvPr>
            <p:ph type="sldImg"/>
          </p:nvPr>
        </p:nvSpPr>
        <p:spPr>
          <a:ln/>
        </p:spPr>
      </p:sp>
      <p:sp>
        <p:nvSpPr>
          <p:cNvPr id="10086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358A0EE-51D7-40B8-B293-3BF10786C4FF}" type="slidenum">
              <a:rPr lang="en-US" altLang="en-US"/>
              <a:pPr/>
              <a:t>158</a:t>
            </a:fld>
            <a:endParaRPr lang="en-US" altLang="en-US"/>
          </a:p>
        </p:txBody>
      </p:sp>
      <p:sp>
        <p:nvSpPr>
          <p:cNvPr id="722946" name="Rectangle 2"/>
          <p:cNvSpPr>
            <a:spLocks noChangeArrowheads="1" noTextEdit="1"/>
          </p:cNvSpPr>
          <p:nvPr>
            <p:ph type="sldImg"/>
          </p:nvPr>
        </p:nvSpPr>
        <p:spPr>
          <a:ln/>
        </p:spPr>
      </p:sp>
      <p:sp>
        <p:nvSpPr>
          <p:cNvPr id="7229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F4E5FBD-1AE5-4108-8084-514587F8C639}" type="slidenum">
              <a:rPr lang="en-US" altLang="en-US"/>
              <a:pPr/>
              <a:t>159</a:t>
            </a:fld>
            <a:endParaRPr lang="en-US" altLang="en-US"/>
          </a:p>
        </p:txBody>
      </p:sp>
      <p:sp>
        <p:nvSpPr>
          <p:cNvPr id="1010690" name="Rectangle 2"/>
          <p:cNvSpPr>
            <a:spLocks noChangeArrowheads="1" noTextEdit="1"/>
          </p:cNvSpPr>
          <p:nvPr>
            <p:ph type="sldImg"/>
          </p:nvPr>
        </p:nvSpPr>
        <p:spPr>
          <a:ln/>
        </p:spPr>
      </p:sp>
      <p:sp>
        <p:nvSpPr>
          <p:cNvPr id="10106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E00FE18-6890-440A-8E7B-D12594A16336}" type="slidenum">
              <a:rPr lang="en-US" altLang="en-US"/>
              <a:pPr/>
              <a:t>160</a:t>
            </a:fld>
            <a:endParaRPr lang="en-US" altLang="en-US"/>
          </a:p>
        </p:txBody>
      </p:sp>
      <p:sp>
        <p:nvSpPr>
          <p:cNvPr id="1012738" name="Rectangle 2"/>
          <p:cNvSpPr>
            <a:spLocks noChangeArrowheads="1" noTextEdit="1"/>
          </p:cNvSpPr>
          <p:nvPr>
            <p:ph type="sldImg"/>
          </p:nvPr>
        </p:nvSpPr>
        <p:spPr>
          <a:ln/>
        </p:spPr>
      </p:sp>
      <p:sp>
        <p:nvSpPr>
          <p:cNvPr id="10127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C7D8828-B1BB-49A1-A19A-47DE34C0D77E}" type="slidenum">
              <a:rPr lang="en-US" altLang="en-US"/>
              <a:pPr/>
              <a:t>17</a:t>
            </a:fld>
            <a:endParaRPr lang="en-US" altLang="en-US"/>
          </a:p>
        </p:txBody>
      </p:sp>
      <p:sp>
        <p:nvSpPr>
          <p:cNvPr id="771074" name="Rectangle 2"/>
          <p:cNvSpPr>
            <a:spLocks noChangeArrowheads="1" noTextEdit="1"/>
          </p:cNvSpPr>
          <p:nvPr>
            <p:ph type="sldImg"/>
          </p:nvPr>
        </p:nvSpPr>
        <p:spPr>
          <a:ln/>
        </p:spPr>
      </p:sp>
      <p:sp>
        <p:nvSpPr>
          <p:cNvPr id="7710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D8883B7-9E25-4BBC-9B74-25F7AD615656}" type="slidenum">
              <a:rPr lang="en-US" altLang="en-US"/>
              <a:pPr/>
              <a:t>161</a:t>
            </a:fld>
            <a:endParaRPr lang="en-US" altLang="en-US"/>
          </a:p>
        </p:txBody>
      </p:sp>
      <p:sp>
        <p:nvSpPr>
          <p:cNvPr id="1014786" name="Rectangle 2"/>
          <p:cNvSpPr>
            <a:spLocks noChangeArrowheads="1" noTextEdit="1"/>
          </p:cNvSpPr>
          <p:nvPr>
            <p:ph type="sldImg"/>
          </p:nvPr>
        </p:nvSpPr>
        <p:spPr>
          <a:ln/>
        </p:spPr>
      </p:sp>
      <p:sp>
        <p:nvSpPr>
          <p:cNvPr id="10147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30B4EEB-AE4F-4A98-9DD9-0CB6E4FE7FC8}" type="slidenum">
              <a:rPr lang="en-US" altLang="en-US"/>
              <a:pPr/>
              <a:t>162</a:t>
            </a:fld>
            <a:endParaRPr lang="en-US" altLang="en-US"/>
          </a:p>
        </p:txBody>
      </p:sp>
      <p:sp>
        <p:nvSpPr>
          <p:cNvPr id="724994" name="Rectangle 2"/>
          <p:cNvSpPr>
            <a:spLocks noChangeArrowheads="1" noTextEdit="1"/>
          </p:cNvSpPr>
          <p:nvPr>
            <p:ph type="sldImg"/>
          </p:nvPr>
        </p:nvSpPr>
        <p:spPr>
          <a:ln/>
        </p:spPr>
      </p:sp>
      <p:sp>
        <p:nvSpPr>
          <p:cNvPr id="7249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9DE0B44-5E41-4FF5-99F3-3D99AFDB7207}" type="slidenum">
              <a:rPr lang="en-US" altLang="en-US"/>
              <a:pPr/>
              <a:t>163</a:t>
            </a:fld>
            <a:endParaRPr lang="en-US" altLang="en-US"/>
          </a:p>
        </p:txBody>
      </p:sp>
      <p:sp>
        <p:nvSpPr>
          <p:cNvPr id="1016834" name="Rectangle 2"/>
          <p:cNvSpPr>
            <a:spLocks noChangeArrowheads="1" noTextEdit="1"/>
          </p:cNvSpPr>
          <p:nvPr>
            <p:ph type="sldImg"/>
          </p:nvPr>
        </p:nvSpPr>
        <p:spPr>
          <a:ln/>
        </p:spPr>
      </p:sp>
      <p:sp>
        <p:nvSpPr>
          <p:cNvPr id="10168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7C4BA4B-07EA-4498-AFD4-9BCAF189D4EA}" type="slidenum">
              <a:rPr lang="en-US" altLang="en-US"/>
              <a:pPr/>
              <a:t>164</a:t>
            </a:fld>
            <a:endParaRPr lang="en-US" altLang="en-US"/>
          </a:p>
        </p:txBody>
      </p:sp>
      <p:sp>
        <p:nvSpPr>
          <p:cNvPr id="1018882" name="Rectangle 2"/>
          <p:cNvSpPr>
            <a:spLocks noChangeArrowheads="1" noTextEdit="1"/>
          </p:cNvSpPr>
          <p:nvPr>
            <p:ph type="sldImg"/>
          </p:nvPr>
        </p:nvSpPr>
        <p:spPr>
          <a:ln/>
        </p:spPr>
      </p:sp>
      <p:sp>
        <p:nvSpPr>
          <p:cNvPr id="10188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7D2806A-23A5-4CC0-96FC-57239EC59148}" type="slidenum">
              <a:rPr lang="en-US" altLang="en-US"/>
              <a:pPr/>
              <a:t>165</a:t>
            </a:fld>
            <a:endParaRPr lang="en-US" altLang="en-US"/>
          </a:p>
        </p:txBody>
      </p:sp>
      <p:sp>
        <p:nvSpPr>
          <p:cNvPr id="1020930" name="Rectangle 2"/>
          <p:cNvSpPr>
            <a:spLocks noChangeArrowheads="1" noTextEdit="1"/>
          </p:cNvSpPr>
          <p:nvPr>
            <p:ph type="sldImg"/>
          </p:nvPr>
        </p:nvSpPr>
        <p:spPr>
          <a:ln/>
        </p:spPr>
      </p:sp>
      <p:sp>
        <p:nvSpPr>
          <p:cNvPr id="10209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C1EC22-0544-4AE9-9D13-97F43E59737F}" type="slidenum">
              <a:rPr lang="en-US" altLang="en-US"/>
              <a:pPr/>
              <a:t>166</a:t>
            </a:fld>
            <a:endParaRPr lang="en-US" altLang="en-US"/>
          </a:p>
        </p:txBody>
      </p:sp>
      <p:sp>
        <p:nvSpPr>
          <p:cNvPr id="1022978" name="Rectangle 2"/>
          <p:cNvSpPr>
            <a:spLocks noChangeArrowheads="1" noTextEdit="1"/>
          </p:cNvSpPr>
          <p:nvPr>
            <p:ph type="sldImg"/>
          </p:nvPr>
        </p:nvSpPr>
        <p:spPr>
          <a:ln/>
        </p:spPr>
      </p:sp>
      <p:sp>
        <p:nvSpPr>
          <p:cNvPr id="10229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2343294-5A2C-4950-B52C-0FBE49C8F6EA}" type="slidenum">
              <a:rPr lang="en-US" altLang="en-US"/>
              <a:pPr/>
              <a:t>167</a:t>
            </a:fld>
            <a:endParaRPr lang="en-US" altLang="en-US"/>
          </a:p>
        </p:txBody>
      </p:sp>
      <p:sp>
        <p:nvSpPr>
          <p:cNvPr id="1025026" name="Rectangle 2"/>
          <p:cNvSpPr>
            <a:spLocks noChangeArrowheads="1" noTextEdit="1"/>
          </p:cNvSpPr>
          <p:nvPr>
            <p:ph type="sldImg"/>
          </p:nvPr>
        </p:nvSpPr>
        <p:spPr>
          <a:ln/>
        </p:spPr>
      </p:sp>
      <p:sp>
        <p:nvSpPr>
          <p:cNvPr id="10250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2F2A4F4-538F-455F-A379-BD0C1705C5FE}" type="slidenum">
              <a:rPr lang="en-US" altLang="en-US"/>
              <a:pPr/>
              <a:t>168</a:t>
            </a:fld>
            <a:endParaRPr lang="en-US" altLang="en-US"/>
          </a:p>
        </p:txBody>
      </p:sp>
      <p:sp>
        <p:nvSpPr>
          <p:cNvPr id="727042" name="Rectangle 2"/>
          <p:cNvSpPr>
            <a:spLocks noChangeArrowheads="1" noTextEdit="1"/>
          </p:cNvSpPr>
          <p:nvPr>
            <p:ph type="sldImg"/>
          </p:nvPr>
        </p:nvSpPr>
        <p:spPr>
          <a:ln/>
        </p:spPr>
      </p:sp>
      <p:sp>
        <p:nvSpPr>
          <p:cNvPr id="7270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F5E58A1-7CA1-435E-BAE2-FE50B1C74E7E}" type="slidenum">
              <a:rPr lang="en-US" altLang="en-US"/>
              <a:pPr/>
              <a:t>169</a:t>
            </a:fld>
            <a:endParaRPr lang="en-US" altLang="en-US"/>
          </a:p>
        </p:txBody>
      </p:sp>
      <p:sp>
        <p:nvSpPr>
          <p:cNvPr id="1027074" name="Rectangle 2"/>
          <p:cNvSpPr>
            <a:spLocks noChangeArrowheads="1" noTextEdit="1"/>
          </p:cNvSpPr>
          <p:nvPr>
            <p:ph type="sldImg"/>
          </p:nvPr>
        </p:nvSpPr>
        <p:spPr>
          <a:ln/>
        </p:spPr>
      </p:sp>
      <p:sp>
        <p:nvSpPr>
          <p:cNvPr id="10270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BA63FE2-E845-4E71-AD2A-B3B4EFA37DB4}" type="slidenum">
              <a:rPr lang="en-US" altLang="en-US"/>
              <a:pPr/>
              <a:t>170</a:t>
            </a:fld>
            <a:endParaRPr lang="en-US" altLang="en-US"/>
          </a:p>
        </p:txBody>
      </p:sp>
      <p:sp>
        <p:nvSpPr>
          <p:cNvPr id="1029122" name="Rectangle 2"/>
          <p:cNvSpPr>
            <a:spLocks noChangeArrowheads="1" noTextEdit="1"/>
          </p:cNvSpPr>
          <p:nvPr>
            <p:ph type="sldImg"/>
          </p:nvPr>
        </p:nvSpPr>
        <p:spPr>
          <a:ln/>
        </p:spPr>
      </p:sp>
      <p:sp>
        <p:nvSpPr>
          <p:cNvPr id="10291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6811128-4F18-4044-882F-43261FFB89ED}" type="slidenum">
              <a:rPr lang="en-US" altLang="en-US"/>
              <a:pPr/>
              <a:t>18</a:t>
            </a:fld>
            <a:endParaRPr lang="en-US" altLang="en-US"/>
          </a:p>
        </p:txBody>
      </p:sp>
      <p:sp>
        <p:nvSpPr>
          <p:cNvPr id="651266" name="Rectangle 2"/>
          <p:cNvSpPr>
            <a:spLocks noChangeArrowheads="1" noTextEdit="1"/>
          </p:cNvSpPr>
          <p:nvPr>
            <p:ph type="sldImg"/>
          </p:nvPr>
        </p:nvSpPr>
        <p:spPr>
          <a:ln/>
        </p:spPr>
      </p:sp>
      <p:sp>
        <p:nvSpPr>
          <p:cNvPr id="6512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212DA2C-1611-40D5-B41F-BB3A41B664FC}" type="slidenum">
              <a:rPr lang="en-US" altLang="en-US"/>
              <a:pPr/>
              <a:t>171</a:t>
            </a:fld>
            <a:endParaRPr lang="en-US" altLang="en-US"/>
          </a:p>
        </p:txBody>
      </p:sp>
      <p:sp>
        <p:nvSpPr>
          <p:cNvPr id="1031170" name="Rectangle 2"/>
          <p:cNvSpPr>
            <a:spLocks noChangeArrowheads="1" noTextEdit="1"/>
          </p:cNvSpPr>
          <p:nvPr>
            <p:ph type="sldImg"/>
          </p:nvPr>
        </p:nvSpPr>
        <p:spPr>
          <a:ln/>
        </p:spPr>
      </p:sp>
      <p:sp>
        <p:nvSpPr>
          <p:cNvPr id="10311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D2C092A-F342-4DA9-B045-84F10B80FB64}" type="slidenum">
              <a:rPr lang="en-US" altLang="en-US"/>
              <a:pPr/>
              <a:t>172</a:t>
            </a:fld>
            <a:endParaRPr lang="en-US" altLang="en-US"/>
          </a:p>
        </p:txBody>
      </p:sp>
      <p:sp>
        <p:nvSpPr>
          <p:cNvPr id="1033218" name="Rectangle 2"/>
          <p:cNvSpPr>
            <a:spLocks noChangeArrowheads="1" noTextEdit="1"/>
          </p:cNvSpPr>
          <p:nvPr>
            <p:ph type="sldImg"/>
          </p:nvPr>
        </p:nvSpPr>
        <p:spPr>
          <a:ln/>
        </p:spPr>
      </p:sp>
      <p:sp>
        <p:nvSpPr>
          <p:cNvPr id="10332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0EA9D4B-7F69-4E0B-8740-726598FB1E36}" type="slidenum">
              <a:rPr lang="en-US" altLang="en-US"/>
              <a:pPr/>
              <a:t>173</a:t>
            </a:fld>
            <a:endParaRPr lang="en-US" altLang="en-US"/>
          </a:p>
        </p:txBody>
      </p:sp>
      <p:sp>
        <p:nvSpPr>
          <p:cNvPr id="729090" name="Rectangle 2"/>
          <p:cNvSpPr>
            <a:spLocks noChangeArrowheads="1" noTextEdit="1"/>
          </p:cNvSpPr>
          <p:nvPr>
            <p:ph type="sldImg"/>
          </p:nvPr>
        </p:nvSpPr>
        <p:spPr>
          <a:ln/>
        </p:spPr>
      </p:sp>
      <p:sp>
        <p:nvSpPr>
          <p:cNvPr id="7290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CB097EB-44E0-4E4B-8CF1-14CA4A9396DE}" type="slidenum">
              <a:rPr lang="en-US" altLang="en-US"/>
              <a:pPr/>
              <a:t>174</a:t>
            </a:fld>
            <a:endParaRPr lang="en-US" altLang="en-US"/>
          </a:p>
        </p:txBody>
      </p:sp>
      <p:sp>
        <p:nvSpPr>
          <p:cNvPr id="1039362" name="Rectangle 2"/>
          <p:cNvSpPr>
            <a:spLocks noChangeArrowheads="1" noTextEdit="1"/>
          </p:cNvSpPr>
          <p:nvPr>
            <p:ph type="sldImg"/>
          </p:nvPr>
        </p:nvSpPr>
        <p:spPr>
          <a:ln/>
        </p:spPr>
      </p:sp>
      <p:sp>
        <p:nvSpPr>
          <p:cNvPr id="10393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D51D8AC-36A2-4921-A04A-C3964FB85EE1}" type="slidenum">
              <a:rPr lang="en-US" altLang="en-US"/>
              <a:pPr/>
              <a:t>175</a:t>
            </a:fld>
            <a:endParaRPr lang="en-US" altLang="en-US"/>
          </a:p>
        </p:txBody>
      </p:sp>
      <p:sp>
        <p:nvSpPr>
          <p:cNvPr id="1041410" name="Rectangle 2"/>
          <p:cNvSpPr>
            <a:spLocks noChangeArrowheads="1" noTextEdit="1"/>
          </p:cNvSpPr>
          <p:nvPr>
            <p:ph type="sldImg"/>
          </p:nvPr>
        </p:nvSpPr>
        <p:spPr>
          <a:ln/>
        </p:spPr>
      </p:sp>
      <p:sp>
        <p:nvSpPr>
          <p:cNvPr id="10414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644D05D-7CAD-4498-A488-B6BA63695AC8}" type="slidenum">
              <a:rPr lang="en-US" altLang="en-US"/>
              <a:pPr/>
              <a:t>176</a:t>
            </a:fld>
            <a:endParaRPr lang="en-US" altLang="en-US"/>
          </a:p>
        </p:txBody>
      </p:sp>
      <p:sp>
        <p:nvSpPr>
          <p:cNvPr id="1043458" name="Rectangle 2"/>
          <p:cNvSpPr>
            <a:spLocks noChangeArrowheads="1" noTextEdit="1"/>
          </p:cNvSpPr>
          <p:nvPr>
            <p:ph type="sldImg"/>
          </p:nvPr>
        </p:nvSpPr>
        <p:spPr>
          <a:ln/>
        </p:spPr>
      </p:sp>
      <p:sp>
        <p:nvSpPr>
          <p:cNvPr id="10434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A96C0F3-DE30-4A75-A955-132AC040AF32}" type="slidenum">
              <a:rPr lang="en-US" altLang="en-US"/>
              <a:pPr/>
              <a:t>177</a:t>
            </a:fld>
            <a:endParaRPr lang="en-US" altLang="en-US"/>
          </a:p>
        </p:txBody>
      </p:sp>
      <p:sp>
        <p:nvSpPr>
          <p:cNvPr id="733186" name="Rectangle 2"/>
          <p:cNvSpPr>
            <a:spLocks noChangeArrowheads="1" noTextEdit="1"/>
          </p:cNvSpPr>
          <p:nvPr>
            <p:ph type="sldImg"/>
          </p:nvPr>
        </p:nvSpPr>
        <p:spPr>
          <a:ln/>
        </p:spPr>
      </p:sp>
      <p:sp>
        <p:nvSpPr>
          <p:cNvPr id="7331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EF85CDF-BCD6-4834-A9A3-C2AAFA558573}" type="slidenum">
              <a:rPr lang="en-US" altLang="en-US"/>
              <a:pPr/>
              <a:t>178</a:t>
            </a:fld>
            <a:endParaRPr lang="en-US" altLang="en-US"/>
          </a:p>
        </p:txBody>
      </p:sp>
      <p:sp>
        <p:nvSpPr>
          <p:cNvPr id="1045506" name="Rectangle 2"/>
          <p:cNvSpPr>
            <a:spLocks noChangeArrowheads="1" noTextEdit="1"/>
          </p:cNvSpPr>
          <p:nvPr>
            <p:ph type="sldImg"/>
          </p:nvPr>
        </p:nvSpPr>
        <p:spPr>
          <a:ln/>
        </p:spPr>
      </p:sp>
      <p:sp>
        <p:nvSpPr>
          <p:cNvPr id="10455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5745BD9-F0C0-4511-9210-2928D39C69CE}" type="slidenum">
              <a:rPr lang="en-US" altLang="en-US"/>
              <a:pPr/>
              <a:t>179</a:t>
            </a:fld>
            <a:endParaRPr lang="en-US" altLang="en-US"/>
          </a:p>
        </p:txBody>
      </p:sp>
      <p:sp>
        <p:nvSpPr>
          <p:cNvPr id="731138" name="Rectangle 2"/>
          <p:cNvSpPr>
            <a:spLocks noChangeArrowheads="1" noTextEdit="1"/>
          </p:cNvSpPr>
          <p:nvPr>
            <p:ph type="sldImg"/>
          </p:nvPr>
        </p:nvSpPr>
        <p:spPr>
          <a:ln/>
        </p:spPr>
      </p:sp>
      <p:sp>
        <p:nvSpPr>
          <p:cNvPr id="7311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9276A92-A3F5-4686-BFAC-F9A25AD333C8}" type="slidenum">
              <a:rPr lang="en-US" altLang="en-US"/>
              <a:pPr/>
              <a:t>180</a:t>
            </a:fld>
            <a:endParaRPr lang="en-US" altLang="en-US"/>
          </a:p>
        </p:txBody>
      </p:sp>
      <p:sp>
        <p:nvSpPr>
          <p:cNvPr id="1047554" name="Rectangle 2"/>
          <p:cNvSpPr>
            <a:spLocks noChangeArrowheads="1" noTextEdit="1"/>
          </p:cNvSpPr>
          <p:nvPr>
            <p:ph type="sldImg"/>
          </p:nvPr>
        </p:nvSpPr>
        <p:spPr>
          <a:ln/>
        </p:spPr>
      </p:sp>
      <p:sp>
        <p:nvSpPr>
          <p:cNvPr id="10475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438C721-3FBD-4EFA-A268-B43E2C6084C5}" type="slidenum">
              <a:rPr lang="en-US" altLang="en-US"/>
              <a:pPr/>
              <a:t>19</a:t>
            </a:fld>
            <a:endParaRPr lang="en-US" altLang="en-US"/>
          </a:p>
        </p:txBody>
      </p:sp>
      <p:sp>
        <p:nvSpPr>
          <p:cNvPr id="773122" name="Rectangle 2"/>
          <p:cNvSpPr>
            <a:spLocks noChangeArrowheads="1" noTextEdit="1"/>
          </p:cNvSpPr>
          <p:nvPr>
            <p:ph type="sldImg"/>
          </p:nvPr>
        </p:nvSpPr>
        <p:spPr>
          <a:ln/>
        </p:spPr>
      </p:sp>
      <p:sp>
        <p:nvSpPr>
          <p:cNvPr id="7731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DE59AF2-F060-4577-9407-DCB03B971E7B}" type="slidenum">
              <a:rPr lang="en-US" altLang="en-US"/>
              <a:pPr/>
              <a:t>181</a:t>
            </a:fld>
            <a:endParaRPr lang="en-US" altLang="en-US"/>
          </a:p>
        </p:txBody>
      </p:sp>
      <p:sp>
        <p:nvSpPr>
          <p:cNvPr id="1049602" name="Rectangle 2"/>
          <p:cNvSpPr>
            <a:spLocks noChangeArrowheads="1" noTextEdit="1"/>
          </p:cNvSpPr>
          <p:nvPr>
            <p:ph type="sldImg"/>
          </p:nvPr>
        </p:nvSpPr>
        <p:spPr>
          <a:ln/>
        </p:spPr>
      </p:sp>
      <p:sp>
        <p:nvSpPr>
          <p:cNvPr id="10496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9EB9482-F40C-4D8D-B0F8-8F3B89A33764}" type="slidenum">
              <a:rPr lang="en-US" altLang="en-US"/>
              <a:pPr/>
              <a:t>182</a:t>
            </a:fld>
            <a:endParaRPr lang="en-US" altLang="en-US"/>
          </a:p>
        </p:txBody>
      </p:sp>
      <p:sp>
        <p:nvSpPr>
          <p:cNvPr id="1051650" name="Rectangle 2"/>
          <p:cNvSpPr>
            <a:spLocks noChangeArrowheads="1" noTextEdit="1"/>
          </p:cNvSpPr>
          <p:nvPr>
            <p:ph type="sldImg"/>
          </p:nvPr>
        </p:nvSpPr>
        <p:spPr>
          <a:ln/>
        </p:spPr>
      </p:sp>
      <p:sp>
        <p:nvSpPr>
          <p:cNvPr id="10516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7A5E041-5E0F-4516-B0F0-37ACA8D7D73F}" type="slidenum">
              <a:rPr lang="en-US" altLang="en-US"/>
              <a:pPr/>
              <a:t>183</a:t>
            </a:fld>
            <a:endParaRPr lang="en-US" altLang="en-US"/>
          </a:p>
        </p:txBody>
      </p:sp>
      <p:sp>
        <p:nvSpPr>
          <p:cNvPr id="1053698" name="Rectangle 2"/>
          <p:cNvSpPr>
            <a:spLocks noChangeArrowheads="1" noTextEdit="1"/>
          </p:cNvSpPr>
          <p:nvPr>
            <p:ph type="sldImg"/>
          </p:nvPr>
        </p:nvSpPr>
        <p:spPr>
          <a:ln/>
        </p:spPr>
      </p:sp>
      <p:sp>
        <p:nvSpPr>
          <p:cNvPr id="10536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C9030DE-7B98-4AF6-B37F-569A3B947067}" type="slidenum">
              <a:rPr lang="en-US" altLang="en-US"/>
              <a:pPr/>
              <a:t>184</a:t>
            </a:fld>
            <a:endParaRPr lang="en-US" altLang="en-US"/>
          </a:p>
        </p:txBody>
      </p:sp>
      <p:sp>
        <p:nvSpPr>
          <p:cNvPr id="1055746" name="Rectangle 2"/>
          <p:cNvSpPr>
            <a:spLocks noChangeArrowheads="1" noTextEdit="1"/>
          </p:cNvSpPr>
          <p:nvPr>
            <p:ph type="sldImg"/>
          </p:nvPr>
        </p:nvSpPr>
        <p:spPr>
          <a:ln/>
        </p:spPr>
      </p:sp>
      <p:sp>
        <p:nvSpPr>
          <p:cNvPr id="10557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4F1C7C4-4021-4494-B528-F400CA04AA04}" type="slidenum">
              <a:rPr lang="en-US" altLang="en-US"/>
              <a:pPr/>
              <a:t>185</a:t>
            </a:fld>
            <a:endParaRPr lang="en-US" altLang="en-US"/>
          </a:p>
        </p:txBody>
      </p:sp>
      <p:sp>
        <p:nvSpPr>
          <p:cNvPr id="735234" name="Rectangle 2"/>
          <p:cNvSpPr>
            <a:spLocks noChangeArrowheads="1" noTextEdit="1"/>
          </p:cNvSpPr>
          <p:nvPr>
            <p:ph type="sldImg"/>
          </p:nvPr>
        </p:nvSpPr>
        <p:spPr>
          <a:ln/>
        </p:spPr>
      </p:sp>
      <p:sp>
        <p:nvSpPr>
          <p:cNvPr id="7352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0F6D34D-6CB8-408D-8ED7-EA1A588A669E}" type="slidenum">
              <a:rPr lang="en-US" altLang="en-US"/>
              <a:pPr/>
              <a:t>186</a:t>
            </a:fld>
            <a:endParaRPr lang="en-US" altLang="en-US"/>
          </a:p>
        </p:txBody>
      </p:sp>
      <p:sp>
        <p:nvSpPr>
          <p:cNvPr id="1057794" name="Rectangle 2"/>
          <p:cNvSpPr>
            <a:spLocks noChangeArrowheads="1" noTextEdit="1"/>
          </p:cNvSpPr>
          <p:nvPr>
            <p:ph type="sldImg"/>
          </p:nvPr>
        </p:nvSpPr>
        <p:spPr>
          <a:ln/>
        </p:spPr>
      </p:sp>
      <p:sp>
        <p:nvSpPr>
          <p:cNvPr id="10577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06CE768-769B-4D08-8D06-C387225B8F12}" type="slidenum">
              <a:rPr lang="en-US" altLang="en-US"/>
              <a:pPr/>
              <a:t>187</a:t>
            </a:fld>
            <a:endParaRPr lang="en-US" altLang="en-US"/>
          </a:p>
        </p:txBody>
      </p:sp>
      <p:sp>
        <p:nvSpPr>
          <p:cNvPr id="1059842" name="Rectangle 2"/>
          <p:cNvSpPr>
            <a:spLocks noChangeArrowheads="1" noTextEdit="1"/>
          </p:cNvSpPr>
          <p:nvPr>
            <p:ph type="sldImg"/>
          </p:nvPr>
        </p:nvSpPr>
        <p:spPr>
          <a:ln/>
        </p:spPr>
      </p:sp>
      <p:sp>
        <p:nvSpPr>
          <p:cNvPr id="10598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5C9D247-A467-4984-B74D-6BF384256CBF}" type="slidenum">
              <a:rPr lang="en-US" altLang="en-US"/>
              <a:pPr/>
              <a:t>188</a:t>
            </a:fld>
            <a:endParaRPr lang="en-US" altLang="en-US"/>
          </a:p>
        </p:txBody>
      </p:sp>
      <p:sp>
        <p:nvSpPr>
          <p:cNvPr id="1061890" name="Rectangle 2"/>
          <p:cNvSpPr>
            <a:spLocks noChangeArrowheads="1" noTextEdit="1"/>
          </p:cNvSpPr>
          <p:nvPr>
            <p:ph type="sldImg"/>
          </p:nvPr>
        </p:nvSpPr>
        <p:spPr>
          <a:ln/>
        </p:spPr>
      </p:sp>
      <p:sp>
        <p:nvSpPr>
          <p:cNvPr id="10618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99EDD92-51E2-4570-9693-44655FCDAA49}" type="slidenum">
              <a:rPr lang="en-US" altLang="en-US"/>
              <a:pPr/>
              <a:t>189</a:t>
            </a:fld>
            <a:endParaRPr lang="en-US" altLang="en-US"/>
          </a:p>
        </p:txBody>
      </p:sp>
      <p:sp>
        <p:nvSpPr>
          <p:cNvPr id="1063938" name="Rectangle 2"/>
          <p:cNvSpPr>
            <a:spLocks noChangeArrowheads="1" noTextEdit="1"/>
          </p:cNvSpPr>
          <p:nvPr>
            <p:ph type="sldImg"/>
          </p:nvPr>
        </p:nvSpPr>
        <p:spPr>
          <a:ln/>
        </p:spPr>
      </p:sp>
      <p:sp>
        <p:nvSpPr>
          <p:cNvPr id="10639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2732ACC-AD80-40D1-855F-CAC460CEC073}" type="slidenum">
              <a:rPr lang="en-US" altLang="en-US"/>
              <a:pPr/>
              <a:t>190</a:t>
            </a:fld>
            <a:endParaRPr lang="en-US" altLang="en-US"/>
          </a:p>
        </p:txBody>
      </p:sp>
      <p:sp>
        <p:nvSpPr>
          <p:cNvPr id="737282" name="Rectangle 2"/>
          <p:cNvSpPr>
            <a:spLocks noChangeArrowheads="1" noTextEdit="1"/>
          </p:cNvSpPr>
          <p:nvPr>
            <p:ph type="sldImg"/>
          </p:nvPr>
        </p:nvSpPr>
        <p:spPr>
          <a:ln/>
        </p:spPr>
      </p:sp>
      <p:sp>
        <p:nvSpPr>
          <p:cNvPr id="7372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7BE74EF-DB1C-48B3-8CC7-E4699B047C1E}" type="slidenum">
              <a:rPr lang="en-US" altLang="en-US"/>
              <a:pPr/>
              <a:t>20</a:t>
            </a:fld>
            <a:endParaRPr lang="en-US" altLang="en-US"/>
          </a:p>
        </p:txBody>
      </p:sp>
      <p:sp>
        <p:nvSpPr>
          <p:cNvPr id="645122" name="Rectangle 2"/>
          <p:cNvSpPr>
            <a:spLocks noChangeArrowheads="1" noTextEdit="1"/>
          </p:cNvSpPr>
          <p:nvPr>
            <p:ph type="sldImg"/>
          </p:nvPr>
        </p:nvSpPr>
        <p:spPr>
          <a:ln/>
        </p:spPr>
      </p:sp>
      <p:sp>
        <p:nvSpPr>
          <p:cNvPr id="6451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6DC1769-04F4-4F64-B1CD-56CB5E383380}" type="slidenum">
              <a:rPr lang="en-US" altLang="en-US"/>
              <a:pPr/>
              <a:t>191</a:t>
            </a:fld>
            <a:endParaRPr lang="en-US" altLang="en-US"/>
          </a:p>
        </p:txBody>
      </p:sp>
      <p:sp>
        <p:nvSpPr>
          <p:cNvPr id="1068034" name="Rectangle 2"/>
          <p:cNvSpPr>
            <a:spLocks noChangeArrowheads="1" noTextEdit="1"/>
          </p:cNvSpPr>
          <p:nvPr>
            <p:ph type="sldImg"/>
          </p:nvPr>
        </p:nvSpPr>
        <p:spPr>
          <a:ln/>
        </p:spPr>
      </p:sp>
      <p:sp>
        <p:nvSpPr>
          <p:cNvPr id="10680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EA2F7CB-5F30-4ED8-9563-A5E86B8CBBF9}" type="slidenum">
              <a:rPr lang="en-US" altLang="en-US"/>
              <a:pPr/>
              <a:t>192</a:t>
            </a:fld>
            <a:endParaRPr lang="en-US" altLang="en-US"/>
          </a:p>
        </p:txBody>
      </p:sp>
      <p:sp>
        <p:nvSpPr>
          <p:cNvPr id="1070082" name="Rectangle 2"/>
          <p:cNvSpPr>
            <a:spLocks noChangeArrowheads="1" noTextEdit="1"/>
          </p:cNvSpPr>
          <p:nvPr>
            <p:ph type="sldImg"/>
          </p:nvPr>
        </p:nvSpPr>
        <p:spPr>
          <a:ln/>
        </p:spPr>
      </p:sp>
      <p:sp>
        <p:nvSpPr>
          <p:cNvPr id="10700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FE97A65-3D87-4614-AB78-9FF99BBEA1C7}" type="slidenum">
              <a:rPr lang="en-US" altLang="en-US"/>
              <a:pPr/>
              <a:t>193</a:t>
            </a:fld>
            <a:endParaRPr lang="en-US" altLang="en-US"/>
          </a:p>
        </p:txBody>
      </p:sp>
      <p:sp>
        <p:nvSpPr>
          <p:cNvPr id="739330" name="Rectangle 2"/>
          <p:cNvSpPr>
            <a:spLocks noChangeArrowheads="1" noTextEdit="1"/>
          </p:cNvSpPr>
          <p:nvPr>
            <p:ph type="sldImg"/>
          </p:nvPr>
        </p:nvSpPr>
        <p:spPr>
          <a:ln/>
        </p:spPr>
      </p:sp>
      <p:sp>
        <p:nvSpPr>
          <p:cNvPr id="7393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BA7265A-5C02-4188-824E-9D7AB930E30E}" type="slidenum">
              <a:rPr lang="en-US" altLang="en-US"/>
              <a:pPr/>
              <a:t>194</a:t>
            </a:fld>
            <a:endParaRPr lang="en-US" altLang="en-US"/>
          </a:p>
        </p:txBody>
      </p:sp>
      <p:sp>
        <p:nvSpPr>
          <p:cNvPr id="1072130" name="Rectangle 2"/>
          <p:cNvSpPr>
            <a:spLocks noChangeArrowheads="1" noTextEdit="1"/>
          </p:cNvSpPr>
          <p:nvPr>
            <p:ph type="sldImg"/>
          </p:nvPr>
        </p:nvSpPr>
        <p:spPr>
          <a:ln/>
        </p:spPr>
      </p:sp>
      <p:sp>
        <p:nvSpPr>
          <p:cNvPr id="10721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EF7653F-7B35-4CA6-A369-C02EEFADFF3E}" type="slidenum">
              <a:rPr lang="en-US" altLang="en-US"/>
              <a:pPr/>
              <a:t>195</a:t>
            </a:fld>
            <a:endParaRPr lang="en-US" altLang="en-US"/>
          </a:p>
        </p:txBody>
      </p:sp>
      <p:sp>
        <p:nvSpPr>
          <p:cNvPr id="1074178" name="Rectangle 2"/>
          <p:cNvSpPr>
            <a:spLocks noChangeArrowheads="1" noTextEdit="1"/>
          </p:cNvSpPr>
          <p:nvPr>
            <p:ph type="sldImg"/>
          </p:nvPr>
        </p:nvSpPr>
        <p:spPr>
          <a:ln/>
        </p:spPr>
      </p:sp>
      <p:sp>
        <p:nvSpPr>
          <p:cNvPr id="10741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B3F7A5B-DEAC-4704-8FD4-04E36E977399}" type="slidenum">
              <a:rPr lang="en-US" altLang="en-US"/>
              <a:pPr/>
              <a:t>196</a:t>
            </a:fld>
            <a:endParaRPr lang="en-US" altLang="en-US"/>
          </a:p>
        </p:txBody>
      </p:sp>
      <p:sp>
        <p:nvSpPr>
          <p:cNvPr id="741378" name="Rectangle 2"/>
          <p:cNvSpPr>
            <a:spLocks noChangeArrowheads="1" noTextEdit="1"/>
          </p:cNvSpPr>
          <p:nvPr>
            <p:ph type="sldImg"/>
          </p:nvPr>
        </p:nvSpPr>
        <p:spPr>
          <a:ln/>
        </p:spPr>
      </p:sp>
      <p:sp>
        <p:nvSpPr>
          <p:cNvPr id="7413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BD66A9A-310A-4D56-8B9C-3DEAD2A9DCAC}" type="slidenum">
              <a:rPr lang="en-US" altLang="en-US"/>
              <a:pPr/>
              <a:t>197</a:t>
            </a:fld>
            <a:endParaRPr lang="en-US" altLang="en-US"/>
          </a:p>
        </p:txBody>
      </p:sp>
      <p:sp>
        <p:nvSpPr>
          <p:cNvPr id="1076226" name="Rectangle 2"/>
          <p:cNvSpPr>
            <a:spLocks noChangeArrowheads="1" noTextEdit="1"/>
          </p:cNvSpPr>
          <p:nvPr>
            <p:ph type="sldImg"/>
          </p:nvPr>
        </p:nvSpPr>
        <p:spPr>
          <a:ln/>
        </p:spPr>
      </p:sp>
      <p:sp>
        <p:nvSpPr>
          <p:cNvPr id="10762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341241-5777-4390-94FE-764AD8284B44}" type="slidenum">
              <a:rPr lang="en-US" altLang="en-US"/>
              <a:pPr/>
              <a:t>198</a:t>
            </a:fld>
            <a:endParaRPr lang="en-US" altLang="en-US"/>
          </a:p>
        </p:txBody>
      </p:sp>
      <p:sp>
        <p:nvSpPr>
          <p:cNvPr id="1078274" name="Rectangle 2"/>
          <p:cNvSpPr>
            <a:spLocks noChangeArrowheads="1" noTextEdit="1"/>
          </p:cNvSpPr>
          <p:nvPr>
            <p:ph type="sldImg"/>
          </p:nvPr>
        </p:nvSpPr>
        <p:spPr>
          <a:ln/>
        </p:spPr>
      </p:sp>
      <p:sp>
        <p:nvSpPr>
          <p:cNvPr id="10782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2F42ADE-6738-4D8A-A117-A4241A530AF7}" type="slidenum">
              <a:rPr lang="en-US" altLang="en-US"/>
              <a:pPr/>
              <a:t>199</a:t>
            </a:fld>
            <a:endParaRPr lang="en-US" altLang="en-US"/>
          </a:p>
        </p:txBody>
      </p:sp>
      <p:sp>
        <p:nvSpPr>
          <p:cNvPr id="743426" name="Rectangle 2"/>
          <p:cNvSpPr>
            <a:spLocks noChangeArrowheads="1" noTextEdit="1"/>
          </p:cNvSpPr>
          <p:nvPr>
            <p:ph type="sldImg"/>
          </p:nvPr>
        </p:nvSpPr>
        <p:spPr>
          <a:ln/>
        </p:spPr>
      </p:sp>
      <p:sp>
        <p:nvSpPr>
          <p:cNvPr id="7434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5D0B51B-1570-4BED-A36D-C6BDBE81C068}" type="slidenum">
              <a:rPr lang="en-US" altLang="en-US"/>
              <a:pPr/>
              <a:t>200</a:t>
            </a:fld>
            <a:endParaRPr lang="en-US" altLang="en-US"/>
          </a:p>
        </p:txBody>
      </p:sp>
      <p:sp>
        <p:nvSpPr>
          <p:cNvPr id="1080322" name="Rectangle 2"/>
          <p:cNvSpPr>
            <a:spLocks noChangeArrowheads="1" noTextEdit="1"/>
          </p:cNvSpPr>
          <p:nvPr>
            <p:ph type="sldImg"/>
          </p:nvPr>
        </p:nvSpPr>
        <p:spPr>
          <a:ln/>
        </p:spPr>
      </p:sp>
      <p:sp>
        <p:nvSpPr>
          <p:cNvPr id="10803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791631C-411C-4D6E-8B08-3254FC9B597C}" type="slidenum">
              <a:rPr lang="en-US" altLang="en-US"/>
              <a:pPr/>
              <a:t>3</a:t>
            </a:fld>
            <a:endParaRPr lang="en-US" altLang="en-US"/>
          </a:p>
        </p:txBody>
      </p:sp>
      <p:sp>
        <p:nvSpPr>
          <p:cNvPr id="748546" name="Rectangle 2"/>
          <p:cNvSpPr>
            <a:spLocks noChangeArrowheads="1" noTextEdit="1"/>
          </p:cNvSpPr>
          <p:nvPr>
            <p:ph type="sldImg"/>
          </p:nvPr>
        </p:nvSpPr>
        <p:spPr>
          <a:ln/>
        </p:spPr>
      </p:sp>
      <p:sp>
        <p:nvSpPr>
          <p:cNvPr id="7485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0993743-4884-44CC-946E-CE1AB7738DE3}" type="slidenum">
              <a:rPr lang="en-US" altLang="en-US"/>
              <a:pPr/>
              <a:t>21</a:t>
            </a:fld>
            <a:endParaRPr lang="en-US" altLang="en-US"/>
          </a:p>
        </p:txBody>
      </p:sp>
      <p:sp>
        <p:nvSpPr>
          <p:cNvPr id="775170" name="Rectangle 2"/>
          <p:cNvSpPr>
            <a:spLocks noChangeArrowheads="1" noTextEdit="1"/>
          </p:cNvSpPr>
          <p:nvPr>
            <p:ph type="sldImg"/>
          </p:nvPr>
        </p:nvSpPr>
        <p:spPr>
          <a:ln/>
        </p:spPr>
      </p:sp>
      <p:sp>
        <p:nvSpPr>
          <p:cNvPr id="7751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55886FD-7297-44B9-93EE-23507420D5BC}" type="slidenum">
              <a:rPr lang="en-US" altLang="en-US"/>
              <a:pPr/>
              <a:t>201</a:t>
            </a:fld>
            <a:endParaRPr lang="en-US" altLang="en-US"/>
          </a:p>
        </p:txBody>
      </p:sp>
      <p:sp>
        <p:nvSpPr>
          <p:cNvPr id="1082370" name="Rectangle 2"/>
          <p:cNvSpPr>
            <a:spLocks noChangeArrowheads="1" noTextEdit="1"/>
          </p:cNvSpPr>
          <p:nvPr>
            <p:ph type="sldImg"/>
          </p:nvPr>
        </p:nvSpPr>
        <p:spPr>
          <a:ln/>
        </p:spPr>
      </p:sp>
      <p:sp>
        <p:nvSpPr>
          <p:cNvPr id="10823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A0EB3F5-FD33-471F-BB4D-C1AE3701356E}" type="slidenum">
              <a:rPr lang="en-US" altLang="en-US"/>
              <a:pPr/>
              <a:t>202</a:t>
            </a:fld>
            <a:endParaRPr lang="en-US" altLang="en-US"/>
          </a:p>
        </p:txBody>
      </p:sp>
      <p:sp>
        <p:nvSpPr>
          <p:cNvPr id="745474" name="Rectangle 2"/>
          <p:cNvSpPr>
            <a:spLocks noChangeArrowheads="1" noTextEdit="1"/>
          </p:cNvSpPr>
          <p:nvPr>
            <p:ph type="sldImg"/>
          </p:nvPr>
        </p:nvSpPr>
        <p:spPr>
          <a:ln/>
        </p:spPr>
      </p:sp>
      <p:sp>
        <p:nvSpPr>
          <p:cNvPr id="7454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47BDA52-82FF-4BF9-B551-4BC884F76C20}" type="slidenum">
              <a:rPr lang="en-US" altLang="en-US"/>
              <a:pPr/>
              <a:t>203</a:t>
            </a:fld>
            <a:endParaRPr lang="en-US" altLang="en-US"/>
          </a:p>
        </p:txBody>
      </p:sp>
      <p:sp>
        <p:nvSpPr>
          <p:cNvPr id="1084418" name="Rectangle 2"/>
          <p:cNvSpPr>
            <a:spLocks noChangeArrowheads="1" noTextEdit="1"/>
          </p:cNvSpPr>
          <p:nvPr>
            <p:ph type="sldImg"/>
          </p:nvPr>
        </p:nvSpPr>
        <p:spPr>
          <a:ln/>
        </p:spPr>
      </p:sp>
      <p:sp>
        <p:nvSpPr>
          <p:cNvPr id="10844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1B9D7BD-72B8-4818-A077-5D82B05A86A1}" type="slidenum">
              <a:rPr lang="en-US" altLang="en-US"/>
              <a:pPr/>
              <a:t>22</a:t>
            </a:fld>
            <a:endParaRPr lang="en-US" altLang="en-US"/>
          </a:p>
        </p:txBody>
      </p:sp>
      <p:sp>
        <p:nvSpPr>
          <p:cNvPr id="777218" name="Rectangle 2"/>
          <p:cNvSpPr>
            <a:spLocks noChangeArrowheads="1" noTextEdit="1"/>
          </p:cNvSpPr>
          <p:nvPr>
            <p:ph type="sldImg"/>
          </p:nvPr>
        </p:nvSpPr>
        <p:spPr>
          <a:ln/>
        </p:spPr>
      </p:sp>
      <p:sp>
        <p:nvSpPr>
          <p:cNvPr id="7772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7F32903-A91B-4DF1-8DDC-8946AF26E6C3}" type="slidenum">
              <a:rPr lang="en-US" altLang="en-US"/>
              <a:pPr/>
              <a:t>23</a:t>
            </a:fld>
            <a:endParaRPr lang="en-US" altLang="en-US"/>
          </a:p>
        </p:txBody>
      </p:sp>
      <p:sp>
        <p:nvSpPr>
          <p:cNvPr id="779266" name="Rectangle 2"/>
          <p:cNvSpPr>
            <a:spLocks noChangeArrowheads="1" noTextEdit="1"/>
          </p:cNvSpPr>
          <p:nvPr>
            <p:ph type="sldImg"/>
          </p:nvPr>
        </p:nvSpPr>
        <p:spPr>
          <a:ln/>
        </p:spPr>
      </p:sp>
      <p:sp>
        <p:nvSpPr>
          <p:cNvPr id="7792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744F6AF-9A19-48DF-9094-C88FC4AE2B5B}" type="slidenum">
              <a:rPr lang="en-US" altLang="en-US"/>
              <a:pPr/>
              <a:t>24</a:t>
            </a:fld>
            <a:endParaRPr lang="en-US" altLang="en-US"/>
          </a:p>
        </p:txBody>
      </p:sp>
      <p:sp>
        <p:nvSpPr>
          <p:cNvPr id="781314" name="Rectangle 2"/>
          <p:cNvSpPr>
            <a:spLocks noChangeArrowheads="1" noTextEdit="1"/>
          </p:cNvSpPr>
          <p:nvPr>
            <p:ph type="sldImg"/>
          </p:nvPr>
        </p:nvSpPr>
        <p:spPr>
          <a:ln/>
        </p:spPr>
      </p:sp>
      <p:sp>
        <p:nvSpPr>
          <p:cNvPr id="7813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EC7393C-495C-4703-9ABB-5247BC275576}" type="slidenum">
              <a:rPr lang="en-US" altLang="en-US"/>
              <a:pPr/>
              <a:t>25</a:t>
            </a:fld>
            <a:endParaRPr lang="en-US" altLang="en-US"/>
          </a:p>
        </p:txBody>
      </p:sp>
      <p:sp>
        <p:nvSpPr>
          <p:cNvPr id="783362" name="Rectangle 2"/>
          <p:cNvSpPr>
            <a:spLocks noChangeArrowheads="1" noTextEdit="1"/>
          </p:cNvSpPr>
          <p:nvPr>
            <p:ph type="sldImg"/>
          </p:nvPr>
        </p:nvSpPr>
        <p:spPr>
          <a:xfrm>
            <a:off x="1144588" y="685800"/>
            <a:ext cx="4572000" cy="3429000"/>
          </a:xfrm>
          <a:ln/>
        </p:spPr>
      </p:sp>
      <p:sp>
        <p:nvSpPr>
          <p:cNvPr id="7833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1FEF1D0-6721-4B44-9E78-DFF697629F28}" type="slidenum">
              <a:rPr lang="en-US" altLang="en-US"/>
              <a:pPr/>
              <a:t>26</a:t>
            </a:fld>
            <a:endParaRPr lang="en-US" altLang="en-US"/>
          </a:p>
        </p:txBody>
      </p:sp>
      <p:sp>
        <p:nvSpPr>
          <p:cNvPr id="785410" name="Rectangle 2"/>
          <p:cNvSpPr>
            <a:spLocks noChangeArrowheads="1" noTextEdit="1"/>
          </p:cNvSpPr>
          <p:nvPr>
            <p:ph type="sldImg"/>
          </p:nvPr>
        </p:nvSpPr>
        <p:spPr>
          <a:xfrm>
            <a:off x="1144588" y="685800"/>
            <a:ext cx="4572000" cy="3429000"/>
          </a:xfrm>
          <a:ln/>
        </p:spPr>
      </p:sp>
      <p:sp>
        <p:nvSpPr>
          <p:cNvPr id="7854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C3EE874-B9D0-4F4A-B0BE-A4F1E49F0B80}" type="slidenum">
              <a:rPr lang="en-US" altLang="en-US"/>
              <a:pPr/>
              <a:t>27</a:t>
            </a:fld>
            <a:endParaRPr lang="en-US" altLang="en-US"/>
          </a:p>
        </p:txBody>
      </p:sp>
      <p:sp>
        <p:nvSpPr>
          <p:cNvPr id="787458" name="Rectangle 2"/>
          <p:cNvSpPr>
            <a:spLocks noChangeArrowheads="1" noTextEdit="1"/>
          </p:cNvSpPr>
          <p:nvPr>
            <p:ph type="sldImg"/>
          </p:nvPr>
        </p:nvSpPr>
        <p:spPr>
          <a:xfrm>
            <a:off x="1144588" y="685800"/>
            <a:ext cx="4572000" cy="3429000"/>
          </a:xfrm>
          <a:ln/>
        </p:spPr>
      </p:sp>
      <p:sp>
        <p:nvSpPr>
          <p:cNvPr id="7874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5794CA8-614F-4DB9-A811-7CF6B70A7427}" type="slidenum">
              <a:rPr lang="en-US" altLang="en-US"/>
              <a:pPr/>
              <a:t>28</a:t>
            </a:fld>
            <a:endParaRPr lang="en-US" altLang="en-US"/>
          </a:p>
        </p:txBody>
      </p:sp>
      <p:sp>
        <p:nvSpPr>
          <p:cNvPr id="789506" name="Rectangle 2"/>
          <p:cNvSpPr>
            <a:spLocks noChangeArrowheads="1" noTextEdit="1"/>
          </p:cNvSpPr>
          <p:nvPr>
            <p:ph type="sldImg"/>
          </p:nvPr>
        </p:nvSpPr>
        <p:spPr>
          <a:xfrm>
            <a:off x="1144588" y="685800"/>
            <a:ext cx="4572000" cy="3429000"/>
          </a:xfrm>
          <a:ln/>
        </p:spPr>
      </p:sp>
      <p:sp>
        <p:nvSpPr>
          <p:cNvPr id="7895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9A52B76-1FA0-4E66-8F50-901A7B0B8B76}" type="slidenum">
              <a:rPr lang="en-US" altLang="en-US"/>
              <a:pPr/>
              <a:t>29</a:t>
            </a:fld>
            <a:endParaRPr lang="en-US" altLang="en-US"/>
          </a:p>
        </p:txBody>
      </p:sp>
      <p:sp>
        <p:nvSpPr>
          <p:cNvPr id="791554" name="Rectangle 2"/>
          <p:cNvSpPr>
            <a:spLocks noChangeArrowheads="1" noTextEdit="1"/>
          </p:cNvSpPr>
          <p:nvPr>
            <p:ph type="sldImg"/>
          </p:nvPr>
        </p:nvSpPr>
        <p:spPr>
          <a:xfrm>
            <a:off x="1144588" y="685800"/>
            <a:ext cx="4572000" cy="3429000"/>
          </a:xfrm>
          <a:ln/>
        </p:spPr>
      </p:sp>
      <p:sp>
        <p:nvSpPr>
          <p:cNvPr id="7915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B405E5E-EC94-44E4-B50D-5138FAB9DDA6}" type="slidenum">
              <a:rPr lang="en-US" altLang="en-US"/>
              <a:pPr/>
              <a:t>30</a:t>
            </a:fld>
            <a:endParaRPr lang="en-US" altLang="en-US"/>
          </a:p>
        </p:txBody>
      </p:sp>
      <p:sp>
        <p:nvSpPr>
          <p:cNvPr id="793602" name="Rectangle 2"/>
          <p:cNvSpPr>
            <a:spLocks noChangeArrowheads="1" noTextEdit="1"/>
          </p:cNvSpPr>
          <p:nvPr>
            <p:ph type="sldImg"/>
          </p:nvPr>
        </p:nvSpPr>
        <p:spPr>
          <a:xfrm>
            <a:off x="1144588" y="685800"/>
            <a:ext cx="4572000" cy="3429000"/>
          </a:xfrm>
          <a:ln/>
        </p:spPr>
      </p:sp>
      <p:sp>
        <p:nvSpPr>
          <p:cNvPr id="7936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DEB21E4-76FA-4F3E-8FF8-82D5978600D6}" type="slidenum">
              <a:rPr lang="en-US" altLang="en-US"/>
              <a:pPr/>
              <a:t>4</a:t>
            </a:fld>
            <a:endParaRPr lang="en-US" altLang="en-US"/>
          </a:p>
        </p:txBody>
      </p:sp>
      <p:sp>
        <p:nvSpPr>
          <p:cNvPr id="750594" name="Rectangle 2"/>
          <p:cNvSpPr>
            <a:spLocks noChangeArrowheads="1" noTextEdit="1"/>
          </p:cNvSpPr>
          <p:nvPr>
            <p:ph type="sldImg"/>
          </p:nvPr>
        </p:nvSpPr>
        <p:spPr>
          <a:ln/>
        </p:spPr>
      </p:sp>
      <p:sp>
        <p:nvSpPr>
          <p:cNvPr id="7505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5383288-A925-4713-BC85-7B37F22093EB}" type="slidenum">
              <a:rPr lang="en-US" altLang="en-US"/>
              <a:pPr/>
              <a:t>31</a:t>
            </a:fld>
            <a:endParaRPr lang="en-US" altLang="en-US"/>
          </a:p>
        </p:txBody>
      </p:sp>
      <p:sp>
        <p:nvSpPr>
          <p:cNvPr id="653314" name="Rectangle 2"/>
          <p:cNvSpPr>
            <a:spLocks noChangeArrowheads="1" noTextEdit="1"/>
          </p:cNvSpPr>
          <p:nvPr>
            <p:ph type="sldImg"/>
          </p:nvPr>
        </p:nvSpPr>
        <p:spPr>
          <a:ln/>
        </p:spPr>
      </p:sp>
      <p:sp>
        <p:nvSpPr>
          <p:cNvPr id="6533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F73644B-449B-4B4E-A98C-793BAFB82770}" type="slidenum">
              <a:rPr lang="en-US" altLang="en-US"/>
              <a:pPr/>
              <a:t>32</a:t>
            </a:fld>
            <a:endParaRPr lang="en-US" altLang="en-US"/>
          </a:p>
        </p:txBody>
      </p:sp>
      <p:sp>
        <p:nvSpPr>
          <p:cNvPr id="795650" name="Rectangle 2"/>
          <p:cNvSpPr>
            <a:spLocks noChangeArrowheads="1" noTextEdit="1"/>
          </p:cNvSpPr>
          <p:nvPr>
            <p:ph type="sldImg"/>
          </p:nvPr>
        </p:nvSpPr>
        <p:spPr>
          <a:ln/>
        </p:spPr>
      </p:sp>
      <p:sp>
        <p:nvSpPr>
          <p:cNvPr id="7956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7BDE00B-B442-494A-A237-DDD918A04BD2}" type="slidenum">
              <a:rPr lang="en-US" altLang="en-US"/>
              <a:pPr/>
              <a:t>33</a:t>
            </a:fld>
            <a:endParaRPr lang="en-US" altLang="en-US"/>
          </a:p>
        </p:txBody>
      </p:sp>
      <p:sp>
        <p:nvSpPr>
          <p:cNvPr id="797698" name="Rectangle 2"/>
          <p:cNvSpPr>
            <a:spLocks noChangeArrowheads="1" noTextEdit="1"/>
          </p:cNvSpPr>
          <p:nvPr>
            <p:ph type="sldImg"/>
          </p:nvPr>
        </p:nvSpPr>
        <p:spPr>
          <a:ln/>
        </p:spPr>
      </p:sp>
      <p:sp>
        <p:nvSpPr>
          <p:cNvPr id="7976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13110E8-6FA6-4A67-8CC5-1C32515311C2}" type="slidenum">
              <a:rPr lang="en-US" altLang="en-US"/>
              <a:pPr/>
              <a:t>34</a:t>
            </a:fld>
            <a:endParaRPr lang="en-US" altLang="en-US"/>
          </a:p>
        </p:txBody>
      </p:sp>
      <p:sp>
        <p:nvSpPr>
          <p:cNvPr id="799746" name="Rectangle 2"/>
          <p:cNvSpPr>
            <a:spLocks noChangeArrowheads="1" noTextEdit="1"/>
          </p:cNvSpPr>
          <p:nvPr>
            <p:ph type="sldImg"/>
          </p:nvPr>
        </p:nvSpPr>
        <p:spPr>
          <a:ln/>
        </p:spPr>
      </p:sp>
      <p:sp>
        <p:nvSpPr>
          <p:cNvPr id="7997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B4A2843-91BF-4CDE-B795-ADE7B9C88F45}" type="slidenum">
              <a:rPr lang="en-US" altLang="en-US"/>
              <a:pPr/>
              <a:t>35</a:t>
            </a:fld>
            <a:endParaRPr lang="en-US" altLang="en-US"/>
          </a:p>
        </p:txBody>
      </p:sp>
      <p:sp>
        <p:nvSpPr>
          <p:cNvPr id="655362" name="Rectangle 2"/>
          <p:cNvSpPr>
            <a:spLocks noChangeArrowheads="1" noTextEdit="1"/>
          </p:cNvSpPr>
          <p:nvPr>
            <p:ph type="sldImg"/>
          </p:nvPr>
        </p:nvSpPr>
        <p:spPr>
          <a:ln/>
        </p:spPr>
      </p:sp>
      <p:sp>
        <p:nvSpPr>
          <p:cNvPr id="6553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44507BE-3764-4A91-9273-A9C872217BAA}" type="slidenum">
              <a:rPr lang="en-US" altLang="en-US"/>
              <a:pPr/>
              <a:t>36</a:t>
            </a:fld>
            <a:endParaRPr lang="en-US" altLang="en-US"/>
          </a:p>
        </p:txBody>
      </p:sp>
      <p:sp>
        <p:nvSpPr>
          <p:cNvPr id="801794" name="Rectangle 2"/>
          <p:cNvSpPr>
            <a:spLocks noChangeArrowheads="1" noTextEdit="1"/>
          </p:cNvSpPr>
          <p:nvPr>
            <p:ph type="sldImg"/>
          </p:nvPr>
        </p:nvSpPr>
        <p:spPr>
          <a:ln/>
        </p:spPr>
      </p:sp>
      <p:sp>
        <p:nvSpPr>
          <p:cNvPr id="8017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59ED94D-6CE1-48E0-8512-846A75176DDD}" type="slidenum">
              <a:rPr lang="en-US" altLang="en-US"/>
              <a:pPr/>
              <a:t>37</a:t>
            </a:fld>
            <a:endParaRPr lang="en-US" altLang="en-US"/>
          </a:p>
        </p:txBody>
      </p:sp>
      <p:sp>
        <p:nvSpPr>
          <p:cNvPr id="803842" name="Rectangle 2"/>
          <p:cNvSpPr>
            <a:spLocks noChangeArrowheads="1" noTextEdit="1"/>
          </p:cNvSpPr>
          <p:nvPr>
            <p:ph type="sldImg"/>
          </p:nvPr>
        </p:nvSpPr>
        <p:spPr>
          <a:ln/>
        </p:spPr>
      </p:sp>
      <p:sp>
        <p:nvSpPr>
          <p:cNvPr id="8038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0CDF51A-45CB-408C-ADD1-C0612E500DAF}" type="slidenum">
              <a:rPr lang="en-US" altLang="en-US"/>
              <a:pPr/>
              <a:t>38</a:t>
            </a:fld>
            <a:endParaRPr lang="en-US" altLang="en-US"/>
          </a:p>
        </p:txBody>
      </p:sp>
      <p:sp>
        <p:nvSpPr>
          <p:cNvPr id="805890" name="Rectangle 2"/>
          <p:cNvSpPr>
            <a:spLocks noChangeArrowheads="1" noTextEdit="1"/>
          </p:cNvSpPr>
          <p:nvPr>
            <p:ph type="sldImg"/>
          </p:nvPr>
        </p:nvSpPr>
        <p:spPr>
          <a:ln/>
        </p:spPr>
      </p:sp>
      <p:sp>
        <p:nvSpPr>
          <p:cNvPr id="8058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0D35503-BD44-469D-B93E-9C1FF32581A8}" type="slidenum">
              <a:rPr lang="en-US" altLang="en-US"/>
              <a:pPr/>
              <a:t>39</a:t>
            </a:fld>
            <a:endParaRPr lang="en-US" altLang="en-US"/>
          </a:p>
        </p:txBody>
      </p:sp>
      <p:sp>
        <p:nvSpPr>
          <p:cNvPr id="657410" name="Rectangle 2"/>
          <p:cNvSpPr>
            <a:spLocks noChangeArrowheads="1" noTextEdit="1"/>
          </p:cNvSpPr>
          <p:nvPr>
            <p:ph type="sldImg"/>
          </p:nvPr>
        </p:nvSpPr>
        <p:spPr>
          <a:ln/>
        </p:spPr>
      </p:sp>
      <p:sp>
        <p:nvSpPr>
          <p:cNvPr id="6574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79E08BD-9B6C-49BB-9BAF-B21D311AB697}" type="slidenum">
              <a:rPr lang="en-US" altLang="en-US"/>
              <a:pPr/>
              <a:t>40</a:t>
            </a:fld>
            <a:endParaRPr lang="en-US" altLang="en-US"/>
          </a:p>
        </p:txBody>
      </p:sp>
      <p:sp>
        <p:nvSpPr>
          <p:cNvPr id="807938" name="Rectangle 2"/>
          <p:cNvSpPr>
            <a:spLocks noChangeArrowheads="1" noTextEdit="1"/>
          </p:cNvSpPr>
          <p:nvPr>
            <p:ph type="sldImg"/>
          </p:nvPr>
        </p:nvSpPr>
        <p:spPr>
          <a:ln/>
        </p:spPr>
      </p:sp>
      <p:sp>
        <p:nvSpPr>
          <p:cNvPr id="8079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D1C6FA4-5537-42EA-9664-40CCD1BC89D4}" type="slidenum">
              <a:rPr lang="en-US" altLang="en-US"/>
              <a:pPr/>
              <a:t>5</a:t>
            </a:fld>
            <a:endParaRPr lang="en-US" altLang="en-US"/>
          </a:p>
        </p:txBody>
      </p:sp>
      <p:sp>
        <p:nvSpPr>
          <p:cNvPr id="752642" name="Rectangle 2"/>
          <p:cNvSpPr>
            <a:spLocks noChangeArrowheads="1" noTextEdit="1"/>
          </p:cNvSpPr>
          <p:nvPr>
            <p:ph type="sldImg"/>
          </p:nvPr>
        </p:nvSpPr>
        <p:spPr>
          <a:ln/>
        </p:spPr>
      </p:sp>
      <p:sp>
        <p:nvSpPr>
          <p:cNvPr id="7526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80F5A95-2DD7-4AFB-9D55-377DB4358DF9}" type="slidenum">
              <a:rPr lang="en-US" altLang="en-US"/>
              <a:pPr/>
              <a:t>41</a:t>
            </a:fld>
            <a:endParaRPr lang="en-US" altLang="en-US"/>
          </a:p>
        </p:txBody>
      </p:sp>
      <p:sp>
        <p:nvSpPr>
          <p:cNvPr id="809986" name="Rectangle 2"/>
          <p:cNvSpPr>
            <a:spLocks noChangeArrowheads="1" noTextEdit="1"/>
          </p:cNvSpPr>
          <p:nvPr>
            <p:ph type="sldImg"/>
          </p:nvPr>
        </p:nvSpPr>
        <p:spPr>
          <a:ln/>
        </p:spPr>
      </p:sp>
      <p:sp>
        <p:nvSpPr>
          <p:cNvPr id="8099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639207E-F9F5-4725-A999-2925D341AB08}" type="slidenum">
              <a:rPr lang="en-US" altLang="en-US"/>
              <a:pPr/>
              <a:t>42</a:t>
            </a:fld>
            <a:endParaRPr lang="en-US" altLang="en-US"/>
          </a:p>
        </p:txBody>
      </p:sp>
      <p:sp>
        <p:nvSpPr>
          <p:cNvPr id="659458" name="Rectangle 2"/>
          <p:cNvSpPr>
            <a:spLocks noChangeArrowheads="1" noTextEdit="1"/>
          </p:cNvSpPr>
          <p:nvPr>
            <p:ph type="sldImg"/>
          </p:nvPr>
        </p:nvSpPr>
        <p:spPr>
          <a:ln/>
        </p:spPr>
      </p:sp>
      <p:sp>
        <p:nvSpPr>
          <p:cNvPr id="6594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29E9390-6CFA-4BAB-9032-ED97E25BD59D}" type="slidenum">
              <a:rPr lang="en-US" altLang="en-US"/>
              <a:pPr/>
              <a:t>43</a:t>
            </a:fld>
            <a:endParaRPr lang="en-US" altLang="en-US"/>
          </a:p>
        </p:txBody>
      </p:sp>
      <p:sp>
        <p:nvSpPr>
          <p:cNvPr id="816130" name="Rectangle 2"/>
          <p:cNvSpPr>
            <a:spLocks noChangeArrowheads="1" noTextEdit="1"/>
          </p:cNvSpPr>
          <p:nvPr>
            <p:ph type="sldImg"/>
          </p:nvPr>
        </p:nvSpPr>
        <p:spPr>
          <a:ln/>
        </p:spPr>
      </p:sp>
      <p:sp>
        <p:nvSpPr>
          <p:cNvPr id="8161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27AC933-51BC-4327-9BF1-E937111FA662}" type="slidenum">
              <a:rPr lang="en-US" altLang="en-US"/>
              <a:pPr/>
              <a:t>44</a:t>
            </a:fld>
            <a:endParaRPr lang="en-US" altLang="en-US"/>
          </a:p>
        </p:txBody>
      </p:sp>
      <p:sp>
        <p:nvSpPr>
          <p:cNvPr id="818178" name="Rectangle 2"/>
          <p:cNvSpPr>
            <a:spLocks noChangeArrowheads="1" noTextEdit="1"/>
          </p:cNvSpPr>
          <p:nvPr>
            <p:ph type="sldImg"/>
          </p:nvPr>
        </p:nvSpPr>
        <p:spPr>
          <a:ln/>
        </p:spPr>
      </p:sp>
      <p:sp>
        <p:nvSpPr>
          <p:cNvPr id="8181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69613A2-6360-4F5D-B197-AEE2EC2867FC}" type="slidenum">
              <a:rPr lang="en-US" altLang="en-US"/>
              <a:pPr/>
              <a:t>45</a:t>
            </a:fld>
            <a:endParaRPr lang="en-US" altLang="en-US"/>
          </a:p>
        </p:txBody>
      </p:sp>
      <p:sp>
        <p:nvSpPr>
          <p:cNvPr id="820226" name="Rectangle 2"/>
          <p:cNvSpPr>
            <a:spLocks noChangeArrowheads="1" noTextEdit="1"/>
          </p:cNvSpPr>
          <p:nvPr>
            <p:ph type="sldImg"/>
          </p:nvPr>
        </p:nvSpPr>
        <p:spPr>
          <a:ln/>
        </p:spPr>
      </p:sp>
      <p:sp>
        <p:nvSpPr>
          <p:cNvPr id="8202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FD1DFA1-1359-4A38-BED8-0FBE5E8560E3}" type="slidenum">
              <a:rPr lang="en-US" altLang="en-US"/>
              <a:pPr/>
              <a:t>46</a:t>
            </a:fld>
            <a:endParaRPr lang="en-US" altLang="en-US"/>
          </a:p>
        </p:txBody>
      </p:sp>
      <p:sp>
        <p:nvSpPr>
          <p:cNvPr id="661506" name="Rectangle 2"/>
          <p:cNvSpPr>
            <a:spLocks noChangeArrowheads="1" noTextEdit="1"/>
          </p:cNvSpPr>
          <p:nvPr>
            <p:ph type="sldImg"/>
          </p:nvPr>
        </p:nvSpPr>
        <p:spPr>
          <a:ln/>
        </p:spPr>
      </p:sp>
      <p:sp>
        <p:nvSpPr>
          <p:cNvPr id="6615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166F9EC-338E-40C9-8BE6-3C39159ED8A2}" type="slidenum">
              <a:rPr lang="en-US" altLang="en-US"/>
              <a:pPr/>
              <a:t>47</a:t>
            </a:fld>
            <a:endParaRPr lang="en-US" altLang="en-US"/>
          </a:p>
        </p:txBody>
      </p:sp>
      <p:sp>
        <p:nvSpPr>
          <p:cNvPr id="822274" name="Rectangle 2"/>
          <p:cNvSpPr>
            <a:spLocks noChangeArrowheads="1" noTextEdit="1"/>
          </p:cNvSpPr>
          <p:nvPr>
            <p:ph type="sldImg"/>
          </p:nvPr>
        </p:nvSpPr>
        <p:spPr>
          <a:ln/>
        </p:spPr>
      </p:sp>
      <p:sp>
        <p:nvSpPr>
          <p:cNvPr id="8222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06C025C-7055-4B17-81E0-780B0D2F103F}" type="slidenum">
              <a:rPr lang="en-US" altLang="en-US"/>
              <a:pPr/>
              <a:t>48</a:t>
            </a:fld>
            <a:endParaRPr lang="en-US" altLang="en-US"/>
          </a:p>
        </p:txBody>
      </p:sp>
      <p:sp>
        <p:nvSpPr>
          <p:cNvPr id="824322" name="Rectangle 2"/>
          <p:cNvSpPr>
            <a:spLocks noChangeArrowheads="1" noTextEdit="1"/>
          </p:cNvSpPr>
          <p:nvPr>
            <p:ph type="sldImg"/>
          </p:nvPr>
        </p:nvSpPr>
        <p:spPr>
          <a:ln/>
        </p:spPr>
      </p:sp>
      <p:sp>
        <p:nvSpPr>
          <p:cNvPr id="8243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8CE96D6-F319-4F78-84A5-FDC777A41362}" type="slidenum">
              <a:rPr lang="en-US" altLang="en-US"/>
              <a:pPr/>
              <a:t>49</a:t>
            </a:fld>
            <a:endParaRPr lang="en-US" altLang="en-US"/>
          </a:p>
        </p:txBody>
      </p:sp>
      <p:sp>
        <p:nvSpPr>
          <p:cNvPr id="826370" name="Rectangle 2"/>
          <p:cNvSpPr>
            <a:spLocks noChangeArrowheads="1" noTextEdit="1"/>
          </p:cNvSpPr>
          <p:nvPr>
            <p:ph type="sldImg"/>
          </p:nvPr>
        </p:nvSpPr>
        <p:spPr>
          <a:ln/>
        </p:spPr>
      </p:sp>
      <p:sp>
        <p:nvSpPr>
          <p:cNvPr id="8263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FC3E03B-0AC8-4A4D-9E05-A186836C08E3}" type="slidenum">
              <a:rPr lang="en-US" altLang="en-US"/>
              <a:pPr/>
              <a:t>50</a:t>
            </a:fld>
            <a:endParaRPr lang="en-US" altLang="en-US"/>
          </a:p>
        </p:txBody>
      </p:sp>
      <p:sp>
        <p:nvSpPr>
          <p:cNvPr id="663554" name="Rectangle 2"/>
          <p:cNvSpPr>
            <a:spLocks noChangeArrowheads="1" noTextEdit="1"/>
          </p:cNvSpPr>
          <p:nvPr>
            <p:ph type="sldImg"/>
          </p:nvPr>
        </p:nvSpPr>
        <p:spPr>
          <a:ln/>
        </p:spPr>
      </p:sp>
      <p:sp>
        <p:nvSpPr>
          <p:cNvPr id="6635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B9F640D-1106-4F03-8FD6-DD67E67492EA}" type="slidenum">
              <a:rPr lang="en-US" altLang="en-US"/>
              <a:pPr/>
              <a:t>6</a:t>
            </a:fld>
            <a:endParaRPr lang="en-US" altLang="en-US"/>
          </a:p>
        </p:txBody>
      </p:sp>
      <p:sp>
        <p:nvSpPr>
          <p:cNvPr id="641026" name="Rectangle 2"/>
          <p:cNvSpPr>
            <a:spLocks noChangeArrowheads="1" noTextEdit="1"/>
          </p:cNvSpPr>
          <p:nvPr>
            <p:ph type="sldImg"/>
          </p:nvPr>
        </p:nvSpPr>
        <p:spPr>
          <a:ln/>
        </p:spPr>
      </p:sp>
      <p:sp>
        <p:nvSpPr>
          <p:cNvPr id="6410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608A36C-B393-4301-8DBE-CE062D0729F7}" type="slidenum">
              <a:rPr lang="en-US" altLang="en-US"/>
              <a:pPr/>
              <a:t>51</a:t>
            </a:fld>
            <a:endParaRPr lang="en-US" altLang="en-US"/>
          </a:p>
        </p:txBody>
      </p:sp>
      <p:sp>
        <p:nvSpPr>
          <p:cNvPr id="828418" name="Rectangle 2"/>
          <p:cNvSpPr>
            <a:spLocks noChangeArrowheads="1" noTextEdit="1"/>
          </p:cNvSpPr>
          <p:nvPr>
            <p:ph type="sldImg"/>
          </p:nvPr>
        </p:nvSpPr>
        <p:spPr>
          <a:xfrm>
            <a:off x="1144588" y="685800"/>
            <a:ext cx="4572000" cy="3429000"/>
          </a:xfrm>
          <a:ln/>
        </p:spPr>
      </p:sp>
      <p:sp>
        <p:nvSpPr>
          <p:cNvPr id="8284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9FC6042-A225-4DCE-8E85-A6760EE0F097}" type="slidenum">
              <a:rPr lang="en-US" altLang="en-US"/>
              <a:pPr/>
              <a:t>52</a:t>
            </a:fld>
            <a:endParaRPr lang="en-US" altLang="en-US"/>
          </a:p>
        </p:txBody>
      </p:sp>
      <p:sp>
        <p:nvSpPr>
          <p:cNvPr id="830466" name="Rectangle 2"/>
          <p:cNvSpPr>
            <a:spLocks noChangeArrowheads="1" noTextEdit="1"/>
          </p:cNvSpPr>
          <p:nvPr>
            <p:ph type="sldImg"/>
          </p:nvPr>
        </p:nvSpPr>
        <p:spPr>
          <a:xfrm>
            <a:off x="1144588" y="685800"/>
            <a:ext cx="4572000" cy="3429000"/>
          </a:xfrm>
          <a:ln/>
        </p:spPr>
      </p:sp>
      <p:sp>
        <p:nvSpPr>
          <p:cNvPr id="8304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247F986-51CD-4DE5-B9C3-3904C80ABA2B}" type="slidenum">
              <a:rPr lang="en-US" altLang="en-US"/>
              <a:pPr/>
              <a:t>53</a:t>
            </a:fld>
            <a:endParaRPr lang="en-US" altLang="en-US"/>
          </a:p>
        </p:txBody>
      </p:sp>
      <p:sp>
        <p:nvSpPr>
          <p:cNvPr id="832514" name="Rectangle 2"/>
          <p:cNvSpPr>
            <a:spLocks noChangeArrowheads="1" noTextEdit="1"/>
          </p:cNvSpPr>
          <p:nvPr>
            <p:ph type="sldImg"/>
          </p:nvPr>
        </p:nvSpPr>
        <p:spPr>
          <a:xfrm>
            <a:off x="1144588" y="685800"/>
            <a:ext cx="4572000" cy="3429000"/>
          </a:xfrm>
          <a:ln/>
        </p:spPr>
      </p:sp>
      <p:sp>
        <p:nvSpPr>
          <p:cNvPr id="8325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44575D6-B0CA-4CEC-ABDA-3D6AD6EC7547}" type="slidenum">
              <a:rPr lang="en-US" altLang="en-US"/>
              <a:pPr/>
              <a:t>54</a:t>
            </a:fld>
            <a:endParaRPr lang="en-US" altLang="en-US"/>
          </a:p>
        </p:txBody>
      </p:sp>
      <p:sp>
        <p:nvSpPr>
          <p:cNvPr id="834562" name="Rectangle 2"/>
          <p:cNvSpPr>
            <a:spLocks noChangeArrowheads="1" noTextEdit="1"/>
          </p:cNvSpPr>
          <p:nvPr>
            <p:ph type="sldImg"/>
          </p:nvPr>
        </p:nvSpPr>
        <p:spPr>
          <a:xfrm>
            <a:off x="1144588" y="685800"/>
            <a:ext cx="4572000" cy="3429000"/>
          </a:xfrm>
          <a:ln/>
        </p:spPr>
      </p:sp>
      <p:sp>
        <p:nvSpPr>
          <p:cNvPr id="8345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85063A2-4C6A-421E-85EC-2924F54074A3}" type="slidenum">
              <a:rPr lang="en-US" altLang="en-US"/>
              <a:pPr/>
              <a:t>55</a:t>
            </a:fld>
            <a:endParaRPr lang="en-US" altLang="en-US"/>
          </a:p>
        </p:txBody>
      </p:sp>
      <p:sp>
        <p:nvSpPr>
          <p:cNvPr id="838658" name="Rectangle 2"/>
          <p:cNvSpPr>
            <a:spLocks noChangeArrowheads="1" noTextEdit="1"/>
          </p:cNvSpPr>
          <p:nvPr>
            <p:ph type="sldImg"/>
          </p:nvPr>
        </p:nvSpPr>
        <p:spPr>
          <a:xfrm>
            <a:off x="1144588" y="685800"/>
            <a:ext cx="4572000" cy="3429000"/>
          </a:xfrm>
          <a:ln/>
        </p:spPr>
      </p:sp>
      <p:sp>
        <p:nvSpPr>
          <p:cNvPr id="8386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D28A43F-1F93-4E19-90F5-5320E35A572B}" type="slidenum">
              <a:rPr lang="en-US" altLang="en-US"/>
              <a:pPr/>
              <a:t>56</a:t>
            </a:fld>
            <a:endParaRPr lang="en-US" altLang="en-US"/>
          </a:p>
        </p:txBody>
      </p:sp>
      <p:sp>
        <p:nvSpPr>
          <p:cNvPr id="667650" name="Rectangle 2"/>
          <p:cNvSpPr>
            <a:spLocks noChangeArrowheads="1" noTextEdit="1"/>
          </p:cNvSpPr>
          <p:nvPr>
            <p:ph type="sldImg"/>
          </p:nvPr>
        </p:nvSpPr>
        <p:spPr>
          <a:ln/>
        </p:spPr>
      </p:sp>
      <p:sp>
        <p:nvSpPr>
          <p:cNvPr id="6676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40A82E2-441A-42C3-94B1-6F73EDB0871B}" type="slidenum">
              <a:rPr lang="en-US" altLang="en-US"/>
              <a:pPr/>
              <a:t>57</a:t>
            </a:fld>
            <a:endParaRPr lang="en-US" altLang="en-US"/>
          </a:p>
        </p:txBody>
      </p:sp>
      <p:sp>
        <p:nvSpPr>
          <p:cNvPr id="840706" name="Rectangle 2"/>
          <p:cNvSpPr>
            <a:spLocks noChangeArrowheads="1" noTextEdit="1"/>
          </p:cNvSpPr>
          <p:nvPr>
            <p:ph type="sldImg"/>
          </p:nvPr>
        </p:nvSpPr>
        <p:spPr>
          <a:ln/>
        </p:spPr>
      </p:sp>
      <p:sp>
        <p:nvSpPr>
          <p:cNvPr id="8407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5367C95-6A2F-4428-A741-EB613E15A781}" type="slidenum">
              <a:rPr lang="en-US" altLang="en-US"/>
              <a:pPr/>
              <a:t>58</a:t>
            </a:fld>
            <a:endParaRPr lang="en-US" altLang="en-US"/>
          </a:p>
        </p:txBody>
      </p:sp>
      <p:sp>
        <p:nvSpPr>
          <p:cNvPr id="842754" name="Rectangle 2"/>
          <p:cNvSpPr>
            <a:spLocks noChangeArrowheads="1" noTextEdit="1"/>
          </p:cNvSpPr>
          <p:nvPr>
            <p:ph type="sldImg"/>
          </p:nvPr>
        </p:nvSpPr>
        <p:spPr>
          <a:ln/>
        </p:spPr>
      </p:sp>
      <p:sp>
        <p:nvSpPr>
          <p:cNvPr id="8427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50F586D-81E6-4DF9-984E-4BF01CB9CEA1}" type="slidenum">
              <a:rPr lang="en-US" altLang="en-US"/>
              <a:pPr/>
              <a:t>59</a:t>
            </a:fld>
            <a:endParaRPr lang="en-US" altLang="en-US"/>
          </a:p>
        </p:txBody>
      </p:sp>
      <p:sp>
        <p:nvSpPr>
          <p:cNvPr id="844802" name="Rectangle 2"/>
          <p:cNvSpPr>
            <a:spLocks noChangeArrowheads="1" noTextEdit="1"/>
          </p:cNvSpPr>
          <p:nvPr>
            <p:ph type="sldImg"/>
          </p:nvPr>
        </p:nvSpPr>
        <p:spPr>
          <a:ln/>
        </p:spPr>
      </p:sp>
      <p:sp>
        <p:nvSpPr>
          <p:cNvPr id="8448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B03AD87-F170-4B4F-BDF6-577722DC0CA9}" type="slidenum">
              <a:rPr lang="en-US" altLang="en-US"/>
              <a:pPr/>
              <a:t>60</a:t>
            </a:fld>
            <a:endParaRPr lang="en-US" altLang="en-US"/>
          </a:p>
        </p:txBody>
      </p:sp>
      <p:sp>
        <p:nvSpPr>
          <p:cNvPr id="848898" name="Rectangle 2"/>
          <p:cNvSpPr>
            <a:spLocks noChangeArrowheads="1" noTextEdit="1"/>
          </p:cNvSpPr>
          <p:nvPr>
            <p:ph type="sldImg"/>
          </p:nvPr>
        </p:nvSpPr>
        <p:spPr>
          <a:ln/>
        </p:spPr>
      </p:sp>
      <p:sp>
        <p:nvSpPr>
          <p:cNvPr id="8488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4E70ADF-69E7-412D-8904-C51306D21E11}" type="slidenum">
              <a:rPr lang="en-US" altLang="en-US"/>
              <a:pPr/>
              <a:t>7</a:t>
            </a:fld>
            <a:endParaRPr lang="en-US" altLang="en-US"/>
          </a:p>
        </p:txBody>
      </p:sp>
      <p:sp>
        <p:nvSpPr>
          <p:cNvPr id="754690" name="Rectangle 2"/>
          <p:cNvSpPr>
            <a:spLocks noChangeArrowheads="1" noTextEdit="1"/>
          </p:cNvSpPr>
          <p:nvPr>
            <p:ph type="sldImg"/>
          </p:nvPr>
        </p:nvSpPr>
        <p:spPr>
          <a:ln/>
        </p:spPr>
      </p:sp>
      <p:sp>
        <p:nvSpPr>
          <p:cNvPr id="7546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45E6C31-F2D6-4744-999C-77B37F573DF6}" type="slidenum">
              <a:rPr lang="en-US" altLang="en-US"/>
              <a:pPr/>
              <a:t>61</a:t>
            </a:fld>
            <a:endParaRPr lang="en-US" altLang="en-US"/>
          </a:p>
        </p:txBody>
      </p:sp>
      <p:sp>
        <p:nvSpPr>
          <p:cNvPr id="669698" name="Rectangle 2"/>
          <p:cNvSpPr>
            <a:spLocks noChangeArrowheads="1" noTextEdit="1"/>
          </p:cNvSpPr>
          <p:nvPr>
            <p:ph type="sldImg"/>
          </p:nvPr>
        </p:nvSpPr>
        <p:spPr>
          <a:ln/>
        </p:spPr>
      </p:sp>
      <p:sp>
        <p:nvSpPr>
          <p:cNvPr id="6696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F8663D4-C239-4E66-8208-A12DD09A7319}" type="slidenum">
              <a:rPr lang="en-US" altLang="en-US"/>
              <a:pPr/>
              <a:t>62</a:t>
            </a:fld>
            <a:endParaRPr lang="en-US" altLang="en-US"/>
          </a:p>
        </p:txBody>
      </p:sp>
      <p:sp>
        <p:nvSpPr>
          <p:cNvPr id="846850" name="Rectangle 2"/>
          <p:cNvSpPr>
            <a:spLocks noChangeArrowheads="1" noTextEdit="1"/>
          </p:cNvSpPr>
          <p:nvPr>
            <p:ph type="sldImg"/>
          </p:nvPr>
        </p:nvSpPr>
        <p:spPr>
          <a:ln/>
        </p:spPr>
      </p:sp>
      <p:sp>
        <p:nvSpPr>
          <p:cNvPr id="8468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5BBE99E-0129-4041-BEFF-1852DEFDB4A0}" type="slidenum">
              <a:rPr lang="en-US" altLang="en-US"/>
              <a:pPr/>
              <a:t>63</a:t>
            </a:fld>
            <a:endParaRPr lang="en-US" altLang="en-US"/>
          </a:p>
        </p:txBody>
      </p:sp>
      <p:sp>
        <p:nvSpPr>
          <p:cNvPr id="850946" name="Rectangle 2"/>
          <p:cNvSpPr>
            <a:spLocks noChangeArrowheads="1" noTextEdit="1"/>
          </p:cNvSpPr>
          <p:nvPr>
            <p:ph type="sldImg"/>
          </p:nvPr>
        </p:nvSpPr>
        <p:spPr>
          <a:ln/>
        </p:spPr>
      </p:sp>
      <p:sp>
        <p:nvSpPr>
          <p:cNvPr id="8509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BD57EBF-9601-46DF-9910-20E9EAE83751}" type="slidenum">
              <a:rPr lang="en-US" altLang="en-US"/>
              <a:pPr/>
              <a:t>64</a:t>
            </a:fld>
            <a:endParaRPr lang="en-US" altLang="en-US"/>
          </a:p>
        </p:txBody>
      </p:sp>
      <p:sp>
        <p:nvSpPr>
          <p:cNvPr id="671746" name="Rectangle 2"/>
          <p:cNvSpPr>
            <a:spLocks noChangeArrowheads="1" noTextEdit="1"/>
          </p:cNvSpPr>
          <p:nvPr>
            <p:ph type="sldImg"/>
          </p:nvPr>
        </p:nvSpPr>
        <p:spPr>
          <a:ln/>
        </p:spPr>
      </p:sp>
      <p:sp>
        <p:nvSpPr>
          <p:cNvPr id="6717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035E353-BD0F-4145-8158-8A636226EAE3}" type="slidenum">
              <a:rPr lang="en-US" altLang="en-US"/>
              <a:pPr/>
              <a:t>65</a:t>
            </a:fld>
            <a:endParaRPr lang="en-US" altLang="en-US"/>
          </a:p>
        </p:txBody>
      </p:sp>
      <p:sp>
        <p:nvSpPr>
          <p:cNvPr id="852994" name="Rectangle 2"/>
          <p:cNvSpPr>
            <a:spLocks noChangeArrowheads="1" noTextEdit="1"/>
          </p:cNvSpPr>
          <p:nvPr>
            <p:ph type="sldImg"/>
          </p:nvPr>
        </p:nvSpPr>
        <p:spPr>
          <a:ln/>
        </p:spPr>
      </p:sp>
      <p:sp>
        <p:nvSpPr>
          <p:cNvPr id="8529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C1505F0-8501-4212-BA98-43DFB4D9FC93}" type="slidenum">
              <a:rPr lang="en-US" altLang="en-US"/>
              <a:pPr/>
              <a:t>66</a:t>
            </a:fld>
            <a:endParaRPr lang="en-US" altLang="en-US"/>
          </a:p>
        </p:txBody>
      </p:sp>
      <p:sp>
        <p:nvSpPr>
          <p:cNvPr id="673794" name="Rectangle 2"/>
          <p:cNvSpPr>
            <a:spLocks noChangeArrowheads="1" noTextEdit="1"/>
          </p:cNvSpPr>
          <p:nvPr>
            <p:ph type="sldImg"/>
          </p:nvPr>
        </p:nvSpPr>
        <p:spPr>
          <a:ln/>
        </p:spPr>
      </p:sp>
      <p:sp>
        <p:nvSpPr>
          <p:cNvPr id="6737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E9C23F1-CE94-4D1C-BF57-D70AC31CEF12}" type="slidenum">
              <a:rPr lang="en-US" altLang="en-US"/>
              <a:pPr/>
              <a:t>67</a:t>
            </a:fld>
            <a:endParaRPr lang="en-US" altLang="en-US"/>
          </a:p>
        </p:txBody>
      </p:sp>
      <p:sp>
        <p:nvSpPr>
          <p:cNvPr id="855042" name="Rectangle 2"/>
          <p:cNvSpPr>
            <a:spLocks noChangeArrowheads="1" noTextEdit="1"/>
          </p:cNvSpPr>
          <p:nvPr>
            <p:ph type="sldImg"/>
          </p:nvPr>
        </p:nvSpPr>
        <p:spPr>
          <a:ln/>
        </p:spPr>
      </p:sp>
      <p:sp>
        <p:nvSpPr>
          <p:cNvPr id="8550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0B97B23-6D2F-46A8-8427-60F181BB49EA}" type="slidenum">
              <a:rPr lang="en-US" altLang="en-US"/>
              <a:pPr/>
              <a:t>68</a:t>
            </a:fld>
            <a:endParaRPr lang="en-US" altLang="en-US"/>
          </a:p>
        </p:txBody>
      </p:sp>
      <p:sp>
        <p:nvSpPr>
          <p:cNvPr id="675842" name="Rectangle 2"/>
          <p:cNvSpPr>
            <a:spLocks noChangeArrowheads="1" noTextEdit="1"/>
          </p:cNvSpPr>
          <p:nvPr>
            <p:ph type="sldImg"/>
          </p:nvPr>
        </p:nvSpPr>
        <p:spPr>
          <a:ln/>
        </p:spPr>
      </p:sp>
      <p:sp>
        <p:nvSpPr>
          <p:cNvPr id="6758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9DE44B1-DFD3-4672-B23C-8A1C99617463}" type="slidenum">
              <a:rPr lang="en-US" altLang="en-US"/>
              <a:pPr/>
              <a:t>69</a:t>
            </a:fld>
            <a:endParaRPr lang="en-US" altLang="en-US"/>
          </a:p>
        </p:txBody>
      </p:sp>
      <p:sp>
        <p:nvSpPr>
          <p:cNvPr id="857090" name="Rectangle 2"/>
          <p:cNvSpPr>
            <a:spLocks noChangeArrowheads="1" noTextEdit="1"/>
          </p:cNvSpPr>
          <p:nvPr>
            <p:ph type="sldImg"/>
          </p:nvPr>
        </p:nvSpPr>
        <p:spPr>
          <a:ln/>
        </p:spPr>
      </p:sp>
      <p:sp>
        <p:nvSpPr>
          <p:cNvPr id="8570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458F2F0-6753-44C4-963A-CCA0E8491898}" type="slidenum">
              <a:rPr lang="en-US" altLang="en-US"/>
              <a:pPr/>
              <a:t>70</a:t>
            </a:fld>
            <a:endParaRPr lang="en-US" altLang="en-US"/>
          </a:p>
        </p:txBody>
      </p:sp>
      <p:sp>
        <p:nvSpPr>
          <p:cNvPr id="679938" name="Rectangle 2"/>
          <p:cNvSpPr>
            <a:spLocks noChangeArrowheads="1" noTextEdit="1"/>
          </p:cNvSpPr>
          <p:nvPr>
            <p:ph type="sldImg"/>
          </p:nvPr>
        </p:nvSpPr>
        <p:spPr>
          <a:ln/>
        </p:spPr>
      </p:sp>
      <p:sp>
        <p:nvSpPr>
          <p:cNvPr id="6799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9CD5E49-8B95-4197-9181-3499E57C42FA}" type="slidenum">
              <a:rPr lang="en-US" altLang="en-US"/>
              <a:pPr/>
              <a:t>8</a:t>
            </a:fld>
            <a:endParaRPr lang="en-US" altLang="en-US"/>
          </a:p>
        </p:txBody>
      </p:sp>
      <p:sp>
        <p:nvSpPr>
          <p:cNvPr id="756738" name="Rectangle 2"/>
          <p:cNvSpPr>
            <a:spLocks noChangeArrowheads="1" noTextEdit="1"/>
          </p:cNvSpPr>
          <p:nvPr>
            <p:ph type="sldImg"/>
          </p:nvPr>
        </p:nvSpPr>
        <p:spPr>
          <a:ln/>
        </p:spPr>
      </p:sp>
      <p:sp>
        <p:nvSpPr>
          <p:cNvPr id="7567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38EBE49-D0E8-4DC8-BE97-E7387DA7BCF1}" type="slidenum">
              <a:rPr lang="en-US" altLang="en-US"/>
              <a:pPr/>
              <a:t>71</a:t>
            </a:fld>
            <a:endParaRPr lang="en-US" altLang="en-US"/>
          </a:p>
        </p:txBody>
      </p:sp>
      <p:sp>
        <p:nvSpPr>
          <p:cNvPr id="677890" name="Rectangle 2"/>
          <p:cNvSpPr>
            <a:spLocks noChangeArrowheads="1" noTextEdit="1"/>
          </p:cNvSpPr>
          <p:nvPr>
            <p:ph type="sldImg"/>
          </p:nvPr>
        </p:nvSpPr>
        <p:spPr>
          <a:ln/>
        </p:spPr>
      </p:sp>
      <p:sp>
        <p:nvSpPr>
          <p:cNvPr id="6778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8CFE4B4-3924-4CBC-AAE9-E8F98E88BD96}" type="slidenum">
              <a:rPr lang="en-US" altLang="en-US"/>
              <a:pPr/>
              <a:t>72</a:t>
            </a:fld>
            <a:endParaRPr lang="en-US" altLang="en-US"/>
          </a:p>
        </p:txBody>
      </p:sp>
      <p:sp>
        <p:nvSpPr>
          <p:cNvPr id="861186" name="Rectangle 2"/>
          <p:cNvSpPr>
            <a:spLocks noChangeArrowheads="1" noTextEdit="1"/>
          </p:cNvSpPr>
          <p:nvPr>
            <p:ph type="sldImg"/>
          </p:nvPr>
        </p:nvSpPr>
        <p:spPr>
          <a:ln/>
        </p:spPr>
      </p:sp>
      <p:sp>
        <p:nvSpPr>
          <p:cNvPr id="8611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379FC45-71DB-4E3F-8A29-8C5A82F9EAB3}" type="slidenum">
              <a:rPr lang="en-US" altLang="en-US"/>
              <a:pPr/>
              <a:t>73</a:t>
            </a:fld>
            <a:endParaRPr lang="en-US" altLang="en-US"/>
          </a:p>
        </p:txBody>
      </p:sp>
      <p:sp>
        <p:nvSpPr>
          <p:cNvPr id="863234" name="Rectangle 2"/>
          <p:cNvSpPr>
            <a:spLocks noChangeArrowheads="1" noTextEdit="1"/>
          </p:cNvSpPr>
          <p:nvPr>
            <p:ph type="sldImg"/>
          </p:nvPr>
        </p:nvSpPr>
        <p:spPr>
          <a:ln/>
        </p:spPr>
      </p:sp>
      <p:sp>
        <p:nvSpPr>
          <p:cNvPr id="8632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30CEE2D-7905-4893-B565-AB56BB8F2BA9}" type="slidenum">
              <a:rPr lang="en-US" altLang="en-US"/>
              <a:pPr/>
              <a:t>74</a:t>
            </a:fld>
            <a:endParaRPr lang="en-US" altLang="en-US"/>
          </a:p>
        </p:txBody>
      </p:sp>
      <p:sp>
        <p:nvSpPr>
          <p:cNvPr id="867330" name="Rectangle 2"/>
          <p:cNvSpPr>
            <a:spLocks noChangeArrowheads="1" noTextEdit="1"/>
          </p:cNvSpPr>
          <p:nvPr>
            <p:ph type="sldImg"/>
          </p:nvPr>
        </p:nvSpPr>
        <p:spPr>
          <a:ln/>
        </p:spPr>
      </p:sp>
      <p:sp>
        <p:nvSpPr>
          <p:cNvPr id="8673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1EDB8F4-44CC-4F8E-A924-AB895EFC16AE}" type="slidenum">
              <a:rPr lang="en-US" altLang="en-US"/>
              <a:pPr/>
              <a:t>75</a:t>
            </a:fld>
            <a:endParaRPr lang="en-US" altLang="en-US"/>
          </a:p>
        </p:txBody>
      </p:sp>
      <p:sp>
        <p:nvSpPr>
          <p:cNvPr id="869378" name="Rectangle 2"/>
          <p:cNvSpPr>
            <a:spLocks noChangeArrowheads="1" noTextEdit="1"/>
          </p:cNvSpPr>
          <p:nvPr>
            <p:ph type="sldImg"/>
          </p:nvPr>
        </p:nvSpPr>
        <p:spPr>
          <a:ln/>
        </p:spPr>
      </p:sp>
      <p:sp>
        <p:nvSpPr>
          <p:cNvPr id="8693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C170ED5-702B-428D-AAB3-724269AA12AA}" type="slidenum">
              <a:rPr lang="en-US" altLang="en-US"/>
              <a:pPr/>
              <a:t>76</a:t>
            </a:fld>
            <a:endParaRPr lang="en-US" altLang="en-US"/>
          </a:p>
        </p:txBody>
      </p:sp>
      <p:sp>
        <p:nvSpPr>
          <p:cNvPr id="871426" name="Rectangle 2"/>
          <p:cNvSpPr>
            <a:spLocks noChangeArrowheads="1" noTextEdit="1"/>
          </p:cNvSpPr>
          <p:nvPr>
            <p:ph type="sldImg"/>
          </p:nvPr>
        </p:nvSpPr>
        <p:spPr>
          <a:ln/>
        </p:spPr>
      </p:sp>
      <p:sp>
        <p:nvSpPr>
          <p:cNvPr id="8714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77743DF-E105-423D-957E-658D0F895014}" type="slidenum">
              <a:rPr lang="en-US" altLang="en-US"/>
              <a:pPr/>
              <a:t>77</a:t>
            </a:fld>
            <a:endParaRPr lang="en-US" altLang="en-US"/>
          </a:p>
        </p:txBody>
      </p:sp>
      <p:sp>
        <p:nvSpPr>
          <p:cNvPr id="873474" name="Rectangle 2"/>
          <p:cNvSpPr>
            <a:spLocks noChangeArrowheads="1" noTextEdit="1"/>
          </p:cNvSpPr>
          <p:nvPr>
            <p:ph type="sldImg"/>
          </p:nvPr>
        </p:nvSpPr>
        <p:spPr>
          <a:ln/>
        </p:spPr>
      </p:sp>
      <p:sp>
        <p:nvSpPr>
          <p:cNvPr id="8734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A32F3C0-304C-4F7B-B453-638E788BE727}" type="slidenum">
              <a:rPr lang="en-US" altLang="en-US"/>
              <a:pPr/>
              <a:t>78</a:t>
            </a:fld>
            <a:endParaRPr lang="en-US" altLang="en-US"/>
          </a:p>
        </p:txBody>
      </p:sp>
      <p:sp>
        <p:nvSpPr>
          <p:cNvPr id="875522" name="Rectangle 2"/>
          <p:cNvSpPr>
            <a:spLocks noChangeArrowheads="1" noTextEdit="1"/>
          </p:cNvSpPr>
          <p:nvPr>
            <p:ph type="sldImg"/>
          </p:nvPr>
        </p:nvSpPr>
        <p:spPr>
          <a:ln/>
        </p:spPr>
      </p:sp>
      <p:sp>
        <p:nvSpPr>
          <p:cNvPr id="8755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6DE4FE0-85FF-4204-A213-2BA3231B7B89}" type="slidenum">
              <a:rPr lang="en-US" altLang="en-US"/>
              <a:pPr/>
              <a:t>79</a:t>
            </a:fld>
            <a:endParaRPr lang="en-US" altLang="en-US"/>
          </a:p>
        </p:txBody>
      </p:sp>
      <p:sp>
        <p:nvSpPr>
          <p:cNvPr id="877570" name="Rectangle 2"/>
          <p:cNvSpPr>
            <a:spLocks noChangeArrowheads="1" noTextEdit="1"/>
          </p:cNvSpPr>
          <p:nvPr>
            <p:ph type="sldImg"/>
          </p:nvPr>
        </p:nvSpPr>
        <p:spPr>
          <a:ln/>
        </p:spPr>
      </p:sp>
      <p:sp>
        <p:nvSpPr>
          <p:cNvPr id="8775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126D41B-1D5A-42A8-9A95-3F0CB90E4B2F}" type="slidenum">
              <a:rPr lang="en-US" altLang="en-US"/>
              <a:pPr/>
              <a:t>80</a:t>
            </a:fld>
            <a:endParaRPr lang="en-US" altLang="en-US"/>
          </a:p>
        </p:txBody>
      </p:sp>
      <p:sp>
        <p:nvSpPr>
          <p:cNvPr id="879618" name="Rectangle 2"/>
          <p:cNvSpPr>
            <a:spLocks noChangeArrowheads="1" noTextEdit="1"/>
          </p:cNvSpPr>
          <p:nvPr>
            <p:ph type="sldImg"/>
          </p:nvPr>
        </p:nvSpPr>
        <p:spPr>
          <a:ln/>
        </p:spPr>
      </p:sp>
      <p:sp>
        <p:nvSpPr>
          <p:cNvPr id="8796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11736D7-2E98-491E-9339-41D836BDFEAF}" type="slidenum">
              <a:rPr lang="en-US" altLang="en-US"/>
              <a:pPr/>
              <a:t>9</a:t>
            </a:fld>
            <a:endParaRPr lang="en-US" altLang="en-US"/>
          </a:p>
        </p:txBody>
      </p:sp>
      <p:sp>
        <p:nvSpPr>
          <p:cNvPr id="758786" name="Rectangle 2"/>
          <p:cNvSpPr>
            <a:spLocks noChangeArrowheads="1" noTextEdit="1"/>
          </p:cNvSpPr>
          <p:nvPr>
            <p:ph type="sldImg"/>
          </p:nvPr>
        </p:nvSpPr>
        <p:spPr>
          <a:ln/>
        </p:spPr>
      </p:sp>
      <p:sp>
        <p:nvSpPr>
          <p:cNvPr id="7587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231043F-8D5D-4F4D-A199-3509E6299D94}" type="slidenum">
              <a:rPr lang="en-US" altLang="en-US"/>
              <a:pPr/>
              <a:t>81</a:t>
            </a:fld>
            <a:endParaRPr lang="en-US" altLang="en-US"/>
          </a:p>
        </p:txBody>
      </p:sp>
      <p:sp>
        <p:nvSpPr>
          <p:cNvPr id="881666" name="Rectangle 2"/>
          <p:cNvSpPr>
            <a:spLocks noChangeArrowheads="1" noTextEdit="1"/>
          </p:cNvSpPr>
          <p:nvPr>
            <p:ph type="sldImg"/>
          </p:nvPr>
        </p:nvSpPr>
        <p:spPr>
          <a:ln/>
        </p:spPr>
      </p:sp>
      <p:sp>
        <p:nvSpPr>
          <p:cNvPr id="8816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63374D1-EC35-4A8D-9F7C-0163B9A8F3CE}" type="slidenum">
              <a:rPr lang="en-US" altLang="en-US"/>
              <a:pPr/>
              <a:t>82</a:t>
            </a:fld>
            <a:endParaRPr lang="en-US" altLang="en-US"/>
          </a:p>
        </p:txBody>
      </p:sp>
      <p:sp>
        <p:nvSpPr>
          <p:cNvPr id="883714" name="Rectangle 2"/>
          <p:cNvSpPr>
            <a:spLocks noChangeArrowheads="1" noTextEdit="1"/>
          </p:cNvSpPr>
          <p:nvPr>
            <p:ph type="sldImg"/>
          </p:nvPr>
        </p:nvSpPr>
        <p:spPr>
          <a:ln/>
        </p:spPr>
      </p:sp>
      <p:sp>
        <p:nvSpPr>
          <p:cNvPr id="8837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EA0E8C0-0629-4BA9-97B1-7EF2AA0E61F3}" type="slidenum">
              <a:rPr lang="en-US" altLang="en-US"/>
              <a:pPr/>
              <a:t>83</a:t>
            </a:fld>
            <a:endParaRPr lang="en-US" altLang="en-US"/>
          </a:p>
        </p:txBody>
      </p:sp>
      <p:sp>
        <p:nvSpPr>
          <p:cNvPr id="694274" name="Rectangle 2"/>
          <p:cNvSpPr>
            <a:spLocks noChangeArrowheads="1" noTextEdit="1"/>
          </p:cNvSpPr>
          <p:nvPr>
            <p:ph type="sldImg"/>
          </p:nvPr>
        </p:nvSpPr>
        <p:spPr>
          <a:ln/>
        </p:spPr>
      </p:sp>
      <p:sp>
        <p:nvSpPr>
          <p:cNvPr id="6942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E82A84E-242D-42D1-9CC8-70D09CB8FF4A}" type="slidenum">
              <a:rPr lang="en-US" altLang="en-US"/>
              <a:pPr/>
              <a:t>84</a:t>
            </a:fld>
            <a:endParaRPr lang="en-US" altLang="en-US"/>
          </a:p>
        </p:txBody>
      </p:sp>
      <p:sp>
        <p:nvSpPr>
          <p:cNvPr id="885762" name="Rectangle 2"/>
          <p:cNvSpPr>
            <a:spLocks noChangeArrowheads="1" noTextEdit="1"/>
          </p:cNvSpPr>
          <p:nvPr>
            <p:ph type="sldImg"/>
          </p:nvPr>
        </p:nvSpPr>
        <p:spPr>
          <a:ln/>
        </p:spPr>
      </p:sp>
      <p:sp>
        <p:nvSpPr>
          <p:cNvPr id="8857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A56257E-E6D9-4AC5-B979-B359B1B9F438}" type="slidenum">
              <a:rPr lang="en-US" altLang="en-US"/>
              <a:pPr/>
              <a:t>85</a:t>
            </a:fld>
            <a:endParaRPr lang="en-US" altLang="en-US"/>
          </a:p>
        </p:txBody>
      </p:sp>
      <p:sp>
        <p:nvSpPr>
          <p:cNvPr id="887810" name="Rectangle 2"/>
          <p:cNvSpPr>
            <a:spLocks noChangeArrowheads="1" noTextEdit="1"/>
          </p:cNvSpPr>
          <p:nvPr>
            <p:ph type="sldImg"/>
          </p:nvPr>
        </p:nvSpPr>
        <p:spPr>
          <a:ln/>
        </p:spPr>
      </p:sp>
      <p:sp>
        <p:nvSpPr>
          <p:cNvPr id="8878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1F5D5F7-2077-443F-B987-CCF3EAC3A284}" type="slidenum">
              <a:rPr lang="en-US" altLang="en-US"/>
              <a:pPr/>
              <a:t>86</a:t>
            </a:fld>
            <a:endParaRPr lang="en-US" altLang="en-US"/>
          </a:p>
        </p:txBody>
      </p:sp>
      <p:sp>
        <p:nvSpPr>
          <p:cNvPr id="889858" name="Rectangle 2"/>
          <p:cNvSpPr>
            <a:spLocks noChangeArrowheads="1" noTextEdit="1"/>
          </p:cNvSpPr>
          <p:nvPr>
            <p:ph type="sldImg"/>
          </p:nvPr>
        </p:nvSpPr>
        <p:spPr>
          <a:ln/>
        </p:spPr>
      </p:sp>
      <p:sp>
        <p:nvSpPr>
          <p:cNvPr id="8898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B259F96-35C2-42AE-8A17-883A4F822DBE}" type="slidenum">
              <a:rPr lang="en-US" altLang="en-US"/>
              <a:pPr/>
              <a:t>87</a:t>
            </a:fld>
            <a:endParaRPr lang="en-US" altLang="en-US"/>
          </a:p>
        </p:txBody>
      </p:sp>
      <p:sp>
        <p:nvSpPr>
          <p:cNvPr id="891906" name="Rectangle 2"/>
          <p:cNvSpPr>
            <a:spLocks noChangeArrowheads="1" noTextEdit="1"/>
          </p:cNvSpPr>
          <p:nvPr>
            <p:ph type="sldImg"/>
          </p:nvPr>
        </p:nvSpPr>
        <p:spPr>
          <a:ln/>
        </p:spPr>
      </p:sp>
      <p:sp>
        <p:nvSpPr>
          <p:cNvPr id="8919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F10DE9A-ADA7-46A1-B7F1-9B659987074D}" type="slidenum">
              <a:rPr lang="en-US" altLang="en-US"/>
              <a:pPr/>
              <a:t>88</a:t>
            </a:fld>
            <a:endParaRPr lang="en-US" altLang="en-US"/>
          </a:p>
        </p:txBody>
      </p:sp>
      <p:sp>
        <p:nvSpPr>
          <p:cNvPr id="893954" name="Rectangle 2"/>
          <p:cNvSpPr>
            <a:spLocks noChangeArrowheads="1" noTextEdit="1"/>
          </p:cNvSpPr>
          <p:nvPr>
            <p:ph type="sldImg"/>
          </p:nvPr>
        </p:nvSpPr>
        <p:spPr>
          <a:ln/>
        </p:spPr>
      </p:sp>
      <p:sp>
        <p:nvSpPr>
          <p:cNvPr id="8939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9D16A59-DCA5-4BD8-92E6-780E04D0CF82}" type="slidenum">
              <a:rPr lang="en-US" altLang="en-US"/>
              <a:pPr/>
              <a:t>89</a:t>
            </a:fld>
            <a:endParaRPr lang="en-US" altLang="en-US"/>
          </a:p>
        </p:txBody>
      </p:sp>
      <p:sp>
        <p:nvSpPr>
          <p:cNvPr id="896002" name="Rectangle 2"/>
          <p:cNvSpPr>
            <a:spLocks noChangeArrowheads="1" noTextEdit="1"/>
          </p:cNvSpPr>
          <p:nvPr>
            <p:ph type="sldImg"/>
          </p:nvPr>
        </p:nvSpPr>
        <p:spPr>
          <a:ln/>
        </p:spPr>
      </p:sp>
      <p:sp>
        <p:nvSpPr>
          <p:cNvPr id="8960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C2FA4D2-9964-4E64-8721-C23FEEA90E7D}" type="slidenum">
              <a:rPr lang="en-US" altLang="en-US"/>
              <a:pPr/>
              <a:t>90</a:t>
            </a:fld>
            <a:endParaRPr lang="en-US" altLang="en-US"/>
          </a:p>
        </p:txBody>
      </p:sp>
      <p:sp>
        <p:nvSpPr>
          <p:cNvPr id="898050" name="Rectangle 2"/>
          <p:cNvSpPr>
            <a:spLocks noChangeArrowheads="1" noTextEdit="1"/>
          </p:cNvSpPr>
          <p:nvPr>
            <p:ph type="sldImg"/>
          </p:nvPr>
        </p:nvSpPr>
        <p:spPr>
          <a:ln/>
        </p:spPr>
      </p:sp>
      <p:sp>
        <p:nvSpPr>
          <p:cNvPr id="8980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E9A1C8D-38B8-4D9B-B24F-91CD331A3D84}" type="slidenum">
              <a:rPr lang="en-US" altLang="en-US"/>
              <a:pPr/>
              <a:t>10</a:t>
            </a:fld>
            <a:endParaRPr lang="en-US" altLang="en-US"/>
          </a:p>
        </p:txBody>
      </p:sp>
      <p:sp>
        <p:nvSpPr>
          <p:cNvPr id="760834" name="Rectangle 2"/>
          <p:cNvSpPr>
            <a:spLocks noChangeArrowheads="1" noTextEdit="1"/>
          </p:cNvSpPr>
          <p:nvPr>
            <p:ph type="sldImg"/>
          </p:nvPr>
        </p:nvSpPr>
        <p:spPr>
          <a:ln/>
        </p:spPr>
      </p:sp>
      <p:sp>
        <p:nvSpPr>
          <p:cNvPr id="7608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E1C96CA-66AB-4458-8CF4-1420D2CBC79A}" type="slidenum">
              <a:rPr lang="en-US" altLang="en-US"/>
              <a:pPr/>
              <a:t>91</a:t>
            </a:fld>
            <a:endParaRPr lang="en-US" altLang="en-US"/>
          </a:p>
        </p:txBody>
      </p:sp>
      <p:sp>
        <p:nvSpPr>
          <p:cNvPr id="900098" name="Rectangle 2"/>
          <p:cNvSpPr>
            <a:spLocks noChangeArrowheads="1" noTextEdit="1"/>
          </p:cNvSpPr>
          <p:nvPr>
            <p:ph type="sldImg"/>
          </p:nvPr>
        </p:nvSpPr>
        <p:spPr>
          <a:ln/>
        </p:spPr>
      </p:sp>
      <p:sp>
        <p:nvSpPr>
          <p:cNvPr id="9000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8612C94-29F9-40AB-B444-4DCFDC2683F2}" type="slidenum">
              <a:rPr lang="en-US" altLang="en-US"/>
              <a:pPr/>
              <a:t>92</a:t>
            </a:fld>
            <a:endParaRPr lang="en-US" altLang="en-US"/>
          </a:p>
        </p:txBody>
      </p:sp>
      <p:sp>
        <p:nvSpPr>
          <p:cNvPr id="902146" name="Rectangle 2"/>
          <p:cNvSpPr>
            <a:spLocks noChangeArrowheads="1" noTextEdit="1"/>
          </p:cNvSpPr>
          <p:nvPr>
            <p:ph type="sldImg"/>
          </p:nvPr>
        </p:nvSpPr>
        <p:spPr>
          <a:ln/>
        </p:spPr>
      </p:sp>
      <p:sp>
        <p:nvSpPr>
          <p:cNvPr id="9021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BBA0045-F651-4E7A-9B79-1707CE151302}" type="slidenum">
              <a:rPr lang="en-US" altLang="en-US"/>
              <a:pPr/>
              <a:t>93</a:t>
            </a:fld>
            <a:endParaRPr lang="en-US" altLang="en-US"/>
          </a:p>
        </p:txBody>
      </p:sp>
      <p:sp>
        <p:nvSpPr>
          <p:cNvPr id="696322" name="Rectangle 2"/>
          <p:cNvSpPr>
            <a:spLocks noChangeArrowheads="1" noTextEdit="1"/>
          </p:cNvSpPr>
          <p:nvPr>
            <p:ph type="sldImg"/>
          </p:nvPr>
        </p:nvSpPr>
        <p:spPr>
          <a:ln/>
        </p:spPr>
      </p:sp>
      <p:sp>
        <p:nvSpPr>
          <p:cNvPr id="6963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D19E82D-B96F-4D8A-9205-1268D8D9A9D7}" type="slidenum">
              <a:rPr lang="en-US" altLang="en-US"/>
              <a:pPr/>
              <a:t>94</a:t>
            </a:fld>
            <a:endParaRPr lang="en-US" altLang="en-US"/>
          </a:p>
        </p:txBody>
      </p:sp>
      <p:sp>
        <p:nvSpPr>
          <p:cNvPr id="904194" name="Rectangle 2"/>
          <p:cNvSpPr>
            <a:spLocks noChangeArrowheads="1" noTextEdit="1"/>
          </p:cNvSpPr>
          <p:nvPr>
            <p:ph type="sldImg"/>
          </p:nvPr>
        </p:nvSpPr>
        <p:spPr>
          <a:ln/>
        </p:spPr>
      </p:sp>
      <p:sp>
        <p:nvSpPr>
          <p:cNvPr id="9041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2417322-1629-448C-9AF7-A29825A6679C}" type="slidenum">
              <a:rPr lang="en-US" altLang="en-US"/>
              <a:pPr/>
              <a:t>95</a:t>
            </a:fld>
            <a:endParaRPr lang="en-US" altLang="en-US"/>
          </a:p>
        </p:txBody>
      </p:sp>
      <p:sp>
        <p:nvSpPr>
          <p:cNvPr id="906242" name="Rectangle 2"/>
          <p:cNvSpPr>
            <a:spLocks noChangeArrowheads="1" noTextEdit="1"/>
          </p:cNvSpPr>
          <p:nvPr>
            <p:ph type="sldImg"/>
          </p:nvPr>
        </p:nvSpPr>
        <p:spPr>
          <a:ln/>
        </p:spPr>
      </p:sp>
      <p:sp>
        <p:nvSpPr>
          <p:cNvPr id="9062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5287CD1-3EE8-45F0-8E34-A98AC79E288D}" type="slidenum">
              <a:rPr lang="en-US" altLang="en-US"/>
              <a:pPr/>
              <a:t>96</a:t>
            </a:fld>
            <a:endParaRPr lang="en-US" altLang="en-US"/>
          </a:p>
        </p:txBody>
      </p:sp>
      <p:sp>
        <p:nvSpPr>
          <p:cNvPr id="684034" name="Rectangle 2"/>
          <p:cNvSpPr>
            <a:spLocks noChangeArrowheads="1" noTextEdit="1"/>
          </p:cNvSpPr>
          <p:nvPr>
            <p:ph type="sldImg"/>
          </p:nvPr>
        </p:nvSpPr>
        <p:spPr>
          <a:ln/>
        </p:spPr>
      </p:sp>
      <p:sp>
        <p:nvSpPr>
          <p:cNvPr id="6840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F09C11A-D4EB-419A-9964-13F1AE01DE8A}" type="slidenum">
              <a:rPr lang="en-US" altLang="en-US"/>
              <a:pPr/>
              <a:t>97</a:t>
            </a:fld>
            <a:endParaRPr lang="en-US" altLang="en-US"/>
          </a:p>
        </p:txBody>
      </p:sp>
      <p:sp>
        <p:nvSpPr>
          <p:cNvPr id="686082" name="Rectangle 2"/>
          <p:cNvSpPr>
            <a:spLocks noChangeArrowheads="1" noTextEdit="1"/>
          </p:cNvSpPr>
          <p:nvPr>
            <p:ph type="sldImg"/>
          </p:nvPr>
        </p:nvSpPr>
        <p:spPr>
          <a:ln/>
        </p:spPr>
      </p:sp>
      <p:sp>
        <p:nvSpPr>
          <p:cNvPr id="6860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409F918-8EB5-4F3A-856C-714BEFC58549}" type="slidenum">
              <a:rPr lang="en-US" altLang="en-US"/>
              <a:pPr/>
              <a:t>98</a:t>
            </a:fld>
            <a:endParaRPr lang="en-US" altLang="en-US"/>
          </a:p>
        </p:txBody>
      </p:sp>
      <p:sp>
        <p:nvSpPr>
          <p:cNvPr id="908290" name="Rectangle 2"/>
          <p:cNvSpPr>
            <a:spLocks noChangeArrowheads="1" noTextEdit="1"/>
          </p:cNvSpPr>
          <p:nvPr>
            <p:ph type="sldImg"/>
          </p:nvPr>
        </p:nvSpPr>
        <p:spPr>
          <a:ln/>
        </p:spPr>
      </p:sp>
      <p:sp>
        <p:nvSpPr>
          <p:cNvPr id="9082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61FFEAC-9B78-48B0-AC7C-A181EF4F4A1F}" type="slidenum">
              <a:rPr lang="en-US" altLang="en-US"/>
              <a:pPr/>
              <a:t>99</a:t>
            </a:fld>
            <a:endParaRPr lang="en-US" altLang="en-US"/>
          </a:p>
        </p:txBody>
      </p:sp>
      <p:sp>
        <p:nvSpPr>
          <p:cNvPr id="910338" name="Rectangle 2"/>
          <p:cNvSpPr>
            <a:spLocks noChangeArrowheads="1" noTextEdit="1"/>
          </p:cNvSpPr>
          <p:nvPr>
            <p:ph type="sldImg"/>
          </p:nvPr>
        </p:nvSpPr>
        <p:spPr>
          <a:ln/>
        </p:spPr>
      </p:sp>
      <p:sp>
        <p:nvSpPr>
          <p:cNvPr id="9103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570FC85-BE83-411F-9333-77A6961DD3CC}" type="slidenum">
              <a:rPr lang="en-US" altLang="en-US"/>
              <a:pPr/>
              <a:t>100</a:t>
            </a:fld>
            <a:endParaRPr lang="en-US" altLang="en-US"/>
          </a:p>
        </p:txBody>
      </p:sp>
      <p:sp>
        <p:nvSpPr>
          <p:cNvPr id="914434" name="Rectangle 2"/>
          <p:cNvSpPr>
            <a:spLocks noChangeArrowheads="1" noTextEdit="1"/>
          </p:cNvSpPr>
          <p:nvPr>
            <p:ph type="sldImg"/>
          </p:nvPr>
        </p:nvSpPr>
        <p:spPr>
          <a:ln/>
        </p:spPr>
      </p:sp>
      <p:sp>
        <p:nvSpPr>
          <p:cNvPr id="914435" name="Rectangle 3"/>
          <p:cNvSpPr>
            <a:spLocks noGrp="1" noChangeArrowheads="1"/>
          </p:cNvSpPr>
          <p:nvPr>
            <p:ph type="body" idx="1"/>
          </p:nvPr>
        </p:nvSpPr>
        <p:spPr/>
        <p:txBody>
          <a:bodyPr/>
          <a:lstStyle/>
          <a:p>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D4F8530F-DE89-4843-A550-27751BF9BAB4}" type="slidenum">
              <a:rPr lang="en-US" altLang="en-US"/>
              <a:pPr/>
              <a:t>‹#›</a:t>
            </a:fld>
            <a:endParaRPr lang="en-US" altLang="en-US"/>
          </a:p>
        </p:txBody>
      </p:sp>
    </p:spTree>
    <p:extLst>
      <p:ext uri="{BB962C8B-B14F-4D97-AF65-F5344CB8AC3E}">
        <p14:creationId xmlns:p14="http://schemas.microsoft.com/office/powerpoint/2010/main" val="344805483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9E0AA054-B607-4FAD-9347-A3EF9DB28D20}" type="slidenum">
              <a:rPr lang="en-US" altLang="en-US"/>
              <a:pPr/>
              <a:t>‹#›</a:t>
            </a:fld>
            <a:endParaRPr lang="en-US" altLang="en-US"/>
          </a:p>
        </p:txBody>
      </p:sp>
    </p:spTree>
    <p:extLst>
      <p:ext uri="{BB962C8B-B14F-4D97-AF65-F5344CB8AC3E}">
        <p14:creationId xmlns:p14="http://schemas.microsoft.com/office/powerpoint/2010/main" val="240490354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AEB8089C-098A-4BDF-A3E3-4AB9916D0524}" type="slidenum">
              <a:rPr lang="en-US" altLang="en-US"/>
              <a:pPr/>
              <a:t>‹#›</a:t>
            </a:fld>
            <a:endParaRPr lang="en-US" altLang="en-US"/>
          </a:p>
        </p:txBody>
      </p:sp>
    </p:spTree>
    <p:extLst>
      <p:ext uri="{BB962C8B-B14F-4D97-AF65-F5344CB8AC3E}">
        <p14:creationId xmlns:p14="http://schemas.microsoft.com/office/powerpoint/2010/main" val="111665358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609600"/>
            <a:ext cx="7772400" cy="11430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685800" y="19812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a:xfrm>
            <a:off x="685800" y="6248400"/>
            <a:ext cx="1905000" cy="457200"/>
          </a:xfrm>
        </p:spPr>
        <p:txBody>
          <a:bodyPr/>
          <a:lstStyle>
            <a:lvl1pPr>
              <a:defRPr/>
            </a:lvl1pPr>
          </a:lstStyle>
          <a:p>
            <a:endParaRPr lang="en-US" altLang="en-US"/>
          </a:p>
        </p:txBody>
      </p:sp>
      <p:sp>
        <p:nvSpPr>
          <p:cNvPr id="6" name="Footer Placeholder 5"/>
          <p:cNvSpPr>
            <a:spLocks noGrp="1"/>
          </p:cNvSpPr>
          <p:nvPr>
            <p:ph type="ftr" sz="quarter" idx="11"/>
          </p:nvPr>
        </p:nvSpPr>
        <p:spPr>
          <a:xfrm>
            <a:off x="3124200" y="6248400"/>
            <a:ext cx="2895600" cy="457200"/>
          </a:xfrm>
        </p:spPr>
        <p:txBody>
          <a:bodyPr/>
          <a:lstStyle>
            <a:lvl1pPr>
              <a:defRPr/>
            </a:lvl1pPr>
          </a:lstStyle>
          <a:p>
            <a:endParaRPr lang="en-US" altLang="en-US"/>
          </a:p>
        </p:txBody>
      </p:sp>
      <p:sp>
        <p:nvSpPr>
          <p:cNvPr id="7" name="Slide Number Placeholder 6"/>
          <p:cNvSpPr>
            <a:spLocks noGrp="1"/>
          </p:cNvSpPr>
          <p:nvPr>
            <p:ph type="sldNum" sz="quarter" idx="12"/>
          </p:nvPr>
        </p:nvSpPr>
        <p:spPr>
          <a:xfrm>
            <a:off x="6553200" y="6248400"/>
            <a:ext cx="1905000" cy="457200"/>
          </a:xfrm>
        </p:spPr>
        <p:txBody>
          <a:bodyPr/>
          <a:lstStyle>
            <a:lvl1pPr>
              <a:defRPr/>
            </a:lvl1pPr>
          </a:lstStyle>
          <a:p>
            <a:fld id="{ADB3C548-D351-4E05-A7C9-FC00CDCC6C56}" type="slidenum">
              <a:rPr lang="en-US" altLang="en-US"/>
              <a:pPr/>
              <a:t>‹#›</a:t>
            </a:fld>
            <a:endParaRPr lang="en-US" altLang="en-US"/>
          </a:p>
        </p:txBody>
      </p:sp>
    </p:spTree>
    <p:extLst>
      <p:ext uri="{BB962C8B-B14F-4D97-AF65-F5344CB8AC3E}">
        <p14:creationId xmlns:p14="http://schemas.microsoft.com/office/powerpoint/2010/main" val="22759974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8AC8B88A-3860-4CAE-B092-87671B30B30C}" type="slidenum">
              <a:rPr lang="en-US" altLang="en-US"/>
              <a:pPr/>
              <a:t>‹#›</a:t>
            </a:fld>
            <a:endParaRPr lang="en-US" altLang="en-US"/>
          </a:p>
        </p:txBody>
      </p:sp>
    </p:spTree>
    <p:extLst>
      <p:ext uri="{BB962C8B-B14F-4D97-AF65-F5344CB8AC3E}">
        <p14:creationId xmlns:p14="http://schemas.microsoft.com/office/powerpoint/2010/main" val="338877912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24C81CC0-C77E-4675-945C-0AE6F57A11B7}" type="slidenum">
              <a:rPr lang="en-US" altLang="en-US"/>
              <a:pPr/>
              <a:t>‹#›</a:t>
            </a:fld>
            <a:endParaRPr lang="en-US" altLang="en-US"/>
          </a:p>
        </p:txBody>
      </p:sp>
    </p:spTree>
    <p:extLst>
      <p:ext uri="{BB962C8B-B14F-4D97-AF65-F5344CB8AC3E}">
        <p14:creationId xmlns:p14="http://schemas.microsoft.com/office/powerpoint/2010/main" val="278975603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ltLang="en-US"/>
          </a:p>
        </p:txBody>
      </p:sp>
      <p:sp>
        <p:nvSpPr>
          <p:cNvPr id="6" name="Footer Placeholder 5"/>
          <p:cNvSpPr>
            <a:spLocks noGrp="1"/>
          </p:cNvSpPr>
          <p:nvPr>
            <p:ph type="ftr" sz="quarter" idx="11"/>
          </p:nvPr>
        </p:nvSpPr>
        <p:spPr/>
        <p:txBody>
          <a:bodyPr/>
          <a:lstStyle>
            <a:lvl1pPr>
              <a:defRPr/>
            </a:lvl1pPr>
          </a:lstStyle>
          <a:p>
            <a:endParaRPr lang="en-US" altLang="en-US"/>
          </a:p>
        </p:txBody>
      </p:sp>
      <p:sp>
        <p:nvSpPr>
          <p:cNvPr id="7" name="Slide Number Placeholder 6"/>
          <p:cNvSpPr>
            <a:spLocks noGrp="1"/>
          </p:cNvSpPr>
          <p:nvPr>
            <p:ph type="sldNum" sz="quarter" idx="12"/>
          </p:nvPr>
        </p:nvSpPr>
        <p:spPr/>
        <p:txBody>
          <a:bodyPr/>
          <a:lstStyle>
            <a:lvl1pPr>
              <a:defRPr/>
            </a:lvl1pPr>
          </a:lstStyle>
          <a:p>
            <a:fld id="{E31FE716-A34E-4967-88A8-C994F2A0FF6D}" type="slidenum">
              <a:rPr lang="en-US" altLang="en-US"/>
              <a:pPr/>
              <a:t>‹#›</a:t>
            </a:fld>
            <a:endParaRPr lang="en-US" altLang="en-US"/>
          </a:p>
        </p:txBody>
      </p:sp>
    </p:spTree>
    <p:extLst>
      <p:ext uri="{BB962C8B-B14F-4D97-AF65-F5344CB8AC3E}">
        <p14:creationId xmlns:p14="http://schemas.microsoft.com/office/powerpoint/2010/main" val="38967915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ltLang="en-US"/>
          </a:p>
        </p:txBody>
      </p:sp>
      <p:sp>
        <p:nvSpPr>
          <p:cNvPr id="8" name="Footer Placeholder 7"/>
          <p:cNvSpPr>
            <a:spLocks noGrp="1"/>
          </p:cNvSpPr>
          <p:nvPr>
            <p:ph type="ftr" sz="quarter" idx="11"/>
          </p:nvPr>
        </p:nvSpPr>
        <p:spPr/>
        <p:txBody>
          <a:bodyPr/>
          <a:lstStyle>
            <a:lvl1pPr>
              <a:defRPr/>
            </a:lvl1pPr>
          </a:lstStyle>
          <a:p>
            <a:endParaRPr lang="en-US" altLang="en-US"/>
          </a:p>
        </p:txBody>
      </p:sp>
      <p:sp>
        <p:nvSpPr>
          <p:cNvPr id="9" name="Slide Number Placeholder 8"/>
          <p:cNvSpPr>
            <a:spLocks noGrp="1"/>
          </p:cNvSpPr>
          <p:nvPr>
            <p:ph type="sldNum" sz="quarter" idx="12"/>
          </p:nvPr>
        </p:nvSpPr>
        <p:spPr/>
        <p:txBody>
          <a:bodyPr/>
          <a:lstStyle>
            <a:lvl1pPr>
              <a:defRPr/>
            </a:lvl1pPr>
          </a:lstStyle>
          <a:p>
            <a:fld id="{32212E03-1392-422C-8ACA-080280A5A215}" type="slidenum">
              <a:rPr lang="en-US" altLang="en-US"/>
              <a:pPr/>
              <a:t>‹#›</a:t>
            </a:fld>
            <a:endParaRPr lang="en-US" altLang="en-US"/>
          </a:p>
        </p:txBody>
      </p:sp>
    </p:spTree>
    <p:extLst>
      <p:ext uri="{BB962C8B-B14F-4D97-AF65-F5344CB8AC3E}">
        <p14:creationId xmlns:p14="http://schemas.microsoft.com/office/powerpoint/2010/main" val="227346044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ltLang="en-US"/>
          </a:p>
        </p:txBody>
      </p:sp>
      <p:sp>
        <p:nvSpPr>
          <p:cNvPr id="4" name="Footer Placeholder 3"/>
          <p:cNvSpPr>
            <a:spLocks noGrp="1"/>
          </p:cNvSpPr>
          <p:nvPr>
            <p:ph type="ftr" sz="quarter" idx="11"/>
          </p:nvPr>
        </p:nvSpPr>
        <p:spPr/>
        <p:txBody>
          <a:bodyPr/>
          <a:lstStyle>
            <a:lvl1pPr>
              <a:defRPr/>
            </a:lvl1pPr>
          </a:lstStyle>
          <a:p>
            <a:endParaRPr lang="en-US" altLang="en-US"/>
          </a:p>
        </p:txBody>
      </p:sp>
      <p:sp>
        <p:nvSpPr>
          <p:cNvPr id="5" name="Slide Number Placeholder 4"/>
          <p:cNvSpPr>
            <a:spLocks noGrp="1"/>
          </p:cNvSpPr>
          <p:nvPr>
            <p:ph type="sldNum" sz="quarter" idx="12"/>
          </p:nvPr>
        </p:nvSpPr>
        <p:spPr/>
        <p:txBody>
          <a:bodyPr/>
          <a:lstStyle>
            <a:lvl1pPr>
              <a:defRPr/>
            </a:lvl1pPr>
          </a:lstStyle>
          <a:p>
            <a:fld id="{E5271548-31D0-4938-9B69-3B3BC66F56D9}" type="slidenum">
              <a:rPr lang="en-US" altLang="en-US"/>
              <a:pPr/>
              <a:t>‹#›</a:t>
            </a:fld>
            <a:endParaRPr lang="en-US" altLang="en-US"/>
          </a:p>
        </p:txBody>
      </p:sp>
    </p:spTree>
    <p:extLst>
      <p:ext uri="{BB962C8B-B14F-4D97-AF65-F5344CB8AC3E}">
        <p14:creationId xmlns:p14="http://schemas.microsoft.com/office/powerpoint/2010/main" val="25190997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ltLang="en-US"/>
          </a:p>
        </p:txBody>
      </p:sp>
      <p:sp>
        <p:nvSpPr>
          <p:cNvPr id="3" name="Footer Placeholder 2"/>
          <p:cNvSpPr>
            <a:spLocks noGrp="1"/>
          </p:cNvSpPr>
          <p:nvPr>
            <p:ph type="ftr" sz="quarter" idx="11"/>
          </p:nvPr>
        </p:nvSpPr>
        <p:spPr/>
        <p:txBody>
          <a:bodyPr/>
          <a:lstStyle>
            <a:lvl1pPr>
              <a:defRPr/>
            </a:lvl1pPr>
          </a:lstStyle>
          <a:p>
            <a:endParaRPr lang="en-US" altLang="en-US"/>
          </a:p>
        </p:txBody>
      </p:sp>
      <p:sp>
        <p:nvSpPr>
          <p:cNvPr id="4" name="Slide Number Placeholder 3"/>
          <p:cNvSpPr>
            <a:spLocks noGrp="1"/>
          </p:cNvSpPr>
          <p:nvPr>
            <p:ph type="sldNum" sz="quarter" idx="12"/>
          </p:nvPr>
        </p:nvSpPr>
        <p:spPr/>
        <p:txBody>
          <a:bodyPr/>
          <a:lstStyle>
            <a:lvl1pPr>
              <a:defRPr/>
            </a:lvl1pPr>
          </a:lstStyle>
          <a:p>
            <a:fld id="{5E12F38F-4DD2-44C7-B583-DEECF9A78CB3}" type="slidenum">
              <a:rPr lang="en-US" altLang="en-US"/>
              <a:pPr/>
              <a:t>‹#›</a:t>
            </a:fld>
            <a:endParaRPr lang="en-US" altLang="en-US"/>
          </a:p>
        </p:txBody>
      </p:sp>
    </p:spTree>
    <p:extLst>
      <p:ext uri="{BB962C8B-B14F-4D97-AF65-F5344CB8AC3E}">
        <p14:creationId xmlns:p14="http://schemas.microsoft.com/office/powerpoint/2010/main" val="256159133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ltLang="en-US"/>
          </a:p>
        </p:txBody>
      </p:sp>
      <p:sp>
        <p:nvSpPr>
          <p:cNvPr id="6" name="Footer Placeholder 5"/>
          <p:cNvSpPr>
            <a:spLocks noGrp="1"/>
          </p:cNvSpPr>
          <p:nvPr>
            <p:ph type="ftr" sz="quarter" idx="11"/>
          </p:nvPr>
        </p:nvSpPr>
        <p:spPr/>
        <p:txBody>
          <a:bodyPr/>
          <a:lstStyle>
            <a:lvl1pPr>
              <a:defRPr/>
            </a:lvl1pPr>
          </a:lstStyle>
          <a:p>
            <a:endParaRPr lang="en-US" altLang="en-US"/>
          </a:p>
        </p:txBody>
      </p:sp>
      <p:sp>
        <p:nvSpPr>
          <p:cNvPr id="7" name="Slide Number Placeholder 6"/>
          <p:cNvSpPr>
            <a:spLocks noGrp="1"/>
          </p:cNvSpPr>
          <p:nvPr>
            <p:ph type="sldNum" sz="quarter" idx="12"/>
          </p:nvPr>
        </p:nvSpPr>
        <p:spPr/>
        <p:txBody>
          <a:bodyPr/>
          <a:lstStyle>
            <a:lvl1pPr>
              <a:defRPr/>
            </a:lvl1pPr>
          </a:lstStyle>
          <a:p>
            <a:fld id="{55FE6E73-7B28-45D0-B9B6-15B051C48840}" type="slidenum">
              <a:rPr lang="en-US" altLang="en-US"/>
              <a:pPr/>
              <a:t>‹#›</a:t>
            </a:fld>
            <a:endParaRPr lang="en-US" altLang="en-US"/>
          </a:p>
        </p:txBody>
      </p:sp>
    </p:spTree>
    <p:extLst>
      <p:ext uri="{BB962C8B-B14F-4D97-AF65-F5344CB8AC3E}">
        <p14:creationId xmlns:p14="http://schemas.microsoft.com/office/powerpoint/2010/main" val="45159794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ltLang="en-US"/>
          </a:p>
        </p:txBody>
      </p:sp>
      <p:sp>
        <p:nvSpPr>
          <p:cNvPr id="6" name="Footer Placeholder 5"/>
          <p:cNvSpPr>
            <a:spLocks noGrp="1"/>
          </p:cNvSpPr>
          <p:nvPr>
            <p:ph type="ftr" sz="quarter" idx="11"/>
          </p:nvPr>
        </p:nvSpPr>
        <p:spPr/>
        <p:txBody>
          <a:bodyPr/>
          <a:lstStyle>
            <a:lvl1pPr>
              <a:defRPr/>
            </a:lvl1pPr>
          </a:lstStyle>
          <a:p>
            <a:endParaRPr lang="en-US" altLang="en-US"/>
          </a:p>
        </p:txBody>
      </p:sp>
      <p:sp>
        <p:nvSpPr>
          <p:cNvPr id="7" name="Slide Number Placeholder 6"/>
          <p:cNvSpPr>
            <a:spLocks noGrp="1"/>
          </p:cNvSpPr>
          <p:nvPr>
            <p:ph type="sldNum" sz="quarter" idx="12"/>
          </p:nvPr>
        </p:nvSpPr>
        <p:spPr/>
        <p:txBody>
          <a:bodyPr/>
          <a:lstStyle>
            <a:lvl1pPr>
              <a:defRPr/>
            </a:lvl1pPr>
          </a:lstStyle>
          <a:p>
            <a:fld id="{7B3A4D6A-C56B-4964-8246-290A965FDD15}" type="slidenum">
              <a:rPr lang="en-US" altLang="en-US"/>
              <a:pPr/>
              <a:t>‹#›</a:t>
            </a:fld>
            <a:endParaRPr lang="en-US" altLang="en-US"/>
          </a:p>
        </p:txBody>
      </p:sp>
    </p:spTree>
    <p:extLst>
      <p:ext uri="{BB962C8B-B14F-4D97-AF65-F5344CB8AC3E}">
        <p14:creationId xmlns:p14="http://schemas.microsoft.com/office/powerpoint/2010/main" val="212745158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000066"/>
            </a:gs>
            <a:gs pos="50000">
              <a:srgbClr val="0033CC"/>
            </a:gs>
            <a:gs pos="100000">
              <a:srgbClr val="000066"/>
            </a:gs>
          </a:gsLst>
          <a:lin ang="5400000" scaled="1"/>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1028" name="Rectangle 4"/>
          <p:cNvSpPr>
            <a:spLocks noGrp="1" noChangeArrowheads="1"/>
          </p:cNvSpPr>
          <p:nvPr>
            <p:ph type="dt" sz="half" idx="2"/>
          </p:nvPr>
        </p:nvSpPr>
        <p:spPr bwMode="auto">
          <a:xfrm>
            <a:off x="6858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atin typeface="+mn-lt"/>
              </a:defRPr>
            </a:lvl1pPr>
          </a:lstStyle>
          <a:p>
            <a:endParaRPr lang="en-US" altLang="en-US"/>
          </a:p>
        </p:txBody>
      </p:sp>
      <p:sp>
        <p:nvSpPr>
          <p:cNvPr id="1029" name="Rectangle 5"/>
          <p:cNvSpPr>
            <a:spLocks noGrp="1" noChangeArrowheads="1"/>
          </p:cNvSpPr>
          <p:nvPr>
            <p:ph type="ftr" sz="quarter" idx="3"/>
          </p:nvPr>
        </p:nvSpPr>
        <p:spPr bwMode="auto">
          <a:xfrm>
            <a:off x="3124200" y="6248400"/>
            <a:ext cx="28956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atin typeface="+mn-lt"/>
              </a:defRPr>
            </a:lvl1pPr>
          </a:lstStyle>
          <a:p>
            <a:endParaRPr lang="en-US" altLang="en-US"/>
          </a:p>
        </p:txBody>
      </p:sp>
      <p:sp>
        <p:nvSpPr>
          <p:cNvPr id="1030" name="Rectangle 6"/>
          <p:cNvSpPr>
            <a:spLocks noGrp="1" noChangeArrowheads="1"/>
          </p:cNvSpPr>
          <p:nvPr>
            <p:ph type="sldNum" sz="quarter" idx="4"/>
          </p:nvPr>
        </p:nvSpPr>
        <p:spPr bwMode="auto">
          <a:xfrm>
            <a:off x="65532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atin typeface="+mn-lt"/>
              </a:defRPr>
            </a:lvl1pPr>
          </a:lstStyle>
          <a:p>
            <a:fld id="{18AB58F2-9FA0-4326-9F7D-ED6AD13511EA}" type="slidenum">
              <a:rPr lang="en-US" altLang="en-US"/>
              <a:pPr/>
              <a:t>‹#›</a:t>
            </a:fld>
            <a:endParaRPr lang="en-US" altLang="en-US"/>
          </a:p>
        </p:txBody>
      </p:sp>
    </p:spTree>
  </p:cSld>
  <p:clrMap bg1="dk2" tx1="lt1" bg2="dk1"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2" Type="http://schemas.openxmlformats.org/officeDocument/2006/relationships/notesSlide" Target="../notesSlides/notesSlide99.xml"/><Relationship Id="rId1" Type="http://schemas.openxmlformats.org/officeDocument/2006/relationships/slideLayout" Target="../slideLayouts/slideLayout2.xml"/></Relationships>
</file>

<file path=ppt/slides/_rels/slide101.xml.rels><?xml version="1.0" encoding="UTF-8" standalone="yes"?>
<Relationships xmlns="http://schemas.openxmlformats.org/package/2006/relationships"><Relationship Id="rId2" Type="http://schemas.openxmlformats.org/officeDocument/2006/relationships/notesSlide" Target="../notesSlides/notesSlide100.xml"/><Relationship Id="rId1" Type="http://schemas.openxmlformats.org/officeDocument/2006/relationships/slideLayout" Target="../slideLayouts/slideLayout2.xml"/></Relationships>
</file>

<file path=ppt/slides/_rels/slide102.xml.rels><?xml version="1.0" encoding="UTF-8" standalone="yes"?>
<Relationships xmlns="http://schemas.openxmlformats.org/package/2006/relationships"><Relationship Id="rId2" Type="http://schemas.openxmlformats.org/officeDocument/2006/relationships/notesSlide" Target="../notesSlides/notesSlide101.xml"/><Relationship Id="rId1" Type="http://schemas.openxmlformats.org/officeDocument/2006/relationships/slideLayout" Target="../slideLayouts/slideLayout2.xml"/></Relationships>
</file>

<file path=ppt/slides/_rels/slide103.xml.rels><?xml version="1.0" encoding="UTF-8" standalone="yes"?>
<Relationships xmlns="http://schemas.openxmlformats.org/package/2006/relationships"><Relationship Id="rId2" Type="http://schemas.openxmlformats.org/officeDocument/2006/relationships/notesSlide" Target="../notesSlides/notesSlide102.xml"/><Relationship Id="rId1" Type="http://schemas.openxmlformats.org/officeDocument/2006/relationships/slideLayout" Target="../slideLayouts/slideLayout2.xml"/></Relationships>
</file>

<file path=ppt/slides/_rels/slide104.xml.rels><?xml version="1.0" encoding="UTF-8" standalone="yes"?>
<Relationships xmlns="http://schemas.openxmlformats.org/package/2006/relationships"><Relationship Id="rId2" Type="http://schemas.openxmlformats.org/officeDocument/2006/relationships/notesSlide" Target="../notesSlides/notesSlide103.xml"/><Relationship Id="rId1" Type="http://schemas.openxmlformats.org/officeDocument/2006/relationships/slideLayout" Target="../slideLayouts/slideLayout2.xml"/></Relationships>
</file>

<file path=ppt/slides/_rels/slide105.xml.rels><?xml version="1.0" encoding="UTF-8" standalone="yes"?>
<Relationships xmlns="http://schemas.openxmlformats.org/package/2006/relationships"><Relationship Id="rId2" Type="http://schemas.openxmlformats.org/officeDocument/2006/relationships/notesSlide" Target="../notesSlides/notesSlide104.xml"/><Relationship Id="rId1" Type="http://schemas.openxmlformats.org/officeDocument/2006/relationships/slideLayout" Target="../slideLayouts/slideLayout2.xml"/></Relationships>
</file>

<file path=ppt/slides/_rels/slide106.xml.rels><?xml version="1.0" encoding="UTF-8" standalone="yes"?>
<Relationships xmlns="http://schemas.openxmlformats.org/package/2006/relationships"><Relationship Id="rId2" Type="http://schemas.openxmlformats.org/officeDocument/2006/relationships/notesSlide" Target="../notesSlides/notesSlide105.xml"/><Relationship Id="rId1" Type="http://schemas.openxmlformats.org/officeDocument/2006/relationships/slideLayout" Target="../slideLayouts/slideLayout2.xml"/></Relationships>
</file>

<file path=ppt/slides/_rels/slide107.xml.rels><?xml version="1.0" encoding="UTF-8" standalone="yes"?>
<Relationships xmlns="http://schemas.openxmlformats.org/package/2006/relationships"><Relationship Id="rId2" Type="http://schemas.openxmlformats.org/officeDocument/2006/relationships/notesSlide" Target="../notesSlides/notesSlide106.xml"/><Relationship Id="rId1" Type="http://schemas.openxmlformats.org/officeDocument/2006/relationships/slideLayout" Target="../slideLayouts/slideLayout2.xml"/></Relationships>
</file>

<file path=ppt/slides/_rels/slide108.xml.rels><?xml version="1.0" encoding="UTF-8" standalone="yes"?>
<Relationships xmlns="http://schemas.openxmlformats.org/package/2006/relationships"><Relationship Id="rId2" Type="http://schemas.openxmlformats.org/officeDocument/2006/relationships/notesSlide" Target="../notesSlides/notesSlide107.xml"/><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2" Type="http://schemas.openxmlformats.org/officeDocument/2006/relationships/notesSlide" Target="../notesSlides/notesSlide108.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0.xml.rels><?xml version="1.0" encoding="UTF-8" standalone="yes"?>
<Relationships xmlns="http://schemas.openxmlformats.org/package/2006/relationships"><Relationship Id="rId2" Type="http://schemas.openxmlformats.org/officeDocument/2006/relationships/notesSlide" Target="../notesSlides/notesSlide109.xml"/><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2" Type="http://schemas.openxmlformats.org/officeDocument/2006/relationships/notesSlide" Target="../notesSlides/notesSlide110.xml"/><Relationship Id="rId1" Type="http://schemas.openxmlformats.org/officeDocument/2006/relationships/slideLayout" Target="../slideLayouts/slideLayout2.xml"/></Relationships>
</file>

<file path=ppt/slides/_rels/slide112.xml.rels><?xml version="1.0" encoding="UTF-8" standalone="yes"?>
<Relationships xmlns="http://schemas.openxmlformats.org/package/2006/relationships"><Relationship Id="rId2" Type="http://schemas.openxmlformats.org/officeDocument/2006/relationships/notesSlide" Target="../notesSlides/notesSlide111.xml"/><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2" Type="http://schemas.openxmlformats.org/officeDocument/2006/relationships/notesSlide" Target="../notesSlides/notesSlide112.xml"/><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2" Type="http://schemas.openxmlformats.org/officeDocument/2006/relationships/notesSlide" Target="../notesSlides/notesSlide113.xml"/><Relationship Id="rId1" Type="http://schemas.openxmlformats.org/officeDocument/2006/relationships/slideLayout" Target="../slideLayouts/slideLayout2.xml"/></Relationships>
</file>

<file path=ppt/slides/_rels/slide115.xml.rels><?xml version="1.0" encoding="UTF-8" standalone="yes"?>
<Relationships xmlns="http://schemas.openxmlformats.org/package/2006/relationships"><Relationship Id="rId2" Type="http://schemas.openxmlformats.org/officeDocument/2006/relationships/notesSlide" Target="../notesSlides/notesSlide114.xml"/><Relationship Id="rId1" Type="http://schemas.openxmlformats.org/officeDocument/2006/relationships/slideLayout" Target="../slideLayouts/slideLayout2.xml"/></Relationships>
</file>

<file path=ppt/slides/_rels/slide116.xml.rels><?xml version="1.0" encoding="UTF-8" standalone="yes"?>
<Relationships xmlns="http://schemas.openxmlformats.org/package/2006/relationships"><Relationship Id="rId2" Type="http://schemas.openxmlformats.org/officeDocument/2006/relationships/notesSlide" Target="../notesSlides/notesSlide115.xml"/><Relationship Id="rId1" Type="http://schemas.openxmlformats.org/officeDocument/2006/relationships/slideLayout" Target="../slideLayouts/slideLayout2.xml"/></Relationships>
</file>

<file path=ppt/slides/_rels/slide117.xml.rels><?xml version="1.0" encoding="UTF-8" standalone="yes"?>
<Relationships xmlns="http://schemas.openxmlformats.org/package/2006/relationships"><Relationship Id="rId2" Type="http://schemas.openxmlformats.org/officeDocument/2006/relationships/notesSlide" Target="../notesSlides/notesSlide116.xml"/><Relationship Id="rId1" Type="http://schemas.openxmlformats.org/officeDocument/2006/relationships/slideLayout" Target="../slideLayouts/slideLayout2.xml"/></Relationships>
</file>

<file path=ppt/slides/_rels/slide118.xml.rels><?xml version="1.0" encoding="UTF-8" standalone="yes"?>
<Relationships xmlns="http://schemas.openxmlformats.org/package/2006/relationships"><Relationship Id="rId2" Type="http://schemas.openxmlformats.org/officeDocument/2006/relationships/notesSlide" Target="../notesSlides/notesSlide117.xml"/><Relationship Id="rId1" Type="http://schemas.openxmlformats.org/officeDocument/2006/relationships/slideLayout" Target="../slideLayouts/slideLayout2.xml"/></Relationships>
</file>

<file path=ppt/slides/_rels/slide119.xml.rels><?xml version="1.0" encoding="UTF-8" standalone="yes"?>
<Relationships xmlns="http://schemas.openxmlformats.org/package/2006/relationships"><Relationship Id="rId2" Type="http://schemas.openxmlformats.org/officeDocument/2006/relationships/notesSlide" Target="../notesSlides/notesSlide118.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0.xml.rels><?xml version="1.0" encoding="UTF-8" standalone="yes"?>
<Relationships xmlns="http://schemas.openxmlformats.org/package/2006/relationships"><Relationship Id="rId2" Type="http://schemas.openxmlformats.org/officeDocument/2006/relationships/notesSlide" Target="../notesSlides/notesSlide119.xml"/><Relationship Id="rId1" Type="http://schemas.openxmlformats.org/officeDocument/2006/relationships/slideLayout" Target="../slideLayouts/slideLayout2.xml"/></Relationships>
</file>

<file path=ppt/slides/_rels/slide121.xml.rels><?xml version="1.0" encoding="UTF-8" standalone="yes"?>
<Relationships xmlns="http://schemas.openxmlformats.org/package/2006/relationships"><Relationship Id="rId2" Type="http://schemas.openxmlformats.org/officeDocument/2006/relationships/notesSlide" Target="../notesSlides/notesSlide120.xml"/><Relationship Id="rId1" Type="http://schemas.openxmlformats.org/officeDocument/2006/relationships/slideLayout" Target="../slideLayouts/slideLayout2.xml"/></Relationships>
</file>

<file path=ppt/slides/_rels/slide122.xml.rels><?xml version="1.0" encoding="UTF-8" standalone="yes"?>
<Relationships xmlns="http://schemas.openxmlformats.org/package/2006/relationships"><Relationship Id="rId2" Type="http://schemas.openxmlformats.org/officeDocument/2006/relationships/notesSlide" Target="../notesSlides/notesSlide121.xml"/><Relationship Id="rId1" Type="http://schemas.openxmlformats.org/officeDocument/2006/relationships/slideLayout" Target="../slideLayouts/slideLayout2.xml"/></Relationships>
</file>

<file path=ppt/slides/_rels/slide123.xml.rels><?xml version="1.0" encoding="UTF-8" standalone="yes"?>
<Relationships xmlns="http://schemas.openxmlformats.org/package/2006/relationships"><Relationship Id="rId2" Type="http://schemas.openxmlformats.org/officeDocument/2006/relationships/notesSlide" Target="../notesSlides/notesSlide122.xml"/><Relationship Id="rId1" Type="http://schemas.openxmlformats.org/officeDocument/2006/relationships/slideLayout" Target="../slideLayouts/slideLayout2.xml"/></Relationships>
</file>

<file path=ppt/slides/_rels/slide124.xml.rels><?xml version="1.0" encoding="UTF-8" standalone="yes"?>
<Relationships xmlns="http://schemas.openxmlformats.org/package/2006/relationships"><Relationship Id="rId2" Type="http://schemas.openxmlformats.org/officeDocument/2006/relationships/notesSlide" Target="../notesSlides/notesSlide123.xml"/><Relationship Id="rId1" Type="http://schemas.openxmlformats.org/officeDocument/2006/relationships/slideLayout" Target="../slideLayouts/slideLayout2.xml"/></Relationships>
</file>

<file path=ppt/slides/_rels/slide125.xml.rels><?xml version="1.0" encoding="UTF-8" standalone="yes"?>
<Relationships xmlns="http://schemas.openxmlformats.org/package/2006/relationships"><Relationship Id="rId2" Type="http://schemas.openxmlformats.org/officeDocument/2006/relationships/notesSlide" Target="../notesSlides/notesSlide124.xml"/><Relationship Id="rId1" Type="http://schemas.openxmlformats.org/officeDocument/2006/relationships/slideLayout" Target="../slideLayouts/slideLayout2.xml"/></Relationships>
</file>

<file path=ppt/slides/_rels/slide126.xml.rels><?xml version="1.0" encoding="UTF-8" standalone="yes"?>
<Relationships xmlns="http://schemas.openxmlformats.org/package/2006/relationships"><Relationship Id="rId2" Type="http://schemas.openxmlformats.org/officeDocument/2006/relationships/notesSlide" Target="../notesSlides/notesSlide125.xml"/><Relationship Id="rId1" Type="http://schemas.openxmlformats.org/officeDocument/2006/relationships/slideLayout" Target="../slideLayouts/slideLayout2.xml"/></Relationships>
</file>

<file path=ppt/slides/_rels/slide127.xml.rels><?xml version="1.0" encoding="UTF-8" standalone="yes"?>
<Relationships xmlns="http://schemas.openxmlformats.org/package/2006/relationships"><Relationship Id="rId2" Type="http://schemas.openxmlformats.org/officeDocument/2006/relationships/notesSlide" Target="../notesSlides/notesSlide126.xml"/><Relationship Id="rId1" Type="http://schemas.openxmlformats.org/officeDocument/2006/relationships/slideLayout" Target="../slideLayouts/slideLayout2.xml"/></Relationships>
</file>

<file path=ppt/slides/_rels/slide128.xml.rels><?xml version="1.0" encoding="UTF-8" standalone="yes"?>
<Relationships xmlns="http://schemas.openxmlformats.org/package/2006/relationships"><Relationship Id="rId2" Type="http://schemas.openxmlformats.org/officeDocument/2006/relationships/notesSlide" Target="../notesSlides/notesSlide127.xml"/><Relationship Id="rId1" Type="http://schemas.openxmlformats.org/officeDocument/2006/relationships/slideLayout" Target="../slideLayouts/slideLayout2.xml"/></Relationships>
</file>

<file path=ppt/slides/_rels/slide129.xml.rels><?xml version="1.0" encoding="UTF-8" standalone="yes"?>
<Relationships xmlns="http://schemas.openxmlformats.org/package/2006/relationships"><Relationship Id="rId2" Type="http://schemas.openxmlformats.org/officeDocument/2006/relationships/notesSlide" Target="../notesSlides/notesSlide128.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0.xml.rels><?xml version="1.0" encoding="UTF-8" standalone="yes"?>
<Relationships xmlns="http://schemas.openxmlformats.org/package/2006/relationships"><Relationship Id="rId2" Type="http://schemas.openxmlformats.org/officeDocument/2006/relationships/notesSlide" Target="../notesSlides/notesSlide129.xml"/><Relationship Id="rId1" Type="http://schemas.openxmlformats.org/officeDocument/2006/relationships/slideLayout" Target="../slideLayouts/slideLayout2.xml"/></Relationships>
</file>

<file path=ppt/slides/_rels/slide131.xml.rels><?xml version="1.0" encoding="UTF-8" standalone="yes"?>
<Relationships xmlns="http://schemas.openxmlformats.org/package/2006/relationships"><Relationship Id="rId2" Type="http://schemas.openxmlformats.org/officeDocument/2006/relationships/notesSlide" Target="../notesSlides/notesSlide130.xml"/><Relationship Id="rId1" Type="http://schemas.openxmlformats.org/officeDocument/2006/relationships/slideLayout" Target="../slideLayouts/slideLayout2.xml"/></Relationships>
</file>

<file path=ppt/slides/_rels/slide132.xml.rels><?xml version="1.0" encoding="UTF-8" standalone="yes"?>
<Relationships xmlns="http://schemas.openxmlformats.org/package/2006/relationships"><Relationship Id="rId2" Type="http://schemas.openxmlformats.org/officeDocument/2006/relationships/notesSlide" Target="../notesSlides/notesSlide131.xml"/><Relationship Id="rId1" Type="http://schemas.openxmlformats.org/officeDocument/2006/relationships/slideLayout" Target="../slideLayouts/slideLayout2.xml"/></Relationships>
</file>

<file path=ppt/slides/_rels/slide133.xml.rels><?xml version="1.0" encoding="UTF-8" standalone="yes"?>
<Relationships xmlns="http://schemas.openxmlformats.org/package/2006/relationships"><Relationship Id="rId2" Type="http://schemas.openxmlformats.org/officeDocument/2006/relationships/notesSlide" Target="../notesSlides/notesSlide132.xml"/><Relationship Id="rId1" Type="http://schemas.openxmlformats.org/officeDocument/2006/relationships/slideLayout" Target="../slideLayouts/slideLayout2.xml"/></Relationships>
</file>

<file path=ppt/slides/_rels/slide134.xml.rels><?xml version="1.0" encoding="UTF-8" standalone="yes"?>
<Relationships xmlns="http://schemas.openxmlformats.org/package/2006/relationships"><Relationship Id="rId2" Type="http://schemas.openxmlformats.org/officeDocument/2006/relationships/notesSlide" Target="../notesSlides/notesSlide133.xml"/><Relationship Id="rId1" Type="http://schemas.openxmlformats.org/officeDocument/2006/relationships/slideLayout" Target="../slideLayouts/slideLayout2.xml"/></Relationships>
</file>

<file path=ppt/slides/_rels/slide135.xml.rels><?xml version="1.0" encoding="UTF-8" standalone="yes"?>
<Relationships xmlns="http://schemas.openxmlformats.org/package/2006/relationships"><Relationship Id="rId2" Type="http://schemas.openxmlformats.org/officeDocument/2006/relationships/notesSlide" Target="../notesSlides/notesSlide134.xml"/><Relationship Id="rId1" Type="http://schemas.openxmlformats.org/officeDocument/2006/relationships/slideLayout" Target="../slideLayouts/slideLayout2.xml"/></Relationships>
</file>

<file path=ppt/slides/_rels/slide136.xml.rels><?xml version="1.0" encoding="UTF-8" standalone="yes"?>
<Relationships xmlns="http://schemas.openxmlformats.org/package/2006/relationships"><Relationship Id="rId2" Type="http://schemas.openxmlformats.org/officeDocument/2006/relationships/notesSlide" Target="../notesSlides/notesSlide135.xml"/><Relationship Id="rId1" Type="http://schemas.openxmlformats.org/officeDocument/2006/relationships/slideLayout" Target="../slideLayouts/slideLayout2.xml"/></Relationships>
</file>

<file path=ppt/slides/_rels/slide137.xml.rels><?xml version="1.0" encoding="UTF-8" standalone="yes"?>
<Relationships xmlns="http://schemas.openxmlformats.org/package/2006/relationships"><Relationship Id="rId2" Type="http://schemas.openxmlformats.org/officeDocument/2006/relationships/notesSlide" Target="../notesSlides/notesSlide136.xml"/><Relationship Id="rId1" Type="http://schemas.openxmlformats.org/officeDocument/2006/relationships/slideLayout" Target="../slideLayouts/slideLayout2.xml"/></Relationships>
</file>

<file path=ppt/slides/_rels/slide138.xml.rels><?xml version="1.0" encoding="UTF-8" standalone="yes"?>
<Relationships xmlns="http://schemas.openxmlformats.org/package/2006/relationships"><Relationship Id="rId2" Type="http://schemas.openxmlformats.org/officeDocument/2006/relationships/notesSlide" Target="../notesSlides/notesSlide137.xml"/><Relationship Id="rId1" Type="http://schemas.openxmlformats.org/officeDocument/2006/relationships/slideLayout" Target="../slideLayouts/slideLayout2.xml"/></Relationships>
</file>

<file path=ppt/slides/_rels/slide139.xml.rels><?xml version="1.0" encoding="UTF-8" standalone="yes"?>
<Relationships xmlns="http://schemas.openxmlformats.org/package/2006/relationships"><Relationship Id="rId2" Type="http://schemas.openxmlformats.org/officeDocument/2006/relationships/notesSlide" Target="../notesSlides/notesSlide138.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0.xml.rels><?xml version="1.0" encoding="UTF-8" standalone="yes"?>
<Relationships xmlns="http://schemas.openxmlformats.org/package/2006/relationships"><Relationship Id="rId2" Type="http://schemas.openxmlformats.org/officeDocument/2006/relationships/notesSlide" Target="../notesSlides/notesSlide139.xml"/><Relationship Id="rId1" Type="http://schemas.openxmlformats.org/officeDocument/2006/relationships/slideLayout" Target="../slideLayouts/slideLayout2.xml"/></Relationships>
</file>

<file path=ppt/slides/_rels/slide141.xml.rels><?xml version="1.0" encoding="UTF-8" standalone="yes"?>
<Relationships xmlns="http://schemas.openxmlformats.org/package/2006/relationships"><Relationship Id="rId2" Type="http://schemas.openxmlformats.org/officeDocument/2006/relationships/notesSlide" Target="../notesSlides/notesSlide140.xml"/><Relationship Id="rId1" Type="http://schemas.openxmlformats.org/officeDocument/2006/relationships/slideLayout" Target="../slideLayouts/slideLayout2.xml"/></Relationships>
</file>

<file path=ppt/slides/_rels/slide142.xml.rels><?xml version="1.0" encoding="UTF-8" standalone="yes"?>
<Relationships xmlns="http://schemas.openxmlformats.org/package/2006/relationships"><Relationship Id="rId2" Type="http://schemas.openxmlformats.org/officeDocument/2006/relationships/notesSlide" Target="../notesSlides/notesSlide141.xml"/><Relationship Id="rId1" Type="http://schemas.openxmlformats.org/officeDocument/2006/relationships/slideLayout" Target="../slideLayouts/slideLayout2.xml"/></Relationships>
</file>

<file path=ppt/slides/_rels/slide143.xml.rels><?xml version="1.0" encoding="UTF-8" standalone="yes"?>
<Relationships xmlns="http://schemas.openxmlformats.org/package/2006/relationships"><Relationship Id="rId2" Type="http://schemas.openxmlformats.org/officeDocument/2006/relationships/notesSlide" Target="../notesSlides/notesSlide142.xml"/><Relationship Id="rId1" Type="http://schemas.openxmlformats.org/officeDocument/2006/relationships/slideLayout" Target="../slideLayouts/slideLayout2.xml"/></Relationships>
</file>

<file path=ppt/slides/_rels/slide144.xml.rels><?xml version="1.0" encoding="UTF-8" standalone="yes"?>
<Relationships xmlns="http://schemas.openxmlformats.org/package/2006/relationships"><Relationship Id="rId2" Type="http://schemas.openxmlformats.org/officeDocument/2006/relationships/notesSlide" Target="../notesSlides/notesSlide143.xml"/><Relationship Id="rId1" Type="http://schemas.openxmlformats.org/officeDocument/2006/relationships/slideLayout" Target="../slideLayouts/slideLayout2.xml"/></Relationships>
</file>

<file path=ppt/slides/_rels/slide145.xml.rels><?xml version="1.0" encoding="UTF-8" standalone="yes"?>
<Relationships xmlns="http://schemas.openxmlformats.org/package/2006/relationships"><Relationship Id="rId2" Type="http://schemas.openxmlformats.org/officeDocument/2006/relationships/notesSlide" Target="../notesSlides/notesSlide144.xml"/><Relationship Id="rId1" Type="http://schemas.openxmlformats.org/officeDocument/2006/relationships/slideLayout" Target="../slideLayouts/slideLayout2.xml"/></Relationships>
</file>

<file path=ppt/slides/_rels/slide146.xml.rels><?xml version="1.0" encoding="UTF-8" standalone="yes"?>
<Relationships xmlns="http://schemas.openxmlformats.org/package/2006/relationships"><Relationship Id="rId2" Type="http://schemas.openxmlformats.org/officeDocument/2006/relationships/notesSlide" Target="../notesSlides/notesSlide145.xml"/><Relationship Id="rId1" Type="http://schemas.openxmlformats.org/officeDocument/2006/relationships/slideLayout" Target="../slideLayouts/slideLayout2.xml"/></Relationships>
</file>

<file path=ppt/slides/_rels/slide147.xml.rels><?xml version="1.0" encoding="UTF-8" standalone="yes"?>
<Relationships xmlns="http://schemas.openxmlformats.org/package/2006/relationships"><Relationship Id="rId2" Type="http://schemas.openxmlformats.org/officeDocument/2006/relationships/notesSlide" Target="../notesSlides/notesSlide146.xml"/><Relationship Id="rId1" Type="http://schemas.openxmlformats.org/officeDocument/2006/relationships/slideLayout" Target="../slideLayouts/slideLayout2.xml"/></Relationships>
</file>

<file path=ppt/slides/_rels/slide148.xml.rels><?xml version="1.0" encoding="UTF-8" standalone="yes"?>
<Relationships xmlns="http://schemas.openxmlformats.org/package/2006/relationships"><Relationship Id="rId2" Type="http://schemas.openxmlformats.org/officeDocument/2006/relationships/notesSlide" Target="../notesSlides/notesSlide147.xml"/><Relationship Id="rId1" Type="http://schemas.openxmlformats.org/officeDocument/2006/relationships/slideLayout" Target="../slideLayouts/slideLayout2.xml"/></Relationships>
</file>

<file path=ppt/slides/_rels/slide149.xml.rels><?xml version="1.0" encoding="UTF-8" standalone="yes"?>
<Relationships xmlns="http://schemas.openxmlformats.org/package/2006/relationships"><Relationship Id="rId2" Type="http://schemas.openxmlformats.org/officeDocument/2006/relationships/notesSlide" Target="../notesSlides/notesSlide148.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0.xml.rels><?xml version="1.0" encoding="UTF-8" standalone="yes"?>
<Relationships xmlns="http://schemas.openxmlformats.org/package/2006/relationships"><Relationship Id="rId2" Type="http://schemas.openxmlformats.org/officeDocument/2006/relationships/notesSlide" Target="../notesSlides/notesSlide149.xml"/><Relationship Id="rId1" Type="http://schemas.openxmlformats.org/officeDocument/2006/relationships/slideLayout" Target="../slideLayouts/slideLayout2.xml"/></Relationships>
</file>

<file path=ppt/slides/_rels/slide151.xml.rels><?xml version="1.0" encoding="UTF-8" standalone="yes"?>
<Relationships xmlns="http://schemas.openxmlformats.org/package/2006/relationships"><Relationship Id="rId2" Type="http://schemas.openxmlformats.org/officeDocument/2006/relationships/notesSlide" Target="../notesSlides/notesSlide150.xml"/><Relationship Id="rId1" Type="http://schemas.openxmlformats.org/officeDocument/2006/relationships/slideLayout" Target="../slideLayouts/slideLayout2.xml"/></Relationships>
</file>

<file path=ppt/slides/_rels/slide152.xml.rels><?xml version="1.0" encoding="UTF-8" standalone="yes"?>
<Relationships xmlns="http://schemas.openxmlformats.org/package/2006/relationships"><Relationship Id="rId2" Type="http://schemas.openxmlformats.org/officeDocument/2006/relationships/notesSlide" Target="../notesSlides/notesSlide151.xml"/><Relationship Id="rId1" Type="http://schemas.openxmlformats.org/officeDocument/2006/relationships/slideLayout" Target="../slideLayouts/slideLayout2.xml"/></Relationships>
</file>

<file path=ppt/slides/_rels/slide153.xml.rels><?xml version="1.0" encoding="UTF-8" standalone="yes"?>
<Relationships xmlns="http://schemas.openxmlformats.org/package/2006/relationships"><Relationship Id="rId2" Type="http://schemas.openxmlformats.org/officeDocument/2006/relationships/notesSlide" Target="../notesSlides/notesSlide152.xml"/><Relationship Id="rId1" Type="http://schemas.openxmlformats.org/officeDocument/2006/relationships/slideLayout" Target="../slideLayouts/slideLayout2.xml"/></Relationships>
</file>

<file path=ppt/slides/_rels/slide154.xml.rels><?xml version="1.0" encoding="UTF-8" standalone="yes"?>
<Relationships xmlns="http://schemas.openxmlformats.org/package/2006/relationships"><Relationship Id="rId2" Type="http://schemas.openxmlformats.org/officeDocument/2006/relationships/notesSlide" Target="../notesSlides/notesSlide153.xml"/><Relationship Id="rId1" Type="http://schemas.openxmlformats.org/officeDocument/2006/relationships/slideLayout" Target="../slideLayouts/slideLayout2.xml"/></Relationships>
</file>

<file path=ppt/slides/_rels/slide155.xml.rels><?xml version="1.0" encoding="UTF-8" standalone="yes"?>
<Relationships xmlns="http://schemas.openxmlformats.org/package/2006/relationships"><Relationship Id="rId2" Type="http://schemas.openxmlformats.org/officeDocument/2006/relationships/notesSlide" Target="../notesSlides/notesSlide154.xml"/><Relationship Id="rId1" Type="http://schemas.openxmlformats.org/officeDocument/2006/relationships/slideLayout" Target="../slideLayouts/slideLayout2.xml"/></Relationships>
</file>

<file path=ppt/slides/_rels/slide156.xml.rels><?xml version="1.0" encoding="UTF-8" standalone="yes"?>
<Relationships xmlns="http://schemas.openxmlformats.org/package/2006/relationships"><Relationship Id="rId2" Type="http://schemas.openxmlformats.org/officeDocument/2006/relationships/notesSlide" Target="../notesSlides/notesSlide155.xml"/><Relationship Id="rId1" Type="http://schemas.openxmlformats.org/officeDocument/2006/relationships/slideLayout" Target="../slideLayouts/slideLayout2.xml"/></Relationships>
</file>

<file path=ppt/slides/_rels/slide157.xml.rels><?xml version="1.0" encoding="UTF-8" standalone="yes"?>
<Relationships xmlns="http://schemas.openxmlformats.org/package/2006/relationships"><Relationship Id="rId2" Type="http://schemas.openxmlformats.org/officeDocument/2006/relationships/notesSlide" Target="../notesSlides/notesSlide156.xml"/><Relationship Id="rId1" Type="http://schemas.openxmlformats.org/officeDocument/2006/relationships/slideLayout" Target="../slideLayouts/slideLayout2.xml"/></Relationships>
</file>

<file path=ppt/slides/_rels/slide158.xml.rels><?xml version="1.0" encoding="UTF-8" standalone="yes"?>
<Relationships xmlns="http://schemas.openxmlformats.org/package/2006/relationships"><Relationship Id="rId2" Type="http://schemas.openxmlformats.org/officeDocument/2006/relationships/notesSlide" Target="../notesSlides/notesSlide157.xml"/><Relationship Id="rId1" Type="http://schemas.openxmlformats.org/officeDocument/2006/relationships/slideLayout" Target="../slideLayouts/slideLayout2.xml"/></Relationships>
</file>

<file path=ppt/slides/_rels/slide159.xml.rels><?xml version="1.0" encoding="UTF-8" standalone="yes"?>
<Relationships xmlns="http://schemas.openxmlformats.org/package/2006/relationships"><Relationship Id="rId2" Type="http://schemas.openxmlformats.org/officeDocument/2006/relationships/notesSlide" Target="../notesSlides/notesSlide158.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0.xml.rels><?xml version="1.0" encoding="UTF-8" standalone="yes"?>
<Relationships xmlns="http://schemas.openxmlformats.org/package/2006/relationships"><Relationship Id="rId2" Type="http://schemas.openxmlformats.org/officeDocument/2006/relationships/notesSlide" Target="../notesSlides/notesSlide159.xml"/><Relationship Id="rId1" Type="http://schemas.openxmlformats.org/officeDocument/2006/relationships/slideLayout" Target="../slideLayouts/slideLayout2.xml"/></Relationships>
</file>

<file path=ppt/slides/_rels/slide161.xml.rels><?xml version="1.0" encoding="UTF-8" standalone="yes"?>
<Relationships xmlns="http://schemas.openxmlformats.org/package/2006/relationships"><Relationship Id="rId2" Type="http://schemas.openxmlformats.org/officeDocument/2006/relationships/notesSlide" Target="../notesSlides/notesSlide160.xml"/><Relationship Id="rId1" Type="http://schemas.openxmlformats.org/officeDocument/2006/relationships/slideLayout" Target="../slideLayouts/slideLayout2.xml"/></Relationships>
</file>

<file path=ppt/slides/_rels/slide162.xml.rels><?xml version="1.0" encoding="UTF-8" standalone="yes"?>
<Relationships xmlns="http://schemas.openxmlformats.org/package/2006/relationships"><Relationship Id="rId2" Type="http://schemas.openxmlformats.org/officeDocument/2006/relationships/notesSlide" Target="../notesSlides/notesSlide161.xml"/><Relationship Id="rId1" Type="http://schemas.openxmlformats.org/officeDocument/2006/relationships/slideLayout" Target="../slideLayouts/slideLayout2.xml"/></Relationships>
</file>

<file path=ppt/slides/_rels/slide163.xml.rels><?xml version="1.0" encoding="UTF-8" standalone="yes"?>
<Relationships xmlns="http://schemas.openxmlformats.org/package/2006/relationships"><Relationship Id="rId2" Type="http://schemas.openxmlformats.org/officeDocument/2006/relationships/notesSlide" Target="../notesSlides/notesSlide162.xml"/><Relationship Id="rId1" Type="http://schemas.openxmlformats.org/officeDocument/2006/relationships/slideLayout" Target="../slideLayouts/slideLayout2.xml"/></Relationships>
</file>

<file path=ppt/slides/_rels/slide164.xml.rels><?xml version="1.0" encoding="UTF-8" standalone="yes"?>
<Relationships xmlns="http://schemas.openxmlformats.org/package/2006/relationships"><Relationship Id="rId2" Type="http://schemas.openxmlformats.org/officeDocument/2006/relationships/notesSlide" Target="../notesSlides/notesSlide163.xml"/><Relationship Id="rId1" Type="http://schemas.openxmlformats.org/officeDocument/2006/relationships/slideLayout" Target="../slideLayouts/slideLayout2.xml"/></Relationships>
</file>

<file path=ppt/slides/_rels/slide165.xml.rels><?xml version="1.0" encoding="UTF-8" standalone="yes"?>
<Relationships xmlns="http://schemas.openxmlformats.org/package/2006/relationships"><Relationship Id="rId2" Type="http://schemas.openxmlformats.org/officeDocument/2006/relationships/notesSlide" Target="../notesSlides/notesSlide164.xml"/><Relationship Id="rId1" Type="http://schemas.openxmlformats.org/officeDocument/2006/relationships/slideLayout" Target="../slideLayouts/slideLayout2.xml"/></Relationships>
</file>

<file path=ppt/slides/_rels/slide166.xml.rels><?xml version="1.0" encoding="UTF-8" standalone="yes"?>
<Relationships xmlns="http://schemas.openxmlformats.org/package/2006/relationships"><Relationship Id="rId2" Type="http://schemas.openxmlformats.org/officeDocument/2006/relationships/notesSlide" Target="../notesSlides/notesSlide165.xml"/><Relationship Id="rId1" Type="http://schemas.openxmlformats.org/officeDocument/2006/relationships/slideLayout" Target="../slideLayouts/slideLayout2.xml"/></Relationships>
</file>

<file path=ppt/slides/_rels/slide167.xml.rels><?xml version="1.0" encoding="UTF-8" standalone="yes"?>
<Relationships xmlns="http://schemas.openxmlformats.org/package/2006/relationships"><Relationship Id="rId2" Type="http://schemas.openxmlformats.org/officeDocument/2006/relationships/notesSlide" Target="../notesSlides/notesSlide166.xml"/><Relationship Id="rId1" Type="http://schemas.openxmlformats.org/officeDocument/2006/relationships/slideLayout" Target="../slideLayouts/slideLayout2.xml"/></Relationships>
</file>

<file path=ppt/slides/_rels/slide168.xml.rels><?xml version="1.0" encoding="UTF-8" standalone="yes"?>
<Relationships xmlns="http://schemas.openxmlformats.org/package/2006/relationships"><Relationship Id="rId2" Type="http://schemas.openxmlformats.org/officeDocument/2006/relationships/notesSlide" Target="../notesSlides/notesSlide167.xml"/><Relationship Id="rId1" Type="http://schemas.openxmlformats.org/officeDocument/2006/relationships/slideLayout" Target="../slideLayouts/slideLayout2.xml"/></Relationships>
</file>

<file path=ppt/slides/_rels/slide169.xml.rels><?xml version="1.0" encoding="UTF-8" standalone="yes"?>
<Relationships xmlns="http://schemas.openxmlformats.org/package/2006/relationships"><Relationship Id="rId2" Type="http://schemas.openxmlformats.org/officeDocument/2006/relationships/notesSlide" Target="../notesSlides/notesSlide168.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0.xml.rels><?xml version="1.0" encoding="UTF-8" standalone="yes"?>
<Relationships xmlns="http://schemas.openxmlformats.org/package/2006/relationships"><Relationship Id="rId2" Type="http://schemas.openxmlformats.org/officeDocument/2006/relationships/notesSlide" Target="../notesSlides/notesSlide169.xml"/><Relationship Id="rId1" Type="http://schemas.openxmlformats.org/officeDocument/2006/relationships/slideLayout" Target="../slideLayouts/slideLayout2.xml"/></Relationships>
</file>

<file path=ppt/slides/_rels/slide171.xml.rels><?xml version="1.0" encoding="UTF-8" standalone="yes"?>
<Relationships xmlns="http://schemas.openxmlformats.org/package/2006/relationships"><Relationship Id="rId2" Type="http://schemas.openxmlformats.org/officeDocument/2006/relationships/notesSlide" Target="../notesSlides/notesSlide170.xml"/><Relationship Id="rId1" Type="http://schemas.openxmlformats.org/officeDocument/2006/relationships/slideLayout" Target="../slideLayouts/slideLayout2.xml"/></Relationships>
</file>

<file path=ppt/slides/_rels/slide172.xml.rels><?xml version="1.0" encoding="UTF-8" standalone="yes"?>
<Relationships xmlns="http://schemas.openxmlformats.org/package/2006/relationships"><Relationship Id="rId2" Type="http://schemas.openxmlformats.org/officeDocument/2006/relationships/notesSlide" Target="../notesSlides/notesSlide171.xml"/><Relationship Id="rId1" Type="http://schemas.openxmlformats.org/officeDocument/2006/relationships/slideLayout" Target="../slideLayouts/slideLayout2.xml"/></Relationships>
</file>

<file path=ppt/slides/_rels/slide173.xml.rels><?xml version="1.0" encoding="UTF-8" standalone="yes"?>
<Relationships xmlns="http://schemas.openxmlformats.org/package/2006/relationships"><Relationship Id="rId2" Type="http://schemas.openxmlformats.org/officeDocument/2006/relationships/notesSlide" Target="../notesSlides/notesSlide172.xml"/><Relationship Id="rId1" Type="http://schemas.openxmlformats.org/officeDocument/2006/relationships/slideLayout" Target="../slideLayouts/slideLayout2.xml"/></Relationships>
</file>

<file path=ppt/slides/_rels/slide174.xml.rels><?xml version="1.0" encoding="UTF-8" standalone="yes"?>
<Relationships xmlns="http://schemas.openxmlformats.org/package/2006/relationships"><Relationship Id="rId2" Type="http://schemas.openxmlformats.org/officeDocument/2006/relationships/notesSlide" Target="../notesSlides/notesSlide173.xml"/><Relationship Id="rId1" Type="http://schemas.openxmlformats.org/officeDocument/2006/relationships/slideLayout" Target="../slideLayouts/slideLayout2.xml"/></Relationships>
</file>

<file path=ppt/slides/_rels/slide175.xml.rels><?xml version="1.0" encoding="UTF-8" standalone="yes"?>
<Relationships xmlns="http://schemas.openxmlformats.org/package/2006/relationships"><Relationship Id="rId2" Type="http://schemas.openxmlformats.org/officeDocument/2006/relationships/notesSlide" Target="../notesSlides/notesSlide174.xml"/><Relationship Id="rId1" Type="http://schemas.openxmlformats.org/officeDocument/2006/relationships/slideLayout" Target="../slideLayouts/slideLayout2.xml"/></Relationships>
</file>

<file path=ppt/slides/_rels/slide176.xml.rels><?xml version="1.0" encoding="UTF-8" standalone="yes"?>
<Relationships xmlns="http://schemas.openxmlformats.org/package/2006/relationships"><Relationship Id="rId2" Type="http://schemas.openxmlformats.org/officeDocument/2006/relationships/notesSlide" Target="../notesSlides/notesSlide175.xml"/><Relationship Id="rId1" Type="http://schemas.openxmlformats.org/officeDocument/2006/relationships/slideLayout" Target="../slideLayouts/slideLayout2.xml"/></Relationships>
</file>

<file path=ppt/slides/_rels/slide177.xml.rels><?xml version="1.0" encoding="UTF-8" standalone="yes"?>
<Relationships xmlns="http://schemas.openxmlformats.org/package/2006/relationships"><Relationship Id="rId2" Type="http://schemas.openxmlformats.org/officeDocument/2006/relationships/notesSlide" Target="../notesSlides/notesSlide176.xml"/><Relationship Id="rId1" Type="http://schemas.openxmlformats.org/officeDocument/2006/relationships/slideLayout" Target="../slideLayouts/slideLayout2.xml"/></Relationships>
</file>

<file path=ppt/slides/_rels/slide178.xml.rels><?xml version="1.0" encoding="UTF-8" standalone="yes"?>
<Relationships xmlns="http://schemas.openxmlformats.org/package/2006/relationships"><Relationship Id="rId2" Type="http://schemas.openxmlformats.org/officeDocument/2006/relationships/notesSlide" Target="../notesSlides/notesSlide177.xml"/><Relationship Id="rId1" Type="http://schemas.openxmlformats.org/officeDocument/2006/relationships/slideLayout" Target="../slideLayouts/slideLayout2.xml"/></Relationships>
</file>

<file path=ppt/slides/_rels/slide179.xml.rels><?xml version="1.0" encoding="UTF-8" standalone="yes"?>
<Relationships xmlns="http://schemas.openxmlformats.org/package/2006/relationships"><Relationship Id="rId2" Type="http://schemas.openxmlformats.org/officeDocument/2006/relationships/notesSlide" Target="../notesSlides/notesSlide178.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0.xml.rels><?xml version="1.0" encoding="UTF-8" standalone="yes"?>
<Relationships xmlns="http://schemas.openxmlformats.org/package/2006/relationships"><Relationship Id="rId2" Type="http://schemas.openxmlformats.org/officeDocument/2006/relationships/notesSlide" Target="../notesSlides/notesSlide179.xml"/><Relationship Id="rId1" Type="http://schemas.openxmlformats.org/officeDocument/2006/relationships/slideLayout" Target="../slideLayouts/slideLayout2.xml"/></Relationships>
</file>

<file path=ppt/slides/_rels/slide181.xml.rels><?xml version="1.0" encoding="UTF-8" standalone="yes"?>
<Relationships xmlns="http://schemas.openxmlformats.org/package/2006/relationships"><Relationship Id="rId2" Type="http://schemas.openxmlformats.org/officeDocument/2006/relationships/notesSlide" Target="../notesSlides/notesSlide180.xml"/><Relationship Id="rId1" Type="http://schemas.openxmlformats.org/officeDocument/2006/relationships/slideLayout" Target="../slideLayouts/slideLayout2.xml"/></Relationships>
</file>

<file path=ppt/slides/_rels/slide182.xml.rels><?xml version="1.0" encoding="UTF-8" standalone="yes"?>
<Relationships xmlns="http://schemas.openxmlformats.org/package/2006/relationships"><Relationship Id="rId2" Type="http://schemas.openxmlformats.org/officeDocument/2006/relationships/notesSlide" Target="../notesSlides/notesSlide181.xml"/><Relationship Id="rId1" Type="http://schemas.openxmlformats.org/officeDocument/2006/relationships/slideLayout" Target="../slideLayouts/slideLayout2.xml"/></Relationships>
</file>

<file path=ppt/slides/_rels/slide183.xml.rels><?xml version="1.0" encoding="UTF-8" standalone="yes"?>
<Relationships xmlns="http://schemas.openxmlformats.org/package/2006/relationships"><Relationship Id="rId2" Type="http://schemas.openxmlformats.org/officeDocument/2006/relationships/notesSlide" Target="../notesSlides/notesSlide182.xml"/><Relationship Id="rId1" Type="http://schemas.openxmlformats.org/officeDocument/2006/relationships/slideLayout" Target="../slideLayouts/slideLayout2.xml"/></Relationships>
</file>

<file path=ppt/slides/_rels/slide184.xml.rels><?xml version="1.0" encoding="UTF-8" standalone="yes"?>
<Relationships xmlns="http://schemas.openxmlformats.org/package/2006/relationships"><Relationship Id="rId2" Type="http://schemas.openxmlformats.org/officeDocument/2006/relationships/notesSlide" Target="../notesSlides/notesSlide183.xml"/><Relationship Id="rId1" Type="http://schemas.openxmlformats.org/officeDocument/2006/relationships/slideLayout" Target="../slideLayouts/slideLayout2.xml"/></Relationships>
</file>

<file path=ppt/slides/_rels/slide185.xml.rels><?xml version="1.0" encoding="UTF-8" standalone="yes"?>
<Relationships xmlns="http://schemas.openxmlformats.org/package/2006/relationships"><Relationship Id="rId2" Type="http://schemas.openxmlformats.org/officeDocument/2006/relationships/notesSlide" Target="../notesSlides/notesSlide184.xml"/><Relationship Id="rId1" Type="http://schemas.openxmlformats.org/officeDocument/2006/relationships/slideLayout" Target="../slideLayouts/slideLayout2.xml"/></Relationships>
</file>

<file path=ppt/slides/_rels/slide186.xml.rels><?xml version="1.0" encoding="UTF-8" standalone="yes"?>
<Relationships xmlns="http://schemas.openxmlformats.org/package/2006/relationships"><Relationship Id="rId2" Type="http://schemas.openxmlformats.org/officeDocument/2006/relationships/notesSlide" Target="../notesSlides/notesSlide185.xml"/><Relationship Id="rId1" Type="http://schemas.openxmlformats.org/officeDocument/2006/relationships/slideLayout" Target="../slideLayouts/slideLayout2.xml"/></Relationships>
</file>

<file path=ppt/slides/_rels/slide187.xml.rels><?xml version="1.0" encoding="UTF-8" standalone="yes"?>
<Relationships xmlns="http://schemas.openxmlformats.org/package/2006/relationships"><Relationship Id="rId2" Type="http://schemas.openxmlformats.org/officeDocument/2006/relationships/notesSlide" Target="../notesSlides/notesSlide186.xml"/><Relationship Id="rId1" Type="http://schemas.openxmlformats.org/officeDocument/2006/relationships/slideLayout" Target="../slideLayouts/slideLayout2.xml"/></Relationships>
</file>

<file path=ppt/slides/_rels/slide188.xml.rels><?xml version="1.0" encoding="UTF-8" standalone="yes"?>
<Relationships xmlns="http://schemas.openxmlformats.org/package/2006/relationships"><Relationship Id="rId2" Type="http://schemas.openxmlformats.org/officeDocument/2006/relationships/notesSlide" Target="../notesSlides/notesSlide187.xml"/><Relationship Id="rId1" Type="http://schemas.openxmlformats.org/officeDocument/2006/relationships/slideLayout" Target="../slideLayouts/slideLayout2.xml"/></Relationships>
</file>

<file path=ppt/slides/_rels/slide189.xml.rels><?xml version="1.0" encoding="UTF-8" standalone="yes"?>
<Relationships xmlns="http://schemas.openxmlformats.org/package/2006/relationships"><Relationship Id="rId2" Type="http://schemas.openxmlformats.org/officeDocument/2006/relationships/notesSlide" Target="../notesSlides/notesSlide18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0.xml.rels><?xml version="1.0" encoding="UTF-8" standalone="yes"?>
<Relationships xmlns="http://schemas.openxmlformats.org/package/2006/relationships"><Relationship Id="rId2" Type="http://schemas.openxmlformats.org/officeDocument/2006/relationships/notesSlide" Target="../notesSlides/notesSlide189.xml"/><Relationship Id="rId1" Type="http://schemas.openxmlformats.org/officeDocument/2006/relationships/slideLayout" Target="../slideLayouts/slideLayout2.xml"/></Relationships>
</file>

<file path=ppt/slides/_rels/slide191.xml.rels><?xml version="1.0" encoding="UTF-8" standalone="yes"?>
<Relationships xmlns="http://schemas.openxmlformats.org/package/2006/relationships"><Relationship Id="rId2" Type="http://schemas.openxmlformats.org/officeDocument/2006/relationships/notesSlide" Target="../notesSlides/notesSlide190.xml"/><Relationship Id="rId1" Type="http://schemas.openxmlformats.org/officeDocument/2006/relationships/slideLayout" Target="../slideLayouts/slideLayout2.xml"/></Relationships>
</file>

<file path=ppt/slides/_rels/slide192.xml.rels><?xml version="1.0" encoding="UTF-8" standalone="yes"?>
<Relationships xmlns="http://schemas.openxmlformats.org/package/2006/relationships"><Relationship Id="rId2" Type="http://schemas.openxmlformats.org/officeDocument/2006/relationships/notesSlide" Target="../notesSlides/notesSlide191.xml"/><Relationship Id="rId1" Type="http://schemas.openxmlformats.org/officeDocument/2006/relationships/slideLayout" Target="../slideLayouts/slideLayout2.xml"/></Relationships>
</file>

<file path=ppt/slides/_rels/slide193.xml.rels><?xml version="1.0" encoding="UTF-8" standalone="yes"?>
<Relationships xmlns="http://schemas.openxmlformats.org/package/2006/relationships"><Relationship Id="rId2" Type="http://schemas.openxmlformats.org/officeDocument/2006/relationships/notesSlide" Target="../notesSlides/notesSlide192.xml"/><Relationship Id="rId1" Type="http://schemas.openxmlformats.org/officeDocument/2006/relationships/slideLayout" Target="../slideLayouts/slideLayout2.xml"/></Relationships>
</file>

<file path=ppt/slides/_rels/slide194.xml.rels><?xml version="1.0" encoding="UTF-8" standalone="yes"?>
<Relationships xmlns="http://schemas.openxmlformats.org/package/2006/relationships"><Relationship Id="rId2" Type="http://schemas.openxmlformats.org/officeDocument/2006/relationships/notesSlide" Target="../notesSlides/notesSlide193.xml"/><Relationship Id="rId1" Type="http://schemas.openxmlformats.org/officeDocument/2006/relationships/slideLayout" Target="../slideLayouts/slideLayout2.xml"/></Relationships>
</file>

<file path=ppt/slides/_rels/slide195.xml.rels><?xml version="1.0" encoding="UTF-8" standalone="yes"?>
<Relationships xmlns="http://schemas.openxmlformats.org/package/2006/relationships"><Relationship Id="rId2" Type="http://schemas.openxmlformats.org/officeDocument/2006/relationships/notesSlide" Target="../notesSlides/notesSlide194.xml"/><Relationship Id="rId1" Type="http://schemas.openxmlformats.org/officeDocument/2006/relationships/slideLayout" Target="../slideLayouts/slideLayout2.xml"/></Relationships>
</file>

<file path=ppt/slides/_rels/slide196.xml.rels><?xml version="1.0" encoding="UTF-8" standalone="yes"?>
<Relationships xmlns="http://schemas.openxmlformats.org/package/2006/relationships"><Relationship Id="rId2" Type="http://schemas.openxmlformats.org/officeDocument/2006/relationships/notesSlide" Target="../notesSlides/notesSlide195.xml"/><Relationship Id="rId1" Type="http://schemas.openxmlformats.org/officeDocument/2006/relationships/slideLayout" Target="../slideLayouts/slideLayout2.xml"/></Relationships>
</file>

<file path=ppt/slides/_rels/slide197.xml.rels><?xml version="1.0" encoding="UTF-8" standalone="yes"?>
<Relationships xmlns="http://schemas.openxmlformats.org/package/2006/relationships"><Relationship Id="rId2" Type="http://schemas.openxmlformats.org/officeDocument/2006/relationships/notesSlide" Target="../notesSlides/notesSlide196.xml"/><Relationship Id="rId1" Type="http://schemas.openxmlformats.org/officeDocument/2006/relationships/slideLayout" Target="../slideLayouts/slideLayout2.xml"/></Relationships>
</file>

<file path=ppt/slides/_rels/slide198.xml.rels><?xml version="1.0" encoding="UTF-8" standalone="yes"?>
<Relationships xmlns="http://schemas.openxmlformats.org/package/2006/relationships"><Relationship Id="rId2" Type="http://schemas.openxmlformats.org/officeDocument/2006/relationships/notesSlide" Target="../notesSlides/notesSlide197.xml"/><Relationship Id="rId1" Type="http://schemas.openxmlformats.org/officeDocument/2006/relationships/slideLayout" Target="../slideLayouts/slideLayout2.xml"/></Relationships>
</file>

<file path=ppt/slides/_rels/slide199.xml.rels><?xml version="1.0" encoding="UTF-8" standalone="yes"?>
<Relationships xmlns="http://schemas.openxmlformats.org/package/2006/relationships"><Relationship Id="rId2" Type="http://schemas.openxmlformats.org/officeDocument/2006/relationships/notesSlide" Target="../notesSlides/notesSlide19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00.xml.rels><?xml version="1.0" encoding="UTF-8" standalone="yes"?>
<Relationships xmlns="http://schemas.openxmlformats.org/package/2006/relationships"><Relationship Id="rId2" Type="http://schemas.openxmlformats.org/officeDocument/2006/relationships/notesSlide" Target="../notesSlides/notesSlide199.xml"/><Relationship Id="rId1" Type="http://schemas.openxmlformats.org/officeDocument/2006/relationships/slideLayout" Target="../slideLayouts/slideLayout2.xml"/></Relationships>
</file>

<file path=ppt/slides/_rels/slide201.xml.rels><?xml version="1.0" encoding="UTF-8" standalone="yes"?>
<Relationships xmlns="http://schemas.openxmlformats.org/package/2006/relationships"><Relationship Id="rId2" Type="http://schemas.openxmlformats.org/officeDocument/2006/relationships/notesSlide" Target="../notesSlides/notesSlide200.xml"/><Relationship Id="rId1" Type="http://schemas.openxmlformats.org/officeDocument/2006/relationships/slideLayout" Target="../slideLayouts/slideLayout2.xml"/></Relationships>
</file>

<file path=ppt/slides/_rels/slide202.xml.rels><?xml version="1.0" encoding="UTF-8" standalone="yes"?>
<Relationships xmlns="http://schemas.openxmlformats.org/package/2006/relationships"><Relationship Id="rId2" Type="http://schemas.openxmlformats.org/officeDocument/2006/relationships/notesSlide" Target="../notesSlides/notesSlide201.xml"/><Relationship Id="rId1" Type="http://schemas.openxmlformats.org/officeDocument/2006/relationships/slideLayout" Target="../slideLayouts/slideLayout2.xml"/></Relationships>
</file>

<file path=ppt/slides/_rels/slide203.xml.rels><?xml version="1.0" encoding="UTF-8" standalone="yes"?>
<Relationships xmlns="http://schemas.openxmlformats.org/package/2006/relationships"><Relationship Id="rId2" Type="http://schemas.openxmlformats.org/officeDocument/2006/relationships/notesSlide" Target="../notesSlides/notesSlide202.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2.xml"/></Relationships>
</file>

<file path=ppt/slides/_rels/slide2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5.xml"/><Relationship Id="rId1" Type="http://schemas.openxmlformats.org/officeDocument/2006/relationships/slideLayout" Target="../slideLayouts/slideLayout12.xml"/></Relationships>
</file>

<file path=ppt/slides/_rels/slide2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6.xml"/><Relationship Id="rId1" Type="http://schemas.openxmlformats.org/officeDocument/2006/relationships/slideLayout" Target="../slideLayouts/slideLayout12.xml"/></Relationships>
</file>

<file path=ppt/slides/_rels/slide2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7.xml"/><Relationship Id="rId1" Type="http://schemas.openxmlformats.org/officeDocument/2006/relationships/slideLayout" Target="../slideLayouts/slideLayout12.xml"/></Relationships>
</file>

<file path=ppt/slides/_rels/slide2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8.xml"/><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9.xml"/><Relationship Id="rId1" Type="http://schemas.openxmlformats.org/officeDocument/2006/relationships/slideLayout" Target="../slideLayouts/slideLayout1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44.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45.xml"/><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46.xml"/><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47.xml"/><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48.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49.xml"/><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2" Type="http://schemas.openxmlformats.org/officeDocument/2006/relationships/notesSlide" Target="../notesSlides/notesSlide50.xml"/><Relationship Id="rId1" Type="http://schemas.openxmlformats.org/officeDocument/2006/relationships/slideLayout" Target="../slideLayouts/slideLayout12.xml"/></Relationships>
</file>

<file path=ppt/slides/_rels/slide5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1.xml"/><Relationship Id="rId1" Type="http://schemas.openxmlformats.org/officeDocument/2006/relationships/slideLayout" Target="../slideLayouts/slideLayout12.xml"/></Relationships>
</file>

<file path=ppt/slides/_rels/slide5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2.xml"/><Relationship Id="rId1" Type="http://schemas.openxmlformats.org/officeDocument/2006/relationships/slideLayout" Target="../slideLayouts/slideLayout12.xml"/></Relationships>
</file>

<file path=ppt/slides/_rels/slide5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3.xml"/><Relationship Id="rId1" Type="http://schemas.openxmlformats.org/officeDocument/2006/relationships/slideLayout" Target="../slideLayouts/slideLayout12.xml"/></Relationships>
</file>

<file path=ppt/slides/_rels/slide5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4.xml"/><Relationship Id="rId1" Type="http://schemas.openxmlformats.org/officeDocument/2006/relationships/slideLayout" Target="../slideLayouts/slideLayout12.xml"/></Relationships>
</file>

<file path=ppt/slides/_rels/slide56.xml.rels><?xml version="1.0" encoding="UTF-8" standalone="yes"?>
<Relationships xmlns="http://schemas.openxmlformats.org/package/2006/relationships"><Relationship Id="rId2" Type="http://schemas.openxmlformats.org/officeDocument/2006/relationships/notesSlide" Target="../notesSlides/notesSlide55.xml"/><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2" Type="http://schemas.openxmlformats.org/officeDocument/2006/relationships/notesSlide" Target="../notesSlides/notesSlide56.xml"/><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2" Type="http://schemas.openxmlformats.org/officeDocument/2006/relationships/notesSlide" Target="../notesSlides/notesSlide57.xml"/><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2" Type="http://schemas.openxmlformats.org/officeDocument/2006/relationships/notesSlide" Target="../notesSlides/notesSlide58.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2" Type="http://schemas.openxmlformats.org/officeDocument/2006/relationships/notesSlide" Target="../notesSlides/notesSlide59.xml"/><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2" Type="http://schemas.openxmlformats.org/officeDocument/2006/relationships/notesSlide" Target="../notesSlides/notesSlide60.xml"/><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2" Type="http://schemas.openxmlformats.org/officeDocument/2006/relationships/notesSlide" Target="../notesSlides/notesSlide61.xml"/><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2" Type="http://schemas.openxmlformats.org/officeDocument/2006/relationships/notesSlide" Target="../notesSlides/notesSlide62.xml"/><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2" Type="http://schemas.openxmlformats.org/officeDocument/2006/relationships/notesSlide" Target="../notesSlides/notesSlide63.xml"/><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2" Type="http://schemas.openxmlformats.org/officeDocument/2006/relationships/notesSlide" Target="../notesSlides/notesSlide64.xml"/><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2" Type="http://schemas.openxmlformats.org/officeDocument/2006/relationships/notesSlide" Target="../notesSlides/notesSlide65.xml"/><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2" Type="http://schemas.openxmlformats.org/officeDocument/2006/relationships/notesSlide" Target="../notesSlides/notesSlide66.xml"/><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2" Type="http://schemas.openxmlformats.org/officeDocument/2006/relationships/notesSlide" Target="../notesSlides/notesSlide67.xml"/><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2" Type="http://schemas.openxmlformats.org/officeDocument/2006/relationships/notesSlide" Target="../notesSlides/notesSlide68.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2" Type="http://schemas.openxmlformats.org/officeDocument/2006/relationships/notesSlide" Target="../notesSlides/notesSlide69.xml"/><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2" Type="http://schemas.openxmlformats.org/officeDocument/2006/relationships/notesSlide" Target="../notesSlides/notesSlide70.xml"/><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2" Type="http://schemas.openxmlformats.org/officeDocument/2006/relationships/notesSlide" Target="../notesSlides/notesSlide71.xml"/><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2" Type="http://schemas.openxmlformats.org/officeDocument/2006/relationships/notesSlide" Target="../notesSlides/notesSlide72.xml"/><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2" Type="http://schemas.openxmlformats.org/officeDocument/2006/relationships/notesSlide" Target="../notesSlides/notesSlide73.xml"/><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2" Type="http://schemas.openxmlformats.org/officeDocument/2006/relationships/notesSlide" Target="../notesSlides/notesSlide74.xml"/><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2" Type="http://schemas.openxmlformats.org/officeDocument/2006/relationships/notesSlide" Target="../notesSlides/notesSlide75.xml"/><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2" Type="http://schemas.openxmlformats.org/officeDocument/2006/relationships/notesSlide" Target="../notesSlides/notesSlide76.xml"/><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2" Type="http://schemas.openxmlformats.org/officeDocument/2006/relationships/notesSlide" Target="../notesSlides/notesSlide77.xml"/><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2" Type="http://schemas.openxmlformats.org/officeDocument/2006/relationships/notesSlide" Target="../notesSlides/notesSlide78.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2" Type="http://schemas.openxmlformats.org/officeDocument/2006/relationships/notesSlide" Target="../notesSlides/notesSlide79.xml"/><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2" Type="http://schemas.openxmlformats.org/officeDocument/2006/relationships/notesSlide" Target="../notesSlides/notesSlide80.xml"/><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2" Type="http://schemas.openxmlformats.org/officeDocument/2006/relationships/notesSlide" Target="../notesSlides/notesSlide81.xml"/><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2" Type="http://schemas.openxmlformats.org/officeDocument/2006/relationships/notesSlide" Target="../notesSlides/notesSlide82.xml"/><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2" Type="http://schemas.openxmlformats.org/officeDocument/2006/relationships/notesSlide" Target="../notesSlides/notesSlide83.xml"/><Relationship Id="rId1" Type="http://schemas.openxmlformats.org/officeDocument/2006/relationships/slideLayout" Target="../slideLayouts/slideLayout2.xml"/></Relationships>
</file>

<file path=ppt/slides/_rels/slide85.xml.rels><?xml version="1.0" encoding="UTF-8" standalone="yes"?>
<Relationships xmlns="http://schemas.openxmlformats.org/package/2006/relationships"><Relationship Id="rId2" Type="http://schemas.openxmlformats.org/officeDocument/2006/relationships/notesSlide" Target="../notesSlides/notesSlide84.xml"/><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2" Type="http://schemas.openxmlformats.org/officeDocument/2006/relationships/notesSlide" Target="../notesSlides/notesSlide85.xml"/><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2" Type="http://schemas.openxmlformats.org/officeDocument/2006/relationships/notesSlide" Target="../notesSlides/notesSlide86.xml"/><Relationship Id="rId1" Type="http://schemas.openxmlformats.org/officeDocument/2006/relationships/slideLayout" Target="../slideLayouts/slideLayout2.xml"/></Relationships>
</file>

<file path=ppt/slides/_rels/slide88.xml.rels><?xml version="1.0" encoding="UTF-8" standalone="yes"?>
<Relationships xmlns="http://schemas.openxmlformats.org/package/2006/relationships"><Relationship Id="rId2" Type="http://schemas.openxmlformats.org/officeDocument/2006/relationships/notesSlide" Target="../notesSlides/notesSlide87.xml"/><Relationship Id="rId1" Type="http://schemas.openxmlformats.org/officeDocument/2006/relationships/slideLayout" Target="../slideLayouts/slideLayout2.xml"/></Relationships>
</file>

<file path=ppt/slides/_rels/slide89.xml.rels><?xml version="1.0" encoding="UTF-8" standalone="yes"?>
<Relationships xmlns="http://schemas.openxmlformats.org/package/2006/relationships"><Relationship Id="rId2" Type="http://schemas.openxmlformats.org/officeDocument/2006/relationships/notesSlide" Target="../notesSlides/notesSlide8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2" Type="http://schemas.openxmlformats.org/officeDocument/2006/relationships/notesSlide" Target="../notesSlides/notesSlide89.xml"/><Relationship Id="rId1" Type="http://schemas.openxmlformats.org/officeDocument/2006/relationships/slideLayout" Target="../slideLayouts/slideLayout2.xml"/></Relationships>
</file>

<file path=ppt/slides/_rels/slide91.xml.rels><?xml version="1.0" encoding="UTF-8" standalone="yes"?>
<Relationships xmlns="http://schemas.openxmlformats.org/package/2006/relationships"><Relationship Id="rId2" Type="http://schemas.openxmlformats.org/officeDocument/2006/relationships/notesSlide" Target="../notesSlides/notesSlide90.xml"/><Relationship Id="rId1" Type="http://schemas.openxmlformats.org/officeDocument/2006/relationships/slideLayout" Target="../slideLayouts/slideLayout2.xml"/></Relationships>
</file>

<file path=ppt/slides/_rels/slide92.xml.rels><?xml version="1.0" encoding="UTF-8" standalone="yes"?>
<Relationships xmlns="http://schemas.openxmlformats.org/package/2006/relationships"><Relationship Id="rId2" Type="http://schemas.openxmlformats.org/officeDocument/2006/relationships/notesSlide" Target="../notesSlides/notesSlide91.xml"/><Relationship Id="rId1" Type="http://schemas.openxmlformats.org/officeDocument/2006/relationships/slideLayout" Target="../slideLayouts/slideLayout2.xml"/></Relationships>
</file>

<file path=ppt/slides/_rels/slide93.xml.rels><?xml version="1.0" encoding="UTF-8" standalone="yes"?>
<Relationships xmlns="http://schemas.openxmlformats.org/package/2006/relationships"><Relationship Id="rId2" Type="http://schemas.openxmlformats.org/officeDocument/2006/relationships/notesSlide" Target="../notesSlides/notesSlide92.xml"/><Relationship Id="rId1" Type="http://schemas.openxmlformats.org/officeDocument/2006/relationships/slideLayout" Target="../slideLayouts/slideLayout2.xml"/></Relationships>
</file>

<file path=ppt/slides/_rels/slide94.xml.rels><?xml version="1.0" encoding="UTF-8" standalone="yes"?>
<Relationships xmlns="http://schemas.openxmlformats.org/package/2006/relationships"><Relationship Id="rId2" Type="http://schemas.openxmlformats.org/officeDocument/2006/relationships/notesSlide" Target="../notesSlides/notesSlide93.xml"/><Relationship Id="rId1" Type="http://schemas.openxmlformats.org/officeDocument/2006/relationships/slideLayout" Target="../slideLayouts/slideLayout2.xml"/></Relationships>
</file>

<file path=ppt/slides/_rels/slide95.xml.rels><?xml version="1.0" encoding="UTF-8" standalone="yes"?>
<Relationships xmlns="http://schemas.openxmlformats.org/package/2006/relationships"><Relationship Id="rId2" Type="http://schemas.openxmlformats.org/officeDocument/2006/relationships/notesSlide" Target="../notesSlides/notesSlide94.xml"/><Relationship Id="rId1" Type="http://schemas.openxmlformats.org/officeDocument/2006/relationships/slideLayout" Target="../slideLayouts/slideLayout2.xml"/></Relationships>
</file>

<file path=ppt/slides/_rels/slide96.xml.rels><?xml version="1.0" encoding="UTF-8" standalone="yes"?>
<Relationships xmlns="http://schemas.openxmlformats.org/package/2006/relationships"><Relationship Id="rId2" Type="http://schemas.openxmlformats.org/officeDocument/2006/relationships/notesSlide" Target="../notesSlides/notesSlide95.xml"/><Relationship Id="rId1" Type="http://schemas.openxmlformats.org/officeDocument/2006/relationships/slideLayout" Target="../slideLayouts/slideLayout2.xml"/></Relationships>
</file>

<file path=ppt/slides/_rels/slide97.xml.rels><?xml version="1.0" encoding="UTF-8" standalone="yes"?>
<Relationships xmlns="http://schemas.openxmlformats.org/package/2006/relationships"><Relationship Id="rId2" Type="http://schemas.openxmlformats.org/officeDocument/2006/relationships/notesSlide" Target="../notesSlides/notesSlide96.xml"/><Relationship Id="rId1" Type="http://schemas.openxmlformats.org/officeDocument/2006/relationships/slideLayout" Target="../slideLayouts/slideLayout2.xml"/></Relationships>
</file>

<file path=ppt/slides/_rels/slide98.xml.rels><?xml version="1.0" encoding="UTF-8" standalone="yes"?>
<Relationships xmlns="http://schemas.openxmlformats.org/package/2006/relationships"><Relationship Id="rId2" Type="http://schemas.openxmlformats.org/officeDocument/2006/relationships/notesSlide" Target="../notesSlides/notesSlide97.xml"/><Relationship Id="rId1" Type="http://schemas.openxmlformats.org/officeDocument/2006/relationships/slideLayout" Target="../slideLayouts/slideLayout2.xml"/></Relationships>
</file>

<file path=ppt/slides/_rels/slide99.xml.rels><?xml version="1.0" encoding="UTF-8" standalone="yes"?>
<Relationships xmlns="http://schemas.openxmlformats.org/package/2006/relationships"><Relationship Id="rId2" Type="http://schemas.openxmlformats.org/officeDocument/2006/relationships/notesSlide" Target="../notesSlides/notesSlide9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6498" name="Rectangle 2"/>
          <p:cNvSpPr>
            <a:spLocks noGrp="1" noChangeArrowheads="1"/>
          </p:cNvSpPr>
          <p:nvPr>
            <p:ph type="ctrTitle"/>
          </p:nvPr>
        </p:nvSpPr>
        <p:spPr>
          <a:xfrm>
            <a:off x="685800" y="2286000"/>
            <a:ext cx="7772400" cy="1143000"/>
          </a:xfrm>
        </p:spPr>
        <p:txBody>
          <a:bodyPr/>
          <a:lstStyle/>
          <a:p>
            <a:r>
              <a:rPr lang="en-US" altLang="en-US">
                <a:solidFill>
                  <a:srgbClr val="FFFF00"/>
                </a:solidFill>
                <a:effectLst>
                  <a:outerShdw blurRad="38100" dist="38100" dir="2700000" algn="tl">
                    <a:srgbClr val="000000"/>
                  </a:outerShdw>
                </a:effectLst>
                <a:latin typeface="Arial" charset="0"/>
              </a:rPr>
              <a:t>The New Testament Church</a:t>
            </a:r>
            <a:endParaRPr lang="en-US" altLang="en-US">
              <a:effectLst>
                <a:outerShdw blurRad="38100" dist="38100" dir="2700000" algn="tl">
                  <a:srgbClr val="000000"/>
                </a:outerShdw>
              </a:effectLst>
              <a:latin typeface="Arial" charset="0"/>
            </a:endParaRPr>
          </a:p>
        </p:txBody>
      </p:sp>
      <p:sp>
        <p:nvSpPr>
          <p:cNvPr id="746499" name="Rectangle 3"/>
          <p:cNvSpPr>
            <a:spLocks noGrp="1" noChangeArrowheads="1"/>
          </p:cNvSpPr>
          <p:nvPr>
            <p:ph type="subTitle" idx="1"/>
          </p:nvPr>
        </p:nvSpPr>
        <p:spPr>
          <a:xfrm>
            <a:off x="1371600" y="3886200"/>
            <a:ext cx="6400800" cy="2667000"/>
          </a:xfrm>
          <a:noFill/>
          <a:ln/>
        </p:spPr>
        <p:txBody>
          <a:bodyPr/>
          <a:lstStyle/>
          <a:p>
            <a:r>
              <a:rPr lang="en-US" altLang="en-US">
                <a:effectLst>
                  <a:outerShdw blurRad="38100" dist="38100" dir="2700000" algn="tl">
                    <a:srgbClr val="000000"/>
                  </a:outerShdw>
                </a:effectLst>
              </a:rPr>
              <a:t>Part 1</a:t>
            </a:r>
          </a:p>
          <a:p>
            <a:endParaRPr lang="en-US" altLang="en-US"/>
          </a:p>
          <a:p>
            <a:r>
              <a:rPr lang="en-US" altLang="en-US" sz="1000">
                <a:effectLst>
                  <a:outerShdw blurRad="38100" dist="38100" dir="2700000" algn="tl">
                    <a:srgbClr val="000000"/>
                  </a:outerShdw>
                </a:effectLst>
              </a:rPr>
              <a:t>By David Dann</a:t>
            </a:r>
          </a:p>
          <a:p>
            <a:endParaRPr lang="en-US" altLang="en-US" sz="1000">
              <a:solidFill>
                <a:srgbClr val="FFFFFF"/>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598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Christ’s Church</a:t>
            </a:r>
            <a:endParaRPr lang="en-US" altLang="en-US" sz="4800"/>
          </a:p>
        </p:txBody>
      </p:sp>
      <p:sp>
        <p:nvSpPr>
          <p:cNvPr id="759811" name="Rectangle 3"/>
          <p:cNvSpPr>
            <a:spLocks noGrp="1" noChangeArrowheads="1"/>
          </p:cNvSpPr>
          <p:nvPr>
            <p:ph type="body" idx="1"/>
          </p:nvPr>
        </p:nvSpPr>
        <p:spPr>
          <a:xfrm>
            <a:off x="685800" y="1371600"/>
            <a:ext cx="8229600" cy="5486400"/>
          </a:xfrm>
        </p:spPr>
        <p:txBody>
          <a:bodyPr/>
          <a:lstStyle/>
          <a:p>
            <a:pPr>
              <a:lnSpc>
                <a:spcPct val="90000"/>
              </a:lnSpc>
              <a:spcBef>
                <a:spcPct val="35000"/>
              </a:spcBef>
            </a:pPr>
            <a:r>
              <a:rPr lang="en-US" altLang="en-US">
                <a:effectLst>
                  <a:outerShdw blurRad="38100" dist="38100" dir="2700000" algn="tl">
                    <a:srgbClr val="000000"/>
                  </a:outerShdw>
                </a:effectLst>
                <a:latin typeface="Arial" charset="0"/>
              </a:rPr>
              <a:t>Jesus said he would build his church.</a:t>
            </a:r>
          </a:p>
          <a:p>
            <a:pPr>
              <a:lnSpc>
                <a:spcPct val="90000"/>
              </a:lnSpc>
              <a:spcBef>
                <a:spcPct val="35000"/>
              </a:spcBef>
              <a:buFontTx/>
              <a:buNone/>
            </a:pPr>
            <a:r>
              <a:rPr lang="en-US" altLang="en-US">
                <a:effectLst>
                  <a:outerShdw blurRad="38100" dist="38100" dir="2700000" algn="tl">
                    <a:srgbClr val="000000"/>
                  </a:outerShdw>
                </a:effectLst>
                <a:latin typeface="Arial" charset="0"/>
              </a:rPr>
              <a:t>		</a:t>
            </a:r>
            <a:r>
              <a:rPr lang="en-US" altLang="en-US" sz="2800" i="1">
                <a:solidFill>
                  <a:schemeClr val="tx2"/>
                </a:solidFill>
                <a:effectLst>
                  <a:outerShdw blurRad="38100" dist="38100" dir="2700000" algn="tl">
                    <a:srgbClr val="000000"/>
                  </a:outerShdw>
                </a:effectLst>
                <a:latin typeface="Arial" charset="0"/>
              </a:rPr>
              <a:t>Church– A called-out assembly of people.</a:t>
            </a:r>
          </a:p>
          <a:p>
            <a:pPr>
              <a:lnSpc>
                <a:spcPct val="90000"/>
              </a:lnSpc>
              <a:spcBef>
                <a:spcPct val="35000"/>
              </a:spcBef>
              <a:buFontTx/>
              <a:buNone/>
            </a:pPr>
            <a:r>
              <a:rPr lang="en-US" altLang="en-US" sz="2800" i="1">
                <a:solidFill>
                  <a:schemeClr val="tx2"/>
                </a:solidFill>
                <a:effectLst>
                  <a:outerShdw blurRad="38100" dist="38100" dir="2700000" algn="tl">
                    <a:srgbClr val="000000"/>
                  </a:outerShdw>
                </a:effectLst>
                <a:latin typeface="Arial" charset="0"/>
              </a:rPr>
              <a:t>		(A “church” is not a building!)</a:t>
            </a:r>
          </a:p>
          <a:p>
            <a:pPr>
              <a:lnSpc>
                <a:spcPct val="90000"/>
              </a:lnSpc>
              <a:spcBef>
                <a:spcPct val="35000"/>
              </a:spcBef>
            </a:pPr>
            <a:r>
              <a:rPr lang="en-US" altLang="en-US">
                <a:effectLst>
                  <a:outerShdw blurRad="38100" dist="38100" dir="2700000" algn="tl">
                    <a:srgbClr val="000000"/>
                  </a:outerShdw>
                </a:effectLst>
                <a:latin typeface="Arial" charset="0"/>
              </a:rPr>
              <a:t>Christ’s church did not exist yet while he was on earth. </a:t>
            </a:r>
          </a:p>
          <a:p>
            <a:pPr>
              <a:lnSpc>
                <a:spcPct val="90000"/>
              </a:lnSpc>
              <a:spcBef>
                <a:spcPct val="35000"/>
              </a:spcBef>
            </a:pPr>
            <a:r>
              <a:rPr lang="en-US" altLang="en-US">
                <a:effectLst>
                  <a:outerShdw blurRad="38100" dist="38100" dir="2700000" algn="tl">
                    <a:srgbClr val="000000"/>
                  </a:outerShdw>
                </a:effectLst>
                <a:latin typeface="Arial" charset="0"/>
              </a:rPr>
              <a:t>He said that he would build it in the future.</a:t>
            </a:r>
          </a:p>
          <a:p>
            <a:pPr>
              <a:lnSpc>
                <a:spcPct val="90000"/>
              </a:lnSpc>
              <a:spcBef>
                <a:spcPct val="35000"/>
              </a:spcBef>
            </a:pPr>
            <a:r>
              <a:rPr lang="en-US" altLang="en-US">
                <a:effectLst>
                  <a:outerShdw blurRad="38100" dist="38100" dir="2700000" algn="tl">
                    <a:srgbClr val="000000"/>
                  </a:outerShdw>
                </a:effectLst>
                <a:latin typeface="Arial" charset="0"/>
              </a:rPr>
              <a:t>And, it would be built based upon the confession that he is, “the Christ, the Son of the living God.”</a:t>
            </a:r>
            <a:r>
              <a:rPr lang="en-US" altLang="en-US" sz="3600">
                <a:latin typeface="Arial" charset="0"/>
              </a:rPr>
              <a:t>	</a:t>
            </a:r>
          </a:p>
        </p:txBody>
      </p:sp>
    </p:spTree>
  </p:cSld>
  <p:clrMapOvr>
    <a:masterClrMapping/>
  </p:clrMapOvr>
  <p:timing>
    <p:tnLst>
      <p:par>
        <p:cTn id="1" dur="indefinite" restart="never" nodeType="tmRoot"/>
      </p:par>
    </p:tnLst>
  </p:timing>
</p:sld>
</file>

<file path=ppt/slides/slide10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134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913411"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New Testament church structure:</a:t>
            </a:r>
          </a:p>
        </p:txBody>
      </p:sp>
      <p:sp>
        <p:nvSpPr>
          <p:cNvPr id="913412"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Christ</a:t>
            </a:r>
          </a:p>
        </p:txBody>
      </p:sp>
      <p:sp>
        <p:nvSpPr>
          <p:cNvPr id="913413" name="Oval 5"/>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913414" name="Oval 6"/>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913415" name="Oval 7"/>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913416" name="Oval 8"/>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913417" name="Text Box 9"/>
          <p:cNvSpPr txBox="1">
            <a:spLocks noChangeArrowheads="1"/>
          </p:cNvSpPr>
          <p:nvPr/>
        </p:nvSpPr>
        <p:spPr bwMode="auto">
          <a:xfrm>
            <a:off x="1143000" y="2209800"/>
            <a:ext cx="34417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Headquarters in heaven</a:t>
            </a:r>
          </a:p>
        </p:txBody>
      </p:sp>
      <p:sp>
        <p:nvSpPr>
          <p:cNvPr id="913418" name="Text Box 10"/>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913419" name="Line 11"/>
          <p:cNvSpPr>
            <a:spLocks noChangeShapeType="1"/>
          </p:cNvSpPr>
          <p:nvPr/>
        </p:nvSpPr>
        <p:spPr bwMode="auto">
          <a:xfrm flipH="1">
            <a:off x="2438400" y="2895600"/>
            <a:ext cx="2743200" cy="2438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13420" name="Line 12"/>
          <p:cNvSpPr>
            <a:spLocks noChangeShapeType="1"/>
          </p:cNvSpPr>
          <p:nvPr/>
        </p:nvSpPr>
        <p:spPr bwMode="auto">
          <a:xfrm flipH="1">
            <a:off x="4343400" y="2895600"/>
            <a:ext cx="9144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13421" name="Line 13"/>
          <p:cNvSpPr>
            <a:spLocks noChangeShapeType="1"/>
          </p:cNvSpPr>
          <p:nvPr/>
        </p:nvSpPr>
        <p:spPr bwMode="auto">
          <a:xfrm>
            <a:off x="5410200" y="2895600"/>
            <a:ext cx="6858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13422" name="Line 14"/>
          <p:cNvSpPr>
            <a:spLocks noChangeShapeType="1"/>
          </p:cNvSpPr>
          <p:nvPr/>
        </p:nvSpPr>
        <p:spPr bwMode="auto">
          <a:xfrm>
            <a:off x="5486400" y="2895600"/>
            <a:ext cx="2743200" cy="2362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13423" name="Rectangle 15"/>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one local church becomes corrupt?</a:t>
            </a:r>
          </a:p>
        </p:txBody>
      </p:sp>
    </p:spTree>
  </p:cSld>
  <p:clrMapOvr>
    <a:masterClrMapping/>
  </p:clrMapOvr>
  <p:timing>
    <p:tnLst>
      <p:par>
        <p:cTn id="1" dur="indefinite" restart="never" nodeType="tmRoot"/>
      </p:par>
    </p:tnLst>
  </p:timing>
</p:sld>
</file>

<file path=ppt/slides/slide10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154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915459"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New Testament church structure:</a:t>
            </a:r>
          </a:p>
        </p:txBody>
      </p:sp>
      <p:sp>
        <p:nvSpPr>
          <p:cNvPr id="915460"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Christ</a:t>
            </a:r>
          </a:p>
        </p:txBody>
      </p:sp>
      <p:sp>
        <p:nvSpPr>
          <p:cNvPr id="915461" name="Oval 5"/>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915462" name="Oval 6"/>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915463" name="Oval 7"/>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915464" name="Oval 8"/>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915465" name="Text Box 9"/>
          <p:cNvSpPr txBox="1">
            <a:spLocks noChangeArrowheads="1"/>
          </p:cNvSpPr>
          <p:nvPr/>
        </p:nvSpPr>
        <p:spPr bwMode="auto">
          <a:xfrm>
            <a:off x="1143000" y="2209800"/>
            <a:ext cx="34417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Headquarters in heaven</a:t>
            </a:r>
          </a:p>
        </p:txBody>
      </p:sp>
      <p:sp>
        <p:nvSpPr>
          <p:cNvPr id="915466" name="Text Box 10"/>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915467" name="Line 11"/>
          <p:cNvSpPr>
            <a:spLocks noChangeShapeType="1"/>
          </p:cNvSpPr>
          <p:nvPr/>
        </p:nvSpPr>
        <p:spPr bwMode="auto">
          <a:xfrm flipH="1">
            <a:off x="2438400" y="2895600"/>
            <a:ext cx="2743200" cy="2438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15468" name="Line 12"/>
          <p:cNvSpPr>
            <a:spLocks noChangeShapeType="1"/>
          </p:cNvSpPr>
          <p:nvPr/>
        </p:nvSpPr>
        <p:spPr bwMode="auto">
          <a:xfrm flipH="1">
            <a:off x="4343400" y="2895600"/>
            <a:ext cx="9144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15469" name="Line 13"/>
          <p:cNvSpPr>
            <a:spLocks noChangeShapeType="1"/>
          </p:cNvSpPr>
          <p:nvPr/>
        </p:nvSpPr>
        <p:spPr bwMode="auto">
          <a:xfrm>
            <a:off x="5410200" y="2895600"/>
            <a:ext cx="6858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15470" name="Line 14"/>
          <p:cNvSpPr>
            <a:spLocks noChangeShapeType="1"/>
          </p:cNvSpPr>
          <p:nvPr/>
        </p:nvSpPr>
        <p:spPr bwMode="auto">
          <a:xfrm>
            <a:off x="5486400" y="2895600"/>
            <a:ext cx="2743200" cy="2362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15471" name="Rectangle 15"/>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one local church becomes corrupt?</a:t>
            </a:r>
          </a:p>
        </p:txBody>
      </p:sp>
      <p:sp>
        <p:nvSpPr>
          <p:cNvPr id="915472" name="Text Box 16"/>
          <p:cNvSpPr txBox="1">
            <a:spLocks noChangeArrowheads="1"/>
          </p:cNvSpPr>
          <p:nvPr/>
        </p:nvSpPr>
        <p:spPr bwMode="auto">
          <a:xfrm>
            <a:off x="16002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Tree>
  </p:cSld>
  <p:clrMapOvr>
    <a:masterClrMapping/>
  </p:clrMapOvr>
  <p:timing>
    <p:tnLst>
      <p:par>
        <p:cTn id="1" dur="indefinite" restart="never" nodeType="tmRoot"/>
      </p:par>
    </p:tnLst>
  </p:timing>
</p:sld>
</file>

<file path=ppt/slides/slide10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89154" name="Rectangle 2"/>
          <p:cNvSpPr>
            <a:spLocks noGrp="1" noChangeArrowheads="1"/>
          </p:cNvSpPr>
          <p:nvPr>
            <p:ph type="title"/>
          </p:nvPr>
        </p:nvSpPr>
        <p:spPr>
          <a:xfrm>
            <a:off x="228600" y="304800"/>
            <a:ext cx="8686800" cy="1143000"/>
          </a:xfrm>
        </p:spPr>
        <p:txBody>
          <a:bodyPr/>
          <a:lstStyle/>
          <a:p>
            <a:r>
              <a:rPr lang="en-US" altLang="en-US" sz="4200">
                <a:effectLst>
                  <a:outerShdw blurRad="38100" dist="38100" dir="2700000" algn="tl">
                    <a:srgbClr val="000000"/>
                  </a:outerShdw>
                </a:effectLst>
                <a:latin typeface="Arial" charset="0"/>
              </a:rPr>
              <a:t>New Testament Church Structure</a:t>
            </a:r>
            <a:endParaRPr lang="en-US" altLang="en-US"/>
          </a:p>
        </p:txBody>
      </p:sp>
    </p:spTree>
  </p:cSld>
  <p:clrMapOvr>
    <a:masterClrMapping/>
  </p:clrMapOvr>
  <p:timing>
    <p:tnLst>
      <p:par>
        <p:cTn id="1" dur="indefinite" restart="never" nodeType="tmRoot"/>
      </p:par>
    </p:tnLst>
  </p:timing>
</p:sld>
</file>

<file path=ppt/slides/slide10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17506" name="Rectangle 2"/>
          <p:cNvSpPr>
            <a:spLocks noGrp="1" noChangeArrowheads="1"/>
          </p:cNvSpPr>
          <p:nvPr>
            <p:ph type="title"/>
          </p:nvPr>
        </p:nvSpPr>
        <p:spPr>
          <a:xfrm>
            <a:off x="228600" y="304800"/>
            <a:ext cx="8686800" cy="1143000"/>
          </a:xfrm>
        </p:spPr>
        <p:txBody>
          <a:bodyPr/>
          <a:lstStyle/>
          <a:p>
            <a:r>
              <a:rPr lang="en-US" altLang="en-US" sz="4200">
                <a:effectLst>
                  <a:outerShdw blurRad="38100" dist="38100" dir="2700000" algn="tl">
                    <a:srgbClr val="000000"/>
                  </a:outerShdw>
                </a:effectLst>
                <a:latin typeface="Arial" charset="0"/>
              </a:rPr>
              <a:t>New Testament Church Structure</a:t>
            </a:r>
            <a:endParaRPr lang="en-US" altLang="en-US"/>
          </a:p>
        </p:txBody>
      </p:sp>
      <p:sp>
        <p:nvSpPr>
          <p:cNvPr id="917507"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In the Bible, there is no “Head Church” over the other churches, and there are no earthly headquarters.</a:t>
            </a:r>
          </a:p>
        </p:txBody>
      </p:sp>
    </p:spTree>
  </p:cSld>
  <p:clrMapOvr>
    <a:masterClrMapping/>
  </p:clrMapOvr>
  <p:timing>
    <p:tnLst>
      <p:par>
        <p:cTn id="1" dur="indefinite" restart="never" nodeType="tmRoot"/>
      </p:par>
    </p:tnLst>
  </p:timing>
</p:sld>
</file>

<file path=ppt/slides/slide10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19554" name="Rectangle 2"/>
          <p:cNvSpPr>
            <a:spLocks noGrp="1" noChangeArrowheads="1"/>
          </p:cNvSpPr>
          <p:nvPr>
            <p:ph type="title"/>
          </p:nvPr>
        </p:nvSpPr>
        <p:spPr>
          <a:xfrm>
            <a:off x="228600" y="304800"/>
            <a:ext cx="8686800" cy="1143000"/>
          </a:xfrm>
        </p:spPr>
        <p:txBody>
          <a:bodyPr/>
          <a:lstStyle/>
          <a:p>
            <a:r>
              <a:rPr lang="en-US" altLang="en-US" sz="4200">
                <a:effectLst>
                  <a:outerShdw blurRad="38100" dist="38100" dir="2700000" algn="tl">
                    <a:srgbClr val="000000"/>
                  </a:outerShdw>
                </a:effectLst>
                <a:latin typeface="Arial" charset="0"/>
              </a:rPr>
              <a:t>New Testament Church Structure</a:t>
            </a:r>
            <a:endParaRPr lang="en-US" altLang="en-US"/>
          </a:p>
        </p:txBody>
      </p:sp>
      <p:sp>
        <p:nvSpPr>
          <p:cNvPr id="919555"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In the Bible, there is no “Head Church” over the other churches, and there are no earthly headquarters.</a:t>
            </a:r>
          </a:p>
          <a:p>
            <a:pPr>
              <a:spcBef>
                <a:spcPct val="25000"/>
              </a:spcBef>
            </a:pPr>
            <a:r>
              <a:rPr lang="en-US" altLang="en-US">
                <a:effectLst>
                  <a:outerShdw blurRad="38100" dist="38100" dir="2700000" algn="tl">
                    <a:srgbClr val="000000"/>
                  </a:outerShdw>
                </a:effectLst>
                <a:latin typeface="Arial" charset="0"/>
              </a:rPr>
              <a:t>Each local church is equal and independent.</a:t>
            </a:r>
          </a:p>
        </p:txBody>
      </p:sp>
    </p:spTree>
  </p:cSld>
  <p:clrMapOvr>
    <a:masterClrMapping/>
  </p:clrMapOvr>
  <p:timing>
    <p:tnLst>
      <p:par>
        <p:cTn id="1" dur="indefinite" restart="never" nodeType="tmRoot"/>
      </p:par>
    </p:tnLst>
  </p:timing>
</p:sld>
</file>

<file path=ppt/slides/slide10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1602" name="Rectangle 2"/>
          <p:cNvSpPr>
            <a:spLocks noGrp="1" noChangeArrowheads="1"/>
          </p:cNvSpPr>
          <p:nvPr>
            <p:ph type="title"/>
          </p:nvPr>
        </p:nvSpPr>
        <p:spPr>
          <a:xfrm>
            <a:off x="228600" y="304800"/>
            <a:ext cx="8686800" cy="1143000"/>
          </a:xfrm>
        </p:spPr>
        <p:txBody>
          <a:bodyPr/>
          <a:lstStyle/>
          <a:p>
            <a:r>
              <a:rPr lang="en-US" altLang="en-US" sz="4200">
                <a:effectLst>
                  <a:outerShdw blurRad="38100" dist="38100" dir="2700000" algn="tl">
                    <a:srgbClr val="000000"/>
                  </a:outerShdw>
                </a:effectLst>
                <a:latin typeface="Arial" charset="0"/>
              </a:rPr>
              <a:t>New Testament Church Structure</a:t>
            </a:r>
            <a:endParaRPr lang="en-US" altLang="en-US"/>
          </a:p>
        </p:txBody>
      </p:sp>
      <p:sp>
        <p:nvSpPr>
          <p:cNvPr id="921603"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In the Bible, there is no “Head Church” over the other churches, and there are no earthly headquarters.</a:t>
            </a:r>
          </a:p>
          <a:p>
            <a:pPr>
              <a:spcBef>
                <a:spcPct val="25000"/>
              </a:spcBef>
            </a:pPr>
            <a:r>
              <a:rPr lang="en-US" altLang="en-US">
                <a:effectLst>
                  <a:outerShdw blurRad="38100" dist="38100" dir="2700000" algn="tl">
                    <a:srgbClr val="000000"/>
                  </a:outerShdw>
                </a:effectLst>
                <a:latin typeface="Arial" charset="0"/>
              </a:rPr>
              <a:t>Each local church is equal and independent.</a:t>
            </a:r>
          </a:p>
          <a:p>
            <a:pPr>
              <a:spcBef>
                <a:spcPct val="25000"/>
              </a:spcBef>
            </a:pPr>
            <a:r>
              <a:rPr lang="en-US" altLang="en-US">
                <a:effectLst>
                  <a:outerShdw blurRad="38100" dist="38100" dir="2700000" algn="tl">
                    <a:srgbClr val="000000"/>
                  </a:outerShdw>
                </a:effectLst>
                <a:latin typeface="Arial" charset="0"/>
              </a:rPr>
              <a:t>How can equal and independent churches have unity?</a:t>
            </a:r>
          </a:p>
        </p:txBody>
      </p:sp>
    </p:spTree>
  </p:cSld>
  <p:clrMapOvr>
    <a:masterClrMapping/>
  </p:clrMapOvr>
  <p:timing>
    <p:tnLst>
      <p:par>
        <p:cTn id="1" dur="indefinite" restart="never" nodeType="tmRoot"/>
      </p:par>
    </p:tnLst>
  </p:timing>
</p:sld>
</file>

<file path=ppt/slides/slide10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91202" name="Rectangle 2"/>
          <p:cNvSpPr>
            <a:spLocks noGrp="1" noChangeArrowheads="1"/>
          </p:cNvSpPr>
          <p:nvPr>
            <p:ph type="title"/>
          </p:nvPr>
        </p:nvSpPr>
        <p:spPr>
          <a:xfrm>
            <a:off x="228600" y="304800"/>
            <a:ext cx="8686800" cy="1143000"/>
          </a:xfrm>
        </p:spPr>
        <p:txBody>
          <a:bodyPr/>
          <a:lstStyle/>
          <a:p>
            <a:r>
              <a:rPr lang="en-US" altLang="en-US" sz="4200">
                <a:effectLst>
                  <a:outerShdw blurRad="38100" dist="38100" dir="2700000" algn="tl">
                    <a:srgbClr val="000000"/>
                  </a:outerShdw>
                </a:effectLst>
                <a:latin typeface="Arial" charset="0"/>
              </a:rPr>
              <a:t>New Testament Church Structure</a:t>
            </a:r>
            <a:endParaRPr lang="en-US" altLang="en-US"/>
          </a:p>
        </p:txBody>
      </p:sp>
      <p:sp>
        <p:nvSpPr>
          <p:cNvPr id="691203"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In the Bible, there is no “Head Church” over the other churches, and there are no earthly headquarters.</a:t>
            </a:r>
          </a:p>
          <a:p>
            <a:pPr>
              <a:spcBef>
                <a:spcPct val="25000"/>
              </a:spcBef>
            </a:pPr>
            <a:r>
              <a:rPr lang="en-US" altLang="en-US">
                <a:effectLst>
                  <a:outerShdw blurRad="38100" dist="38100" dir="2700000" algn="tl">
                    <a:srgbClr val="000000"/>
                  </a:outerShdw>
                </a:effectLst>
                <a:latin typeface="Arial" charset="0"/>
              </a:rPr>
              <a:t>Each local church is equal and independent.</a:t>
            </a:r>
          </a:p>
          <a:p>
            <a:pPr>
              <a:spcBef>
                <a:spcPct val="25000"/>
              </a:spcBef>
            </a:pPr>
            <a:r>
              <a:rPr lang="en-US" altLang="en-US">
                <a:effectLst>
                  <a:outerShdw blurRad="38100" dist="38100" dir="2700000" algn="tl">
                    <a:srgbClr val="000000"/>
                  </a:outerShdw>
                </a:effectLst>
                <a:latin typeface="Arial" charset="0"/>
              </a:rPr>
              <a:t>How can equal and independent churches have unity?</a:t>
            </a:r>
          </a:p>
        </p:txBody>
      </p:sp>
      <p:sp>
        <p:nvSpPr>
          <p:cNvPr id="691204" name="Rectangle 4"/>
          <p:cNvSpPr>
            <a:spLocks noChangeArrowheads="1"/>
          </p:cNvSpPr>
          <p:nvPr/>
        </p:nvSpPr>
        <p:spPr bwMode="auto">
          <a:xfrm>
            <a:off x="1371600" y="3048000"/>
            <a:ext cx="6400800" cy="32766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“Whoever transgresses and does not abide in the doctrine of Christ does not have God. He who abides in the doctrine of Christ has both the Father and the Son” (2 John 9).</a:t>
            </a:r>
          </a:p>
        </p:txBody>
      </p:sp>
    </p:spTree>
  </p:cSld>
  <p:clrMapOvr>
    <a:masterClrMapping/>
  </p:clrMapOvr>
  <p:timing>
    <p:tnLst>
      <p:par>
        <p:cTn id="1" dur="indefinite" restart="never" nodeType="tmRoot"/>
      </p:par>
    </p:tnLst>
  </p:timing>
</p:sld>
</file>

<file path=ppt/slides/slide10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3650" name="Rectangle 2"/>
          <p:cNvSpPr>
            <a:spLocks noGrp="1" noChangeArrowheads="1"/>
          </p:cNvSpPr>
          <p:nvPr>
            <p:ph type="title"/>
          </p:nvPr>
        </p:nvSpPr>
        <p:spPr>
          <a:xfrm>
            <a:off x="228600" y="304800"/>
            <a:ext cx="8686800" cy="1143000"/>
          </a:xfrm>
        </p:spPr>
        <p:txBody>
          <a:bodyPr/>
          <a:lstStyle/>
          <a:p>
            <a:r>
              <a:rPr lang="en-US" altLang="en-US" sz="4200">
                <a:effectLst>
                  <a:outerShdw blurRad="38100" dist="38100" dir="2700000" algn="tl">
                    <a:srgbClr val="000000"/>
                  </a:outerShdw>
                </a:effectLst>
                <a:latin typeface="Arial" charset="0"/>
              </a:rPr>
              <a:t>New Testament Church Structure</a:t>
            </a:r>
            <a:endParaRPr lang="en-US" altLang="en-US"/>
          </a:p>
        </p:txBody>
      </p:sp>
      <p:sp>
        <p:nvSpPr>
          <p:cNvPr id="923651"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In the Bible, there is no “Head Church” over the other churches, and there are no earthly headquarters.</a:t>
            </a:r>
          </a:p>
          <a:p>
            <a:pPr>
              <a:spcBef>
                <a:spcPct val="25000"/>
              </a:spcBef>
            </a:pPr>
            <a:r>
              <a:rPr lang="en-US" altLang="en-US">
                <a:effectLst>
                  <a:outerShdw blurRad="38100" dist="38100" dir="2700000" algn="tl">
                    <a:srgbClr val="000000"/>
                  </a:outerShdw>
                </a:effectLst>
                <a:latin typeface="Arial" charset="0"/>
              </a:rPr>
              <a:t>Each local church is equal and independent.</a:t>
            </a:r>
          </a:p>
          <a:p>
            <a:pPr>
              <a:spcBef>
                <a:spcPct val="25000"/>
              </a:spcBef>
            </a:pPr>
            <a:r>
              <a:rPr lang="en-US" altLang="en-US">
                <a:effectLst>
                  <a:outerShdw blurRad="38100" dist="38100" dir="2700000" algn="tl">
                    <a:srgbClr val="000000"/>
                  </a:outerShdw>
                </a:effectLst>
                <a:latin typeface="Arial" charset="0"/>
              </a:rPr>
              <a:t>How can equal and independent churches have unity?</a:t>
            </a:r>
          </a:p>
        </p:txBody>
      </p:sp>
    </p:spTree>
  </p:cSld>
  <p:clrMapOvr>
    <a:masterClrMapping/>
  </p:clrMapOvr>
  <p:timing>
    <p:tnLst>
      <p:par>
        <p:cTn id="1" dur="indefinite" restart="never" nodeType="tmRoot"/>
      </p:par>
    </p:tnLst>
  </p:timing>
</p:sld>
</file>

<file path=ppt/slides/slide10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973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Tree>
  </p:cSld>
  <p:clrMapOvr>
    <a:masterClrMapping/>
  </p:clrMapOvr>
  <p:timing>
    <p:tnLst>
      <p:par>
        <p:cTn id="1" dur="indefinite" restart="never" nodeType="tmRoot"/>
      </p:par>
    </p:tnLst>
  </p:timing>
</p:sld>
</file>

<file path=ppt/slides/slide10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56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25699"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What is the church called in the Bible?</a:t>
            </a:r>
          </a:p>
          <a:p>
            <a:pPr>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420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Tree>
  </p:cSld>
  <p:clrMapOvr>
    <a:masterClrMapping/>
  </p:clrMapOvr>
  <p:timing>
    <p:tnLst>
      <p:par>
        <p:cTn id="1" dur="indefinite" restart="never" nodeType="tmRoot"/>
      </p:par>
    </p:tnLst>
  </p:timing>
</p:sld>
</file>

<file path=ppt/slides/slide1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77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27747"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What is the church called in the Bible?</a:t>
            </a:r>
          </a:p>
          <a:p>
            <a:pPr>
              <a:spcBef>
                <a:spcPct val="25000"/>
              </a:spcBef>
            </a:pPr>
            <a:r>
              <a:rPr lang="en-US" altLang="en-US">
                <a:effectLst>
                  <a:outerShdw blurRad="38100" dist="38100" dir="2700000" algn="tl">
                    <a:srgbClr val="000000"/>
                  </a:outerShdw>
                </a:effectLst>
                <a:latin typeface="Arial" charset="0"/>
              </a:rPr>
              <a:t>It is often simply referred to as “the church,” because there was only one kind. (</a:t>
            </a:r>
            <a:r>
              <a:rPr lang="en-US" altLang="en-US" i="1">
                <a:effectLst>
                  <a:outerShdw blurRad="38100" dist="38100" dir="2700000" algn="tl">
                    <a:srgbClr val="000000"/>
                  </a:outerShdw>
                </a:effectLst>
                <a:latin typeface="Arial" charset="0"/>
              </a:rPr>
              <a:t>There were no denominations!)</a:t>
            </a:r>
          </a:p>
          <a:p>
            <a:pPr>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97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29795"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What is the church called in the Bible?</a:t>
            </a:r>
          </a:p>
          <a:p>
            <a:pPr>
              <a:spcBef>
                <a:spcPct val="25000"/>
              </a:spcBef>
            </a:pPr>
            <a:r>
              <a:rPr lang="en-US" altLang="en-US">
                <a:effectLst>
                  <a:outerShdw blurRad="38100" dist="38100" dir="2700000" algn="tl">
                    <a:srgbClr val="000000"/>
                  </a:outerShdw>
                </a:effectLst>
                <a:latin typeface="Arial" charset="0"/>
              </a:rPr>
              <a:t>It is often simply referred to as “the church,” because there was only one kind. (</a:t>
            </a:r>
            <a:r>
              <a:rPr lang="en-US" altLang="en-US" i="1">
                <a:effectLst>
                  <a:outerShdw blurRad="38100" dist="38100" dir="2700000" algn="tl">
                    <a:srgbClr val="000000"/>
                  </a:outerShdw>
                </a:effectLst>
                <a:latin typeface="Arial" charset="0"/>
              </a:rPr>
              <a:t>There were no denominations!)</a:t>
            </a:r>
          </a:p>
          <a:p>
            <a:pPr>
              <a:spcBef>
                <a:spcPct val="25000"/>
              </a:spcBef>
            </a:pPr>
            <a:r>
              <a:rPr lang="en-US" altLang="en-US">
                <a:effectLst>
                  <a:outerShdw blurRad="38100" dist="38100" dir="2700000" algn="tl">
                    <a:srgbClr val="000000"/>
                  </a:outerShdw>
                </a:effectLst>
                <a:latin typeface="Arial" charset="0"/>
              </a:rPr>
              <a:t>In the Bible, the church is called by names which show that it belongs to Christ.</a:t>
            </a:r>
          </a:p>
          <a:p>
            <a:pPr>
              <a:spcBef>
                <a:spcPct val="25000"/>
              </a:spcBef>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993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699395"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What is the church called in the Bible?</a:t>
            </a:r>
          </a:p>
          <a:p>
            <a:pPr>
              <a:spcBef>
                <a:spcPct val="25000"/>
              </a:spcBef>
            </a:pPr>
            <a:r>
              <a:rPr lang="en-US" altLang="en-US">
                <a:effectLst>
                  <a:outerShdw blurRad="38100" dist="38100" dir="2700000" algn="tl">
                    <a:srgbClr val="000000"/>
                  </a:outerShdw>
                </a:effectLst>
                <a:latin typeface="Arial" charset="0"/>
              </a:rPr>
              <a:t>It is often simply referred to as “the church,” because there was only one kind. (</a:t>
            </a:r>
            <a:r>
              <a:rPr lang="en-US" altLang="en-US" i="1">
                <a:effectLst>
                  <a:outerShdw blurRad="38100" dist="38100" dir="2700000" algn="tl">
                    <a:srgbClr val="000000"/>
                  </a:outerShdw>
                </a:effectLst>
                <a:latin typeface="Arial" charset="0"/>
              </a:rPr>
              <a:t>There were no denominations!)</a:t>
            </a:r>
          </a:p>
          <a:p>
            <a:pPr>
              <a:spcBef>
                <a:spcPct val="25000"/>
              </a:spcBef>
            </a:pPr>
            <a:r>
              <a:rPr lang="en-US" altLang="en-US">
                <a:effectLst>
                  <a:outerShdw blurRad="38100" dist="38100" dir="2700000" algn="tl">
                    <a:srgbClr val="000000"/>
                  </a:outerShdw>
                </a:effectLst>
                <a:latin typeface="Arial" charset="0"/>
              </a:rPr>
              <a:t>In the Bible, the church is called by names which show that it belongs to Christ.</a:t>
            </a:r>
          </a:p>
          <a:p>
            <a:pPr>
              <a:spcBef>
                <a:spcPct val="25000"/>
              </a:spcBef>
            </a:pPr>
            <a:endParaRPr lang="en-US" altLang="en-US">
              <a:effectLst>
                <a:outerShdw blurRad="38100" dist="38100" dir="2700000" algn="tl">
                  <a:srgbClr val="000000"/>
                </a:outerShdw>
              </a:effectLst>
              <a:latin typeface="Arial" charset="0"/>
            </a:endParaRPr>
          </a:p>
        </p:txBody>
      </p:sp>
      <p:sp>
        <p:nvSpPr>
          <p:cNvPr id="699396" name="Rectangle 4"/>
          <p:cNvSpPr>
            <a:spLocks noChangeArrowheads="1"/>
          </p:cNvSpPr>
          <p:nvPr/>
        </p:nvSpPr>
        <p:spPr bwMode="auto">
          <a:xfrm>
            <a:off x="1371600" y="4191000"/>
            <a:ext cx="6400800" cy="23622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 churches of Christ greet you” (Romans 16:16).</a:t>
            </a:r>
          </a:p>
        </p:txBody>
      </p:sp>
    </p:spTree>
  </p:cSld>
  <p:clrMapOvr>
    <a:masterClrMapping/>
  </p:clrMapOvr>
  <p:timing>
    <p:tnLst>
      <p:par>
        <p:cTn id="1" dur="indefinite" restart="never" nodeType="tmRoot"/>
      </p:par>
    </p:tnLst>
  </p:timing>
</p:sld>
</file>

<file path=ppt/slides/slide11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318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31843"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What is the church called in the Bible?</a:t>
            </a:r>
          </a:p>
          <a:p>
            <a:pPr>
              <a:spcBef>
                <a:spcPct val="25000"/>
              </a:spcBef>
            </a:pPr>
            <a:r>
              <a:rPr lang="en-US" altLang="en-US">
                <a:effectLst>
                  <a:outerShdw blurRad="38100" dist="38100" dir="2700000" algn="tl">
                    <a:srgbClr val="000000"/>
                  </a:outerShdw>
                </a:effectLst>
                <a:latin typeface="Arial" charset="0"/>
              </a:rPr>
              <a:t>It is often simply referred to as “the church,” because there was only one kind. (</a:t>
            </a:r>
            <a:r>
              <a:rPr lang="en-US" altLang="en-US" i="1">
                <a:effectLst>
                  <a:outerShdw blurRad="38100" dist="38100" dir="2700000" algn="tl">
                    <a:srgbClr val="000000"/>
                  </a:outerShdw>
                </a:effectLst>
                <a:latin typeface="Arial" charset="0"/>
              </a:rPr>
              <a:t>There were no denominations!)</a:t>
            </a:r>
          </a:p>
          <a:p>
            <a:pPr>
              <a:spcBef>
                <a:spcPct val="25000"/>
              </a:spcBef>
            </a:pPr>
            <a:r>
              <a:rPr lang="en-US" altLang="en-US">
                <a:effectLst>
                  <a:outerShdw blurRad="38100" dist="38100" dir="2700000" algn="tl">
                    <a:srgbClr val="000000"/>
                  </a:outerShdw>
                </a:effectLst>
                <a:latin typeface="Arial" charset="0"/>
              </a:rPr>
              <a:t>In the Bible, the church is called by names which show that it belongs to Christ.</a:t>
            </a:r>
          </a:p>
          <a:p>
            <a:pPr>
              <a:spcBef>
                <a:spcPct val="25000"/>
              </a:spcBef>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014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701443"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What is the church called in the Bible?</a:t>
            </a:r>
          </a:p>
          <a:p>
            <a:pPr>
              <a:spcBef>
                <a:spcPct val="25000"/>
              </a:spcBef>
            </a:pPr>
            <a:r>
              <a:rPr lang="en-US" altLang="en-US">
                <a:effectLst>
                  <a:outerShdw blurRad="38100" dist="38100" dir="2700000" algn="tl">
                    <a:srgbClr val="000000"/>
                  </a:outerShdw>
                </a:effectLst>
                <a:latin typeface="Arial" charset="0"/>
              </a:rPr>
              <a:t>It is often simply referred to as “the church,” because there was only one kind. (</a:t>
            </a:r>
            <a:r>
              <a:rPr lang="en-US" altLang="en-US" i="1">
                <a:effectLst>
                  <a:outerShdw blurRad="38100" dist="38100" dir="2700000" algn="tl">
                    <a:srgbClr val="000000"/>
                  </a:outerShdw>
                </a:effectLst>
                <a:latin typeface="Arial" charset="0"/>
              </a:rPr>
              <a:t>There were no denominations!)</a:t>
            </a:r>
          </a:p>
          <a:p>
            <a:pPr>
              <a:spcBef>
                <a:spcPct val="25000"/>
              </a:spcBef>
            </a:pPr>
            <a:r>
              <a:rPr lang="en-US" altLang="en-US">
                <a:effectLst>
                  <a:outerShdw blurRad="38100" dist="38100" dir="2700000" algn="tl">
                    <a:srgbClr val="000000"/>
                  </a:outerShdw>
                </a:effectLst>
                <a:latin typeface="Arial" charset="0"/>
              </a:rPr>
              <a:t>In the Bible, the church is called by names which show that it belongs to Christ.</a:t>
            </a:r>
          </a:p>
          <a:p>
            <a:pPr>
              <a:spcBef>
                <a:spcPct val="25000"/>
              </a:spcBef>
            </a:pPr>
            <a:endParaRPr lang="en-US" altLang="en-US">
              <a:effectLst>
                <a:outerShdw blurRad="38100" dist="38100" dir="2700000" algn="tl">
                  <a:srgbClr val="000000"/>
                </a:outerShdw>
              </a:effectLst>
              <a:latin typeface="Arial" charset="0"/>
            </a:endParaRPr>
          </a:p>
        </p:txBody>
      </p:sp>
      <p:sp>
        <p:nvSpPr>
          <p:cNvPr id="701444" name="Rectangle 4"/>
          <p:cNvSpPr>
            <a:spLocks noChangeArrowheads="1"/>
          </p:cNvSpPr>
          <p:nvPr/>
        </p:nvSpPr>
        <p:spPr bwMode="auto">
          <a:xfrm>
            <a:off x="1371600" y="4191000"/>
            <a:ext cx="6400800" cy="23622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 churches of God which are in Judea in Christ Jesus” </a:t>
            </a:r>
          </a:p>
          <a:p>
            <a:pPr algn="ctr"/>
            <a:r>
              <a:rPr lang="en-US" altLang="en-US" sz="2800" i="1">
                <a:solidFill>
                  <a:schemeClr val="bg2"/>
                </a:solidFill>
              </a:rPr>
              <a:t>(1 Thessalonians 2:14).</a:t>
            </a:r>
          </a:p>
        </p:txBody>
      </p:sp>
    </p:spTree>
  </p:cSld>
  <p:clrMapOvr>
    <a:masterClrMapping/>
  </p:clrMapOvr>
  <p:timing>
    <p:tnLst>
      <p:par>
        <p:cTn id="1" dur="indefinite" restart="never" nodeType="tmRoot"/>
      </p:par>
    </p:tnLst>
  </p:timing>
</p:sld>
</file>

<file path=ppt/slides/slide11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338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33891"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What is the church called in the Bible?</a:t>
            </a:r>
          </a:p>
          <a:p>
            <a:pPr>
              <a:spcBef>
                <a:spcPct val="25000"/>
              </a:spcBef>
            </a:pPr>
            <a:r>
              <a:rPr lang="en-US" altLang="en-US">
                <a:effectLst>
                  <a:outerShdw blurRad="38100" dist="38100" dir="2700000" algn="tl">
                    <a:srgbClr val="000000"/>
                  </a:outerShdw>
                </a:effectLst>
                <a:latin typeface="Arial" charset="0"/>
              </a:rPr>
              <a:t>It is often simply referred to as “the church,” because there was only one kind. (</a:t>
            </a:r>
            <a:r>
              <a:rPr lang="en-US" altLang="en-US" i="1">
                <a:effectLst>
                  <a:outerShdw blurRad="38100" dist="38100" dir="2700000" algn="tl">
                    <a:srgbClr val="000000"/>
                  </a:outerShdw>
                </a:effectLst>
                <a:latin typeface="Arial" charset="0"/>
              </a:rPr>
              <a:t>There were no denominations!)</a:t>
            </a:r>
          </a:p>
          <a:p>
            <a:pPr>
              <a:spcBef>
                <a:spcPct val="25000"/>
              </a:spcBef>
            </a:pPr>
            <a:r>
              <a:rPr lang="en-US" altLang="en-US">
                <a:effectLst>
                  <a:outerShdw blurRad="38100" dist="38100" dir="2700000" algn="tl">
                    <a:srgbClr val="000000"/>
                  </a:outerShdw>
                </a:effectLst>
                <a:latin typeface="Arial" charset="0"/>
              </a:rPr>
              <a:t>In the Bible, the church is called by names which show that it belongs to Christ.</a:t>
            </a:r>
          </a:p>
          <a:p>
            <a:pPr>
              <a:spcBef>
                <a:spcPct val="25000"/>
              </a:spcBef>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034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Tree>
  </p:cSld>
  <p:clrMapOvr>
    <a:masterClrMapping/>
  </p:clrMapOvr>
  <p:timing>
    <p:tnLst>
      <p:par>
        <p:cTn id="1" dur="indefinite" restart="never" nodeType="tmRoot"/>
      </p:par>
    </p:tnLst>
  </p:timing>
</p:sld>
</file>

<file path=ppt/slides/slide11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359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35939"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p:txBody>
      </p:sp>
    </p:spTree>
  </p:cSld>
  <p:clrMapOvr>
    <a:masterClrMapping/>
  </p:clrMapOvr>
  <p:timing>
    <p:tnLst>
      <p:par>
        <p:cTn id="1" dur="indefinite" restart="never" nodeType="tmRoot"/>
      </p:par>
    </p:tnLst>
  </p:timing>
</p:sld>
</file>

<file path=ppt/slides/slide1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379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37987"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a:p>
            <a:pPr>
              <a:spcBef>
                <a:spcPct val="25000"/>
              </a:spcBef>
            </a:pPr>
            <a:r>
              <a:rPr lang="en-US" altLang="en-US">
                <a:effectLst>
                  <a:outerShdw blurRad="38100" dist="38100" dir="2700000" algn="tl">
                    <a:srgbClr val="000000"/>
                  </a:outerShdw>
                </a:effectLst>
                <a:latin typeface="Arial" charset="0"/>
              </a:rPr>
              <a:t>The names of modern denominations are </a:t>
            </a:r>
            <a:r>
              <a:rPr lang="en-US" altLang="en-US" b="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found in the Bible.</a:t>
            </a:r>
          </a:p>
        </p:txBody>
      </p:sp>
    </p:spTree>
  </p:cSld>
  <p:clrMapOvr>
    <a:masterClrMapping/>
  </p:clrMapOvr>
  <p:timing>
    <p:tnLst>
      <p:par>
        <p:cTn id="1" dur="indefinite" restart="never" nodeType="tmRoot"/>
      </p:par>
    </p:tnLst>
  </p:timing>
</p:sld>
</file>

<file path=ppt/slides/slide11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00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40035"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a:p>
            <a:pPr>
              <a:spcBef>
                <a:spcPct val="25000"/>
              </a:spcBef>
            </a:pPr>
            <a:r>
              <a:rPr lang="en-US" altLang="en-US">
                <a:effectLst>
                  <a:outerShdw blurRad="38100" dist="38100" dir="2700000" algn="tl">
                    <a:srgbClr val="000000"/>
                  </a:outerShdw>
                </a:effectLst>
                <a:latin typeface="Arial" charset="0"/>
              </a:rPr>
              <a:t>The names of modern denominations are </a:t>
            </a:r>
            <a:r>
              <a:rPr lang="en-US" altLang="en-US" b="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found in the Bible.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618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61859" name="Rectangle 3"/>
          <p:cNvSpPr>
            <a:spLocks noGrp="1" noChangeArrowheads="1"/>
          </p:cNvSpPr>
          <p:nvPr>
            <p:ph type="body" idx="1"/>
          </p:nvPr>
        </p:nvSpPr>
        <p:spPr>
          <a:xfrm>
            <a:off x="685800" y="1371600"/>
            <a:ext cx="8229600" cy="3276600"/>
          </a:xfrm>
        </p:spPr>
        <p:txBody>
          <a:bodyPr/>
          <a:lstStyle/>
          <a:p>
            <a:pPr>
              <a:spcBef>
                <a:spcPct val="25000"/>
              </a:spcBef>
            </a:pPr>
            <a:r>
              <a:rPr lang="en-US" altLang="en-US">
                <a:effectLst>
                  <a:outerShdw blurRad="38100" dist="38100" dir="2700000" algn="tl">
                    <a:srgbClr val="000000"/>
                  </a:outerShdw>
                </a:effectLst>
                <a:latin typeface="Arial" charset="0"/>
              </a:rPr>
              <a:t>Jesus said he would build his church (Matthew 16:18).</a:t>
            </a:r>
          </a:p>
          <a:p>
            <a:pPr>
              <a:spcBef>
                <a:spcPct val="10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2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20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42083"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a:p>
            <a:pPr>
              <a:spcBef>
                <a:spcPct val="25000"/>
              </a:spcBef>
            </a:pPr>
            <a:r>
              <a:rPr lang="en-US" altLang="en-US">
                <a:effectLst>
                  <a:outerShdw blurRad="38100" dist="38100" dir="2700000" algn="tl">
                    <a:srgbClr val="000000"/>
                  </a:outerShdw>
                </a:effectLst>
                <a:latin typeface="Arial" charset="0"/>
              </a:rPr>
              <a:t>The names of modern denominations are </a:t>
            </a:r>
            <a:r>
              <a:rPr lang="en-US" altLang="en-US" b="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found in the Bible.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p:txBody>
      </p:sp>
    </p:spTree>
  </p:cSld>
  <p:clrMapOvr>
    <a:masterClrMapping/>
  </p:clrMapOvr>
  <p:timing>
    <p:tnLst>
      <p:par>
        <p:cTn id="1" dur="indefinite" restart="never" nodeType="tmRoot"/>
      </p:par>
    </p:tnLst>
  </p:timing>
</p:sld>
</file>

<file path=ppt/slides/slide12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41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44131"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a:p>
            <a:pPr>
              <a:spcBef>
                <a:spcPct val="25000"/>
              </a:spcBef>
            </a:pPr>
            <a:r>
              <a:rPr lang="en-US" altLang="en-US">
                <a:effectLst>
                  <a:outerShdw blurRad="38100" dist="38100" dir="2700000" algn="tl">
                    <a:srgbClr val="000000"/>
                  </a:outerShdw>
                </a:effectLst>
                <a:latin typeface="Arial" charset="0"/>
              </a:rPr>
              <a:t>The names of modern denominations are </a:t>
            </a:r>
            <a:r>
              <a:rPr lang="en-US" altLang="en-US" b="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found in the Bible.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Pentecostal Church?</a:t>
            </a:r>
          </a:p>
        </p:txBody>
      </p:sp>
    </p:spTree>
  </p:cSld>
  <p:clrMapOvr>
    <a:masterClrMapping/>
  </p:clrMapOvr>
  <p:timing>
    <p:tnLst>
      <p:par>
        <p:cTn id="1" dur="indefinite" restart="never" nodeType="tmRoot"/>
      </p:par>
    </p:tnLst>
  </p:timing>
</p:sld>
</file>

<file path=ppt/slides/slide1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61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46179"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a:p>
            <a:pPr>
              <a:spcBef>
                <a:spcPct val="25000"/>
              </a:spcBef>
            </a:pPr>
            <a:r>
              <a:rPr lang="en-US" altLang="en-US">
                <a:effectLst>
                  <a:outerShdw blurRad="38100" dist="38100" dir="2700000" algn="tl">
                    <a:srgbClr val="000000"/>
                  </a:outerShdw>
                </a:effectLst>
                <a:latin typeface="Arial" charset="0"/>
              </a:rPr>
              <a:t>The names of modern denominations are </a:t>
            </a:r>
            <a:r>
              <a:rPr lang="en-US" altLang="en-US" b="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found in the Bible.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Pentecostal Church?</a:t>
            </a:r>
          </a:p>
          <a:p>
            <a:pPr lvl="1">
              <a:spcBef>
                <a:spcPct val="25000"/>
              </a:spcBef>
            </a:pPr>
            <a:r>
              <a:rPr lang="en-US" altLang="en-US">
                <a:solidFill>
                  <a:schemeClr val="tx2"/>
                </a:solidFill>
                <a:effectLst>
                  <a:outerShdw blurRad="38100" dist="38100" dir="2700000" algn="tl">
                    <a:srgbClr val="000000"/>
                  </a:outerShdw>
                </a:effectLst>
                <a:latin typeface="Arial" charset="0"/>
              </a:rPr>
              <a:t>Reformed Church?</a:t>
            </a:r>
          </a:p>
        </p:txBody>
      </p:sp>
    </p:spTree>
  </p:cSld>
  <p:clrMapOvr>
    <a:masterClrMapping/>
  </p:clrMapOvr>
  <p:timing>
    <p:tnLst>
      <p:par>
        <p:cTn id="1" dur="indefinite" restart="never" nodeType="tmRoot"/>
      </p:par>
    </p:tnLst>
  </p:timing>
</p:sld>
</file>

<file path=ppt/slides/slide12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82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48227"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a:p>
            <a:pPr>
              <a:spcBef>
                <a:spcPct val="25000"/>
              </a:spcBef>
            </a:pPr>
            <a:r>
              <a:rPr lang="en-US" altLang="en-US">
                <a:effectLst>
                  <a:outerShdw blurRad="38100" dist="38100" dir="2700000" algn="tl">
                    <a:srgbClr val="000000"/>
                  </a:outerShdw>
                </a:effectLst>
                <a:latin typeface="Arial" charset="0"/>
              </a:rPr>
              <a:t>The names of modern denominations are </a:t>
            </a:r>
            <a:r>
              <a:rPr lang="en-US" altLang="en-US" b="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found in the Bible.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Pentecostal Church?</a:t>
            </a:r>
          </a:p>
          <a:p>
            <a:pPr lvl="1">
              <a:spcBef>
                <a:spcPct val="25000"/>
              </a:spcBef>
            </a:pPr>
            <a:r>
              <a:rPr lang="en-US" altLang="en-US">
                <a:solidFill>
                  <a:schemeClr val="tx2"/>
                </a:solidFill>
                <a:effectLst>
                  <a:outerShdw blurRad="38100" dist="38100" dir="2700000" algn="tl">
                    <a:srgbClr val="000000"/>
                  </a:outerShdw>
                </a:effectLst>
                <a:latin typeface="Arial" charset="0"/>
              </a:rPr>
              <a:t>Reformed Church?</a:t>
            </a:r>
          </a:p>
          <a:p>
            <a:pPr lvl="1">
              <a:spcBef>
                <a:spcPct val="25000"/>
              </a:spcBef>
            </a:pPr>
            <a:r>
              <a:rPr lang="en-US" altLang="en-US">
                <a:solidFill>
                  <a:schemeClr val="tx2"/>
                </a:solidFill>
                <a:effectLst>
                  <a:outerShdw blurRad="38100" dist="38100" dir="2700000" algn="tl">
                    <a:srgbClr val="000000"/>
                  </a:outerShdw>
                </a:effectLst>
                <a:latin typeface="Arial" charset="0"/>
              </a:rPr>
              <a:t>Seventh-Day Adventist Church?</a:t>
            </a:r>
          </a:p>
        </p:txBody>
      </p:sp>
    </p:spTree>
  </p:cSld>
  <p:clrMapOvr>
    <a:masterClrMapping/>
  </p:clrMapOvr>
  <p:timing>
    <p:tnLst>
      <p:par>
        <p:cTn id="1" dur="indefinite" restart="never" nodeType="tmRoot"/>
      </p:par>
    </p:tnLst>
  </p:timing>
</p:sld>
</file>

<file path=ppt/slides/slide1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502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50275"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a:p>
            <a:pPr>
              <a:spcBef>
                <a:spcPct val="25000"/>
              </a:spcBef>
            </a:pPr>
            <a:r>
              <a:rPr lang="en-US" altLang="en-US">
                <a:effectLst>
                  <a:outerShdw blurRad="38100" dist="38100" dir="2700000" algn="tl">
                    <a:srgbClr val="000000"/>
                  </a:outerShdw>
                </a:effectLst>
                <a:latin typeface="Arial" charset="0"/>
              </a:rPr>
              <a:t>The names of modern denominations are </a:t>
            </a:r>
            <a:r>
              <a:rPr lang="en-US" altLang="en-US" b="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found in the Bible.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Pentecostal Church?</a:t>
            </a:r>
          </a:p>
          <a:p>
            <a:pPr lvl="1">
              <a:spcBef>
                <a:spcPct val="25000"/>
              </a:spcBef>
            </a:pPr>
            <a:r>
              <a:rPr lang="en-US" altLang="en-US">
                <a:solidFill>
                  <a:schemeClr val="tx2"/>
                </a:solidFill>
                <a:effectLst>
                  <a:outerShdw blurRad="38100" dist="38100" dir="2700000" algn="tl">
                    <a:srgbClr val="000000"/>
                  </a:outerShdw>
                </a:effectLst>
                <a:latin typeface="Arial" charset="0"/>
              </a:rPr>
              <a:t>Reformed Church?</a:t>
            </a:r>
          </a:p>
          <a:p>
            <a:pPr lvl="1">
              <a:spcBef>
                <a:spcPct val="25000"/>
              </a:spcBef>
            </a:pPr>
            <a:r>
              <a:rPr lang="en-US" altLang="en-US">
                <a:solidFill>
                  <a:schemeClr val="tx2"/>
                </a:solidFill>
                <a:effectLst>
                  <a:outerShdw blurRad="38100" dist="38100" dir="2700000" algn="tl">
                    <a:srgbClr val="000000"/>
                  </a:outerShdw>
                </a:effectLst>
                <a:latin typeface="Arial" charset="0"/>
              </a:rPr>
              <a:t>Seventh-Day Adventist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Mormon Church?</a:t>
            </a:r>
          </a:p>
        </p:txBody>
      </p:sp>
    </p:spTree>
  </p:cSld>
  <p:clrMapOvr>
    <a:masterClrMapping/>
  </p:clrMapOvr>
  <p:timing>
    <p:tnLst>
      <p:par>
        <p:cTn id="1" dur="indefinite" restart="never" nodeType="tmRoot"/>
      </p:par>
    </p:tnLst>
  </p:timing>
</p:sld>
</file>

<file path=ppt/slides/slide12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543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954371"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a:p>
            <a:pPr>
              <a:spcBef>
                <a:spcPct val="25000"/>
              </a:spcBef>
            </a:pPr>
            <a:r>
              <a:rPr lang="en-US" altLang="en-US">
                <a:effectLst>
                  <a:outerShdw blurRad="38100" dist="38100" dir="2700000" algn="tl">
                    <a:srgbClr val="000000"/>
                  </a:outerShdw>
                </a:effectLst>
                <a:latin typeface="Arial" charset="0"/>
              </a:rPr>
              <a:t>The names of modern denominations are </a:t>
            </a:r>
            <a:r>
              <a:rPr lang="en-US" altLang="en-US" b="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found in the Bible.</a:t>
            </a:r>
          </a:p>
        </p:txBody>
      </p:sp>
    </p:spTree>
  </p:cSld>
  <p:clrMapOvr>
    <a:masterClrMapping/>
  </p:clrMapOvr>
  <p:timing>
    <p:tnLst>
      <p:par>
        <p:cTn id="1" dur="indefinite" restart="never" nodeType="tmRoot"/>
      </p:par>
    </p:tnLst>
  </p:timing>
</p:sld>
</file>

<file path=ppt/slides/slide12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055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Name Of The Church</a:t>
            </a:r>
            <a:endParaRPr lang="en-US" altLang="en-US" sz="4800"/>
          </a:p>
        </p:txBody>
      </p:sp>
      <p:sp>
        <p:nvSpPr>
          <p:cNvPr id="705539"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church is never called by the name of a man in the Bible.</a:t>
            </a:r>
          </a:p>
          <a:p>
            <a:pPr>
              <a:spcBef>
                <a:spcPct val="25000"/>
              </a:spcBef>
            </a:pPr>
            <a:r>
              <a:rPr lang="en-US" altLang="en-US">
                <a:effectLst>
                  <a:outerShdw blurRad="38100" dist="38100" dir="2700000" algn="tl">
                    <a:srgbClr val="000000"/>
                  </a:outerShdw>
                </a:effectLst>
                <a:latin typeface="Arial" charset="0"/>
              </a:rPr>
              <a:t>The names of modern denominations are </a:t>
            </a:r>
            <a:r>
              <a:rPr lang="en-US" altLang="en-US" b="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found in the Bible.</a:t>
            </a:r>
          </a:p>
          <a:p>
            <a:pPr>
              <a:spcBef>
                <a:spcPct val="25000"/>
              </a:spcBef>
            </a:pPr>
            <a:r>
              <a:rPr lang="en-US" altLang="en-US">
                <a:effectLst>
                  <a:outerShdw blurRad="38100" dist="38100" dir="2700000" algn="tl">
                    <a:srgbClr val="000000"/>
                  </a:outerShdw>
                </a:effectLst>
                <a:latin typeface="Arial" charset="0"/>
              </a:rPr>
              <a:t>Denominational names are not part of the doctrine of Christ (2 John 9).</a:t>
            </a:r>
          </a:p>
        </p:txBody>
      </p:sp>
    </p:spTree>
  </p:cSld>
  <p:clrMapOvr>
    <a:masterClrMapping/>
  </p:clrMapOvr>
  <p:timing>
    <p:tnLst>
      <p:par>
        <p:cTn id="1" dur="indefinite" restart="never" nodeType="tmRoot"/>
      </p:par>
    </p:tnLst>
  </p:timing>
</p:sld>
</file>

<file path=ppt/slides/slide1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075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Tree>
  </p:cSld>
  <p:clrMapOvr>
    <a:masterClrMapping/>
  </p:clrMapOvr>
  <p:timing>
    <p:tnLst>
      <p:par>
        <p:cTn id="1" dur="indefinite" restart="never" nodeType="tmRoot"/>
      </p:par>
    </p:tnLst>
  </p:timing>
</p:sld>
</file>

<file path=ppt/slides/slide12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564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56419"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universal church never meets for worship—it would be impossible for it to meet collectively.</a:t>
            </a:r>
          </a:p>
          <a:p>
            <a:pPr>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2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584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58467"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universal church never meets for worship—it would be impossible for it to meet collectively.</a:t>
            </a:r>
          </a:p>
          <a:p>
            <a:pPr>
              <a:spcBef>
                <a:spcPct val="25000"/>
              </a:spcBef>
            </a:pPr>
            <a:r>
              <a:rPr lang="en-US" altLang="en-US">
                <a:effectLst>
                  <a:outerShdw blurRad="38100" dist="38100" dir="2700000" algn="tl">
                    <a:srgbClr val="000000"/>
                  </a:outerShdw>
                </a:effectLst>
                <a:latin typeface="Arial" charset="0"/>
              </a:rPr>
              <a:t>Each local church is to meet for worship.</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639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63907" name="Rectangle 3"/>
          <p:cNvSpPr>
            <a:spLocks noGrp="1" noChangeArrowheads="1"/>
          </p:cNvSpPr>
          <p:nvPr>
            <p:ph type="body" idx="1"/>
          </p:nvPr>
        </p:nvSpPr>
        <p:spPr>
          <a:xfrm>
            <a:off x="685800" y="1371600"/>
            <a:ext cx="8229600" cy="3276600"/>
          </a:xfrm>
        </p:spPr>
        <p:txBody>
          <a:bodyPr/>
          <a:lstStyle/>
          <a:p>
            <a:pPr>
              <a:spcBef>
                <a:spcPct val="25000"/>
              </a:spcBef>
            </a:pPr>
            <a:r>
              <a:rPr lang="en-US" altLang="en-US">
                <a:effectLst>
                  <a:outerShdw blurRad="38100" dist="38100" dir="2700000" algn="tl">
                    <a:srgbClr val="000000"/>
                  </a:outerShdw>
                </a:effectLst>
                <a:latin typeface="Arial" charset="0"/>
              </a:rPr>
              <a:t>Jesus said he would build his church (Matthew 16:18).</a:t>
            </a:r>
          </a:p>
          <a:p>
            <a:pPr>
              <a:spcBef>
                <a:spcPct val="10000"/>
              </a:spcBef>
            </a:pPr>
            <a:r>
              <a:rPr lang="en-US" altLang="en-US">
                <a:effectLst>
                  <a:outerShdw blurRad="38100" dist="38100" dir="2700000" algn="tl">
                    <a:srgbClr val="000000"/>
                  </a:outerShdw>
                </a:effectLst>
                <a:latin typeface="Arial" charset="0"/>
              </a:rPr>
              <a:t>Three thousand people obeyed the gospel on the Day of Pentecost, “were added to them” (Acts 2:41). </a:t>
            </a:r>
          </a:p>
          <a:p>
            <a:pPr>
              <a:spcBef>
                <a:spcPct val="10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3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05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60515"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universal church never meets for worship—it would be impossible for it to meet collectively.</a:t>
            </a:r>
          </a:p>
          <a:p>
            <a:pPr>
              <a:spcBef>
                <a:spcPct val="25000"/>
              </a:spcBef>
            </a:pPr>
            <a:r>
              <a:rPr lang="en-US" altLang="en-US">
                <a:effectLst>
                  <a:outerShdw blurRad="38100" dist="38100" dir="2700000" algn="tl">
                    <a:srgbClr val="000000"/>
                  </a:outerShdw>
                </a:effectLst>
                <a:latin typeface="Arial" charset="0"/>
              </a:rPr>
              <a:t>Each local church is to meet for worship.</a:t>
            </a:r>
          </a:p>
        </p:txBody>
      </p:sp>
      <p:sp>
        <p:nvSpPr>
          <p:cNvPr id="960516" name="Rectangle 4"/>
          <p:cNvSpPr>
            <a:spLocks noChangeArrowheads="1"/>
          </p:cNvSpPr>
          <p:nvPr/>
        </p:nvSpPr>
        <p:spPr bwMode="auto">
          <a:xfrm>
            <a:off x="838200" y="3657600"/>
            <a:ext cx="7772400" cy="28956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“And let us consider one another in order to stir up love and good works, not forsaking the assembling of ourselves together, as is the manner of some, but exhorting one another, and so much the more as you see the Day approaching” (Hebrews 10:24-25).</a:t>
            </a:r>
          </a:p>
        </p:txBody>
      </p:sp>
    </p:spTree>
  </p:cSld>
  <p:clrMapOvr>
    <a:masterClrMapping/>
  </p:clrMapOvr>
  <p:timing>
    <p:tnLst>
      <p:par>
        <p:cTn id="1" dur="indefinite" restart="never" nodeType="tmRoot"/>
      </p:par>
    </p:tnLst>
  </p:timing>
</p:sld>
</file>

<file path=ppt/slides/slide13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25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62563"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universal church never meets for worship—it would be impossible for it to meet collectively.</a:t>
            </a:r>
          </a:p>
          <a:p>
            <a:pPr>
              <a:spcBef>
                <a:spcPct val="25000"/>
              </a:spcBef>
            </a:pPr>
            <a:r>
              <a:rPr lang="en-US" altLang="en-US">
                <a:effectLst>
                  <a:outerShdw blurRad="38100" dist="38100" dir="2700000" algn="tl">
                    <a:srgbClr val="000000"/>
                  </a:outerShdw>
                </a:effectLst>
                <a:latin typeface="Arial" charset="0"/>
              </a:rPr>
              <a:t>Each local church is to meet for worship.</a:t>
            </a:r>
          </a:p>
        </p:txBody>
      </p:sp>
    </p:spTree>
  </p:cSld>
  <p:clrMapOvr>
    <a:masterClrMapping/>
  </p:clrMapOvr>
  <p:timing>
    <p:tnLst>
      <p:par>
        <p:cTn id="1" dur="indefinite" restart="never" nodeType="tmRoot"/>
      </p:par>
    </p:tnLst>
  </p:timing>
</p:sld>
</file>

<file path=ppt/slides/slide13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096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09635"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universal church never meets for worship—it would be impossible for it to meet collectively.</a:t>
            </a:r>
          </a:p>
          <a:p>
            <a:pPr>
              <a:spcBef>
                <a:spcPct val="25000"/>
              </a:spcBef>
            </a:pPr>
            <a:r>
              <a:rPr lang="en-US" altLang="en-US">
                <a:effectLst>
                  <a:outerShdw blurRad="38100" dist="38100" dir="2700000" algn="tl">
                    <a:srgbClr val="000000"/>
                  </a:outerShdw>
                </a:effectLst>
                <a:latin typeface="Arial" charset="0"/>
              </a:rPr>
              <a:t>Each local church is to meet for worship.</a:t>
            </a:r>
          </a:p>
          <a:p>
            <a:pPr>
              <a:spcBef>
                <a:spcPct val="25000"/>
              </a:spcBef>
            </a:pPr>
            <a:r>
              <a:rPr lang="en-US" altLang="en-US">
                <a:effectLst>
                  <a:outerShdw blurRad="38100" dist="38100" dir="2700000" algn="tl">
                    <a:srgbClr val="000000"/>
                  </a:outerShdw>
                </a:effectLst>
                <a:latin typeface="Arial" charset="0"/>
              </a:rPr>
              <a:t>The church meets for worship on the first day of the week (Sunday).</a:t>
            </a:r>
          </a:p>
        </p:txBody>
      </p:sp>
    </p:spTree>
  </p:cSld>
  <p:clrMapOvr>
    <a:masterClrMapping/>
  </p:clrMapOvr>
  <p:timing>
    <p:tnLst>
      <p:par>
        <p:cTn id="1" dur="indefinite" restart="never" nodeType="tmRoot"/>
      </p:par>
    </p:tnLst>
  </p:timing>
</p:sld>
</file>

<file path=ppt/slides/slide13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46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64611"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universal church never meets for worship—it would be impossible for it to meet collectively.</a:t>
            </a:r>
          </a:p>
          <a:p>
            <a:pPr>
              <a:spcBef>
                <a:spcPct val="25000"/>
              </a:spcBef>
            </a:pPr>
            <a:r>
              <a:rPr lang="en-US" altLang="en-US">
                <a:effectLst>
                  <a:outerShdw blurRad="38100" dist="38100" dir="2700000" algn="tl">
                    <a:srgbClr val="000000"/>
                  </a:outerShdw>
                </a:effectLst>
                <a:latin typeface="Arial" charset="0"/>
              </a:rPr>
              <a:t>Each local church is to meet for worship.</a:t>
            </a:r>
          </a:p>
          <a:p>
            <a:pPr>
              <a:spcBef>
                <a:spcPct val="25000"/>
              </a:spcBef>
            </a:pPr>
            <a:r>
              <a:rPr lang="en-US" altLang="en-US">
                <a:effectLst>
                  <a:outerShdw blurRad="38100" dist="38100" dir="2700000" algn="tl">
                    <a:srgbClr val="000000"/>
                  </a:outerShdw>
                </a:effectLst>
                <a:latin typeface="Arial" charset="0"/>
              </a:rPr>
              <a:t>The church meets for worship on the first day of the week (Sunday).</a:t>
            </a:r>
          </a:p>
        </p:txBody>
      </p:sp>
      <p:sp>
        <p:nvSpPr>
          <p:cNvPr id="964612" name="Rectangle 4"/>
          <p:cNvSpPr>
            <a:spLocks noChangeArrowheads="1"/>
          </p:cNvSpPr>
          <p:nvPr/>
        </p:nvSpPr>
        <p:spPr bwMode="auto">
          <a:xfrm>
            <a:off x="838200" y="3657600"/>
            <a:ext cx="7772400" cy="28956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on the first day of the week, when the disciples came together to break bread, Paul, ready to depart the next day, spoke to them and continued his message until midnight” </a:t>
            </a:r>
          </a:p>
          <a:p>
            <a:pPr algn="ctr"/>
            <a:r>
              <a:rPr lang="en-US" altLang="en-US" sz="2800" i="1">
                <a:solidFill>
                  <a:schemeClr val="bg2"/>
                </a:solidFill>
              </a:rPr>
              <a:t>(Acts 20:7).</a:t>
            </a:r>
          </a:p>
        </p:txBody>
      </p:sp>
    </p:spTree>
  </p:cSld>
  <p:clrMapOvr>
    <a:masterClrMapping/>
  </p:clrMapOvr>
  <p:timing>
    <p:tnLst>
      <p:par>
        <p:cTn id="1" dur="indefinite" restart="never" nodeType="tmRoot"/>
      </p:par>
    </p:tnLst>
  </p:timing>
</p:sld>
</file>

<file path=ppt/slides/slide13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66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66659" name="Rectangle 3"/>
          <p:cNvSpPr>
            <a:spLocks noGrp="1" noChangeArrowheads="1"/>
          </p:cNvSpPr>
          <p:nvPr>
            <p:ph type="body" idx="1"/>
          </p:nvPr>
        </p:nvSpPr>
        <p:spPr>
          <a:xfrm>
            <a:off x="685800" y="1371600"/>
            <a:ext cx="8229600" cy="5486400"/>
          </a:xfrm>
          <a:noFill/>
          <a:ln/>
        </p:spPr>
        <p:txBody>
          <a:bodyPr/>
          <a:lstStyle/>
          <a:p>
            <a:pPr>
              <a:spcBef>
                <a:spcPct val="25000"/>
              </a:spcBef>
            </a:pPr>
            <a:r>
              <a:rPr lang="en-US" altLang="en-US">
                <a:effectLst>
                  <a:outerShdw blurRad="38100" dist="38100" dir="2700000" algn="tl">
                    <a:srgbClr val="000000"/>
                  </a:outerShdw>
                </a:effectLst>
                <a:latin typeface="Arial" charset="0"/>
              </a:rPr>
              <a:t>The universal church never meets for worship—it would be impossible for it to meet collectively.</a:t>
            </a:r>
          </a:p>
          <a:p>
            <a:pPr>
              <a:spcBef>
                <a:spcPct val="25000"/>
              </a:spcBef>
            </a:pPr>
            <a:r>
              <a:rPr lang="en-US" altLang="en-US">
                <a:effectLst>
                  <a:outerShdw blurRad="38100" dist="38100" dir="2700000" algn="tl">
                    <a:srgbClr val="000000"/>
                  </a:outerShdw>
                </a:effectLst>
                <a:latin typeface="Arial" charset="0"/>
              </a:rPr>
              <a:t>Each local church is to meet for worship.</a:t>
            </a:r>
          </a:p>
          <a:p>
            <a:pPr>
              <a:spcBef>
                <a:spcPct val="25000"/>
              </a:spcBef>
            </a:pPr>
            <a:r>
              <a:rPr lang="en-US" altLang="en-US">
                <a:effectLst>
                  <a:outerShdw blurRad="38100" dist="38100" dir="2700000" algn="tl">
                    <a:srgbClr val="000000"/>
                  </a:outerShdw>
                </a:effectLst>
                <a:latin typeface="Arial" charset="0"/>
              </a:rPr>
              <a:t>The church meets for worship on the first day of the week (Sunday).</a:t>
            </a:r>
          </a:p>
        </p:txBody>
      </p:sp>
    </p:spTree>
  </p:cSld>
  <p:clrMapOvr>
    <a:masterClrMapping/>
  </p:clrMapOvr>
  <p:timing>
    <p:tnLst>
      <p:par>
        <p:cTn id="1" dur="indefinite" restart="never" nodeType="tmRoot"/>
      </p:par>
    </p:tnLst>
  </p:timing>
</p:sld>
</file>

<file path=ppt/slides/slide13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116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Tree>
  </p:cSld>
  <p:clrMapOvr>
    <a:masterClrMapping/>
  </p:clrMapOvr>
  <p:timing>
    <p:tnLst>
      <p:par>
        <p:cTn id="1" dur="indefinite" restart="never" nodeType="tmRoot"/>
      </p:par>
    </p:tnLst>
  </p:timing>
</p:sld>
</file>

<file path=ppt/slides/slide1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87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6870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p:txBody>
      </p:sp>
    </p:spTree>
  </p:cSld>
  <p:clrMapOvr>
    <a:masterClrMapping/>
  </p:clrMapOvr>
  <p:timing>
    <p:tnLst>
      <p:par>
        <p:cTn id="1" dur="indefinite" restart="never" nodeType="tmRoot"/>
      </p:par>
    </p:tnLst>
  </p:timing>
</p:sld>
</file>

<file path=ppt/slides/slide13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07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7075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p:txBody>
      </p:sp>
      <p:sp>
        <p:nvSpPr>
          <p:cNvPr id="970756" name="Rectangle 4"/>
          <p:cNvSpPr>
            <a:spLocks noChangeArrowheads="1"/>
          </p:cNvSpPr>
          <p:nvPr/>
        </p:nvSpPr>
        <p:spPr bwMode="auto">
          <a:xfrm>
            <a:off x="533400" y="2057400"/>
            <a:ext cx="8305800" cy="44958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600" i="1">
                <a:solidFill>
                  <a:schemeClr val="bg2"/>
                </a:solidFill>
              </a:rPr>
              <a:t>“For I received from the Lord that which I also delivered to you: that the Lord Jesus on the same night in which He was betrayed took bread; and when He had given thanks, He broke it and said, ‘Take, eat; this is My body which is broken for you; do this in remembrance of Me.’ In the same manner He also took the cup after supper, saying, ‘This cup is the new covenant in My blood. This do, as often as you drink it, in remembrance of Me.’ For as often as you eat this bread and drink this cup, you proclaim the Lord's death till He comes” </a:t>
            </a:r>
          </a:p>
          <a:p>
            <a:pPr algn="ctr"/>
            <a:r>
              <a:rPr lang="en-US" altLang="en-US" sz="2600" i="1">
                <a:solidFill>
                  <a:schemeClr val="bg2"/>
                </a:solidFill>
              </a:rPr>
              <a:t>(1 Corinthians 11:23-25).</a:t>
            </a:r>
          </a:p>
        </p:txBody>
      </p:sp>
    </p:spTree>
  </p:cSld>
  <p:clrMapOvr>
    <a:masterClrMapping/>
  </p:clrMapOvr>
  <p:timing>
    <p:tnLst>
      <p:par>
        <p:cTn id="1" dur="indefinite" restart="never" nodeType="tmRoot"/>
      </p:par>
    </p:tnLst>
  </p:timing>
</p:sld>
</file>

<file path=ppt/slides/slide13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28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72803"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p:txBody>
      </p:sp>
    </p:spTree>
  </p:cSld>
  <p:clrMapOvr>
    <a:masterClrMapping/>
  </p:clrMapOvr>
  <p:timing>
    <p:tnLst>
      <p:par>
        <p:cTn id="1" dur="indefinite" restart="never" nodeType="tmRoot"/>
      </p:par>
    </p:tnLst>
  </p:timing>
</p:sld>
</file>

<file path=ppt/slides/slide13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137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1373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659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65955" name="Rectangle 3"/>
          <p:cNvSpPr>
            <a:spLocks noGrp="1" noChangeArrowheads="1"/>
          </p:cNvSpPr>
          <p:nvPr>
            <p:ph type="body" idx="1"/>
          </p:nvPr>
        </p:nvSpPr>
        <p:spPr>
          <a:xfrm>
            <a:off x="685800" y="1371600"/>
            <a:ext cx="8229600" cy="3276600"/>
          </a:xfrm>
        </p:spPr>
        <p:txBody>
          <a:bodyPr/>
          <a:lstStyle/>
          <a:p>
            <a:pPr>
              <a:spcBef>
                <a:spcPct val="25000"/>
              </a:spcBef>
            </a:pPr>
            <a:r>
              <a:rPr lang="en-US" altLang="en-US">
                <a:effectLst>
                  <a:outerShdw blurRad="38100" dist="38100" dir="2700000" algn="tl">
                    <a:srgbClr val="000000"/>
                  </a:outerShdw>
                </a:effectLst>
                <a:latin typeface="Arial" charset="0"/>
              </a:rPr>
              <a:t>Jesus said he would build his church (Matthew 16:18).</a:t>
            </a:r>
          </a:p>
          <a:p>
            <a:pPr>
              <a:spcBef>
                <a:spcPct val="10000"/>
              </a:spcBef>
            </a:pPr>
            <a:r>
              <a:rPr lang="en-US" altLang="en-US">
                <a:effectLst>
                  <a:outerShdw blurRad="38100" dist="38100" dir="2700000" algn="tl">
                    <a:srgbClr val="000000"/>
                  </a:outerShdw>
                </a:effectLst>
                <a:latin typeface="Arial" charset="0"/>
              </a:rPr>
              <a:t>Three thousand people obeyed the gospel on the Day of Pentecost, “were added to them” (Acts 2:41). </a:t>
            </a:r>
          </a:p>
          <a:p>
            <a:pPr>
              <a:spcBef>
                <a:spcPct val="10000"/>
              </a:spcBef>
              <a:buFontTx/>
              <a:buNone/>
            </a:pPr>
            <a:endParaRPr lang="en-US" altLang="en-US">
              <a:effectLst>
                <a:outerShdw blurRad="38100" dist="38100" dir="2700000" algn="tl">
                  <a:srgbClr val="000000"/>
                </a:outerShdw>
              </a:effectLst>
              <a:latin typeface="Arial" charset="0"/>
            </a:endParaRPr>
          </a:p>
        </p:txBody>
      </p:sp>
      <p:sp>
        <p:nvSpPr>
          <p:cNvPr id="765956" name="Rectangle 4"/>
          <p:cNvSpPr>
            <a:spLocks noChangeArrowheads="1"/>
          </p:cNvSpPr>
          <p:nvPr/>
        </p:nvSpPr>
        <p:spPr bwMode="auto">
          <a:xfrm>
            <a:off x="457200" y="4267200"/>
            <a:ext cx="8077200" cy="22098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“Then those who gladly received his word were baptized; and that day about three thousand souls were added to them”</a:t>
            </a:r>
            <a:r>
              <a:rPr lang="en-US" altLang="en-US" sz="2800" i="1"/>
              <a:t> </a:t>
            </a:r>
            <a:r>
              <a:rPr lang="en-US" altLang="en-US" sz="2800" i="1">
                <a:solidFill>
                  <a:schemeClr val="bg2"/>
                </a:solidFill>
              </a:rPr>
              <a:t>(Acts 2:41).</a:t>
            </a:r>
          </a:p>
        </p:txBody>
      </p:sp>
    </p:spTree>
  </p:cSld>
  <p:clrMapOvr>
    <a:masterClrMapping/>
  </p:clrMapOvr>
  <p:timing>
    <p:tnLst>
      <p:par>
        <p:cTn id="1" dur="indefinite" restart="never" nodeType="tmRoot"/>
      </p:par>
    </p:tnLst>
  </p:timing>
</p:sld>
</file>

<file path=ppt/slides/slide1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48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7485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Meat?</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68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7689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Meat?</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Potato chips?</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89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7894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Meat?</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Potato chips?</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Unleavened bread?</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809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8099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Meat?</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Potato chips?</a:t>
            </a:r>
          </a:p>
          <a:p>
            <a:pPr marL="990600" lvl="1" indent="-533400">
              <a:spcBef>
                <a:spcPct val="25000"/>
              </a:spcBef>
            </a:pPr>
            <a:r>
              <a:rPr lang="en-US" altLang="en-US" sz="4000">
                <a:solidFill>
                  <a:schemeClr val="tx2"/>
                </a:solidFill>
                <a:effectLst>
                  <a:outerShdw blurRad="38100" dist="38100" dir="2700000" algn="tl">
                    <a:srgbClr val="000000"/>
                  </a:outerShdw>
                </a:effectLst>
                <a:latin typeface="Arial" charset="0"/>
              </a:rPr>
              <a:t>Unleavened bread?</a:t>
            </a:r>
          </a:p>
          <a:p>
            <a:pPr marL="990600" lvl="1" indent="-533400">
              <a:spcBef>
                <a:spcPct val="25000"/>
              </a:spcBef>
              <a:buFontTx/>
              <a:buNone/>
            </a:pPr>
            <a:endParaRPr lang="en-US" altLang="en-US" sz="4000">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850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8509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157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1577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871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8713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Water?</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891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8918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Water?</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Milk?</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912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9123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Water?</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Milk?</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Fruit of the vine (grape juice)?</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4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932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93283"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Water?</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Milk?</a:t>
            </a:r>
          </a:p>
          <a:p>
            <a:pPr marL="990600" lvl="1" indent="-533400">
              <a:spcBef>
                <a:spcPct val="25000"/>
              </a:spcBef>
            </a:pPr>
            <a:r>
              <a:rPr lang="en-US" altLang="en-US" sz="4000">
                <a:solidFill>
                  <a:schemeClr val="tx2"/>
                </a:solidFill>
                <a:effectLst>
                  <a:outerShdw blurRad="38100" dist="38100" dir="2700000" algn="tl">
                    <a:srgbClr val="000000"/>
                  </a:outerShdw>
                </a:effectLst>
                <a:latin typeface="Arial" charset="0"/>
              </a:rPr>
              <a:t>Fruit of the vine (grape juice)?</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680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68003" name="Rectangle 3"/>
          <p:cNvSpPr>
            <a:spLocks noGrp="1" noChangeArrowheads="1"/>
          </p:cNvSpPr>
          <p:nvPr>
            <p:ph type="body" idx="1"/>
          </p:nvPr>
        </p:nvSpPr>
        <p:spPr>
          <a:xfrm>
            <a:off x="685800" y="1371600"/>
            <a:ext cx="8229600" cy="3276600"/>
          </a:xfrm>
        </p:spPr>
        <p:txBody>
          <a:bodyPr/>
          <a:lstStyle/>
          <a:p>
            <a:pPr>
              <a:spcBef>
                <a:spcPct val="25000"/>
              </a:spcBef>
            </a:pPr>
            <a:r>
              <a:rPr lang="en-US" altLang="en-US">
                <a:effectLst>
                  <a:outerShdw blurRad="38100" dist="38100" dir="2700000" algn="tl">
                    <a:srgbClr val="000000"/>
                  </a:outerShdw>
                </a:effectLst>
                <a:latin typeface="Arial" charset="0"/>
              </a:rPr>
              <a:t>Jesus said he would build his church (Matthew 16:18).</a:t>
            </a:r>
          </a:p>
          <a:p>
            <a:pPr>
              <a:spcBef>
                <a:spcPct val="10000"/>
              </a:spcBef>
            </a:pPr>
            <a:r>
              <a:rPr lang="en-US" altLang="en-US">
                <a:effectLst>
                  <a:outerShdw blurRad="38100" dist="38100" dir="2700000" algn="tl">
                    <a:srgbClr val="000000"/>
                  </a:outerShdw>
                </a:effectLst>
                <a:latin typeface="Arial" charset="0"/>
              </a:rPr>
              <a:t>Three thousand people obeyed the gospel on the Day of Pentecost, “were added to them” (Acts 2:41). </a:t>
            </a:r>
          </a:p>
          <a:p>
            <a:pPr>
              <a:spcBef>
                <a:spcPct val="10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973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9737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990600" lvl="1" indent="-5334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5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178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1782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609600" indent="-609600">
              <a:spcBef>
                <a:spcPct val="25000"/>
              </a:spcBef>
            </a:pPr>
            <a:r>
              <a:rPr lang="en-US" altLang="en-US">
                <a:effectLst>
                  <a:outerShdw blurRad="38100" dist="38100" dir="2700000" algn="tl">
                    <a:srgbClr val="000000"/>
                  </a:outerShdw>
                </a:effectLst>
                <a:latin typeface="Arial" charset="0"/>
              </a:rPr>
              <a:t>How often should this be done?</a:t>
            </a: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994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99942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609600" indent="-609600">
              <a:spcBef>
                <a:spcPct val="25000"/>
              </a:spcBef>
            </a:pPr>
            <a:r>
              <a:rPr lang="en-US" altLang="en-US">
                <a:effectLst>
                  <a:outerShdw blurRad="38100" dist="38100" dir="2700000" algn="tl">
                    <a:srgbClr val="000000"/>
                  </a:outerShdw>
                </a:effectLst>
                <a:latin typeface="Arial" charset="0"/>
              </a:rPr>
              <a:t>How often should this be done?</a:t>
            </a:r>
            <a:endParaRPr lang="en-US" altLang="en-US">
              <a:solidFill>
                <a:schemeClr val="tx2"/>
              </a:solidFill>
              <a:effectLst>
                <a:outerShdw blurRad="38100" dist="38100" dir="2700000" algn="tl">
                  <a:srgbClr val="000000"/>
                </a:outerShdw>
              </a:effectLst>
              <a:latin typeface="Arial" charset="0"/>
            </a:endParaRP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
        <p:nvSpPr>
          <p:cNvPr id="999428" name="Rectangle 4"/>
          <p:cNvSpPr>
            <a:spLocks noChangeArrowheads="1"/>
          </p:cNvSpPr>
          <p:nvPr/>
        </p:nvSpPr>
        <p:spPr bwMode="auto">
          <a:xfrm>
            <a:off x="838200" y="3886200"/>
            <a:ext cx="7772400" cy="27432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on the first day of the week, when the disciples came together to break bread, Paul, ready to depart the next day, spoke to them and continued his message until midnight” </a:t>
            </a:r>
          </a:p>
          <a:p>
            <a:pPr algn="ctr"/>
            <a:r>
              <a:rPr lang="en-US" altLang="en-US" sz="2800" i="1">
                <a:solidFill>
                  <a:schemeClr val="bg2"/>
                </a:solidFill>
              </a:rPr>
              <a:t>(Acts 20:7).</a:t>
            </a:r>
          </a:p>
        </p:txBody>
      </p:sp>
    </p:spTree>
  </p:cSld>
  <p:clrMapOvr>
    <a:masterClrMapping/>
  </p:clrMapOvr>
  <p:timing>
    <p:tnLst>
      <p:par>
        <p:cTn id="1" dur="indefinite" restart="never" nodeType="tmRoot"/>
      </p:par>
    </p:tnLst>
  </p:timing>
</p:sld>
</file>

<file path=ppt/slides/slide15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198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1987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609600" indent="-609600">
              <a:spcBef>
                <a:spcPct val="25000"/>
              </a:spcBef>
            </a:pPr>
            <a:r>
              <a:rPr lang="en-US" altLang="en-US">
                <a:effectLst>
                  <a:outerShdw blurRad="38100" dist="38100" dir="2700000" algn="tl">
                    <a:srgbClr val="000000"/>
                  </a:outerShdw>
                </a:effectLst>
                <a:latin typeface="Arial" charset="0"/>
              </a:rPr>
              <a:t>How often should this be done?</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14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0147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609600" indent="-609600">
              <a:spcBef>
                <a:spcPct val="25000"/>
              </a:spcBef>
            </a:pPr>
            <a:r>
              <a:rPr lang="en-US" altLang="en-US">
                <a:effectLst>
                  <a:outerShdw blurRad="38100" dist="38100" dir="2700000" algn="tl">
                    <a:srgbClr val="000000"/>
                  </a:outerShdw>
                </a:effectLst>
                <a:latin typeface="Arial" charset="0"/>
              </a:rPr>
              <a:t>How often should this be done?</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Once every year?</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35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03523"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609600" indent="-609600">
              <a:spcBef>
                <a:spcPct val="25000"/>
              </a:spcBef>
            </a:pPr>
            <a:r>
              <a:rPr lang="en-US" altLang="en-US">
                <a:effectLst>
                  <a:outerShdw blurRad="38100" dist="38100" dir="2700000" algn="tl">
                    <a:srgbClr val="000000"/>
                  </a:outerShdw>
                </a:effectLst>
                <a:latin typeface="Arial" charset="0"/>
              </a:rPr>
              <a:t>How often should this be done?</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Once every year?</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Once every month?</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55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0557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609600" indent="-609600">
              <a:spcBef>
                <a:spcPct val="25000"/>
              </a:spcBef>
            </a:pPr>
            <a:r>
              <a:rPr lang="en-US" altLang="en-US">
                <a:effectLst>
                  <a:outerShdw blurRad="38100" dist="38100" dir="2700000" algn="tl">
                    <a:srgbClr val="000000"/>
                  </a:outerShdw>
                </a:effectLst>
                <a:latin typeface="Arial" charset="0"/>
              </a:rPr>
              <a:t>How often should this be done?</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Once every year?</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Once every month?</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Every Sunday?</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76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0761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(Matthew 26:26-28).</a:t>
            </a:r>
          </a:p>
          <a:p>
            <a:pPr marL="609600" indent="-609600">
              <a:spcBef>
                <a:spcPct val="25000"/>
              </a:spcBef>
            </a:pPr>
            <a:r>
              <a:rPr lang="en-US" altLang="en-US">
                <a:effectLst>
                  <a:outerShdw blurRad="38100" dist="38100" dir="2700000" algn="tl">
                    <a:srgbClr val="000000"/>
                  </a:outerShdw>
                </a:effectLst>
                <a:latin typeface="Arial" charset="0"/>
              </a:rPr>
              <a:t>What represents the Lord’s body?</a:t>
            </a:r>
          </a:p>
          <a:p>
            <a:pPr marL="609600" indent="-609600">
              <a:spcBef>
                <a:spcPct val="25000"/>
              </a:spcBef>
            </a:pPr>
            <a:r>
              <a:rPr lang="en-US" altLang="en-US">
                <a:effectLst>
                  <a:outerShdw blurRad="38100" dist="38100" dir="2700000" algn="tl">
                    <a:srgbClr val="000000"/>
                  </a:outerShdw>
                </a:effectLst>
                <a:latin typeface="Arial" charset="0"/>
              </a:rPr>
              <a:t>What represents the Lord’s blood?</a:t>
            </a:r>
          </a:p>
          <a:p>
            <a:pPr marL="609600" indent="-609600">
              <a:spcBef>
                <a:spcPct val="25000"/>
              </a:spcBef>
            </a:pPr>
            <a:r>
              <a:rPr lang="en-US" altLang="en-US">
                <a:effectLst>
                  <a:outerShdw blurRad="38100" dist="38100" dir="2700000" algn="tl">
                    <a:srgbClr val="000000"/>
                  </a:outerShdw>
                </a:effectLst>
                <a:latin typeface="Arial" charset="0"/>
              </a:rPr>
              <a:t>How often should this be done?</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Once every year?</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Once every month?</a:t>
            </a:r>
          </a:p>
          <a:p>
            <a:pPr marL="990600" lvl="1" indent="-533400">
              <a:spcBef>
                <a:spcPct val="25000"/>
              </a:spcBef>
            </a:pPr>
            <a:r>
              <a:rPr lang="en-US" altLang="en-US" sz="4000">
                <a:solidFill>
                  <a:schemeClr val="tx2"/>
                </a:solidFill>
                <a:effectLst>
                  <a:outerShdw blurRad="38100" dist="38100" dir="2700000" algn="tl">
                    <a:srgbClr val="000000"/>
                  </a:outerShdw>
                </a:effectLst>
                <a:latin typeface="Arial" charset="0"/>
              </a:rPr>
              <a:t>Every Sunday?</a:t>
            </a:r>
          </a:p>
          <a:p>
            <a:pPr marL="990600" lvl="1" indent="-533400">
              <a:spcBef>
                <a:spcPct val="25000"/>
              </a:spcBef>
              <a:buFontTx/>
              <a:buNone/>
            </a:pPr>
            <a:endParaRPr lang="en-US" altLang="en-US" sz="4000">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219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Tree>
  </p:cSld>
  <p:clrMapOvr>
    <a:masterClrMapping/>
  </p:clrMapOvr>
  <p:timing>
    <p:tnLst>
      <p:par>
        <p:cTn id="1" dur="indefinite" restart="never" nodeType="tmRoot"/>
      </p:par>
    </p:tnLst>
  </p:timing>
</p:sld>
</file>

<file path=ppt/slides/slide15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96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0966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481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648195"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Jesus said he would build his church (Matthew 16:18).</a:t>
            </a:r>
          </a:p>
          <a:p>
            <a:pPr>
              <a:spcBef>
                <a:spcPct val="10000"/>
              </a:spcBef>
            </a:pPr>
            <a:r>
              <a:rPr lang="en-US" altLang="en-US">
                <a:effectLst>
                  <a:outerShdw blurRad="38100" dist="38100" dir="2700000" algn="tl">
                    <a:srgbClr val="000000"/>
                  </a:outerShdw>
                </a:effectLst>
                <a:latin typeface="Arial" charset="0"/>
              </a:rPr>
              <a:t>Three thousand people obeyed the gospel on the Day of Pentecost, “were added to them” (Acts 2:41). </a:t>
            </a:r>
          </a:p>
          <a:p>
            <a:pPr>
              <a:spcBef>
                <a:spcPct val="10000"/>
              </a:spcBef>
            </a:pPr>
            <a:r>
              <a:rPr lang="en-US" altLang="en-US">
                <a:effectLst>
                  <a:outerShdw blurRad="38100" dist="38100" dir="2700000" algn="tl">
                    <a:srgbClr val="000000"/>
                  </a:outerShdw>
                </a:effectLst>
                <a:latin typeface="Arial" charset="0"/>
              </a:rPr>
              <a:t>Added to whom?</a:t>
            </a:r>
          </a:p>
          <a:p>
            <a:pPr>
              <a:spcBef>
                <a:spcPct val="10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6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17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1171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990600" lvl="1" indent="-533400">
              <a:spcBef>
                <a:spcPct val="25000"/>
              </a:spcBef>
              <a:buFontTx/>
              <a:buNone/>
            </a:pPr>
            <a:endParaRPr lang="en-US" altLang="en-US">
              <a:latin typeface="Arial" charset="0"/>
            </a:endParaRPr>
          </a:p>
        </p:txBody>
      </p:sp>
      <p:sp>
        <p:nvSpPr>
          <p:cNvPr id="1011716" name="Rectangle 4"/>
          <p:cNvSpPr>
            <a:spLocks noChangeArrowheads="1"/>
          </p:cNvSpPr>
          <p:nvPr/>
        </p:nvSpPr>
        <p:spPr bwMode="auto">
          <a:xfrm>
            <a:off x="838200" y="2438400"/>
            <a:ext cx="7772400" cy="30480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“speaking to one another in psalms and hymns and spiritual songs, singing and making melody in your heart to the Lord, giving thanks always for all things to God the Father in the name of our Lord Jesus Christ” (Ephesians 5:19-20).</a:t>
            </a:r>
          </a:p>
        </p:txBody>
      </p:sp>
    </p:spTree>
  </p:cSld>
  <p:clrMapOvr>
    <a:masterClrMapping/>
  </p:clrMapOvr>
  <p:timing>
    <p:tnLst>
      <p:par>
        <p:cTn id="1" dur="indefinite" restart="never" nodeType="tmRoot"/>
      </p:par>
    </p:tnLst>
  </p:timing>
</p:sld>
</file>

<file path=ppt/slides/slide16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37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13763"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990600" lvl="1" indent="-533400">
              <a:spcBef>
                <a:spcPct val="25000"/>
              </a:spcBef>
              <a:buFontTx/>
              <a:buNone/>
            </a:pPr>
            <a:endParaRPr lang="en-US" altLang="en-US">
              <a:latin typeface="Arial" charset="0"/>
            </a:endParaRPr>
          </a:p>
        </p:txBody>
      </p:sp>
    </p:spTree>
  </p:cSld>
  <p:clrMapOvr>
    <a:masterClrMapping/>
  </p:clrMapOvr>
  <p:timing>
    <p:tnLst>
      <p:par>
        <p:cTn id="1" dur="indefinite" restart="never" nodeType="tmRoot"/>
      </p:par>
    </p:tnLst>
  </p:timing>
</p:sld>
</file>

<file path=ppt/slides/slide16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239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2397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6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58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1581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Playing instruments?</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6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78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1785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Playing instruments?</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Playing instruments &amp; singing?</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6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99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1990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Playing instruments?</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Playing instruments &amp; singing?</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Singing?</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6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19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2195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Playing instruments?</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Playing instruments &amp; singing?</a:t>
            </a:r>
          </a:p>
          <a:p>
            <a:pPr marL="990600" lvl="1" indent="-533400">
              <a:spcBef>
                <a:spcPct val="25000"/>
              </a:spcBef>
            </a:pPr>
            <a:r>
              <a:rPr lang="en-US" altLang="en-US" sz="4000">
                <a:solidFill>
                  <a:schemeClr val="tx2"/>
                </a:solidFill>
                <a:effectLst>
                  <a:outerShdw blurRad="38100" dist="38100" dir="2700000" algn="tl">
                    <a:srgbClr val="000000"/>
                  </a:outerShdw>
                </a:effectLst>
                <a:latin typeface="Arial" charset="0"/>
              </a:rPr>
              <a:t>Singing?</a:t>
            </a:r>
          </a:p>
          <a:p>
            <a:pPr marL="990600" lvl="1" indent="-533400">
              <a:spcBef>
                <a:spcPct val="25000"/>
              </a:spcBef>
              <a:buFontTx/>
              <a:buNone/>
            </a:pPr>
            <a:endParaRPr lang="en-US" altLang="en-US" sz="4000">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6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40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24003"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6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260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2601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609600" indent="-609600">
              <a:spcBef>
                <a:spcPct val="25000"/>
              </a:spcBef>
            </a:pPr>
            <a:r>
              <a:rPr lang="en-US" altLang="en-US">
                <a:effectLst>
                  <a:outerShdw blurRad="38100" dist="38100" dir="2700000" algn="tl">
                    <a:srgbClr val="000000"/>
                  </a:outerShdw>
                </a:effectLst>
                <a:latin typeface="Arial" charset="0"/>
              </a:rPr>
              <a:t>Make melody using what?</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6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60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2605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609600" indent="-609600">
              <a:spcBef>
                <a:spcPct val="25000"/>
              </a:spcBef>
            </a:pPr>
            <a:r>
              <a:rPr lang="en-US" altLang="en-US">
                <a:effectLst>
                  <a:outerShdw blurRad="38100" dist="38100" dir="2700000" algn="tl">
                    <a:srgbClr val="000000"/>
                  </a:outerShdw>
                </a:effectLst>
                <a:latin typeface="Arial" charset="0"/>
              </a:rPr>
              <a:t>Make melody using what?</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Harp?</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700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70051"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Jesus said he would build his church (Matthew 16:18).</a:t>
            </a:r>
          </a:p>
          <a:p>
            <a:pPr>
              <a:spcBef>
                <a:spcPct val="10000"/>
              </a:spcBef>
            </a:pPr>
            <a:r>
              <a:rPr lang="en-US" altLang="en-US">
                <a:effectLst>
                  <a:outerShdw blurRad="38100" dist="38100" dir="2700000" algn="tl">
                    <a:srgbClr val="000000"/>
                  </a:outerShdw>
                </a:effectLst>
                <a:latin typeface="Arial" charset="0"/>
              </a:rPr>
              <a:t>Three thousand people obeyed the gospel on the Day of Pentecost, “were added to them” (Acts 2:41). </a:t>
            </a:r>
          </a:p>
          <a:p>
            <a:pPr>
              <a:spcBef>
                <a:spcPct val="10000"/>
              </a:spcBef>
            </a:pPr>
            <a:r>
              <a:rPr lang="en-US" altLang="en-US">
                <a:effectLst>
                  <a:outerShdw blurRad="38100" dist="38100" dir="2700000" algn="tl">
                    <a:srgbClr val="000000"/>
                  </a:outerShdw>
                </a:effectLst>
                <a:latin typeface="Arial" charset="0"/>
              </a:rPr>
              <a:t>Added to whom?</a:t>
            </a:r>
          </a:p>
          <a:p>
            <a:pPr>
              <a:spcBef>
                <a:spcPct val="10000"/>
              </a:spcBef>
            </a:pPr>
            <a:r>
              <a:rPr lang="en-US" altLang="en-US">
                <a:effectLst>
                  <a:outerShdw blurRad="38100" dist="38100" dir="2700000" algn="tl">
                    <a:srgbClr val="000000"/>
                  </a:outerShdw>
                </a:effectLst>
                <a:latin typeface="Arial" charset="0"/>
              </a:rPr>
              <a:t>Added to the church!</a:t>
            </a:r>
          </a:p>
          <a:p>
            <a:pPr>
              <a:spcBef>
                <a:spcPct val="10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7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80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2809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609600" indent="-609600">
              <a:spcBef>
                <a:spcPct val="25000"/>
              </a:spcBef>
            </a:pPr>
            <a:r>
              <a:rPr lang="en-US" altLang="en-US">
                <a:effectLst>
                  <a:outerShdw blurRad="38100" dist="38100" dir="2700000" algn="tl">
                    <a:srgbClr val="000000"/>
                  </a:outerShdw>
                </a:effectLst>
                <a:latin typeface="Arial" charset="0"/>
              </a:rPr>
              <a:t>Make melody using what?</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Harp?</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Piano?</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7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301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3014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609600" indent="-609600">
              <a:spcBef>
                <a:spcPct val="25000"/>
              </a:spcBef>
            </a:pPr>
            <a:r>
              <a:rPr lang="en-US" altLang="en-US">
                <a:effectLst>
                  <a:outerShdw blurRad="38100" dist="38100" dir="2700000" algn="tl">
                    <a:srgbClr val="000000"/>
                  </a:outerShdw>
                </a:effectLst>
                <a:latin typeface="Arial" charset="0"/>
              </a:rPr>
              <a:t>Make melody using what?</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Harp?</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Piano?</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Heart?</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7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321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3219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2"/>
            </a:pPr>
            <a:r>
              <a:rPr lang="en-US" altLang="en-US">
                <a:solidFill>
                  <a:schemeClr val="tx2"/>
                </a:solidFill>
                <a:effectLst>
                  <a:outerShdw blurRad="38100" dist="38100" dir="2700000" algn="tl">
                    <a:srgbClr val="000000"/>
                  </a:outerShdw>
                </a:effectLst>
                <a:latin typeface="Arial" charset="0"/>
              </a:rPr>
              <a:t>Music (Ephesians 5:19).</a:t>
            </a:r>
          </a:p>
          <a:p>
            <a:pPr marL="609600" indent="-609600">
              <a:spcBef>
                <a:spcPct val="25000"/>
              </a:spcBef>
            </a:pPr>
            <a:r>
              <a:rPr lang="en-US" altLang="en-US">
                <a:effectLst>
                  <a:outerShdw blurRad="38100" dist="38100" dir="2700000" algn="tl">
                    <a:srgbClr val="000000"/>
                  </a:outerShdw>
                </a:effectLst>
                <a:latin typeface="Arial" charset="0"/>
              </a:rPr>
              <a:t>What kind of music?</a:t>
            </a:r>
          </a:p>
          <a:p>
            <a:pPr marL="609600" indent="-609600">
              <a:spcBef>
                <a:spcPct val="25000"/>
              </a:spcBef>
            </a:pPr>
            <a:r>
              <a:rPr lang="en-US" altLang="en-US">
                <a:effectLst>
                  <a:outerShdw blurRad="38100" dist="38100" dir="2700000" algn="tl">
                    <a:srgbClr val="000000"/>
                  </a:outerShdw>
                </a:effectLst>
                <a:latin typeface="Arial" charset="0"/>
              </a:rPr>
              <a:t>Make melody using what?</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Harp?</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Piano?</a:t>
            </a:r>
          </a:p>
          <a:p>
            <a:pPr marL="990600" lvl="1" indent="-533400">
              <a:spcBef>
                <a:spcPct val="25000"/>
              </a:spcBef>
            </a:pPr>
            <a:r>
              <a:rPr lang="en-US" altLang="en-US" sz="4000">
                <a:solidFill>
                  <a:schemeClr val="tx2"/>
                </a:solidFill>
                <a:effectLst>
                  <a:outerShdw blurRad="38100" dist="38100" dir="2700000" algn="tl">
                    <a:srgbClr val="000000"/>
                  </a:outerShdw>
                </a:effectLst>
                <a:latin typeface="Arial" charset="0"/>
              </a:rPr>
              <a:t>Heart?</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7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280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Tree>
  </p:cSld>
  <p:clrMapOvr>
    <a:masterClrMapping/>
  </p:clrMapOvr>
  <p:timing>
    <p:tnLst>
      <p:par>
        <p:cTn id="1" dur="indefinite" restart="never" nodeType="tmRoot"/>
      </p:par>
    </p:tnLst>
  </p:timing>
</p:sld>
</file>

<file path=ppt/slides/slide17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383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3833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7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03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4038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endParaRPr lang="en-US" altLang="en-US">
              <a:effectLst>
                <a:outerShdw blurRad="38100" dist="38100" dir="2700000" algn="tl">
                  <a:srgbClr val="000000"/>
                </a:outerShdw>
              </a:effectLst>
              <a:latin typeface="Arial" charset="0"/>
            </a:endParaRPr>
          </a:p>
        </p:txBody>
      </p:sp>
      <p:sp>
        <p:nvSpPr>
          <p:cNvPr id="1040388" name="Rectangle 4"/>
          <p:cNvSpPr>
            <a:spLocks noChangeArrowheads="1"/>
          </p:cNvSpPr>
          <p:nvPr/>
        </p:nvSpPr>
        <p:spPr bwMode="auto">
          <a:xfrm>
            <a:off x="838200" y="2438400"/>
            <a:ext cx="7772400" cy="30480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concerning the collection for the saints, as I have given orders to the churches of Galatia, so you must do also: On the first day of the week let each one of you lay something aside, storing up as he may prosper, that there be no collections when I come” (1 Corinthians 16:1-2).</a:t>
            </a:r>
          </a:p>
        </p:txBody>
      </p:sp>
    </p:spTree>
  </p:cSld>
  <p:clrMapOvr>
    <a:masterClrMapping/>
  </p:clrMapOvr>
  <p:timing>
    <p:tnLst>
      <p:par>
        <p:cTn id="1" dur="indefinite" restart="never" nodeType="tmRoot"/>
      </p:par>
    </p:tnLst>
  </p:timing>
</p:sld>
</file>

<file path=ppt/slides/slide17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24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4243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7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321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32163"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latin typeface="Arial" charset="0"/>
              </a:rPr>
              <a:t>Giving (1 Corinthians 16:1-2; 2 Corinthians 9:7).</a:t>
            </a:r>
          </a:p>
          <a:p>
            <a:pPr marL="609600" indent="-609600">
              <a:spcBef>
                <a:spcPct val="25000"/>
              </a:spcBef>
              <a:buFontTx/>
              <a:buNone/>
            </a:pPr>
            <a:endParaRPr lang="en-US" altLang="en-US">
              <a:latin typeface="Arial" charset="0"/>
            </a:endParaRPr>
          </a:p>
          <a:p>
            <a:pPr marL="990600" lvl="1" indent="-533400">
              <a:spcBef>
                <a:spcPct val="25000"/>
              </a:spcBef>
              <a:buFontTx/>
              <a:buNone/>
            </a:pPr>
            <a:endParaRPr lang="en-US" altLang="en-US">
              <a:latin typeface="Arial" charset="0"/>
            </a:endParaRPr>
          </a:p>
        </p:txBody>
      </p:sp>
      <p:sp>
        <p:nvSpPr>
          <p:cNvPr id="732164" name="Rectangle 4"/>
          <p:cNvSpPr>
            <a:spLocks noChangeArrowheads="1"/>
          </p:cNvSpPr>
          <p:nvPr/>
        </p:nvSpPr>
        <p:spPr bwMode="auto">
          <a:xfrm>
            <a:off x="838200" y="2971800"/>
            <a:ext cx="7772400" cy="25146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“So let each one give as he purposes in his heart, not grudgingly or of necessity; for God loves a cheerful giver” (2 Corinthians 9:7).</a:t>
            </a:r>
          </a:p>
        </p:txBody>
      </p:sp>
    </p:spTree>
  </p:cSld>
  <p:clrMapOvr>
    <a:masterClrMapping/>
  </p:clrMapOvr>
  <p:timing>
    <p:tnLst>
      <p:par>
        <p:cTn id="1" dur="indefinite" restart="never" nodeType="tmRoot"/>
      </p:par>
    </p:tnLst>
  </p:timing>
</p:sld>
</file>

<file path=ppt/slides/slide17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44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44483"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7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301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3011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502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650243"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Jesus said he would build his church (Matthew 16:18).</a:t>
            </a:r>
          </a:p>
          <a:p>
            <a:pPr>
              <a:spcBef>
                <a:spcPct val="10000"/>
              </a:spcBef>
            </a:pPr>
            <a:r>
              <a:rPr lang="en-US" altLang="en-US">
                <a:effectLst>
                  <a:outerShdw blurRad="38100" dist="38100" dir="2700000" algn="tl">
                    <a:srgbClr val="000000"/>
                  </a:outerShdw>
                </a:effectLst>
                <a:latin typeface="Arial" charset="0"/>
              </a:rPr>
              <a:t>Three thousand people obeyed the gospel on the Day of Pentecost, “were added to them” (Acts 2:41). </a:t>
            </a:r>
          </a:p>
          <a:p>
            <a:pPr>
              <a:spcBef>
                <a:spcPct val="10000"/>
              </a:spcBef>
            </a:pPr>
            <a:r>
              <a:rPr lang="en-US" altLang="en-US">
                <a:effectLst>
                  <a:outerShdw blurRad="38100" dist="38100" dir="2700000" algn="tl">
                    <a:srgbClr val="000000"/>
                  </a:outerShdw>
                </a:effectLst>
                <a:latin typeface="Arial" charset="0"/>
              </a:rPr>
              <a:t>Added to whom?</a:t>
            </a:r>
          </a:p>
          <a:p>
            <a:pPr>
              <a:spcBef>
                <a:spcPct val="10000"/>
              </a:spcBef>
            </a:pPr>
            <a:r>
              <a:rPr lang="en-US" altLang="en-US">
                <a:effectLst>
                  <a:outerShdw blurRad="38100" dist="38100" dir="2700000" algn="tl">
                    <a:srgbClr val="000000"/>
                  </a:outerShdw>
                </a:effectLst>
                <a:latin typeface="Arial" charset="0"/>
              </a:rPr>
              <a:t>Added to the church!</a:t>
            </a:r>
          </a:p>
          <a:p>
            <a:pPr>
              <a:spcBef>
                <a:spcPct val="10000"/>
              </a:spcBef>
              <a:buFontTx/>
              <a:buNone/>
            </a:pPr>
            <a:endParaRPr lang="en-US" altLang="en-US">
              <a:effectLst>
                <a:outerShdw blurRad="38100" dist="38100" dir="2700000" algn="tl">
                  <a:srgbClr val="000000"/>
                </a:outerShdw>
              </a:effectLst>
              <a:latin typeface="Arial" charset="0"/>
            </a:endParaRPr>
          </a:p>
        </p:txBody>
      </p:sp>
      <p:sp>
        <p:nvSpPr>
          <p:cNvPr id="650244" name="Rectangle 4"/>
          <p:cNvSpPr>
            <a:spLocks noChangeArrowheads="1"/>
          </p:cNvSpPr>
          <p:nvPr/>
        </p:nvSpPr>
        <p:spPr bwMode="auto">
          <a:xfrm>
            <a:off x="457200" y="4267200"/>
            <a:ext cx="8077200" cy="22098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“And the Lord added to the church daily those who were being saved”</a:t>
            </a:r>
            <a:r>
              <a:rPr lang="en-US" altLang="en-US" sz="2800" i="1"/>
              <a:t> </a:t>
            </a:r>
            <a:r>
              <a:rPr lang="en-US" altLang="en-US" sz="2800" i="1">
                <a:solidFill>
                  <a:schemeClr val="bg2"/>
                </a:solidFill>
              </a:rPr>
              <a:t>(Acts 2:47).</a:t>
            </a:r>
          </a:p>
        </p:txBody>
      </p:sp>
    </p:spTree>
  </p:cSld>
  <p:clrMapOvr>
    <a:masterClrMapping/>
  </p:clrMapOvr>
  <p:timing>
    <p:tnLst>
      <p:par>
        <p:cTn id="1" dur="indefinite" restart="never" nodeType="tmRoot"/>
      </p:par>
    </p:tnLst>
  </p:timing>
</p:sld>
</file>

<file path=ppt/slides/slide18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65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4653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Saturday?</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8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85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4857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Saturday?</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Thursday?</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8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06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5062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Saturday?</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Thursday?</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Sunday (first day of the week)?</a:t>
            </a:r>
            <a:endParaRPr lang="en-US" altLang="en-US">
              <a:effectLst>
                <a:outerShdw blurRad="38100" dist="38100" dir="2700000" algn="tl">
                  <a:srgbClr val="000000"/>
                </a:outerShdw>
              </a:effectLst>
              <a:latin typeface="Arial" charset="0"/>
            </a:endParaRP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8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26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5267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Saturday?</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Thursday?</a:t>
            </a:r>
          </a:p>
          <a:p>
            <a:pPr marL="990600" lvl="1" indent="-533400">
              <a:spcBef>
                <a:spcPct val="25000"/>
              </a:spcBef>
            </a:pPr>
            <a:r>
              <a:rPr lang="en-US" altLang="en-US" sz="4000">
                <a:solidFill>
                  <a:schemeClr val="tx2"/>
                </a:solidFill>
                <a:effectLst>
                  <a:outerShdw blurRad="38100" dist="38100" dir="2700000" algn="tl">
                    <a:srgbClr val="000000"/>
                  </a:outerShdw>
                </a:effectLst>
                <a:latin typeface="Arial" charset="0"/>
              </a:rPr>
              <a:t>Sunday (first day of the week)?</a:t>
            </a:r>
            <a:endParaRPr lang="en-US" altLang="en-US" sz="4000">
              <a:effectLst>
                <a:outerShdw blurRad="38100" dist="38100" dir="2700000" algn="tl">
                  <a:srgbClr val="000000"/>
                </a:outerShdw>
              </a:effectLst>
              <a:latin typeface="Arial" charset="0"/>
            </a:endParaRPr>
          </a:p>
          <a:p>
            <a:pPr marL="990600" lvl="1" indent="-533400">
              <a:spcBef>
                <a:spcPct val="25000"/>
              </a:spcBef>
              <a:buFontTx/>
              <a:buNone/>
            </a:pPr>
            <a:endParaRPr lang="en-US" altLang="en-US" sz="4000">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8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47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54723"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990600" lvl="1" indent="-533400">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8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342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3421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609600" indent="-609600">
              <a:spcBef>
                <a:spcPct val="25000"/>
              </a:spcBef>
            </a:pPr>
            <a:r>
              <a:rPr lang="en-US" altLang="en-US">
                <a:effectLst>
                  <a:outerShdw blurRad="38100" dist="38100" dir="2700000" algn="tl">
                    <a:srgbClr val="000000"/>
                  </a:outerShdw>
                </a:effectLst>
                <a:latin typeface="Arial" charset="0"/>
              </a:rPr>
              <a:t>What method should be used?</a:t>
            </a:r>
          </a:p>
        </p:txBody>
      </p:sp>
    </p:spTree>
  </p:cSld>
  <p:clrMapOvr>
    <a:masterClrMapping/>
  </p:clrMapOvr>
  <p:timing>
    <p:tnLst>
      <p:par>
        <p:cTn id="1" dur="indefinite" restart="never" nodeType="tmRoot"/>
      </p:par>
    </p:tnLst>
  </p:timing>
</p:sld>
</file>

<file path=ppt/slides/slide18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67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5677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609600" indent="-609600">
              <a:spcBef>
                <a:spcPct val="25000"/>
              </a:spcBef>
            </a:pPr>
            <a:r>
              <a:rPr lang="en-US" altLang="en-US">
                <a:effectLst>
                  <a:outerShdw blurRad="38100" dist="38100" dir="2700000" algn="tl">
                    <a:srgbClr val="000000"/>
                  </a:outerShdw>
                </a:effectLst>
                <a:latin typeface="Arial" charset="0"/>
              </a:rPr>
              <a:t>What method should be used?</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Tithing (mandatory 10%)?</a:t>
            </a:r>
          </a:p>
        </p:txBody>
      </p:sp>
    </p:spTree>
  </p:cSld>
  <p:clrMapOvr>
    <a:masterClrMapping/>
  </p:clrMapOvr>
  <p:timing>
    <p:tnLst>
      <p:par>
        <p:cTn id="1" dur="indefinite" restart="never" nodeType="tmRoot"/>
      </p:par>
    </p:tnLst>
  </p:timing>
</p:sld>
</file>

<file path=ppt/slides/slide18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88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5881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609600" indent="-609600">
              <a:spcBef>
                <a:spcPct val="25000"/>
              </a:spcBef>
            </a:pPr>
            <a:r>
              <a:rPr lang="en-US" altLang="en-US">
                <a:effectLst>
                  <a:outerShdw blurRad="38100" dist="38100" dir="2700000" algn="tl">
                    <a:srgbClr val="000000"/>
                  </a:outerShdw>
                </a:effectLst>
                <a:latin typeface="Arial" charset="0"/>
              </a:rPr>
              <a:t>What method should be used?</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Tithing (mandatory 10%)?</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Bake sales?</a:t>
            </a:r>
          </a:p>
        </p:txBody>
      </p:sp>
    </p:spTree>
  </p:cSld>
  <p:clrMapOvr>
    <a:masterClrMapping/>
  </p:clrMapOvr>
  <p:timing>
    <p:tnLst>
      <p:par>
        <p:cTn id="1" dur="indefinite" restart="never" nodeType="tmRoot"/>
      </p:par>
    </p:tnLst>
  </p:timing>
</p:sld>
</file>

<file path=ppt/slides/slide18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608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6086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609600" indent="-609600">
              <a:spcBef>
                <a:spcPct val="25000"/>
              </a:spcBef>
            </a:pPr>
            <a:r>
              <a:rPr lang="en-US" altLang="en-US">
                <a:effectLst>
                  <a:outerShdw blurRad="38100" dist="38100" dir="2700000" algn="tl">
                    <a:srgbClr val="000000"/>
                  </a:outerShdw>
                </a:effectLst>
                <a:latin typeface="Arial" charset="0"/>
              </a:rPr>
              <a:t>What method should be used?</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Tithing (mandatory 10%)?</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Bake sales?</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Freewill?</a:t>
            </a:r>
          </a:p>
        </p:txBody>
      </p:sp>
    </p:spTree>
  </p:cSld>
  <p:clrMapOvr>
    <a:masterClrMapping/>
  </p:clrMapOvr>
  <p:timing>
    <p:tnLst>
      <p:par>
        <p:cTn id="1" dur="indefinite" restart="never" nodeType="tmRoot"/>
      </p:par>
    </p:tnLst>
  </p:timing>
</p:sld>
</file>

<file path=ppt/slides/slide18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629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6291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3"/>
            </a:pPr>
            <a:r>
              <a:rPr lang="en-US" altLang="en-US">
                <a:solidFill>
                  <a:schemeClr val="tx2"/>
                </a:solidFill>
                <a:effectLst>
                  <a:outerShdw blurRad="38100" dist="38100" dir="2700000" algn="tl">
                    <a:srgbClr val="000000"/>
                  </a:outerShdw>
                </a:effectLst>
                <a:latin typeface="Arial" charset="0"/>
              </a:rPr>
              <a:t>Giving (1 Corinthians 16:1-2; 2 Corinthians 9:7).</a:t>
            </a:r>
          </a:p>
          <a:p>
            <a:pPr marL="609600" indent="-609600">
              <a:spcBef>
                <a:spcPct val="25000"/>
              </a:spcBef>
            </a:pPr>
            <a:r>
              <a:rPr lang="en-US" altLang="en-US">
                <a:effectLst>
                  <a:outerShdw blurRad="38100" dist="38100" dir="2700000" algn="tl">
                    <a:srgbClr val="000000"/>
                  </a:outerShdw>
                </a:effectLst>
                <a:latin typeface="Arial" charset="0"/>
              </a:rPr>
              <a:t>When should it be done?</a:t>
            </a:r>
          </a:p>
          <a:p>
            <a:pPr marL="609600" indent="-609600">
              <a:spcBef>
                <a:spcPct val="25000"/>
              </a:spcBef>
            </a:pPr>
            <a:r>
              <a:rPr lang="en-US" altLang="en-US">
                <a:effectLst>
                  <a:outerShdw blurRad="38100" dist="38100" dir="2700000" algn="tl">
                    <a:srgbClr val="000000"/>
                  </a:outerShdw>
                </a:effectLst>
                <a:latin typeface="Arial" charset="0"/>
              </a:rPr>
              <a:t>What method should be used?</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Tithing (mandatory 10%)?</a:t>
            </a:r>
          </a:p>
          <a:p>
            <a:pPr marL="990600" lvl="1" indent="-533400">
              <a:spcBef>
                <a:spcPct val="25000"/>
              </a:spcBef>
            </a:pPr>
            <a:r>
              <a:rPr lang="en-US" altLang="en-US">
                <a:solidFill>
                  <a:schemeClr val="tx2"/>
                </a:solidFill>
                <a:effectLst>
                  <a:outerShdw blurRad="38100" dist="38100" dir="2700000" algn="tl">
                    <a:srgbClr val="000000"/>
                  </a:outerShdw>
                </a:effectLst>
                <a:latin typeface="Arial" charset="0"/>
              </a:rPr>
              <a:t>Bake sales?</a:t>
            </a:r>
          </a:p>
          <a:p>
            <a:pPr marL="990600" lvl="1" indent="-533400">
              <a:spcBef>
                <a:spcPct val="25000"/>
              </a:spcBef>
            </a:pPr>
            <a:r>
              <a:rPr lang="en-US" altLang="en-US" sz="4000">
                <a:solidFill>
                  <a:schemeClr val="tx2"/>
                </a:solidFill>
                <a:effectLst>
                  <a:outerShdw blurRad="38100" dist="38100" dir="2700000" algn="tl">
                    <a:srgbClr val="000000"/>
                  </a:outerShdw>
                </a:effectLst>
                <a:latin typeface="Arial" charset="0"/>
              </a:rPr>
              <a:t>Freewill?</a:t>
            </a: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720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72099"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Jesus said he would build his church (Matthew 16:18).</a:t>
            </a:r>
          </a:p>
          <a:p>
            <a:pPr>
              <a:spcBef>
                <a:spcPct val="10000"/>
              </a:spcBef>
            </a:pPr>
            <a:r>
              <a:rPr lang="en-US" altLang="en-US">
                <a:effectLst>
                  <a:outerShdw blurRad="38100" dist="38100" dir="2700000" algn="tl">
                    <a:srgbClr val="000000"/>
                  </a:outerShdw>
                </a:effectLst>
                <a:latin typeface="Arial" charset="0"/>
              </a:rPr>
              <a:t>Three thousand people obeyed the gospel on the Day of Pentecost, “were added to them” (Acts 2:41). </a:t>
            </a:r>
          </a:p>
          <a:p>
            <a:pPr>
              <a:spcBef>
                <a:spcPct val="10000"/>
              </a:spcBef>
            </a:pPr>
            <a:r>
              <a:rPr lang="en-US" altLang="en-US">
                <a:effectLst>
                  <a:outerShdw blurRad="38100" dist="38100" dir="2700000" algn="tl">
                    <a:srgbClr val="000000"/>
                  </a:outerShdw>
                </a:effectLst>
                <a:latin typeface="Arial" charset="0"/>
              </a:rPr>
              <a:t>Added to whom?</a:t>
            </a:r>
          </a:p>
          <a:p>
            <a:pPr>
              <a:spcBef>
                <a:spcPct val="10000"/>
              </a:spcBef>
            </a:pPr>
            <a:r>
              <a:rPr lang="en-US" altLang="en-US">
                <a:effectLst>
                  <a:outerShdw blurRad="38100" dist="38100" dir="2700000" algn="tl">
                    <a:srgbClr val="000000"/>
                  </a:outerShdw>
                </a:effectLst>
                <a:latin typeface="Arial" charset="0"/>
              </a:rPr>
              <a:t>Added to the church!</a:t>
            </a:r>
          </a:p>
          <a:p>
            <a:pPr>
              <a:spcBef>
                <a:spcPct val="10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9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362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Tree>
  </p:cSld>
  <p:clrMapOvr>
    <a:masterClrMapping/>
  </p:clrMapOvr>
  <p:timing>
    <p:tnLst>
      <p:par>
        <p:cTn id="1" dur="indefinite" restart="never" nodeType="tmRoot"/>
      </p:par>
    </p:tnLst>
  </p:timing>
</p:sld>
</file>

<file path=ppt/slides/slide19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670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6701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4"/>
            </a:pPr>
            <a:r>
              <a:rPr lang="en-US" altLang="en-US">
                <a:solidFill>
                  <a:schemeClr val="tx2"/>
                </a:solidFill>
                <a:effectLst>
                  <a:outerShdw blurRad="38100" dist="38100" dir="2700000" algn="tl">
                    <a:srgbClr val="000000"/>
                  </a:outerShdw>
                </a:effectLst>
                <a:latin typeface="Arial" charset="0"/>
              </a:rPr>
              <a:t>Praying (Acts 2:42).</a:t>
            </a:r>
          </a:p>
        </p:txBody>
      </p:sp>
    </p:spTree>
  </p:cSld>
  <p:clrMapOvr>
    <a:masterClrMapping/>
  </p:clrMapOvr>
  <p:timing>
    <p:tnLst>
      <p:par>
        <p:cTn id="1" dur="indefinite" restart="never" nodeType="tmRoot"/>
      </p:par>
    </p:tnLst>
  </p:timing>
</p:sld>
</file>

<file path=ppt/slides/slide19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690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6905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4"/>
            </a:pPr>
            <a:r>
              <a:rPr lang="en-US" altLang="en-US">
                <a:solidFill>
                  <a:schemeClr val="tx2"/>
                </a:solidFill>
                <a:effectLst>
                  <a:outerShdw blurRad="38100" dist="38100" dir="2700000" algn="tl">
                    <a:srgbClr val="000000"/>
                  </a:outerShdw>
                </a:effectLst>
                <a:latin typeface="Arial" charset="0"/>
              </a:rPr>
              <a:t>Praying (Acts 2:42).</a:t>
            </a:r>
          </a:p>
        </p:txBody>
      </p:sp>
      <p:sp>
        <p:nvSpPr>
          <p:cNvPr id="1069060" name="Rectangle 4"/>
          <p:cNvSpPr>
            <a:spLocks noChangeArrowheads="1"/>
          </p:cNvSpPr>
          <p:nvPr/>
        </p:nvSpPr>
        <p:spPr bwMode="auto">
          <a:xfrm>
            <a:off x="838200" y="2971800"/>
            <a:ext cx="7772400" cy="25146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“And they continued steadfastly in the apostles’ doctrine and fellowship, in the breaking of bread, and in prayers” (Acts 2:42).</a:t>
            </a:r>
          </a:p>
        </p:txBody>
      </p:sp>
    </p:spTree>
  </p:cSld>
  <p:clrMapOvr>
    <a:masterClrMapping/>
  </p:clrMapOvr>
  <p:timing>
    <p:tnLst>
      <p:par>
        <p:cTn id="1" dur="indefinite" restart="never" nodeType="tmRoot"/>
      </p:par>
    </p:tnLst>
  </p:timing>
</p:sld>
</file>

<file path=ppt/slides/slide19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383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Tree>
  </p:cSld>
  <p:clrMapOvr>
    <a:masterClrMapping/>
  </p:clrMapOvr>
  <p:timing>
    <p:tnLst>
      <p:par>
        <p:cTn id="1" dur="indefinite" restart="never" nodeType="tmRoot"/>
      </p:par>
    </p:tnLst>
  </p:timing>
</p:sld>
</file>

<file path=ppt/slides/slide19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11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7110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5"/>
            </a:pPr>
            <a:r>
              <a:rPr lang="en-US" altLang="en-US">
                <a:solidFill>
                  <a:schemeClr val="tx2"/>
                </a:solidFill>
                <a:effectLst>
                  <a:outerShdw blurRad="38100" dist="38100" dir="2700000" algn="tl">
                    <a:srgbClr val="000000"/>
                  </a:outerShdw>
                </a:effectLst>
                <a:latin typeface="Arial" charset="0"/>
              </a:rPr>
              <a:t>Teaching/Preaching (Acts 11:26).</a:t>
            </a:r>
          </a:p>
        </p:txBody>
      </p:sp>
    </p:spTree>
  </p:cSld>
  <p:clrMapOvr>
    <a:masterClrMapping/>
  </p:clrMapOvr>
  <p:timing>
    <p:tnLst>
      <p:par>
        <p:cTn id="1" dur="indefinite" restart="never" nodeType="tmRoot"/>
      </p:par>
    </p:tnLst>
  </p:timing>
</p:sld>
</file>

<file path=ppt/slides/slide19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31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7315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startAt="5"/>
            </a:pPr>
            <a:r>
              <a:rPr lang="en-US" altLang="en-US">
                <a:solidFill>
                  <a:schemeClr val="tx2"/>
                </a:solidFill>
                <a:effectLst>
                  <a:outerShdw blurRad="38100" dist="38100" dir="2700000" algn="tl">
                    <a:srgbClr val="000000"/>
                  </a:outerShdw>
                </a:effectLst>
                <a:latin typeface="Arial" charset="0"/>
              </a:rPr>
              <a:t>Teaching/Preaching (Acts 11:26).</a:t>
            </a:r>
          </a:p>
        </p:txBody>
      </p:sp>
      <p:sp>
        <p:nvSpPr>
          <p:cNvPr id="1073156" name="Rectangle 4"/>
          <p:cNvSpPr>
            <a:spLocks noChangeArrowheads="1"/>
          </p:cNvSpPr>
          <p:nvPr/>
        </p:nvSpPr>
        <p:spPr bwMode="auto">
          <a:xfrm>
            <a:off x="838200" y="2514600"/>
            <a:ext cx="7772400" cy="32004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“Then Barnabas departed for Tarsus to seek Saul. And when he had found him, he brought him to Antioch. So it was that for a whole year they assembled with the church and taught a great many people. And the disciples were first called Christians in Antioch” (Acts 11:25-26).</a:t>
            </a:r>
          </a:p>
        </p:txBody>
      </p:sp>
    </p:spTree>
  </p:cSld>
  <p:clrMapOvr>
    <a:masterClrMapping/>
  </p:clrMapOvr>
  <p:timing>
    <p:tnLst>
      <p:par>
        <p:cTn id="1" dur="indefinite" restart="never" nodeType="tmRoot"/>
      </p:par>
    </p:tnLst>
  </p:timing>
</p:sld>
</file>

<file path=ppt/slides/slide19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403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Tree>
  </p:cSld>
  <p:clrMapOvr>
    <a:masterClrMapping/>
  </p:clrMapOvr>
  <p:timing>
    <p:tnLst>
      <p:par>
        <p:cTn id="1" dur="indefinite" restart="never" nodeType="tmRoot"/>
      </p:par>
    </p:tnLst>
  </p:timing>
</p:sld>
</file>

<file path=ppt/slides/slide19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52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75203"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(1 Corinthians 11:23-25).</a:t>
            </a:r>
          </a:p>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Singing (Ephesians 5:19).</a:t>
            </a:r>
          </a:p>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Giving (1 Corinthians 16:1-2).</a:t>
            </a:r>
          </a:p>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Prayer (Acts 2:42).</a:t>
            </a:r>
          </a:p>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Teaching/Preaching (Acts 11:25-26).</a:t>
            </a:r>
          </a:p>
          <a:p>
            <a:pPr marL="609600" indent="-6096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9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72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7725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The Lord’s Supper (1 Corinthians 11:23-25).</a:t>
            </a:r>
          </a:p>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Singing (Ephesians 5:19).</a:t>
            </a:r>
          </a:p>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Giving (1 Corinthians 16:1-2).</a:t>
            </a:r>
          </a:p>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Prayer (Acts 2:42).</a:t>
            </a:r>
          </a:p>
          <a:p>
            <a:pPr marL="609600" indent="-609600">
              <a:spcBef>
                <a:spcPct val="25000"/>
              </a:spcBef>
              <a:buFontTx/>
              <a:buAutoNum type="arabicPeriod"/>
            </a:pPr>
            <a:r>
              <a:rPr lang="en-US" altLang="en-US">
                <a:solidFill>
                  <a:schemeClr val="tx2"/>
                </a:solidFill>
                <a:effectLst>
                  <a:outerShdw blurRad="38100" dist="38100" dir="2700000" algn="tl">
                    <a:srgbClr val="000000"/>
                  </a:outerShdw>
                </a:effectLst>
                <a:latin typeface="Arial" charset="0"/>
              </a:rPr>
              <a:t>Teaching/Preaching (Acts 11:25-26).</a:t>
            </a:r>
          </a:p>
          <a:p>
            <a:pPr marL="609600" indent="-609600">
              <a:spcBef>
                <a:spcPct val="25000"/>
              </a:spcBef>
              <a:buFontTx/>
              <a:buNone/>
            </a:pPr>
            <a:endParaRPr lang="en-US" altLang="en-US">
              <a:solidFill>
                <a:schemeClr val="tx2"/>
              </a:solidFill>
              <a:effectLst>
                <a:outerShdw blurRad="38100" dist="38100" dir="2700000" algn="tl">
                  <a:srgbClr val="000000"/>
                </a:outerShdw>
              </a:effectLst>
              <a:latin typeface="Arial" charset="0"/>
            </a:endParaRPr>
          </a:p>
          <a:p>
            <a:pPr marL="609600" indent="-609600" algn="ctr">
              <a:spcBef>
                <a:spcPct val="25000"/>
              </a:spcBef>
              <a:buFontTx/>
              <a:buNone/>
            </a:pPr>
            <a:r>
              <a:rPr lang="en-US" altLang="en-US" i="1">
                <a:effectLst>
                  <a:outerShdw blurRad="38100" dist="38100" dir="2700000" algn="tl">
                    <a:srgbClr val="000000"/>
                  </a:outerShdw>
                </a:effectLst>
                <a:latin typeface="Arial" charset="0"/>
              </a:rPr>
              <a:t>These are the only acts of worship of the church found in the Bible!</a:t>
            </a:r>
          </a:p>
        </p:txBody>
      </p:sp>
    </p:spTree>
  </p:cSld>
  <p:clrMapOvr>
    <a:masterClrMapping/>
  </p:clrMapOvr>
  <p:timing>
    <p:tnLst>
      <p:par>
        <p:cTn id="1" dur="indefinite" restart="never" nodeType="tmRoot"/>
      </p:par>
    </p:tnLst>
  </p:timing>
</p:sld>
</file>

<file path=ppt/slides/slide19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424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379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Christ’s Church</a:t>
            </a:r>
            <a:endParaRPr lang="en-US" altLang="en-US" sz="480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440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Tree>
  </p:cSld>
  <p:clrMapOvr>
    <a:masterClrMapping/>
  </p:clrMapOvr>
  <p:timing>
    <p:tnLst>
      <p:par>
        <p:cTn id="1" dur="indefinite" restart="never" nodeType="tmRoot"/>
      </p:par>
    </p:tnLst>
  </p:timing>
</p:sld>
</file>

<file path=ppt/slides/slide20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92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79299"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pPr>
            <a:r>
              <a:rPr lang="en-US" altLang="en-US">
                <a:effectLst>
                  <a:outerShdw blurRad="38100" dist="38100" dir="2700000" algn="tl">
                    <a:srgbClr val="000000"/>
                  </a:outerShdw>
                </a:effectLst>
                <a:latin typeface="Arial" charset="0"/>
              </a:rPr>
              <a:t>What if someone decides to change the worship of the church or add some more acts of worship?</a:t>
            </a:r>
          </a:p>
        </p:txBody>
      </p:sp>
    </p:spTree>
  </p:cSld>
  <p:clrMapOvr>
    <a:masterClrMapping/>
  </p:clrMapOvr>
  <p:timing>
    <p:tnLst>
      <p:par>
        <p:cTn id="1" dur="indefinite" restart="never" nodeType="tmRoot"/>
      </p:par>
    </p:tnLst>
  </p:timing>
</p:sld>
</file>

<file path=ppt/slides/slide20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813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81347"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pPr>
            <a:r>
              <a:rPr lang="en-US" altLang="en-US">
                <a:effectLst>
                  <a:outerShdw blurRad="38100" dist="38100" dir="2700000" algn="tl">
                    <a:srgbClr val="000000"/>
                  </a:outerShdw>
                </a:effectLst>
                <a:latin typeface="Arial" charset="0"/>
              </a:rPr>
              <a:t>What if someone decides to change the worship of the church or add some more acts of worship?</a:t>
            </a:r>
          </a:p>
        </p:txBody>
      </p:sp>
      <p:sp>
        <p:nvSpPr>
          <p:cNvPr id="1081348" name="Rectangle 4"/>
          <p:cNvSpPr>
            <a:spLocks noChangeArrowheads="1"/>
          </p:cNvSpPr>
          <p:nvPr/>
        </p:nvSpPr>
        <p:spPr bwMode="auto">
          <a:xfrm>
            <a:off x="609600" y="3124200"/>
            <a:ext cx="7772400" cy="32004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“These people draw near to Me with their mouth, and honor Me with their lips, but their heart is far from Me. And in vain they worship Me, teaching as doctrines the commandments of men” (Matthew 15:8-9).</a:t>
            </a:r>
          </a:p>
        </p:txBody>
      </p:sp>
    </p:spTree>
  </p:cSld>
  <p:clrMapOvr>
    <a:masterClrMapping/>
  </p:clrMapOvr>
  <p:timing>
    <p:tnLst>
      <p:par>
        <p:cTn id="1" dur="indefinite" restart="never" nodeType="tmRoot"/>
      </p:par>
    </p:tnLst>
  </p:timing>
</p:sld>
</file>

<file path=ppt/slides/slide20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444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744451"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pPr>
            <a:r>
              <a:rPr lang="en-US" altLang="en-US">
                <a:effectLst>
                  <a:outerShdw blurRad="38100" dist="38100" dir="2700000" algn="tl">
                    <a:srgbClr val="000000"/>
                  </a:outerShdw>
                </a:effectLst>
                <a:latin typeface="Arial" charset="0"/>
              </a:rPr>
              <a:t>What if someone decides to change the worship of the church or add some more acts of worship?</a:t>
            </a:r>
          </a:p>
        </p:txBody>
      </p:sp>
    </p:spTree>
  </p:cSld>
  <p:clrMapOvr>
    <a:masterClrMapping/>
  </p:clrMapOvr>
  <p:timing>
    <p:tnLst>
      <p:par>
        <p:cTn id="1" dur="indefinite" restart="never" nodeType="tmRoot"/>
      </p:par>
    </p:tnLst>
  </p:timing>
</p:sld>
</file>

<file path=ppt/slides/slide20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833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Worship Of The Local Church</a:t>
            </a:r>
            <a:endParaRPr lang="en-US" altLang="en-US" sz="4800"/>
          </a:p>
        </p:txBody>
      </p:sp>
      <p:sp>
        <p:nvSpPr>
          <p:cNvPr id="1083395" name="Rectangle 3"/>
          <p:cNvSpPr>
            <a:spLocks noGrp="1" noChangeArrowheads="1"/>
          </p:cNvSpPr>
          <p:nvPr>
            <p:ph type="body" idx="1"/>
          </p:nvPr>
        </p:nvSpPr>
        <p:spPr>
          <a:xfrm>
            <a:off x="685800" y="1371600"/>
            <a:ext cx="8229600" cy="5486400"/>
          </a:xfrm>
          <a:noFill/>
          <a:ln/>
        </p:spPr>
        <p:txBody>
          <a:bodyPr/>
          <a:lstStyle/>
          <a:p>
            <a:pPr marL="609600" indent="-609600">
              <a:spcBef>
                <a:spcPct val="25000"/>
              </a:spcBef>
            </a:pPr>
            <a:r>
              <a:rPr lang="en-US" altLang="en-US">
                <a:effectLst>
                  <a:outerShdw blurRad="38100" dist="38100" dir="2700000" algn="tl">
                    <a:srgbClr val="000000"/>
                  </a:outerShdw>
                </a:effectLst>
                <a:latin typeface="Arial" charset="0"/>
              </a:rPr>
              <a:t>What if someone decides to change the worship of the church or add some more acts of worship?</a:t>
            </a:r>
          </a:p>
        </p:txBody>
      </p:sp>
      <p:sp>
        <p:nvSpPr>
          <p:cNvPr id="1083396" name="Rectangle 4"/>
          <p:cNvSpPr>
            <a:spLocks noChangeArrowheads="1"/>
          </p:cNvSpPr>
          <p:nvPr/>
        </p:nvSpPr>
        <p:spPr bwMode="auto">
          <a:xfrm>
            <a:off x="838200" y="4876800"/>
            <a:ext cx="7696200" cy="11906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5000"/>
              </a:spcBef>
            </a:pPr>
            <a:r>
              <a:rPr lang="en-US" altLang="en-US" sz="3600" i="1" u="sng">
                <a:solidFill>
                  <a:schemeClr val="tx2"/>
                </a:solidFill>
                <a:effectLst>
                  <a:outerShdw blurRad="38100" dist="38100" dir="2700000" algn="tl">
                    <a:srgbClr val="000000"/>
                  </a:outerShdw>
                </a:effectLst>
              </a:rPr>
              <a:t>Remember</a:t>
            </a:r>
            <a:r>
              <a:rPr lang="en-US" altLang="en-US" sz="3600" i="1">
                <a:solidFill>
                  <a:schemeClr val="tx2"/>
                </a:solidFill>
                <a:effectLst>
                  <a:outerShdw blurRad="38100" dist="38100" dir="2700000" algn="tl">
                    <a:srgbClr val="000000"/>
                  </a:outerShdw>
                </a:effectLst>
              </a:rPr>
              <a:t>:</a:t>
            </a:r>
            <a:r>
              <a:rPr lang="en-US" altLang="en-US" sz="3600" i="1">
                <a:solidFill>
                  <a:schemeClr val="tx2"/>
                </a:solidFill>
              </a:rPr>
              <a:t> </a:t>
            </a:r>
            <a:r>
              <a:rPr lang="en-US" altLang="en-US" sz="3600" i="1">
                <a:solidFill>
                  <a:schemeClr val="tx2"/>
                </a:solidFill>
                <a:effectLst>
                  <a:outerShdw blurRad="38100" dist="38100" dir="2700000" algn="tl">
                    <a:srgbClr val="000000"/>
                  </a:outerShdw>
                </a:effectLst>
              </a:rPr>
              <a:t>Christ is the head of the church!</a:t>
            </a: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741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74147" name="Rectangle 3"/>
          <p:cNvSpPr>
            <a:spLocks noGrp="1" noChangeArrowheads="1"/>
          </p:cNvSpPr>
          <p:nvPr>
            <p:ph type="body" idx="1"/>
          </p:nvPr>
        </p:nvSpPr>
        <p:spPr>
          <a:xfrm>
            <a:off x="685800" y="1371600"/>
            <a:ext cx="8229600" cy="5486400"/>
          </a:xfrm>
        </p:spPr>
        <p:txBody>
          <a:bodyPr/>
          <a:lstStyle/>
          <a:p>
            <a:pPr>
              <a:spcBef>
                <a:spcPct val="35000"/>
              </a:spcBef>
            </a:pPr>
            <a:r>
              <a:rPr lang="en-US" altLang="en-US">
                <a:effectLst>
                  <a:outerShdw blurRad="38100" dist="38100" dir="2700000" algn="tl">
                    <a:srgbClr val="000000"/>
                  </a:outerShdw>
                </a:effectLst>
                <a:latin typeface="Arial" charset="0"/>
              </a:rPr>
              <a:t>The Lord adds the saved to his church.</a:t>
            </a: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761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76195" name="Rectangle 3"/>
          <p:cNvSpPr>
            <a:spLocks noGrp="1" noChangeArrowheads="1"/>
          </p:cNvSpPr>
          <p:nvPr>
            <p:ph type="body" idx="1"/>
          </p:nvPr>
        </p:nvSpPr>
        <p:spPr>
          <a:xfrm>
            <a:off x="685800" y="1371600"/>
            <a:ext cx="8229600" cy="5486400"/>
          </a:xfrm>
        </p:spPr>
        <p:txBody>
          <a:bodyPr/>
          <a:lstStyle/>
          <a:p>
            <a:pPr>
              <a:spcBef>
                <a:spcPct val="35000"/>
              </a:spcBef>
            </a:pPr>
            <a:r>
              <a:rPr lang="en-US" altLang="en-US">
                <a:effectLst>
                  <a:outerShdw blurRad="38100" dist="38100" dir="2700000" algn="tl">
                    <a:srgbClr val="000000"/>
                  </a:outerShdw>
                </a:effectLst>
                <a:latin typeface="Arial" charset="0"/>
              </a:rPr>
              <a:t>The Lord adds the saved to his church.</a:t>
            </a:r>
          </a:p>
          <a:p>
            <a:pPr>
              <a:spcBef>
                <a:spcPct val="35000"/>
              </a:spcBef>
            </a:pPr>
            <a:r>
              <a:rPr lang="en-US" altLang="en-US">
                <a:effectLst>
                  <a:outerShdw blurRad="38100" dist="38100" dir="2700000" algn="tl">
                    <a:srgbClr val="000000"/>
                  </a:outerShdw>
                </a:effectLst>
                <a:latin typeface="Arial" charset="0"/>
              </a:rPr>
              <a:t>When people met the Lord’s conditions for forgiveness they were saved.</a:t>
            </a: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782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78243" name="Rectangle 3"/>
          <p:cNvSpPr>
            <a:spLocks noGrp="1" noChangeArrowheads="1"/>
          </p:cNvSpPr>
          <p:nvPr>
            <p:ph type="body" idx="1"/>
          </p:nvPr>
        </p:nvSpPr>
        <p:spPr>
          <a:xfrm>
            <a:off x="685800" y="1371600"/>
            <a:ext cx="8229600" cy="5486400"/>
          </a:xfrm>
        </p:spPr>
        <p:txBody>
          <a:bodyPr/>
          <a:lstStyle/>
          <a:p>
            <a:pPr>
              <a:spcBef>
                <a:spcPct val="35000"/>
              </a:spcBef>
            </a:pPr>
            <a:r>
              <a:rPr lang="en-US" altLang="en-US">
                <a:effectLst>
                  <a:outerShdw blurRad="38100" dist="38100" dir="2700000" algn="tl">
                    <a:srgbClr val="000000"/>
                  </a:outerShdw>
                </a:effectLst>
                <a:latin typeface="Arial" charset="0"/>
              </a:rPr>
              <a:t>The Lord adds the saved to his church.</a:t>
            </a:r>
          </a:p>
          <a:p>
            <a:pPr>
              <a:spcBef>
                <a:spcPct val="35000"/>
              </a:spcBef>
            </a:pPr>
            <a:r>
              <a:rPr lang="en-US" altLang="en-US">
                <a:effectLst>
                  <a:outerShdw blurRad="38100" dist="38100" dir="2700000" algn="tl">
                    <a:srgbClr val="000000"/>
                  </a:outerShdw>
                </a:effectLst>
                <a:latin typeface="Arial" charset="0"/>
              </a:rPr>
              <a:t>When people met the Lord’s conditions for forgiveness they were saved.</a:t>
            </a:r>
          </a:p>
          <a:p>
            <a:pPr>
              <a:spcBef>
                <a:spcPct val="35000"/>
              </a:spcBef>
            </a:pPr>
            <a:r>
              <a:rPr lang="en-US" altLang="en-US">
                <a:effectLst>
                  <a:outerShdw blurRad="38100" dist="38100" dir="2700000" algn="tl">
                    <a:srgbClr val="000000"/>
                  </a:outerShdw>
                </a:effectLst>
                <a:latin typeface="Arial" charset="0"/>
              </a:rPr>
              <a:t>When they were saved, the Lord put them in his church.</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802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Beginning Of The Church</a:t>
            </a:r>
            <a:endParaRPr lang="en-US" altLang="en-US" sz="4800"/>
          </a:p>
        </p:txBody>
      </p:sp>
      <p:sp>
        <p:nvSpPr>
          <p:cNvPr id="780291" name="Rectangle 3"/>
          <p:cNvSpPr>
            <a:spLocks noGrp="1" noChangeArrowheads="1"/>
          </p:cNvSpPr>
          <p:nvPr>
            <p:ph type="body" idx="1"/>
          </p:nvPr>
        </p:nvSpPr>
        <p:spPr>
          <a:xfrm>
            <a:off x="685800" y="1371600"/>
            <a:ext cx="8229600" cy="5486400"/>
          </a:xfrm>
        </p:spPr>
        <p:txBody>
          <a:bodyPr/>
          <a:lstStyle/>
          <a:p>
            <a:pPr>
              <a:spcBef>
                <a:spcPct val="35000"/>
              </a:spcBef>
            </a:pPr>
            <a:r>
              <a:rPr lang="en-US" altLang="en-US">
                <a:effectLst>
                  <a:outerShdw blurRad="38100" dist="38100" dir="2700000" algn="tl">
                    <a:srgbClr val="000000"/>
                  </a:outerShdw>
                </a:effectLst>
                <a:latin typeface="Arial" charset="0"/>
              </a:rPr>
              <a:t>The Lord adds the saved to his church.</a:t>
            </a:r>
          </a:p>
          <a:p>
            <a:pPr>
              <a:spcBef>
                <a:spcPct val="35000"/>
              </a:spcBef>
            </a:pPr>
            <a:r>
              <a:rPr lang="en-US" altLang="en-US">
                <a:effectLst>
                  <a:outerShdw blurRad="38100" dist="38100" dir="2700000" algn="tl">
                    <a:srgbClr val="000000"/>
                  </a:outerShdw>
                </a:effectLst>
                <a:latin typeface="Arial" charset="0"/>
              </a:rPr>
              <a:t>When people met the Lord’s conditions for forgiveness they were saved.</a:t>
            </a:r>
          </a:p>
          <a:p>
            <a:pPr>
              <a:spcBef>
                <a:spcPct val="35000"/>
              </a:spcBef>
            </a:pPr>
            <a:r>
              <a:rPr lang="en-US" altLang="en-US">
                <a:effectLst>
                  <a:outerShdw blurRad="38100" dist="38100" dir="2700000" algn="tl">
                    <a:srgbClr val="000000"/>
                  </a:outerShdw>
                </a:effectLst>
                <a:latin typeface="Arial" charset="0"/>
              </a:rPr>
              <a:t>When they were saved, the Lord put them in his church.</a:t>
            </a:r>
          </a:p>
          <a:p>
            <a:pPr>
              <a:spcBef>
                <a:spcPct val="35000"/>
              </a:spcBef>
            </a:pPr>
            <a:r>
              <a:rPr lang="en-US" altLang="en-US">
                <a:effectLst>
                  <a:outerShdw blurRad="38100" dist="38100" dir="2700000" algn="tl">
                    <a:srgbClr val="000000"/>
                  </a:outerShdw>
                </a:effectLst>
                <a:latin typeface="Arial" charset="0"/>
              </a:rPr>
              <a:t>Christ adds people to his spiritual body of saved people (the church) when they meet his terms for forgiveness of sins.	</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82338" name="Rectangle 2"/>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Beginning Of The Church</a:t>
            </a: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84386" name="Oval 2"/>
          <p:cNvSpPr>
            <a:spLocks noChangeArrowheads="1"/>
          </p:cNvSpPr>
          <p:nvPr/>
        </p:nvSpPr>
        <p:spPr bwMode="auto">
          <a:xfrm>
            <a:off x="6172200" y="3276600"/>
            <a:ext cx="2438400" cy="2057400"/>
          </a:xfrm>
          <a:prstGeom prst="ellipse">
            <a:avLst/>
          </a:prstGeom>
          <a:solidFill>
            <a:schemeClr val="accent2"/>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effectLst>
                  <a:outerShdw blurRad="38100" dist="38100" dir="2700000" algn="tl">
                    <a:srgbClr val="FFFFFF"/>
                  </a:outerShdw>
                </a:effectLst>
              </a:rPr>
              <a:t>Church</a:t>
            </a:r>
          </a:p>
        </p:txBody>
      </p:sp>
      <p:pic>
        <p:nvPicPr>
          <p:cNvPr id="784387" name="Picture 3"/>
          <p:cNvPicPr>
            <a:picLocks noChangeAspect="1" noChangeArrowheads="1"/>
          </p:cNvPicPr>
          <p:nvPr>
            <p:ph sz="half" idx="2"/>
          </p:nvPr>
        </p:nvPicPr>
        <p:blipFill>
          <a:blip r:embed="rId3">
            <a:extLst>
              <a:ext uri="{28A0092B-C50C-407E-A947-70E740481C1C}">
                <a14:useLocalDpi xmlns:a14="http://schemas.microsoft.com/office/drawing/2010/main" val="0"/>
              </a:ext>
            </a:extLst>
          </a:blip>
          <a:srcRect r="7549"/>
          <a:stretch>
            <a:fillRect/>
          </a:stretch>
        </p:blipFill>
        <p:spPr>
          <a:xfrm>
            <a:off x="990600" y="3733800"/>
            <a:ext cx="990600" cy="1600200"/>
          </a:xfrm>
          <a:noFill/>
          <a:ln w="25400">
            <a:solidFill>
              <a:srgbClr val="000099"/>
            </a:solidFill>
            <a:miter lim="800000"/>
            <a:headEnd/>
            <a:tailEnd/>
          </a:ln>
        </p:spPr>
      </p:pic>
      <p:sp>
        <p:nvSpPr>
          <p:cNvPr id="784388" name="Rectangle 4"/>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Beginning Of The Church</a:t>
            </a: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86434" name="Oval 2"/>
          <p:cNvSpPr>
            <a:spLocks noChangeArrowheads="1"/>
          </p:cNvSpPr>
          <p:nvPr/>
        </p:nvSpPr>
        <p:spPr bwMode="auto">
          <a:xfrm>
            <a:off x="6172200" y="3276600"/>
            <a:ext cx="2438400" cy="2057400"/>
          </a:xfrm>
          <a:prstGeom prst="ellipse">
            <a:avLst/>
          </a:prstGeom>
          <a:solidFill>
            <a:schemeClr val="accent2"/>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effectLst>
                  <a:outerShdw blurRad="38100" dist="38100" dir="2700000" algn="tl">
                    <a:srgbClr val="FFFFFF"/>
                  </a:outerShdw>
                </a:effectLst>
              </a:rPr>
              <a:t>Church</a:t>
            </a:r>
          </a:p>
        </p:txBody>
      </p:sp>
      <p:sp>
        <p:nvSpPr>
          <p:cNvPr id="786435" name="Text Box 3"/>
          <p:cNvSpPr txBox="1">
            <a:spLocks noChangeArrowheads="1"/>
          </p:cNvSpPr>
          <p:nvPr/>
        </p:nvSpPr>
        <p:spPr bwMode="auto">
          <a:xfrm>
            <a:off x="2362200" y="3810000"/>
            <a:ext cx="3487738" cy="1562100"/>
          </a:xfrm>
          <a:prstGeom prst="rect">
            <a:avLst/>
          </a:prstGeom>
          <a:noFill/>
          <a:ln w="9525">
            <a:solidFill>
              <a:schemeClr val="tx2"/>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r>
              <a:rPr lang="en-US" altLang="en-US" u="sng">
                <a:solidFill>
                  <a:schemeClr val="tx2"/>
                </a:solidFill>
                <a:effectLst>
                  <a:outerShdw blurRad="38100" dist="38100" dir="2700000" algn="tl">
                    <a:srgbClr val="000000"/>
                  </a:outerShdw>
                </a:effectLst>
                <a:latin typeface="Arial" charset="0"/>
              </a:rPr>
              <a:t>When man</a:t>
            </a:r>
            <a:r>
              <a:rPr lang="en-US" altLang="en-US">
                <a:solidFill>
                  <a:schemeClr val="tx2"/>
                </a:solidFill>
                <a:effectLst>
                  <a:outerShdw blurRad="38100" dist="38100" dir="2700000" algn="tl">
                    <a:srgbClr val="000000"/>
                  </a:outerShdw>
                </a:effectLst>
                <a:latin typeface="Arial" charset="0"/>
              </a:rPr>
              <a:t>:</a:t>
            </a:r>
          </a:p>
          <a:p>
            <a:pPr>
              <a:buFontTx/>
              <a:buAutoNum type="arabicPeriod"/>
            </a:pPr>
            <a:r>
              <a:rPr lang="en-US" altLang="en-US">
                <a:solidFill>
                  <a:schemeClr val="tx2"/>
                </a:solidFill>
                <a:effectLst>
                  <a:outerShdw blurRad="38100" dist="38100" dir="2700000" algn="tl">
                    <a:srgbClr val="000000"/>
                  </a:outerShdw>
                </a:effectLst>
                <a:latin typeface="Arial" charset="0"/>
              </a:rPr>
              <a:t>Believes</a:t>
            </a:r>
          </a:p>
          <a:p>
            <a:pPr>
              <a:buFontTx/>
              <a:buAutoNum type="arabicPeriod"/>
            </a:pPr>
            <a:r>
              <a:rPr lang="en-US" altLang="en-US">
                <a:solidFill>
                  <a:schemeClr val="tx2"/>
                </a:solidFill>
                <a:effectLst>
                  <a:outerShdw blurRad="38100" dist="38100" dir="2700000" algn="tl">
                    <a:srgbClr val="000000"/>
                  </a:outerShdw>
                </a:effectLst>
                <a:latin typeface="Arial" charset="0"/>
              </a:rPr>
              <a:t>Repents</a:t>
            </a:r>
          </a:p>
          <a:p>
            <a:pPr>
              <a:buFontTx/>
              <a:buAutoNum type="arabicPeriod"/>
            </a:pPr>
            <a:r>
              <a:rPr lang="en-US" altLang="en-US">
                <a:solidFill>
                  <a:schemeClr val="tx2"/>
                </a:solidFill>
                <a:effectLst>
                  <a:outerShdw blurRad="38100" dist="38100" dir="2700000" algn="tl">
                    <a:srgbClr val="000000"/>
                  </a:outerShdw>
                </a:effectLst>
                <a:latin typeface="Arial" charset="0"/>
              </a:rPr>
              <a:t>&amp; Is Baptized…</a:t>
            </a:r>
          </a:p>
        </p:txBody>
      </p:sp>
      <p:pic>
        <p:nvPicPr>
          <p:cNvPr id="786436" name="Picture 4"/>
          <p:cNvPicPr>
            <a:picLocks noChangeAspect="1" noChangeArrowheads="1"/>
          </p:cNvPicPr>
          <p:nvPr>
            <p:ph sz="half" idx="2"/>
          </p:nvPr>
        </p:nvPicPr>
        <p:blipFill>
          <a:blip r:embed="rId3">
            <a:extLst>
              <a:ext uri="{28A0092B-C50C-407E-A947-70E740481C1C}">
                <a14:useLocalDpi xmlns:a14="http://schemas.microsoft.com/office/drawing/2010/main" val="0"/>
              </a:ext>
            </a:extLst>
          </a:blip>
          <a:srcRect r="7549"/>
          <a:stretch>
            <a:fillRect/>
          </a:stretch>
        </p:blipFill>
        <p:spPr>
          <a:xfrm>
            <a:off x="990600" y="3733800"/>
            <a:ext cx="990600" cy="1600200"/>
          </a:xfrm>
          <a:noFill/>
          <a:ln w="25400">
            <a:solidFill>
              <a:srgbClr val="000099"/>
            </a:solidFill>
            <a:miter lim="800000"/>
            <a:headEnd/>
            <a:tailEnd/>
          </a:ln>
        </p:spPr>
      </p:pic>
      <p:sp>
        <p:nvSpPr>
          <p:cNvPr id="786437" name="Rectangle 5"/>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Beginning Of The Church</a:t>
            </a:r>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88482" name="Oval 2"/>
          <p:cNvSpPr>
            <a:spLocks noChangeArrowheads="1"/>
          </p:cNvSpPr>
          <p:nvPr/>
        </p:nvSpPr>
        <p:spPr bwMode="auto">
          <a:xfrm>
            <a:off x="6172200" y="3276600"/>
            <a:ext cx="2438400" cy="2057400"/>
          </a:xfrm>
          <a:prstGeom prst="ellipse">
            <a:avLst/>
          </a:prstGeom>
          <a:solidFill>
            <a:schemeClr val="accent2"/>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effectLst>
                  <a:outerShdw blurRad="38100" dist="38100" dir="2700000" algn="tl">
                    <a:srgbClr val="FFFFFF"/>
                  </a:outerShdw>
                </a:effectLst>
              </a:rPr>
              <a:t>Church</a:t>
            </a:r>
          </a:p>
        </p:txBody>
      </p:sp>
      <p:sp>
        <p:nvSpPr>
          <p:cNvPr id="788483" name="Text Box 3"/>
          <p:cNvSpPr txBox="1">
            <a:spLocks noChangeArrowheads="1"/>
          </p:cNvSpPr>
          <p:nvPr/>
        </p:nvSpPr>
        <p:spPr bwMode="auto">
          <a:xfrm>
            <a:off x="2362200" y="3810000"/>
            <a:ext cx="3487738" cy="1562100"/>
          </a:xfrm>
          <a:prstGeom prst="rect">
            <a:avLst/>
          </a:prstGeom>
          <a:noFill/>
          <a:ln w="9525">
            <a:solidFill>
              <a:schemeClr val="tx2"/>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r>
              <a:rPr lang="en-US" altLang="en-US" u="sng">
                <a:solidFill>
                  <a:schemeClr val="tx2"/>
                </a:solidFill>
                <a:effectLst>
                  <a:outerShdw blurRad="38100" dist="38100" dir="2700000" algn="tl">
                    <a:srgbClr val="000000"/>
                  </a:outerShdw>
                </a:effectLst>
                <a:latin typeface="Arial" charset="0"/>
              </a:rPr>
              <a:t>When man</a:t>
            </a:r>
            <a:r>
              <a:rPr lang="en-US" altLang="en-US">
                <a:solidFill>
                  <a:schemeClr val="tx2"/>
                </a:solidFill>
                <a:effectLst>
                  <a:outerShdw blurRad="38100" dist="38100" dir="2700000" algn="tl">
                    <a:srgbClr val="000000"/>
                  </a:outerShdw>
                </a:effectLst>
                <a:latin typeface="Arial" charset="0"/>
              </a:rPr>
              <a:t>:</a:t>
            </a:r>
          </a:p>
          <a:p>
            <a:pPr>
              <a:buFontTx/>
              <a:buAutoNum type="arabicPeriod"/>
            </a:pPr>
            <a:r>
              <a:rPr lang="en-US" altLang="en-US">
                <a:solidFill>
                  <a:schemeClr val="tx2"/>
                </a:solidFill>
                <a:effectLst>
                  <a:outerShdw blurRad="38100" dist="38100" dir="2700000" algn="tl">
                    <a:srgbClr val="000000"/>
                  </a:outerShdw>
                </a:effectLst>
                <a:latin typeface="Arial" charset="0"/>
              </a:rPr>
              <a:t>Believes</a:t>
            </a:r>
          </a:p>
          <a:p>
            <a:pPr>
              <a:buFontTx/>
              <a:buAutoNum type="arabicPeriod"/>
            </a:pPr>
            <a:r>
              <a:rPr lang="en-US" altLang="en-US">
                <a:solidFill>
                  <a:schemeClr val="tx2"/>
                </a:solidFill>
                <a:effectLst>
                  <a:outerShdw blurRad="38100" dist="38100" dir="2700000" algn="tl">
                    <a:srgbClr val="000000"/>
                  </a:outerShdw>
                </a:effectLst>
                <a:latin typeface="Arial" charset="0"/>
              </a:rPr>
              <a:t>Repents</a:t>
            </a:r>
          </a:p>
          <a:p>
            <a:pPr>
              <a:buFontTx/>
              <a:buAutoNum type="arabicPeriod"/>
            </a:pPr>
            <a:r>
              <a:rPr lang="en-US" altLang="en-US">
                <a:solidFill>
                  <a:schemeClr val="tx2"/>
                </a:solidFill>
                <a:effectLst>
                  <a:outerShdw blurRad="38100" dist="38100" dir="2700000" algn="tl">
                    <a:srgbClr val="000000"/>
                  </a:outerShdw>
                </a:effectLst>
                <a:latin typeface="Arial" charset="0"/>
              </a:rPr>
              <a:t>&amp; Is Baptized…</a:t>
            </a:r>
          </a:p>
        </p:txBody>
      </p:sp>
      <p:sp>
        <p:nvSpPr>
          <p:cNvPr id="788484" name="Freeform 4"/>
          <p:cNvSpPr>
            <a:spLocks/>
          </p:cNvSpPr>
          <p:nvPr/>
        </p:nvSpPr>
        <p:spPr bwMode="auto">
          <a:xfrm>
            <a:off x="1712913" y="2743200"/>
            <a:ext cx="5457825" cy="973138"/>
          </a:xfrm>
          <a:custGeom>
            <a:avLst/>
            <a:gdLst>
              <a:gd name="T0" fmla="*/ 0 w 3438"/>
              <a:gd name="T1" fmla="*/ 576 h 613"/>
              <a:gd name="T2" fmla="*/ 709 w 3438"/>
              <a:gd name="T3" fmla="*/ 112 h 613"/>
              <a:gd name="T4" fmla="*/ 1450 w 3438"/>
              <a:gd name="T5" fmla="*/ 0 h 613"/>
              <a:gd name="T6" fmla="*/ 2827 w 3438"/>
              <a:gd name="T7" fmla="*/ 112 h 613"/>
              <a:gd name="T8" fmla="*/ 3438 w 3438"/>
              <a:gd name="T9" fmla="*/ 613 h 613"/>
            </a:gdLst>
            <a:ahLst/>
            <a:cxnLst>
              <a:cxn ang="0">
                <a:pos x="T0" y="T1"/>
              </a:cxn>
              <a:cxn ang="0">
                <a:pos x="T2" y="T3"/>
              </a:cxn>
              <a:cxn ang="0">
                <a:pos x="T4" y="T5"/>
              </a:cxn>
              <a:cxn ang="0">
                <a:pos x="T6" y="T7"/>
              </a:cxn>
              <a:cxn ang="0">
                <a:pos x="T8" y="T9"/>
              </a:cxn>
            </a:cxnLst>
            <a:rect l="0" t="0" r="r" b="b"/>
            <a:pathLst>
              <a:path w="3438" h="613">
                <a:moveTo>
                  <a:pt x="0" y="576"/>
                </a:moveTo>
                <a:cubicBezTo>
                  <a:pt x="117" y="499"/>
                  <a:pt x="467" y="208"/>
                  <a:pt x="709" y="112"/>
                </a:cubicBezTo>
                <a:cubicBezTo>
                  <a:pt x="951" y="16"/>
                  <a:pt x="1097" y="0"/>
                  <a:pt x="1450" y="0"/>
                </a:cubicBezTo>
                <a:cubicBezTo>
                  <a:pt x="1803" y="0"/>
                  <a:pt x="2496" y="10"/>
                  <a:pt x="2827" y="112"/>
                </a:cubicBezTo>
                <a:cubicBezTo>
                  <a:pt x="3158" y="214"/>
                  <a:pt x="3311" y="509"/>
                  <a:pt x="3438" y="613"/>
                </a:cubicBezTo>
              </a:path>
            </a:pathLst>
          </a:custGeom>
          <a:noFill/>
          <a:ln w="57150" cmpd="sng">
            <a:solidFill>
              <a:srgbClr val="FF3300"/>
            </a:solidFill>
            <a:round/>
            <a:headEnd/>
            <a:tailEnd type="arrow" w="med" len="me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pic>
        <p:nvPicPr>
          <p:cNvPr id="788485" name="Picture 5"/>
          <p:cNvPicPr>
            <a:picLocks noChangeAspect="1" noChangeArrowheads="1"/>
          </p:cNvPicPr>
          <p:nvPr>
            <p:ph sz="half" idx="2"/>
          </p:nvPr>
        </p:nvPicPr>
        <p:blipFill>
          <a:blip r:embed="rId3">
            <a:extLst>
              <a:ext uri="{28A0092B-C50C-407E-A947-70E740481C1C}">
                <a14:useLocalDpi xmlns:a14="http://schemas.microsoft.com/office/drawing/2010/main" val="0"/>
              </a:ext>
            </a:extLst>
          </a:blip>
          <a:srcRect r="7549"/>
          <a:stretch>
            <a:fillRect/>
          </a:stretch>
        </p:blipFill>
        <p:spPr>
          <a:xfrm>
            <a:off x="990600" y="3733800"/>
            <a:ext cx="990600" cy="1600200"/>
          </a:xfrm>
          <a:noFill/>
          <a:ln w="25400">
            <a:solidFill>
              <a:srgbClr val="000099"/>
            </a:solidFill>
            <a:miter lim="800000"/>
            <a:headEnd/>
            <a:tailEnd/>
          </a:ln>
        </p:spPr>
      </p:pic>
      <p:sp>
        <p:nvSpPr>
          <p:cNvPr id="788486" name="Rectangle 6"/>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Beginning Of The Church</a:t>
            </a: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90530" name="Rectangle 2"/>
          <p:cNvSpPr>
            <a:spLocks noGrp="1" noChangeArrowheads="1"/>
          </p:cNvSpPr>
          <p:nvPr>
            <p:ph type="body" sz="half" idx="1"/>
          </p:nvPr>
        </p:nvSpPr>
        <p:spPr>
          <a:xfrm>
            <a:off x="685800" y="1981200"/>
            <a:ext cx="8153400" cy="838200"/>
          </a:xfrm>
        </p:spPr>
        <p:txBody>
          <a:bodyPr/>
          <a:lstStyle/>
          <a:p>
            <a:pPr>
              <a:lnSpc>
                <a:spcPct val="80000"/>
              </a:lnSpc>
              <a:spcBef>
                <a:spcPct val="25000"/>
              </a:spcBef>
            </a:pPr>
            <a:r>
              <a:rPr lang="en-US" altLang="en-US">
                <a:effectLst>
                  <a:outerShdw blurRad="38100" dist="38100" dir="2700000" algn="tl">
                    <a:srgbClr val="000000"/>
                  </a:outerShdw>
                </a:effectLst>
                <a:latin typeface="Arial" charset="0"/>
              </a:rPr>
              <a:t>The Lord adds the saved to his church.</a:t>
            </a:r>
            <a:r>
              <a:rPr lang="en-US" altLang="en-US" sz="1800">
                <a:latin typeface="Arial" charset="0"/>
              </a:rPr>
              <a:t>	</a:t>
            </a:r>
          </a:p>
        </p:txBody>
      </p:sp>
      <p:sp>
        <p:nvSpPr>
          <p:cNvPr id="790531" name="Oval 3"/>
          <p:cNvSpPr>
            <a:spLocks noChangeArrowheads="1"/>
          </p:cNvSpPr>
          <p:nvPr/>
        </p:nvSpPr>
        <p:spPr bwMode="auto">
          <a:xfrm>
            <a:off x="6172200" y="3276600"/>
            <a:ext cx="2438400" cy="2057400"/>
          </a:xfrm>
          <a:prstGeom prst="ellipse">
            <a:avLst/>
          </a:prstGeom>
          <a:solidFill>
            <a:schemeClr val="accent2"/>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effectLst>
                  <a:outerShdw blurRad="38100" dist="38100" dir="2700000" algn="tl">
                    <a:srgbClr val="FFFFFF"/>
                  </a:outerShdw>
                </a:effectLst>
              </a:rPr>
              <a:t>Church</a:t>
            </a:r>
          </a:p>
        </p:txBody>
      </p:sp>
      <p:sp>
        <p:nvSpPr>
          <p:cNvPr id="790532" name="Text Box 4"/>
          <p:cNvSpPr txBox="1">
            <a:spLocks noChangeArrowheads="1"/>
          </p:cNvSpPr>
          <p:nvPr/>
        </p:nvSpPr>
        <p:spPr bwMode="auto">
          <a:xfrm>
            <a:off x="2362200" y="3810000"/>
            <a:ext cx="3487738" cy="1562100"/>
          </a:xfrm>
          <a:prstGeom prst="rect">
            <a:avLst/>
          </a:prstGeom>
          <a:noFill/>
          <a:ln w="9525">
            <a:solidFill>
              <a:schemeClr val="tx2"/>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r>
              <a:rPr lang="en-US" altLang="en-US" u="sng">
                <a:solidFill>
                  <a:schemeClr val="tx2"/>
                </a:solidFill>
                <a:effectLst>
                  <a:outerShdw blurRad="38100" dist="38100" dir="2700000" algn="tl">
                    <a:srgbClr val="000000"/>
                  </a:outerShdw>
                </a:effectLst>
                <a:latin typeface="Arial" charset="0"/>
              </a:rPr>
              <a:t>When man</a:t>
            </a:r>
            <a:r>
              <a:rPr lang="en-US" altLang="en-US">
                <a:solidFill>
                  <a:schemeClr val="tx2"/>
                </a:solidFill>
                <a:effectLst>
                  <a:outerShdw blurRad="38100" dist="38100" dir="2700000" algn="tl">
                    <a:srgbClr val="000000"/>
                  </a:outerShdw>
                </a:effectLst>
                <a:latin typeface="Arial" charset="0"/>
              </a:rPr>
              <a:t>:</a:t>
            </a:r>
          </a:p>
          <a:p>
            <a:pPr>
              <a:buFontTx/>
              <a:buAutoNum type="arabicPeriod"/>
            </a:pPr>
            <a:r>
              <a:rPr lang="en-US" altLang="en-US">
                <a:solidFill>
                  <a:schemeClr val="tx2"/>
                </a:solidFill>
                <a:effectLst>
                  <a:outerShdw blurRad="38100" dist="38100" dir="2700000" algn="tl">
                    <a:srgbClr val="000000"/>
                  </a:outerShdw>
                </a:effectLst>
                <a:latin typeface="Arial" charset="0"/>
              </a:rPr>
              <a:t>Believes</a:t>
            </a:r>
          </a:p>
          <a:p>
            <a:pPr>
              <a:buFontTx/>
              <a:buAutoNum type="arabicPeriod"/>
            </a:pPr>
            <a:r>
              <a:rPr lang="en-US" altLang="en-US">
                <a:solidFill>
                  <a:schemeClr val="tx2"/>
                </a:solidFill>
                <a:effectLst>
                  <a:outerShdw blurRad="38100" dist="38100" dir="2700000" algn="tl">
                    <a:srgbClr val="000000"/>
                  </a:outerShdw>
                </a:effectLst>
                <a:latin typeface="Arial" charset="0"/>
              </a:rPr>
              <a:t>Repents</a:t>
            </a:r>
          </a:p>
          <a:p>
            <a:pPr>
              <a:buFontTx/>
              <a:buAutoNum type="arabicPeriod"/>
            </a:pPr>
            <a:r>
              <a:rPr lang="en-US" altLang="en-US">
                <a:solidFill>
                  <a:schemeClr val="tx2"/>
                </a:solidFill>
                <a:effectLst>
                  <a:outerShdw blurRad="38100" dist="38100" dir="2700000" algn="tl">
                    <a:srgbClr val="000000"/>
                  </a:outerShdw>
                </a:effectLst>
                <a:latin typeface="Arial" charset="0"/>
              </a:rPr>
              <a:t>&amp; Is Baptized…</a:t>
            </a:r>
          </a:p>
        </p:txBody>
      </p:sp>
      <p:sp>
        <p:nvSpPr>
          <p:cNvPr id="790533" name="Freeform 5"/>
          <p:cNvSpPr>
            <a:spLocks/>
          </p:cNvSpPr>
          <p:nvPr/>
        </p:nvSpPr>
        <p:spPr bwMode="auto">
          <a:xfrm>
            <a:off x="1712913" y="2743200"/>
            <a:ext cx="5457825" cy="973138"/>
          </a:xfrm>
          <a:custGeom>
            <a:avLst/>
            <a:gdLst>
              <a:gd name="T0" fmla="*/ 0 w 3438"/>
              <a:gd name="T1" fmla="*/ 576 h 613"/>
              <a:gd name="T2" fmla="*/ 709 w 3438"/>
              <a:gd name="T3" fmla="*/ 112 h 613"/>
              <a:gd name="T4" fmla="*/ 1450 w 3438"/>
              <a:gd name="T5" fmla="*/ 0 h 613"/>
              <a:gd name="T6" fmla="*/ 2827 w 3438"/>
              <a:gd name="T7" fmla="*/ 112 h 613"/>
              <a:gd name="T8" fmla="*/ 3438 w 3438"/>
              <a:gd name="T9" fmla="*/ 613 h 613"/>
            </a:gdLst>
            <a:ahLst/>
            <a:cxnLst>
              <a:cxn ang="0">
                <a:pos x="T0" y="T1"/>
              </a:cxn>
              <a:cxn ang="0">
                <a:pos x="T2" y="T3"/>
              </a:cxn>
              <a:cxn ang="0">
                <a:pos x="T4" y="T5"/>
              </a:cxn>
              <a:cxn ang="0">
                <a:pos x="T6" y="T7"/>
              </a:cxn>
              <a:cxn ang="0">
                <a:pos x="T8" y="T9"/>
              </a:cxn>
            </a:cxnLst>
            <a:rect l="0" t="0" r="r" b="b"/>
            <a:pathLst>
              <a:path w="3438" h="613">
                <a:moveTo>
                  <a:pt x="0" y="576"/>
                </a:moveTo>
                <a:cubicBezTo>
                  <a:pt x="117" y="499"/>
                  <a:pt x="467" y="208"/>
                  <a:pt x="709" y="112"/>
                </a:cubicBezTo>
                <a:cubicBezTo>
                  <a:pt x="951" y="16"/>
                  <a:pt x="1097" y="0"/>
                  <a:pt x="1450" y="0"/>
                </a:cubicBezTo>
                <a:cubicBezTo>
                  <a:pt x="1803" y="0"/>
                  <a:pt x="2496" y="10"/>
                  <a:pt x="2827" y="112"/>
                </a:cubicBezTo>
                <a:cubicBezTo>
                  <a:pt x="3158" y="214"/>
                  <a:pt x="3311" y="509"/>
                  <a:pt x="3438" y="613"/>
                </a:cubicBezTo>
              </a:path>
            </a:pathLst>
          </a:custGeom>
          <a:noFill/>
          <a:ln w="57150" cmpd="sng">
            <a:solidFill>
              <a:srgbClr val="FF3300"/>
            </a:solidFill>
            <a:round/>
            <a:headEnd/>
            <a:tailEnd type="arrow" w="med" len="me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pic>
        <p:nvPicPr>
          <p:cNvPr id="790534" name="Picture 6"/>
          <p:cNvPicPr>
            <a:picLocks noChangeAspect="1" noChangeArrowheads="1"/>
          </p:cNvPicPr>
          <p:nvPr>
            <p:ph sz="half" idx="2"/>
          </p:nvPr>
        </p:nvPicPr>
        <p:blipFill>
          <a:blip r:embed="rId3">
            <a:extLst>
              <a:ext uri="{28A0092B-C50C-407E-A947-70E740481C1C}">
                <a14:useLocalDpi xmlns:a14="http://schemas.microsoft.com/office/drawing/2010/main" val="0"/>
              </a:ext>
            </a:extLst>
          </a:blip>
          <a:srcRect r="7549"/>
          <a:stretch>
            <a:fillRect/>
          </a:stretch>
        </p:blipFill>
        <p:spPr>
          <a:xfrm>
            <a:off x="990600" y="3733800"/>
            <a:ext cx="990600" cy="1600200"/>
          </a:xfrm>
          <a:noFill/>
          <a:ln w="25400">
            <a:solidFill>
              <a:srgbClr val="000099"/>
            </a:solidFill>
            <a:miter lim="800000"/>
            <a:headEnd/>
            <a:tailEnd/>
          </a:ln>
        </p:spPr>
      </p:pic>
      <p:sp>
        <p:nvSpPr>
          <p:cNvPr id="790535" name="Rectangle 7"/>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Beginning Of The Church</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475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Christ’s Church</a:t>
            </a:r>
            <a:endParaRPr lang="en-US" altLang="en-US" sz="4800"/>
          </a:p>
        </p:txBody>
      </p:sp>
      <p:sp>
        <p:nvSpPr>
          <p:cNvPr id="747523" name="Rectangle 3"/>
          <p:cNvSpPr>
            <a:spLocks noGrp="1" noChangeArrowheads="1"/>
          </p:cNvSpPr>
          <p:nvPr>
            <p:ph type="body" idx="1"/>
          </p:nvPr>
        </p:nvSpPr>
        <p:spPr>
          <a:xfrm>
            <a:off x="685800" y="1371600"/>
            <a:ext cx="8229600" cy="1295400"/>
          </a:xfrm>
        </p:spPr>
        <p:txBody>
          <a:bodyPr/>
          <a:lstStyle/>
          <a:p>
            <a:pPr>
              <a:lnSpc>
                <a:spcPct val="90000"/>
              </a:lnSpc>
              <a:spcBef>
                <a:spcPct val="35000"/>
              </a:spcBef>
            </a:pPr>
            <a:r>
              <a:rPr lang="en-US" altLang="en-US">
                <a:effectLst>
                  <a:outerShdw blurRad="38100" dist="38100" dir="2700000" algn="tl">
                    <a:srgbClr val="000000"/>
                  </a:outerShdw>
                </a:effectLst>
                <a:latin typeface="Arial" charset="0"/>
              </a:rPr>
              <a:t>Jesus said he would build his church.</a:t>
            </a: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92578" name="Rectangle 2"/>
          <p:cNvSpPr>
            <a:spLocks noGrp="1" noChangeArrowheads="1"/>
          </p:cNvSpPr>
          <p:nvPr>
            <p:ph type="body" sz="half" idx="1"/>
          </p:nvPr>
        </p:nvSpPr>
        <p:spPr>
          <a:xfrm>
            <a:off x="685800" y="1981200"/>
            <a:ext cx="8153400" cy="838200"/>
          </a:xfrm>
        </p:spPr>
        <p:txBody>
          <a:bodyPr/>
          <a:lstStyle/>
          <a:p>
            <a:pPr>
              <a:lnSpc>
                <a:spcPct val="80000"/>
              </a:lnSpc>
              <a:spcBef>
                <a:spcPct val="25000"/>
              </a:spcBef>
            </a:pPr>
            <a:r>
              <a:rPr lang="en-US" altLang="en-US">
                <a:effectLst>
                  <a:outerShdw blurRad="38100" dist="38100" dir="2700000" algn="tl">
                    <a:srgbClr val="000000"/>
                  </a:outerShdw>
                </a:effectLst>
                <a:latin typeface="Arial" charset="0"/>
              </a:rPr>
              <a:t>The Lord adds the saved to his church.</a:t>
            </a:r>
            <a:r>
              <a:rPr lang="en-US" altLang="en-US" sz="1800">
                <a:latin typeface="Arial" charset="0"/>
              </a:rPr>
              <a:t>	</a:t>
            </a:r>
          </a:p>
        </p:txBody>
      </p:sp>
      <p:sp>
        <p:nvSpPr>
          <p:cNvPr id="792579" name="Oval 3"/>
          <p:cNvSpPr>
            <a:spLocks noChangeArrowheads="1"/>
          </p:cNvSpPr>
          <p:nvPr/>
        </p:nvSpPr>
        <p:spPr bwMode="auto">
          <a:xfrm>
            <a:off x="6172200" y="3276600"/>
            <a:ext cx="2438400" cy="2057400"/>
          </a:xfrm>
          <a:prstGeom prst="ellipse">
            <a:avLst/>
          </a:prstGeom>
          <a:solidFill>
            <a:schemeClr val="accent2"/>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effectLst>
                  <a:outerShdw blurRad="38100" dist="38100" dir="2700000" algn="tl">
                    <a:srgbClr val="FFFFFF"/>
                  </a:outerShdw>
                </a:effectLst>
              </a:rPr>
              <a:t>Church</a:t>
            </a:r>
          </a:p>
        </p:txBody>
      </p:sp>
      <p:sp>
        <p:nvSpPr>
          <p:cNvPr id="792580" name="Text Box 4"/>
          <p:cNvSpPr txBox="1">
            <a:spLocks noChangeArrowheads="1"/>
          </p:cNvSpPr>
          <p:nvPr/>
        </p:nvSpPr>
        <p:spPr bwMode="auto">
          <a:xfrm>
            <a:off x="2362200" y="3810000"/>
            <a:ext cx="3487738" cy="1562100"/>
          </a:xfrm>
          <a:prstGeom prst="rect">
            <a:avLst/>
          </a:prstGeom>
          <a:noFill/>
          <a:ln w="9525">
            <a:solidFill>
              <a:schemeClr val="tx2"/>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r>
              <a:rPr lang="en-US" altLang="en-US" u="sng">
                <a:solidFill>
                  <a:schemeClr val="tx2"/>
                </a:solidFill>
                <a:effectLst>
                  <a:outerShdw blurRad="38100" dist="38100" dir="2700000" algn="tl">
                    <a:srgbClr val="000000"/>
                  </a:outerShdw>
                </a:effectLst>
                <a:latin typeface="Arial" charset="0"/>
              </a:rPr>
              <a:t>When man</a:t>
            </a:r>
            <a:r>
              <a:rPr lang="en-US" altLang="en-US">
                <a:solidFill>
                  <a:schemeClr val="tx2"/>
                </a:solidFill>
                <a:effectLst>
                  <a:outerShdw blurRad="38100" dist="38100" dir="2700000" algn="tl">
                    <a:srgbClr val="000000"/>
                  </a:outerShdw>
                </a:effectLst>
                <a:latin typeface="Arial" charset="0"/>
              </a:rPr>
              <a:t>:</a:t>
            </a:r>
          </a:p>
          <a:p>
            <a:pPr>
              <a:buFontTx/>
              <a:buAutoNum type="arabicPeriod"/>
            </a:pPr>
            <a:r>
              <a:rPr lang="en-US" altLang="en-US">
                <a:solidFill>
                  <a:schemeClr val="tx2"/>
                </a:solidFill>
                <a:effectLst>
                  <a:outerShdw blurRad="38100" dist="38100" dir="2700000" algn="tl">
                    <a:srgbClr val="000000"/>
                  </a:outerShdw>
                </a:effectLst>
                <a:latin typeface="Arial" charset="0"/>
              </a:rPr>
              <a:t>Believes</a:t>
            </a:r>
          </a:p>
          <a:p>
            <a:pPr>
              <a:buFontTx/>
              <a:buAutoNum type="arabicPeriod"/>
            </a:pPr>
            <a:r>
              <a:rPr lang="en-US" altLang="en-US">
                <a:solidFill>
                  <a:schemeClr val="tx2"/>
                </a:solidFill>
                <a:effectLst>
                  <a:outerShdw blurRad="38100" dist="38100" dir="2700000" algn="tl">
                    <a:srgbClr val="000000"/>
                  </a:outerShdw>
                </a:effectLst>
                <a:latin typeface="Arial" charset="0"/>
              </a:rPr>
              <a:t>Repents</a:t>
            </a:r>
          </a:p>
          <a:p>
            <a:pPr>
              <a:buFontTx/>
              <a:buAutoNum type="arabicPeriod"/>
            </a:pPr>
            <a:r>
              <a:rPr lang="en-US" altLang="en-US">
                <a:solidFill>
                  <a:schemeClr val="tx2"/>
                </a:solidFill>
                <a:effectLst>
                  <a:outerShdw blurRad="38100" dist="38100" dir="2700000" algn="tl">
                    <a:srgbClr val="000000"/>
                  </a:outerShdw>
                </a:effectLst>
                <a:latin typeface="Arial" charset="0"/>
              </a:rPr>
              <a:t>&amp; Is Baptized…</a:t>
            </a:r>
          </a:p>
        </p:txBody>
      </p:sp>
      <p:sp>
        <p:nvSpPr>
          <p:cNvPr id="792581" name="Freeform 5"/>
          <p:cNvSpPr>
            <a:spLocks/>
          </p:cNvSpPr>
          <p:nvPr/>
        </p:nvSpPr>
        <p:spPr bwMode="auto">
          <a:xfrm>
            <a:off x="1712913" y="2743200"/>
            <a:ext cx="5457825" cy="973138"/>
          </a:xfrm>
          <a:custGeom>
            <a:avLst/>
            <a:gdLst>
              <a:gd name="T0" fmla="*/ 0 w 3438"/>
              <a:gd name="T1" fmla="*/ 576 h 613"/>
              <a:gd name="T2" fmla="*/ 709 w 3438"/>
              <a:gd name="T3" fmla="*/ 112 h 613"/>
              <a:gd name="T4" fmla="*/ 1450 w 3438"/>
              <a:gd name="T5" fmla="*/ 0 h 613"/>
              <a:gd name="T6" fmla="*/ 2827 w 3438"/>
              <a:gd name="T7" fmla="*/ 112 h 613"/>
              <a:gd name="T8" fmla="*/ 3438 w 3438"/>
              <a:gd name="T9" fmla="*/ 613 h 613"/>
            </a:gdLst>
            <a:ahLst/>
            <a:cxnLst>
              <a:cxn ang="0">
                <a:pos x="T0" y="T1"/>
              </a:cxn>
              <a:cxn ang="0">
                <a:pos x="T2" y="T3"/>
              </a:cxn>
              <a:cxn ang="0">
                <a:pos x="T4" y="T5"/>
              </a:cxn>
              <a:cxn ang="0">
                <a:pos x="T6" y="T7"/>
              </a:cxn>
              <a:cxn ang="0">
                <a:pos x="T8" y="T9"/>
              </a:cxn>
            </a:cxnLst>
            <a:rect l="0" t="0" r="r" b="b"/>
            <a:pathLst>
              <a:path w="3438" h="613">
                <a:moveTo>
                  <a:pt x="0" y="576"/>
                </a:moveTo>
                <a:cubicBezTo>
                  <a:pt x="117" y="499"/>
                  <a:pt x="467" y="208"/>
                  <a:pt x="709" y="112"/>
                </a:cubicBezTo>
                <a:cubicBezTo>
                  <a:pt x="951" y="16"/>
                  <a:pt x="1097" y="0"/>
                  <a:pt x="1450" y="0"/>
                </a:cubicBezTo>
                <a:cubicBezTo>
                  <a:pt x="1803" y="0"/>
                  <a:pt x="2496" y="10"/>
                  <a:pt x="2827" y="112"/>
                </a:cubicBezTo>
                <a:cubicBezTo>
                  <a:pt x="3158" y="214"/>
                  <a:pt x="3311" y="509"/>
                  <a:pt x="3438" y="613"/>
                </a:cubicBezTo>
              </a:path>
            </a:pathLst>
          </a:custGeom>
          <a:noFill/>
          <a:ln w="57150" cmpd="sng">
            <a:solidFill>
              <a:srgbClr val="FF3300"/>
            </a:solidFill>
            <a:round/>
            <a:headEnd/>
            <a:tailEnd type="arrow" w="med" len="me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792582" name="Text Box 6"/>
          <p:cNvSpPr txBox="1">
            <a:spLocks noChangeArrowheads="1"/>
          </p:cNvSpPr>
          <p:nvPr/>
        </p:nvSpPr>
        <p:spPr bwMode="auto">
          <a:xfrm>
            <a:off x="685800" y="5791200"/>
            <a:ext cx="7848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2800" i="1">
                <a:effectLst>
                  <a:outerShdw blurRad="38100" dist="38100" dir="2700000" algn="tl">
                    <a:srgbClr val="000000"/>
                  </a:outerShdw>
                </a:effectLst>
              </a:rPr>
              <a:t>The church is the Lord’s body of saved people!</a:t>
            </a:r>
          </a:p>
        </p:txBody>
      </p:sp>
      <p:pic>
        <p:nvPicPr>
          <p:cNvPr id="792583" name="Picture 7"/>
          <p:cNvPicPr>
            <a:picLocks noChangeAspect="1" noChangeArrowheads="1"/>
          </p:cNvPicPr>
          <p:nvPr>
            <p:ph sz="half" idx="2"/>
          </p:nvPr>
        </p:nvPicPr>
        <p:blipFill>
          <a:blip r:embed="rId3">
            <a:extLst>
              <a:ext uri="{28A0092B-C50C-407E-A947-70E740481C1C}">
                <a14:useLocalDpi xmlns:a14="http://schemas.microsoft.com/office/drawing/2010/main" val="0"/>
              </a:ext>
            </a:extLst>
          </a:blip>
          <a:srcRect r="7549"/>
          <a:stretch>
            <a:fillRect/>
          </a:stretch>
        </p:blipFill>
        <p:spPr>
          <a:xfrm>
            <a:off x="990600" y="3733800"/>
            <a:ext cx="990600" cy="1600200"/>
          </a:xfrm>
          <a:noFill/>
          <a:ln w="25400">
            <a:solidFill>
              <a:srgbClr val="000099"/>
            </a:solidFill>
            <a:miter lim="800000"/>
            <a:headEnd/>
            <a:tailEnd/>
          </a:ln>
        </p:spPr>
      </p:pic>
      <p:sp>
        <p:nvSpPr>
          <p:cNvPr id="792584" name="Rectangle 8"/>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Beginning Of The Church</a:t>
            </a:r>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522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946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794627" name="Rectangle 3"/>
          <p:cNvSpPr>
            <a:spLocks noGrp="1" noChangeArrowheads="1"/>
          </p:cNvSpPr>
          <p:nvPr>
            <p:ph type="body" idx="1"/>
          </p:nvPr>
        </p:nvSpPr>
        <p:spPr>
          <a:xfrm>
            <a:off x="685800" y="1371600"/>
            <a:ext cx="8229600" cy="5486400"/>
          </a:xfrm>
        </p:spPr>
        <p:txBody>
          <a:bodyPr/>
          <a:lstStyle/>
          <a:p>
            <a:pPr>
              <a:spcBef>
                <a:spcPct val="35000"/>
              </a:spcBef>
            </a:pPr>
            <a:r>
              <a:rPr lang="en-US" altLang="en-US">
                <a:effectLst>
                  <a:outerShdw blurRad="38100" dist="38100" dir="2700000" algn="tl">
                    <a:srgbClr val="000000"/>
                  </a:outerShdw>
                </a:effectLst>
                <a:latin typeface="Arial" charset="0"/>
              </a:rPr>
              <a:t>The Bible uses the word “church” in two different ways.</a:t>
            </a: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966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796675" name="Rectangle 3"/>
          <p:cNvSpPr>
            <a:spLocks noGrp="1" noChangeArrowheads="1"/>
          </p:cNvSpPr>
          <p:nvPr>
            <p:ph type="body" idx="1"/>
          </p:nvPr>
        </p:nvSpPr>
        <p:spPr>
          <a:xfrm>
            <a:off x="685800" y="1371600"/>
            <a:ext cx="8229600" cy="5486400"/>
          </a:xfrm>
        </p:spPr>
        <p:txBody>
          <a:bodyPr/>
          <a:lstStyle/>
          <a:p>
            <a:pPr>
              <a:spcBef>
                <a:spcPct val="35000"/>
              </a:spcBef>
            </a:pPr>
            <a:r>
              <a:rPr lang="en-US" altLang="en-US">
                <a:effectLst>
                  <a:outerShdw blurRad="38100" dist="38100" dir="2700000" algn="tl">
                    <a:srgbClr val="000000"/>
                  </a:outerShdw>
                </a:effectLst>
                <a:latin typeface="Arial" charset="0"/>
              </a:rPr>
              <a:t>The Bible uses the word “church” in two different ways.</a:t>
            </a:r>
          </a:p>
          <a:p>
            <a:pPr>
              <a:spcBef>
                <a:spcPct val="35000"/>
              </a:spcBef>
            </a:pPr>
            <a:r>
              <a:rPr lang="en-US" altLang="en-US">
                <a:effectLst>
                  <a:outerShdw blurRad="38100" dist="38100" dir="2700000" algn="tl">
                    <a:srgbClr val="000000"/>
                  </a:outerShdw>
                </a:effectLst>
                <a:latin typeface="Arial" charset="0"/>
              </a:rPr>
              <a:t>The </a:t>
            </a:r>
            <a:r>
              <a:rPr lang="en-US" altLang="en-US" b="1">
                <a:effectLst>
                  <a:outerShdw blurRad="38100" dist="38100" dir="2700000" algn="tl">
                    <a:srgbClr val="000000"/>
                  </a:outerShdw>
                </a:effectLst>
                <a:latin typeface="Arial" charset="0"/>
              </a:rPr>
              <a:t>first </a:t>
            </a:r>
            <a:r>
              <a:rPr lang="en-US" altLang="en-US">
                <a:effectLst>
                  <a:outerShdw blurRad="38100" dist="38100" dir="2700000" algn="tl">
                    <a:srgbClr val="000000"/>
                  </a:outerShdw>
                </a:effectLst>
                <a:latin typeface="Arial" charset="0"/>
              </a:rPr>
              <a:t>way the Bible uses the word “church” is to refer to the </a:t>
            </a:r>
            <a:r>
              <a:rPr lang="en-US" altLang="en-US" b="1">
                <a:effectLst>
                  <a:outerShdw blurRad="38100" dist="38100" dir="2700000" algn="tl">
                    <a:srgbClr val="000000"/>
                  </a:outerShdw>
                </a:effectLst>
                <a:latin typeface="Arial" charset="0"/>
              </a:rPr>
              <a:t>universal body of saved</a:t>
            </a:r>
            <a:r>
              <a:rPr lang="en-US" altLang="en-US">
                <a:effectLst>
                  <a:outerShdw blurRad="38100" dist="38100" dir="2700000" algn="tl">
                    <a:srgbClr val="000000"/>
                  </a:outerShdw>
                </a:effectLst>
                <a:latin typeface="Arial" charset="0"/>
              </a:rPr>
              <a:t> </a:t>
            </a:r>
            <a:r>
              <a:rPr lang="en-US" altLang="en-US" b="1">
                <a:effectLst>
                  <a:outerShdw blurRad="38100" dist="38100" dir="2700000" algn="tl">
                    <a:srgbClr val="000000"/>
                  </a:outerShdw>
                </a:effectLst>
                <a:latin typeface="Arial" charset="0"/>
              </a:rPr>
              <a:t>people</a:t>
            </a:r>
            <a:r>
              <a:rPr lang="en-US" altLang="en-US">
                <a:effectLst>
                  <a:outerShdw blurRad="38100" dist="38100" dir="2700000" algn="tl">
                    <a:srgbClr val="000000"/>
                  </a:outerShdw>
                </a:effectLst>
                <a:latin typeface="Arial" charset="0"/>
              </a:rPr>
              <a:t> that includes every person who is a Christian.</a:t>
            </a:r>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987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798723" name="Rectangle 3"/>
          <p:cNvSpPr>
            <a:spLocks noGrp="1" noChangeArrowheads="1"/>
          </p:cNvSpPr>
          <p:nvPr>
            <p:ph type="body" idx="1"/>
          </p:nvPr>
        </p:nvSpPr>
        <p:spPr>
          <a:xfrm>
            <a:off x="685800" y="1371600"/>
            <a:ext cx="8229600" cy="5486400"/>
          </a:xfrm>
        </p:spPr>
        <p:txBody>
          <a:bodyPr/>
          <a:lstStyle/>
          <a:p>
            <a:pPr>
              <a:spcBef>
                <a:spcPct val="35000"/>
              </a:spcBef>
            </a:pPr>
            <a:r>
              <a:rPr lang="en-US" altLang="en-US">
                <a:effectLst>
                  <a:outerShdw blurRad="38100" dist="38100" dir="2700000" algn="tl">
                    <a:srgbClr val="000000"/>
                  </a:outerShdw>
                </a:effectLst>
                <a:latin typeface="Arial" charset="0"/>
              </a:rPr>
              <a:t>The Bible uses the word “church” in two different ways.</a:t>
            </a:r>
          </a:p>
          <a:p>
            <a:pPr>
              <a:spcBef>
                <a:spcPct val="35000"/>
              </a:spcBef>
            </a:pPr>
            <a:r>
              <a:rPr lang="en-US" altLang="en-US">
                <a:effectLst>
                  <a:outerShdw blurRad="38100" dist="38100" dir="2700000" algn="tl">
                    <a:srgbClr val="000000"/>
                  </a:outerShdw>
                </a:effectLst>
                <a:latin typeface="Arial" charset="0"/>
              </a:rPr>
              <a:t>The </a:t>
            </a:r>
            <a:r>
              <a:rPr lang="en-US" altLang="en-US" b="1">
                <a:effectLst>
                  <a:outerShdw blurRad="38100" dist="38100" dir="2700000" algn="tl">
                    <a:srgbClr val="000000"/>
                  </a:outerShdw>
                </a:effectLst>
                <a:latin typeface="Arial" charset="0"/>
              </a:rPr>
              <a:t>first </a:t>
            </a:r>
            <a:r>
              <a:rPr lang="en-US" altLang="en-US">
                <a:effectLst>
                  <a:outerShdw blurRad="38100" dist="38100" dir="2700000" algn="tl">
                    <a:srgbClr val="000000"/>
                  </a:outerShdw>
                </a:effectLst>
                <a:latin typeface="Arial" charset="0"/>
              </a:rPr>
              <a:t>way the Bible uses the word “church” is to refer to the </a:t>
            </a:r>
            <a:r>
              <a:rPr lang="en-US" altLang="en-US" b="1">
                <a:effectLst>
                  <a:outerShdw blurRad="38100" dist="38100" dir="2700000" algn="tl">
                    <a:srgbClr val="000000"/>
                  </a:outerShdw>
                </a:effectLst>
                <a:latin typeface="Arial" charset="0"/>
              </a:rPr>
              <a:t>universal body of saved</a:t>
            </a:r>
            <a:r>
              <a:rPr lang="en-US" altLang="en-US">
                <a:effectLst>
                  <a:outerShdw blurRad="38100" dist="38100" dir="2700000" algn="tl">
                    <a:srgbClr val="000000"/>
                  </a:outerShdw>
                </a:effectLst>
                <a:latin typeface="Arial" charset="0"/>
              </a:rPr>
              <a:t> </a:t>
            </a:r>
            <a:r>
              <a:rPr lang="en-US" altLang="en-US" b="1">
                <a:effectLst>
                  <a:outerShdw blurRad="38100" dist="38100" dir="2700000" algn="tl">
                    <a:srgbClr val="000000"/>
                  </a:outerShdw>
                </a:effectLst>
                <a:latin typeface="Arial" charset="0"/>
              </a:rPr>
              <a:t>people</a:t>
            </a:r>
            <a:r>
              <a:rPr lang="en-US" altLang="en-US">
                <a:effectLst>
                  <a:outerShdw blurRad="38100" dist="38100" dir="2700000" algn="tl">
                    <a:srgbClr val="000000"/>
                  </a:outerShdw>
                </a:effectLst>
                <a:latin typeface="Arial" charset="0"/>
              </a:rPr>
              <a:t> that includes every person who is a Christian.</a:t>
            </a:r>
          </a:p>
          <a:p>
            <a:pPr>
              <a:spcBef>
                <a:spcPct val="35000"/>
              </a:spcBef>
            </a:pPr>
            <a:r>
              <a:rPr lang="en-US" altLang="en-US">
                <a:effectLst>
                  <a:outerShdw blurRad="38100" dist="38100" dir="2700000" algn="tl">
                    <a:srgbClr val="000000"/>
                  </a:outerShdw>
                </a:effectLst>
                <a:latin typeface="Arial" charset="0"/>
              </a:rPr>
              <a:t>This is what Jesus referred to when he said, “I will build my church” (Matthew 16:18).	</a:t>
            </a:r>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543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007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00771" name="Rectangle 3"/>
          <p:cNvSpPr>
            <a:spLocks noGrp="1" noChangeArrowheads="1"/>
          </p:cNvSpPr>
          <p:nvPr>
            <p:ph type="body" idx="1"/>
          </p:nvPr>
        </p:nvSpPr>
        <p:spPr>
          <a:xfrm>
            <a:off x="685800" y="1371600"/>
            <a:ext cx="8229600" cy="2057400"/>
          </a:xfrm>
        </p:spPr>
        <p:txBody>
          <a:bodyPr/>
          <a:lstStyle/>
          <a:p>
            <a:pPr>
              <a:spcBef>
                <a:spcPct val="35000"/>
              </a:spcBef>
            </a:pPr>
            <a:r>
              <a:rPr lang="en-US" altLang="en-US">
                <a:effectLst>
                  <a:outerShdw blurRad="38100" dist="38100" dir="2700000" algn="tl">
                    <a:srgbClr val="000000"/>
                  </a:outerShdw>
                </a:effectLst>
                <a:latin typeface="Arial" charset="0"/>
              </a:rPr>
              <a:t>In the universal sense, there is only one church that Jesus built.</a:t>
            </a: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028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02819" name="Rectangle 3"/>
          <p:cNvSpPr>
            <a:spLocks noGrp="1" noChangeArrowheads="1"/>
          </p:cNvSpPr>
          <p:nvPr>
            <p:ph type="body" idx="1"/>
          </p:nvPr>
        </p:nvSpPr>
        <p:spPr>
          <a:xfrm>
            <a:off x="685800" y="1371600"/>
            <a:ext cx="8229600" cy="2057400"/>
          </a:xfrm>
        </p:spPr>
        <p:txBody>
          <a:bodyPr/>
          <a:lstStyle/>
          <a:p>
            <a:pPr>
              <a:spcBef>
                <a:spcPct val="35000"/>
              </a:spcBef>
            </a:pPr>
            <a:r>
              <a:rPr lang="en-US" altLang="en-US">
                <a:effectLst>
                  <a:outerShdw blurRad="38100" dist="38100" dir="2700000" algn="tl">
                    <a:srgbClr val="000000"/>
                  </a:outerShdw>
                </a:effectLst>
                <a:latin typeface="Arial" charset="0"/>
              </a:rPr>
              <a:t>In the universal sense, there is only one church that Jesus built.</a:t>
            </a:r>
          </a:p>
        </p:txBody>
      </p:sp>
      <p:sp>
        <p:nvSpPr>
          <p:cNvPr id="802820" name="Rectangle 4"/>
          <p:cNvSpPr>
            <a:spLocks noChangeArrowheads="1"/>
          </p:cNvSpPr>
          <p:nvPr/>
        </p:nvSpPr>
        <p:spPr bwMode="auto">
          <a:xfrm>
            <a:off x="1447800" y="3048000"/>
            <a:ext cx="6172200" cy="33528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“There is one body and one Spirit, just as you were called in one hope of your calling; one Lord, one faith, one baptism; one God and Father of all, who is above all, and through all, and in you all”</a:t>
            </a:r>
            <a:r>
              <a:rPr lang="en-US" altLang="en-US" sz="2800" i="1"/>
              <a:t> </a:t>
            </a:r>
            <a:r>
              <a:rPr lang="en-US" altLang="en-US" sz="2800" i="1">
                <a:solidFill>
                  <a:schemeClr val="bg2"/>
                </a:solidFill>
              </a:rPr>
              <a:t>(Ephesians 4:4-6).</a:t>
            </a:r>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048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04867" name="Rectangle 3"/>
          <p:cNvSpPr>
            <a:spLocks noGrp="1" noChangeArrowheads="1"/>
          </p:cNvSpPr>
          <p:nvPr>
            <p:ph type="body" idx="1"/>
          </p:nvPr>
        </p:nvSpPr>
        <p:spPr>
          <a:xfrm>
            <a:off x="685800" y="1371600"/>
            <a:ext cx="8229600" cy="2057400"/>
          </a:xfrm>
        </p:spPr>
        <p:txBody>
          <a:bodyPr/>
          <a:lstStyle/>
          <a:p>
            <a:pPr>
              <a:spcBef>
                <a:spcPct val="35000"/>
              </a:spcBef>
            </a:pPr>
            <a:r>
              <a:rPr lang="en-US" altLang="en-US">
                <a:effectLst>
                  <a:outerShdw blurRad="38100" dist="38100" dir="2700000" algn="tl">
                    <a:srgbClr val="000000"/>
                  </a:outerShdw>
                </a:effectLst>
                <a:latin typeface="Arial" charset="0"/>
              </a:rPr>
              <a:t>In the universal sense, there is only one church that Jesus built.</a:t>
            </a:r>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563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656387" name="Rectangle 3"/>
          <p:cNvSpPr>
            <a:spLocks noGrp="1" noChangeArrowheads="1"/>
          </p:cNvSpPr>
          <p:nvPr>
            <p:ph type="body" idx="1"/>
          </p:nvPr>
        </p:nvSpPr>
        <p:spPr>
          <a:xfrm>
            <a:off x="685800" y="1371600"/>
            <a:ext cx="8229600" cy="4191000"/>
          </a:xfrm>
        </p:spPr>
        <p:txBody>
          <a:bodyPr/>
          <a:lstStyle/>
          <a:p>
            <a:pPr>
              <a:spcBef>
                <a:spcPct val="35000"/>
              </a:spcBef>
            </a:pPr>
            <a:r>
              <a:rPr lang="en-US" altLang="en-US">
                <a:effectLst>
                  <a:outerShdw blurRad="38100" dist="38100" dir="2700000" algn="tl">
                    <a:srgbClr val="000000"/>
                  </a:outerShdw>
                </a:effectLst>
                <a:latin typeface="Arial" charset="0"/>
              </a:rPr>
              <a:t>In the universal sense, there is only one church that Jesus built.</a:t>
            </a:r>
          </a:p>
          <a:p>
            <a:pPr>
              <a:spcBef>
                <a:spcPct val="35000"/>
              </a:spcBef>
            </a:pPr>
            <a:r>
              <a:rPr lang="en-US" altLang="en-US">
                <a:effectLst>
                  <a:outerShdw blurRad="38100" dist="38100" dir="2700000" algn="tl">
                    <a:srgbClr val="000000"/>
                  </a:outerShdw>
                </a:effectLst>
                <a:latin typeface="Arial" charset="0"/>
              </a:rPr>
              <a:t>Jesus said, “I will build my </a:t>
            </a:r>
            <a:r>
              <a:rPr lang="en-US" altLang="en-US" u="sng">
                <a:effectLst>
                  <a:outerShdw blurRad="38100" dist="38100" dir="2700000" algn="tl">
                    <a:srgbClr val="000000"/>
                  </a:outerShdw>
                </a:effectLst>
                <a:latin typeface="Arial" charset="0"/>
              </a:rPr>
              <a:t>church</a:t>
            </a:r>
            <a:r>
              <a:rPr lang="en-US" altLang="en-US">
                <a:effectLst>
                  <a:outerShdw blurRad="38100" dist="38100" dir="2700000" algn="tl">
                    <a:srgbClr val="000000"/>
                  </a:outerShdw>
                </a:effectLst>
                <a:latin typeface="Arial" charset="0"/>
              </a:rPr>
              <a:t>” (Matthew 16:18).</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495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Christ’s Church</a:t>
            </a:r>
            <a:endParaRPr lang="en-US" altLang="en-US" sz="4800"/>
          </a:p>
        </p:txBody>
      </p:sp>
      <p:sp>
        <p:nvSpPr>
          <p:cNvPr id="749571" name="Rectangle 3"/>
          <p:cNvSpPr>
            <a:spLocks noGrp="1" noChangeArrowheads="1"/>
          </p:cNvSpPr>
          <p:nvPr>
            <p:ph type="body" idx="1"/>
          </p:nvPr>
        </p:nvSpPr>
        <p:spPr>
          <a:xfrm>
            <a:off x="685800" y="1371600"/>
            <a:ext cx="8229600" cy="1295400"/>
          </a:xfrm>
        </p:spPr>
        <p:txBody>
          <a:bodyPr/>
          <a:lstStyle/>
          <a:p>
            <a:pPr>
              <a:lnSpc>
                <a:spcPct val="90000"/>
              </a:lnSpc>
              <a:spcBef>
                <a:spcPct val="35000"/>
              </a:spcBef>
            </a:pPr>
            <a:r>
              <a:rPr lang="en-US" altLang="en-US">
                <a:effectLst>
                  <a:outerShdw blurRad="38100" dist="38100" dir="2700000" algn="tl">
                    <a:srgbClr val="000000"/>
                  </a:outerShdw>
                </a:effectLst>
                <a:latin typeface="Arial" charset="0"/>
              </a:rPr>
              <a:t>Jesus said he would build his church.</a:t>
            </a:r>
          </a:p>
        </p:txBody>
      </p:sp>
      <p:sp>
        <p:nvSpPr>
          <p:cNvPr id="749572" name="Rectangle 4"/>
          <p:cNvSpPr>
            <a:spLocks noChangeArrowheads="1"/>
          </p:cNvSpPr>
          <p:nvPr/>
        </p:nvSpPr>
        <p:spPr bwMode="auto">
          <a:xfrm>
            <a:off x="457200" y="2209800"/>
            <a:ext cx="8077200" cy="42672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“And Simon Peter answered and said, ‘You are the Christ, the Son of the living God.’ Jesus answered and said to him, ‘Blessed are you, Simon Bar-Jonah, for flesh and blood has not revealed this to you, but My Father who is in heaven. And I also say to you that you are Peter, and on this rock I will build My church, and the gates of Hades shall not prevail against it’”</a:t>
            </a:r>
          </a:p>
          <a:p>
            <a:pPr algn="ctr"/>
            <a:r>
              <a:rPr lang="en-US" altLang="en-US" sz="2800" i="1">
                <a:solidFill>
                  <a:schemeClr val="bg2"/>
                </a:solidFill>
              </a:rPr>
              <a:t>(Matthew 16:16-18).</a:t>
            </a:r>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069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06915" name="Rectangle 3"/>
          <p:cNvSpPr>
            <a:spLocks noGrp="1" noChangeArrowheads="1"/>
          </p:cNvSpPr>
          <p:nvPr>
            <p:ph type="body" idx="1"/>
          </p:nvPr>
        </p:nvSpPr>
        <p:spPr>
          <a:xfrm>
            <a:off x="685800" y="1371600"/>
            <a:ext cx="8229600" cy="4191000"/>
          </a:xfrm>
        </p:spPr>
        <p:txBody>
          <a:bodyPr/>
          <a:lstStyle/>
          <a:p>
            <a:pPr>
              <a:spcBef>
                <a:spcPct val="35000"/>
              </a:spcBef>
            </a:pPr>
            <a:r>
              <a:rPr lang="en-US" altLang="en-US">
                <a:effectLst>
                  <a:outerShdw blurRad="38100" dist="38100" dir="2700000" algn="tl">
                    <a:srgbClr val="000000"/>
                  </a:outerShdw>
                </a:effectLst>
                <a:latin typeface="Arial" charset="0"/>
              </a:rPr>
              <a:t>In the universal sense, there is only one church that Jesus built.</a:t>
            </a:r>
          </a:p>
          <a:p>
            <a:pPr>
              <a:spcBef>
                <a:spcPct val="35000"/>
              </a:spcBef>
            </a:pPr>
            <a:r>
              <a:rPr lang="en-US" altLang="en-US">
                <a:effectLst>
                  <a:outerShdw blurRad="38100" dist="38100" dir="2700000" algn="tl">
                    <a:srgbClr val="000000"/>
                  </a:outerShdw>
                </a:effectLst>
                <a:latin typeface="Arial" charset="0"/>
              </a:rPr>
              <a:t>Jesus said, “I will build my </a:t>
            </a:r>
            <a:r>
              <a:rPr lang="en-US" altLang="en-US" u="sng">
                <a:effectLst>
                  <a:outerShdw blurRad="38100" dist="38100" dir="2700000" algn="tl">
                    <a:srgbClr val="000000"/>
                  </a:outerShdw>
                </a:effectLst>
                <a:latin typeface="Arial" charset="0"/>
              </a:rPr>
              <a:t>church</a:t>
            </a:r>
            <a:r>
              <a:rPr lang="en-US" altLang="en-US">
                <a:effectLst>
                  <a:outerShdw blurRad="38100" dist="38100" dir="2700000" algn="tl">
                    <a:srgbClr val="000000"/>
                  </a:outerShdw>
                </a:effectLst>
                <a:latin typeface="Arial" charset="0"/>
              </a:rPr>
              <a:t>” (Matthew 16:18).</a:t>
            </a:r>
          </a:p>
          <a:p>
            <a:pPr>
              <a:spcBef>
                <a:spcPct val="35000"/>
              </a:spcBef>
            </a:pPr>
            <a:r>
              <a:rPr lang="en-US" altLang="en-US">
                <a:effectLst>
                  <a:outerShdw blurRad="38100" dist="38100" dir="2700000" algn="tl">
                    <a:srgbClr val="000000"/>
                  </a:outerShdw>
                </a:effectLst>
                <a:latin typeface="Arial" charset="0"/>
              </a:rPr>
              <a:t>He did </a:t>
            </a:r>
            <a:r>
              <a:rPr lang="en-US" altLang="en-US" b="1" i="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say, “I will build my </a:t>
            </a:r>
            <a:r>
              <a:rPr lang="en-US" altLang="en-US" u="sng">
                <a:effectLst>
                  <a:outerShdw blurRad="38100" dist="38100" dir="2700000" algn="tl">
                    <a:srgbClr val="000000"/>
                  </a:outerShdw>
                </a:effectLst>
                <a:latin typeface="Arial" charset="0"/>
              </a:rPr>
              <a:t>churches</a:t>
            </a:r>
            <a:r>
              <a:rPr lang="en-US" altLang="en-US">
                <a:effectLst>
                  <a:outerShdw blurRad="38100" dist="38100" dir="2700000" algn="tl">
                    <a:srgbClr val="000000"/>
                  </a:outerShdw>
                </a:effectLst>
                <a:latin typeface="Arial" charset="0"/>
              </a:rPr>
              <a:t>!”</a:t>
            </a:r>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089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08963" name="Rectangle 3"/>
          <p:cNvSpPr>
            <a:spLocks noGrp="1" noChangeArrowheads="1"/>
          </p:cNvSpPr>
          <p:nvPr>
            <p:ph type="body" idx="1"/>
          </p:nvPr>
        </p:nvSpPr>
        <p:spPr>
          <a:xfrm>
            <a:off x="685800" y="1371600"/>
            <a:ext cx="8229600" cy="4191000"/>
          </a:xfrm>
        </p:spPr>
        <p:txBody>
          <a:bodyPr/>
          <a:lstStyle/>
          <a:p>
            <a:pPr>
              <a:spcBef>
                <a:spcPct val="35000"/>
              </a:spcBef>
            </a:pPr>
            <a:r>
              <a:rPr lang="en-US" altLang="en-US">
                <a:effectLst>
                  <a:outerShdw blurRad="38100" dist="38100" dir="2700000" algn="tl">
                    <a:srgbClr val="000000"/>
                  </a:outerShdw>
                </a:effectLst>
                <a:latin typeface="Arial" charset="0"/>
              </a:rPr>
              <a:t>In the universal sense, there is only one church that Jesus built.</a:t>
            </a:r>
          </a:p>
          <a:p>
            <a:pPr>
              <a:spcBef>
                <a:spcPct val="35000"/>
              </a:spcBef>
            </a:pPr>
            <a:r>
              <a:rPr lang="en-US" altLang="en-US">
                <a:effectLst>
                  <a:outerShdw blurRad="38100" dist="38100" dir="2700000" algn="tl">
                    <a:srgbClr val="000000"/>
                  </a:outerShdw>
                </a:effectLst>
                <a:latin typeface="Arial" charset="0"/>
              </a:rPr>
              <a:t>Jesus said, “I will build my </a:t>
            </a:r>
            <a:r>
              <a:rPr lang="en-US" altLang="en-US" u="sng">
                <a:effectLst>
                  <a:outerShdw blurRad="38100" dist="38100" dir="2700000" algn="tl">
                    <a:srgbClr val="000000"/>
                  </a:outerShdw>
                </a:effectLst>
                <a:latin typeface="Arial" charset="0"/>
              </a:rPr>
              <a:t>church</a:t>
            </a:r>
            <a:r>
              <a:rPr lang="en-US" altLang="en-US">
                <a:effectLst>
                  <a:outerShdw blurRad="38100" dist="38100" dir="2700000" algn="tl">
                    <a:srgbClr val="000000"/>
                  </a:outerShdw>
                </a:effectLst>
                <a:latin typeface="Arial" charset="0"/>
              </a:rPr>
              <a:t>” (Matthew 16:18).</a:t>
            </a:r>
          </a:p>
          <a:p>
            <a:pPr>
              <a:spcBef>
                <a:spcPct val="35000"/>
              </a:spcBef>
            </a:pPr>
            <a:r>
              <a:rPr lang="en-US" altLang="en-US">
                <a:effectLst>
                  <a:outerShdw blurRad="38100" dist="38100" dir="2700000" algn="tl">
                    <a:srgbClr val="000000"/>
                  </a:outerShdw>
                </a:effectLst>
                <a:latin typeface="Arial" charset="0"/>
              </a:rPr>
              <a:t>He did </a:t>
            </a:r>
            <a:r>
              <a:rPr lang="en-US" altLang="en-US" b="1" i="1">
                <a:effectLst>
                  <a:outerShdw blurRad="38100" dist="38100" dir="2700000" algn="tl">
                    <a:srgbClr val="000000"/>
                  </a:outerShdw>
                </a:effectLst>
                <a:latin typeface="Arial" charset="0"/>
              </a:rPr>
              <a:t>not</a:t>
            </a:r>
            <a:r>
              <a:rPr lang="en-US" altLang="en-US">
                <a:effectLst>
                  <a:outerShdw blurRad="38100" dist="38100" dir="2700000" algn="tl">
                    <a:srgbClr val="000000"/>
                  </a:outerShdw>
                </a:effectLst>
                <a:latin typeface="Arial" charset="0"/>
              </a:rPr>
              <a:t> say, “I will build my </a:t>
            </a:r>
            <a:r>
              <a:rPr lang="en-US" altLang="en-US" u="sng">
                <a:effectLst>
                  <a:outerShdw blurRad="38100" dist="38100" dir="2700000" algn="tl">
                    <a:srgbClr val="000000"/>
                  </a:outerShdw>
                </a:effectLst>
                <a:latin typeface="Arial" charset="0"/>
              </a:rPr>
              <a:t>churches</a:t>
            </a:r>
            <a:r>
              <a:rPr lang="en-US" altLang="en-US">
                <a:effectLst>
                  <a:outerShdw blurRad="38100" dist="38100" dir="2700000" algn="tl">
                    <a:srgbClr val="000000"/>
                  </a:outerShdw>
                </a:effectLst>
                <a:latin typeface="Arial" charset="0"/>
              </a:rPr>
              <a:t>!”</a:t>
            </a:r>
          </a:p>
          <a:p>
            <a:pPr>
              <a:spcBef>
                <a:spcPct val="35000"/>
              </a:spcBef>
            </a:pPr>
            <a:r>
              <a:rPr lang="en-US" altLang="en-US">
                <a:effectLst>
                  <a:outerShdw blurRad="38100" dist="38100" dir="2700000" algn="tl">
                    <a:srgbClr val="000000"/>
                  </a:outerShdw>
                </a:effectLst>
                <a:latin typeface="Arial" charset="0"/>
              </a:rPr>
              <a:t>There is only one universal body of saved people that belongs to Christ.</a:t>
            </a:r>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584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151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15107" name="Rectangle 3"/>
          <p:cNvSpPr>
            <a:spLocks noGrp="1" noChangeArrowheads="1"/>
          </p:cNvSpPr>
          <p:nvPr>
            <p:ph type="body" idx="1"/>
          </p:nvPr>
        </p:nvSpPr>
        <p:spPr>
          <a:xfrm>
            <a:off x="685800" y="1371600"/>
            <a:ext cx="8229600" cy="4191000"/>
          </a:xfrm>
        </p:spPr>
        <p:txBody>
          <a:bodyPr/>
          <a:lstStyle/>
          <a:p>
            <a:pPr>
              <a:spcBef>
                <a:spcPct val="25000"/>
              </a:spcBef>
            </a:pPr>
            <a:r>
              <a:rPr lang="en-US" altLang="en-US">
                <a:effectLst>
                  <a:outerShdw blurRad="38100" dist="38100" dir="2700000" algn="tl">
                    <a:srgbClr val="000000"/>
                  </a:outerShdw>
                </a:effectLst>
                <a:latin typeface="Arial" charset="0"/>
              </a:rPr>
              <a:t>Jesus is the head of the church.</a:t>
            </a:r>
          </a:p>
        </p:txBody>
      </p:sp>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171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17155" name="Rectangle 3"/>
          <p:cNvSpPr>
            <a:spLocks noGrp="1" noChangeArrowheads="1"/>
          </p:cNvSpPr>
          <p:nvPr>
            <p:ph type="body" idx="1"/>
          </p:nvPr>
        </p:nvSpPr>
        <p:spPr>
          <a:xfrm>
            <a:off x="685800" y="1371600"/>
            <a:ext cx="8229600" cy="4191000"/>
          </a:xfrm>
        </p:spPr>
        <p:txBody>
          <a:bodyPr/>
          <a:lstStyle/>
          <a:p>
            <a:pPr>
              <a:spcBef>
                <a:spcPct val="25000"/>
              </a:spcBef>
            </a:pPr>
            <a:r>
              <a:rPr lang="en-US" altLang="en-US">
                <a:effectLst>
                  <a:outerShdw blurRad="38100" dist="38100" dir="2700000" algn="tl">
                    <a:srgbClr val="000000"/>
                  </a:outerShdw>
                </a:effectLst>
                <a:latin typeface="Arial" charset="0"/>
              </a:rPr>
              <a:t>Jesus is the head of the church.</a:t>
            </a:r>
          </a:p>
        </p:txBody>
      </p:sp>
      <p:sp>
        <p:nvSpPr>
          <p:cNvPr id="817156" name="Rectangle 4"/>
          <p:cNvSpPr>
            <a:spLocks noChangeArrowheads="1"/>
          </p:cNvSpPr>
          <p:nvPr/>
        </p:nvSpPr>
        <p:spPr bwMode="auto">
          <a:xfrm>
            <a:off x="1371600" y="2590800"/>
            <a:ext cx="6172200" cy="33528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“And He is the head of the body, the church, who is the beginning, the firstborn from the dead, that in </a:t>
            </a:r>
          </a:p>
          <a:p>
            <a:pPr algn="ctr"/>
            <a:r>
              <a:rPr lang="en-US" altLang="en-US" sz="2800" i="1">
                <a:solidFill>
                  <a:schemeClr val="bg2"/>
                </a:solidFill>
              </a:rPr>
              <a:t>all things He may have the preeminence” (Colossians 1:18).</a:t>
            </a:r>
          </a:p>
        </p:txBody>
      </p:sp>
    </p:spTree>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192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19203" name="Rectangle 3"/>
          <p:cNvSpPr>
            <a:spLocks noGrp="1" noChangeArrowheads="1"/>
          </p:cNvSpPr>
          <p:nvPr>
            <p:ph type="body" idx="1"/>
          </p:nvPr>
        </p:nvSpPr>
        <p:spPr>
          <a:xfrm>
            <a:off x="685800" y="1371600"/>
            <a:ext cx="8229600" cy="4191000"/>
          </a:xfrm>
        </p:spPr>
        <p:txBody>
          <a:bodyPr/>
          <a:lstStyle/>
          <a:p>
            <a:pPr>
              <a:spcBef>
                <a:spcPct val="25000"/>
              </a:spcBef>
            </a:pPr>
            <a:r>
              <a:rPr lang="en-US" altLang="en-US">
                <a:effectLst>
                  <a:outerShdw blurRad="38100" dist="38100" dir="2700000" algn="tl">
                    <a:srgbClr val="000000"/>
                  </a:outerShdw>
                </a:effectLst>
                <a:latin typeface="Arial" charset="0"/>
              </a:rPr>
              <a:t>Jesus is the head of the church.</a:t>
            </a:r>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604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660483" name="Rectangle 3"/>
          <p:cNvSpPr>
            <a:spLocks noGrp="1" noChangeArrowheads="1"/>
          </p:cNvSpPr>
          <p:nvPr>
            <p:ph type="body" idx="1"/>
          </p:nvPr>
        </p:nvSpPr>
        <p:spPr>
          <a:xfrm>
            <a:off x="685800" y="1371600"/>
            <a:ext cx="8229600" cy="4724400"/>
          </a:xfrm>
        </p:spPr>
        <p:txBody>
          <a:bodyPr/>
          <a:lstStyle/>
          <a:p>
            <a:pPr>
              <a:spcBef>
                <a:spcPct val="25000"/>
              </a:spcBef>
            </a:pPr>
            <a:r>
              <a:rPr lang="en-US" altLang="en-US">
                <a:effectLst>
                  <a:outerShdw blurRad="38100" dist="38100" dir="2700000" algn="tl">
                    <a:srgbClr val="000000"/>
                  </a:outerShdw>
                </a:effectLst>
                <a:latin typeface="Arial" charset="0"/>
              </a:rPr>
              <a:t>Jesus is the head of the church.</a:t>
            </a:r>
          </a:p>
          <a:p>
            <a:pPr>
              <a:spcBef>
                <a:spcPct val="25000"/>
              </a:spcBef>
            </a:pPr>
            <a:r>
              <a:rPr lang="en-US" altLang="en-US">
                <a:effectLst>
                  <a:outerShdw blurRad="38100" dist="38100" dir="2700000" algn="tl">
                    <a:srgbClr val="000000"/>
                  </a:outerShdw>
                </a:effectLst>
                <a:latin typeface="Arial" charset="0"/>
              </a:rPr>
              <a:t>No man can claim to be the head of the church!</a:t>
            </a:r>
          </a:p>
        </p:txBody>
      </p:sp>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212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21251" name="Rectangle 3"/>
          <p:cNvSpPr>
            <a:spLocks noGrp="1" noChangeArrowheads="1"/>
          </p:cNvSpPr>
          <p:nvPr>
            <p:ph type="body" idx="1"/>
          </p:nvPr>
        </p:nvSpPr>
        <p:spPr>
          <a:xfrm>
            <a:off x="685800" y="1371600"/>
            <a:ext cx="8229600" cy="4724400"/>
          </a:xfrm>
        </p:spPr>
        <p:txBody>
          <a:bodyPr/>
          <a:lstStyle/>
          <a:p>
            <a:pPr>
              <a:spcBef>
                <a:spcPct val="25000"/>
              </a:spcBef>
            </a:pPr>
            <a:r>
              <a:rPr lang="en-US" altLang="en-US">
                <a:effectLst>
                  <a:outerShdw blurRad="38100" dist="38100" dir="2700000" algn="tl">
                    <a:srgbClr val="000000"/>
                  </a:outerShdw>
                </a:effectLst>
                <a:latin typeface="Arial" charset="0"/>
              </a:rPr>
              <a:t>Jesus is the head of the church.</a:t>
            </a:r>
          </a:p>
          <a:p>
            <a:pPr>
              <a:spcBef>
                <a:spcPct val="25000"/>
              </a:spcBef>
            </a:pPr>
            <a:r>
              <a:rPr lang="en-US" altLang="en-US">
                <a:effectLst>
                  <a:outerShdw blurRad="38100" dist="38100" dir="2700000" algn="tl">
                    <a:srgbClr val="000000"/>
                  </a:outerShdw>
                </a:effectLst>
                <a:latin typeface="Arial" charset="0"/>
              </a:rPr>
              <a:t>No man can claim to be the head of the church!</a:t>
            </a:r>
          </a:p>
          <a:p>
            <a:pPr>
              <a:spcBef>
                <a:spcPct val="25000"/>
              </a:spcBef>
            </a:pPr>
            <a:r>
              <a:rPr lang="en-US" altLang="en-US">
                <a:effectLst>
                  <a:outerShdw blurRad="38100" dist="38100" dir="2700000" algn="tl">
                    <a:srgbClr val="000000"/>
                  </a:outerShdw>
                </a:effectLst>
                <a:latin typeface="Arial" charset="0"/>
              </a:rPr>
              <a:t>The one church includes all of the saved people in the world.</a:t>
            </a:r>
          </a:p>
        </p:txBody>
      </p:sp>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232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23299" name="Rectangle 3"/>
          <p:cNvSpPr>
            <a:spLocks noGrp="1" noChangeArrowheads="1"/>
          </p:cNvSpPr>
          <p:nvPr>
            <p:ph type="body" idx="1"/>
          </p:nvPr>
        </p:nvSpPr>
        <p:spPr>
          <a:xfrm>
            <a:off x="685800" y="1371600"/>
            <a:ext cx="8229600" cy="4724400"/>
          </a:xfrm>
        </p:spPr>
        <p:txBody>
          <a:bodyPr/>
          <a:lstStyle/>
          <a:p>
            <a:pPr>
              <a:spcBef>
                <a:spcPct val="25000"/>
              </a:spcBef>
            </a:pPr>
            <a:r>
              <a:rPr lang="en-US" altLang="en-US">
                <a:effectLst>
                  <a:outerShdw blurRad="38100" dist="38100" dir="2700000" algn="tl">
                    <a:srgbClr val="000000"/>
                  </a:outerShdw>
                </a:effectLst>
                <a:latin typeface="Arial" charset="0"/>
              </a:rPr>
              <a:t>Jesus is the head of the church.</a:t>
            </a:r>
          </a:p>
          <a:p>
            <a:pPr>
              <a:spcBef>
                <a:spcPct val="25000"/>
              </a:spcBef>
            </a:pPr>
            <a:r>
              <a:rPr lang="en-US" altLang="en-US">
                <a:effectLst>
                  <a:outerShdw blurRad="38100" dist="38100" dir="2700000" algn="tl">
                    <a:srgbClr val="000000"/>
                  </a:outerShdw>
                </a:effectLst>
                <a:latin typeface="Arial" charset="0"/>
              </a:rPr>
              <a:t>No man can claim to be the head of the church!</a:t>
            </a:r>
          </a:p>
          <a:p>
            <a:pPr>
              <a:spcBef>
                <a:spcPct val="25000"/>
              </a:spcBef>
            </a:pPr>
            <a:r>
              <a:rPr lang="en-US" altLang="en-US">
                <a:effectLst>
                  <a:outerShdw blurRad="38100" dist="38100" dir="2700000" algn="tl">
                    <a:srgbClr val="000000"/>
                  </a:outerShdw>
                </a:effectLst>
                <a:latin typeface="Arial" charset="0"/>
              </a:rPr>
              <a:t>The one church includes all of the saved people in the world.</a:t>
            </a:r>
          </a:p>
        </p:txBody>
      </p:sp>
      <p:sp>
        <p:nvSpPr>
          <p:cNvPr id="823300" name="Rectangle 4"/>
          <p:cNvSpPr>
            <a:spLocks noChangeArrowheads="1"/>
          </p:cNvSpPr>
          <p:nvPr/>
        </p:nvSpPr>
        <p:spPr bwMode="auto">
          <a:xfrm>
            <a:off x="1371600" y="4114800"/>
            <a:ext cx="6172200" cy="23622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“…Christ is head of the church; and He is the Savior of the body” (Ephesians 5:23).</a:t>
            </a:r>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253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825347" name="Rectangle 3"/>
          <p:cNvSpPr>
            <a:spLocks noGrp="1" noChangeArrowheads="1"/>
          </p:cNvSpPr>
          <p:nvPr>
            <p:ph type="body" idx="1"/>
          </p:nvPr>
        </p:nvSpPr>
        <p:spPr>
          <a:xfrm>
            <a:off x="685800" y="1371600"/>
            <a:ext cx="8229600" cy="4724400"/>
          </a:xfrm>
        </p:spPr>
        <p:txBody>
          <a:bodyPr/>
          <a:lstStyle/>
          <a:p>
            <a:pPr>
              <a:spcBef>
                <a:spcPct val="25000"/>
              </a:spcBef>
            </a:pPr>
            <a:r>
              <a:rPr lang="en-US" altLang="en-US">
                <a:effectLst>
                  <a:outerShdw blurRad="38100" dist="38100" dir="2700000" algn="tl">
                    <a:srgbClr val="000000"/>
                  </a:outerShdw>
                </a:effectLst>
                <a:latin typeface="Arial" charset="0"/>
              </a:rPr>
              <a:t>Jesus is the head of the church.</a:t>
            </a:r>
          </a:p>
          <a:p>
            <a:pPr>
              <a:spcBef>
                <a:spcPct val="25000"/>
              </a:spcBef>
            </a:pPr>
            <a:r>
              <a:rPr lang="en-US" altLang="en-US">
                <a:effectLst>
                  <a:outerShdw blurRad="38100" dist="38100" dir="2700000" algn="tl">
                    <a:srgbClr val="000000"/>
                  </a:outerShdw>
                </a:effectLst>
                <a:latin typeface="Arial" charset="0"/>
              </a:rPr>
              <a:t>No man can claim to be the head of the church!</a:t>
            </a:r>
          </a:p>
          <a:p>
            <a:pPr>
              <a:spcBef>
                <a:spcPct val="25000"/>
              </a:spcBef>
            </a:pPr>
            <a:r>
              <a:rPr lang="en-US" altLang="en-US">
                <a:effectLst>
                  <a:outerShdw blurRad="38100" dist="38100" dir="2700000" algn="tl">
                    <a:srgbClr val="000000"/>
                  </a:outerShdw>
                </a:effectLst>
                <a:latin typeface="Arial" charset="0"/>
              </a:rPr>
              <a:t>The one church includes all of the saved people in the world.</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516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Christ’s Church</a:t>
            </a:r>
            <a:endParaRPr lang="en-US" altLang="en-US" sz="4800"/>
          </a:p>
        </p:txBody>
      </p:sp>
      <p:sp>
        <p:nvSpPr>
          <p:cNvPr id="751619" name="Rectangle 3"/>
          <p:cNvSpPr>
            <a:spLocks noGrp="1" noChangeArrowheads="1"/>
          </p:cNvSpPr>
          <p:nvPr>
            <p:ph type="body" idx="1"/>
          </p:nvPr>
        </p:nvSpPr>
        <p:spPr>
          <a:xfrm>
            <a:off x="685800" y="1371600"/>
            <a:ext cx="8229600" cy="1295400"/>
          </a:xfrm>
        </p:spPr>
        <p:txBody>
          <a:bodyPr/>
          <a:lstStyle/>
          <a:p>
            <a:pPr>
              <a:lnSpc>
                <a:spcPct val="90000"/>
              </a:lnSpc>
              <a:spcBef>
                <a:spcPct val="35000"/>
              </a:spcBef>
            </a:pPr>
            <a:r>
              <a:rPr lang="en-US" altLang="en-US">
                <a:effectLst>
                  <a:outerShdw blurRad="38100" dist="38100" dir="2700000" algn="tl">
                    <a:srgbClr val="000000"/>
                  </a:outerShdw>
                </a:effectLst>
                <a:latin typeface="Arial" charset="0"/>
              </a:rPr>
              <a:t>Jesus said he would build his church.</a:t>
            </a:r>
          </a:p>
        </p:txBody>
      </p:sp>
    </p:spTree>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625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Universal Church</a:t>
            </a:r>
            <a:endParaRPr lang="en-US" altLang="en-US" sz="4800"/>
          </a:p>
        </p:txBody>
      </p:sp>
      <p:sp>
        <p:nvSpPr>
          <p:cNvPr id="662531" name="Rectangle 3"/>
          <p:cNvSpPr>
            <a:spLocks noGrp="1" noChangeArrowheads="1"/>
          </p:cNvSpPr>
          <p:nvPr>
            <p:ph type="body" idx="1"/>
          </p:nvPr>
        </p:nvSpPr>
        <p:spPr>
          <a:xfrm>
            <a:off x="685800" y="1371600"/>
            <a:ext cx="8229600" cy="4724400"/>
          </a:xfrm>
        </p:spPr>
        <p:txBody>
          <a:bodyPr/>
          <a:lstStyle/>
          <a:p>
            <a:pPr>
              <a:spcBef>
                <a:spcPct val="25000"/>
              </a:spcBef>
            </a:pPr>
            <a:r>
              <a:rPr lang="en-US" altLang="en-US">
                <a:effectLst>
                  <a:outerShdw blurRad="38100" dist="38100" dir="2700000" algn="tl">
                    <a:srgbClr val="000000"/>
                  </a:outerShdw>
                </a:effectLst>
                <a:latin typeface="Arial" charset="0"/>
              </a:rPr>
              <a:t>Jesus is the head of the church.</a:t>
            </a:r>
          </a:p>
          <a:p>
            <a:pPr>
              <a:spcBef>
                <a:spcPct val="25000"/>
              </a:spcBef>
            </a:pPr>
            <a:r>
              <a:rPr lang="en-US" altLang="en-US">
                <a:effectLst>
                  <a:outerShdw blurRad="38100" dist="38100" dir="2700000" algn="tl">
                    <a:srgbClr val="000000"/>
                  </a:outerShdw>
                </a:effectLst>
                <a:latin typeface="Arial" charset="0"/>
              </a:rPr>
              <a:t>No man can claim to be the head of the church!</a:t>
            </a:r>
          </a:p>
          <a:p>
            <a:pPr>
              <a:spcBef>
                <a:spcPct val="25000"/>
              </a:spcBef>
            </a:pPr>
            <a:r>
              <a:rPr lang="en-US" altLang="en-US">
                <a:effectLst>
                  <a:outerShdw blurRad="38100" dist="38100" dir="2700000" algn="tl">
                    <a:srgbClr val="000000"/>
                  </a:outerShdw>
                </a:effectLst>
                <a:latin typeface="Arial" charset="0"/>
              </a:rPr>
              <a:t>The one church includes all of the saved people in the world.</a:t>
            </a:r>
          </a:p>
          <a:p>
            <a:pPr>
              <a:spcBef>
                <a:spcPct val="25000"/>
              </a:spcBef>
            </a:pPr>
            <a:r>
              <a:rPr lang="en-US" altLang="en-US">
                <a:effectLst>
                  <a:outerShdw blurRad="38100" dist="38100" dir="2700000" algn="tl">
                    <a:srgbClr val="000000"/>
                  </a:outerShdw>
                </a:effectLst>
                <a:latin typeface="Arial" charset="0"/>
              </a:rPr>
              <a:t>Every person who meets the Lord’s conditions for forgiveness of sins is added to the universal church by the Lord.</a:t>
            </a:r>
          </a:p>
        </p:txBody>
      </p:sp>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27394" name="Rectangle 2"/>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Universal Church</a:t>
            </a:r>
          </a:p>
        </p:txBody>
      </p:sp>
    </p:spTree>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29442" name="Oval 2"/>
          <p:cNvSpPr>
            <a:spLocks noChangeArrowheads="1"/>
          </p:cNvSpPr>
          <p:nvPr/>
        </p:nvSpPr>
        <p:spPr bwMode="auto">
          <a:xfrm>
            <a:off x="6172200" y="3276600"/>
            <a:ext cx="2438400" cy="2057400"/>
          </a:xfrm>
          <a:prstGeom prst="ellipse">
            <a:avLst/>
          </a:prstGeom>
          <a:solidFill>
            <a:schemeClr val="accent2"/>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effectLst>
                  <a:outerShdw blurRad="38100" dist="38100" dir="2700000" algn="tl">
                    <a:srgbClr val="FFFFFF"/>
                  </a:outerShdw>
                </a:effectLst>
              </a:rPr>
              <a:t>Church</a:t>
            </a:r>
          </a:p>
        </p:txBody>
      </p:sp>
      <p:pic>
        <p:nvPicPr>
          <p:cNvPr id="829443" name="Picture 3"/>
          <p:cNvPicPr>
            <a:picLocks noChangeAspect="1" noChangeArrowheads="1"/>
          </p:cNvPicPr>
          <p:nvPr>
            <p:ph sz="half" idx="2"/>
          </p:nvPr>
        </p:nvPicPr>
        <p:blipFill>
          <a:blip r:embed="rId3">
            <a:extLst>
              <a:ext uri="{28A0092B-C50C-407E-A947-70E740481C1C}">
                <a14:useLocalDpi xmlns:a14="http://schemas.microsoft.com/office/drawing/2010/main" val="0"/>
              </a:ext>
            </a:extLst>
          </a:blip>
          <a:srcRect r="7549"/>
          <a:stretch>
            <a:fillRect/>
          </a:stretch>
        </p:blipFill>
        <p:spPr>
          <a:xfrm>
            <a:off x="990600" y="3733800"/>
            <a:ext cx="990600" cy="1600200"/>
          </a:xfrm>
          <a:noFill/>
          <a:ln w="25400">
            <a:solidFill>
              <a:srgbClr val="000099"/>
            </a:solidFill>
            <a:miter lim="800000"/>
            <a:headEnd/>
            <a:tailEnd/>
          </a:ln>
        </p:spPr>
      </p:pic>
      <p:sp>
        <p:nvSpPr>
          <p:cNvPr id="829446" name="Rectangle 6"/>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Universal Church</a:t>
            </a:r>
          </a:p>
        </p:txBody>
      </p:sp>
      <p:sp>
        <p:nvSpPr>
          <p:cNvPr id="829447" name="Rectangle 7"/>
          <p:cNvSpPr>
            <a:spLocks noGrp="1" noChangeArrowheads="1"/>
          </p:cNvSpPr>
          <p:nvPr>
            <p:ph type="body" sz="half" idx="1"/>
          </p:nvPr>
        </p:nvSpPr>
        <p:spPr>
          <a:xfrm>
            <a:off x="685800" y="1981200"/>
            <a:ext cx="8153400" cy="838200"/>
          </a:xfrm>
          <a:noFill/>
          <a:ln/>
        </p:spPr>
        <p:txBody>
          <a:bodyPr/>
          <a:lstStyle/>
          <a:p>
            <a:pPr>
              <a:lnSpc>
                <a:spcPct val="80000"/>
              </a:lnSpc>
              <a:spcBef>
                <a:spcPct val="25000"/>
              </a:spcBef>
            </a:pPr>
            <a:r>
              <a:rPr lang="en-US" altLang="en-US">
                <a:effectLst>
                  <a:outerShdw blurRad="38100" dist="38100" dir="2700000" algn="tl">
                    <a:srgbClr val="000000"/>
                  </a:outerShdw>
                </a:effectLst>
                <a:latin typeface="Arial" charset="0"/>
              </a:rPr>
              <a:t>The Lord adds the saved to his church.</a:t>
            </a:r>
            <a:r>
              <a:rPr lang="en-US" altLang="en-US" sz="2800"/>
              <a:t>	</a:t>
            </a:r>
          </a:p>
        </p:txBody>
      </p:sp>
    </p:spTree>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31490" name="Oval 2"/>
          <p:cNvSpPr>
            <a:spLocks noChangeArrowheads="1"/>
          </p:cNvSpPr>
          <p:nvPr/>
        </p:nvSpPr>
        <p:spPr bwMode="auto">
          <a:xfrm>
            <a:off x="6172200" y="3276600"/>
            <a:ext cx="2438400" cy="2057400"/>
          </a:xfrm>
          <a:prstGeom prst="ellipse">
            <a:avLst/>
          </a:prstGeom>
          <a:solidFill>
            <a:schemeClr val="accent2"/>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effectLst>
                  <a:outerShdw blurRad="38100" dist="38100" dir="2700000" algn="tl">
                    <a:srgbClr val="FFFFFF"/>
                  </a:outerShdw>
                </a:effectLst>
              </a:rPr>
              <a:t>Church</a:t>
            </a:r>
          </a:p>
        </p:txBody>
      </p:sp>
      <p:sp>
        <p:nvSpPr>
          <p:cNvPr id="831491" name="Text Box 3"/>
          <p:cNvSpPr txBox="1">
            <a:spLocks noChangeArrowheads="1"/>
          </p:cNvSpPr>
          <p:nvPr/>
        </p:nvSpPr>
        <p:spPr bwMode="auto">
          <a:xfrm>
            <a:off x="2362200" y="3810000"/>
            <a:ext cx="3487738" cy="1562100"/>
          </a:xfrm>
          <a:prstGeom prst="rect">
            <a:avLst/>
          </a:prstGeom>
          <a:noFill/>
          <a:ln w="9525">
            <a:solidFill>
              <a:schemeClr val="tx2"/>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r>
              <a:rPr lang="en-US" altLang="en-US" u="sng">
                <a:solidFill>
                  <a:schemeClr val="tx2"/>
                </a:solidFill>
                <a:effectLst>
                  <a:outerShdw blurRad="38100" dist="38100" dir="2700000" algn="tl">
                    <a:srgbClr val="000000"/>
                  </a:outerShdw>
                </a:effectLst>
                <a:latin typeface="Arial" charset="0"/>
              </a:rPr>
              <a:t>When man</a:t>
            </a:r>
            <a:r>
              <a:rPr lang="en-US" altLang="en-US">
                <a:solidFill>
                  <a:schemeClr val="tx2"/>
                </a:solidFill>
                <a:effectLst>
                  <a:outerShdw blurRad="38100" dist="38100" dir="2700000" algn="tl">
                    <a:srgbClr val="000000"/>
                  </a:outerShdw>
                </a:effectLst>
                <a:latin typeface="Arial" charset="0"/>
              </a:rPr>
              <a:t>:</a:t>
            </a:r>
          </a:p>
          <a:p>
            <a:pPr>
              <a:buFontTx/>
              <a:buAutoNum type="arabicPeriod"/>
            </a:pPr>
            <a:r>
              <a:rPr lang="en-US" altLang="en-US">
                <a:solidFill>
                  <a:schemeClr val="tx2"/>
                </a:solidFill>
                <a:effectLst>
                  <a:outerShdw blurRad="38100" dist="38100" dir="2700000" algn="tl">
                    <a:srgbClr val="000000"/>
                  </a:outerShdw>
                </a:effectLst>
                <a:latin typeface="Arial" charset="0"/>
              </a:rPr>
              <a:t>Believes</a:t>
            </a:r>
          </a:p>
          <a:p>
            <a:pPr>
              <a:buFontTx/>
              <a:buAutoNum type="arabicPeriod"/>
            </a:pPr>
            <a:r>
              <a:rPr lang="en-US" altLang="en-US">
                <a:solidFill>
                  <a:schemeClr val="tx2"/>
                </a:solidFill>
                <a:effectLst>
                  <a:outerShdw blurRad="38100" dist="38100" dir="2700000" algn="tl">
                    <a:srgbClr val="000000"/>
                  </a:outerShdw>
                </a:effectLst>
                <a:latin typeface="Arial" charset="0"/>
              </a:rPr>
              <a:t>Repents</a:t>
            </a:r>
          </a:p>
          <a:p>
            <a:pPr>
              <a:buFontTx/>
              <a:buAutoNum type="arabicPeriod"/>
            </a:pPr>
            <a:r>
              <a:rPr lang="en-US" altLang="en-US">
                <a:solidFill>
                  <a:schemeClr val="tx2"/>
                </a:solidFill>
                <a:effectLst>
                  <a:outerShdw blurRad="38100" dist="38100" dir="2700000" algn="tl">
                    <a:srgbClr val="000000"/>
                  </a:outerShdw>
                </a:effectLst>
                <a:latin typeface="Arial" charset="0"/>
              </a:rPr>
              <a:t>&amp; Is Baptized…</a:t>
            </a:r>
          </a:p>
        </p:txBody>
      </p:sp>
      <p:pic>
        <p:nvPicPr>
          <p:cNvPr id="831492" name="Picture 4"/>
          <p:cNvPicPr>
            <a:picLocks noChangeAspect="1" noChangeArrowheads="1"/>
          </p:cNvPicPr>
          <p:nvPr>
            <p:ph sz="half" idx="2"/>
          </p:nvPr>
        </p:nvPicPr>
        <p:blipFill>
          <a:blip r:embed="rId3">
            <a:extLst>
              <a:ext uri="{28A0092B-C50C-407E-A947-70E740481C1C}">
                <a14:useLocalDpi xmlns:a14="http://schemas.microsoft.com/office/drawing/2010/main" val="0"/>
              </a:ext>
            </a:extLst>
          </a:blip>
          <a:srcRect r="7549"/>
          <a:stretch>
            <a:fillRect/>
          </a:stretch>
        </p:blipFill>
        <p:spPr>
          <a:xfrm>
            <a:off x="990600" y="3733800"/>
            <a:ext cx="990600" cy="1600200"/>
          </a:xfrm>
          <a:noFill/>
          <a:ln w="25400">
            <a:solidFill>
              <a:srgbClr val="000099"/>
            </a:solidFill>
            <a:miter lim="800000"/>
            <a:headEnd/>
            <a:tailEnd/>
          </a:ln>
        </p:spPr>
      </p:pic>
      <p:sp>
        <p:nvSpPr>
          <p:cNvPr id="831495" name="Rectangle 7"/>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Universal Church</a:t>
            </a:r>
          </a:p>
        </p:txBody>
      </p:sp>
      <p:sp>
        <p:nvSpPr>
          <p:cNvPr id="831496" name="Rectangle 8"/>
          <p:cNvSpPr>
            <a:spLocks noGrp="1" noChangeArrowheads="1"/>
          </p:cNvSpPr>
          <p:nvPr>
            <p:ph type="body" sz="half" idx="1"/>
          </p:nvPr>
        </p:nvSpPr>
        <p:spPr>
          <a:xfrm>
            <a:off x="685800" y="1981200"/>
            <a:ext cx="8153400" cy="838200"/>
          </a:xfrm>
          <a:noFill/>
          <a:ln/>
        </p:spPr>
        <p:txBody>
          <a:bodyPr/>
          <a:lstStyle/>
          <a:p>
            <a:pPr>
              <a:lnSpc>
                <a:spcPct val="80000"/>
              </a:lnSpc>
              <a:spcBef>
                <a:spcPct val="25000"/>
              </a:spcBef>
            </a:pPr>
            <a:r>
              <a:rPr lang="en-US" altLang="en-US">
                <a:effectLst>
                  <a:outerShdw blurRad="38100" dist="38100" dir="2700000" algn="tl">
                    <a:srgbClr val="000000"/>
                  </a:outerShdw>
                </a:effectLst>
                <a:latin typeface="Arial" charset="0"/>
              </a:rPr>
              <a:t>The Lord adds the saved to his church.</a:t>
            </a:r>
            <a:r>
              <a:rPr lang="en-US" altLang="en-US" sz="2800"/>
              <a:t>	</a:t>
            </a:r>
          </a:p>
        </p:txBody>
      </p:sp>
    </p:spTree>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33538" name="Oval 2"/>
          <p:cNvSpPr>
            <a:spLocks noChangeArrowheads="1"/>
          </p:cNvSpPr>
          <p:nvPr/>
        </p:nvSpPr>
        <p:spPr bwMode="auto">
          <a:xfrm>
            <a:off x="6172200" y="3276600"/>
            <a:ext cx="2438400" cy="2057400"/>
          </a:xfrm>
          <a:prstGeom prst="ellipse">
            <a:avLst/>
          </a:prstGeom>
          <a:solidFill>
            <a:schemeClr val="accent2"/>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effectLst>
                  <a:outerShdw blurRad="38100" dist="38100" dir="2700000" algn="tl">
                    <a:srgbClr val="FFFFFF"/>
                  </a:outerShdw>
                </a:effectLst>
              </a:rPr>
              <a:t>Church</a:t>
            </a:r>
          </a:p>
        </p:txBody>
      </p:sp>
      <p:sp>
        <p:nvSpPr>
          <p:cNvPr id="833539" name="Text Box 3"/>
          <p:cNvSpPr txBox="1">
            <a:spLocks noChangeArrowheads="1"/>
          </p:cNvSpPr>
          <p:nvPr/>
        </p:nvSpPr>
        <p:spPr bwMode="auto">
          <a:xfrm>
            <a:off x="2362200" y="3810000"/>
            <a:ext cx="3487738" cy="1562100"/>
          </a:xfrm>
          <a:prstGeom prst="rect">
            <a:avLst/>
          </a:prstGeom>
          <a:noFill/>
          <a:ln w="9525">
            <a:solidFill>
              <a:schemeClr val="tx2"/>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r>
              <a:rPr lang="en-US" altLang="en-US" u="sng">
                <a:solidFill>
                  <a:schemeClr val="tx2"/>
                </a:solidFill>
                <a:effectLst>
                  <a:outerShdw blurRad="38100" dist="38100" dir="2700000" algn="tl">
                    <a:srgbClr val="000000"/>
                  </a:outerShdw>
                </a:effectLst>
                <a:latin typeface="Arial" charset="0"/>
              </a:rPr>
              <a:t>When man</a:t>
            </a:r>
            <a:r>
              <a:rPr lang="en-US" altLang="en-US">
                <a:solidFill>
                  <a:schemeClr val="tx2"/>
                </a:solidFill>
                <a:effectLst>
                  <a:outerShdw blurRad="38100" dist="38100" dir="2700000" algn="tl">
                    <a:srgbClr val="000000"/>
                  </a:outerShdw>
                </a:effectLst>
                <a:latin typeface="Arial" charset="0"/>
              </a:rPr>
              <a:t>:</a:t>
            </a:r>
          </a:p>
          <a:p>
            <a:pPr>
              <a:buFontTx/>
              <a:buAutoNum type="arabicPeriod"/>
            </a:pPr>
            <a:r>
              <a:rPr lang="en-US" altLang="en-US">
                <a:solidFill>
                  <a:schemeClr val="tx2"/>
                </a:solidFill>
                <a:effectLst>
                  <a:outerShdw blurRad="38100" dist="38100" dir="2700000" algn="tl">
                    <a:srgbClr val="000000"/>
                  </a:outerShdw>
                </a:effectLst>
                <a:latin typeface="Arial" charset="0"/>
              </a:rPr>
              <a:t>Believes</a:t>
            </a:r>
          </a:p>
          <a:p>
            <a:pPr>
              <a:buFontTx/>
              <a:buAutoNum type="arabicPeriod"/>
            </a:pPr>
            <a:r>
              <a:rPr lang="en-US" altLang="en-US">
                <a:solidFill>
                  <a:schemeClr val="tx2"/>
                </a:solidFill>
                <a:effectLst>
                  <a:outerShdw blurRad="38100" dist="38100" dir="2700000" algn="tl">
                    <a:srgbClr val="000000"/>
                  </a:outerShdw>
                </a:effectLst>
                <a:latin typeface="Arial" charset="0"/>
              </a:rPr>
              <a:t>Repents</a:t>
            </a:r>
          </a:p>
          <a:p>
            <a:pPr>
              <a:buFontTx/>
              <a:buAutoNum type="arabicPeriod"/>
            </a:pPr>
            <a:r>
              <a:rPr lang="en-US" altLang="en-US">
                <a:solidFill>
                  <a:schemeClr val="tx2"/>
                </a:solidFill>
                <a:effectLst>
                  <a:outerShdw blurRad="38100" dist="38100" dir="2700000" algn="tl">
                    <a:srgbClr val="000000"/>
                  </a:outerShdw>
                </a:effectLst>
                <a:latin typeface="Arial" charset="0"/>
              </a:rPr>
              <a:t>&amp; Is Baptized…</a:t>
            </a:r>
          </a:p>
        </p:txBody>
      </p:sp>
      <p:sp>
        <p:nvSpPr>
          <p:cNvPr id="833540" name="Freeform 4"/>
          <p:cNvSpPr>
            <a:spLocks/>
          </p:cNvSpPr>
          <p:nvPr/>
        </p:nvSpPr>
        <p:spPr bwMode="auto">
          <a:xfrm>
            <a:off x="1712913" y="2743200"/>
            <a:ext cx="5457825" cy="973138"/>
          </a:xfrm>
          <a:custGeom>
            <a:avLst/>
            <a:gdLst>
              <a:gd name="T0" fmla="*/ 0 w 3438"/>
              <a:gd name="T1" fmla="*/ 576 h 613"/>
              <a:gd name="T2" fmla="*/ 709 w 3438"/>
              <a:gd name="T3" fmla="*/ 112 h 613"/>
              <a:gd name="T4" fmla="*/ 1450 w 3438"/>
              <a:gd name="T5" fmla="*/ 0 h 613"/>
              <a:gd name="T6" fmla="*/ 2827 w 3438"/>
              <a:gd name="T7" fmla="*/ 112 h 613"/>
              <a:gd name="T8" fmla="*/ 3438 w 3438"/>
              <a:gd name="T9" fmla="*/ 613 h 613"/>
            </a:gdLst>
            <a:ahLst/>
            <a:cxnLst>
              <a:cxn ang="0">
                <a:pos x="T0" y="T1"/>
              </a:cxn>
              <a:cxn ang="0">
                <a:pos x="T2" y="T3"/>
              </a:cxn>
              <a:cxn ang="0">
                <a:pos x="T4" y="T5"/>
              </a:cxn>
              <a:cxn ang="0">
                <a:pos x="T6" y="T7"/>
              </a:cxn>
              <a:cxn ang="0">
                <a:pos x="T8" y="T9"/>
              </a:cxn>
            </a:cxnLst>
            <a:rect l="0" t="0" r="r" b="b"/>
            <a:pathLst>
              <a:path w="3438" h="613">
                <a:moveTo>
                  <a:pt x="0" y="576"/>
                </a:moveTo>
                <a:cubicBezTo>
                  <a:pt x="117" y="499"/>
                  <a:pt x="467" y="208"/>
                  <a:pt x="709" y="112"/>
                </a:cubicBezTo>
                <a:cubicBezTo>
                  <a:pt x="951" y="16"/>
                  <a:pt x="1097" y="0"/>
                  <a:pt x="1450" y="0"/>
                </a:cubicBezTo>
                <a:cubicBezTo>
                  <a:pt x="1803" y="0"/>
                  <a:pt x="2496" y="10"/>
                  <a:pt x="2827" y="112"/>
                </a:cubicBezTo>
                <a:cubicBezTo>
                  <a:pt x="3158" y="214"/>
                  <a:pt x="3311" y="509"/>
                  <a:pt x="3438" y="613"/>
                </a:cubicBezTo>
              </a:path>
            </a:pathLst>
          </a:custGeom>
          <a:noFill/>
          <a:ln w="57150" cmpd="sng">
            <a:solidFill>
              <a:srgbClr val="FF3300"/>
            </a:solidFill>
            <a:round/>
            <a:headEnd/>
            <a:tailEnd type="arrow" w="med" len="me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pic>
        <p:nvPicPr>
          <p:cNvPr id="833541" name="Picture 5"/>
          <p:cNvPicPr>
            <a:picLocks noChangeAspect="1" noChangeArrowheads="1"/>
          </p:cNvPicPr>
          <p:nvPr>
            <p:ph sz="half" idx="2"/>
          </p:nvPr>
        </p:nvPicPr>
        <p:blipFill>
          <a:blip r:embed="rId3">
            <a:extLst>
              <a:ext uri="{28A0092B-C50C-407E-A947-70E740481C1C}">
                <a14:useLocalDpi xmlns:a14="http://schemas.microsoft.com/office/drawing/2010/main" val="0"/>
              </a:ext>
            </a:extLst>
          </a:blip>
          <a:srcRect r="7549"/>
          <a:stretch>
            <a:fillRect/>
          </a:stretch>
        </p:blipFill>
        <p:spPr>
          <a:xfrm>
            <a:off x="990600" y="3733800"/>
            <a:ext cx="990600" cy="1600200"/>
          </a:xfrm>
          <a:noFill/>
          <a:ln w="25400">
            <a:solidFill>
              <a:srgbClr val="000099"/>
            </a:solidFill>
            <a:miter lim="800000"/>
            <a:headEnd/>
            <a:tailEnd/>
          </a:ln>
        </p:spPr>
      </p:pic>
      <p:sp>
        <p:nvSpPr>
          <p:cNvPr id="833544" name="Rectangle 8"/>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Universal Church</a:t>
            </a:r>
          </a:p>
        </p:txBody>
      </p:sp>
      <p:sp>
        <p:nvSpPr>
          <p:cNvPr id="833545" name="Rectangle 9"/>
          <p:cNvSpPr>
            <a:spLocks noGrp="1" noChangeArrowheads="1"/>
          </p:cNvSpPr>
          <p:nvPr>
            <p:ph type="body" sz="half" idx="1"/>
          </p:nvPr>
        </p:nvSpPr>
        <p:spPr>
          <a:xfrm>
            <a:off x="685800" y="1981200"/>
            <a:ext cx="8153400" cy="838200"/>
          </a:xfrm>
          <a:noFill/>
          <a:ln/>
        </p:spPr>
        <p:txBody>
          <a:bodyPr/>
          <a:lstStyle/>
          <a:p>
            <a:pPr>
              <a:lnSpc>
                <a:spcPct val="80000"/>
              </a:lnSpc>
              <a:spcBef>
                <a:spcPct val="25000"/>
              </a:spcBef>
            </a:pPr>
            <a:r>
              <a:rPr lang="en-US" altLang="en-US">
                <a:effectLst>
                  <a:outerShdw blurRad="38100" dist="38100" dir="2700000" algn="tl">
                    <a:srgbClr val="000000"/>
                  </a:outerShdw>
                </a:effectLst>
                <a:latin typeface="Arial" charset="0"/>
              </a:rPr>
              <a:t>The Lord adds the saved to his church.</a:t>
            </a:r>
            <a:r>
              <a:rPr lang="en-US" altLang="en-US" sz="2800"/>
              <a:t>	</a:t>
            </a:r>
          </a:p>
        </p:txBody>
      </p:sp>
    </p:spTree>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37634" name="Rectangle 2"/>
          <p:cNvSpPr>
            <a:spLocks noGrp="1" noChangeArrowheads="1"/>
          </p:cNvSpPr>
          <p:nvPr>
            <p:ph type="body" sz="half" idx="1"/>
          </p:nvPr>
        </p:nvSpPr>
        <p:spPr>
          <a:xfrm>
            <a:off x="685800" y="1981200"/>
            <a:ext cx="8153400" cy="838200"/>
          </a:xfrm>
        </p:spPr>
        <p:txBody>
          <a:bodyPr/>
          <a:lstStyle/>
          <a:p>
            <a:pPr>
              <a:lnSpc>
                <a:spcPct val="80000"/>
              </a:lnSpc>
              <a:spcBef>
                <a:spcPct val="25000"/>
              </a:spcBef>
            </a:pPr>
            <a:r>
              <a:rPr lang="en-US" altLang="en-US">
                <a:effectLst>
                  <a:outerShdw blurRad="38100" dist="38100" dir="2700000" algn="tl">
                    <a:srgbClr val="000000"/>
                  </a:outerShdw>
                </a:effectLst>
                <a:latin typeface="Arial" charset="0"/>
              </a:rPr>
              <a:t>The Lord adds the saved to his church.</a:t>
            </a:r>
            <a:r>
              <a:rPr lang="en-US" altLang="en-US" sz="1800">
                <a:latin typeface="Arial" charset="0"/>
              </a:rPr>
              <a:t>	</a:t>
            </a:r>
          </a:p>
        </p:txBody>
      </p:sp>
      <p:sp>
        <p:nvSpPr>
          <p:cNvPr id="837635" name="Oval 3"/>
          <p:cNvSpPr>
            <a:spLocks noChangeArrowheads="1"/>
          </p:cNvSpPr>
          <p:nvPr/>
        </p:nvSpPr>
        <p:spPr bwMode="auto">
          <a:xfrm>
            <a:off x="6172200" y="3276600"/>
            <a:ext cx="2438400" cy="2057400"/>
          </a:xfrm>
          <a:prstGeom prst="ellipse">
            <a:avLst/>
          </a:prstGeom>
          <a:solidFill>
            <a:schemeClr val="accent2"/>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effectLst>
                  <a:outerShdw blurRad="38100" dist="38100" dir="2700000" algn="tl">
                    <a:srgbClr val="FFFFFF"/>
                  </a:outerShdw>
                </a:effectLst>
              </a:rPr>
              <a:t>Church</a:t>
            </a:r>
          </a:p>
        </p:txBody>
      </p:sp>
      <p:sp>
        <p:nvSpPr>
          <p:cNvPr id="837636" name="Text Box 4"/>
          <p:cNvSpPr txBox="1">
            <a:spLocks noChangeArrowheads="1"/>
          </p:cNvSpPr>
          <p:nvPr/>
        </p:nvSpPr>
        <p:spPr bwMode="auto">
          <a:xfrm>
            <a:off x="2362200" y="3810000"/>
            <a:ext cx="3487738" cy="1562100"/>
          </a:xfrm>
          <a:prstGeom prst="rect">
            <a:avLst/>
          </a:prstGeom>
          <a:noFill/>
          <a:ln w="9525">
            <a:solidFill>
              <a:schemeClr val="tx2"/>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r>
              <a:rPr lang="en-US" altLang="en-US" u="sng">
                <a:solidFill>
                  <a:schemeClr val="tx2"/>
                </a:solidFill>
                <a:effectLst>
                  <a:outerShdw blurRad="38100" dist="38100" dir="2700000" algn="tl">
                    <a:srgbClr val="000000"/>
                  </a:outerShdw>
                </a:effectLst>
                <a:latin typeface="Arial" charset="0"/>
              </a:rPr>
              <a:t>When man</a:t>
            </a:r>
            <a:r>
              <a:rPr lang="en-US" altLang="en-US">
                <a:solidFill>
                  <a:schemeClr val="tx2"/>
                </a:solidFill>
                <a:effectLst>
                  <a:outerShdw blurRad="38100" dist="38100" dir="2700000" algn="tl">
                    <a:srgbClr val="000000"/>
                  </a:outerShdw>
                </a:effectLst>
                <a:latin typeface="Arial" charset="0"/>
              </a:rPr>
              <a:t>:</a:t>
            </a:r>
          </a:p>
          <a:p>
            <a:pPr>
              <a:buFontTx/>
              <a:buAutoNum type="arabicPeriod"/>
            </a:pPr>
            <a:r>
              <a:rPr lang="en-US" altLang="en-US">
                <a:solidFill>
                  <a:schemeClr val="tx2"/>
                </a:solidFill>
                <a:effectLst>
                  <a:outerShdw blurRad="38100" dist="38100" dir="2700000" algn="tl">
                    <a:srgbClr val="000000"/>
                  </a:outerShdw>
                </a:effectLst>
                <a:latin typeface="Arial" charset="0"/>
              </a:rPr>
              <a:t>Believes</a:t>
            </a:r>
          </a:p>
          <a:p>
            <a:pPr>
              <a:buFontTx/>
              <a:buAutoNum type="arabicPeriod"/>
            </a:pPr>
            <a:r>
              <a:rPr lang="en-US" altLang="en-US">
                <a:solidFill>
                  <a:schemeClr val="tx2"/>
                </a:solidFill>
                <a:effectLst>
                  <a:outerShdw blurRad="38100" dist="38100" dir="2700000" algn="tl">
                    <a:srgbClr val="000000"/>
                  </a:outerShdw>
                </a:effectLst>
                <a:latin typeface="Arial" charset="0"/>
              </a:rPr>
              <a:t>Repents</a:t>
            </a:r>
          </a:p>
          <a:p>
            <a:pPr>
              <a:buFontTx/>
              <a:buAutoNum type="arabicPeriod"/>
            </a:pPr>
            <a:r>
              <a:rPr lang="en-US" altLang="en-US">
                <a:solidFill>
                  <a:schemeClr val="tx2"/>
                </a:solidFill>
                <a:effectLst>
                  <a:outerShdw blurRad="38100" dist="38100" dir="2700000" algn="tl">
                    <a:srgbClr val="000000"/>
                  </a:outerShdw>
                </a:effectLst>
                <a:latin typeface="Arial" charset="0"/>
              </a:rPr>
              <a:t>&amp; Is Baptized…</a:t>
            </a:r>
          </a:p>
        </p:txBody>
      </p:sp>
      <p:sp>
        <p:nvSpPr>
          <p:cNvPr id="837637" name="Freeform 5"/>
          <p:cNvSpPr>
            <a:spLocks/>
          </p:cNvSpPr>
          <p:nvPr/>
        </p:nvSpPr>
        <p:spPr bwMode="auto">
          <a:xfrm>
            <a:off x="1712913" y="2743200"/>
            <a:ext cx="5457825" cy="973138"/>
          </a:xfrm>
          <a:custGeom>
            <a:avLst/>
            <a:gdLst>
              <a:gd name="T0" fmla="*/ 0 w 3438"/>
              <a:gd name="T1" fmla="*/ 576 h 613"/>
              <a:gd name="T2" fmla="*/ 709 w 3438"/>
              <a:gd name="T3" fmla="*/ 112 h 613"/>
              <a:gd name="T4" fmla="*/ 1450 w 3438"/>
              <a:gd name="T5" fmla="*/ 0 h 613"/>
              <a:gd name="T6" fmla="*/ 2827 w 3438"/>
              <a:gd name="T7" fmla="*/ 112 h 613"/>
              <a:gd name="T8" fmla="*/ 3438 w 3438"/>
              <a:gd name="T9" fmla="*/ 613 h 613"/>
            </a:gdLst>
            <a:ahLst/>
            <a:cxnLst>
              <a:cxn ang="0">
                <a:pos x="T0" y="T1"/>
              </a:cxn>
              <a:cxn ang="0">
                <a:pos x="T2" y="T3"/>
              </a:cxn>
              <a:cxn ang="0">
                <a:pos x="T4" y="T5"/>
              </a:cxn>
              <a:cxn ang="0">
                <a:pos x="T6" y="T7"/>
              </a:cxn>
              <a:cxn ang="0">
                <a:pos x="T8" y="T9"/>
              </a:cxn>
            </a:cxnLst>
            <a:rect l="0" t="0" r="r" b="b"/>
            <a:pathLst>
              <a:path w="3438" h="613">
                <a:moveTo>
                  <a:pt x="0" y="576"/>
                </a:moveTo>
                <a:cubicBezTo>
                  <a:pt x="117" y="499"/>
                  <a:pt x="467" y="208"/>
                  <a:pt x="709" y="112"/>
                </a:cubicBezTo>
                <a:cubicBezTo>
                  <a:pt x="951" y="16"/>
                  <a:pt x="1097" y="0"/>
                  <a:pt x="1450" y="0"/>
                </a:cubicBezTo>
                <a:cubicBezTo>
                  <a:pt x="1803" y="0"/>
                  <a:pt x="2496" y="10"/>
                  <a:pt x="2827" y="112"/>
                </a:cubicBezTo>
                <a:cubicBezTo>
                  <a:pt x="3158" y="214"/>
                  <a:pt x="3311" y="509"/>
                  <a:pt x="3438" y="613"/>
                </a:cubicBezTo>
              </a:path>
            </a:pathLst>
          </a:custGeom>
          <a:noFill/>
          <a:ln w="57150" cmpd="sng">
            <a:solidFill>
              <a:srgbClr val="FF3300"/>
            </a:solidFill>
            <a:round/>
            <a:headEnd/>
            <a:tailEnd type="arrow" w="med" len="me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37638" name="Text Box 6"/>
          <p:cNvSpPr txBox="1">
            <a:spLocks noChangeArrowheads="1"/>
          </p:cNvSpPr>
          <p:nvPr/>
        </p:nvSpPr>
        <p:spPr bwMode="auto">
          <a:xfrm>
            <a:off x="685800" y="5791200"/>
            <a:ext cx="7848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2800" i="1">
                <a:effectLst>
                  <a:outerShdw blurRad="38100" dist="38100" dir="2700000" algn="tl">
                    <a:srgbClr val="000000"/>
                  </a:outerShdw>
                </a:effectLst>
              </a:rPr>
              <a:t>The church is the Lord’s body of saved people!</a:t>
            </a:r>
          </a:p>
        </p:txBody>
      </p:sp>
      <p:pic>
        <p:nvPicPr>
          <p:cNvPr id="837639" name="Picture 7"/>
          <p:cNvPicPr>
            <a:picLocks noChangeAspect="1" noChangeArrowheads="1"/>
          </p:cNvPicPr>
          <p:nvPr>
            <p:ph sz="half" idx="2"/>
          </p:nvPr>
        </p:nvPicPr>
        <p:blipFill>
          <a:blip r:embed="rId3">
            <a:extLst>
              <a:ext uri="{28A0092B-C50C-407E-A947-70E740481C1C}">
                <a14:useLocalDpi xmlns:a14="http://schemas.microsoft.com/office/drawing/2010/main" val="0"/>
              </a:ext>
            </a:extLst>
          </a:blip>
          <a:srcRect r="7549"/>
          <a:stretch>
            <a:fillRect/>
          </a:stretch>
        </p:blipFill>
        <p:spPr>
          <a:xfrm>
            <a:off x="990600" y="3733800"/>
            <a:ext cx="990600" cy="1600200"/>
          </a:xfrm>
          <a:noFill/>
          <a:ln w="25400">
            <a:solidFill>
              <a:srgbClr val="000099"/>
            </a:solidFill>
            <a:miter lim="800000"/>
            <a:headEnd/>
            <a:tailEnd/>
          </a:ln>
        </p:spPr>
      </p:pic>
      <p:sp>
        <p:nvSpPr>
          <p:cNvPr id="837642" name="Rectangle 10"/>
          <p:cNvSpPr>
            <a:spLocks noGrp="1" noChangeArrowheads="1"/>
          </p:cNvSpPr>
          <p:nvPr>
            <p:ph type="title"/>
          </p:nvPr>
        </p:nvSpPr>
        <p:spPr>
          <a:xfrm>
            <a:off x="228600" y="304800"/>
            <a:ext cx="8686800" cy="1143000"/>
          </a:xfrm>
          <a:noFill/>
          <a:ln/>
        </p:spPr>
        <p:txBody>
          <a:bodyPr/>
          <a:lstStyle/>
          <a:p>
            <a:r>
              <a:rPr lang="en-US" altLang="en-US" sz="4600">
                <a:effectLst>
                  <a:outerShdw blurRad="38100" dist="38100" dir="2700000" algn="tl">
                    <a:srgbClr val="000000"/>
                  </a:outerShdw>
                </a:effectLst>
                <a:latin typeface="Arial" charset="0"/>
              </a:rPr>
              <a:t>The Universal Church</a:t>
            </a:r>
          </a:p>
        </p:txBody>
      </p:sp>
    </p:spTree>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666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Tree>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396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839683" name="Rectangle 3"/>
          <p:cNvSpPr>
            <a:spLocks noGrp="1" noChangeArrowheads="1"/>
          </p:cNvSpPr>
          <p:nvPr>
            <p:ph type="body" idx="1"/>
          </p:nvPr>
        </p:nvSpPr>
        <p:spPr>
          <a:xfrm>
            <a:off x="685800" y="1371600"/>
            <a:ext cx="8229600" cy="5486400"/>
          </a:xfrm>
        </p:spPr>
        <p:txBody>
          <a:bodyPr/>
          <a:lstStyle/>
          <a:p>
            <a:pPr>
              <a:lnSpc>
                <a:spcPct val="90000"/>
              </a:lnSpc>
              <a:spcBef>
                <a:spcPct val="30000"/>
              </a:spcBef>
            </a:pPr>
            <a:r>
              <a:rPr lang="en-US" altLang="en-US">
                <a:effectLst>
                  <a:outerShdw blurRad="38100" dist="38100" dir="2700000" algn="tl">
                    <a:srgbClr val="000000"/>
                  </a:outerShdw>
                </a:effectLst>
                <a:latin typeface="Arial" charset="0"/>
              </a:rPr>
              <a:t>The Bible uses the word “church” in two different ways.</a:t>
            </a:r>
          </a:p>
        </p:txBody>
      </p:sp>
    </p:spTree>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417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841731" name="Rectangle 3"/>
          <p:cNvSpPr>
            <a:spLocks noGrp="1" noChangeArrowheads="1"/>
          </p:cNvSpPr>
          <p:nvPr>
            <p:ph type="body" idx="1"/>
          </p:nvPr>
        </p:nvSpPr>
        <p:spPr>
          <a:xfrm>
            <a:off x="685800" y="1371600"/>
            <a:ext cx="8229600" cy="5486400"/>
          </a:xfrm>
        </p:spPr>
        <p:txBody>
          <a:bodyPr/>
          <a:lstStyle/>
          <a:p>
            <a:pPr>
              <a:lnSpc>
                <a:spcPct val="90000"/>
              </a:lnSpc>
              <a:spcBef>
                <a:spcPct val="30000"/>
              </a:spcBef>
            </a:pPr>
            <a:r>
              <a:rPr lang="en-US" altLang="en-US">
                <a:effectLst>
                  <a:outerShdw blurRad="38100" dist="38100" dir="2700000" algn="tl">
                    <a:srgbClr val="000000"/>
                  </a:outerShdw>
                </a:effectLst>
                <a:latin typeface="Arial" charset="0"/>
              </a:rPr>
              <a:t>The Bible uses the word “church” in two different ways.</a:t>
            </a:r>
          </a:p>
          <a:p>
            <a:pPr>
              <a:lnSpc>
                <a:spcPct val="90000"/>
              </a:lnSpc>
              <a:spcBef>
                <a:spcPct val="30000"/>
              </a:spcBef>
            </a:pPr>
            <a:r>
              <a:rPr lang="en-US" altLang="en-US">
                <a:effectLst>
                  <a:outerShdw blurRad="38100" dist="38100" dir="2700000" algn="tl">
                    <a:srgbClr val="000000"/>
                  </a:outerShdw>
                </a:effectLst>
                <a:latin typeface="Arial" charset="0"/>
              </a:rPr>
              <a:t>The </a:t>
            </a:r>
            <a:r>
              <a:rPr lang="en-US" altLang="en-US" b="1">
                <a:effectLst>
                  <a:outerShdw blurRad="38100" dist="38100" dir="2700000" algn="tl">
                    <a:srgbClr val="000000"/>
                  </a:outerShdw>
                </a:effectLst>
                <a:latin typeface="Arial" charset="0"/>
              </a:rPr>
              <a:t>first </a:t>
            </a:r>
            <a:r>
              <a:rPr lang="en-US" altLang="en-US">
                <a:effectLst>
                  <a:outerShdw blurRad="38100" dist="38100" dir="2700000" algn="tl">
                    <a:srgbClr val="000000"/>
                  </a:outerShdw>
                </a:effectLst>
                <a:latin typeface="Arial" charset="0"/>
              </a:rPr>
              <a:t>way the Bible uses the word “church” is to refer to the </a:t>
            </a:r>
            <a:r>
              <a:rPr lang="en-US" altLang="en-US" b="1">
                <a:effectLst>
                  <a:outerShdw blurRad="38100" dist="38100" dir="2700000" algn="tl">
                    <a:srgbClr val="000000"/>
                  </a:outerShdw>
                </a:effectLst>
                <a:latin typeface="Arial" charset="0"/>
              </a:rPr>
              <a:t>universal body of saved</a:t>
            </a:r>
            <a:r>
              <a:rPr lang="en-US" altLang="en-US">
                <a:effectLst>
                  <a:outerShdw blurRad="38100" dist="38100" dir="2700000" algn="tl">
                    <a:srgbClr val="000000"/>
                  </a:outerShdw>
                </a:effectLst>
                <a:latin typeface="Arial" charset="0"/>
              </a:rPr>
              <a:t> </a:t>
            </a:r>
            <a:r>
              <a:rPr lang="en-US" altLang="en-US" b="1">
                <a:effectLst>
                  <a:outerShdw blurRad="38100" dist="38100" dir="2700000" algn="tl">
                    <a:srgbClr val="000000"/>
                  </a:outerShdw>
                </a:effectLst>
                <a:latin typeface="Arial" charset="0"/>
              </a:rPr>
              <a:t>people</a:t>
            </a:r>
            <a:r>
              <a:rPr lang="en-US" altLang="en-US">
                <a:effectLst>
                  <a:outerShdw blurRad="38100" dist="38100" dir="2700000" algn="tl">
                    <a:srgbClr val="000000"/>
                  </a:outerShdw>
                </a:effectLst>
                <a:latin typeface="Arial" charset="0"/>
              </a:rPr>
              <a:t> that includes every person who is a Christian.</a:t>
            </a:r>
          </a:p>
        </p:txBody>
      </p:sp>
    </p:spTree>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437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843779" name="Rectangle 3"/>
          <p:cNvSpPr>
            <a:spLocks noGrp="1" noChangeArrowheads="1"/>
          </p:cNvSpPr>
          <p:nvPr>
            <p:ph type="body" idx="1"/>
          </p:nvPr>
        </p:nvSpPr>
        <p:spPr>
          <a:xfrm>
            <a:off x="685800" y="1371600"/>
            <a:ext cx="8229600" cy="5486400"/>
          </a:xfrm>
        </p:spPr>
        <p:txBody>
          <a:bodyPr/>
          <a:lstStyle/>
          <a:p>
            <a:pPr>
              <a:lnSpc>
                <a:spcPct val="90000"/>
              </a:lnSpc>
              <a:spcBef>
                <a:spcPct val="30000"/>
              </a:spcBef>
            </a:pPr>
            <a:r>
              <a:rPr lang="en-US" altLang="en-US">
                <a:effectLst>
                  <a:outerShdw blurRad="38100" dist="38100" dir="2700000" algn="tl">
                    <a:srgbClr val="000000"/>
                  </a:outerShdw>
                </a:effectLst>
                <a:latin typeface="Arial" charset="0"/>
              </a:rPr>
              <a:t>The Bible uses the word “church” in two different ways.</a:t>
            </a:r>
          </a:p>
          <a:p>
            <a:pPr>
              <a:lnSpc>
                <a:spcPct val="90000"/>
              </a:lnSpc>
              <a:spcBef>
                <a:spcPct val="30000"/>
              </a:spcBef>
            </a:pPr>
            <a:r>
              <a:rPr lang="en-US" altLang="en-US">
                <a:effectLst>
                  <a:outerShdw blurRad="38100" dist="38100" dir="2700000" algn="tl">
                    <a:srgbClr val="000000"/>
                  </a:outerShdw>
                </a:effectLst>
                <a:latin typeface="Arial" charset="0"/>
              </a:rPr>
              <a:t>The </a:t>
            </a:r>
            <a:r>
              <a:rPr lang="en-US" altLang="en-US" b="1">
                <a:effectLst>
                  <a:outerShdw blurRad="38100" dist="38100" dir="2700000" algn="tl">
                    <a:srgbClr val="000000"/>
                  </a:outerShdw>
                </a:effectLst>
                <a:latin typeface="Arial" charset="0"/>
              </a:rPr>
              <a:t>first </a:t>
            </a:r>
            <a:r>
              <a:rPr lang="en-US" altLang="en-US">
                <a:effectLst>
                  <a:outerShdw blurRad="38100" dist="38100" dir="2700000" algn="tl">
                    <a:srgbClr val="000000"/>
                  </a:outerShdw>
                </a:effectLst>
                <a:latin typeface="Arial" charset="0"/>
              </a:rPr>
              <a:t>way the Bible uses the word “church” is to refer to the </a:t>
            </a:r>
            <a:r>
              <a:rPr lang="en-US" altLang="en-US" b="1">
                <a:effectLst>
                  <a:outerShdw blurRad="38100" dist="38100" dir="2700000" algn="tl">
                    <a:srgbClr val="000000"/>
                  </a:outerShdw>
                </a:effectLst>
                <a:latin typeface="Arial" charset="0"/>
              </a:rPr>
              <a:t>universal body of saved</a:t>
            </a:r>
            <a:r>
              <a:rPr lang="en-US" altLang="en-US">
                <a:effectLst>
                  <a:outerShdw blurRad="38100" dist="38100" dir="2700000" algn="tl">
                    <a:srgbClr val="000000"/>
                  </a:outerShdw>
                </a:effectLst>
                <a:latin typeface="Arial" charset="0"/>
              </a:rPr>
              <a:t> </a:t>
            </a:r>
            <a:r>
              <a:rPr lang="en-US" altLang="en-US" b="1">
                <a:effectLst>
                  <a:outerShdw blurRad="38100" dist="38100" dir="2700000" algn="tl">
                    <a:srgbClr val="000000"/>
                  </a:outerShdw>
                </a:effectLst>
                <a:latin typeface="Arial" charset="0"/>
              </a:rPr>
              <a:t>people</a:t>
            </a:r>
            <a:r>
              <a:rPr lang="en-US" altLang="en-US">
                <a:effectLst>
                  <a:outerShdw blurRad="38100" dist="38100" dir="2700000" algn="tl">
                    <a:srgbClr val="000000"/>
                  </a:outerShdw>
                </a:effectLst>
                <a:latin typeface="Arial" charset="0"/>
              </a:rPr>
              <a:t> that includes every person who is a Christian.</a:t>
            </a:r>
          </a:p>
          <a:p>
            <a:pPr>
              <a:lnSpc>
                <a:spcPct val="90000"/>
              </a:lnSpc>
              <a:spcBef>
                <a:spcPct val="30000"/>
              </a:spcBef>
            </a:pPr>
            <a:r>
              <a:rPr lang="en-US" altLang="en-US">
                <a:effectLst>
                  <a:outerShdw blurRad="38100" dist="38100" dir="2700000" algn="tl">
                    <a:srgbClr val="000000"/>
                  </a:outerShdw>
                </a:effectLst>
                <a:latin typeface="Arial" charset="0"/>
              </a:rPr>
              <a:t>The </a:t>
            </a:r>
            <a:r>
              <a:rPr lang="en-US" altLang="en-US" b="1">
                <a:effectLst>
                  <a:outerShdw blurRad="38100" dist="38100" dir="2700000" algn="tl">
                    <a:srgbClr val="000000"/>
                  </a:outerShdw>
                </a:effectLst>
                <a:latin typeface="Arial" charset="0"/>
              </a:rPr>
              <a:t>second</a:t>
            </a:r>
            <a:r>
              <a:rPr lang="en-US" altLang="en-US">
                <a:effectLst>
                  <a:outerShdw blurRad="38100" dist="38100" dir="2700000" algn="tl">
                    <a:srgbClr val="000000"/>
                  </a:outerShdw>
                </a:effectLst>
                <a:latin typeface="Arial" charset="0"/>
              </a:rPr>
              <a:t> way the Bible uses the word “church” is to refer to a </a:t>
            </a:r>
            <a:r>
              <a:rPr lang="en-US" altLang="en-US" b="1">
                <a:effectLst>
                  <a:outerShdw blurRad="38100" dist="38100" dir="2700000" algn="tl">
                    <a:srgbClr val="000000"/>
                  </a:outerShdw>
                </a:effectLst>
                <a:latin typeface="Arial" charset="0"/>
              </a:rPr>
              <a:t>group of saved people who assemble together</a:t>
            </a:r>
            <a:r>
              <a:rPr lang="en-US" altLang="en-US">
                <a:effectLst>
                  <a:outerShdw blurRad="38100" dist="38100" dir="2700000" algn="tl">
                    <a:srgbClr val="000000"/>
                  </a:outerShdw>
                </a:effectLst>
                <a:latin typeface="Arial" charset="0"/>
              </a:rPr>
              <a:t> in a certain place to carry out their responsibilities to God.</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400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Christ’s Church</a:t>
            </a:r>
            <a:endParaRPr lang="en-US" altLang="en-US" sz="4800"/>
          </a:p>
        </p:txBody>
      </p:sp>
      <p:sp>
        <p:nvSpPr>
          <p:cNvPr id="640003" name="Rectangle 3"/>
          <p:cNvSpPr>
            <a:spLocks noGrp="1" noChangeArrowheads="1"/>
          </p:cNvSpPr>
          <p:nvPr>
            <p:ph type="body" idx="1"/>
          </p:nvPr>
        </p:nvSpPr>
        <p:spPr>
          <a:xfrm>
            <a:off x="685800" y="1371600"/>
            <a:ext cx="8229600" cy="5486400"/>
          </a:xfrm>
        </p:spPr>
        <p:txBody>
          <a:bodyPr/>
          <a:lstStyle/>
          <a:p>
            <a:pPr>
              <a:lnSpc>
                <a:spcPct val="90000"/>
              </a:lnSpc>
              <a:spcBef>
                <a:spcPct val="35000"/>
              </a:spcBef>
            </a:pPr>
            <a:r>
              <a:rPr lang="en-US" altLang="en-US">
                <a:effectLst>
                  <a:outerShdw blurRad="38100" dist="38100" dir="2700000" algn="tl">
                    <a:srgbClr val="000000"/>
                  </a:outerShdw>
                </a:effectLst>
                <a:latin typeface="Arial" charset="0"/>
              </a:rPr>
              <a:t>Jesus said he would build his church.</a:t>
            </a:r>
          </a:p>
          <a:p>
            <a:pPr>
              <a:lnSpc>
                <a:spcPct val="90000"/>
              </a:lnSpc>
              <a:spcBef>
                <a:spcPct val="35000"/>
              </a:spcBef>
              <a:buFontTx/>
              <a:buNone/>
            </a:pPr>
            <a:r>
              <a:rPr lang="en-US" altLang="en-US">
                <a:effectLst>
                  <a:outerShdw blurRad="38100" dist="38100" dir="2700000" algn="tl">
                    <a:srgbClr val="000000"/>
                  </a:outerShdw>
                </a:effectLst>
                <a:latin typeface="Arial" charset="0"/>
              </a:rPr>
              <a:t>		</a:t>
            </a:r>
            <a:endParaRPr lang="en-US" altLang="en-US" sz="3600">
              <a:latin typeface="Arial" charset="0"/>
            </a:endParaRPr>
          </a:p>
        </p:txBody>
      </p:sp>
    </p:spTree>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478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Tree>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686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668675"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Many of these local churches are mentioned in the Bible.</a:t>
            </a:r>
          </a:p>
        </p:txBody>
      </p:sp>
    </p:spTree>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458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845827"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Many of these local churches are mentioned in the Bible.</a:t>
            </a:r>
          </a:p>
        </p:txBody>
      </p:sp>
      <p:sp>
        <p:nvSpPr>
          <p:cNvPr id="845828" name="Rectangle 4"/>
          <p:cNvSpPr>
            <a:spLocks noChangeArrowheads="1"/>
          </p:cNvSpPr>
          <p:nvPr/>
        </p:nvSpPr>
        <p:spPr bwMode="auto">
          <a:xfrm>
            <a:off x="1371600" y="3048000"/>
            <a:ext cx="6172200" cy="23622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in the church that was at Antioch there were certain prophets and teachers…” (Acts 13:1).</a:t>
            </a:r>
          </a:p>
        </p:txBody>
      </p:sp>
    </p:spTree>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499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849923"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Many of these local churches are mentioned in the Bible.</a:t>
            </a:r>
          </a:p>
        </p:txBody>
      </p:sp>
    </p:spTree>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707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670723"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Many of these local churches are mentioned in the Bible.</a:t>
            </a:r>
          </a:p>
        </p:txBody>
      </p:sp>
      <p:sp>
        <p:nvSpPr>
          <p:cNvPr id="670724" name="Rectangle 4"/>
          <p:cNvSpPr>
            <a:spLocks noChangeArrowheads="1"/>
          </p:cNvSpPr>
          <p:nvPr/>
        </p:nvSpPr>
        <p:spPr bwMode="auto">
          <a:xfrm>
            <a:off x="1371600" y="3048000"/>
            <a:ext cx="6172200" cy="32766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“To the church of God which is at Corinth, to those who are sanctified in Christ Jesus, called to be saints, with all who in every place call on the name of Jesus Christ our Lord, both theirs and ours” (1 Corinthians 1:2).</a:t>
            </a:r>
          </a:p>
        </p:txBody>
      </p:sp>
    </p:spTree>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519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851971"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Many of these local churches are mentioned in the Bible.</a:t>
            </a:r>
          </a:p>
        </p:txBody>
      </p:sp>
    </p:spTree>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727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672771"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Many of these local churches are mentioned in the Bible.</a:t>
            </a:r>
          </a:p>
        </p:txBody>
      </p:sp>
      <p:sp>
        <p:nvSpPr>
          <p:cNvPr id="672772" name="Rectangle 4"/>
          <p:cNvSpPr>
            <a:spLocks noChangeArrowheads="1"/>
          </p:cNvSpPr>
          <p:nvPr/>
        </p:nvSpPr>
        <p:spPr bwMode="auto">
          <a:xfrm>
            <a:off x="1371600" y="3048000"/>
            <a:ext cx="6400800" cy="32766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“Paul, an apostle (not from men nor through man, but through Jesus Christ and God the Father who raised Him from the dead), and all the brethren who are with me, To the churches of Galatia” (Galatians 1:1-2).</a:t>
            </a:r>
          </a:p>
        </p:txBody>
      </p:sp>
    </p:spTree>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540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854019"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Many of these local churches are mentioned in the Bible.</a:t>
            </a:r>
          </a:p>
        </p:txBody>
      </p:sp>
    </p:spTree>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748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674819"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Many of these local churches are mentioned in the Bible.</a:t>
            </a:r>
          </a:p>
          <a:p>
            <a:pPr>
              <a:spcBef>
                <a:spcPct val="25000"/>
              </a:spcBef>
            </a:pPr>
            <a:r>
              <a:rPr lang="en-US" altLang="en-US">
                <a:effectLst>
                  <a:outerShdw blurRad="38100" dist="38100" dir="2700000" algn="tl">
                    <a:srgbClr val="000000"/>
                  </a:outerShdw>
                </a:effectLst>
                <a:latin typeface="Arial" charset="0"/>
              </a:rPr>
              <a:t>Once a person obeys the gospel, he is added to the </a:t>
            </a:r>
            <a:r>
              <a:rPr lang="en-US" altLang="en-US" i="1">
                <a:effectLst>
                  <a:outerShdw blurRad="38100" dist="38100" dir="2700000" algn="tl">
                    <a:srgbClr val="000000"/>
                  </a:outerShdw>
                </a:effectLst>
                <a:latin typeface="Arial" charset="0"/>
              </a:rPr>
              <a:t>universal church</a:t>
            </a:r>
            <a:r>
              <a:rPr lang="en-US" altLang="en-US">
                <a:effectLst>
                  <a:outerShdw blurRad="38100" dist="38100" dir="2700000" algn="tl">
                    <a:srgbClr val="000000"/>
                  </a:outerShdw>
                </a:effectLst>
                <a:latin typeface="Arial" charset="0"/>
              </a:rPr>
              <a:t> and is responsible for assembling with a </a:t>
            </a:r>
            <a:r>
              <a:rPr lang="en-US" altLang="en-US" i="1">
                <a:effectLst>
                  <a:outerShdw blurRad="38100" dist="38100" dir="2700000" algn="tl">
                    <a:srgbClr val="000000"/>
                  </a:outerShdw>
                </a:effectLst>
                <a:latin typeface="Arial" charset="0"/>
              </a:rPr>
              <a:t>local church</a:t>
            </a:r>
            <a:r>
              <a:rPr lang="en-US" altLang="en-US">
                <a:effectLst>
                  <a:outerShdw blurRad="38100" dist="38100" dir="2700000" algn="tl">
                    <a:srgbClr val="000000"/>
                  </a:outerShdw>
                </a:effectLst>
                <a:latin typeface="Arial" charset="0"/>
              </a:rPr>
              <a:t>.</a:t>
            </a:r>
          </a:p>
        </p:txBody>
      </p:sp>
    </p:spTree>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560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Local Church</a:t>
            </a:r>
            <a:endParaRPr lang="en-US" altLang="en-US" sz="4800"/>
          </a:p>
        </p:txBody>
      </p:sp>
      <p:sp>
        <p:nvSpPr>
          <p:cNvPr id="856067" name="Rectangle 3"/>
          <p:cNvSpPr>
            <a:spLocks noGrp="1" noChangeArrowheads="1"/>
          </p:cNvSpPr>
          <p:nvPr>
            <p:ph type="body" idx="1"/>
          </p:nvPr>
        </p:nvSpPr>
        <p:spPr>
          <a:xfrm>
            <a:off x="685800" y="1371600"/>
            <a:ext cx="8229600" cy="5486400"/>
          </a:xfrm>
        </p:spPr>
        <p:txBody>
          <a:bodyPr/>
          <a:lstStyle/>
          <a:p>
            <a:pPr>
              <a:spcBef>
                <a:spcPct val="25000"/>
              </a:spcBef>
            </a:pPr>
            <a:r>
              <a:rPr lang="en-US" altLang="en-US">
                <a:effectLst>
                  <a:outerShdw blurRad="38100" dist="38100" dir="2700000" algn="tl">
                    <a:srgbClr val="000000"/>
                  </a:outerShdw>
                </a:effectLst>
                <a:latin typeface="Arial" charset="0"/>
              </a:rPr>
              <a:t>Many of these local churches are mentioned in the Bible.</a:t>
            </a:r>
          </a:p>
          <a:p>
            <a:pPr>
              <a:spcBef>
                <a:spcPct val="25000"/>
              </a:spcBef>
            </a:pPr>
            <a:r>
              <a:rPr lang="en-US" altLang="en-US">
                <a:effectLst>
                  <a:outerShdw blurRad="38100" dist="38100" dir="2700000" algn="tl">
                    <a:srgbClr val="000000"/>
                  </a:outerShdw>
                </a:effectLst>
                <a:latin typeface="Arial" charset="0"/>
              </a:rPr>
              <a:t>Once a person obeys the gospel, he is added to the </a:t>
            </a:r>
            <a:r>
              <a:rPr lang="en-US" altLang="en-US" i="1">
                <a:effectLst>
                  <a:outerShdw blurRad="38100" dist="38100" dir="2700000" algn="tl">
                    <a:srgbClr val="000000"/>
                  </a:outerShdw>
                </a:effectLst>
                <a:latin typeface="Arial" charset="0"/>
              </a:rPr>
              <a:t>universal church</a:t>
            </a:r>
            <a:r>
              <a:rPr lang="en-US" altLang="en-US">
                <a:effectLst>
                  <a:outerShdw blurRad="38100" dist="38100" dir="2700000" algn="tl">
                    <a:srgbClr val="000000"/>
                  </a:outerShdw>
                </a:effectLst>
                <a:latin typeface="Arial" charset="0"/>
              </a:rPr>
              <a:t> and is responsible for assembling with a </a:t>
            </a:r>
            <a:r>
              <a:rPr lang="en-US" altLang="en-US" i="1">
                <a:effectLst>
                  <a:outerShdw blurRad="38100" dist="38100" dir="2700000" algn="tl">
                    <a:srgbClr val="000000"/>
                  </a:outerShdw>
                </a:effectLst>
                <a:latin typeface="Arial" charset="0"/>
              </a:rPr>
              <a:t>local church</a:t>
            </a:r>
            <a:r>
              <a:rPr lang="en-US" altLang="en-US">
                <a:effectLst>
                  <a:outerShdw blurRad="38100" dist="38100" dir="2700000" algn="tl">
                    <a:srgbClr val="000000"/>
                  </a:outerShdw>
                </a:effectLst>
                <a:latin typeface="Arial" charset="0"/>
              </a:rPr>
              <a:t>.</a:t>
            </a:r>
          </a:p>
          <a:p>
            <a:pPr>
              <a:spcBef>
                <a:spcPct val="25000"/>
              </a:spcBef>
            </a:pPr>
            <a:r>
              <a:rPr lang="en-US" altLang="en-US">
                <a:effectLst>
                  <a:outerShdw blurRad="38100" dist="38100" dir="2700000" algn="tl">
                    <a:srgbClr val="000000"/>
                  </a:outerShdw>
                </a:effectLst>
                <a:latin typeface="Arial" charset="0"/>
              </a:rPr>
              <a:t>The largest functioning unit of Christians in the Bible is the local church in a given location.</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536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Christ’s Church</a:t>
            </a:r>
            <a:endParaRPr lang="en-US" altLang="en-US" sz="4800"/>
          </a:p>
        </p:txBody>
      </p:sp>
      <p:sp>
        <p:nvSpPr>
          <p:cNvPr id="753667" name="Rectangle 3"/>
          <p:cNvSpPr>
            <a:spLocks noGrp="1" noChangeArrowheads="1"/>
          </p:cNvSpPr>
          <p:nvPr>
            <p:ph type="body" idx="1"/>
          </p:nvPr>
        </p:nvSpPr>
        <p:spPr>
          <a:xfrm>
            <a:off x="685800" y="1371600"/>
            <a:ext cx="8229600" cy="5486400"/>
          </a:xfrm>
        </p:spPr>
        <p:txBody>
          <a:bodyPr/>
          <a:lstStyle/>
          <a:p>
            <a:pPr>
              <a:lnSpc>
                <a:spcPct val="90000"/>
              </a:lnSpc>
              <a:spcBef>
                <a:spcPct val="35000"/>
              </a:spcBef>
            </a:pPr>
            <a:r>
              <a:rPr lang="en-US" altLang="en-US">
                <a:effectLst>
                  <a:outerShdw blurRad="38100" dist="38100" dir="2700000" algn="tl">
                    <a:srgbClr val="000000"/>
                  </a:outerShdw>
                </a:effectLst>
                <a:latin typeface="Arial" charset="0"/>
              </a:rPr>
              <a:t>Jesus said he would build his church.</a:t>
            </a:r>
          </a:p>
          <a:p>
            <a:pPr>
              <a:lnSpc>
                <a:spcPct val="90000"/>
              </a:lnSpc>
              <a:spcBef>
                <a:spcPct val="35000"/>
              </a:spcBef>
              <a:buFontTx/>
              <a:buNone/>
            </a:pPr>
            <a:r>
              <a:rPr lang="en-US" altLang="en-US">
                <a:effectLst>
                  <a:outerShdw blurRad="38100" dist="38100" dir="2700000" algn="tl">
                    <a:srgbClr val="000000"/>
                  </a:outerShdw>
                </a:effectLst>
                <a:latin typeface="Arial" charset="0"/>
              </a:rPr>
              <a:t>		</a:t>
            </a:r>
            <a:r>
              <a:rPr lang="en-US" altLang="en-US" sz="2800" i="1">
                <a:solidFill>
                  <a:schemeClr val="tx2"/>
                </a:solidFill>
                <a:effectLst>
                  <a:outerShdw blurRad="38100" dist="38100" dir="2700000" algn="tl">
                    <a:srgbClr val="000000"/>
                  </a:outerShdw>
                </a:effectLst>
                <a:latin typeface="Arial" charset="0"/>
              </a:rPr>
              <a:t>Church– A called-out assembly of people.</a:t>
            </a:r>
          </a:p>
          <a:p>
            <a:pPr>
              <a:lnSpc>
                <a:spcPct val="90000"/>
              </a:lnSpc>
              <a:spcBef>
                <a:spcPct val="35000"/>
              </a:spcBef>
              <a:buFontTx/>
              <a:buNone/>
            </a:pPr>
            <a:r>
              <a:rPr lang="en-US" altLang="en-US" sz="2800" i="1">
                <a:solidFill>
                  <a:schemeClr val="tx2"/>
                </a:solidFill>
                <a:effectLst>
                  <a:outerShdw blurRad="38100" dist="38100" dir="2700000" algn="tl">
                    <a:srgbClr val="000000"/>
                  </a:outerShdw>
                </a:effectLst>
                <a:latin typeface="Arial" charset="0"/>
              </a:rPr>
              <a:t>		(A “church” is not a building!)</a:t>
            </a:r>
          </a:p>
          <a:p>
            <a:pPr>
              <a:lnSpc>
                <a:spcPct val="90000"/>
              </a:lnSpc>
              <a:spcBef>
                <a:spcPct val="35000"/>
              </a:spcBef>
              <a:buFontTx/>
              <a:buNone/>
            </a:pPr>
            <a:endParaRPr lang="en-US" altLang="en-US" sz="3600">
              <a:latin typeface="Arial" charset="0"/>
            </a:endParaRPr>
          </a:p>
        </p:txBody>
      </p:sp>
    </p:spTree>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789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Tree>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768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676867"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676868"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676869"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676870"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676871"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676872"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676873"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676874"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676878"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76879"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76881" name="Line 17"/>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76882" name="Line 18"/>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76883" name="Line 19"/>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76884" name="Line 20"/>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Tree>
  </p:cSld>
  <p:clrMapOvr>
    <a:masterClrMapping/>
  </p:clrMapOvr>
  <p:timing>
    <p:tnLst>
      <p:par>
        <p:cTn id="1" dur="indefinite" restart="never" nodeType="tmRoot"/>
      </p:par>
    </p:tnLst>
  </p:timing>
</p:sld>
</file>

<file path=ppt/slides/slide7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601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60163"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60164"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60165"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60166"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60167"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60168"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60169"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60170"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60171"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60174"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0175"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0176"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0177"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0178"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0179"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Tree>
  </p:cSld>
  <p:clrMapOvr>
    <a:masterClrMapping/>
  </p:clrMapOvr>
  <p:timing>
    <p:tnLst>
      <p:par>
        <p:cTn id="1" dur="indefinite" restart="never" nodeType="tmRoot"/>
      </p:par>
    </p:tnLst>
  </p:timing>
</p:sld>
</file>

<file path=ppt/slides/slide7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622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62211"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62212"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62213"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62214"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62215"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62216"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62217"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62218"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62219"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62220"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62222"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2223"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2224"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2225"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2226"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2227"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Tree>
  </p:cSld>
  <p:clrMapOvr>
    <a:masterClrMapping/>
  </p:clrMapOvr>
  <p:timing>
    <p:tnLst>
      <p:par>
        <p:cTn id="1" dur="indefinite" restart="never" nodeType="tmRoot"/>
      </p:par>
    </p:tnLst>
  </p:timing>
</p:sld>
</file>

<file path=ppt/slides/slide7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663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66307"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66308"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66309"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66310"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66311"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66312"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66313"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66314"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66315"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66316"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66317" name="Text Box 13"/>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866318"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6319"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6320"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6321"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6322"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6323"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Tree>
  </p:cSld>
  <p:clrMapOvr>
    <a:masterClrMapping/>
  </p:clrMapOvr>
  <p:timing>
    <p:tnLst>
      <p:par>
        <p:cTn id="1" dur="indefinite" restart="never" nodeType="tmRoot"/>
      </p:par>
    </p:tnLst>
  </p:timing>
</p:sld>
</file>

<file path=ppt/slides/slide7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683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68355"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68356"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68357"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68358"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68359"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68360"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68361"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68362"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68363"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68364"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68365" name="Text Box 13"/>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868366"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8367"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8368"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8369"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8370"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8371"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68372" name="Rectangle 20"/>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the world headquarters is corrupt?</a:t>
            </a:r>
          </a:p>
        </p:txBody>
      </p:sp>
    </p:spTree>
  </p:cSld>
  <p:clrMapOvr>
    <a:masterClrMapping/>
  </p:clrMapOvr>
  <p:timing>
    <p:tnLst>
      <p:par>
        <p:cTn id="1" dur="indefinite" restart="never" nodeType="tmRoot"/>
      </p:par>
    </p:tnLst>
  </p:timing>
</p:sld>
</file>

<file path=ppt/slides/slide7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04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70403"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70404"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70405"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70406"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70407"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70408"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70409"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70410"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70411"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70412"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70413" name="Text Box 13"/>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870414"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0415"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0416"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0417"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0418"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0419"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0420" name="Rectangle 20"/>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the world headquarters is corrupt?</a:t>
            </a:r>
          </a:p>
        </p:txBody>
      </p:sp>
      <p:sp>
        <p:nvSpPr>
          <p:cNvPr id="870421" name="Text Box 21"/>
          <p:cNvSpPr txBox="1">
            <a:spLocks noChangeArrowheads="1"/>
          </p:cNvSpPr>
          <p:nvPr/>
        </p:nvSpPr>
        <p:spPr bwMode="auto">
          <a:xfrm>
            <a:off x="4876800" y="16764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Tree>
  </p:cSld>
  <p:clrMapOvr>
    <a:masterClrMapping/>
  </p:clrMapOvr>
  <p:timing>
    <p:tnLst>
      <p:par>
        <p:cTn id="1" dur="indefinite" restart="never" nodeType="tmRoot"/>
      </p:par>
    </p:tnLst>
  </p:timing>
</p:sld>
</file>

<file path=ppt/slides/slide7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24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72451"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72452"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72453"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72454"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72455"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72456"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72457"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72458"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72459"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72460"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72461" name="Text Box 13"/>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872462"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2463"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2464"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2465"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2466"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2467"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2468" name="Rectangle 20"/>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the world headquarters is corrupt?</a:t>
            </a:r>
          </a:p>
        </p:txBody>
      </p:sp>
      <p:sp>
        <p:nvSpPr>
          <p:cNvPr id="872469" name="Text Box 21"/>
          <p:cNvSpPr txBox="1">
            <a:spLocks noChangeArrowheads="1"/>
          </p:cNvSpPr>
          <p:nvPr/>
        </p:nvSpPr>
        <p:spPr bwMode="auto">
          <a:xfrm>
            <a:off x="4876800" y="16764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2470" name="Text Box 22"/>
          <p:cNvSpPr txBox="1">
            <a:spLocks noChangeArrowheads="1"/>
          </p:cNvSpPr>
          <p:nvPr/>
        </p:nvSpPr>
        <p:spPr bwMode="auto">
          <a:xfrm>
            <a:off x="28194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Tree>
  </p:cSld>
  <p:clrMapOvr>
    <a:masterClrMapping/>
  </p:clrMapOvr>
  <p:timing>
    <p:tnLst>
      <p:par>
        <p:cTn id="1" dur="indefinite" restart="never" nodeType="tmRoot"/>
      </p:par>
    </p:tnLst>
  </p:timing>
</p:sld>
</file>

<file path=ppt/slides/slide7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44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74499"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74500"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74501"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74502"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74503"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74504"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74505"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74506"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74507"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74508"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74509" name="Text Box 13"/>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874510"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4511"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4512"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4513"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4514"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4515"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4516" name="Rectangle 20"/>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the world headquarters is corrupt?</a:t>
            </a:r>
          </a:p>
        </p:txBody>
      </p:sp>
      <p:sp>
        <p:nvSpPr>
          <p:cNvPr id="874517" name="Text Box 21"/>
          <p:cNvSpPr txBox="1">
            <a:spLocks noChangeArrowheads="1"/>
          </p:cNvSpPr>
          <p:nvPr/>
        </p:nvSpPr>
        <p:spPr bwMode="auto">
          <a:xfrm>
            <a:off x="4876800" y="16764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4518" name="Text Box 22"/>
          <p:cNvSpPr txBox="1">
            <a:spLocks noChangeArrowheads="1"/>
          </p:cNvSpPr>
          <p:nvPr/>
        </p:nvSpPr>
        <p:spPr bwMode="auto">
          <a:xfrm>
            <a:off x="28194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4519" name="Text Box 23"/>
          <p:cNvSpPr txBox="1">
            <a:spLocks noChangeArrowheads="1"/>
          </p:cNvSpPr>
          <p:nvPr/>
        </p:nvSpPr>
        <p:spPr bwMode="auto">
          <a:xfrm>
            <a:off x="67818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Tree>
  </p:cSld>
  <p:clrMapOvr>
    <a:masterClrMapping/>
  </p:clrMapOvr>
  <p:timing>
    <p:tnLst>
      <p:par>
        <p:cTn id="1" dur="indefinite" restart="never" nodeType="tmRoot"/>
      </p:par>
    </p:tnLst>
  </p:timing>
</p:sld>
</file>

<file path=ppt/slides/slide7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65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76547"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76548"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76549"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76550"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76551"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76552"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76553"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76554"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76555"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76556"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76557" name="Text Box 13"/>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876558"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6559"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6560"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6561"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6562"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6563"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6564" name="Rectangle 20"/>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the world headquarters is corrupt?</a:t>
            </a:r>
          </a:p>
        </p:txBody>
      </p:sp>
      <p:sp>
        <p:nvSpPr>
          <p:cNvPr id="876565" name="Text Box 21"/>
          <p:cNvSpPr txBox="1">
            <a:spLocks noChangeArrowheads="1"/>
          </p:cNvSpPr>
          <p:nvPr/>
        </p:nvSpPr>
        <p:spPr bwMode="auto">
          <a:xfrm>
            <a:off x="4876800" y="16764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6566" name="Text Box 22"/>
          <p:cNvSpPr txBox="1">
            <a:spLocks noChangeArrowheads="1"/>
          </p:cNvSpPr>
          <p:nvPr/>
        </p:nvSpPr>
        <p:spPr bwMode="auto">
          <a:xfrm>
            <a:off x="28194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6567" name="Text Box 23"/>
          <p:cNvSpPr txBox="1">
            <a:spLocks noChangeArrowheads="1"/>
          </p:cNvSpPr>
          <p:nvPr/>
        </p:nvSpPr>
        <p:spPr bwMode="auto">
          <a:xfrm>
            <a:off x="67818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6568" name="Text Box 24"/>
          <p:cNvSpPr txBox="1">
            <a:spLocks noChangeArrowheads="1"/>
          </p:cNvSpPr>
          <p:nvPr/>
        </p:nvSpPr>
        <p:spPr bwMode="auto">
          <a:xfrm>
            <a:off x="16002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557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Christ’s Church</a:t>
            </a:r>
            <a:endParaRPr lang="en-US" altLang="en-US" sz="4800"/>
          </a:p>
        </p:txBody>
      </p:sp>
      <p:sp>
        <p:nvSpPr>
          <p:cNvPr id="755715" name="Rectangle 3"/>
          <p:cNvSpPr>
            <a:spLocks noGrp="1" noChangeArrowheads="1"/>
          </p:cNvSpPr>
          <p:nvPr>
            <p:ph type="body" idx="1"/>
          </p:nvPr>
        </p:nvSpPr>
        <p:spPr>
          <a:xfrm>
            <a:off x="685800" y="1371600"/>
            <a:ext cx="8229600" cy="5486400"/>
          </a:xfrm>
        </p:spPr>
        <p:txBody>
          <a:bodyPr/>
          <a:lstStyle/>
          <a:p>
            <a:pPr>
              <a:lnSpc>
                <a:spcPct val="90000"/>
              </a:lnSpc>
              <a:spcBef>
                <a:spcPct val="35000"/>
              </a:spcBef>
            </a:pPr>
            <a:r>
              <a:rPr lang="en-US" altLang="en-US">
                <a:effectLst>
                  <a:outerShdw blurRad="38100" dist="38100" dir="2700000" algn="tl">
                    <a:srgbClr val="000000"/>
                  </a:outerShdw>
                </a:effectLst>
                <a:latin typeface="Arial" charset="0"/>
              </a:rPr>
              <a:t>Jesus said he would build his church.</a:t>
            </a:r>
          </a:p>
          <a:p>
            <a:pPr>
              <a:lnSpc>
                <a:spcPct val="90000"/>
              </a:lnSpc>
              <a:spcBef>
                <a:spcPct val="35000"/>
              </a:spcBef>
              <a:buFontTx/>
              <a:buNone/>
            </a:pPr>
            <a:r>
              <a:rPr lang="en-US" altLang="en-US">
                <a:effectLst>
                  <a:outerShdw blurRad="38100" dist="38100" dir="2700000" algn="tl">
                    <a:srgbClr val="000000"/>
                  </a:outerShdw>
                </a:effectLst>
                <a:latin typeface="Arial" charset="0"/>
              </a:rPr>
              <a:t>		</a:t>
            </a:r>
            <a:r>
              <a:rPr lang="en-US" altLang="en-US" sz="2800" i="1">
                <a:solidFill>
                  <a:schemeClr val="tx2"/>
                </a:solidFill>
                <a:effectLst>
                  <a:outerShdw blurRad="38100" dist="38100" dir="2700000" algn="tl">
                    <a:srgbClr val="000000"/>
                  </a:outerShdw>
                </a:effectLst>
                <a:latin typeface="Arial" charset="0"/>
              </a:rPr>
              <a:t>Church– A called-out assembly of people.</a:t>
            </a:r>
          </a:p>
          <a:p>
            <a:pPr>
              <a:lnSpc>
                <a:spcPct val="90000"/>
              </a:lnSpc>
              <a:spcBef>
                <a:spcPct val="35000"/>
              </a:spcBef>
              <a:buFontTx/>
              <a:buNone/>
            </a:pPr>
            <a:r>
              <a:rPr lang="en-US" altLang="en-US" sz="2800" i="1">
                <a:solidFill>
                  <a:schemeClr val="tx2"/>
                </a:solidFill>
                <a:effectLst>
                  <a:outerShdw blurRad="38100" dist="38100" dir="2700000" algn="tl">
                    <a:srgbClr val="000000"/>
                  </a:outerShdw>
                </a:effectLst>
                <a:latin typeface="Arial" charset="0"/>
              </a:rPr>
              <a:t>		(A “church” is not a building!)</a:t>
            </a:r>
          </a:p>
          <a:p>
            <a:pPr>
              <a:lnSpc>
                <a:spcPct val="90000"/>
              </a:lnSpc>
              <a:spcBef>
                <a:spcPct val="35000"/>
              </a:spcBef>
            </a:pPr>
            <a:r>
              <a:rPr lang="en-US" altLang="en-US">
                <a:effectLst>
                  <a:outerShdw blurRad="38100" dist="38100" dir="2700000" algn="tl">
                    <a:srgbClr val="000000"/>
                  </a:outerShdw>
                </a:effectLst>
                <a:latin typeface="Arial" charset="0"/>
              </a:rPr>
              <a:t>Christ’s church did not exist yet while he was on earth. </a:t>
            </a:r>
          </a:p>
          <a:p>
            <a:pPr>
              <a:lnSpc>
                <a:spcPct val="90000"/>
              </a:lnSpc>
              <a:spcBef>
                <a:spcPct val="35000"/>
              </a:spcBef>
              <a:buFontTx/>
              <a:buNone/>
            </a:pPr>
            <a:endParaRPr lang="en-US" altLang="en-US" sz="3600">
              <a:latin typeface="Arial" charset="0"/>
            </a:endParaRPr>
          </a:p>
        </p:txBody>
      </p:sp>
    </p:spTree>
  </p:cSld>
  <p:clrMapOvr>
    <a:masterClrMapping/>
  </p:clrMapOvr>
  <p:timing>
    <p:tnLst>
      <p:par>
        <p:cTn id="1" dur="indefinite" restart="never" nodeType="tmRoot"/>
      </p:par>
    </p:tnLst>
  </p:timing>
</p:sld>
</file>

<file path=ppt/slides/slide8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85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78595"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78596"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78597"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78598"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78599"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78600"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78601"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78602"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78603"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78604"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78605" name="Text Box 13"/>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878606"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8607"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8608"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8609"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8610"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8611"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78612" name="Rectangle 20"/>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the world headquarters is corrupt?</a:t>
            </a:r>
          </a:p>
        </p:txBody>
      </p:sp>
      <p:sp>
        <p:nvSpPr>
          <p:cNvPr id="878613" name="Text Box 21"/>
          <p:cNvSpPr txBox="1">
            <a:spLocks noChangeArrowheads="1"/>
          </p:cNvSpPr>
          <p:nvPr/>
        </p:nvSpPr>
        <p:spPr bwMode="auto">
          <a:xfrm>
            <a:off x="4876800" y="16764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8614" name="Text Box 22"/>
          <p:cNvSpPr txBox="1">
            <a:spLocks noChangeArrowheads="1"/>
          </p:cNvSpPr>
          <p:nvPr/>
        </p:nvSpPr>
        <p:spPr bwMode="auto">
          <a:xfrm>
            <a:off x="28194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8615" name="Text Box 23"/>
          <p:cNvSpPr txBox="1">
            <a:spLocks noChangeArrowheads="1"/>
          </p:cNvSpPr>
          <p:nvPr/>
        </p:nvSpPr>
        <p:spPr bwMode="auto">
          <a:xfrm>
            <a:off x="67818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8616" name="Text Box 24"/>
          <p:cNvSpPr txBox="1">
            <a:spLocks noChangeArrowheads="1"/>
          </p:cNvSpPr>
          <p:nvPr/>
        </p:nvSpPr>
        <p:spPr bwMode="auto">
          <a:xfrm>
            <a:off x="16002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78617" name="Text Box 25"/>
          <p:cNvSpPr txBox="1">
            <a:spLocks noChangeArrowheads="1"/>
          </p:cNvSpPr>
          <p:nvPr/>
        </p:nvSpPr>
        <p:spPr bwMode="auto">
          <a:xfrm>
            <a:off x="37338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Tree>
  </p:cSld>
  <p:clrMapOvr>
    <a:masterClrMapping/>
  </p:clrMapOvr>
  <p:timing>
    <p:tnLst>
      <p:par>
        <p:cTn id="1" dur="indefinite" restart="never" nodeType="tmRoot"/>
      </p:par>
    </p:tnLst>
  </p:timing>
</p:sld>
</file>

<file path=ppt/slides/slide8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06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80643"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80644"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80645"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80646"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80647"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80648"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80649"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80650"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80651"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80652"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80653" name="Text Box 13"/>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880654"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0655"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0656"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0657"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0658"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0659"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0660" name="Rectangle 20"/>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the world headquarters is corrupt?</a:t>
            </a:r>
          </a:p>
        </p:txBody>
      </p:sp>
      <p:sp>
        <p:nvSpPr>
          <p:cNvPr id="880661" name="Text Box 21"/>
          <p:cNvSpPr txBox="1">
            <a:spLocks noChangeArrowheads="1"/>
          </p:cNvSpPr>
          <p:nvPr/>
        </p:nvSpPr>
        <p:spPr bwMode="auto">
          <a:xfrm>
            <a:off x="4876800" y="16764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0662" name="Text Box 22"/>
          <p:cNvSpPr txBox="1">
            <a:spLocks noChangeArrowheads="1"/>
          </p:cNvSpPr>
          <p:nvPr/>
        </p:nvSpPr>
        <p:spPr bwMode="auto">
          <a:xfrm>
            <a:off x="28194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0663" name="Text Box 23"/>
          <p:cNvSpPr txBox="1">
            <a:spLocks noChangeArrowheads="1"/>
          </p:cNvSpPr>
          <p:nvPr/>
        </p:nvSpPr>
        <p:spPr bwMode="auto">
          <a:xfrm>
            <a:off x="67818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0664" name="Text Box 24"/>
          <p:cNvSpPr txBox="1">
            <a:spLocks noChangeArrowheads="1"/>
          </p:cNvSpPr>
          <p:nvPr/>
        </p:nvSpPr>
        <p:spPr bwMode="auto">
          <a:xfrm>
            <a:off x="16002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0665" name="Text Box 25"/>
          <p:cNvSpPr txBox="1">
            <a:spLocks noChangeArrowheads="1"/>
          </p:cNvSpPr>
          <p:nvPr/>
        </p:nvSpPr>
        <p:spPr bwMode="auto">
          <a:xfrm>
            <a:off x="37338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0666" name="Text Box 26"/>
          <p:cNvSpPr txBox="1">
            <a:spLocks noChangeArrowheads="1"/>
          </p:cNvSpPr>
          <p:nvPr/>
        </p:nvSpPr>
        <p:spPr bwMode="auto">
          <a:xfrm>
            <a:off x="56388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Tree>
  </p:cSld>
  <p:clrMapOvr>
    <a:masterClrMapping/>
  </p:clrMapOvr>
  <p:timing>
    <p:tnLst>
      <p:par>
        <p:cTn id="1" dur="indefinite" restart="never" nodeType="tmRoot"/>
      </p:par>
    </p:tnLst>
  </p:timing>
</p:sld>
</file>

<file path=ppt/slides/slide8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26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882691"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Man-made centralized church structure:</a:t>
            </a:r>
          </a:p>
        </p:txBody>
      </p:sp>
      <p:sp>
        <p:nvSpPr>
          <p:cNvPr id="882692"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Man</a:t>
            </a:r>
          </a:p>
        </p:txBody>
      </p:sp>
      <p:sp>
        <p:nvSpPr>
          <p:cNvPr id="882693" name="Oval 5"/>
          <p:cNvSpPr>
            <a:spLocks noChangeArrowheads="1"/>
          </p:cNvSpPr>
          <p:nvPr/>
        </p:nvSpPr>
        <p:spPr bwMode="auto">
          <a:xfrm>
            <a:off x="28956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U.S.A.</a:t>
            </a:r>
          </a:p>
        </p:txBody>
      </p:sp>
      <p:sp>
        <p:nvSpPr>
          <p:cNvPr id="882694" name="Oval 6"/>
          <p:cNvSpPr>
            <a:spLocks noChangeArrowheads="1"/>
          </p:cNvSpPr>
          <p:nvPr/>
        </p:nvSpPr>
        <p:spPr bwMode="auto">
          <a:xfrm>
            <a:off x="6858000" y="33528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Canada</a:t>
            </a:r>
          </a:p>
        </p:txBody>
      </p:sp>
      <p:sp>
        <p:nvSpPr>
          <p:cNvPr id="882695"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882696"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882697"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882698"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882699" name="Text Box 11"/>
          <p:cNvSpPr txBox="1">
            <a:spLocks noChangeArrowheads="1"/>
          </p:cNvSpPr>
          <p:nvPr/>
        </p:nvSpPr>
        <p:spPr bwMode="auto">
          <a:xfrm>
            <a:off x="1143000" y="2209800"/>
            <a:ext cx="29146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World Headquarters</a:t>
            </a:r>
          </a:p>
        </p:txBody>
      </p:sp>
      <p:sp>
        <p:nvSpPr>
          <p:cNvPr id="882700" name="Text Box 12"/>
          <p:cNvSpPr txBox="1">
            <a:spLocks noChangeArrowheads="1"/>
          </p:cNvSpPr>
          <p:nvPr/>
        </p:nvSpPr>
        <p:spPr bwMode="auto">
          <a:xfrm>
            <a:off x="609600" y="3505200"/>
            <a:ext cx="21336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National Headquarters</a:t>
            </a:r>
          </a:p>
        </p:txBody>
      </p:sp>
      <p:sp>
        <p:nvSpPr>
          <p:cNvPr id="882701" name="Text Box 13"/>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882702" name="Line 14"/>
          <p:cNvSpPr>
            <a:spLocks noChangeShapeType="1"/>
          </p:cNvSpPr>
          <p:nvPr/>
        </p:nvSpPr>
        <p:spPr bwMode="auto">
          <a:xfrm flipH="1">
            <a:off x="36576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2703" name="Line 15"/>
          <p:cNvSpPr>
            <a:spLocks noChangeShapeType="1"/>
          </p:cNvSpPr>
          <p:nvPr/>
        </p:nvSpPr>
        <p:spPr bwMode="auto">
          <a:xfrm>
            <a:off x="5715000" y="2667000"/>
            <a:ext cx="1295400" cy="838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2704" name="Line 16"/>
          <p:cNvSpPr>
            <a:spLocks noChangeShapeType="1"/>
          </p:cNvSpPr>
          <p:nvPr/>
        </p:nvSpPr>
        <p:spPr bwMode="auto">
          <a:xfrm flipH="1">
            <a:off x="2438400" y="4267200"/>
            <a:ext cx="838200" cy="10668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2705" name="Line 17"/>
          <p:cNvSpPr>
            <a:spLocks noChangeShapeType="1"/>
          </p:cNvSpPr>
          <p:nvPr/>
        </p:nvSpPr>
        <p:spPr bwMode="auto">
          <a:xfrm>
            <a:off x="3352800" y="4267200"/>
            <a:ext cx="6858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2706" name="Line 18"/>
          <p:cNvSpPr>
            <a:spLocks noChangeShapeType="1"/>
          </p:cNvSpPr>
          <p:nvPr/>
        </p:nvSpPr>
        <p:spPr bwMode="auto">
          <a:xfrm flipH="1">
            <a:off x="64770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2707" name="Line 19"/>
          <p:cNvSpPr>
            <a:spLocks noChangeShapeType="1"/>
          </p:cNvSpPr>
          <p:nvPr/>
        </p:nvSpPr>
        <p:spPr bwMode="auto">
          <a:xfrm>
            <a:off x="7391400" y="4267200"/>
            <a:ext cx="838200" cy="9906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882708" name="Rectangle 20"/>
          <p:cNvSpPr>
            <a:spLocks noChangeArrowheads="1"/>
          </p:cNvSpPr>
          <p:nvPr/>
        </p:nvSpPr>
        <p:spPr bwMode="auto">
          <a:xfrm>
            <a:off x="685800" y="6248400"/>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spcBef>
                <a:spcPct val="25000"/>
              </a:spcBef>
              <a:buFontTx/>
              <a:buNone/>
            </a:pPr>
            <a:r>
              <a:rPr lang="en-US" altLang="en-US">
                <a:effectLst>
                  <a:outerShdw blurRad="38100" dist="38100" dir="2700000" algn="tl">
                    <a:srgbClr val="000000"/>
                  </a:outerShdw>
                </a:effectLst>
                <a:latin typeface="Arial" charset="0"/>
              </a:rPr>
              <a:t>What if the world headquarters is corrupt?</a:t>
            </a:r>
          </a:p>
        </p:txBody>
      </p:sp>
      <p:sp>
        <p:nvSpPr>
          <p:cNvPr id="882709" name="Text Box 21"/>
          <p:cNvSpPr txBox="1">
            <a:spLocks noChangeArrowheads="1"/>
          </p:cNvSpPr>
          <p:nvPr/>
        </p:nvSpPr>
        <p:spPr bwMode="auto">
          <a:xfrm>
            <a:off x="4876800" y="16764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2710" name="Text Box 22"/>
          <p:cNvSpPr txBox="1">
            <a:spLocks noChangeArrowheads="1"/>
          </p:cNvSpPr>
          <p:nvPr/>
        </p:nvSpPr>
        <p:spPr bwMode="auto">
          <a:xfrm>
            <a:off x="28194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2711" name="Text Box 23"/>
          <p:cNvSpPr txBox="1">
            <a:spLocks noChangeArrowheads="1"/>
          </p:cNvSpPr>
          <p:nvPr/>
        </p:nvSpPr>
        <p:spPr bwMode="auto">
          <a:xfrm>
            <a:off x="6781800" y="29718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2712" name="Text Box 24"/>
          <p:cNvSpPr txBox="1">
            <a:spLocks noChangeArrowheads="1"/>
          </p:cNvSpPr>
          <p:nvPr/>
        </p:nvSpPr>
        <p:spPr bwMode="auto">
          <a:xfrm>
            <a:off x="16002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2713" name="Text Box 25"/>
          <p:cNvSpPr txBox="1">
            <a:spLocks noChangeArrowheads="1"/>
          </p:cNvSpPr>
          <p:nvPr/>
        </p:nvSpPr>
        <p:spPr bwMode="auto">
          <a:xfrm>
            <a:off x="37338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2714" name="Text Box 26"/>
          <p:cNvSpPr txBox="1">
            <a:spLocks noChangeArrowheads="1"/>
          </p:cNvSpPr>
          <p:nvPr/>
        </p:nvSpPr>
        <p:spPr bwMode="auto">
          <a:xfrm>
            <a:off x="56388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
        <p:nvSpPr>
          <p:cNvPr id="882715" name="Text Box 27"/>
          <p:cNvSpPr txBox="1">
            <a:spLocks noChangeArrowheads="1"/>
          </p:cNvSpPr>
          <p:nvPr/>
        </p:nvSpPr>
        <p:spPr bwMode="auto">
          <a:xfrm>
            <a:off x="7924800" y="4800600"/>
            <a:ext cx="938213" cy="1555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9600" b="1">
                <a:solidFill>
                  <a:schemeClr val="hlink"/>
                </a:solidFill>
                <a:effectLst>
                  <a:outerShdw blurRad="38100" dist="38100" dir="2700000" algn="tl">
                    <a:srgbClr val="000000"/>
                  </a:outerShdw>
                </a:effectLst>
              </a:rPr>
              <a:t>X</a:t>
            </a:r>
          </a:p>
        </p:txBody>
      </p:sp>
    </p:spTree>
  </p:cSld>
  <p:clrMapOvr>
    <a:masterClrMapping/>
  </p:clrMapOvr>
  <p:timing>
    <p:tnLst>
      <p:par>
        <p:cTn id="1" dur="indefinite" restart="never" nodeType="tmRoot"/>
      </p:par>
    </p:tnLst>
  </p:timing>
</p:sld>
</file>

<file path=ppt/slides/slide8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932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Tree>
  </p:cSld>
  <p:clrMapOvr>
    <a:masterClrMapping/>
  </p:clrMapOvr>
  <p:timing>
    <p:tnLst>
      <p:par>
        <p:cTn id="1" dur="indefinite" restart="never" nodeType="tmRoot"/>
      </p:par>
    </p:tnLst>
  </p:timing>
</p:sld>
</file>

<file path=ppt/slides/slide8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47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884739"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Who uses the centralized structure?</a:t>
            </a:r>
          </a:p>
        </p:txBody>
      </p:sp>
    </p:spTree>
  </p:cSld>
  <p:clrMapOvr>
    <a:masterClrMapping/>
  </p:clrMapOvr>
  <p:timing>
    <p:tnLst>
      <p:par>
        <p:cTn id="1" dur="indefinite" restart="never" nodeType="tmRoot"/>
      </p:par>
    </p:tnLst>
  </p:timing>
</p:sld>
</file>

<file path=ppt/slides/slide8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67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886787"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Who uses the centralized structure?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p:txBody>
      </p:sp>
    </p:spTree>
  </p:cSld>
  <p:clrMapOvr>
    <a:masterClrMapping/>
  </p:clrMapOvr>
  <p:timing>
    <p:tnLst>
      <p:par>
        <p:cTn id="1" dur="indefinite" restart="never" nodeType="tmRoot"/>
      </p:par>
    </p:tnLst>
  </p:timing>
</p:sld>
</file>

<file path=ppt/slides/slide8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88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888835"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Who uses the centralized structure?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Lutheran Church</a:t>
            </a:r>
          </a:p>
        </p:txBody>
      </p:sp>
    </p:spTree>
  </p:cSld>
  <p:clrMapOvr>
    <a:masterClrMapping/>
  </p:clrMapOvr>
  <p:timing>
    <p:tnLst>
      <p:par>
        <p:cTn id="1" dur="indefinite" restart="never" nodeType="tmRoot"/>
      </p:par>
    </p:tnLst>
  </p:timing>
</p:sld>
</file>

<file path=ppt/slides/slide8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08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890883"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Who uses the centralized structure?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Lutheran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p:txBody>
      </p:sp>
    </p:spTree>
  </p:cSld>
  <p:clrMapOvr>
    <a:masterClrMapping/>
  </p:clrMapOvr>
  <p:timing>
    <p:tnLst>
      <p:par>
        <p:cTn id="1" dur="indefinite" restart="never" nodeType="tmRoot"/>
      </p:par>
    </p:tnLst>
  </p:timing>
</p:sld>
</file>

<file path=ppt/slides/slide8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29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892931"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Who uses the centralized structure?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Lutheran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Anglican Church</a:t>
            </a:r>
          </a:p>
        </p:txBody>
      </p:sp>
    </p:spTree>
  </p:cSld>
  <p:clrMapOvr>
    <a:masterClrMapping/>
  </p:clrMapOvr>
  <p:timing>
    <p:tnLst>
      <p:par>
        <p:cTn id="1" dur="indefinite" restart="never" nodeType="tmRoot"/>
      </p:par>
    </p:tnLst>
  </p:timing>
</p:sld>
</file>

<file path=ppt/slides/slide8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49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894979"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Who uses the centralized structure?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Lutheran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Anglican Church</a:t>
            </a:r>
          </a:p>
          <a:p>
            <a:pPr lvl="1">
              <a:spcBef>
                <a:spcPct val="25000"/>
              </a:spcBef>
            </a:pPr>
            <a:r>
              <a:rPr lang="en-US" altLang="en-US">
                <a:solidFill>
                  <a:schemeClr val="tx2"/>
                </a:solidFill>
                <a:effectLst>
                  <a:outerShdw blurRad="38100" dist="38100" dir="2700000" algn="tl">
                    <a:srgbClr val="000000"/>
                  </a:outerShdw>
                </a:effectLst>
                <a:latin typeface="Arial" charset="0"/>
              </a:rPr>
              <a:t>Methodist Church</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577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Christ’s Church</a:t>
            </a:r>
            <a:endParaRPr lang="en-US" altLang="en-US" sz="4800"/>
          </a:p>
        </p:txBody>
      </p:sp>
      <p:sp>
        <p:nvSpPr>
          <p:cNvPr id="757763" name="Rectangle 3"/>
          <p:cNvSpPr>
            <a:spLocks noGrp="1" noChangeArrowheads="1"/>
          </p:cNvSpPr>
          <p:nvPr>
            <p:ph type="body" idx="1"/>
          </p:nvPr>
        </p:nvSpPr>
        <p:spPr>
          <a:xfrm>
            <a:off x="685800" y="1371600"/>
            <a:ext cx="8229600" cy="5486400"/>
          </a:xfrm>
        </p:spPr>
        <p:txBody>
          <a:bodyPr/>
          <a:lstStyle/>
          <a:p>
            <a:pPr>
              <a:lnSpc>
                <a:spcPct val="90000"/>
              </a:lnSpc>
              <a:spcBef>
                <a:spcPct val="35000"/>
              </a:spcBef>
            </a:pPr>
            <a:r>
              <a:rPr lang="en-US" altLang="en-US">
                <a:effectLst>
                  <a:outerShdw blurRad="38100" dist="38100" dir="2700000" algn="tl">
                    <a:srgbClr val="000000"/>
                  </a:outerShdw>
                </a:effectLst>
                <a:latin typeface="Arial" charset="0"/>
              </a:rPr>
              <a:t>Jesus said he would build his church.</a:t>
            </a:r>
          </a:p>
          <a:p>
            <a:pPr>
              <a:lnSpc>
                <a:spcPct val="90000"/>
              </a:lnSpc>
              <a:spcBef>
                <a:spcPct val="35000"/>
              </a:spcBef>
              <a:buFontTx/>
              <a:buNone/>
            </a:pPr>
            <a:r>
              <a:rPr lang="en-US" altLang="en-US">
                <a:effectLst>
                  <a:outerShdw blurRad="38100" dist="38100" dir="2700000" algn="tl">
                    <a:srgbClr val="000000"/>
                  </a:outerShdw>
                </a:effectLst>
                <a:latin typeface="Arial" charset="0"/>
              </a:rPr>
              <a:t>		</a:t>
            </a:r>
            <a:r>
              <a:rPr lang="en-US" altLang="en-US" sz="2800" i="1">
                <a:solidFill>
                  <a:schemeClr val="tx2"/>
                </a:solidFill>
                <a:effectLst>
                  <a:outerShdw blurRad="38100" dist="38100" dir="2700000" algn="tl">
                    <a:srgbClr val="000000"/>
                  </a:outerShdw>
                </a:effectLst>
                <a:latin typeface="Arial" charset="0"/>
              </a:rPr>
              <a:t>Church– A called-out assembly of people.</a:t>
            </a:r>
          </a:p>
          <a:p>
            <a:pPr>
              <a:lnSpc>
                <a:spcPct val="90000"/>
              </a:lnSpc>
              <a:spcBef>
                <a:spcPct val="35000"/>
              </a:spcBef>
              <a:buFontTx/>
              <a:buNone/>
            </a:pPr>
            <a:r>
              <a:rPr lang="en-US" altLang="en-US" sz="2800" i="1">
                <a:solidFill>
                  <a:schemeClr val="tx2"/>
                </a:solidFill>
                <a:effectLst>
                  <a:outerShdw blurRad="38100" dist="38100" dir="2700000" algn="tl">
                    <a:srgbClr val="000000"/>
                  </a:outerShdw>
                </a:effectLst>
                <a:latin typeface="Arial" charset="0"/>
              </a:rPr>
              <a:t>		(A “church” is not a building!)</a:t>
            </a:r>
          </a:p>
          <a:p>
            <a:pPr>
              <a:lnSpc>
                <a:spcPct val="90000"/>
              </a:lnSpc>
              <a:spcBef>
                <a:spcPct val="35000"/>
              </a:spcBef>
            </a:pPr>
            <a:r>
              <a:rPr lang="en-US" altLang="en-US">
                <a:effectLst>
                  <a:outerShdw blurRad="38100" dist="38100" dir="2700000" algn="tl">
                    <a:srgbClr val="000000"/>
                  </a:outerShdw>
                </a:effectLst>
                <a:latin typeface="Arial" charset="0"/>
              </a:rPr>
              <a:t>Christ’s church did not exist yet while he was on earth. </a:t>
            </a:r>
          </a:p>
          <a:p>
            <a:pPr>
              <a:lnSpc>
                <a:spcPct val="90000"/>
              </a:lnSpc>
              <a:spcBef>
                <a:spcPct val="35000"/>
              </a:spcBef>
            </a:pPr>
            <a:r>
              <a:rPr lang="en-US" altLang="en-US">
                <a:effectLst>
                  <a:outerShdw blurRad="38100" dist="38100" dir="2700000" algn="tl">
                    <a:srgbClr val="000000"/>
                  </a:outerShdw>
                </a:effectLst>
                <a:latin typeface="Arial" charset="0"/>
              </a:rPr>
              <a:t>He said that he would build it in the future.</a:t>
            </a:r>
          </a:p>
        </p:txBody>
      </p:sp>
    </p:spTree>
  </p:cSld>
  <p:clrMapOvr>
    <a:masterClrMapping/>
  </p:clrMapOvr>
  <p:timing>
    <p:tnLst>
      <p:par>
        <p:cTn id="1" dur="indefinite" restart="never" nodeType="tmRoot"/>
      </p:par>
    </p:tnLst>
  </p:timing>
</p:sld>
</file>

<file path=ppt/slides/slide9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70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897027"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Who uses the centralized structure?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Lutheran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Anglican Church</a:t>
            </a:r>
          </a:p>
          <a:p>
            <a:pPr lvl="1">
              <a:spcBef>
                <a:spcPct val="25000"/>
              </a:spcBef>
            </a:pPr>
            <a:r>
              <a:rPr lang="en-US" altLang="en-US">
                <a:solidFill>
                  <a:schemeClr val="tx2"/>
                </a:solidFill>
                <a:effectLst>
                  <a:outerShdw blurRad="38100" dist="38100" dir="2700000" algn="tl">
                    <a:srgbClr val="000000"/>
                  </a:outerShdw>
                </a:effectLst>
                <a:latin typeface="Arial" charset="0"/>
              </a:rPr>
              <a:t>Methodist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Presbyterian Church</a:t>
            </a:r>
          </a:p>
        </p:txBody>
      </p:sp>
    </p:spTree>
  </p:cSld>
  <p:clrMapOvr>
    <a:masterClrMapping/>
  </p:clrMapOvr>
  <p:timing>
    <p:tnLst>
      <p:par>
        <p:cTn id="1" dur="indefinite" restart="never" nodeType="tmRoot"/>
      </p:par>
    </p:tnLst>
  </p:timing>
</p:sld>
</file>

<file path=ppt/slides/slide9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90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899075"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Who uses the centralized structure?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Lutheran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Anglican Church</a:t>
            </a:r>
          </a:p>
          <a:p>
            <a:pPr lvl="1">
              <a:spcBef>
                <a:spcPct val="25000"/>
              </a:spcBef>
            </a:pPr>
            <a:r>
              <a:rPr lang="en-US" altLang="en-US">
                <a:solidFill>
                  <a:schemeClr val="tx2"/>
                </a:solidFill>
                <a:effectLst>
                  <a:outerShdw blurRad="38100" dist="38100" dir="2700000" algn="tl">
                    <a:srgbClr val="000000"/>
                  </a:outerShdw>
                </a:effectLst>
                <a:latin typeface="Arial" charset="0"/>
              </a:rPr>
              <a:t>Methodist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Presbyterian Church</a:t>
            </a:r>
          </a:p>
          <a:p>
            <a:pPr lvl="1">
              <a:spcBef>
                <a:spcPct val="25000"/>
              </a:spcBef>
            </a:pPr>
            <a:r>
              <a:rPr lang="en-US" altLang="en-US">
                <a:solidFill>
                  <a:schemeClr val="tx2"/>
                </a:solidFill>
                <a:effectLst>
                  <a:outerShdw blurRad="38100" dist="38100" dir="2700000" algn="tl">
                    <a:srgbClr val="000000"/>
                  </a:outerShdw>
                </a:effectLst>
                <a:latin typeface="Arial" charset="0"/>
              </a:rPr>
              <a:t>Jehovah’s Witnesses</a:t>
            </a:r>
          </a:p>
        </p:txBody>
      </p:sp>
    </p:spTree>
  </p:cSld>
  <p:clrMapOvr>
    <a:masterClrMapping/>
  </p:clrMapOvr>
  <p:timing>
    <p:tnLst>
      <p:par>
        <p:cTn id="1" dur="indefinite" restart="never" nodeType="tmRoot"/>
      </p:par>
    </p:tnLst>
  </p:timing>
</p:sld>
</file>

<file path=ppt/slides/slide9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11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901123"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Who uses the centralized structure?</a:t>
            </a:r>
          </a:p>
          <a:p>
            <a:pPr lvl="1">
              <a:spcBef>
                <a:spcPct val="25000"/>
              </a:spcBef>
            </a:pPr>
            <a:r>
              <a:rPr lang="en-US" altLang="en-US">
                <a:solidFill>
                  <a:schemeClr val="tx2"/>
                </a:solidFill>
                <a:effectLst>
                  <a:outerShdw blurRad="38100" dist="38100" dir="2700000" algn="tl">
                    <a:srgbClr val="000000"/>
                  </a:outerShdw>
                </a:effectLst>
                <a:latin typeface="Arial" charset="0"/>
              </a:rPr>
              <a:t>Roman Catholic Church</a:t>
            </a:r>
          </a:p>
          <a:p>
            <a:pPr lvl="1">
              <a:spcBef>
                <a:spcPct val="25000"/>
              </a:spcBef>
            </a:pPr>
            <a:r>
              <a:rPr lang="en-US" altLang="en-US">
                <a:solidFill>
                  <a:schemeClr val="tx2"/>
                </a:solidFill>
                <a:effectLst>
                  <a:outerShdw blurRad="38100" dist="38100" dir="2700000" algn="tl">
                    <a:srgbClr val="000000"/>
                  </a:outerShdw>
                </a:effectLst>
                <a:latin typeface="Arial" charset="0"/>
              </a:rPr>
              <a:t>Lutheran Church</a:t>
            </a:r>
          </a:p>
          <a:p>
            <a:pPr lvl="1">
              <a:spcBef>
                <a:spcPct val="25000"/>
              </a:spcBef>
            </a:pPr>
            <a:r>
              <a:rPr lang="en-US" altLang="en-US">
                <a:solidFill>
                  <a:schemeClr val="tx2"/>
                </a:solidFill>
                <a:effectLst>
                  <a:outerShdw blurRad="38100" dist="38100" dir="2700000" algn="tl">
                    <a:srgbClr val="000000"/>
                  </a:outerShdw>
                </a:effectLst>
                <a:latin typeface="Arial" charset="0"/>
              </a:rPr>
              <a:t>Baptist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Anglican Church</a:t>
            </a:r>
          </a:p>
          <a:p>
            <a:pPr lvl="1">
              <a:spcBef>
                <a:spcPct val="25000"/>
              </a:spcBef>
            </a:pPr>
            <a:r>
              <a:rPr lang="en-US" altLang="en-US">
                <a:solidFill>
                  <a:schemeClr val="tx2"/>
                </a:solidFill>
                <a:effectLst>
                  <a:outerShdw blurRad="38100" dist="38100" dir="2700000" algn="tl">
                    <a:srgbClr val="000000"/>
                  </a:outerShdw>
                </a:effectLst>
                <a:latin typeface="Arial" charset="0"/>
              </a:rPr>
              <a:t>Methodist Church</a:t>
            </a:r>
          </a:p>
          <a:p>
            <a:pPr lvl="1">
              <a:spcBef>
                <a:spcPct val="25000"/>
              </a:spcBef>
            </a:pPr>
            <a:r>
              <a:rPr lang="en-US" altLang="en-US">
                <a:solidFill>
                  <a:schemeClr val="tx2"/>
                </a:solidFill>
                <a:effectLst>
                  <a:outerShdw blurRad="38100" dist="38100" dir="2700000" algn="tl">
                    <a:srgbClr val="000000"/>
                  </a:outerShdw>
                </a:effectLst>
                <a:latin typeface="Arial" charset="0"/>
              </a:rPr>
              <a:t>Presbyterian Church</a:t>
            </a:r>
          </a:p>
          <a:p>
            <a:pPr lvl="1">
              <a:spcBef>
                <a:spcPct val="25000"/>
              </a:spcBef>
            </a:pPr>
            <a:r>
              <a:rPr lang="en-US" altLang="en-US">
                <a:solidFill>
                  <a:schemeClr val="tx2"/>
                </a:solidFill>
                <a:effectLst>
                  <a:outerShdw blurRad="38100" dist="38100" dir="2700000" algn="tl">
                    <a:srgbClr val="000000"/>
                  </a:outerShdw>
                </a:effectLst>
                <a:latin typeface="Arial" charset="0"/>
              </a:rPr>
              <a:t>Jehovah’s Witnesses</a:t>
            </a:r>
          </a:p>
          <a:p>
            <a:pPr lvl="1">
              <a:spcBef>
                <a:spcPct val="25000"/>
              </a:spcBef>
            </a:pPr>
            <a:r>
              <a:rPr lang="en-US" altLang="en-US">
                <a:solidFill>
                  <a:schemeClr val="tx2"/>
                </a:solidFill>
                <a:effectLst>
                  <a:outerShdw blurRad="38100" dist="38100" dir="2700000" algn="tl">
                    <a:srgbClr val="000000"/>
                  </a:outerShdw>
                </a:effectLst>
                <a:latin typeface="Arial" charset="0"/>
              </a:rPr>
              <a:t>Virtually all denominations!</a:t>
            </a:r>
          </a:p>
        </p:txBody>
      </p:sp>
    </p:spTree>
  </p:cSld>
  <p:clrMapOvr>
    <a:masterClrMapping/>
  </p:clrMapOvr>
  <p:timing>
    <p:tnLst>
      <p:par>
        <p:cTn id="1" dur="indefinite" restart="never" nodeType="tmRoot"/>
      </p:par>
    </p:tnLst>
  </p:timing>
</p:sld>
</file>

<file path=ppt/slides/slide9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952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Tree>
  </p:cSld>
  <p:clrMapOvr>
    <a:masterClrMapping/>
  </p:clrMapOvr>
  <p:timing>
    <p:tnLst>
      <p:par>
        <p:cTn id="1" dur="indefinite" restart="never" nodeType="tmRoot"/>
      </p:par>
    </p:tnLst>
  </p:timing>
</p:sld>
</file>

<file path=ppt/slides/slide9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31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903171"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The Baptist Church admits that the centralized structure is not found in the Bible.</a:t>
            </a:r>
          </a:p>
          <a:p>
            <a:pPr>
              <a:spcBef>
                <a:spcPct val="25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9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52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Centralized Church Structure</a:t>
            </a:r>
            <a:endParaRPr lang="en-US" altLang="en-US" sz="4800"/>
          </a:p>
        </p:txBody>
      </p:sp>
      <p:sp>
        <p:nvSpPr>
          <p:cNvPr id="905219" name="Rectangle 3"/>
          <p:cNvSpPr>
            <a:spLocks noGrp="1" noChangeArrowheads="1"/>
          </p:cNvSpPr>
          <p:nvPr>
            <p:ph type="body" idx="1"/>
          </p:nvPr>
        </p:nvSpPr>
        <p:spPr>
          <a:xfrm>
            <a:off x="685800" y="1371600"/>
            <a:ext cx="8229600" cy="5029200"/>
          </a:xfrm>
          <a:noFill/>
          <a:ln/>
        </p:spPr>
        <p:txBody>
          <a:bodyPr/>
          <a:lstStyle/>
          <a:p>
            <a:pPr>
              <a:spcBef>
                <a:spcPct val="25000"/>
              </a:spcBef>
            </a:pPr>
            <a:r>
              <a:rPr lang="en-US" altLang="en-US">
                <a:effectLst>
                  <a:outerShdw blurRad="38100" dist="38100" dir="2700000" algn="tl">
                    <a:srgbClr val="000000"/>
                  </a:outerShdw>
                </a:effectLst>
                <a:latin typeface="Arial" charset="0"/>
              </a:rPr>
              <a:t>The Baptist Church admits that the centralized structure is not found in the Bible.</a:t>
            </a:r>
          </a:p>
          <a:p>
            <a:pPr>
              <a:spcBef>
                <a:spcPct val="25000"/>
              </a:spcBef>
              <a:buFontTx/>
              <a:buNone/>
            </a:pPr>
            <a:endParaRPr lang="en-US" altLang="en-US">
              <a:effectLst>
                <a:outerShdw blurRad="38100" dist="38100" dir="2700000" algn="tl">
                  <a:srgbClr val="000000"/>
                </a:outerShdw>
              </a:effectLst>
              <a:latin typeface="Arial" charset="0"/>
            </a:endParaRPr>
          </a:p>
        </p:txBody>
      </p:sp>
      <p:sp>
        <p:nvSpPr>
          <p:cNvPr id="905220" name="Rectangle 4"/>
          <p:cNvSpPr>
            <a:spLocks noChangeArrowheads="1"/>
          </p:cNvSpPr>
          <p:nvPr/>
        </p:nvSpPr>
        <p:spPr bwMode="auto">
          <a:xfrm>
            <a:off x="609600" y="2895600"/>
            <a:ext cx="8077200" cy="3962400"/>
          </a:xfrm>
          <a:prstGeom prst="rect">
            <a:avLst/>
          </a:prstGeom>
          <a:solidFill>
            <a:srgbClr val="DDDDDD"/>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“Because churches are the only Christian organizations provided for in the New Testament, it may be said that they are the only ones really essential to accomplish the purposes of Christ. Experience, however, has demonstrated that churches in fellowship with one another are </a:t>
            </a:r>
          </a:p>
          <a:p>
            <a:pPr algn="ctr"/>
            <a:r>
              <a:rPr lang="en-US" altLang="en-US" sz="2800" i="1">
                <a:solidFill>
                  <a:schemeClr val="bg2"/>
                </a:solidFill>
              </a:rPr>
              <a:t>able to fulfill the work of the gospel </a:t>
            </a:r>
          </a:p>
          <a:p>
            <a:pPr algn="ctr"/>
            <a:r>
              <a:rPr lang="en-US" altLang="en-US" sz="2800" i="1">
                <a:solidFill>
                  <a:schemeClr val="bg2"/>
                </a:solidFill>
              </a:rPr>
              <a:t>more effectively than churches alone” </a:t>
            </a:r>
          </a:p>
          <a:p>
            <a:pPr algn="ctr"/>
            <a:r>
              <a:rPr lang="en-US" altLang="en-US" sz="2800" i="1">
                <a:solidFill>
                  <a:schemeClr val="bg2"/>
                </a:solidFill>
              </a:rPr>
              <a:t>(Hiscox Standard Baptist Manual, p. 120).</a:t>
            </a:r>
          </a:p>
        </p:txBody>
      </p:sp>
    </p:spTree>
  </p:cSld>
  <p:clrMapOvr>
    <a:masterClrMapping/>
  </p:clrMapOvr>
  <p:timing>
    <p:tnLst>
      <p:par>
        <p:cTn id="1" dur="indefinite" restart="never" nodeType="tmRoot"/>
      </p:par>
    </p:tnLst>
  </p:timing>
</p:sld>
</file>

<file path=ppt/slides/slide9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830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Tree>
  </p:cSld>
  <p:clrMapOvr>
    <a:masterClrMapping/>
  </p:clrMapOvr>
  <p:timing>
    <p:tnLst>
      <p:par>
        <p:cTn id="1" dur="indefinite" restart="never" nodeType="tmRoot"/>
      </p:par>
    </p:tnLst>
  </p:timing>
</p:sld>
</file>

<file path=ppt/slides/slide9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850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685059"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New Testament church structure:</a:t>
            </a:r>
          </a:p>
        </p:txBody>
      </p:sp>
      <p:sp>
        <p:nvSpPr>
          <p:cNvPr id="685060"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Christ</a:t>
            </a:r>
          </a:p>
        </p:txBody>
      </p:sp>
      <p:sp>
        <p:nvSpPr>
          <p:cNvPr id="685063" name="Oval 7"/>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685064" name="Oval 8"/>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685065" name="Oval 9"/>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685066" name="Oval 10"/>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685072" name="Line 16"/>
          <p:cNvSpPr>
            <a:spLocks noChangeShapeType="1"/>
          </p:cNvSpPr>
          <p:nvPr/>
        </p:nvSpPr>
        <p:spPr bwMode="auto">
          <a:xfrm flipH="1">
            <a:off x="2438400" y="2895600"/>
            <a:ext cx="2743200" cy="2438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85073" name="Line 17"/>
          <p:cNvSpPr>
            <a:spLocks noChangeShapeType="1"/>
          </p:cNvSpPr>
          <p:nvPr/>
        </p:nvSpPr>
        <p:spPr bwMode="auto">
          <a:xfrm flipH="1">
            <a:off x="4343400" y="2895600"/>
            <a:ext cx="9144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85074" name="Line 18"/>
          <p:cNvSpPr>
            <a:spLocks noChangeShapeType="1"/>
          </p:cNvSpPr>
          <p:nvPr/>
        </p:nvSpPr>
        <p:spPr bwMode="auto">
          <a:xfrm>
            <a:off x="5410200" y="2895600"/>
            <a:ext cx="6858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85075" name="Line 19"/>
          <p:cNvSpPr>
            <a:spLocks noChangeShapeType="1"/>
          </p:cNvSpPr>
          <p:nvPr/>
        </p:nvSpPr>
        <p:spPr bwMode="auto">
          <a:xfrm>
            <a:off x="5486400" y="2895600"/>
            <a:ext cx="2743200" cy="2362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Tree>
  </p:cSld>
  <p:clrMapOvr>
    <a:masterClrMapping/>
  </p:clrMapOvr>
  <p:timing>
    <p:tnLst>
      <p:par>
        <p:cTn id="1" dur="indefinite" restart="never" nodeType="tmRoot"/>
      </p:par>
    </p:tnLst>
  </p:timing>
</p:sld>
</file>

<file path=ppt/slides/slide9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72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907267"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New Testament church structure:</a:t>
            </a:r>
          </a:p>
        </p:txBody>
      </p:sp>
      <p:sp>
        <p:nvSpPr>
          <p:cNvPr id="907268"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Christ</a:t>
            </a:r>
          </a:p>
        </p:txBody>
      </p:sp>
      <p:sp>
        <p:nvSpPr>
          <p:cNvPr id="907269" name="Oval 5"/>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907270" name="Oval 6"/>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907271" name="Oval 7"/>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907272" name="Oval 8"/>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907273" name="Text Box 9"/>
          <p:cNvSpPr txBox="1">
            <a:spLocks noChangeArrowheads="1"/>
          </p:cNvSpPr>
          <p:nvPr/>
        </p:nvSpPr>
        <p:spPr bwMode="auto">
          <a:xfrm>
            <a:off x="1143000" y="2209800"/>
            <a:ext cx="34417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Headquarters in heaven</a:t>
            </a:r>
          </a:p>
        </p:txBody>
      </p:sp>
      <p:sp>
        <p:nvSpPr>
          <p:cNvPr id="907275" name="Line 11"/>
          <p:cNvSpPr>
            <a:spLocks noChangeShapeType="1"/>
          </p:cNvSpPr>
          <p:nvPr/>
        </p:nvSpPr>
        <p:spPr bwMode="auto">
          <a:xfrm flipH="1">
            <a:off x="2438400" y="2895600"/>
            <a:ext cx="2743200" cy="2438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07276" name="Line 12"/>
          <p:cNvSpPr>
            <a:spLocks noChangeShapeType="1"/>
          </p:cNvSpPr>
          <p:nvPr/>
        </p:nvSpPr>
        <p:spPr bwMode="auto">
          <a:xfrm flipH="1">
            <a:off x="4343400" y="2895600"/>
            <a:ext cx="9144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07277" name="Line 13"/>
          <p:cNvSpPr>
            <a:spLocks noChangeShapeType="1"/>
          </p:cNvSpPr>
          <p:nvPr/>
        </p:nvSpPr>
        <p:spPr bwMode="auto">
          <a:xfrm>
            <a:off x="5410200" y="2895600"/>
            <a:ext cx="6858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07278" name="Line 14"/>
          <p:cNvSpPr>
            <a:spLocks noChangeShapeType="1"/>
          </p:cNvSpPr>
          <p:nvPr/>
        </p:nvSpPr>
        <p:spPr bwMode="auto">
          <a:xfrm>
            <a:off x="5486400" y="2895600"/>
            <a:ext cx="2743200" cy="2362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Tree>
  </p:cSld>
  <p:clrMapOvr>
    <a:masterClrMapping/>
  </p:clrMapOvr>
  <p:timing>
    <p:tnLst>
      <p:par>
        <p:cTn id="1" dur="indefinite" restart="never" nodeType="tmRoot"/>
      </p:par>
    </p:tnLst>
  </p:timing>
</p:sld>
</file>

<file path=ppt/slides/slide9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93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Two Types Of Church Structure</a:t>
            </a:r>
            <a:endParaRPr lang="en-US" altLang="en-US" sz="4800"/>
          </a:p>
        </p:txBody>
      </p:sp>
      <p:sp>
        <p:nvSpPr>
          <p:cNvPr id="909315" name="Rectangle 3"/>
          <p:cNvSpPr>
            <a:spLocks noGrp="1" noChangeArrowheads="1"/>
          </p:cNvSpPr>
          <p:nvPr>
            <p:ph type="body" idx="1"/>
          </p:nvPr>
        </p:nvSpPr>
        <p:spPr>
          <a:xfrm>
            <a:off x="685800" y="1371600"/>
            <a:ext cx="8229600" cy="609600"/>
          </a:xfrm>
        </p:spPr>
        <p:txBody>
          <a:bodyPr/>
          <a:lstStyle/>
          <a:p>
            <a:pPr>
              <a:spcBef>
                <a:spcPct val="25000"/>
              </a:spcBef>
            </a:pPr>
            <a:r>
              <a:rPr lang="en-US" altLang="en-US">
                <a:effectLst>
                  <a:outerShdw blurRad="38100" dist="38100" dir="2700000" algn="tl">
                    <a:srgbClr val="000000"/>
                  </a:outerShdw>
                </a:effectLst>
                <a:latin typeface="Arial" charset="0"/>
              </a:rPr>
              <a:t>New Testament church structure:</a:t>
            </a:r>
          </a:p>
        </p:txBody>
      </p:sp>
      <p:sp>
        <p:nvSpPr>
          <p:cNvPr id="909316" name="Oval 4"/>
          <p:cNvSpPr>
            <a:spLocks noChangeArrowheads="1"/>
          </p:cNvSpPr>
          <p:nvPr/>
        </p:nvSpPr>
        <p:spPr bwMode="auto">
          <a:xfrm>
            <a:off x="4876800" y="19812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Christ</a:t>
            </a:r>
          </a:p>
        </p:txBody>
      </p:sp>
      <p:sp>
        <p:nvSpPr>
          <p:cNvPr id="909317" name="Oval 5"/>
          <p:cNvSpPr>
            <a:spLocks noChangeArrowheads="1"/>
          </p:cNvSpPr>
          <p:nvPr/>
        </p:nvSpPr>
        <p:spPr bwMode="auto">
          <a:xfrm>
            <a:off x="16764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N.Y.</a:t>
            </a:r>
          </a:p>
        </p:txBody>
      </p:sp>
      <p:sp>
        <p:nvSpPr>
          <p:cNvPr id="909318" name="Oval 6"/>
          <p:cNvSpPr>
            <a:spLocks noChangeArrowheads="1"/>
          </p:cNvSpPr>
          <p:nvPr/>
        </p:nvSpPr>
        <p:spPr bwMode="auto">
          <a:xfrm>
            <a:off x="3810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a:solidFill>
                  <a:schemeClr val="bg2"/>
                </a:solidFill>
              </a:rPr>
              <a:t>Miami</a:t>
            </a:r>
          </a:p>
        </p:txBody>
      </p:sp>
      <p:sp>
        <p:nvSpPr>
          <p:cNvPr id="909319" name="Oval 7"/>
          <p:cNvSpPr>
            <a:spLocks noChangeArrowheads="1"/>
          </p:cNvSpPr>
          <p:nvPr/>
        </p:nvSpPr>
        <p:spPr bwMode="auto">
          <a:xfrm>
            <a:off x="5715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Toronto</a:t>
            </a:r>
          </a:p>
        </p:txBody>
      </p:sp>
      <p:sp>
        <p:nvSpPr>
          <p:cNvPr id="909320" name="Oval 8"/>
          <p:cNvSpPr>
            <a:spLocks noChangeArrowheads="1"/>
          </p:cNvSpPr>
          <p:nvPr/>
        </p:nvSpPr>
        <p:spPr bwMode="auto">
          <a:xfrm>
            <a:off x="8001000" y="5181600"/>
            <a:ext cx="914400" cy="914400"/>
          </a:xfrm>
          <a:prstGeom prst="ellipse">
            <a:avLst/>
          </a:prstGeom>
          <a:solidFill>
            <a:schemeClr val="accent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2000">
                <a:solidFill>
                  <a:schemeClr val="bg2"/>
                </a:solidFill>
              </a:rPr>
              <a:t>Ottawa</a:t>
            </a:r>
          </a:p>
        </p:txBody>
      </p:sp>
      <p:sp>
        <p:nvSpPr>
          <p:cNvPr id="909321" name="Text Box 9"/>
          <p:cNvSpPr txBox="1">
            <a:spLocks noChangeArrowheads="1"/>
          </p:cNvSpPr>
          <p:nvPr/>
        </p:nvSpPr>
        <p:spPr bwMode="auto">
          <a:xfrm>
            <a:off x="1143000" y="2209800"/>
            <a:ext cx="34417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Headquarters in heaven</a:t>
            </a:r>
          </a:p>
        </p:txBody>
      </p:sp>
      <p:sp>
        <p:nvSpPr>
          <p:cNvPr id="909322" name="Text Box 10"/>
          <p:cNvSpPr txBox="1">
            <a:spLocks noChangeArrowheads="1"/>
          </p:cNvSpPr>
          <p:nvPr/>
        </p:nvSpPr>
        <p:spPr bwMode="auto">
          <a:xfrm>
            <a:off x="381000" y="5181600"/>
            <a:ext cx="12192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a:solidFill>
                  <a:schemeClr val="tx2"/>
                </a:solidFill>
                <a:effectLst>
                  <a:outerShdw blurRad="38100" dist="38100" dir="2700000" algn="tl">
                    <a:srgbClr val="000000"/>
                  </a:outerShdw>
                </a:effectLst>
              </a:rPr>
              <a:t>Local Church</a:t>
            </a:r>
          </a:p>
        </p:txBody>
      </p:sp>
      <p:sp>
        <p:nvSpPr>
          <p:cNvPr id="909323" name="Line 11"/>
          <p:cNvSpPr>
            <a:spLocks noChangeShapeType="1"/>
          </p:cNvSpPr>
          <p:nvPr/>
        </p:nvSpPr>
        <p:spPr bwMode="auto">
          <a:xfrm flipH="1">
            <a:off x="2438400" y="2895600"/>
            <a:ext cx="2743200" cy="2438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09324" name="Line 12"/>
          <p:cNvSpPr>
            <a:spLocks noChangeShapeType="1"/>
          </p:cNvSpPr>
          <p:nvPr/>
        </p:nvSpPr>
        <p:spPr bwMode="auto">
          <a:xfrm flipH="1">
            <a:off x="4343400" y="2895600"/>
            <a:ext cx="9144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09325" name="Line 13"/>
          <p:cNvSpPr>
            <a:spLocks noChangeShapeType="1"/>
          </p:cNvSpPr>
          <p:nvPr/>
        </p:nvSpPr>
        <p:spPr bwMode="auto">
          <a:xfrm>
            <a:off x="5410200" y="2895600"/>
            <a:ext cx="685800" cy="22860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909326" name="Line 14"/>
          <p:cNvSpPr>
            <a:spLocks noChangeShapeType="1"/>
          </p:cNvSpPr>
          <p:nvPr/>
        </p:nvSpPr>
        <p:spPr bwMode="auto">
          <a:xfrm>
            <a:off x="5486400" y="2895600"/>
            <a:ext cx="2743200" cy="2362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Default Design">
  <a:themeElements>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Office\Templates\Presentation Designs\RIBBONS.POT</Template>
  <TotalTime>2322</TotalTime>
  <Words>6299</Words>
  <Application>Microsoft Office PowerPoint</Application>
  <PresentationFormat>On-screen Show (4:3)</PresentationFormat>
  <Paragraphs>1137</Paragraphs>
  <Slides>203</Slides>
  <Notes>202</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203</vt:i4>
      </vt:variant>
    </vt:vector>
  </HeadingPairs>
  <TitlesOfParts>
    <vt:vector size="206" baseType="lpstr">
      <vt:lpstr>Times New Roman</vt:lpstr>
      <vt:lpstr>Arial</vt:lpstr>
      <vt:lpstr>Default Design</vt:lpstr>
      <vt:lpstr>The New Testament Church</vt:lpstr>
      <vt:lpstr>Christ’s Church</vt:lpstr>
      <vt:lpstr>Christ’s Church</vt:lpstr>
      <vt:lpstr>Christ’s Church</vt:lpstr>
      <vt:lpstr>Christ’s Church</vt:lpstr>
      <vt:lpstr>Christ’s Church</vt:lpstr>
      <vt:lpstr>Christ’s Church</vt:lpstr>
      <vt:lpstr>Christ’s Church</vt:lpstr>
      <vt:lpstr>Christ’s Church</vt:lpstr>
      <vt:lpstr>Christ’s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Beginning Of The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Universal Church</vt:lpstr>
      <vt:lpstr>The Local Church</vt:lpstr>
      <vt:lpstr>The Local Church</vt:lpstr>
      <vt:lpstr>The Local Church</vt:lpstr>
      <vt:lpstr>The Local Church</vt:lpstr>
      <vt:lpstr>The Local Church</vt:lpstr>
      <vt:lpstr>The Local Church</vt:lpstr>
      <vt:lpstr>The Local Church</vt:lpstr>
      <vt:lpstr>The Local Church</vt:lpstr>
      <vt:lpstr>The Local Church</vt:lpstr>
      <vt:lpstr>The Local Church</vt:lpstr>
      <vt:lpstr>The Local Church</vt:lpstr>
      <vt:lpstr>The Local Church</vt:lpstr>
      <vt:lpstr>The Local Church</vt:lpstr>
      <vt:lpstr>The Local Church</vt:lpstr>
      <vt:lpstr>Two Types Of Church Structure</vt:lpstr>
      <vt:lpstr>Two Types Of Church Structure</vt:lpstr>
      <vt:lpstr>Two Types Of Church Structure</vt:lpstr>
      <vt:lpstr>Two Types Of Church Structure</vt:lpstr>
      <vt:lpstr>Two Types Of Church Structure</vt:lpstr>
      <vt:lpstr>Two Types Of Church Structure</vt:lpstr>
      <vt:lpstr>Two Types Of Church Structure</vt:lpstr>
      <vt:lpstr>Two Types Of Church Structure</vt:lpstr>
      <vt:lpstr>Two Types Of Church Structure</vt:lpstr>
      <vt:lpstr>Two Types Of Church Structure</vt:lpstr>
      <vt:lpstr>Two Types Of Church Structure</vt:lpstr>
      <vt:lpstr>Two Types Of Church Structure</vt:lpstr>
      <vt:lpstr>Two Types Of Church Structure</vt:lpstr>
      <vt:lpstr>Centralized Church Structure</vt:lpstr>
      <vt:lpstr>Centralized Church Structure</vt:lpstr>
      <vt:lpstr>Centralized Church Structure</vt:lpstr>
      <vt:lpstr>Centralized Church Structure</vt:lpstr>
      <vt:lpstr>Centralized Church Structure</vt:lpstr>
      <vt:lpstr>Centralized Church Structure</vt:lpstr>
      <vt:lpstr>Centralized Church Structure</vt:lpstr>
      <vt:lpstr>Centralized Church Structure</vt:lpstr>
      <vt:lpstr>Centralized Church Structure</vt:lpstr>
      <vt:lpstr>Centralized Church Structure</vt:lpstr>
      <vt:lpstr>Centralized Church Structure</vt:lpstr>
      <vt:lpstr>Centralized Church Structure</vt:lpstr>
      <vt:lpstr>Centralized Church Structure</vt:lpstr>
      <vt:lpstr>Two Types Of Church Structure</vt:lpstr>
      <vt:lpstr>Two Types Of Church Structure</vt:lpstr>
      <vt:lpstr>Two Types Of Church Structure</vt:lpstr>
      <vt:lpstr>Two Types Of Church Structure</vt:lpstr>
      <vt:lpstr>Two Types Of Church Structure</vt:lpstr>
      <vt:lpstr>Two Types Of Church Structure</vt:lpstr>
      <vt:lpstr>New Testament Church Structure</vt:lpstr>
      <vt:lpstr>New Testament Church Structure</vt:lpstr>
      <vt:lpstr>New Testament Church Structure</vt:lpstr>
      <vt:lpstr>New Testament Church Structure</vt:lpstr>
      <vt:lpstr>New Testament Church Structure</vt:lpstr>
      <vt:lpstr>New Testament Church Structure</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The Name Of The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lpstr>Worship Of The Local Church</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David Dann</dc:creator>
  <cp:lastModifiedBy>Kevin Carlile</cp:lastModifiedBy>
  <cp:revision>149</cp:revision>
  <dcterms:created xsi:type="dcterms:W3CDTF">2004-03-11T22:01:36Z</dcterms:created>
  <dcterms:modified xsi:type="dcterms:W3CDTF">2016-09-12T16:40:51Z</dcterms:modified>
</cp:coreProperties>
</file>

<file path=docProps/thumbnail.jpeg>
</file>