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10"/>
  </p:notesMasterIdLst>
  <p:sldIdLst>
    <p:sldId id="516" r:id="rId2"/>
    <p:sldId id="517" r:id="rId3"/>
    <p:sldId id="518" r:id="rId4"/>
    <p:sldId id="519" r:id="rId5"/>
    <p:sldId id="520" r:id="rId6"/>
    <p:sldId id="521" r:id="rId7"/>
    <p:sldId id="522" r:id="rId8"/>
    <p:sldId id="523" r:id="rId9"/>
    <p:sldId id="524" r:id="rId10"/>
    <p:sldId id="525" r:id="rId11"/>
    <p:sldId id="526" r:id="rId12"/>
    <p:sldId id="527" r:id="rId13"/>
    <p:sldId id="528" r:id="rId14"/>
    <p:sldId id="529" r:id="rId15"/>
    <p:sldId id="530" r:id="rId16"/>
    <p:sldId id="531" r:id="rId17"/>
    <p:sldId id="532" r:id="rId18"/>
    <p:sldId id="533" r:id="rId19"/>
    <p:sldId id="534" r:id="rId20"/>
    <p:sldId id="535" r:id="rId21"/>
    <p:sldId id="536" r:id="rId22"/>
    <p:sldId id="537" r:id="rId23"/>
    <p:sldId id="538" r:id="rId24"/>
    <p:sldId id="539" r:id="rId25"/>
    <p:sldId id="540" r:id="rId26"/>
    <p:sldId id="541" r:id="rId27"/>
    <p:sldId id="542" r:id="rId28"/>
    <p:sldId id="543" r:id="rId29"/>
    <p:sldId id="544" r:id="rId30"/>
    <p:sldId id="545" r:id="rId31"/>
    <p:sldId id="546" r:id="rId32"/>
    <p:sldId id="547" r:id="rId33"/>
    <p:sldId id="548" r:id="rId34"/>
    <p:sldId id="549" r:id="rId35"/>
    <p:sldId id="550" r:id="rId36"/>
    <p:sldId id="551" r:id="rId37"/>
    <p:sldId id="552" r:id="rId38"/>
    <p:sldId id="553" r:id="rId39"/>
    <p:sldId id="554" r:id="rId40"/>
    <p:sldId id="555" r:id="rId41"/>
    <p:sldId id="556" r:id="rId42"/>
    <p:sldId id="557" r:id="rId43"/>
    <p:sldId id="558" r:id="rId44"/>
    <p:sldId id="559" r:id="rId45"/>
    <p:sldId id="560" r:id="rId46"/>
    <p:sldId id="561" r:id="rId47"/>
    <p:sldId id="562" r:id="rId48"/>
    <p:sldId id="563" r:id="rId49"/>
    <p:sldId id="564" r:id="rId50"/>
    <p:sldId id="565" r:id="rId51"/>
    <p:sldId id="566" r:id="rId52"/>
    <p:sldId id="567" r:id="rId53"/>
    <p:sldId id="568" r:id="rId54"/>
    <p:sldId id="569" r:id="rId55"/>
    <p:sldId id="570" r:id="rId56"/>
    <p:sldId id="571" r:id="rId57"/>
    <p:sldId id="572" r:id="rId58"/>
    <p:sldId id="573" r:id="rId59"/>
    <p:sldId id="574" r:id="rId60"/>
    <p:sldId id="575" r:id="rId61"/>
    <p:sldId id="576" r:id="rId62"/>
    <p:sldId id="577" r:id="rId63"/>
    <p:sldId id="578" r:id="rId64"/>
    <p:sldId id="579" r:id="rId65"/>
    <p:sldId id="580" r:id="rId66"/>
    <p:sldId id="581" r:id="rId67"/>
    <p:sldId id="582" r:id="rId68"/>
    <p:sldId id="583" r:id="rId69"/>
    <p:sldId id="584" r:id="rId70"/>
    <p:sldId id="585" r:id="rId71"/>
    <p:sldId id="586" r:id="rId72"/>
    <p:sldId id="587" r:id="rId73"/>
    <p:sldId id="588" r:id="rId74"/>
    <p:sldId id="589" r:id="rId75"/>
    <p:sldId id="590" r:id="rId76"/>
    <p:sldId id="591" r:id="rId77"/>
    <p:sldId id="592" r:id="rId78"/>
    <p:sldId id="593" r:id="rId79"/>
    <p:sldId id="596" r:id="rId80"/>
    <p:sldId id="597" r:id="rId81"/>
    <p:sldId id="598" r:id="rId82"/>
    <p:sldId id="599" r:id="rId83"/>
    <p:sldId id="603" r:id="rId84"/>
    <p:sldId id="604" r:id="rId85"/>
    <p:sldId id="605" r:id="rId86"/>
    <p:sldId id="481" r:id="rId87"/>
    <p:sldId id="606" r:id="rId88"/>
    <p:sldId id="607" r:id="rId89"/>
    <p:sldId id="483" r:id="rId90"/>
    <p:sldId id="608" r:id="rId91"/>
    <p:sldId id="609" r:id="rId92"/>
    <p:sldId id="610" r:id="rId93"/>
    <p:sldId id="611" r:id="rId94"/>
    <p:sldId id="485" r:id="rId95"/>
    <p:sldId id="612" r:id="rId96"/>
    <p:sldId id="613" r:id="rId97"/>
    <p:sldId id="486" r:id="rId98"/>
    <p:sldId id="614" r:id="rId99"/>
    <p:sldId id="615" r:id="rId100"/>
    <p:sldId id="616" r:id="rId101"/>
    <p:sldId id="487" r:id="rId102"/>
    <p:sldId id="617" r:id="rId103"/>
    <p:sldId id="618" r:id="rId104"/>
    <p:sldId id="619" r:id="rId105"/>
    <p:sldId id="488" r:id="rId106"/>
    <p:sldId id="620" r:id="rId107"/>
    <p:sldId id="621" r:id="rId108"/>
    <p:sldId id="622" r:id="rId109"/>
    <p:sldId id="623" r:id="rId110"/>
    <p:sldId id="624" r:id="rId111"/>
    <p:sldId id="489" r:id="rId112"/>
    <p:sldId id="625" r:id="rId113"/>
    <p:sldId id="626" r:id="rId114"/>
    <p:sldId id="627" r:id="rId115"/>
    <p:sldId id="490" r:id="rId116"/>
    <p:sldId id="491" r:id="rId117"/>
    <p:sldId id="628" r:id="rId118"/>
    <p:sldId id="629" r:id="rId119"/>
    <p:sldId id="630" r:id="rId120"/>
    <p:sldId id="492" r:id="rId121"/>
    <p:sldId id="631" r:id="rId122"/>
    <p:sldId id="493" r:id="rId123"/>
    <p:sldId id="632" r:id="rId124"/>
    <p:sldId id="633" r:id="rId125"/>
    <p:sldId id="634" r:id="rId126"/>
    <p:sldId id="494" r:id="rId127"/>
    <p:sldId id="635" r:id="rId128"/>
    <p:sldId id="636" r:id="rId129"/>
    <p:sldId id="637" r:id="rId130"/>
    <p:sldId id="495" r:id="rId131"/>
    <p:sldId id="638" r:id="rId132"/>
    <p:sldId id="639" r:id="rId133"/>
    <p:sldId id="640" r:id="rId134"/>
    <p:sldId id="496" r:id="rId135"/>
    <p:sldId id="641" r:id="rId136"/>
    <p:sldId id="642" r:id="rId137"/>
    <p:sldId id="497" r:id="rId138"/>
    <p:sldId id="645" r:id="rId139"/>
    <p:sldId id="646" r:id="rId140"/>
    <p:sldId id="647" r:id="rId141"/>
    <p:sldId id="498" r:id="rId142"/>
    <p:sldId id="499" r:id="rId143"/>
    <p:sldId id="648" r:id="rId144"/>
    <p:sldId id="649" r:id="rId145"/>
    <p:sldId id="650" r:id="rId146"/>
    <p:sldId id="651" r:id="rId147"/>
    <p:sldId id="652" r:id="rId148"/>
    <p:sldId id="653" r:id="rId149"/>
    <p:sldId id="500" r:id="rId150"/>
    <p:sldId id="654" r:id="rId151"/>
    <p:sldId id="655" r:id="rId152"/>
    <p:sldId id="656" r:id="rId153"/>
    <p:sldId id="501" r:id="rId154"/>
    <p:sldId id="657" r:id="rId155"/>
    <p:sldId id="658" r:id="rId156"/>
    <p:sldId id="502" r:id="rId157"/>
    <p:sldId id="659" r:id="rId158"/>
    <p:sldId id="660" r:id="rId159"/>
    <p:sldId id="661" r:id="rId160"/>
    <p:sldId id="662" r:id="rId161"/>
    <p:sldId id="663" r:id="rId162"/>
    <p:sldId id="503" r:id="rId163"/>
    <p:sldId id="664" r:id="rId164"/>
    <p:sldId id="504" r:id="rId165"/>
    <p:sldId id="665" r:id="rId166"/>
    <p:sldId id="666" r:id="rId167"/>
    <p:sldId id="667" r:id="rId168"/>
    <p:sldId id="505" r:id="rId169"/>
    <p:sldId id="668" r:id="rId170"/>
    <p:sldId id="669" r:id="rId171"/>
    <p:sldId id="670" r:id="rId172"/>
    <p:sldId id="671" r:id="rId173"/>
    <p:sldId id="506" r:id="rId174"/>
    <p:sldId id="672" r:id="rId175"/>
    <p:sldId id="673" r:id="rId176"/>
    <p:sldId id="674" r:id="rId177"/>
    <p:sldId id="507" r:id="rId178"/>
    <p:sldId id="675" r:id="rId179"/>
    <p:sldId id="676" r:id="rId180"/>
    <p:sldId id="677" r:id="rId181"/>
    <p:sldId id="678" r:id="rId182"/>
    <p:sldId id="679" r:id="rId183"/>
    <p:sldId id="680" r:id="rId184"/>
    <p:sldId id="508" r:id="rId185"/>
    <p:sldId id="681" r:id="rId186"/>
    <p:sldId id="682" r:id="rId187"/>
    <p:sldId id="683" r:id="rId188"/>
    <p:sldId id="684" r:id="rId189"/>
    <p:sldId id="685" r:id="rId190"/>
    <p:sldId id="509" r:id="rId191"/>
    <p:sldId id="686" r:id="rId192"/>
    <p:sldId id="687" r:id="rId193"/>
    <p:sldId id="688" r:id="rId194"/>
    <p:sldId id="510" r:id="rId195"/>
    <p:sldId id="689" r:id="rId196"/>
    <p:sldId id="690" r:id="rId197"/>
    <p:sldId id="511" r:id="rId198"/>
    <p:sldId id="692" r:id="rId199"/>
    <p:sldId id="695" r:id="rId200"/>
    <p:sldId id="693" r:id="rId201"/>
    <p:sldId id="696" r:id="rId202"/>
    <p:sldId id="694" r:id="rId203"/>
    <p:sldId id="514" r:id="rId204"/>
    <p:sldId id="697" r:id="rId205"/>
    <p:sldId id="698" r:id="rId206"/>
    <p:sldId id="699" r:id="rId207"/>
    <p:sldId id="515" r:id="rId208"/>
    <p:sldId id="700" r:id="rId209"/>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CC3300"/>
    <a:srgbClr val="003399"/>
    <a:srgbClr val="0033CC"/>
    <a:srgbClr val="004800"/>
    <a:srgbClr val="006600"/>
    <a:srgbClr val="C0C0C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94" autoAdjust="0"/>
    <p:restoredTop sz="94660"/>
  </p:normalViewPr>
  <p:slideViewPr>
    <p:cSldViewPr>
      <p:cViewPr varScale="1">
        <p:scale>
          <a:sx n="83" d="100"/>
          <a:sy n="83" d="100"/>
        </p:scale>
        <p:origin x="-150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48"/>
    </p:cViewPr>
  </p:sorterViewPr>
  <p:notesViewPr>
    <p:cSldViewPr>
      <p:cViewPr varScale="1">
        <p:scale>
          <a:sx n="40" d="100"/>
          <a:sy n="40" d="100"/>
        </p:scale>
        <p:origin x="-148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11"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viewProps" Target="viewProps.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tableStyles" Target="tableStyles.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notesMaster" Target="notesMasters/notesMaster1.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1"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ltLang="en-US"/>
          </a:p>
        </p:txBody>
      </p:sp>
      <p:sp>
        <p:nvSpPr>
          <p:cNvPr id="7172" name="Rectangle 4"/>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4"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5"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FAC1FEF2-2F1C-44F0-B283-8CCC55A6C07A}" type="slidenum">
              <a:rPr lang="en-US" altLang="en-US"/>
              <a:pPr/>
              <a:t>‹#›</a:t>
            </a:fld>
            <a:endParaRPr lang="en-US" altLang="en-US"/>
          </a:p>
        </p:txBody>
      </p:sp>
    </p:spTree>
    <p:extLst>
      <p:ext uri="{BB962C8B-B14F-4D97-AF65-F5344CB8AC3E}">
        <p14:creationId xmlns:p14="http://schemas.microsoft.com/office/powerpoint/2010/main" val="2371633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85AFFC-9544-422C-B8E5-CF622FA05BC4}" type="slidenum">
              <a:rPr lang="en-US" altLang="en-US"/>
              <a:pPr/>
              <a:t>6</a:t>
            </a:fld>
            <a:endParaRPr lang="en-US" altLang="en-US"/>
          </a:p>
        </p:txBody>
      </p:sp>
      <p:sp>
        <p:nvSpPr>
          <p:cNvPr id="556034" name="Rectangle 2"/>
          <p:cNvSpPr>
            <a:spLocks noChangeArrowheads="1" noTextEdit="1"/>
          </p:cNvSpPr>
          <p:nvPr>
            <p:ph type="sldImg"/>
          </p:nvPr>
        </p:nvSpPr>
        <p:spPr>
          <a:xfrm>
            <a:off x="1258888" y="720725"/>
            <a:ext cx="4800600" cy="3600450"/>
          </a:xfrm>
          <a:ln/>
        </p:spPr>
      </p:sp>
      <p:sp>
        <p:nvSpPr>
          <p:cNvPr id="5560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9EA829-3FCA-46D7-909D-6DA867B9ACB7}" type="slidenum">
              <a:rPr lang="en-US" altLang="en-US"/>
              <a:pPr/>
              <a:t>15</a:t>
            </a:fld>
            <a:endParaRPr lang="en-US" altLang="en-US"/>
          </a:p>
        </p:txBody>
      </p:sp>
      <p:sp>
        <p:nvSpPr>
          <p:cNvPr id="574466" name="Rectangle 2"/>
          <p:cNvSpPr>
            <a:spLocks noChangeArrowheads="1" noTextEdit="1"/>
          </p:cNvSpPr>
          <p:nvPr>
            <p:ph type="sldImg"/>
          </p:nvPr>
        </p:nvSpPr>
        <p:spPr>
          <a:xfrm>
            <a:off x="1258888" y="720725"/>
            <a:ext cx="4800600" cy="3600450"/>
          </a:xfrm>
          <a:ln/>
        </p:spPr>
      </p:sp>
      <p:sp>
        <p:nvSpPr>
          <p:cNvPr id="574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1C573A-3BFB-4CF9-9FFA-4A93884E5758}" type="slidenum">
              <a:rPr lang="en-US" altLang="en-US"/>
              <a:pPr/>
              <a:t>105</a:t>
            </a:fld>
            <a:endParaRPr lang="en-US" altLang="en-US"/>
          </a:p>
        </p:txBody>
      </p:sp>
      <p:sp>
        <p:nvSpPr>
          <p:cNvPr id="492546" name="Rectangle 2"/>
          <p:cNvSpPr>
            <a:spLocks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FACB7F-4499-4EE0-B8D1-B740183DEBF4}" type="slidenum">
              <a:rPr lang="en-US" altLang="en-US"/>
              <a:pPr/>
              <a:t>106</a:t>
            </a:fld>
            <a:endParaRPr lang="en-US" altLang="en-US"/>
          </a:p>
        </p:txBody>
      </p:sp>
      <p:sp>
        <p:nvSpPr>
          <p:cNvPr id="762882" name="Rectangle 2"/>
          <p:cNvSpPr>
            <a:spLocks noChangeArrowheads="1" noTextEdit="1"/>
          </p:cNvSpPr>
          <p:nvPr>
            <p:ph type="sldImg"/>
          </p:nvPr>
        </p:nvSpPr>
        <p:spPr>
          <a:ln/>
        </p:spPr>
      </p:sp>
      <p:sp>
        <p:nvSpPr>
          <p:cNvPr id="762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D9EB1C-48B0-4964-9A34-B21640E03110}" type="slidenum">
              <a:rPr lang="en-US" altLang="en-US"/>
              <a:pPr/>
              <a:t>107</a:t>
            </a:fld>
            <a:endParaRPr lang="en-US" altLang="en-US"/>
          </a:p>
        </p:txBody>
      </p:sp>
      <p:sp>
        <p:nvSpPr>
          <p:cNvPr id="764930" name="Rectangle 2"/>
          <p:cNvSpPr>
            <a:spLocks noChangeArrowheads="1" noTextEdit="1"/>
          </p:cNvSpPr>
          <p:nvPr>
            <p:ph type="sldImg"/>
          </p:nvPr>
        </p:nvSpPr>
        <p:spPr>
          <a:ln/>
        </p:spPr>
      </p:sp>
      <p:sp>
        <p:nvSpPr>
          <p:cNvPr id="764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9C9A1-6C92-42F3-B47B-E030FF1C05FB}" type="slidenum">
              <a:rPr lang="en-US" altLang="en-US"/>
              <a:pPr/>
              <a:t>108</a:t>
            </a:fld>
            <a:endParaRPr lang="en-US" altLang="en-US"/>
          </a:p>
        </p:txBody>
      </p:sp>
      <p:sp>
        <p:nvSpPr>
          <p:cNvPr id="766978" name="Rectangle 2"/>
          <p:cNvSpPr>
            <a:spLocks noChangeArrowheads="1" noTextEdit="1"/>
          </p:cNvSpPr>
          <p:nvPr>
            <p:ph type="sldImg"/>
          </p:nvPr>
        </p:nvSpPr>
        <p:spPr>
          <a:ln/>
        </p:spPr>
      </p:sp>
      <p:sp>
        <p:nvSpPr>
          <p:cNvPr id="766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0897FE-C24F-4584-809B-9A441671575D}" type="slidenum">
              <a:rPr lang="en-US" altLang="en-US"/>
              <a:pPr/>
              <a:t>109</a:t>
            </a:fld>
            <a:endParaRPr lang="en-US" altLang="en-US"/>
          </a:p>
        </p:txBody>
      </p:sp>
      <p:sp>
        <p:nvSpPr>
          <p:cNvPr id="769026" name="Rectangle 2"/>
          <p:cNvSpPr>
            <a:spLocks noChangeArrowheads="1" noTextEdit="1"/>
          </p:cNvSpPr>
          <p:nvPr>
            <p:ph type="sldImg"/>
          </p:nvPr>
        </p:nvSpPr>
        <p:spPr>
          <a:ln/>
        </p:spPr>
      </p:sp>
      <p:sp>
        <p:nvSpPr>
          <p:cNvPr id="769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97DF4B-A3EF-4884-A0FC-F59A233D48A0}" type="slidenum">
              <a:rPr lang="en-US" altLang="en-US"/>
              <a:pPr/>
              <a:t>110</a:t>
            </a:fld>
            <a:endParaRPr lang="en-US" altLang="en-US"/>
          </a:p>
        </p:txBody>
      </p:sp>
      <p:sp>
        <p:nvSpPr>
          <p:cNvPr id="771074" name="Rectangle 2"/>
          <p:cNvSpPr>
            <a:spLocks noChangeArrowheads="1" noTextEdit="1"/>
          </p:cNvSpPr>
          <p:nvPr>
            <p:ph type="sldImg"/>
          </p:nvPr>
        </p:nvSpPr>
        <p:spPr>
          <a:ln/>
        </p:spPr>
      </p:sp>
      <p:sp>
        <p:nvSpPr>
          <p:cNvPr id="771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EF4733-0704-4E89-81E4-394AB0C28905}" type="slidenum">
              <a:rPr lang="en-US" altLang="en-US"/>
              <a:pPr/>
              <a:t>111</a:t>
            </a:fld>
            <a:endParaRPr lang="en-US" altLang="en-US"/>
          </a:p>
        </p:txBody>
      </p:sp>
      <p:sp>
        <p:nvSpPr>
          <p:cNvPr id="494594" name="Rectangle 2"/>
          <p:cNvSpPr>
            <a:spLocks noChangeArrowheads="1" noTextEdit="1"/>
          </p:cNvSpPr>
          <p:nvPr>
            <p:ph type="sldImg"/>
          </p:nvPr>
        </p:nvSpPr>
        <p:spPr>
          <a:ln/>
        </p:spPr>
      </p:sp>
      <p:sp>
        <p:nvSpPr>
          <p:cNvPr id="494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7B5E28-A86A-4931-A578-685318B98185}" type="slidenum">
              <a:rPr lang="en-US" altLang="en-US"/>
              <a:pPr/>
              <a:t>112</a:t>
            </a:fld>
            <a:endParaRPr lang="en-US" altLang="en-US"/>
          </a:p>
        </p:txBody>
      </p:sp>
      <p:sp>
        <p:nvSpPr>
          <p:cNvPr id="773122" name="Rectangle 2"/>
          <p:cNvSpPr>
            <a:spLocks noChangeArrowheads="1" noTextEdit="1"/>
          </p:cNvSpPr>
          <p:nvPr>
            <p:ph type="sldImg"/>
          </p:nvPr>
        </p:nvSpPr>
        <p:spPr>
          <a:ln/>
        </p:spPr>
      </p:sp>
      <p:sp>
        <p:nvSpPr>
          <p:cNvPr id="7731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D529ED-47F8-412F-A350-B6696B402733}" type="slidenum">
              <a:rPr lang="en-US" altLang="en-US"/>
              <a:pPr/>
              <a:t>113</a:t>
            </a:fld>
            <a:endParaRPr lang="en-US" altLang="en-US"/>
          </a:p>
        </p:txBody>
      </p:sp>
      <p:sp>
        <p:nvSpPr>
          <p:cNvPr id="775170" name="Rectangle 2"/>
          <p:cNvSpPr>
            <a:spLocks noChangeArrowheads="1" noTextEdit="1"/>
          </p:cNvSpPr>
          <p:nvPr>
            <p:ph type="sldImg"/>
          </p:nvPr>
        </p:nvSpPr>
        <p:spPr>
          <a:ln/>
        </p:spPr>
      </p:sp>
      <p:sp>
        <p:nvSpPr>
          <p:cNvPr id="775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29A182-1569-4BD6-B4E0-6B424C32673A}" type="slidenum">
              <a:rPr lang="en-US" altLang="en-US"/>
              <a:pPr/>
              <a:t>114</a:t>
            </a:fld>
            <a:endParaRPr lang="en-US" altLang="en-US"/>
          </a:p>
        </p:txBody>
      </p:sp>
      <p:sp>
        <p:nvSpPr>
          <p:cNvPr id="777218" name="Rectangle 2"/>
          <p:cNvSpPr>
            <a:spLocks noChangeArrowheads="1" noTextEdit="1"/>
          </p:cNvSpPr>
          <p:nvPr>
            <p:ph type="sldImg"/>
          </p:nvPr>
        </p:nvSpPr>
        <p:spPr>
          <a:ln/>
        </p:spPr>
      </p:sp>
      <p:sp>
        <p:nvSpPr>
          <p:cNvPr id="7772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90CCF1-AE0B-4604-8CAD-41F4446E1062}" type="slidenum">
              <a:rPr lang="en-US" altLang="en-US"/>
              <a:pPr/>
              <a:t>16</a:t>
            </a:fld>
            <a:endParaRPr lang="en-US" altLang="en-US"/>
          </a:p>
        </p:txBody>
      </p:sp>
      <p:sp>
        <p:nvSpPr>
          <p:cNvPr id="576514" name="Rectangle 2"/>
          <p:cNvSpPr>
            <a:spLocks noChangeArrowheads="1" noTextEdit="1"/>
          </p:cNvSpPr>
          <p:nvPr>
            <p:ph type="sldImg"/>
          </p:nvPr>
        </p:nvSpPr>
        <p:spPr>
          <a:xfrm>
            <a:off x="1258888" y="720725"/>
            <a:ext cx="4800600" cy="3600450"/>
          </a:xfrm>
          <a:ln/>
        </p:spPr>
      </p:sp>
      <p:sp>
        <p:nvSpPr>
          <p:cNvPr id="5765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C388BB-A9DE-4591-8CD0-F29E1248CF2C}" type="slidenum">
              <a:rPr lang="en-US" altLang="en-US"/>
              <a:pPr/>
              <a:t>115</a:t>
            </a:fld>
            <a:endParaRPr lang="en-US" altLang="en-US"/>
          </a:p>
        </p:txBody>
      </p:sp>
      <p:sp>
        <p:nvSpPr>
          <p:cNvPr id="496642" name="Rectangle 2"/>
          <p:cNvSpPr>
            <a:spLocks noChangeArrowheads="1" noTextEdit="1"/>
          </p:cNvSpPr>
          <p:nvPr>
            <p:ph type="sldImg"/>
          </p:nvPr>
        </p:nvSpPr>
        <p:spPr>
          <a:ln/>
        </p:spPr>
      </p:sp>
      <p:sp>
        <p:nvSpPr>
          <p:cNvPr id="496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7E6920-5BE1-468E-A44F-F303B05C36B6}" type="slidenum">
              <a:rPr lang="en-US" altLang="en-US"/>
              <a:pPr/>
              <a:t>116</a:t>
            </a:fld>
            <a:endParaRPr lang="en-US" altLang="en-US"/>
          </a:p>
        </p:txBody>
      </p:sp>
      <p:sp>
        <p:nvSpPr>
          <p:cNvPr id="498690" name="Rectangle 2"/>
          <p:cNvSpPr>
            <a:spLocks noChangeArrowheads="1" noTextEdit="1"/>
          </p:cNvSpPr>
          <p:nvPr>
            <p:ph type="sldImg"/>
          </p:nvPr>
        </p:nvSpPr>
        <p:spPr>
          <a:ln/>
        </p:spPr>
      </p:sp>
      <p:sp>
        <p:nvSpPr>
          <p:cNvPr id="498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0ADAB2-B94B-4A41-8E9A-A5787524133D}" type="slidenum">
              <a:rPr lang="en-US" altLang="en-US"/>
              <a:pPr/>
              <a:t>117</a:t>
            </a:fld>
            <a:endParaRPr lang="en-US" altLang="en-US"/>
          </a:p>
        </p:txBody>
      </p:sp>
      <p:sp>
        <p:nvSpPr>
          <p:cNvPr id="779266" name="Rectangle 2"/>
          <p:cNvSpPr>
            <a:spLocks noChangeArrowheads="1" noTextEdit="1"/>
          </p:cNvSpPr>
          <p:nvPr>
            <p:ph type="sldImg"/>
          </p:nvPr>
        </p:nvSpPr>
        <p:spPr>
          <a:ln/>
        </p:spPr>
      </p:sp>
      <p:sp>
        <p:nvSpPr>
          <p:cNvPr id="7792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7F7EDA-185B-47D5-AF18-3BFB292B92DA}" type="slidenum">
              <a:rPr lang="en-US" altLang="en-US"/>
              <a:pPr/>
              <a:t>118</a:t>
            </a:fld>
            <a:endParaRPr lang="en-US" altLang="en-US"/>
          </a:p>
        </p:txBody>
      </p:sp>
      <p:sp>
        <p:nvSpPr>
          <p:cNvPr id="781314" name="Rectangle 2"/>
          <p:cNvSpPr>
            <a:spLocks noChangeArrowheads="1" noTextEdit="1"/>
          </p:cNvSpPr>
          <p:nvPr>
            <p:ph type="sldImg"/>
          </p:nvPr>
        </p:nvSpPr>
        <p:spPr>
          <a:ln/>
        </p:spPr>
      </p:sp>
      <p:sp>
        <p:nvSpPr>
          <p:cNvPr id="7813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7A80D9-C2C8-42A9-A82C-D5BC9B4F2230}" type="slidenum">
              <a:rPr lang="en-US" altLang="en-US"/>
              <a:pPr/>
              <a:t>119</a:t>
            </a:fld>
            <a:endParaRPr lang="en-US" altLang="en-US"/>
          </a:p>
        </p:txBody>
      </p:sp>
      <p:sp>
        <p:nvSpPr>
          <p:cNvPr id="783362" name="Rectangle 2"/>
          <p:cNvSpPr>
            <a:spLocks noChangeArrowheads="1" noTextEdit="1"/>
          </p:cNvSpPr>
          <p:nvPr>
            <p:ph type="sldImg"/>
          </p:nvPr>
        </p:nvSpPr>
        <p:spPr>
          <a:ln/>
        </p:spPr>
      </p:sp>
      <p:sp>
        <p:nvSpPr>
          <p:cNvPr id="783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0640AA-AFF3-4A29-B7E4-30B5B458DBBD}" type="slidenum">
              <a:rPr lang="en-US" altLang="en-US"/>
              <a:pPr/>
              <a:t>120</a:t>
            </a:fld>
            <a:endParaRPr lang="en-US" altLang="en-US"/>
          </a:p>
        </p:txBody>
      </p:sp>
      <p:sp>
        <p:nvSpPr>
          <p:cNvPr id="500738" name="Rectangle 2"/>
          <p:cNvSpPr>
            <a:spLocks noChangeArrowheads="1" noTextEdit="1"/>
          </p:cNvSpPr>
          <p:nvPr>
            <p:ph type="sldImg"/>
          </p:nvPr>
        </p:nvSpPr>
        <p:spPr>
          <a:ln/>
        </p:spPr>
      </p:sp>
      <p:sp>
        <p:nvSpPr>
          <p:cNvPr id="500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568D1-6E00-49F0-95E9-655CB9D30C79}" type="slidenum">
              <a:rPr lang="en-US" altLang="en-US"/>
              <a:pPr/>
              <a:t>121</a:t>
            </a:fld>
            <a:endParaRPr lang="en-US" altLang="en-US"/>
          </a:p>
        </p:txBody>
      </p:sp>
      <p:sp>
        <p:nvSpPr>
          <p:cNvPr id="785410" name="Rectangle 2"/>
          <p:cNvSpPr>
            <a:spLocks noChangeArrowheads="1" noTextEdit="1"/>
          </p:cNvSpPr>
          <p:nvPr>
            <p:ph type="sldImg"/>
          </p:nvPr>
        </p:nvSpPr>
        <p:spPr>
          <a:ln/>
        </p:spPr>
      </p:sp>
      <p:sp>
        <p:nvSpPr>
          <p:cNvPr id="785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214867-4586-4DDF-AC1B-22646BE7BF90}" type="slidenum">
              <a:rPr lang="en-US" altLang="en-US"/>
              <a:pPr/>
              <a:t>122</a:t>
            </a:fld>
            <a:endParaRPr lang="en-US" altLang="en-US"/>
          </a:p>
        </p:txBody>
      </p:sp>
      <p:sp>
        <p:nvSpPr>
          <p:cNvPr id="502786" name="Rectangle 2"/>
          <p:cNvSpPr>
            <a:spLocks noChangeArrowheads="1" noTextEdit="1"/>
          </p:cNvSpPr>
          <p:nvPr>
            <p:ph type="sldImg"/>
          </p:nvPr>
        </p:nvSpPr>
        <p:spPr>
          <a:ln/>
        </p:spPr>
      </p:sp>
      <p:sp>
        <p:nvSpPr>
          <p:cNvPr id="502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CE5759-848E-49CA-A020-F9CE897F7624}" type="slidenum">
              <a:rPr lang="en-US" altLang="en-US"/>
              <a:pPr/>
              <a:t>123</a:t>
            </a:fld>
            <a:endParaRPr lang="en-US" altLang="en-US"/>
          </a:p>
        </p:txBody>
      </p:sp>
      <p:sp>
        <p:nvSpPr>
          <p:cNvPr id="787458" name="Rectangle 2"/>
          <p:cNvSpPr>
            <a:spLocks noChangeArrowheads="1" noTextEdit="1"/>
          </p:cNvSpPr>
          <p:nvPr>
            <p:ph type="sldImg"/>
          </p:nvPr>
        </p:nvSpPr>
        <p:spPr>
          <a:ln/>
        </p:spPr>
      </p:sp>
      <p:sp>
        <p:nvSpPr>
          <p:cNvPr id="787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AE10AE-C4A4-44DE-80E5-7D7C459BCD7F}" type="slidenum">
              <a:rPr lang="en-US" altLang="en-US"/>
              <a:pPr/>
              <a:t>124</a:t>
            </a:fld>
            <a:endParaRPr lang="en-US" altLang="en-US"/>
          </a:p>
        </p:txBody>
      </p:sp>
      <p:sp>
        <p:nvSpPr>
          <p:cNvPr id="789506" name="Rectangle 2"/>
          <p:cNvSpPr>
            <a:spLocks noChangeArrowheads="1" noTextEdit="1"/>
          </p:cNvSpPr>
          <p:nvPr>
            <p:ph type="sldImg"/>
          </p:nvPr>
        </p:nvSpPr>
        <p:spPr>
          <a:ln/>
        </p:spPr>
      </p:sp>
      <p:sp>
        <p:nvSpPr>
          <p:cNvPr id="789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CCDB71-7760-42FC-AF59-5745E43E5936}" type="slidenum">
              <a:rPr lang="en-US" altLang="en-US"/>
              <a:pPr/>
              <a:t>17</a:t>
            </a:fld>
            <a:endParaRPr lang="en-US" altLang="en-US"/>
          </a:p>
        </p:txBody>
      </p:sp>
      <p:sp>
        <p:nvSpPr>
          <p:cNvPr id="578562" name="Rectangle 2"/>
          <p:cNvSpPr>
            <a:spLocks noChangeArrowheads="1" noTextEdit="1"/>
          </p:cNvSpPr>
          <p:nvPr>
            <p:ph type="sldImg"/>
          </p:nvPr>
        </p:nvSpPr>
        <p:spPr>
          <a:xfrm>
            <a:off x="1258888" y="720725"/>
            <a:ext cx="4800600" cy="3600450"/>
          </a:xfrm>
          <a:ln/>
        </p:spPr>
      </p:sp>
      <p:sp>
        <p:nvSpPr>
          <p:cNvPr id="578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7C3A77-8A30-4B40-9359-79C2D9E3E7AC}" type="slidenum">
              <a:rPr lang="en-US" altLang="en-US"/>
              <a:pPr/>
              <a:t>125</a:t>
            </a:fld>
            <a:endParaRPr lang="en-US" altLang="en-US"/>
          </a:p>
        </p:txBody>
      </p:sp>
      <p:sp>
        <p:nvSpPr>
          <p:cNvPr id="791554" name="Rectangle 2"/>
          <p:cNvSpPr>
            <a:spLocks noChangeArrowheads="1" noTextEdit="1"/>
          </p:cNvSpPr>
          <p:nvPr>
            <p:ph type="sldImg"/>
          </p:nvPr>
        </p:nvSpPr>
        <p:spPr>
          <a:ln/>
        </p:spPr>
      </p:sp>
      <p:sp>
        <p:nvSpPr>
          <p:cNvPr id="791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F46614-B600-496E-8D12-3C20C92D7230}" type="slidenum">
              <a:rPr lang="en-US" altLang="en-US"/>
              <a:pPr/>
              <a:t>126</a:t>
            </a:fld>
            <a:endParaRPr lang="en-US" altLang="en-US"/>
          </a:p>
        </p:txBody>
      </p:sp>
      <p:sp>
        <p:nvSpPr>
          <p:cNvPr id="504834" name="Rectangle 2"/>
          <p:cNvSpPr>
            <a:spLocks noChangeArrowheads="1" noTextEdit="1"/>
          </p:cNvSpPr>
          <p:nvPr>
            <p:ph type="sldImg"/>
          </p:nvPr>
        </p:nvSpPr>
        <p:spPr>
          <a:ln/>
        </p:spPr>
      </p:sp>
      <p:sp>
        <p:nvSpPr>
          <p:cNvPr id="504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F05233-F212-4B44-B68E-C2CD80A3DC81}" type="slidenum">
              <a:rPr lang="en-US" altLang="en-US"/>
              <a:pPr/>
              <a:t>127</a:t>
            </a:fld>
            <a:endParaRPr lang="en-US" altLang="en-US"/>
          </a:p>
        </p:txBody>
      </p:sp>
      <p:sp>
        <p:nvSpPr>
          <p:cNvPr id="793602" name="Rectangle 2"/>
          <p:cNvSpPr>
            <a:spLocks noChangeArrowheads="1" noTextEdit="1"/>
          </p:cNvSpPr>
          <p:nvPr>
            <p:ph type="sldImg"/>
          </p:nvPr>
        </p:nvSpPr>
        <p:spPr>
          <a:ln/>
        </p:spPr>
      </p:sp>
      <p:sp>
        <p:nvSpPr>
          <p:cNvPr id="793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707346-B7C8-4660-8B3F-BEF692391FC7}" type="slidenum">
              <a:rPr lang="en-US" altLang="en-US"/>
              <a:pPr/>
              <a:t>128</a:t>
            </a:fld>
            <a:endParaRPr lang="en-US" altLang="en-US"/>
          </a:p>
        </p:txBody>
      </p:sp>
      <p:sp>
        <p:nvSpPr>
          <p:cNvPr id="795650" name="Rectangle 2"/>
          <p:cNvSpPr>
            <a:spLocks noChangeArrowheads="1" noTextEdit="1"/>
          </p:cNvSpPr>
          <p:nvPr>
            <p:ph type="sldImg"/>
          </p:nvPr>
        </p:nvSpPr>
        <p:spPr>
          <a:ln/>
        </p:spPr>
      </p:sp>
      <p:sp>
        <p:nvSpPr>
          <p:cNvPr id="795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004EB7-EBC4-4283-B25C-1D7407A9B1DB}" type="slidenum">
              <a:rPr lang="en-US" altLang="en-US"/>
              <a:pPr/>
              <a:t>129</a:t>
            </a:fld>
            <a:endParaRPr lang="en-US" altLang="en-US"/>
          </a:p>
        </p:txBody>
      </p:sp>
      <p:sp>
        <p:nvSpPr>
          <p:cNvPr id="797698" name="Rectangle 2"/>
          <p:cNvSpPr>
            <a:spLocks noChangeArrowheads="1" noTextEdit="1"/>
          </p:cNvSpPr>
          <p:nvPr>
            <p:ph type="sldImg"/>
          </p:nvPr>
        </p:nvSpPr>
        <p:spPr>
          <a:ln/>
        </p:spPr>
      </p:sp>
      <p:sp>
        <p:nvSpPr>
          <p:cNvPr id="797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492C18-99CF-4826-8F77-3EC3ED8244E3}" type="slidenum">
              <a:rPr lang="en-US" altLang="en-US"/>
              <a:pPr/>
              <a:t>130</a:t>
            </a:fld>
            <a:endParaRPr lang="en-US" altLang="en-US"/>
          </a:p>
        </p:txBody>
      </p:sp>
      <p:sp>
        <p:nvSpPr>
          <p:cNvPr id="506882" name="Rectangle 2"/>
          <p:cNvSpPr>
            <a:spLocks noChangeArrowheads="1" noTextEdit="1"/>
          </p:cNvSpPr>
          <p:nvPr>
            <p:ph type="sldImg"/>
          </p:nvPr>
        </p:nvSpPr>
        <p:spPr>
          <a:ln/>
        </p:spPr>
      </p:sp>
      <p:sp>
        <p:nvSpPr>
          <p:cNvPr id="506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CFA0C8-0EF3-415D-842B-5907D8C3832E}" type="slidenum">
              <a:rPr lang="en-US" altLang="en-US"/>
              <a:pPr/>
              <a:t>131</a:t>
            </a:fld>
            <a:endParaRPr lang="en-US" altLang="en-US"/>
          </a:p>
        </p:txBody>
      </p:sp>
      <p:sp>
        <p:nvSpPr>
          <p:cNvPr id="799746" name="Rectangle 2"/>
          <p:cNvSpPr>
            <a:spLocks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83477F-9050-4B2F-BE8F-E3EBFF19701C}" type="slidenum">
              <a:rPr lang="en-US" altLang="en-US"/>
              <a:pPr/>
              <a:t>132</a:t>
            </a:fld>
            <a:endParaRPr lang="en-US" altLang="en-US"/>
          </a:p>
        </p:txBody>
      </p:sp>
      <p:sp>
        <p:nvSpPr>
          <p:cNvPr id="801794" name="Rectangle 2"/>
          <p:cNvSpPr>
            <a:spLocks noChangeArrowheads="1" noTextEdit="1"/>
          </p:cNvSpPr>
          <p:nvPr>
            <p:ph type="sldImg"/>
          </p:nvPr>
        </p:nvSpPr>
        <p:spPr>
          <a:ln/>
        </p:spPr>
      </p:sp>
      <p:sp>
        <p:nvSpPr>
          <p:cNvPr id="801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91215-A901-437E-ABF3-B36C4A3233AD}" type="slidenum">
              <a:rPr lang="en-US" altLang="en-US"/>
              <a:pPr/>
              <a:t>133</a:t>
            </a:fld>
            <a:endParaRPr lang="en-US" altLang="en-US"/>
          </a:p>
        </p:txBody>
      </p:sp>
      <p:sp>
        <p:nvSpPr>
          <p:cNvPr id="803842" name="Rectangle 2"/>
          <p:cNvSpPr>
            <a:spLocks noChangeArrowheads="1" noTextEdit="1"/>
          </p:cNvSpPr>
          <p:nvPr>
            <p:ph type="sldImg"/>
          </p:nvPr>
        </p:nvSpPr>
        <p:spPr>
          <a:ln/>
        </p:spPr>
      </p:sp>
      <p:sp>
        <p:nvSpPr>
          <p:cNvPr id="803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78EDB-FFBE-4301-BF9C-2C4E845F7E03}" type="slidenum">
              <a:rPr lang="en-US" altLang="en-US"/>
              <a:pPr/>
              <a:t>134</a:t>
            </a:fld>
            <a:endParaRPr lang="en-US" altLang="en-US"/>
          </a:p>
        </p:txBody>
      </p:sp>
      <p:sp>
        <p:nvSpPr>
          <p:cNvPr id="508930" name="Rectangle 2"/>
          <p:cNvSpPr>
            <a:spLocks noChangeArrowheads="1" noTextEdit="1"/>
          </p:cNvSpPr>
          <p:nvPr>
            <p:ph type="sldImg"/>
          </p:nvPr>
        </p:nvSpPr>
        <p:spPr>
          <a:ln/>
        </p:spPr>
      </p:sp>
      <p:sp>
        <p:nvSpPr>
          <p:cNvPr id="508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BD04B5-A88A-42A9-AA7A-42C52EDEF8E0}" type="slidenum">
              <a:rPr lang="en-US" altLang="en-US"/>
              <a:pPr/>
              <a:t>18</a:t>
            </a:fld>
            <a:endParaRPr lang="en-US" altLang="en-US"/>
          </a:p>
        </p:txBody>
      </p:sp>
      <p:sp>
        <p:nvSpPr>
          <p:cNvPr id="580610" name="Rectangle 2"/>
          <p:cNvSpPr>
            <a:spLocks noChangeArrowheads="1" noTextEdit="1"/>
          </p:cNvSpPr>
          <p:nvPr>
            <p:ph type="sldImg"/>
          </p:nvPr>
        </p:nvSpPr>
        <p:spPr>
          <a:xfrm>
            <a:off x="1258888" y="720725"/>
            <a:ext cx="4800600" cy="3600450"/>
          </a:xfrm>
          <a:ln/>
        </p:spPr>
      </p:sp>
      <p:sp>
        <p:nvSpPr>
          <p:cNvPr id="5806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581DC0-F7F7-420C-B90F-807EF2DFF737}" type="slidenum">
              <a:rPr lang="en-US" altLang="en-US"/>
              <a:pPr/>
              <a:t>135</a:t>
            </a:fld>
            <a:endParaRPr lang="en-US" altLang="en-US"/>
          </a:p>
        </p:txBody>
      </p:sp>
      <p:sp>
        <p:nvSpPr>
          <p:cNvPr id="805890" name="Rectangle 2"/>
          <p:cNvSpPr>
            <a:spLocks noChangeArrowheads="1" noTextEdit="1"/>
          </p:cNvSpPr>
          <p:nvPr>
            <p:ph type="sldImg"/>
          </p:nvPr>
        </p:nvSpPr>
        <p:spPr>
          <a:ln/>
        </p:spPr>
      </p:sp>
      <p:sp>
        <p:nvSpPr>
          <p:cNvPr id="805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FC9F8C-EB00-4944-BA84-E4DB4FBBEE04}" type="slidenum">
              <a:rPr lang="en-US" altLang="en-US"/>
              <a:pPr/>
              <a:t>136</a:t>
            </a:fld>
            <a:endParaRPr lang="en-US" altLang="en-US"/>
          </a:p>
        </p:txBody>
      </p:sp>
      <p:sp>
        <p:nvSpPr>
          <p:cNvPr id="807938" name="Rectangle 2"/>
          <p:cNvSpPr>
            <a:spLocks noChangeArrowheads="1" noTextEdit="1"/>
          </p:cNvSpPr>
          <p:nvPr>
            <p:ph type="sldImg"/>
          </p:nvPr>
        </p:nvSpPr>
        <p:spPr>
          <a:ln/>
        </p:spPr>
      </p:sp>
      <p:sp>
        <p:nvSpPr>
          <p:cNvPr id="8079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751384-B238-4D3A-9432-AF2A5E8B969E}" type="slidenum">
              <a:rPr lang="en-US" altLang="en-US"/>
              <a:pPr/>
              <a:t>137</a:t>
            </a:fld>
            <a:endParaRPr lang="en-US" altLang="en-US"/>
          </a:p>
        </p:txBody>
      </p:sp>
      <p:sp>
        <p:nvSpPr>
          <p:cNvPr id="510978" name="Rectangle 2"/>
          <p:cNvSpPr>
            <a:spLocks noChangeArrowheads="1" noTextEdit="1"/>
          </p:cNvSpPr>
          <p:nvPr>
            <p:ph type="sldImg"/>
          </p:nvPr>
        </p:nvSpPr>
        <p:spPr>
          <a:ln/>
        </p:spPr>
      </p:sp>
      <p:sp>
        <p:nvSpPr>
          <p:cNvPr id="510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25C254-7AC2-49F6-BCA8-6802514A8156}" type="slidenum">
              <a:rPr lang="en-US" altLang="en-US"/>
              <a:pPr/>
              <a:t>138</a:t>
            </a:fld>
            <a:endParaRPr lang="en-US" altLang="en-US"/>
          </a:p>
        </p:txBody>
      </p:sp>
      <p:sp>
        <p:nvSpPr>
          <p:cNvPr id="814082" name="Rectangle 2"/>
          <p:cNvSpPr>
            <a:spLocks noChangeArrowheads="1" noTextEdit="1"/>
          </p:cNvSpPr>
          <p:nvPr>
            <p:ph type="sldImg"/>
          </p:nvPr>
        </p:nvSpPr>
        <p:spPr>
          <a:ln/>
        </p:spPr>
      </p:sp>
      <p:sp>
        <p:nvSpPr>
          <p:cNvPr id="814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7CAECB-1054-4AA8-8BC4-460B41C775C7}" type="slidenum">
              <a:rPr lang="en-US" altLang="en-US"/>
              <a:pPr/>
              <a:t>139</a:t>
            </a:fld>
            <a:endParaRPr lang="en-US" altLang="en-US"/>
          </a:p>
        </p:txBody>
      </p:sp>
      <p:sp>
        <p:nvSpPr>
          <p:cNvPr id="816130" name="Rectangle 2"/>
          <p:cNvSpPr>
            <a:spLocks noChangeArrowheads="1" noTextEdit="1"/>
          </p:cNvSpPr>
          <p:nvPr>
            <p:ph type="sldImg"/>
          </p:nvPr>
        </p:nvSpPr>
        <p:spPr>
          <a:ln/>
        </p:spPr>
      </p:sp>
      <p:sp>
        <p:nvSpPr>
          <p:cNvPr id="816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F1C673-9E07-4739-951F-20016CB9492B}" type="slidenum">
              <a:rPr lang="en-US" altLang="en-US"/>
              <a:pPr/>
              <a:t>140</a:t>
            </a:fld>
            <a:endParaRPr lang="en-US" altLang="en-US"/>
          </a:p>
        </p:txBody>
      </p:sp>
      <p:sp>
        <p:nvSpPr>
          <p:cNvPr id="818178" name="Rectangle 2"/>
          <p:cNvSpPr>
            <a:spLocks noChangeArrowheads="1" noTextEdit="1"/>
          </p:cNvSpPr>
          <p:nvPr>
            <p:ph type="sldImg"/>
          </p:nvPr>
        </p:nvSpPr>
        <p:spPr>
          <a:ln/>
        </p:spPr>
      </p:sp>
      <p:sp>
        <p:nvSpPr>
          <p:cNvPr id="818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BE010D-B7AC-4F41-8040-346D1834B94D}" type="slidenum">
              <a:rPr lang="en-US" altLang="en-US"/>
              <a:pPr/>
              <a:t>141</a:t>
            </a:fld>
            <a:endParaRPr lang="en-US" altLang="en-US"/>
          </a:p>
        </p:txBody>
      </p:sp>
      <p:sp>
        <p:nvSpPr>
          <p:cNvPr id="513026" name="Rectangle 2"/>
          <p:cNvSpPr>
            <a:spLocks noChangeArrowheads="1" noTextEdit="1"/>
          </p:cNvSpPr>
          <p:nvPr>
            <p:ph type="sldImg"/>
          </p:nvPr>
        </p:nvSpPr>
        <p:spPr>
          <a:ln/>
        </p:spPr>
      </p:sp>
      <p:sp>
        <p:nvSpPr>
          <p:cNvPr id="513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C292BA-75F6-4F5B-80A6-B0ADE77001E7}" type="slidenum">
              <a:rPr lang="en-US" altLang="en-US"/>
              <a:pPr/>
              <a:t>142</a:t>
            </a:fld>
            <a:endParaRPr lang="en-US" altLang="en-US"/>
          </a:p>
        </p:txBody>
      </p:sp>
      <p:sp>
        <p:nvSpPr>
          <p:cNvPr id="515074" name="Rectangle 2"/>
          <p:cNvSpPr>
            <a:spLocks noChangeArrowheads="1" noTextEdit="1"/>
          </p:cNvSpPr>
          <p:nvPr>
            <p:ph type="sldImg"/>
          </p:nvPr>
        </p:nvSpPr>
        <p:spPr>
          <a:ln/>
        </p:spPr>
      </p:sp>
      <p:sp>
        <p:nvSpPr>
          <p:cNvPr id="515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677AF4-F297-490A-B05D-6C2438B29C81}" type="slidenum">
              <a:rPr lang="en-US" altLang="en-US"/>
              <a:pPr/>
              <a:t>143</a:t>
            </a:fld>
            <a:endParaRPr lang="en-US" altLang="en-US"/>
          </a:p>
        </p:txBody>
      </p:sp>
      <p:sp>
        <p:nvSpPr>
          <p:cNvPr id="820226" name="Rectangle 2"/>
          <p:cNvSpPr>
            <a:spLocks noChangeArrowheads="1" noTextEdit="1"/>
          </p:cNvSpPr>
          <p:nvPr>
            <p:ph type="sldImg"/>
          </p:nvPr>
        </p:nvSpPr>
        <p:spPr>
          <a:ln/>
        </p:spPr>
      </p:sp>
      <p:sp>
        <p:nvSpPr>
          <p:cNvPr id="820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A29F5E-0338-4575-9E06-A487AF9BBCF8}" type="slidenum">
              <a:rPr lang="en-US" altLang="en-US"/>
              <a:pPr/>
              <a:t>144</a:t>
            </a:fld>
            <a:endParaRPr lang="en-US" altLang="en-US"/>
          </a:p>
        </p:txBody>
      </p:sp>
      <p:sp>
        <p:nvSpPr>
          <p:cNvPr id="822274" name="Rectangle 2"/>
          <p:cNvSpPr>
            <a:spLocks noChangeArrowheads="1" noTextEdit="1"/>
          </p:cNvSpPr>
          <p:nvPr>
            <p:ph type="sldImg"/>
          </p:nvPr>
        </p:nvSpPr>
        <p:spPr>
          <a:ln/>
        </p:spPr>
      </p:sp>
      <p:sp>
        <p:nvSpPr>
          <p:cNvPr id="822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C515F2-A6F1-48F0-95F3-585F2A990F47}" type="slidenum">
              <a:rPr lang="en-US" altLang="en-US"/>
              <a:pPr/>
              <a:t>19</a:t>
            </a:fld>
            <a:endParaRPr lang="en-US" altLang="en-US"/>
          </a:p>
        </p:txBody>
      </p:sp>
      <p:sp>
        <p:nvSpPr>
          <p:cNvPr id="582658" name="Rectangle 2"/>
          <p:cNvSpPr>
            <a:spLocks noChangeArrowheads="1" noTextEdit="1"/>
          </p:cNvSpPr>
          <p:nvPr>
            <p:ph type="sldImg"/>
          </p:nvPr>
        </p:nvSpPr>
        <p:spPr>
          <a:xfrm>
            <a:off x="1258888" y="720725"/>
            <a:ext cx="4800600" cy="3600450"/>
          </a:xfrm>
          <a:ln/>
        </p:spPr>
      </p:sp>
      <p:sp>
        <p:nvSpPr>
          <p:cNvPr id="582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B1C64D-AFBB-42AE-9E99-460F3648456B}" type="slidenum">
              <a:rPr lang="en-US" altLang="en-US"/>
              <a:pPr/>
              <a:t>145</a:t>
            </a:fld>
            <a:endParaRPr lang="en-US" altLang="en-US"/>
          </a:p>
        </p:txBody>
      </p:sp>
      <p:sp>
        <p:nvSpPr>
          <p:cNvPr id="824322" name="Rectangle 2"/>
          <p:cNvSpPr>
            <a:spLocks noChangeArrowheads="1" noTextEdit="1"/>
          </p:cNvSpPr>
          <p:nvPr>
            <p:ph type="sldImg"/>
          </p:nvPr>
        </p:nvSpPr>
        <p:spPr>
          <a:ln/>
        </p:spPr>
      </p:sp>
      <p:sp>
        <p:nvSpPr>
          <p:cNvPr id="824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B110F1-5BC7-417E-A4A9-068ECE32F73A}" type="slidenum">
              <a:rPr lang="en-US" altLang="en-US"/>
              <a:pPr/>
              <a:t>146</a:t>
            </a:fld>
            <a:endParaRPr lang="en-US" altLang="en-US"/>
          </a:p>
        </p:txBody>
      </p:sp>
      <p:sp>
        <p:nvSpPr>
          <p:cNvPr id="826370" name="Rectangle 2"/>
          <p:cNvSpPr>
            <a:spLocks noChangeArrowheads="1" noTextEdit="1"/>
          </p:cNvSpPr>
          <p:nvPr>
            <p:ph type="sldImg"/>
          </p:nvPr>
        </p:nvSpPr>
        <p:spPr>
          <a:ln/>
        </p:spPr>
      </p:sp>
      <p:sp>
        <p:nvSpPr>
          <p:cNvPr id="826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DFD47C-5BBC-4991-AB04-51A5C96D3E6A}" type="slidenum">
              <a:rPr lang="en-US" altLang="en-US"/>
              <a:pPr/>
              <a:t>147</a:t>
            </a:fld>
            <a:endParaRPr lang="en-US" altLang="en-US"/>
          </a:p>
        </p:txBody>
      </p:sp>
      <p:sp>
        <p:nvSpPr>
          <p:cNvPr id="828418" name="Rectangle 2"/>
          <p:cNvSpPr>
            <a:spLocks noChangeArrowheads="1" noTextEdit="1"/>
          </p:cNvSpPr>
          <p:nvPr>
            <p:ph type="sldImg"/>
          </p:nvPr>
        </p:nvSpPr>
        <p:spPr>
          <a:ln/>
        </p:spPr>
      </p:sp>
      <p:sp>
        <p:nvSpPr>
          <p:cNvPr id="828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F61C3A-7C1B-42EB-9C80-8E792664F00C}" type="slidenum">
              <a:rPr lang="en-US" altLang="en-US"/>
              <a:pPr/>
              <a:t>148</a:t>
            </a:fld>
            <a:endParaRPr lang="en-US" altLang="en-US"/>
          </a:p>
        </p:txBody>
      </p:sp>
      <p:sp>
        <p:nvSpPr>
          <p:cNvPr id="830466" name="Rectangle 2"/>
          <p:cNvSpPr>
            <a:spLocks noChangeArrowheads="1" noTextEdit="1"/>
          </p:cNvSpPr>
          <p:nvPr>
            <p:ph type="sldImg"/>
          </p:nvPr>
        </p:nvSpPr>
        <p:spPr>
          <a:ln/>
        </p:spPr>
      </p:sp>
      <p:sp>
        <p:nvSpPr>
          <p:cNvPr id="830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0DCBDB-AEB7-4E1D-A24D-50BF35988FB8}" type="slidenum">
              <a:rPr lang="en-US" altLang="en-US"/>
              <a:pPr/>
              <a:t>149</a:t>
            </a:fld>
            <a:endParaRPr lang="en-US" altLang="en-US"/>
          </a:p>
        </p:txBody>
      </p:sp>
      <p:sp>
        <p:nvSpPr>
          <p:cNvPr id="517122" name="Rectangle 2"/>
          <p:cNvSpPr>
            <a:spLocks noChangeArrowheads="1" noTextEdit="1"/>
          </p:cNvSpPr>
          <p:nvPr>
            <p:ph type="sldImg"/>
          </p:nvPr>
        </p:nvSpPr>
        <p:spPr>
          <a:ln/>
        </p:spPr>
      </p:sp>
      <p:sp>
        <p:nvSpPr>
          <p:cNvPr id="5171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1BE5D0-8A6E-48F3-A296-73457861CB68}" type="slidenum">
              <a:rPr lang="en-US" altLang="en-US"/>
              <a:pPr/>
              <a:t>150</a:t>
            </a:fld>
            <a:endParaRPr lang="en-US" altLang="en-US"/>
          </a:p>
        </p:txBody>
      </p:sp>
      <p:sp>
        <p:nvSpPr>
          <p:cNvPr id="832514" name="Rectangle 2"/>
          <p:cNvSpPr>
            <a:spLocks noChangeArrowheads="1" noTextEdit="1"/>
          </p:cNvSpPr>
          <p:nvPr>
            <p:ph type="sldImg"/>
          </p:nvPr>
        </p:nvSpPr>
        <p:spPr>
          <a:ln/>
        </p:spPr>
      </p:sp>
      <p:sp>
        <p:nvSpPr>
          <p:cNvPr id="8325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165340-A159-4D8C-AFB9-B79F4AAA79AA}" type="slidenum">
              <a:rPr lang="en-US" altLang="en-US"/>
              <a:pPr/>
              <a:t>151</a:t>
            </a:fld>
            <a:endParaRPr lang="en-US" altLang="en-US"/>
          </a:p>
        </p:txBody>
      </p:sp>
      <p:sp>
        <p:nvSpPr>
          <p:cNvPr id="834562" name="Rectangle 2"/>
          <p:cNvSpPr>
            <a:spLocks noChangeArrowheads="1" noTextEdit="1"/>
          </p:cNvSpPr>
          <p:nvPr>
            <p:ph type="sldImg"/>
          </p:nvPr>
        </p:nvSpPr>
        <p:spPr>
          <a:ln/>
        </p:spPr>
      </p:sp>
      <p:sp>
        <p:nvSpPr>
          <p:cNvPr id="834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87A442-244B-4283-A294-C8C0F8C9C06F}" type="slidenum">
              <a:rPr lang="en-US" altLang="en-US"/>
              <a:pPr/>
              <a:t>152</a:t>
            </a:fld>
            <a:endParaRPr lang="en-US" altLang="en-US"/>
          </a:p>
        </p:txBody>
      </p:sp>
      <p:sp>
        <p:nvSpPr>
          <p:cNvPr id="836610" name="Rectangle 2"/>
          <p:cNvSpPr>
            <a:spLocks noChangeArrowheads="1" noTextEdit="1"/>
          </p:cNvSpPr>
          <p:nvPr>
            <p:ph type="sldImg"/>
          </p:nvPr>
        </p:nvSpPr>
        <p:spPr>
          <a:ln/>
        </p:spPr>
      </p:sp>
      <p:sp>
        <p:nvSpPr>
          <p:cNvPr id="8366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F8DD04-420F-473D-8DC5-0E987DC07CCF}" type="slidenum">
              <a:rPr lang="en-US" altLang="en-US"/>
              <a:pPr/>
              <a:t>153</a:t>
            </a:fld>
            <a:endParaRPr lang="en-US" altLang="en-US"/>
          </a:p>
        </p:txBody>
      </p:sp>
      <p:sp>
        <p:nvSpPr>
          <p:cNvPr id="519170" name="Rectangle 2"/>
          <p:cNvSpPr>
            <a:spLocks noChangeArrowheads="1" noTextEdit="1"/>
          </p:cNvSpPr>
          <p:nvPr>
            <p:ph type="sldImg"/>
          </p:nvPr>
        </p:nvSpPr>
        <p:spPr>
          <a:ln/>
        </p:spPr>
      </p:sp>
      <p:sp>
        <p:nvSpPr>
          <p:cNvPr id="519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34C22E-8299-4E4B-87EA-E81E9597DF2B}" type="slidenum">
              <a:rPr lang="en-US" altLang="en-US"/>
              <a:pPr/>
              <a:t>154</a:t>
            </a:fld>
            <a:endParaRPr lang="en-US" altLang="en-US"/>
          </a:p>
        </p:txBody>
      </p:sp>
      <p:sp>
        <p:nvSpPr>
          <p:cNvPr id="838658" name="Rectangle 2"/>
          <p:cNvSpPr>
            <a:spLocks noChangeArrowheads="1" noTextEdit="1"/>
          </p:cNvSpPr>
          <p:nvPr>
            <p:ph type="sldImg"/>
          </p:nvPr>
        </p:nvSpPr>
        <p:spPr>
          <a:ln/>
        </p:spPr>
      </p:sp>
      <p:sp>
        <p:nvSpPr>
          <p:cNvPr id="838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06735D-03DB-4B6A-B2FA-A1F85BC6C87B}" type="slidenum">
              <a:rPr lang="en-US" altLang="en-US"/>
              <a:pPr/>
              <a:t>20</a:t>
            </a:fld>
            <a:endParaRPr lang="en-US" altLang="en-US"/>
          </a:p>
        </p:txBody>
      </p:sp>
      <p:sp>
        <p:nvSpPr>
          <p:cNvPr id="584706" name="Rectangle 2"/>
          <p:cNvSpPr>
            <a:spLocks noChangeArrowheads="1" noTextEdit="1"/>
          </p:cNvSpPr>
          <p:nvPr>
            <p:ph type="sldImg"/>
          </p:nvPr>
        </p:nvSpPr>
        <p:spPr>
          <a:xfrm>
            <a:off x="1258888" y="720725"/>
            <a:ext cx="4800600" cy="3600450"/>
          </a:xfrm>
          <a:ln/>
        </p:spPr>
      </p:sp>
      <p:sp>
        <p:nvSpPr>
          <p:cNvPr id="584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2DF6BA-9355-469B-8576-4A5331321DE6}" type="slidenum">
              <a:rPr lang="en-US" altLang="en-US"/>
              <a:pPr/>
              <a:t>155</a:t>
            </a:fld>
            <a:endParaRPr lang="en-US" altLang="en-US"/>
          </a:p>
        </p:txBody>
      </p:sp>
      <p:sp>
        <p:nvSpPr>
          <p:cNvPr id="840706" name="Rectangle 2"/>
          <p:cNvSpPr>
            <a:spLocks noChangeArrowheads="1" noTextEdit="1"/>
          </p:cNvSpPr>
          <p:nvPr>
            <p:ph type="sldImg"/>
          </p:nvPr>
        </p:nvSpPr>
        <p:spPr>
          <a:ln/>
        </p:spPr>
      </p:sp>
      <p:sp>
        <p:nvSpPr>
          <p:cNvPr id="840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700390-9746-4319-A329-661D538C6361}" type="slidenum">
              <a:rPr lang="en-US" altLang="en-US"/>
              <a:pPr/>
              <a:t>156</a:t>
            </a:fld>
            <a:endParaRPr lang="en-US" altLang="en-US"/>
          </a:p>
        </p:txBody>
      </p:sp>
      <p:sp>
        <p:nvSpPr>
          <p:cNvPr id="521218" name="Rectangle 2"/>
          <p:cNvSpPr>
            <a:spLocks noChangeArrowheads="1" noTextEdit="1"/>
          </p:cNvSpPr>
          <p:nvPr>
            <p:ph type="sldImg"/>
          </p:nvPr>
        </p:nvSpPr>
        <p:spPr>
          <a:ln/>
        </p:spPr>
      </p:sp>
      <p:sp>
        <p:nvSpPr>
          <p:cNvPr id="5212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487C6D-ACEE-4862-9942-DE2359010F85}" type="slidenum">
              <a:rPr lang="en-US" altLang="en-US"/>
              <a:pPr/>
              <a:t>157</a:t>
            </a:fld>
            <a:endParaRPr lang="en-US" altLang="en-US"/>
          </a:p>
        </p:txBody>
      </p:sp>
      <p:sp>
        <p:nvSpPr>
          <p:cNvPr id="844802" name="Rectangle 2"/>
          <p:cNvSpPr>
            <a:spLocks noChangeArrowheads="1" noTextEdit="1"/>
          </p:cNvSpPr>
          <p:nvPr>
            <p:ph type="sldImg"/>
          </p:nvPr>
        </p:nvSpPr>
        <p:spPr>
          <a:ln/>
        </p:spPr>
      </p:sp>
      <p:sp>
        <p:nvSpPr>
          <p:cNvPr id="844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018C49-4EC9-4377-ABA3-75EC6041304E}" type="slidenum">
              <a:rPr lang="en-US" altLang="en-US"/>
              <a:pPr/>
              <a:t>158</a:t>
            </a:fld>
            <a:endParaRPr lang="en-US" altLang="en-US"/>
          </a:p>
        </p:txBody>
      </p:sp>
      <p:sp>
        <p:nvSpPr>
          <p:cNvPr id="846850" name="Rectangle 2"/>
          <p:cNvSpPr>
            <a:spLocks noChangeArrowheads="1" noTextEdit="1"/>
          </p:cNvSpPr>
          <p:nvPr>
            <p:ph type="sldImg"/>
          </p:nvPr>
        </p:nvSpPr>
        <p:spPr>
          <a:ln/>
        </p:spPr>
      </p:sp>
      <p:sp>
        <p:nvSpPr>
          <p:cNvPr id="846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D5BB3C-9B77-4958-8F9E-F34CE0819E54}" type="slidenum">
              <a:rPr lang="en-US" altLang="en-US"/>
              <a:pPr/>
              <a:t>159</a:t>
            </a:fld>
            <a:endParaRPr lang="en-US" altLang="en-US"/>
          </a:p>
        </p:txBody>
      </p:sp>
      <p:sp>
        <p:nvSpPr>
          <p:cNvPr id="848898" name="Rectangle 2"/>
          <p:cNvSpPr>
            <a:spLocks noChangeArrowheads="1" noTextEdit="1"/>
          </p:cNvSpPr>
          <p:nvPr>
            <p:ph type="sldImg"/>
          </p:nvPr>
        </p:nvSpPr>
        <p:spPr>
          <a:ln/>
        </p:spPr>
      </p:sp>
      <p:sp>
        <p:nvSpPr>
          <p:cNvPr id="848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677384-A61D-46B8-9962-ADFD8D03B8B1}" type="slidenum">
              <a:rPr lang="en-US" altLang="en-US"/>
              <a:pPr/>
              <a:t>160</a:t>
            </a:fld>
            <a:endParaRPr lang="en-US" altLang="en-US"/>
          </a:p>
        </p:txBody>
      </p:sp>
      <p:sp>
        <p:nvSpPr>
          <p:cNvPr id="850946" name="Rectangle 2"/>
          <p:cNvSpPr>
            <a:spLocks noChangeArrowheads="1" noTextEdit="1"/>
          </p:cNvSpPr>
          <p:nvPr>
            <p:ph type="sldImg"/>
          </p:nvPr>
        </p:nvSpPr>
        <p:spPr>
          <a:ln/>
        </p:spPr>
      </p:sp>
      <p:sp>
        <p:nvSpPr>
          <p:cNvPr id="8509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A67B9E-625C-4F6E-8004-1ACD5713CBEE}" type="slidenum">
              <a:rPr lang="en-US" altLang="en-US"/>
              <a:pPr/>
              <a:t>161</a:t>
            </a:fld>
            <a:endParaRPr lang="en-US" altLang="en-US"/>
          </a:p>
        </p:txBody>
      </p:sp>
      <p:sp>
        <p:nvSpPr>
          <p:cNvPr id="852994" name="Rectangle 2"/>
          <p:cNvSpPr>
            <a:spLocks noChangeArrowheads="1" noTextEdit="1"/>
          </p:cNvSpPr>
          <p:nvPr>
            <p:ph type="sldImg"/>
          </p:nvPr>
        </p:nvSpPr>
        <p:spPr>
          <a:ln/>
        </p:spPr>
      </p:sp>
      <p:sp>
        <p:nvSpPr>
          <p:cNvPr id="852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F2D14E-BC63-4F78-A73C-6C86DC26532E}" type="slidenum">
              <a:rPr lang="en-US" altLang="en-US"/>
              <a:pPr/>
              <a:t>162</a:t>
            </a:fld>
            <a:endParaRPr lang="en-US" altLang="en-US"/>
          </a:p>
        </p:txBody>
      </p:sp>
      <p:sp>
        <p:nvSpPr>
          <p:cNvPr id="523266" name="Rectangle 2"/>
          <p:cNvSpPr>
            <a:spLocks noChangeArrowheads="1" noTextEdit="1"/>
          </p:cNvSpPr>
          <p:nvPr>
            <p:ph type="sldImg"/>
          </p:nvPr>
        </p:nvSpPr>
        <p:spPr>
          <a:ln/>
        </p:spPr>
      </p:sp>
      <p:sp>
        <p:nvSpPr>
          <p:cNvPr id="5232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E5D030-95E8-4BAB-BC23-C87CB3D5BFB0}" type="slidenum">
              <a:rPr lang="en-US" altLang="en-US"/>
              <a:pPr/>
              <a:t>163</a:t>
            </a:fld>
            <a:endParaRPr lang="en-US" altLang="en-US"/>
          </a:p>
        </p:txBody>
      </p:sp>
      <p:sp>
        <p:nvSpPr>
          <p:cNvPr id="855042" name="Rectangle 2"/>
          <p:cNvSpPr>
            <a:spLocks noChangeArrowheads="1" noTextEdit="1"/>
          </p:cNvSpPr>
          <p:nvPr>
            <p:ph type="sldImg"/>
          </p:nvPr>
        </p:nvSpPr>
        <p:spPr>
          <a:ln/>
        </p:spPr>
      </p:sp>
      <p:sp>
        <p:nvSpPr>
          <p:cNvPr id="8550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13B58E-E98F-4FE4-A492-52CA88CC496A}" type="slidenum">
              <a:rPr lang="en-US" altLang="en-US"/>
              <a:pPr/>
              <a:t>164</a:t>
            </a:fld>
            <a:endParaRPr lang="en-US" altLang="en-US"/>
          </a:p>
        </p:txBody>
      </p:sp>
      <p:sp>
        <p:nvSpPr>
          <p:cNvPr id="525314" name="Rectangle 2"/>
          <p:cNvSpPr>
            <a:spLocks noChangeArrowheads="1" noTextEdit="1"/>
          </p:cNvSpPr>
          <p:nvPr>
            <p:ph type="sldImg"/>
          </p:nvPr>
        </p:nvSpPr>
        <p:spPr>
          <a:ln/>
        </p:spPr>
      </p:sp>
      <p:sp>
        <p:nvSpPr>
          <p:cNvPr id="5253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C9BDD8-A592-4F2C-88F5-C5AECAF750E6}" type="slidenum">
              <a:rPr lang="en-US" altLang="en-US"/>
              <a:pPr/>
              <a:t>21</a:t>
            </a:fld>
            <a:endParaRPr lang="en-US" altLang="en-US"/>
          </a:p>
        </p:txBody>
      </p:sp>
      <p:sp>
        <p:nvSpPr>
          <p:cNvPr id="586754" name="Rectangle 2"/>
          <p:cNvSpPr>
            <a:spLocks noChangeArrowheads="1" noTextEdit="1"/>
          </p:cNvSpPr>
          <p:nvPr>
            <p:ph type="sldImg"/>
          </p:nvPr>
        </p:nvSpPr>
        <p:spPr>
          <a:xfrm>
            <a:off x="1258888" y="720725"/>
            <a:ext cx="4800600" cy="3600450"/>
          </a:xfrm>
          <a:ln/>
        </p:spPr>
      </p:sp>
      <p:sp>
        <p:nvSpPr>
          <p:cNvPr id="586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7C1327-53BC-478A-B844-6BAA633E05E7}" type="slidenum">
              <a:rPr lang="en-US" altLang="en-US"/>
              <a:pPr/>
              <a:t>165</a:t>
            </a:fld>
            <a:endParaRPr lang="en-US" altLang="en-US"/>
          </a:p>
        </p:txBody>
      </p:sp>
      <p:sp>
        <p:nvSpPr>
          <p:cNvPr id="857090" name="Rectangle 2"/>
          <p:cNvSpPr>
            <a:spLocks noChangeArrowheads="1" noTextEdit="1"/>
          </p:cNvSpPr>
          <p:nvPr>
            <p:ph type="sldImg"/>
          </p:nvPr>
        </p:nvSpPr>
        <p:spPr>
          <a:ln/>
        </p:spPr>
      </p:sp>
      <p:sp>
        <p:nvSpPr>
          <p:cNvPr id="857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8E7245-1A73-4B95-A803-7DFA9034D5D3}" type="slidenum">
              <a:rPr lang="en-US" altLang="en-US"/>
              <a:pPr/>
              <a:t>166</a:t>
            </a:fld>
            <a:endParaRPr lang="en-US" altLang="en-US"/>
          </a:p>
        </p:txBody>
      </p:sp>
      <p:sp>
        <p:nvSpPr>
          <p:cNvPr id="859138" name="Rectangle 2"/>
          <p:cNvSpPr>
            <a:spLocks noChangeArrowheads="1" noTextEdit="1"/>
          </p:cNvSpPr>
          <p:nvPr>
            <p:ph type="sldImg"/>
          </p:nvPr>
        </p:nvSpPr>
        <p:spPr>
          <a:ln/>
        </p:spPr>
      </p:sp>
      <p:sp>
        <p:nvSpPr>
          <p:cNvPr id="859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E0E668-3C51-42C6-9605-ED32B0F121FF}" type="slidenum">
              <a:rPr lang="en-US" altLang="en-US"/>
              <a:pPr/>
              <a:t>167</a:t>
            </a:fld>
            <a:endParaRPr lang="en-US" altLang="en-US"/>
          </a:p>
        </p:txBody>
      </p:sp>
      <p:sp>
        <p:nvSpPr>
          <p:cNvPr id="861186" name="Rectangle 2"/>
          <p:cNvSpPr>
            <a:spLocks noChangeArrowheads="1" noTextEdit="1"/>
          </p:cNvSpPr>
          <p:nvPr>
            <p:ph type="sldImg"/>
          </p:nvPr>
        </p:nvSpPr>
        <p:spPr>
          <a:ln/>
        </p:spPr>
      </p:sp>
      <p:sp>
        <p:nvSpPr>
          <p:cNvPr id="861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54108A-889B-47F5-A366-62DBFF64DE54}" type="slidenum">
              <a:rPr lang="en-US" altLang="en-US"/>
              <a:pPr/>
              <a:t>168</a:t>
            </a:fld>
            <a:endParaRPr lang="en-US" altLang="en-US"/>
          </a:p>
        </p:txBody>
      </p:sp>
      <p:sp>
        <p:nvSpPr>
          <p:cNvPr id="527362" name="Rectangle 2"/>
          <p:cNvSpPr>
            <a:spLocks noChangeArrowheads="1" noTextEdit="1"/>
          </p:cNvSpPr>
          <p:nvPr>
            <p:ph type="sldImg"/>
          </p:nvPr>
        </p:nvSpPr>
        <p:spPr>
          <a:ln/>
        </p:spPr>
      </p:sp>
      <p:sp>
        <p:nvSpPr>
          <p:cNvPr id="527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EE63B3-658B-4913-B9EE-125DEAE99095}" type="slidenum">
              <a:rPr lang="en-US" altLang="en-US"/>
              <a:pPr/>
              <a:t>169</a:t>
            </a:fld>
            <a:endParaRPr lang="en-US" altLang="en-US"/>
          </a:p>
        </p:txBody>
      </p:sp>
      <p:sp>
        <p:nvSpPr>
          <p:cNvPr id="863234" name="Rectangle 2"/>
          <p:cNvSpPr>
            <a:spLocks noChangeArrowheads="1" noTextEdit="1"/>
          </p:cNvSpPr>
          <p:nvPr>
            <p:ph type="sldImg"/>
          </p:nvPr>
        </p:nvSpPr>
        <p:spPr>
          <a:ln/>
        </p:spPr>
      </p:sp>
      <p:sp>
        <p:nvSpPr>
          <p:cNvPr id="863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20574E-0D93-45E1-908B-0E707D380A08}" type="slidenum">
              <a:rPr lang="en-US" altLang="en-US"/>
              <a:pPr/>
              <a:t>170</a:t>
            </a:fld>
            <a:endParaRPr lang="en-US" altLang="en-US"/>
          </a:p>
        </p:txBody>
      </p:sp>
      <p:sp>
        <p:nvSpPr>
          <p:cNvPr id="865282" name="Rectangle 2"/>
          <p:cNvSpPr>
            <a:spLocks noChangeArrowheads="1" noTextEdit="1"/>
          </p:cNvSpPr>
          <p:nvPr>
            <p:ph type="sldImg"/>
          </p:nvPr>
        </p:nvSpPr>
        <p:spPr>
          <a:ln/>
        </p:spPr>
      </p:sp>
      <p:sp>
        <p:nvSpPr>
          <p:cNvPr id="865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647524-E0DB-4D8F-8B2F-0527A6D5579D}" type="slidenum">
              <a:rPr lang="en-US" altLang="en-US"/>
              <a:pPr/>
              <a:t>171</a:t>
            </a:fld>
            <a:endParaRPr lang="en-US" altLang="en-US"/>
          </a:p>
        </p:txBody>
      </p:sp>
      <p:sp>
        <p:nvSpPr>
          <p:cNvPr id="867330" name="Rectangle 2"/>
          <p:cNvSpPr>
            <a:spLocks noChangeArrowheads="1" noTextEdit="1"/>
          </p:cNvSpPr>
          <p:nvPr>
            <p:ph type="sldImg"/>
          </p:nvPr>
        </p:nvSpPr>
        <p:spPr>
          <a:ln/>
        </p:spPr>
      </p:sp>
      <p:sp>
        <p:nvSpPr>
          <p:cNvPr id="867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9D0099-82D9-4900-B103-2E6366FBD985}" type="slidenum">
              <a:rPr lang="en-US" altLang="en-US"/>
              <a:pPr/>
              <a:t>172</a:t>
            </a:fld>
            <a:endParaRPr lang="en-US" altLang="en-US"/>
          </a:p>
        </p:txBody>
      </p:sp>
      <p:sp>
        <p:nvSpPr>
          <p:cNvPr id="869378" name="Rectangle 2"/>
          <p:cNvSpPr>
            <a:spLocks noChangeArrowheads="1" noTextEdit="1"/>
          </p:cNvSpPr>
          <p:nvPr>
            <p:ph type="sldImg"/>
          </p:nvPr>
        </p:nvSpPr>
        <p:spPr>
          <a:ln/>
        </p:spPr>
      </p:sp>
      <p:sp>
        <p:nvSpPr>
          <p:cNvPr id="8693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4D39B3-9976-4595-99FC-EACEFEC56F20}" type="slidenum">
              <a:rPr lang="en-US" altLang="en-US"/>
              <a:pPr/>
              <a:t>173</a:t>
            </a:fld>
            <a:endParaRPr lang="en-US" altLang="en-US"/>
          </a:p>
        </p:txBody>
      </p:sp>
      <p:sp>
        <p:nvSpPr>
          <p:cNvPr id="529410" name="Rectangle 2"/>
          <p:cNvSpPr>
            <a:spLocks noChangeArrowheads="1" noTextEdit="1"/>
          </p:cNvSpPr>
          <p:nvPr>
            <p:ph type="sldImg"/>
          </p:nvPr>
        </p:nvSpPr>
        <p:spPr>
          <a:ln/>
        </p:spPr>
      </p:sp>
      <p:sp>
        <p:nvSpPr>
          <p:cNvPr id="529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32F3FC-CE9C-4E8F-90B7-E049452F0F5C}" type="slidenum">
              <a:rPr lang="en-US" altLang="en-US"/>
              <a:pPr/>
              <a:t>174</a:t>
            </a:fld>
            <a:endParaRPr lang="en-US" altLang="en-US"/>
          </a:p>
        </p:txBody>
      </p:sp>
      <p:sp>
        <p:nvSpPr>
          <p:cNvPr id="871426" name="Rectangle 2"/>
          <p:cNvSpPr>
            <a:spLocks noChangeArrowheads="1" noTextEdit="1"/>
          </p:cNvSpPr>
          <p:nvPr>
            <p:ph type="sldImg"/>
          </p:nvPr>
        </p:nvSpPr>
        <p:spPr>
          <a:ln/>
        </p:spPr>
      </p:sp>
      <p:sp>
        <p:nvSpPr>
          <p:cNvPr id="871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58E9AE-6488-4EC5-BBC9-6330241EBED9}" type="slidenum">
              <a:rPr lang="en-US" altLang="en-US"/>
              <a:pPr/>
              <a:t>22</a:t>
            </a:fld>
            <a:endParaRPr lang="en-US" altLang="en-US"/>
          </a:p>
        </p:txBody>
      </p:sp>
      <p:sp>
        <p:nvSpPr>
          <p:cNvPr id="588802" name="Rectangle 2"/>
          <p:cNvSpPr>
            <a:spLocks noChangeArrowheads="1" noTextEdit="1"/>
          </p:cNvSpPr>
          <p:nvPr>
            <p:ph type="sldImg"/>
          </p:nvPr>
        </p:nvSpPr>
        <p:spPr>
          <a:xfrm>
            <a:off x="1258888" y="720725"/>
            <a:ext cx="4800600" cy="3600450"/>
          </a:xfrm>
          <a:ln/>
        </p:spPr>
      </p:sp>
      <p:sp>
        <p:nvSpPr>
          <p:cNvPr id="588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E42227-1DA6-47D3-9EF9-455E3D32F157}" type="slidenum">
              <a:rPr lang="en-US" altLang="en-US"/>
              <a:pPr/>
              <a:t>175</a:t>
            </a:fld>
            <a:endParaRPr lang="en-US" altLang="en-US"/>
          </a:p>
        </p:txBody>
      </p:sp>
      <p:sp>
        <p:nvSpPr>
          <p:cNvPr id="873474" name="Rectangle 2"/>
          <p:cNvSpPr>
            <a:spLocks noChangeArrowheads="1" noTextEdit="1"/>
          </p:cNvSpPr>
          <p:nvPr>
            <p:ph type="sldImg"/>
          </p:nvPr>
        </p:nvSpPr>
        <p:spPr>
          <a:ln/>
        </p:spPr>
      </p:sp>
      <p:sp>
        <p:nvSpPr>
          <p:cNvPr id="873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EA07F7-9F25-45AC-9498-5058E1FF1470}" type="slidenum">
              <a:rPr lang="en-US" altLang="en-US"/>
              <a:pPr/>
              <a:t>176</a:t>
            </a:fld>
            <a:endParaRPr lang="en-US" altLang="en-US"/>
          </a:p>
        </p:txBody>
      </p:sp>
      <p:sp>
        <p:nvSpPr>
          <p:cNvPr id="875522" name="Rectangle 2"/>
          <p:cNvSpPr>
            <a:spLocks noChangeArrowheads="1" noTextEdit="1"/>
          </p:cNvSpPr>
          <p:nvPr>
            <p:ph type="sldImg"/>
          </p:nvPr>
        </p:nvSpPr>
        <p:spPr>
          <a:ln/>
        </p:spPr>
      </p:sp>
      <p:sp>
        <p:nvSpPr>
          <p:cNvPr id="875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7FF06A-73B8-4635-A2C9-780B781C4088}" type="slidenum">
              <a:rPr lang="en-US" altLang="en-US"/>
              <a:pPr/>
              <a:t>177</a:t>
            </a:fld>
            <a:endParaRPr lang="en-US" altLang="en-US"/>
          </a:p>
        </p:txBody>
      </p:sp>
      <p:sp>
        <p:nvSpPr>
          <p:cNvPr id="531458" name="Rectangle 2"/>
          <p:cNvSpPr>
            <a:spLocks noChangeArrowheads="1" noTextEdit="1"/>
          </p:cNvSpPr>
          <p:nvPr>
            <p:ph type="sldImg"/>
          </p:nvPr>
        </p:nvSpPr>
        <p:spPr>
          <a:ln/>
        </p:spPr>
      </p:sp>
      <p:sp>
        <p:nvSpPr>
          <p:cNvPr id="531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C583A6-4DAF-4CCE-BC34-2C1869BC6270}" type="slidenum">
              <a:rPr lang="en-US" altLang="en-US"/>
              <a:pPr/>
              <a:t>178</a:t>
            </a:fld>
            <a:endParaRPr lang="en-US" altLang="en-US"/>
          </a:p>
        </p:txBody>
      </p:sp>
      <p:sp>
        <p:nvSpPr>
          <p:cNvPr id="877570" name="Rectangle 2"/>
          <p:cNvSpPr>
            <a:spLocks noChangeArrowheads="1" noTextEdit="1"/>
          </p:cNvSpPr>
          <p:nvPr>
            <p:ph type="sldImg"/>
          </p:nvPr>
        </p:nvSpPr>
        <p:spPr>
          <a:ln/>
        </p:spPr>
      </p:sp>
      <p:sp>
        <p:nvSpPr>
          <p:cNvPr id="8775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E9431-7A39-49AB-AEE0-85C861C4A7A2}" type="slidenum">
              <a:rPr lang="en-US" altLang="en-US"/>
              <a:pPr/>
              <a:t>179</a:t>
            </a:fld>
            <a:endParaRPr lang="en-US" altLang="en-US"/>
          </a:p>
        </p:txBody>
      </p:sp>
      <p:sp>
        <p:nvSpPr>
          <p:cNvPr id="881666" name="Rectangle 2"/>
          <p:cNvSpPr>
            <a:spLocks noChangeArrowheads="1" noTextEdit="1"/>
          </p:cNvSpPr>
          <p:nvPr>
            <p:ph type="sldImg"/>
          </p:nvPr>
        </p:nvSpPr>
        <p:spPr>
          <a:xfrm>
            <a:off x="1258888" y="720725"/>
            <a:ext cx="4800600" cy="3600450"/>
          </a:xfrm>
          <a:ln/>
        </p:spPr>
      </p:sp>
      <p:sp>
        <p:nvSpPr>
          <p:cNvPr id="8816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97FFB5-163A-4101-8548-5132248BE829}" type="slidenum">
              <a:rPr lang="en-US" altLang="en-US"/>
              <a:pPr/>
              <a:t>180</a:t>
            </a:fld>
            <a:endParaRPr lang="en-US" altLang="en-US"/>
          </a:p>
        </p:txBody>
      </p:sp>
      <p:sp>
        <p:nvSpPr>
          <p:cNvPr id="883714" name="Rectangle 2"/>
          <p:cNvSpPr>
            <a:spLocks noChangeArrowheads="1" noTextEdit="1"/>
          </p:cNvSpPr>
          <p:nvPr>
            <p:ph type="sldImg"/>
          </p:nvPr>
        </p:nvSpPr>
        <p:spPr>
          <a:xfrm>
            <a:off x="1258888" y="720725"/>
            <a:ext cx="4800600" cy="3600450"/>
          </a:xfrm>
          <a:ln/>
        </p:spPr>
      </p:sp>
      <p:sp>
        <p:nvSpPr>
          <p:cNvPr id="8837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0B190C-5241-424E-925E-3C897455D435}" type="slidenum">
              <a:rPr lang="en-US" altLang="en-US"/>
              <a:pPr/>
              <a:t>181</a:t>
            </a:fld>
            <a:endParaRPr lang="en-US" altLang="en-US"/>
          </a:p>
        </p:txBody>
      </p:sp>
      <p:sp>
        <p:nvSpPr>
          <p:cNvPr id="885762" name="Rectangle 2"/>
          <p:cNvSpPr>
            <a:spLocks noChangeArrowheads="1" noTextEdit="1"/>
          </p:cNvSpPr>
          <p:nvPr>
            <p:ph type="sldImg"/>
          </p:nvPr>
        </p:nvSpPr>
        <p:spPr>
          <a:xfrm>
            <a:off x="1258888" y="720725"/>
            <a:ext cx="4800600" cy="3600450"/>
          </a:xfrm>
          <a:ln/>
        </p:spPr>
      </p:sp>
      <p:sp>
        <p:nvSpPr>
          <p:cNvPr id="8857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49EB24-4B8D-4E91-87EA-01223E70C69D}" type="slidenum">
              <a:rPr lang="en-US" altLang="en-US"/>
              <a:pPr/>
              <a:t>182</a:t>
            </a:fld>
            <a:endParaRPr lang="en-US" altLang="en-US"/>
          </a:p>
        </p:txBody>
      </p:sp>
      <p:sp>
        <p:nvSpPr>
          <p:cNvPr id="887810" name="Rectangle 2"/>
          <p:cNvSpPr>
            <a:spLocks noChangeArrowheads="1" noTextEdit="1"/>
          </p:cNvSpPr>
          <p:nvPr>
            <p:ph type="sldImg"/>
          </p:nvPr>
        </p:nvSpPr>
        <p:spPr>
          <a:xfrm>
            <a:off x="1258888" y="720725"/>
            <a:ext cx="4800600" cy="3600450"/>
          </a:xfrm>
          <a:ln/>
        </p:spPr>
      </p:sp>
      <p:sp>
        <p:nvSpPr>
          <p:cNvPr id="8878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8D9410-229F-433B-9F96-CEC9FAC0B62C}" type="slidenum">
              <a:rPr lang="en-US" altLang="en-US"/>
              <a:pPr/>
              <a:t>183</a:t>
            </a:fld>
            <a:endParaRPr lang="en-US" altLang="en-US"/>
          </a:p>
        </p:txBody>
      </p:sp>
      <p:sp>
        <p:nvSpPr>
          <p:cNvPr id="889858" name="Rectangle 2"/>
          <p:cNvSpPr>
            <a:spLocks noChangeArrowheads="1" noTextEdit="1"/>
          </p:cNvSpPr>
          <p:nvPr>
            <p:ph type="sldImg"/>
          </p:nvPr>
        </p:nvSpPr>
        <p:spPr>
          <a:xfrm>
            <a:off x="1258888" y="720725"/>
            <a:ext cx="4800600" cy="3600450"/>
          </a:xfrm>
          <a:ln/>
        </p:spPr>
      </p:sp>
      <p:sp>
        <p:nvSpPr>
          <p:cNvPr id="889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01880-CCB3-4DDC-88A2-F1F4D4B3C89B}" type="slidenum">
              <a:rPr lang="en-US" altLang="en-US"/>
              <a:pPr/>
              <a:t>184</a:t>
            </a:fld>
            <a:endParaRPr lang="en-US" altLang="en-US"/>
          </a:p>
        </p:txBody>
      </p:sp>
      <p:sp>
        <p:nvSpPr>
          <p:cNvPr id="533506" name="Rectangle 2"/>
          <p:cNvSpPr>
            <a:spLocks noChangeArrowheads="1" noTextEdit="1"/>
          </p:cNvSpPr>
          <p:nvPr>
            <p:ph type="sldImg"/>
          </p:nvPr>
        </p:nvSpPr>
        <p:spPr>
          <a:ln/>
        </p:spPr>
      </p:sp>
      <p:sp>
        <p:nvSpPr>
          <p:cNvPr id="533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BA87A2-090C-4C51-9538-ACFEBFF1358B}" type="slidenum">
              <a:rPr lang="en-US" altLang="en-US"/>
              <a:pPr/>
              <a:t>23</a:t>
            </a:fld>
            <a:endParaRPr lang="en-US" altLang="en-US"/>
          </a:p>
        </p:txBody>
      </p:sp>
      <p:sp>
        <p:nvSpPr>
          <p:cNvPr id="590850" name="Rectangle 2"/>
          <p:cNvSpPr>
            <a:spLocks noChangeArrowheads="1" noTextEdit="1"/>
          </p:cNvSpPr>
          <p:nvPr>
            <p:ph type="sldImg"/>
          </p:nvPr>
        </p:nvSpPr>
        <p:spPr>
          <a:xfrm>
            <a:off x="1258888" y="720725"/>
            <a:ext cx="4800600" cy="3600450"/>
          </a:xfrm>
          <a:ln/>
        </p:spPr>
      </p:sp>
      <p:sp>
        <p:nvSpPr>
          <p:cNvPr id="590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8BBBD3-DB6C-4335-80C3-425C87C63165}" type="slidenum">
              <a:rPr lang="en-US" altLang="en-US"/>
              <a:pPr/>
              <a:t>185</a:t>
            </a:fld>
            <a:endParaRPr lang="en-US" altLang="en-US"/>
          </a:p>
        </p:txBody>
      </p:sp>
      <p:sp>
        <p:nvSpPr>
          <p:cNvPr id="902146" name="Rectangle 2"/>
          <p:cNvSpPr>
            <a:spLocks noChangeArrowheads="1" noTextEdit="1"/>
          </p:cNvSpPr>
          <p:nvPr>
            <p:ph type="sldImg"/>
          </p:nvPr>
        </p:nvSpPr>
        <p:spPr>
          <a:ln/>
        </p:spPr>
      </p:sp>
      <p:sp>
        <p:nvSpPr>
          <p:cNvPr id="902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E6751F-DF24-4D10-B16B-26CCAC2EC936}" type="slidenum">
              <a:rPr lang="en-US" altLang="en-US"/>
              <a:pPr/>
              <a:t>186</a:t>
            </a:fld>
            <a:endParaRPr lang="en-US" altLang="en-US"/>
          </a:p>
        </p:txBody>
      </p:sp>
      <p:sp>
        <p:nvSpPr>
          <p:cNvPr id="904194" name="Rectangle 2"/>
          <p:cNvSpPr>
            <a:spLocks noChangeArrowheads="1" noTextEdit="1"/>
          </p:cNvSpPr>
          <p:nvPr>
            <p:ph type="sldImg"/>
          </p:nvPr>
        </p:nvSpPr>
        <p:spPr>
          <a:ln/>
        </p:spPr>
      </p:sp>
      <p:sp>
        <p:nvSpPr>
          <p:cNvPr id="904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C88500-F013-422F-A97C-370706AF40E7}" type="slidenum">
              <a:rPr lang="en-US" altLang="en-US"/>
              <a:pPr/>
              <a:t>187</a:t>
            </a:fld>
            <a:endParaRPr lang="en-US" altLang="en-US"/>
          </a:p>
        </p:txBody>
      </p:sp>
      <p:sp>
        <p:nvSpPr>
          <p:cNvPr id="906242" name="Rectangle 2"/>
          <p:cNvSpPr>
            <a:spLocks noChangeArrowheads="1" noTextEdit="1"/>
          </p:cNvSpPr>
          <p:nvPr>
            <p:ph type="sldImg"/>
          </p:nvPr>
        </p:nvSpPr>
        <p:spPr>
          <a:ln/>
        </p:spPr>
      </p:sp>
      <p:sp>
        <p:nvSpPr>
          <p:cNvPr id="906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61B8B3-C439-4F2C-8D31-14320F3DE96F}" type="slidenum">
              <a:rPr lang="en-US" altLang="en-US"/>
              <a:pPr/>
              <a:t>188</a:t>
            </a:fld>
            <a:endParaRPr lang="en-US" altLang="en-US"/>
          </a:p>
        </p:txBody>
      </p:sp>
      <p:sp>
        <p:nvSpPr>
          <p:cNvPr id="908290" name="Rectangle 2"/>
          <p:cNvSpPr>
            <a:spLocks noChangeArrowheads="1" noTextEdit="1"/>
          </p:cNvSpPr>
          <p:nvPr>
            <p:ph type="sldImg"/>
          </p:nvPr>
        </p:nvSpPr>
        <p:spPr>
          <a:ln/>
        </p:spPr>
      </p:sp>
      <p:sp>
        <p:nvSpPr>
          <p:cNvPr id="908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B3AE48-D1DE-4739-B925-A0A1BA4EC2B5}" type="slidenum">
              <a:rPr lang="en-US" altLang="en-US"/>
              <a:pPr/>
              <a:t>189</a:t>
            </a:fld>
            <a:endParaRPr lang="en-US" altLang="en-US"/>
          </a:p>
        </p:txBody>
      </p:sp>
      <p:sp>
        <p:nvSpPr>
          <p:cNvPr id="910338" name="Rectangle 2"/>
          <p:cNvSpPr>
            <a:spLocks noChangeArrowheads="1" noTextEdit="1"/>
          </p:cNvSpPr>
          <p:nvPr>
            <p:ph type="sldImg"/>
          </p:nvPr>
        </p:nvSpPr>
        <p:spPr>
          <a:ln/>
        </p:spPr>
      </p:sp>
      <p:sp>
        <p:nvSpPr>
          <p:cNvPr id="910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7805F9-FD75-4D9C-A43E-AB69E78C2409}" type="slidenum">
              <a:rPr lang="en-US" altLang="en-US"/>
              <a:pPr/>
              <a:t>190</a:t>
            </a:fld>
            <a:endParaRPr lang="en-US" altLang="en-US"/>
          </a:p>
        </p:txBody>
      </p:sp>
      <p:sp>
        <p:nvSpPr>
          <p:cNvPr id="535554" name="Rectangle 2"/>
          <p:cNvSpPr>
            <a:spLocks noChangeArrowheads="1" noTextEdit="1"/>
          </p:cNvSpPr>
          <p:nvPr>
            <p:ph type="sldImg"/>
          </p:nvPr>
        </p:nvSpPr>
        <p:spPr>
          <a:ln/>
        </p:spPr>
      </p:sp>
      <p:sp>
        <p:nvSpPr>
          <p:cNvPr id="535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E10EA8-9564-4E48-AEDD-55EE0C1D120B}" type="slidenum">
              <a:rPr lang="en-US" altLang="en-US"/>
              <a:pPr/>
              <a:t>191</a:t>
            </a:fld>
            <a:endParaRPr lang="en-US" altLang="en-US"/>
          </a:p>
        </p:txBody>
      </p:sp>
      <p:sp>
        <p:nvSpPr>
          <p:cNvPr id="912386" name="Rectangle 2"/>
          <p:cNvSpPr>
            <a:spLocks noChangeArrowheads="1" noTextEdit="1"/>
          </p:cNvSpPr>
          <p:nvPr>
            <p:ph type="sldImg"/>
          </p:nvPr>
        </p:nvSpPr>
        <p:spPr>
          <a:ln/>
        </p:spPr>
      </p:sp>
      <p:sp>
        <p:nvSpPr>
          <p:cNvPr id="912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9B8870-5175-4134-B152-72980ED3FEAE}" type="slidenum">
              <a:rPr lang="en-US" altLang="en-US"/>
              <a:pPr/>
              <a:t>192</a:t>
            </a:fld>
            <a:endParaRPr lang="en-US" altLang="en-US"/>
          </a:p>
        </p:txBody>
      </p:sp>
      <p:sp>
        <p:nvSpPr>
          <p:cNvPr id="914434" name="Rectangle 2"/>
          <p:cNvSpPr>
            <a:spLocks noChangeArrowheads="1" noTextEdit="1"/>
          </p:cNvSpPr>
          <p:nvPr>
            <p:ph type="sldImg"/>
          </p:nvPr>
        </p:nvSpPr>
        <p:spPr>
          <a:ln/>
        </p:spPr>
      </p:sp>
      <p:sp>
        <p:nvSpPr>
          <p:cNvPr id="914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AAEF4F-81C3-40F3-9B55-57D38B11194D}" type="slidenum">
              <a:rPr lang="en-US" altLang="en-US"/>
              <a:pPr/>
              <a:t>193</a:t>
            </a:fld>
            <a:endParaRPr lang="en-US" altLang="en-US"/>
          </a:p>
        </p:txBody>
      </p:sp>
      <p:sp>
        <p:nvSpPr>
          <p:cNvPr id="916482" name="Rectangle 2"/>
          <p:cNvSpPr>
            <a:spLocks noChangeArrowheads="1" noTextEdit="1"/>
          </p:cNvSpPr>
          <p:nvPr>
            <p:ph type="sldImg"/>
          </p:nvPr>
        </p:nvSpPr>
        <p:spPr>
          <a:ln/>
        </p:spPr>
      </p:sp>
      <p:sp>
        <p:nvSpPr>
          <p:cNvPr id="916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15E7F-0099-41CF-91A9-45D90E80B337}" type="slidenum">
              <a:rPr lang="en-US" altLang="en-US"/>
              <a:pPr/>
              <a:t>194</a:t>
            </a:fld>
            <a:endParaRPr lang="en-US" altLang="en-US"/>
          </a:p>
        </p:txBody>
      </p:sp>
      <p:sp>
        <p:nvSpPr>
          <p:cNvPr id="537602" name="Rectangle 2"/>
          <p:cNvSpPr>
            <a:spLocks noChangeArrowheads="1" noTextEdit="1"/>
          </p:cNvSpPr>
          <p:nvPr>
            <p:ph type="sldImg"/>
          </p:nvPr>
        </p:nvSpPr>
        <p:spPr>
          <a:ln/>
        </p:spPr>
      </p:sp>
      <p:sp>
        <p:nvSpPr>
          <p:cNvPr id="537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5257AC-08C0-4819-938E-1E5A8A31B0EF}" type="slidenum">
              <a:rPr lang="en-US" altLang="en-US"/>
              <a:pPr/>
              <a:t>24</a:t>
            </a:fld>
            <a:endParaRPr lang="en-US" altLang="en-US"/>
          </a:p>
        </p:txBody>
      </p:sp>
      <p:sp>
        <p:nvSpPr>
          <p:cNvPr id="592898" name="Rectangle 2"/>
          <p:cNvSpPr>
            <a:spLocks noChangeArrowheads="1" noTextEdit="1"/>
          </p:cNvSpPr>
          <p:nvPr>
            <p:ph type="sldImg"/>
          </p:nvPr>
        </p:nvSpPr>
        <p:spPr>
          <a:xfrm>
            <a:off x="1258888" y="720725"/>
            <a:ext cx="4800600" cy="3600450"/>
          </a:xfrm>
          <a:ln/>
        </p:spPr>
      </p:sp>
      <p:sp>
        <p:nvSpPr>
          <p:cNvPr id="592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541E12-E70F-4355-A605-763D5ABBA00C}" type="slidenum">
              <a:rPr lang="en-US" altLang="en-US"/>
              <a:pPr/>
              <a:t>195</a:t>
            </a:fld>
            <a:endParaRPr lang="en-US" altLang="en-US"/>
          </a:p>
        </p:txBody>
      </p:sp>
      <p:sp>
        <p:nvSpPr>
          <p:cNvPr id="918530" name="Rectangle 2"/>
          <p:cNvSpPr>
            <a:spLocks noChangeArrowheads="1" noTextEdit="1"/>
          </p:cNvSpPr>
          <p:nvPr>
            <p:ph type="sldImg"/>
          </p:nvPr>
        </p:nvSpPr>
        <p:spPr>
          <a:ln/>
        </p:spPr>
      </p:sp>
      <p:sp>
        <p:nvSpPr>
          <p:cNvPr id="918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8B72A4-CFA9-4880-A42F-3A0CBC5EAE38}" type="slidenum">
              <a:rPr lang="en-US" altLang="en-US"/>
              <a:pPr/>
              <a:t>196</a:t>
            </a:fld>
            <a:endParaRPr lang="en-US" altLang="en-US"/>
          </a:p>
        </p:txBody>
      </p:sp>
      <p:sp>
        <p:nvSpPr>
          <p:cNvPr id="920578" name="Rectangle 2"/>
          <p:cNvSpPr>
            <a:spLocks noChangeArrowheads="1" noTextEdit="1"/>
          </p:cNvSpPr>
          <p:nvPr>
            <p:ph type="sldImg"/>
          </p:nvPr>
        </p:nvSpPr>
        <p:spPr>
          <a:ln/>
        </p:spPr>
      </p:sp>
      <p:sp>
        <p:nvSpPr>
          <p:cNvPr id="920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C8E11A-8EC0-4863-891D-6D40B60AFD4D}" type="slidenum">
              <a:rPr lang="en-US" altLang="en-US"/>
              <a:pPr/>
              <a:t>197</a:t>
            </a:fld>
            <a:endParaRPr lang="en-US" altLang="en-US"/>
          </a:p>
        </p:txBody>
      </p:sp>
      <p:sp>
        <p:nvSpPr>
          <p:cNvPr id="539650" name="Rectangle 2"/>
          <p:cNvSpPr>
            <a:spLocks noChangeArrowheads="1" noTextEdit="1"/>
          </p:cNvSpPr>
          <p:nvPr>
            <p:ph type="sldImg"/>
          </p:nvPr>
        </p:nvSpPr>
        <p:spPr>
          <a:ln/>
        </p:spPr>
      </p:sp>
      <p:sp>
        <p:nvSpPr>
          <p:cNvPr id="539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5C3802-BAE5-48B2-844C-6FDF9F8C2AAD}" type="slidenum">
              <a:rPr lang="en-US" altLang="en-US"/>
              <a:pPr/>
              <a:t>198</a:t>
            </a:fld>
            <a:endParaRPr lang="en-US" altLang="en-US"/>
          </a:p>
        </p:txBody>
      </p:sp>
      <p:sp>
        <p:nvSpPr>
          <p:cNvPr id="926722" name="Rectangle 2"/>
          <p:cNvSpPr>
            <a:spLocks noChangeArrowheads="1" noTextEdit="1"/>
          </p:cNvSpPr>
          <p:nvPr>
            <p:ph type="sldImg"/>
          </p:nvPr>
        </p:nvSpPr>
        <p:spPr>
          <a:ln/>
        </p:spPr>
      </p:sp>
      <p:sp>
        <p:nvSpPr>
          <p:cNvPr id="926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23F2D1-B196-4526-9F62-52D26C7E7021}" type="slidenum">
              <a:rPr lang="en-US" altLang="en-US"/>
              <a:pPr/>
              <a:t>199</a:t>
            </a:fld>
            <a:endParaRPr lang="en-US" altLang="en-US"/>
          </a:p>
        </p:txBody>
      </p:sp>
      <p:sp>
        <p:nvSpPr>
          <p:cNvPr id="934914" name="Rectangle 2"/>
          <p:cNvSpPr>
            <a:spLocks noChangeArrowheads="1" noTextEdit="1"/>
          </p:cNvSpPr>
          <p:nvPr>
            <p:ph type="sldImg"/>
          </p:nvPr>
        </p:nvSpPr>
        <p:spPr>
          <a:ln/>
        </p:spPr>
      </p:sp>
      <p:sp>
        <p:nvSpPr>
          <p:cNvPr id="934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D25FEE-5DAC-443B-A87D-59D54E4F5B69}" type="slidenum">
              <a:rPr lang="en-US" altLang="en-US"/>
              <a:pPr/>
              <a:t>200</a:t>
            </a:fld>
            <a:endParaRPr lang="en-US" altLang="en-US"/>
          </a:p>
        </p:txBody>
      </p:sp>
      <p:sp>
        <p:nvSpPr>
          <p:cNvPr id="930818" name="Rectangle 2"/>
          <p:cNvSpPr>
            <a:spLocks noChangeArrowheads="1" noTextEdit="1"/>
          </p:cNvSpPr>
          <p:nvPr>
            <p:ph type="sldImg"/>
          </p:nvPr>
        </p:nvSpPr>
        <p:spPr>
          <a:ln/>
        </p:spPr>
      </p:sp>
      <p:sp>
        <p:nvSpPr>
          <p:cNvPr id="930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856E5F-D9EF-4C09-9810-946A3B4AA6FD}" type="slidenum">
              <a:rPr lang="en-US" altLang="en-US"/>
              <a:pPr/>
              <a:t>201</a:t>
            </a:fld>
            <a:endParaRPr lang="en-US" altLang="en-US"/>
          </a:p>
        </p:txBody>
      </p:sp>
      <p:sp>
        <p:nvSpPr>
          <p:cNvPr id="939010" name="Rectangle 2"/>
          <p:cNvSpPr>
            <a:spLocks noChangeArrowheads="1" noTextEdit="1"/>
          </p:cNvSpPr>
          <p:nvPr>
            <p:ph type="sldImg"/>
          </p:nvPr>
        </p:nvSpPr>
        <p:spPr>
          <a:ln/>
        </p:spPr>
      </p:sp>
      <p:sp>
        <p:nvSpPr>
          <p:cNvPr id="939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E9EB9-CC23-49E3-822C-9FB8CB2589B2}" type="slidenum">
              <a:rPr lang="en-US" altLang="en-US"/>
              <a:pPr/>
              <a:t>202</a:t>
            </a:fld>
            <a:endParaRPr lang="en-US" altLang="en-US"/>
          </a:p>
        </p:txBody>
      </p:sp>
      <p:sp>
        <p:nvSpPr>
          <p:cNvPr id="932866" name="Rectangle 2"/>
          <p:cNvSpPr>
            <a:spLocks noChangeArrowheads="1" noTextEdit="1"/>
          </p:cNvSpPr>
          <p:nvPr>
            <p:ph type="sldImg"/>
          </p:nvPr>
        </p:nvSpPr>
        <p:spPr>
          <a:ln/>
        </p:spPr>
      </p:sp>
      <p:sp>
        <p:nvSpPr>
          <p:cNvPr id="932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79F2BB-6393-4D38-955F-5B149BBD3436}" type="slidenum">
              <a:rPr lang="en-US" altLang="en-US"/>
              <a:pPr/>
              <a:t>203</a:t>
            </a:fld>
            <a:endParaRPr lang="en-US" altLang="en-US"/>
          </a:p>
        </p:txBody>
      </p:sp>
      <p:sp>
        <p:nvSpPr>
          <p:cNvPr id="546818" name="Rectangle 2"/>
          <p:cNvSpPr>
            <a:spLocks noChangeArrowheads="1" noTextEdit="1"/>
          </p:cNvSpPr>
          <p:nvPr>
            <p:ph type="sldImg"/>
          </p:nvPr>
        </p:nvSpPr>
        <p:spPr>
          <a:ln/>
        </p:spPr>
      </p:sp>
      <p:sp>
        <p:nvSpPr>
          <p:cNvPr id="546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21AE90-E650-4A4F-A694-01DC14AE70F5}" type="slidenum">
              <a:rPr lang="en-US" altLang="en-US"/>
              <a:pPr/>
              <a:t>204</a:t>
            </a:fld>
            <a:endParaRPr lang="en-US" altLang="en-US"/>
          </a:p>
        </p:txBody>
      </p:sp>
      <p:sp>
        <p:nvSpPr>
          <p:cNvPr id="941058" name="Rectangle 2"/>
          <p:cNvSpPr>
            <a:spLocks noChangeArrowheads="1" noTextEdit="1"/>
          </p:cNvSpPr>
          <p:nvPr>
            <p:ph type="sldImg"/>
          </p:nvPr>
        </p:nvSpPr>
        <p:spPr>
          <a:ln/>
        </p:spPr>
      </p:sp>
      <p:sp>
        <p:nvSpPr>
          <p:cNvPr id="941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50E7E7-27EA-4DCD-9A33-AB0801B46DB7}" type="slidenum">
              <a:rPr lang="en-US" altLang="en-US"/>
              <a:pPr/>
              <a:t>7</a:t>
            </a:fld>
            <a:endParaRPr lang="en-US" altLang="en-US"/>
          </a:p>
        </p:txBody>
      </p:sp>
      <p:sp>
        <p:nvSpPr>
          <p:cNvPr id="558082" name="Rectangle 2"/>
          <p:cNvSpPr>
            <a:spLocks noChangeArrowheads="1" noTextEdit="1"/>
          </p:cNvSpPr>
          <p:nvPr>
            <p:ph type="sldImg"/>
          </p:nvPr>
        </p:nvSpPr>
        <p:spPr>
          <a:xfrm>
            <a:off x="1258888" y="720725"/>
            <a:ext cx="4800600" cy="3600450"/>
          </a:xfrm>
          <a:ln/>
        </p:spPr>
      </p:sp>
      <p:sp>
        <p:nvSpPr>
          <p:cNvPr id="558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F96341-4962-49D0-AFF7-15C2C597555A}" type="slidenum">
              <a:rPr lang="en-US" altLang="en-US"/>
              <a:pPr/>
              <a:t>25</a:t>
            </a:fld>
            <a:endParaRPr lang="en-US" altLang="en-US"/>
          </a:p>
        </p:txBody>
      </p:sp>
      <p:sp>
        <p:nvSpPr>
          <p:cNvPr id="594946" name="Rectangle 2"/>
          <p:cNvSpPr>
            <a:spLocks noChangeArrowheads="1" noTextEdit="1"/>
          </p:cNvSpPr>
          <p:nvPr>
            <p:ph type="sldImg"/>
          </p:nvPr>
        </p:nvSpPr>
        <p:spPr>
          <a:xfrm>
            <a:off x="1258888" y="720725"/>
            <a:ext cx="4800600" cy="3600450"/>
          </a:xfrm>
          <a:ln/>
        </p:spPr>
      </p:sp>
      <p:sp>
        <p:nvSpPr>
          <p:cNvPr id="5949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0906E8-9353-438F-A25E-63F85C43F93B}" type="slidenum">
              <a:rPr lang="en-US" altLang="en-US"/>
              <a:pPr/>
              <a:t>205</a:t>
            </a:fld>
            <a:endParaRPr lang="en-US" altLang="en-US"/>
          </a:p>
        </p:txBody>
      </p:sp>
      <p:sp>
        <p:nvSpPr>
          <p:cNvPr id="943106" name="Rectangle 2"/>
          <p:cNvSpPr>
            <a:spLocks noChangeArrowheads="1" noTextEdit="1"/>
          </p:cNvSpPr>
          <p:nvPr>
            <p:ph type="sldImg"/>
          </p:nvPr>
        </p:nvSpPr>
        <p:spPr>
          <a:ln/>
        </p:spPr>
      </p:sp>
      <p:sp>
        <p:nvSpPr>
          <p:cNvPr id="943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DE1B1E-766C-44F2-B5E9-85A696CDA73A}" type="slidenum">
              <a:rPr lang="en-US" altLang="en-US"/>
              <a:pPr/>
              <a:t>206</a:t>
            </a:fld>
            <a:endParaRPr lang="en-US" altLang="en-US"/>
          </a:p>
        </p:txBody>
      </p:sp>
      <p:sp>
        <p:nvSpPr>
          <p:cNvPr id="945154" name="Rectangle 2"/>
          <p:cNvSpPr>
            <a:spLocks noChangeArrowheads="1" noTextEdit="1"/>
          </p:cNvSpPr>
          <p:nvPr>
            <p:ph type="sldImg"/>
          </p:nvPr>
        </p:nvSpPr>
        <p:spPr>
          <a:ln/>
        </p:spPr>
      </p:sp>
      <p:sp>
        <p:nvSpPr>
          <p:cNvPr id="945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099D07-702B-431F-870E-24EE7050DCB3}" type="slidenum">
              <a:rPr lang="en-US" altLang="en-US"/>
              <a:pPr/>
              <a:t>207</a:t>
            </a:fld>
            <a:endParaRPr lang="en-US" altLang="en-US"/>
          </a:p>
        </p:txBody>
      </p:sp>
      <p:sp>
        <p:nvSpPr>
          <p:cNvPr id="548866" name="Rectangle 2"/>
          <p:cNvSpPr>
            <a:spLocks noChangeArrowheads="1" noTextEdit="1"/>
          </p:cNvSpPr>
          <p:nvPr>
            <p:ph type="sldImg"/>
          </p:nvPr>
        </p:nvSpPr>
        <p:spPr>
          <a:ln/>
        </p:spPr>
      </p:sp>
      <p:sp>
        <p:nvSpPr>
          <p:cNvPr id="548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6346F0-4D51-42EA-89F1-F773DAF9EF36}" type="slidenum">
              <a:rPr lang="en-US" altLang="en-US"/>
              <a:pPr/>
              <a:t>208</a:t>
            </a:fld>
            <a:endParaRPr lang="en-US" altLang="en-US"/>
          </a:p>
        </p:txBody>
      </p:sp>
      <p:sp>
        <p:nvSpPr>
          <p:cNvPr id="947202" name="Rectangle 2"/>
          <p:cNvSpPr>
            <a:spLocks noChangeArrowheads="1" noTextEdit="1"/>
          </p:cNvSpPr>
          <p:nvPr>
            <p:ph type="sldImg"/>
          </p:nvPr>
        </p:nvSpPr>
        <p:spPr>
          <a:ln/>
        </p:spPr>
      </p:sp>
      <p:sp>
        <p:nvSpPr>
          <p:cNvPr id="947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D96638-93D4-407E-9D6A-97A6B6B3AD00}" type="slidenum">
              <a:rPr lang="en-US" altLang="en-US"/>
              <a:pPr/>
              <a:t>26</a:t>
            </a:fld>
            <a:endParaRPr lang="en-US" altLang="en-US"/>
          </a:p>
        </p:txBody>
      </p:sp>
      <p:sp>
        <p:nvSpPr>
          <p:cNvPr id="596994" name="Rectangle 2"/>
          <p:cNvSpPr>
            <a:spLocks noChangeArrowheads="1" noTextEdit="1"/>
          </p:cNvSpPr>
          <p:nvPr>
            <p:ph type="sldImg"/>
          </p:nvPr>
        </p:nvSpPr>
        <p:spPr>
          <a:xfrm>
            <a:off x="1258888" y="720725"/>
            <a:ext cx="4800600" cy="3600450"/>
          </a:xfrm>
          <a:ln/>
        </p:spPr>
      </p:sp>
      <p:sp>
        <p:nvSpPr>
          <p:cNvPr id="596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EEF6A2-872C-4435-A80A-E7A940BBC9A5}" type="slidenum">
              <a:rPr lang="en-US" altLang="en-US"/>
              <a:pPr/>
              <a:t>27</a:t>
            </a:fld>
            <a:endParaRPr lang="en-US" altLang="en-US"/>
          </a:p>
        </p:txBody>
      </p:sp>
      <p:sp>
        <p:nvSpPr>
          <p:cNvPr id="599042" name="Rectangle 2"/>
          <p:cNvSpPr>
            <a:spLocks noChangeArrowheads="1" noTextEdit="1"/>
          </p:cNvSpPr>
          <p:nvPr>
            <p:ph type="sldImg"/>
          </p:nvPr>
        </p:nvSpPr>
        <p:spPr>
          <a:xfrm>
            <a:off x="1258888" y="720725"/>
            <a:ext cx="4800600" cy="3600450"/>
          </a:xfrm>
          <a:ln/>
        </p:spPr>
      </p:sp>
      <p:sp>
        <p:nvSpPr>
          <p:cNvPr id="5990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2DFAD6-F3F6-4216-8EB9-98A3078823E2}" type="slidenum">
              <a:rPr lang="en-US" altLang="en-US"/>
              <a:pPr/>
              <a:t>28</a:t>
            </a:fld>
            <a:endParaRPr lang="en-US" altLang="en-US"/>
          </a:p>
        </p:txBody>
      </p:sp>
      <p:sp>
        <p:nvSpPr>
          <p:cNvPr id="601090" name="Rectangle 2"/>
          <p:cNvSpPr>
            <a:spLocks noChangeArrowheads="1" noTextEdit="1"/>
          </p:cNvSpPr>
          <p:nvPr>
            <p:ph type="sldImg"/>
          </p:nvPr>
        </p:nvSpPr>
        <p:spPr>
          <a:xfrm>
            <a:off x="1258888" y="720725"/>
            <a:ext cx="4800600" cy="3600450"/>
          </a:xfrm>
          <a:ln/>
        </p:spPr>
      </p:sp>
      <p:sp>
        <p:nvSpPr>
          <p:cNvPr id="601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E945B8-4A5E-4A32-B677-610621F45E03}" type="slidenum">
              <a:rPr lang="en-US" altLang="en-US"/>
              <a:pPr/>
              <a:t>29</a:t>
            </a:fld>
            <a:endParaRPr lang="en-US" altLang="en-US"/>
          </a:p>
        </p:txBody>
      </p:sp>
      <p:sp>
        <p:nvSpPr>
          <p:cNvPr id="603138" name="Rectangle 2"/>
          <p:cNvSpPr>
            <a:spLocks noChangeArrowheads="1" noTextEdit="1"/>
          </p:cNvSpPr>
          <p:nvPr>
            <p:ph type="sldImg"/>
          </p:nvPr>
        </p:nvSpPr>
        <p:spPr>
          <a:xfrm>
            <a:off x="1258888" y="720725"/>
            <a:ext cx="4800600" cy="3600450"/>
          </a:xfrm>
          <a:ln/>
        </p:spPr>
      </p:sp>
      <p:sp>
        <p:nvSpPr>
          <p:cNvPr id="603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BC2FFF-18D8-46A1-B84F-E6DCABDD9CD3}" type="slidenum">
              <a:rPr lang="en-US" altLang="en-US"/>
              <a:pPr/>
              <a:t>30</a:t>
            </a:fld>
            <a:endParaRPr lang="en-US" altLang="en-US"/>
          </a:p>
        </p:txBody>
      </p:sp>
      <p:sp>
        <p:nvSpPr>
          <p:cNvPr id="605186" name="Rectangle 2"/>
          <p:cNvSpPr>
            <a:spLocks noChangeArrowheads="1" noTextEdit="1"/>
          </p:cNvSpPr>
          <p:nvPr>
            <p:ph type="sldImg"/>
          </p:nvPr>
        </p:nvSpPr>
        <p:spPr>
          <a:xfrm>
            <a:off x="1258888" y="720725"/>
            <a:ext cx="4800600" cy="3600450"/>
          </a:xfrm>
          <a:ln/>
        </p:spPr>
      </p:sp>
      <p:sp>
        <p:nvSpPr>
          <p:cNvPr id="605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344C6F-C2E4-4C7F-8B1D-564CE45570F4}" type="slidenum">
              <a:rPr lang="en-US" altLang="en-US"/>
              <a:pPr/>
              <a:t>31</a:t>
            </a:fld>
            <a:endParaRPr lang="en-US" altLang="en-US"/>
          </a:p>
        </p:txBody>
      </p:sp>
      <p:sp>
        <p:nvSpPr>
          <p:cNvPr id="607234" name="Rectangle 2"/>
          <p:cNvSpPr>
            <a:spLocks noChangeArrowheads="1" noTextEdit="1"/>
          </p:cNvSpPr>
          <p:nvPr>
            <p:ph type="sldImg"/>
          </p:nvPr>
        </p:nvSpPr>
        <p:spPr>
          <a:xfrm>
            <a:off x="1258888" y="720725"/>
            <a:ext cx="4800600" cy="3600450"/>
          </a:xfrm>
          <a:ln/>
        </p:spPr>
      </p:sp>
      <p:sp>
        <p:nvSpPr>
          <p:cNvPr id="607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A2955C-6E23-4F79-B778-9B66DDFE5E08}" type="slidenum">
              <a:rPr lang="en-US" altLang="en-US"/>
              <a:pPr/>
              <a:t>32</a:t>
            </a:fld>
            <a:endParaRPr lang="en-US" altLang="en-US"/>
          </a:p>
        </p:txBody>
      </p:sp>
      <p:sp>
        <p:nvSpPr>
          <p:cNvPr id="609282" name="Rectangle 2"/>
          <p:cNvSpPr>
            <a:spLocks noChangeArrowheads="1" noTextEdit="1"/>
          </p:cNvSpPr>
          <p:nvPr>
            <p:ph type="sldImg"/>
          </p:nvPr>
        </p:nvSpPr>
        <p:spPr>
          <a:xfrm>
            <a:off x="1258888" y="720725"/>
            <a:ext cx="4800600" cy="3600450"/>
          </a:xfrm>
          <a:ln/>
        </p:spPr>
      </p:sp>
      <p:sp>
        <p:nvSpPr>
          <p:cNvPr id="609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22579A-672D-4B6B-9EF5-5D6804FB7449}" type="slidenum">
              <a:rPr lang="en-US" altLang="en-US"/>
              <a:pPr/>
              <a:t>33</a:t>
            </a:fld>
            <a:endParaRPr lang="en-US" altLang="en-US"/>
          </a:p>
        </p:txBody>
      </p:sp>
      <p:sp>
        <p:nvSpPr>
          <p:cNvPr id="611330" name="Rectangle 2"/>
          <p:cNvSpPr>
            <a:spLocks noChangeArrowheads="1" noTextEdit="1"/>
          </p:cNvSpPr>
          <p:nvPr>
            <p:ph type="sldImg"/>
          </p:nvPr>
        </p:nvSpPr>
        <p:spPr>
          <a:xfrm>
            <a:off x="1258888" y="720725"/>
            <a:ext cx="4800600" cy="3600450"/>
          </a:xfrm>
          <a:ln/>
        </p:spPr>
      </p:sp>
      <p:sp>
        <p:nvSpPr>
          <p:cNvPr id="611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3E20C8-2372-413F-A737-C38E256D1472}" type="slidenum">
              <a:rPr lang="en-US" altLang="en-US"/>
              <a:pPr/>
              <a:t>34</a:t>
            </a:fld>
            <a:endParaRPr lang="en-US" altLang="en-US"/>
          </a:p>
        </p:txBody>
      </p:sp>
      <p:sp>
        <p:nvSpPr>
          <p:cNvPr id="613378" name="Rectangle 2"/>
          <p:cNvSpPr>
            <a:spLocks noChangeArrowheads="1" noTextEdit="1"/>
          </p:cNvSpPr>
          <p:nvPr>
            <p:ph type="sldImg"/>
          </p:nvPr>
        </p:nvSpPr>
        <p:spPr>
          <a:xfrm>
            <a:off x="1258888" y="720725"/>
            <a:ext cx="4800600" cy="3600450"/>
          </a:xfrm>
          <a:ln/>
        </p:spPr>
      </p:sp>
      <p:sp>
        <p:nvSpPr>
          <p:cNvPr id="6133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332DEE-3040-4DDE-8CA2-1F99F6D5F8EA}" type="slidenum">
              <a:rPr lang="en-US" altLang="en-US"/>
              <a:pPr/>
              <a:t>8</a:t>
            </a:fld>
            <a:endParaRPr lang="en-US" altLang="en-US"/>
          </a:p>
        </p:txBody>
      </p:sp>
      <p:sp>
        <p:nvSpPr>
          <p:cNvPr id="560130" name="Rectangle 2"/>
          <p:cNvSpPr>
            <a:spLocks noChangeArrowheads="1" noTextEdit="1"/>
          </p:cNvSpPr>
          <p:nvPr>
            <p:ph type="sldImg"/>
          </p:nvPr>
        </p:nvSpPr>
        <p:spPr>
          <a:xfrm>
            <a:off x="1258888" y="720725"/>
            <a:ext cx="4800600" cy="3600450"/>
          </a:xfrm>
          <a:ln/>
        </p:spPr>
      </p:sp>
      <p:sp>
        <p:nvSpPr>
          <p:cNvPr id="560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3B6367-3A00-4B0D-A084-EAEAE73A8FD8}" type="slidenum">
              <a:rPr lang="en-US" altLang="en-US"/>
              <a:pPr/>
              <a:t>35</a:t>
            </a:fld>
            <a:endParaRPr lang="en-US" altLang="en-US"/>
          </a:p>
        </p:txBody>
      </p:sp>
      <p:sp>
        <p:nvSpPr>
          <p:cNvPr id="615426" name="Rectangle 2"/>
          <p:cNvSpPr>
            <a:spLocks noChangeArrowheads="1" noTextEdit="1"/>
          </p:cNvSpPr>
          <p:nvPr>
            <p:ph type="sldImg"/>
          </p:nvPr>
        </p:nvSpPr>
        <p:spPr>
          <a:xfrm>
            <a:off x="1258888" y="720725"/>
            <a:ext cx="4800600" cy="3600450"/>
          </a:xfrm>
          <a:ln/>
        </p:spPr>
      </p:sp>
      <p:sp>
        <p:nvSpPr>
          <p:cNvPr id="615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61379-A429-4477-8F75-507427AEE39B}" type="slidenum">
              <a:rPr lang="en-US" altLang="en-US"/>
              <a:pPr/>
              <a:t>36</a:t>
            </a:fld>
            <a:endParaRPr lang="en-US" altLang="en-US"/>
          </a:p>
        </p:txBody>
      </p:sp>
      <p:sp>
        <p:nvSpPr>
          <p:cNvPr id="617474" name="Rectangle 2"/>
          <p:cNvSpPr>
            <a:spLocks noChangeArrowheads="1" noTextEdit="1"/>
          </p:cNvSpPr>
          <p:nvPr>
            <p:ph type="sldImg"/>
          </p:nvPr>
        </p:nvSpPr>
        <p:spPr>
          <a:xfrm>
            <a:off x="1258888" y="720725"/>
            <a:ext cx="4800600" cy="3600450"/>
          </a:xfrm>
          <a:ln/>
        </p:spPr>
      </p:sp>
      <p:sp>
        <p:nvSpPr>
          <p:cNvPr id="617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5B53FD-2786-40BF-9E48-2A72CACD88C9}" type="slidenum">
              <a:rPr lang="en-US" altLang="en-US"/>
              <a:pPr/>
              <a:t>37</a:t>
            </a:fld>
            <a:endParaRPr lang="en-US" altLang="en-US"/>
          </a:p>
        </p:txBody>
      </p:sp>
      <p:sp>
        <p:nvSpPr>
          <p:cNvPr id="619522" name="Rectangle 2"/>
          <p:cNvSpPr>
            <a:spLocks noChangeArrowheads="1" noTextEdit="1"/>
          </p:cNvSpPr>
          <p:nvPr>
            <p:ph type="sldImg"/>
          </p:nvPr>
        </p:nvSpPr>
        <p:spPr>
          <a:xfrm>
            <a:off x="1258888" y="720725"/>
            <a:ext cx="4800600" cy="3600450"/>
          </a:xfrm>
          <a:ln/>
        </p:spPr>
      </p:sp>
      <p:sp>
        <p:nvSpPr>
          <p:cNvPr id="619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E01E51-C330-486A-874C-570F5E1E6808}" type="slidenum">
              <a:rPr lang="en-US" altLang="en-US"/>
              <a:pPr/>
              <a:t>38</a:t>
            </a:fld>
            <a:endParaRPr lang="en-US" altLang="en-US"/>
          </a:p>
        </p:txBody>
      </p:sp>
      <p:sp>
        <p:nvSpPr>
          <p:cNvPr id="621570" name="Rectangle 2"/>
          <p:cNvSpPr>
            <a:spLocks noChangeArrowheads="1" noTextEdit="1"/>
          </p:cNvSpPr>
          <p:nvPr>
            <p:ph type="sldImg"/>
          </p:nvPr>
        </p:nvSpPr>
        <p:spPr>
          <a:xfrm>
            <a:off x="1258888" y="720725"/>
            <a:ext cx="4800600" cy="3600450"/>
          </a:xfrm>
          <a:ln/>
        </p:spPr>
      </p:sp>
      <p:sp>
        <p:nvSpPr>
          <p:cNvPr id="6215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6FB5B1-4E3B-4CDB-BE2A-0DDADB25FCEE}" type="slidenum">
              <a:rPr lang="en-US" altLang="en-US"/>
              <a:pPr/>
              <a:t>39</a:t>
            </a:fld>
            <a:endParaRPr lang="en-US" altLang="en-US"/>
          </a:p>
        </p:txBody>
      </p:sp>
      <p:sp>
        <p:nvSpPr>
          <p:cNvPr id="623618" name="Rectangle 2"/>
          <p:cNvSpPr>
            <a:spLocks noChangeArrowheads="1" noTextEdit="1"/>
          </p:cNvSpPr>
          <p:nvPr>
            <p:ph type="sldImg"/>
          </p:nvPr>
        </p:nvSpPr>
        <p:spPr>
          <a:xfrm>
            <a:off x="1258888" y="720725"/>
            <a:ext cx="4800600" cy="3600450"/>
          </a:xfrm>
          <a:ln/>
        </p:spPr>
      </p:sp>
      <p:sp>
        <p:nvSpPr>
          <p:cNvPr id="6236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7888F4-0872-464B-83C4-26078D9763E8}" type="slidenum">
              <a:rPr lang="en-US" altLang="en-US"/>
              <a:pPr/>
              <a:t>40</a:t>
            </a:fld>
            <a:endParaRPr lang="en-US" altLang="en-US"/>
          </a:p>
        </p:txBody>
      </p:sp>
      <p:sp>
        <p:nvSpPr>
          <p:cNvPr id="625666" name="Rectangle 2"/>
          <p:cNvSpPr>
            <a:spLocks noChangeArrowheads="1" noTextEdit="1"/>
          </p:cNvSpPr>
          <p:nvPr>
            <p:ph type="sldImg"/>
          </p:nvPr>
        </p:nvSpPr>
        <p:spPr>
          <a:xfrm>
            <a:off x="1258888" y="720725"/>
            <a:ext cx="4800600" cy="3600450"/>
          </a:xfrm>
          <a:ln/>
        </p:spPr>
      </p:sp>
      <p:sp>
        <p:nvSpPr>
          <p:cNvPr id="6256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BF26A1-E63E-4962-8CC9-58909A2018F7}" type="slidenum">
              <a:rPr lang="en-US" altLang="en-US"/>
              <a:pPr/>
              <a:t>41</a:t>
            </a:fld>
            <a:endParaRPr lang="en-US" altLang="en-US"/>
          </a:p>
        </p:txBody>
      </p:sp>
      <p:sp>
        <p:nvSpPr>
          <p:cNvPr id="627714" name="Rectangle 2"/>
          <p:cNvSpPr>
            <a:spLocks noChangeArrowheads="1" noTextEdit="1"/>
          </p:cNvSpPr>
          <p:nvPr>
            <p:ph type="sldImg"/>
          </p:nvPr>
        </p:nvSpPr>
        <p:spPr>
          <a:xfrm>
            <a:off x="1258888" y="720725"/>
            <a:ext cx="4800600" cy="3600450"/>
          </a:xfrm>
          <a:ln/>
        </p:spPr>
      </p:sp>
      <p:sp>
        <p:nvSpPr>
          <p:cNvPr id="6277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255685-70DB-41C3-9BE2-4BFD47A0B91B}" type="slidenum">
              <a:rPr lang="en-US" altLang="en-US"/>
              <a:pPr/>
              <a:t>42</a:t>
            </a:fld>
            <a:endParaRPr lang="en-US" altLang="en-US"/>
          </a:p>
        </p:txBody>
      </p:sp>
      <p:sp>
        <p:nvSpPr>
          <p:cNvPr id="629762" name="Rectangle 2"/>
          <p:cNvSpPr>
            <a:spLocks noChangeArrowheads="1" noTextEdit="1"/>
          </p:cNvSpPr>
          <p:nvPr>
            <p:ph type="sldImg"/>
          </p:nvPr>
        </p:nvSpPr>
        <p:spPr>
          <a:xfrm>
            <a:off x="1258888" y="720725"/>
            <a:ext cx="4800600" cy="3600450"/>
          </a:xfrm>
          <a:ln/>
        </p:spPr>
      </p:sp>
      <p:sp>
        <p:nvSpPr>
          <p:cNvPr id="6297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0E7D4F-0437-4C04-97A1-FCF068C1CBB0}" type="slidenum">
              <a:rPr lang="en-US" altLang="en-US"/>
              <a:pPr/>
              <a:t>43</a:t>
            </a:fld>
            <a:endParaRPr lang="en-US" altLang="en-US"/>
          </a:p>
        </p:txBody>
      </p:sp>
      <p:sp>
        <p:nvSpPr>
          <p:cNvPr id="631810" name="Rectangle 2"/>
          <p:cNvSpPr>
            <a:spLocks noChangeArrowheads="1" noTextEdit="1"/>
          </p:cNvSpPr>
          <p:nvPr>
            <p:ph type="sldImg"/>
          </p:nvPr>
        </p:nvSpPr>
        <p:spPr>
          <a:xfrm>
            <a:off x="1258888" y="720725"/>
            <a:ext cx="4800600" cy="3600450"/>
          </a:xfrm>
          <a:ln/>
        </p:spPr>
      </p:sp>
      <p:sp>
        <p:nvSpPr>
          <p:cNvPr id="6318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01E145-AA8C-4BB0-B98E-FAD25990D338}" type="slidenum">
              <a:rPr lang="en-US" altLang="en-US"/>
              <a:pPr/>
              <a:t>44</a:t>
            </a:fld>
            <a:endParaRPr lang="en-US" altLang="en-US"/>
          </a:p>
        </p:txBody>
      </p:sp>
      <p:sp>
        <p:nvSpPr>
          <p:cNvPr id="633858" name="Rectangle 2"/>
          <p:cNvSpPr>
            <a:spLocks noChangeArrowheads="1" noTextEdit="1"/>
          </p:cNvSpPr>
          <p:nvPr>
            <p:ph type="sldImg"/>
          </p:nvPr>
        </p:nvSpPr>
        <p:spPr>
          <a:xfrm>
            <a:off x="1258888" y="720725"/>
            <a:ext cx="4800600" cy="3600450"/>
          </a:xfrm>
          <a:ln/>
        </p:spPr>
      </p:sp>
      <p:sp>
        <p:nvSpPr>
          <p:cNvPr id="633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632316-320D-43B8-9E24-75CDF179E770}" type="slidenum">
              <a:rPr lang="en-US" altLang="en-US"/>
              <a:pPr/>
              <a:t>9</a:t>
            </a:fld>
            <a:endParaRPr lang="en-US" altLang="en-US"/>
          </a:p>
        </p:txBody>
      </p:sp>
      <p:sp>
        <p:nvSpPr>
          <p:cNvPr id="562178" name="Rectangle 2"/>
          <p:cNvSpPr>
            <a:spLocks noChangeArrowheads="1" noTextEdit="1"/>
          </p:cNvSpPr>
          <p:nvPr>
            <p:ph type="sldImg"/>
          </p:nvPr>
        </p:nvSpPr>
        <p:spPr>
          <a:xfrm>
            <a:off x="1258888" y="720725"/>
            <a:ext cx="4800600" cy="3600450"/>
          </a:xfrm>
          <a:ln/>
        </p:spPr>
      </p:sp>
      <p:sp>
        <p:nvSpPr>
          <p:cNvPr id="562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43B1D0-775B-40BA-AC01-66FAF6D25679}" type="slidenum">
              <a:rPr lang="en-US" altLang="en-US"/>
              <a:pPr/>
              <a:t>45</a:t>
            </a:fld>
            <a:endParaRPr lang="en-US" altLang="en-US"/>
          </a:p>
        </p:txBody>
      </p:sp>
      <p:sp>
        <p:nvSpPr>
          <p:cNvPr id="635906" name="Rectangle 2"/>
          <p:cNvSpPr>
            <a:spLocks noChangeArrowheads="1" noTextEdit="1"/>
          </p:cNvSpPr>
          <p:nvPr>
            <p:ph type="sldImg"/>
          </p:nvPr>
        </p:nvSpPr>
        <p:spPr>
          <a:xfrm>
            <a:off x="1258888" y="720725"/>
            <a:ext cx="4800600" cy="3600450"/>
          </a:xfrm>
          <a:ln/>
        </p:spPr>
      </p:sp>
      <p:sp>
        <p:nvSpPr>
          <p:cNvPr id="6359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82D7FB-A9FD-4801-BFFE-3EBDA7BDB629}" type="slidenum">
              <a:rPr lang="en-US" altLang="en-US"/>
              <a:pPr/>
              <a:t>46</a:t>
            </a:fld>
            <a:endParaRPr lang="en-US" altLang="en-US"/>
          </a:p>
        </p:txBody>
      </p:sp>
      <p:sp>
        <p:nvSpPr>
          <p:cNvPr id="637954" name="Rectangle 2"/>
          <p:cNvSpPr>
            <a:spLocks noChangeArrowheads="1" noTextEdit="1"/>
          </p:cNvSpPr>
          <p:nvPr>
            <p:ph type="sldImg"/>
          </p:nvPr>
        </p:nvSpPr>
        <p:spPr>
          <a:xfrm>
            <a:off x="1258888" y="720725"/>
            <a:ext cx="4800600" cy="3600450"/>
          </a:xfrm>
          <a:ln/>
        </p:spPr>
      </p:sp>
      <p:sp>
        <p:nvSpPr>
          <p:cNvPr id="6379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BA95EE-71E4-4CF2-93DF-30DB4EFA2892}" type="slidenum">
              <a:rPr lang="en-US" altLang="en-US"/>
              <a:pPr/>
              <a:t>47</a:t>
            </a:fld>
            <a:endParaRPr lang="en-US" altLang="en-US"/>
          </a:p>
        </p:txBody>
      </p:sp>
      <p:sp>
        <p:nvSpPr>
          <p:cNvPr id="640002" name="Rectangle 2"/>
          <p:cNvSpPr>
            <a:spLocks noChangeArrowheads="1" noTextEdit="1"/>
          </p:cNvSpPr>
          <p:nvPr>
            <p:ph type="sldImg"/>
          </p:nvPr>
        </p:nvSpPr>
        <p:spPr>
          <a:xfrm>
            <a:off x="1258888" y="720725"/>
            <a:ext cx="4800600" cy="3600450"/>
          </a:xfrm>
          <a:ln/>
        </p:spPr>
      </p:sp>
      <p:sp>
        <p:nvSpPr>
          <p:cNvPr id="6400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28D3CB-B2D3-4588-97AE-8BC032239396}" type="slidenum">
              <a:rPr lang="en-US" altLang="en-US"/>
              <a:pPr/>
              <a:t>48</a:t>
            </a:fld>
            <a:endParaRPr lang="en-US" altLang="en-US"/>
          </a:p>
        </p:txBody>
      </p:sp>
      <p:sp>
        <p:nvSpPr>
          <p:cNvPr id="642050" name="Rectangle 2"/>
          <p:cNvSpPr>
            <a:spLocks noChangeArrowheads="1" noTextEdit="1"/>
          </p:cNvSpPr>
          <p:nvPr>
            <p:ph type="sldImg"/>
          </p:nvPr>
        </p:nvSpPr>
        <p:spPr>
          <a:xfrm>
            <a:off x="1258888" y="720725"/>
            <a:ext cx="4800600" cy="3600450"/>
          </a:xfrm>
          <a:ln/>
        </p:spPr>
      </p:sp>
      <p:sp>
        <p:nvSpPr>
          <p:cNvPr id="642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FFBA28-6D3B-444F-8E40-9CFAACBBB9D1}" type="slidenum">
              <a:rPr lang="en-US" altLang="en-US"/>
              <a:pPr/>
              <a:t>49</a:t>
            </a:fld>
            <a:endParaRPr lang="en-US" altLang="en-US"/>
          </a:p>
        </p:txBody>
      </p:sp>
      <p:sp>
        <p:nvSpPr>
          <p:cNvPr id="644098" name="Rectangle 2"/>
          <p:cNvSpPr>
            <a:spLocks noChangeArrowheads="1" noTextEdit="1"/>
          </p:cNvSpPr>
          <p:nvPr>
            <p:ph type="sldImg"/>
          </p:nvPr>
        </p:nvSpPr>
        <p:spPr>
          <a:xfrm>
            <a:off x="1258888" y="720725"/>
            <a:ext cx="4800600" cy="3600450"/>
          </a:xfrm>
          <a:ln/>
        </p:spPr>
      </p:sp>
      <p:sp>
        <p:nvSpPr>
          <p:cNvPr id="644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41D618-E39E-4746-9882-F2DCA8A03D96}" type="slidenum">
              <a:rPr lang="en-US" altLang="en-US"/>
              <a:pPr/>
              <a:t>50</a:t>
            </a:fld>
            <a:endParaRPr lang="en-US" altLang="en-US"/>
          </a:p>
        </p:txBody>
      </p:sp>
      <p:sp>
        <p:nvSpPr>
          <p:cNvPr id="646146" name="Rectangle 2"/>
          <p:cNvSpPr>
            <a:spLocks noChangeArrowheads="1" noTextEdit="1"/>
          </p:cNvSpPr>
          <p:nvPr>
            <p:ph type="sldImg"/>
          </p:nvPr>
        </p:nvSpPr>
        <p:spPr>
          <a:xfrm>
            <a:off x="1258888" y="720725"/>
            <a:ext cx="4800600" cy="3600450"/>
          </a:xfrm>
          <a:ln/>
        </p:spPr>
      </p:sp>
      <p:sp>
        <p:nvSpPr>
          <p:cNvPr id="646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1AFB03-8CE4-45C1-81C7-AF17085A0F9C}" type="slidenum">
              <a:rPr lang="en-US" altLang="en-US"/>
              <a:pPr/>
              <a:t>51</a:t>
            </a:fld>
            <a:endParaRPr lang="en-US" altLang="en-US"/>
          </a:p>
        </p:txBody>
      </p:sp>
      <p:sp>
        <p:nvSpPr>
          <p:cNvPr id="648194" name="Rectangle 2"/>
          <p:cNvSpPr>
            <a:spLocks noChangeArrowheads="1" noTextEdit="1"/>
          </p:cNvSpPr>
          <p:nvPr>
            <p:ph type="sldImg"/>
          </p:nvPr>
        </p:nvSpPr>
        <p:spPr>
          <a:xfrm>
            <a:off x="1258888" y="720725"/>
            <a:ext cx="4800600" cy="3600450"/>
          </a:xfrm>
          <a:ln/>
        </p:spPr>
      </p:sp>
      <p:sp>
        <p:nvSpPr>
          <p:cNvPr id="648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BCFDC6-9514-4840-8897-6D7BC315DC81}" type="slidenum">
              <a:rPr lang="en-US" altLang="en-US"/>
              <a:pPr/>
              <a:t>52</a:t>
            </a:fld>
            <a:endParaRPr lang="en-US" altLang="en-US"/>
          </a:p>
        </p:txBody>
      </p:sp>
      <p:sp>
        <p:nvSpPr>
          <p:cNvPr id="650242" name="Rectangle 2"/>
          <p:cNvSpPr>
            <a:spLocks noChangeArrowheads="1" noTextEdit="1"/>
          </p:cNvSpPr>
          <p:nvPr>
            <p:ph type="sldImg"/>
          </p:nvPr>
        </p:nvSpPr>
        <p:spPr>
          <a:xfrm>
            <a:off x="1258888" y="720725"/>
            <a:ext cx="4800600" cy="3600450"/>
          </a:xfrm>
          <a:ln/>
        </p:spPr>
      </p:sp>
      <p:sp>
        <p:nvSpPr>
          <p:cNvPr id="650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54D3D6-2979-4CC7-B247-AAF79CFC8DAE}" type="slidenum">
              <a:rPr lang="en-US" altLang="en-US"/>
              <a:pPr/>
              <a:t>53</a:t>
            </a:fld>
            <a:endParaRPr lang="en-US" altLang="en-US"/>
          </a:p>
        </p:txBody>
      </p:sp>
      <p:sp>
        <p:nvSpPr>
          <p:cNvPr id="652290" name="Rectangle 2"/>
          <p:cNvSpPr>
            <a:spLocks noChangeArrowheads="1" noTextEdit="1"/>
          </p:cNvSpPr>
          <p:nvPr>
            <p:ph type="sldImg"/>
          </p:nvPr>
        </p:nvSpPr>
        <p:spPr>
          <a:xfrm>
            <a:off x="1258888" y="720725"/>
            <a:ext cx="4800600" cy="3600450"/>
          </a:xfrm>
          <a:ln/>
        </p:spPr>
      </p:sp>
      <p:sp>
        <p:nvSpPr>
          <p:cNvPr id="652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3D1AC9-29A7-43E7-B58B-99F13F5C064E}" type="slidenum">
              <a:rPr lang="en-US" altLang="en-US"/>
              <a:pPr/>
              <a:t>54</a:t>
            </a:fld>
            <a:endParaRPr lang="en-US" altLang="en-US"/>
          </a:p>
        </p:txBody>
      </p:sp>
      <p:sp>
        <p:nvSpPr>
          <p:cNvPr id="654338" name="Rectangle 2"/>
          <p:cNvSpPr>
            <a:spLocks noChangeArrowheads="1" noTextEdit="1"/>
          </p:cNvSpPr>
          <p:nvPr>
            <p:ph type="sldImg"/>
          </p:nvPr>
        </p:nvSpPr>
        <p:spPr>
          <a:xfrm>
            <a:off x="1258888" y="720725"/>
            <a:ext cx="4800600" cy="3600450"/>
          </a:xfrm>
          <a:ln/>
        </p:spPr>
      </p:sp>
      <p:sp>
        <p:nvSpPr>
          <p:cNvPr id="654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98D988-F0C9-4C7C-ABD9-62540374CEA3}" type="slidenum">
              <a:rPr lang="en-US" altLang="en-US"/>
              <a:pPr/>
              <a:t>10</a:t>
            </a:fld>
            <a:endParaRPr lang="en-US" altLang="en-US"/>
          </a:p>
        </p:txBody>
      </p:sp>
      <p:sp>
        <p:nvSpPr>
          <p:cNvPr id="564226" name="Rectangle 2"/>
          <p:cNvSpPr>
            <a:spLocks noChangeArrowheads="1" noTextEdit="1"/>
          </p:cNvSpPr>
          <p:nvPr>
            <p:ph type="sldImg"/>
          </p:nvPr>
        </p:nvSpPr>
        <p:spPr>
          <a:xfrm>
            <a:off x="1258888" y="720725"/>
            <a:ext cx="4800600" cy="3600450"/>
          </a:xfrm>
          <a:ln/>
        </p:spPr>
      </p:sp>
      <p:sp>
        <p:nvSpPr>
          <p:cNvPr id="564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E0685B-0930-4768-BF8E-C0FD1F434E49}" type="slidenum">
              <a:rPr lang="en-US" altLang="en-US"/>
              <a:pPr/>
              <a:t>55</a:t>
            </a:fld>
            <a:endParaRPr lang="en-US" altLang="en-US"/>
          </a:p>
        </p:txBody>
      </p:sp>
      <p:sp>
        <p:nvSpPr>
          <p:cNvPr id="656386" name="Rectangle 2"/>
          <p:cNvSpPr>
            <a:spLocks noChangeArrowheads="1" noTextEdit="1"/>
          </p:cNvSpPr>
          <p:nvPr>
            <p:ph type="sldImg"/>
          </p:nvPr>
        </p:nvSpPr>
        <p:spPr>
          <a:xfrm>
            <a:off x="1258888" y="720725"/>
            <a:ext cx="4800600" cy="3600450"/>
          </a:xfrm>
          <a:ln/>
        </p:spPr>
      </p:sp>
      <p:sp>
        <p:nvSpPr>
          <p:cNvPr id="656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0E672D-24DC-4F9A-91A1-EDA454068F3F}" type="slidenum">
              <a:rPr lang="en-US" altLang="en-US"/>
              <a:pPr/>
              <a:t>56</a:t>
            </a:fld>
            <a:endParaRPr lang="en-US" altLang="en-US"/>
          </a:p>
        </p:txBody>
      </p:sp>
      <p:sp>
        <p:nvSpPr>
          <p:cNvPr id="658434" name="Rectangle 2"/>
          <p:cNvSpPr>
            <a:spLocks noChangeArrowheads="1" noTextEdit="1"/>
          </p:cNvSpPr>
          <p:nvPr>
            <p:ph type="sldImg"/>
          </p:nvPr>
        </p:nvSpPr>
        <p:spPr>
          <a:xfrm>
            <a:off x="1258888" y="720725"/>
            <a:ext cx="4800600" cy="3600450"/>
          </a:xfrm>
          <a:ln/>
        </p:spPr>
      </p:sp>
      <p:sp>
        <p:nvSpPr>
          <p:cNvPr id="658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F976F4-FBBB-4073-A609-05F9F1AAD80B}" type="slidenum">
              <a:rPr lang="en-US" altLang="en-US"/>
              <a:pPr/>
              <a:t>57</a:t>
            </a:fld>
            <a:endParaRPr lang="en-US" altLang="en-US"/>
          </a:p>
        </p:txBody>
      </p:sp>
      <p:sp>
        <p:nvSpPr>
          <p:cNvPr id="660482" name="Rectangle 2"/>
          <p:cNvSpPr>
            <a:spLocks noChangeArrowheads="1" noTextEdit="1"/>
          </p:cNvSpPr>
          <p:nvPr>
            <p:ph type="sldImg"/>
          </p:nvPr>
        </p:nvSpPr>
        <p:spPr>
          <a:xfrm>
            <a:off x="1258888" y="720725"/>
            <a:ext cx="4800600" cy="3600450"/>
          </a:xfrm>
          <a:ln/>
        </p:spPr>
      </p:sp>
      <p:sp>
        <p:nvSpPr>
          <p:cNvPr id="660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099E7F-C71A-4E07-B7BF-407263573959}" type="slidenum">
              <a:rPr lang="en-US" altLang="en-US"/>
              <a:pPr/>
              <a:t>58</a:t>
            </a:fld>
            <a:endParaRPr lang="en-US" altLang="en-US"/>
          </a:p>
        </p:txBody>
      </p:sp>
      <p:sp>
        <p:nvSpPr>
          <p:cNvPr id="662530" name="Rectangle 2"/>
          <p:cNvSpPr>
            <a:spLocks noChangeArrowheads="1" noTextEdit="1"/>
          </p:cNvSpPr>
          <p:nvPr>
            <p:ph type="sldImg"/>
          </p:nvPr>
        </p:nvSpPr>
        <p:spPr>
          <a:xfrm>
            <a:off x="1258888" y="720725"/>
            <a:ext cx="4800600" cy="3600450"/>
          </a:xfrm>
          <a:ln/>
        </p:spPr>
      </p:sp>
      <p:sp>
        <p:nvSpPr>
          <p:cNvPr id="662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EAE602-4034-490B-BA3D-CB519691FB8E}" type="slidenum">
              <a:rPr lang="en-US" altLang="en-US"/>
              <a:pPr/>
              <a:t>59</a:t>
            </a:fld>
            <a:endParaRPr lang="en-US" altLang="en-US"/>
          </a:p>
        </p:txBody>
      </p:sp>
      <p:sp>
        <p:nvSpPr>
          <p:cNvPr id="664578" name="Rectangle 2"/>
          <p:cNvSpPr>
            <a:spLocks noChangeArrowheads="1" noTextEdit="1"/>
          </p:cNvSpPr>
          <p:nvPr>
            <p:ph type="sldImg"/>
          </p:nvPr>
        </p:nvSpPr>
        <p:spPr>
          <a:xfrm>
            <a:off x="1258888" y="720725"/>
            <a:ext cx="4800600" cy="3600450"/>
          </a:xfrm>
          <a:ln/>
        </p:spPr>
      </p:sp>
      <p:sp>
        <p:nvSpPr>
          <p:cNvPr id="664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05EA00-D381-49E7-8A5C-ABA294913DD8}" type="slidenum">
              <a:rPr lang="en-US" altLang="en-US"/>
              <a:pPr/>
              <a:t>60</a:t>
            </a:fld>
            <a:endParaRPr lang="en-US" altLang="en-US"/>
          </a:p>
        </p:txBody>
      </p:sp>
      <p:sp>
        <p:nvSpPr>
          <p:cNvPr id="666626" name="Rectangle 2"/>
          <p:cNvSpPr>
            <a:spLocks noChangeArrowheads="1" noTextEdit="1"/>
          </p:cNvSpPr>
          <p:nvPr>
            <p:ph type="sldImg"/>
          </p:nvPr>
        </p:nvSpPr>
        <p:spPr>
          <a:xfrm>
            <a:off x="1258888" y="720725"/>
            <a:ext cx="4800600" cy="3600450"/>
          </a:xfrm>
          <a:ln/>
        </p:spPr>
      </p:sp>
      <p:sp>
        <p:nvSpPr>
          <p:cNvPr id="666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654BD2-BF5E-48DE-9FD8-F9C39CE0712C}" type="slidenum">
              <a:rPr lang="en-US" altLang="en-US"/>
              <a:pPr/>
              <a:t>61</a:t>
            </a:fld>
            <a:endParaRPr lang="en-US" altLang="en-US"/>
          </a:p>
        </p:txBody>
      </p:sp>
      <p:sp>
        <p:nvSpPr>
          <p:cNvPr id="668674" name="Rectangle 2"/>
          <p:cNvSpPr>
            <a:spLocks noChangeArrowheads="1" noTextEdit="1"/>
          </p:cNvSpPr>
          <p:nvPr>
            <p:ph type="sldImg"/>
          </p:nvPr>
        </p:nvSpPr>
        <p:spPr>
          <a:xfrm>
            <a:off x="1258888" y="720725"/>
            <a:ext cx="4800600" cy="3600450"/>
          </a:xfrm>
          <a:ln/>
        </p:spPr>
      </p:sp>
      <p:sp>
        <p:nvSpPr>
          <p:cNvPr id="668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87DEFF-7FE5-4F09-A803-A8411B1BA49B}" type="slidenum">
              <a:rPr lang="en-US" altLang="en-US"/>
              <a:pPr/>
              <a:t>62</a:t>
            </a:fld>
            <a:endParaRPr lang="en-US" altLang="en-US"/>
          </a:p>
        </p:txBody>
      </p:sp>
      <p:sp>
        <p:nvSpPr>
          <p:cNvPr id="670722" name="Rectangle 2"/>
          <p:cNvSpPr>
            <a:spLocks noChangeArrowheads="1" noTextEdit="1"/>
          </p:cNvSpPr>
          <p:nvPr>
            <p:ph type="sldImg"/>
          </p:nvPr>
        </p:nvSpPr>
        <p:spPr>
          <a:xfrm>
            <a:off x="1258888" y="720725"/>
            <a:ext cx="4800600" cy="3600450"/>
          </a:xfrm>
          <a:ln/>
        </p:spPr>
      </p:sp>
      <p:sp>
        <p:nvSpPr>
          <p:cNvPr id="670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6AF3F4-AF3C-4A54-B147-4328AD4C8811}" type="slidenum">
              <a:rPr lang="en-US" altLang="en-US"/>
              <a:pPr/>
              <a:t>63</a:t>
            </a:fld>
            <a:endParaRPr lang="en-US" altLang="en-US"/>
          </a:p>
        </p:txBody>
      </p:sp>
      <p:sp>
        <p:nvSpPr>
          <p:cNvPr id="672770" name="Rectangle 2"/>
          <p:cNvSpPr>
            <a:spLocks noChangeArrowheads="1" noTextEdit="1"/>
          </p:cNvSpPr>
          <p:nvPr>
            <p:ph type="sldImg"/>
          </p:nvPr>
        </p:nvSpPr>
        <p:spPr>
          <a:xfrm>
            <a:off x="1258888" y="720725"/>
            <a:ext cx="4800600" cy="3600450"/>
          </a:xfrm>
          <a:ln/>
        </p:spPr>
      </p:sp>
      <p:sp>
        <p:nvSpPr>
          <p:cNvPr id="6727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8A9DCA-2257-41B9-AF29-0C5E8CE6F2E9}" type="slidenum">
              <a:rPr lang="en-US" altLang="en-US"/>
              <a:pPr/>
              <a:t>64</a:t>
            </a:fld>
            <a:endParaRPr lang="en-US" altLang="en-US"/>
          </a:p>
        </p:txBody>
      </p:sp>
      <p:sp>
        <p:nvSpPr>
          <p:cNvPr id="674818" name="Rectangle 2"/>
          <p:cNvSpPr>
            <a:spLocks noChangeArrowheads="1" noTextEdit="1"/>
          </p:cNvSpPr>
          <p:nvPr>
            <p:ph type="sldImg"/>
          </p:nvPr>
        </p:nvSpPr>
        <p:spPr>
          <a:xfrm>
            <a:off x="1258888" y="720725"/>
            <a:ext cx="4800600" cy="3600450"/>
          </a:xfrm>
          <a:ln/>
        </p:spPr>
      </p:sp>
      <p:sp>
        <p:nvSpPr>
          <p:cNvPr id="674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0C1CBF-4FBA-4B0A-81FF-DA19688B61E1}" type="slidenum">
              <a:rPr lang="en-US" altLang="en-US"/>
              <a:pPr/>
              <a:t>11</a:t>
            </a:fld>
            <a:endParaRPr lang="en-US" altLang="en-US"/>
          </a:p>
        </p:txBody>
      </p:sp>
      <p:sp>
        <p:nvSpPr>
          <p:cNvPr id="566274" name="Rectangle 2"/>
          <p:cNvSpPr>
            <a:spLocks noChangeArrowheads="1" noTextEdit="1"/>
          </p:cNvSpPr>
          <p:nvPr>
            <p:ph type="sldImg"/>
          </p:nvPr>
        </p:nvSpPr>
        <p:spPr>
          <a:xfrm>
            <a:off x="1258888" y="720725"/>
            <a:ext cx="4800600" cy="3600450"/>
          </a:xfrm>
          <a:ln/>
        </p:spPr>
      </p:sp>
      <p:sp>
        <p:nvSpPr>
          <p:cNvPr id="566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F451E1-76D8-4662-9B68-B16C3113C97E}" type="slidenum">
              <a:rPr lang="en-US" altLang="en-US"/>
              <a:pPr/>
              <a:t>65</a:t>
            </a:fld>
            <a:endParaRPr lang="en-US" altLang="en-US"/>
          </a:p>
        </p:txBody>
      </p:sp>
      <p:sp>
        <p:nvSpPr>
          <p:cNvPr id="676866" name="Rectangle 2"/>
          <p:cNvSpPr>
            <a:spLocks noChangeArrowheads="1" noTextEdit="1"/>
          </p:cNvSpPr>
          <p:nvPr>
            <p:ph type="sldImg"/>
          </p:nvPr>
        </p:nvSpPr>
        <p:spPr>
          <a:xfrm>
            <a:off x="1258888" y="720725"/>
            <a:ext cx="4800600" cy="3600450"/>
          </a:xfrm>
          <a:ln/>
        </p:spPr>
      </p:sp>
      <p:sp>
        <p:nvSpPr>
          <p:cNvPr id="676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DD621A-C3BE-4091-9687-F8A603F007B8}" type="slidenum">
              <a:rPr lang="en-US" altLang="en-US"/>
              <a:pPr/>
              <a:t>66</a:t>
            </a:fld>
            <a:endParaRPr lang="en-US" altLang="en-US"/>
          </a:p>
        </p:txBody>
      </p:sp>
      <p:sp>
        <p:nvSpPr>
          <p:cNvPr id="678914" name="Rectangle 2"/>
          <p:cNvSpPr>
            <a:spLocks noChangeArrowheads="1" noTextEdit="1"/>
          </p:cNvSpPr>
          <p:nvPr>
            <p:ph type="sldImg"/>
          </p:nvPr>
        </p:nvSpPr>
        <p:spPr>
          <a:xfrm>
            <a:off x="1258888" y="720725"/>
            <a:ext cx="4800600" cy="3600450"/>
          </a:xfrm>
          <a:ln/>
        </p:spPr>
      </p:sp>
      <p:sp>
        <p:nvSpPr>
          <p:cNvPr id="678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1248CE-661D-4498-AF45-728E13F66EC6}" type="slidenum">
              <a:rPr lang="en-US" altLang="en-US"/>
              <a:pPr/>
              <a:t>67</a:t>
            </a:fld>
            <a:endParaRPr lang="en-US" altLang="en-US"/>
          </a:p>
        </p:txBody>
      </p:sp>
      <p:sp>
        <p:nvSpPr>
          <p:cNvPr id="680962" name="Rectangle 2"/>
          <p:cNvSpPr>
            <a:spLocks noChangeArrowheads="1" noTextEdit="1"/>
          </p:cNvSpPr>
          <p:nvPr>
            <p:ph type="sldImg"/>
          </p:nvPr>
        </p:nvSpPr>
        <p:spPr>
          <a:xfrm>
            <a:off x="1258888" y="720725"/>
            <a:ext cx="4800600" cy="3600450"/>
          </a:xfrm>
          <a:ln/>
        </p:spPr>
      </p:sp>
      <p:sp>
        <p:nvSpPr>
          <p:cNvPr id="680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F935D8-11C6-44C5-8A08-CC15DDA6761E}" type="slidenum">
              <a:rPr lang="en-US" altLang="en-US"/>
              <a:pPr/>
              <a:t>68</a:t>
            </a:fld>
            <a:endParaRPr lang="en-US" altLang="en-US"/>
          </a:p>
        </p:txBody>
      </p:sp>
      <p:sp>
        <p:nvSpPr>
          <p:cNvPr id="683010" name="Rectangle 2"/>
          <p:cNvSpPr>
            <a:spLocks noChangeArrowheads="1" noTextEdit="1"/>
          </p:cNvSpPr>
          <p:nvPr>
            <p:ph type="sldImg"/>
          </p:nvPr>
        </p:nvSpPr>
        <p:spPr>
          <a:xfrm>
            <a:off x="1258888" y="720725"/>
            <a:ext cx="4800600" cy="3600450"/>
          </a:xfrm>
          <a:ln/>
        </p:spPr>
      </p:sp>
      <p:sp>
        <p:nvSpPr>
          <p:cNvPr id="683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16F540-0094-4CCD-8952-DE21BDD20508}" type="slidenum">
              <a:rPr lang="en-US" altLang="en-US"/>
              <a:pPr/>
              <a:t>69</a:t>
            </a:fld>
            <a:endParaRPr lang="en-US" altLang="en-US"/>
          </a:p>
        </p:txBody>
      </p:sp>
      <p:sp>
        <p:nvSpPr>
          <p:cNvPr id="685058" name="Rectangle 2"/>
          <p:cNvSpPr>
            <a:spLocks noChangeArrowheads="1" noTextEdit="1"/>
          </p:cNvSpPr>
          <p:nvPr>
            <p:ph type="sldImg"/>
          </p:nvPr>
        </p:nvSpPr>
        <p:spPr>
          <a:xfrm>
            <a:off x="1258888" y="720725"/>
            <a:ext cx="4800600" cy="3600450"/>
          </a:xfrm>
          <a:ln/>
        </p:spPr>
      </p:sp>
      <p:sp>
        <p:nvSpPr>
          <p:cNvPr id="685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783EBE-4463-41EA-8609-7096C2F3A779}" type="slidenum">
              <a:rPr lang="en-US" altLang="en-US"/>
              <a:pPr/>
              <a:t>70</a:t>
            </a:fld>
            <a:endParaRPr lang="en-US" altLang="en-US"/>
          </a:p>
        </p:txBody>
      </p:sp>
      <p:sp>
        <p:nvSpPr>
          <p:cNvPr id="687106" name="Rectangle 2"/>
          <p:cNvSpPr>
            <a:spLocks noChangeArrowheads="1" noTextEdit="1"/>
          </p:cNvSpPr>
          <p:nvPr>
            <p:ph type="sldImg"/>
          </p:nvPr>
        </p:nvSpPr>
        <p:spPr>
          <a:xfrm>
            <a:off x="1258888" y="720725"/>
            <a:ext cx="4800600" cy="3600450"/>
          </a:xfrm>
          <a:ln/>
        </p:spPr>
      </p:sp>
      <p:sp>
        <p:nvSpPr>
          <p:cNvPr id="687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7E4409-F197-41EB-A6F3-84989E49D9B0}" type="slidenum">
              <a:rPr lang="en-US" altLang="en-US"/>
              <a:pPr/>
              <a:t>71</a:t>
            </a:fld>
            <a:endParaRPr lang="en-US" altLang="en-US"/>
          </a:p>
        </p:txBody>
      </p:sp>
      <p:sp>
        <p:nvSpPr>
          <p:cNvPr id="689154" name="Rectangle 2"/>
          <p:cNvSpPr>
            <a:spLocks noChangeArrowheads="1" noTextEdit="1"/>
          </p:cNvSpPr>
          <p:nvPr>
            <p:ph type="sldImg"/>
          </p:nvPr>
        </p:nvSpPr>
        <p:spPr>
          <a:xfrm>
            <a:off x="1258888" y="720725"/>
            <a:ext cx="4800600" cy="3600450"/>
          </a:xfrm>
          <a:ln/>
        </p:spPr>
      </p:sp>
      <p:sp>
        <p:nvSpPr>
          <p:cNvPr id="689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25BBDB-FE34-4EDA-A4C9-A2631173F0F1}" type="slidenum">
              <a:rPr lang="en-US" altLang="en-US"/>
              <a:pPr/>
              <a:t>72</a:t>
            </a:fld>
            <a:endParaRPr lang="en-US" altLang="en-US"/>
          </a:p>
        </p:txBody>
      </p:sp>
      <p:sp>
        <p:nvSpPr>
          <p:cNvPr id="691202" name="Rectangle 2"/>
          <p:cNvSpPr>
            <a:spLocks noChangeArrowheads="1" noTextEdit="1"/>
          </p:cNvSpPr>
          <p:nvPr>
            <p:ph type="sldImg"/>
          </p:nvPr>
        </p:nvSpPr>
        <p:spPr>
          <a:xfrm>
            <a:off x="1258888" y="720725"/>
            <a:ext cx="4800600" cy="3600450"/>
          </a:xfrm>
          <a:ln/>
        </p:spPr>
      </p:sp>
      <p:sp>
        <p:nvSpPr>
          <p:cNvPr id="691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160D78-C33A-4C05-A85E-6BBB2674A056}" type="slidenum">
              <a:rPr lang="en-US" altLang="en-US"/>
              <a:pPr/>
              <a:t>73</a:t>
            </a:fld>
            <a:endParaRPr lang="en-US" altLang="en-US"/>
          </a:p>
        </p:txBody>
      </p:sp>
      <p:sp>
        <p:nvSpPr>
          <p:cNvPr id="693250" name="Rectangle 2"/>
          <p:cNvSpPr>
            <a:spLocks noChangeArrowheads="1" noTextEdit="1"/>
          </p:cNvSpPr>
          <p:nvPr>
            <p:ph type="sldImg"/>
          </p:nvPr>
        </p:nvSpPr>
        <p:spPr>
          <a:xfrm>
            <a:off x="1258888" y="720725"/>
            <a:ext cx="4800600" cy="3600450"/>
          </a:xfrm>
          <a:ln/>
        </p:spPr>
      </p:sp>
      <p:sp>
        <p:nvSpPr>
          <p:cNvPr id="693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DBE61B-66E2-488C-8D3A-AE99CD9C7F40}" type="slidenum">
              <a:rPr lang="en-US" altLang="en-US"/>
              <a:pPr/>
              <a:t>74</a:t>
            </a:fld>
            <a:endParaRPr lang="en-US" altLang="en-US"/>
          </a:p>
        </p:txBody>
      </p:sp>
      <p:sp>
        <p:nvSpPr>
          <p:cNvPr id="695298" name="Rectangle 2"/>
          <p:cNvSpPr>
            <a:spLocks noChangeArrowheads="1" noTextEdit="1"/>
          </p:cNvSpPr>
          <p:nvPr>
            <p:ph type="sldImg"/>
          </p:nvPr>
        </p:nvSpPr>
        <p:spPr>
          <a:xfrm>
            <a:off x="1258888" y="720725"/>
            <a:ext cx="4800600" cy="3600450"/>
          </a:xfrm>
          <a:ln/>
        </p:spPr>
      </p:sp>
      <p:sp>
        <p:nvSpPr>
          <p:cNvPr id="6952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DF20FB-15A4-4A2C-88D0-86E75B7DEFCA}" type="slidenum">
              <a:rPr lang="en-US" altLang="en-US"/>
              <a:pPr/>
              <a:t>12</a:t>
            </a:fld>
            <a:endParaRPr lang="en-US" altLang="en-US"/>
          </a:p>
        </p:txBody>
      </p:sp>
      <p:sp>
        <p:nvSpPr>
          <p:cNvPr id="568322" name="Rectangle 2"/>
          <p:cNvSpPr>
            <a:spLocks noChangeArrowheads="1" noTextEdit="1"/>
          </p:cNvSpPr>
          <p:nvPr>
            <p:ph type="sldImg"/>
          </p:nvPr>
        </p:nvSpPr>
        <p:spPr>
          <a:xfrm>
            <a:off x="1258888" y="720725"/>
            <a:ext cx="4800600" cy="3600450"/>
          </a:xfrm>
          <a:ln/>
        </p:spPr>
      </p:sp>
      <p:sp>
        <p:nvSpPr>
          <p:cNvPr id="568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921EE8-9383-4E2D-8881-AA9E47A18B06}" type="slidenum">
              <a:rPr lang="en-US" altLang="en-US"/>
              <a:pPr/>
              <a:t>75</a:t>
            </a:fld>
            <a:endParaRPr lang="en-US" altLang="en-US"/>
          </a:p>
        </p:txBody>
      </p:sp>
      <p:sp>
        <p:nvSpPr>
          <p:cNvPr id="697346" name="Rectangle 2"/>
          <p:cNvSpPr>
            <a:spLocks noChangeArrowheads="1" noTextEdit="1"/>
          </p:cNvSpPr>
          <p:nvPr>
            <p:ph type="sldImg"/>
          </p:nvPr>
        </p:nvSpPr>
        <p:spPr>
          <a:xfrm>
            <a:off x="1258888" y="720725"/>
            <a:ext cx="4800600" cy="3600450"/>
          </a:xfrm>
          <a:ln/>
        </p:spPr>
      </p:sp>
      <p:sp>
        <p:nvSpPr>
          <p:cNvPr id="6973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577E06-2BEE-46E5-8ED8-CF865981B2DD}" type="slidenum">
              <a:rPr lang="en-US" altLang="en-US"/>
              <a:pPr/>
              <a:t>76</a:t>
            </a:fld>
            <a:endParaRPr lang="en-US" altLang="en-US"/>
          </a:p>
        </p:txBody>
      </p:sp>
      <p:sp>
        <p:nvSpPr>
          <p:cNvPr id="699394" name="Rectangle 2"/>
          <p:cNvSpPr>
            <a:spLocks noChangeArrowheads="1" noTextEdit="1"/>
          </p:cNvSpPr>
          <p:nvPr>
            <p:ph type="sldImg"/>
          </p:nvPr>
        </p:nvSpPr>
        <p:spPr>
          <a:xfrm>
            <a:off x="1258888" y="720725"/>
            <a:ext cx="4800600" cy="3600450"/>
          </a:xfrm>
          <a:ln/>
        </p:spPr>
      </p:sp>
      <p:sp>
        <p:nvSpPr>
          <p:cNvPr id="699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B15ECB-A0CE-4DFA-91D8-DAA5B33E1939}" type="slidenum">
              <a:rPr lang="en-US" altLang="en-US"/>
              <a:pPr/>
              <a:t>77</a:t>
            </a:fld>
            <a:endParaRPr lang="en-US" altLang="en-US"/>
          </a:p>
        </p:txBody>
      </p:sp>
      <p:sp>
        <p:nvSpPr>
          <p:cNvPr id="701442" name="Rectangle 2"/>
          <p:cNvSpPr>
            <a:spLocks noChangeArrowheads="1" noTextEdit="1"/>
          </p:cNvSpPr>
          <p:nvPr>
            <p:ph type="sldImg"/>
          </p:nvPr>
        </p:nvSpPr>
        <p:spPr>
          <a:xfrm>
            <a:off x="1258888" y="720725"/>
            <a:ext cx="4800600" cy="3600450"/>
          </a:xfrm>
          <a:ln/>
        </p:spPr>
      </p:sp>
      <p:sp>
        <p:nvSpPr>
          <p:cNvPr id="7014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20E176-DC1A-43A4-82F4-74F0506B2A18}" type="slidenum">
              <a:rPr lang="en-US" altLang="en-US"/>
              <a:pPr/>
              <a:t>78</a:t>
            </a:fld>
            <a:endParaRPr lang="en-US" altLang="en-US"/>
          </a:p>
        </p:txBody>
      </p:sp>
      <p:sp>
        <p:nvSpPr>
          <p:cNvPr id="703490" name="Rectangle 2"/>
          <p:cNvSpPr>
            <a:spLocks noChangeArrowheads="1" noTextEdit="1"/>
          </p:cNvSpPr>
          <p:nvPr>
            <p:ph type="sldImg"/>
          </p:nvPr>
        </p:nvSpPr>
        <p:spPr>
          <a:xfrm>
            <a:off x="1258888" y="720725"/>
            <a:ext cx="4800600" cy="3600450"/>
          </a:xfrm>
          <a:ln/>
        </p:spPr>
      </p:sp>
      <p:sp>
        <p:nvSpPr>
          <p:cNvPr id="703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F4F24F-1DEC-48D5-A83A-ADE2703CD928}" type="slidenum">
              <a:rPr lang="en-US" altLang="en-US"/>
              <a:pPr/>
              <a:t>79</a:t>
            </a:fld>
            <a:endParaRPr lang="en-US" altLang="en-US"/>
          </a:p>
        </p:txBody>
      </p:sp>
      <p:sp>
        <p:nvSpPr>
          <p:cNvPr id="709634" name="Rectangle 2"/>
          <p:cNvSpPr>
            <a:spLocks noChangeArrowheads="1" noTextEdit="1"/>
          </p:cNvSpPr>
          <p:nvPr>
            <p:ph type="sldImg"/>
          </p:nvPr>
        </p:nvSpPr>
        <p:spPr>
          <a:xfrm>
            <a:off x="1258888" y="720725"/>
            <a:ext cx="4800600" cy="3600450"/>
          </a:xfrm>
          <a:ln/>
        </p:spPr>
      </p:sp>
      <p:sp>
        <p:nvSpPr>
          <p:cNvPr id="709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A1DFBB-D49B-4FB0-831B-3466E5E6D4BB}" type="slidenum">
              <a:rPr lang="en-US" altLang="en-US"/>
              <a:pPr/>
              <a:t>80</a:t>
            </a:fld>
            <a:endParaRPr lang="en-US" altLang="en-US"/>
          </a:p>
        </p:txBody>
      </p:sp>
      <p:sp>
        <p:nvSpPr>
          <p:cNvPr id="711682" name="Rectangle 2"/>
          <p:cNvSpPr>
            <a:spLocks noChangeArrowheads="1" noTextEdit="1"/>
          </p:cNvSpPr>
          <p:nvPr>
            <p:ph type="sldImg"/>
          </p:nvPr>
        </p:nvSpPr>
        <p:spPr>
          <a:xfrm>
            <a:off x="1258888" y="720725"/>
            <a:ext cx="4800600" cy="3600450"/>
          </a:xfrm>
          <a:ln/>
        </p:spPr>
      </p:sp>
      <p:sp>
        <p:nvSpPr>
          <p:cNvPr id="711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C0C878-ACEE-48E6-B88F-C5AC04DC7A71}" type="slidenum">
              <a:rPr lang="en-US" altLang="en-US"/>
              <a:pPr/>
              <a:t>81</a:t>
            </a:fld>
            <a:endParaRPr lang="en-US" altLang="en-US"/>
          </a:p>
        </p:txBody>
      </p:sp>
      <p:sp>
        <p:nvSpPr>
          <p:cNvPr id="713730" name="Rectangle 2"/>
          <p:cNvSpPr>
            <a:spLocks noChangeArrowheads="1" noTextEdit="1"/>
          </p:cNvSpPr>
          <p:nvPr>
            <p:ph type="sldImg"/>
          </p:nvPr>
        </p:nvSpPr>
        <p:spPr>
          <a:xfrm>
            <a:off x="1258888" y="720725"/>
            <a:ext cx="4800600" cy="3600450"/>
          </a:xfrm>
          <a:ln/>
        </p:spPr>
      </p:sp>
      <p:sp>
        <p:nvSpPr>
          <p:cNvPr id="713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3024D9-3A4F-4A5D-A62E-1B624EF61FA4}" type="slidenum">
              <a:rPr lang="en-US" altLang="en-US"/>
              <a:pPr/>
              <a:t>82</a:t>
            </a:fld>
            <a:endParaRPr lang="en-US" altLang="en-US"/>
          </a:p>
        </p:txBody>
      </p:sp>
      <p:sp>
        <p:nvSpPr>
          <p:cNvPr id="715778" name="Rectangle 2"/>
          <p:cNvSpPr>
            <a:spLocks noChangeArrowheads="1" noTextEdit="1"/>
          </p:cNvSpPr>
          <p:nvPr>
            <p:ph type="sldImg"/>
          </p:nvPr>
        </p:nvSpPr>
        <p:spPr>
          <a:xfrm>
            <a:off x="1258888" y="720725"/>
            <a:ext cx="4800600" cy="3600450"/>
          </a:xfrm>
          <a:ln/>
        </p:spPr>
      </p:sp>
      <p:sp>
        <p:nvSpPr>
          <p:cNvPr id="715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E2BB3E-B7E9-4771-BCA9-D961DA31B528}" type="slidenum">
              <a:rPr lang="en-US" altLang="en-US"/>
              <a:pPr/>
              <a:t>83</a:t>
            </a:fld>
            <a:endParaRPr lang="en-US" altLang="en-US"/>
          </a:p>
        </p:txBody>
      </p:sp>
      <p:sp>
        <p:nvSpPr>
          <p:cNvPr id="723970" name="Rectangle 2"/>
          <p:cNvSpPr>
            <a:spLocks noChangeArrowheads="1" noTextEdit="1"/>
          </p:cNvSpPr>
          <p:nvPr>
            <p:ph type="sldImg"/>
          </p:nvPr>
        </p:nvSpPr>
        <p:spPr>
          <a:xfrm>
            <a:off x="1258888" y="720725"/>
            <a:ext cx="4800600" cy="3600450"/>
          </a:xfrm>
          <a:ln/>
        </p:spPr>
      </p:sp>
      <p:sp>
        <p:nvSpPr>
          <p:cNvPr id="723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4B7219-FB22-417A-B1D2-5F5D423DFDB5}" type="slidenum">
              <a:rPr lang="en-US" altLang="en-US"/>
              <a:pPr/>
              <a:t>84</a:t>
            </a:fld>
            <a:endParaRPr lang="en-US" altLang="en-US"/>
          </a:p>
        </p:txBody>
      </p:sp>
      <p:sp>
        <p:nvSpPr>
          <p:cNvPr id="730114" name="Rectangle 2"/>
          <p:cNvSpPr>
            <a:spLocks noChangeArrowheads="1" noTextEdit="1"/>
          </p:cNvSpPr>
          <p:nvPr>
            <p:ph type="sldImg"/>
          </p:nvPr>
        </p:nvSpPr>
        <p:spPr>
          <a:xfrm>
            <a:off x="1258888" y="720725"/>
            <a:ext cx="4800600" cy="3600450"/>
          </a:xfrm>
          <a:ln/>
        </p:spPr>
      </p:sp>
      <p:sp>
        <p:nvSpPr>
          <p:cNvPr id="730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84CF06-E8F4-477E-B40F-44E56AC5BEA4}" type="slidenum">
              <a:rPr lang="en-US" altLang="en-US"/>
              <a:pPr/>
              <a:t>13</a:t>
            </a:fld>
            <a:endParaRPr lang="en-US" altLang="en-US"/>
          </a:p>
        </p:txBody>
      </p:sp>
      <p:sp>
        <p:nvSpPr>
          <p:cNvPr id="570370" name="Rectangle 2"/>
          <p:cNvSpPr>
            <a:spLocks noChangeArrowheads="1" noTextEdit="1"/>
          </p:cNvSpPr>
          <p:nvPr>
            <p:ph type="sldImg"/>
          </p:nvPr>
        </p:nvSpPr>
        <p:spPr>
          <a:xfrm>
            <a:off x="1258888" y="720725"/>
            <a:ext cx="4800600" cy="3600450"/>
          </a:xfrm>
          <a:ln/>
        </p:spPr>
      </p:sp>
      <p:sp>
        <p:nvSpPr>
          <p:cNvPr id="570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A1D150-AEA6-4CBE-AE78-398CADE8EDBD}" type="slidenum">
              <a:rPr lang="en-US" altLang="en-US"/>
              <a:pPr/>
              <a:t>85</a:t>
            </a:fld>
            <a:endParaRPr lang="en-US" altLang="en-US"/>
          </a:p>
        </p:txBody>
      </p:sp>
      <p:sp>
        <p:nvSpPr>
          <p:cNvPr id="732162" name="Rectangle 2"/>
          <p:cNvSpPr>
            <a:spLocks noChangeArrowheads="1" noTextEdit="1"/>
          </p:cNvSpPr>
          <p:nvPr>
            <p:ph type="sldImg"/>
          </p:nvPr>
        </p:nvSpPr>
        <p:spPr>
          <a:xfrm>
            <a:off x="1258888" y="720725"/>
            <a:ext cx="4800600" cy="3600450"/>
          </a:xfrm>
          <a:ln/>
        </p:spPr>
      </p:sp>
      <p:sp>
        <p:nvSpPr>
          <p:cNvPr id="732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55076F-9417-4062-8B68-C4CB371421C2}" type="slidenum">
              <a:rPr lang="en-US" altLang="en-US"/>
              <a:pPr/>
              <a:t>86</a:t>
            </a:fld>
            <a:endParaRPr lang="en-US" altLang="en-US"/>
          </a:p>
        </p:txBody>
      </p:sp>
      <p:sp>
        <p:nvSpPr>
          <p:cNvPr id="478210" name="Rectangle 2"/>
          <p:cNvSpPr>
            <a:spLocks noChangeArrowheads="1" noTextEdit="1"/>
          </p:cNvSpPr>
          <p:nvPr>
            <p:ph type="sldImg"/>
          </p:nvPr>
        </p:nvSpPr>
        <p:spPr>
          <a:ln/>
        </p:spPr>
      </p:sp>
      <p:sp>
        <p:nvSpPr>
          <p:cNvPr id="478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C0FD48-B1BB-42D0-A2B4-D5E81EA1B475}" type="slidenum">
              <a:rPr lang="en-US" altLang="en-US"/>
              <a:pPr/>
              <a:t>87</a:t>
            </a:fld>
            <a:endParaRPr lang="en-US" altLang="en-US"/>
          </a:p>
        </p:txBody>
      </p:sp>
      <p:sp>
        <p:nvSpPr>
          <p:cNvPr id="734210" name="Rectangle 2"/>
          <p:cNvSpPr>
            <a:spLocks noChangeArrowheads="1" noTextEdit="1"/>
          </p:cNvSpPr>
          <p:nvPr>
            <p:ph type="sldImg"/>
          </p:nvPr>
        </p:nvSpPr>
        <p:spPr>
          <a:ln/>
        </p:spPr>
      </p:sp>
      <p:sp>
        <p:nvSpPr>
          <p:cNvPr id="734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1E496D-B78E-4088-B21F-3593D09DF4AC}" type="slidenum">
              <a:rPr lang="en-US" altLang="en-US"/>
              <a:pPr/>
              <a:t>88</a:t>
            </a:fld>
            <a:endParaRPr lang="en-US" altLang="en-US"/>
          </a:p>
        </p:txBody>
      </p:sp>
      <p:sp>
        <p:nvSpPr>
          <p:cNvPr id="736258" name="Rectangle 2"/>
          <p:cNvSpPr>
            <a:spLocks noChangeArrowheads="1" noTextEdit="1"/>
          </p:cNvSpPr>
          <p:nvPr>
            <p:ph type="sldImg"/>
          </p:nvPr>
        </p:nvSpPr>
        <p:spPr>
          <a:ln/>
        </p:spPr>
      </p:sp>
      <p:sp>
        <p:nvSpPr>
          <p:cNvPr id="736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8AF030-CA7C-4B4F-9A39-E3B59C901EDA}" type="slidenum">
              <a:rPr lang="en-US" altLang="en-US"/>
              <a:pPr/>
              <a:t>89</a:t>
            </a:fld>
            <a:endParaRPr lang="en-US" altLang="en-US"/>
          </a:p>
        </p:txBody>
      </p:sp>
      <p:sp>
        <p:nvSpPr>
          <p:cNvPr id="482306" name="Rectangle 2"/>
          <p:cNvSpPr>
            <a:spLocks noChangeArrowheads="1" noTextEdit="1"/>
          </p:cNvSpPr>
          <p:nvPr>
            <p:ph type="sldImg"/>
          </p:nvPr>
        </p:nvSpPr>
        <p:spPr>
          <a:ln/>
        </p:spPr>
      </p:sp>
      <p:sp>
        <p:nvSpPr>
          <p:cNvPr id="482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243BDC-C74C-471C-9564-B3B482605B0A}" type="slidenum">
              <a:rPr lang="en-US" altLang="en-US"/>
              <a:pPr/>
              <a:t>90</a:t>
            </a:fld>
            <a:endParaRPr lang="en-US" altLang="en-US"/>
          </a:p>
        </p:txBody>
      </p:sp>
      <p:sp>
        <p:nvSpPr>
          <p:cNvPr id="738306" name="Rectangle 2"/>
          <p:cNvSpPr>
            <a:spLocks noChangeArrowheads="1" noTextEdit="1"/>
          </p:cNvSpPr>
          <p:nvPr>
            <p:ph type="sldImg"/>
          </p:nvPr>
        </p:nvSpPr>
        <p:spPr>
          <a:ln/>
        </p:spPr>
      </p:sp>
      <p:sp>
        <p:nvSpPr>
          <p:cNvPr id="738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B35ACE-05BB-4854-AD62-5C65F21B0090}" type="slidenum">
              <a:rPr lang="en-US" altLang="en-US"/>
              <a:pPr/>
              <a:t>91</a:t>
            </a:fld>
            <a:endParaRPr lang="en-US" altLang="en-US"/>
          </a:p>
        </p:txBody>
      </p:sp>
      <p:sp>
        <p:nvSpPr>
          <p:cNvPr id="740354" name="Rectangle 2"/>
          <p:cNvSpPr>
            <a:spLocks noChangeArrowheads="1" noTextEdit="1"/>
          </p:cNvSpPr>
          <p:nvPr>
            <p:ph type="sldImg"/>
          </p:nvPr>
        </p:nvSpPr>
        <p:spPr>
          <a:ln/>
        </p:spPr>
      </p:sp>
      <p:sp>
        <p:nvSpPr>
          <p:cNvPr id="740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F8342D-680F-47C2-836B-365D11305BE3}" type="slidenum">
              <a:rPr lang="en-US" altLang="en-US"/>
              <a:pPr/>
              <a:t>92</a:t>
            </a:fld>
            <a:endParaRPr lang="en-US" altLang="en-US"/>
          </a:p>
        </p:txBody>
      </p:sp>
      <p:sp>
        <p:nvSpPr>
          <p:cNvPr id="742402" name="Rectangle 2"/>
          <p:cNvSpPr>
            <a:spLocks noChangeArrowheads="1" noTextEdit="1"/>
          </p:cNvSpPr>
          <p:nvPr>
            <p:ph type="sldImg"/>
          </p:nvPr>
        </p:nvSpPr>
        <p:spPr>
          <a:ln/>
        </p:spPr>
      </p:sp>
      <p:sp>
        <p:nvSpPr>
          <p:cNvPr id="742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33222C-334F-45A0-8F0C-7F8E973552EB}" type="slidenum">
              <a:rPr lang="en-US" altLang="en-US"/>
              <a:pPr/>
              <a:t>93</a:t>
            </a:fld>
            <a:endParaRPr lang="en-US" altLang="en-US"/>
          </a:p>
        </p:txBody>
      </p:sp>
      <p:sp>
        <p:nvSpPr>
          <p:cNvPr id="744450" name="Rectangle 2"/>
          <p:cNvSpPr>
            <a:spLocks noChangeArrowheads="1" noTextEdit="1"/>
          </p:cNvSpPr>
          <p:nvPr>
            <p:ph type="sldImg"/>
          </p:nvPr>
        </p:nvSpPr>
        <p:spPr>
          <a:ln/>
        </p:spPr>
      </p:sp>
      <p:sp>
        <p:nvSpPr>
          <p:cNvPr id="744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D62D28-3DE6-4302-A5CF-FE0066F06070}" type="slidenum">
              <a:rPr lang="en-US" altLang="en-US"/>
              <a:pPr/>
              <a:t>94</a:t>
            </a:fld>
            <a:endParaRPr lang="en-US" altLang="en-US"/>
          </a:p>
        </p:txBody>
      </p:sp>
      <p:sp>
        <p:nvSpPr>
          <p:cNvPr id="486402" name="Rectangle 2"/>
          <p:cNvSpPr>
            <a:spLocks noChangeArrowheads="1" noTextEdit="1"/>
          </p:cNvSpPr>
          <p:nvPr>
            <p:ph type="sldImg"/>
          </p:nvPr>
        </p:nvSpPr>
        <p:spPr>
          <a:ln/>
        </p:spPr>
      </p:sp>
      <p:sp>
        <p:nvSpPr>
          <p:cNvPr id="486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F48EA0-00BE-461C-9007-5EF4FE35510D}" type="slidenum">
              <a:rPr lang="en-US" altLang="en-US"/>
              <a:pPr/>
              <a:t>14</a:t>
            </a:fld>
            <a:endParaRPr lang="en-US" altLang="en-US"/>
          </a:p>
        </p:txBody>
      </p:sp>
      <p:sp>
        <p:nvSpPr>
          <p:cNvPr id="572418" name="Rectangle 2"/>
          <p:cNvSpPr>
            <a:spLocks noChangeArrowheads="1" noTextEdit="1"/>
          </p:cNvSpPr>
          <p:nvPr>
            <p:ph type="sldImg"/>
          </p:nvPr>
        </p:nvSpPr>
        <p:spPr>
          <a:xfrm>
            <a:off x="1258888" y="720725"/>
            <a:ext cx="4800600" cy="3600450"/>
          </a:xfrm>
          <a:ln/>
        </p:spPr>
      </p:sp>
      <p:sp>
        <p:nvSpPr>
          <p:cNvPr id="572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C804BD-BFBC-4507-B705-DB345C9BC665}" type="slidenum">
              <a:rPr lang="en-US" altLang="en-US"/>
              <a:pPr/>
              <a:t>95</a:t>
            </a:fld>
            <a:endParaRPr lang="en-US" altLang="en-US"/>
          </a:p>
        </p:txBody>
      </p:sp>
      <p:sp>
        <p:nvSpPr>
          <p:cNvPr id="746498" name="Rectangle 2"/>
          <p:cNvSpPr>
            <a:spLocks noChangeArrowheads="1" noTextEdit="1"/>
          </p:cNvSpPr>
          <p:nvPr>
            <p:ph type="sldImg"/>
          </p:nvPr>
        </p:nvSpPr>
        <p:spPr>
          <a:ln/>
        </p:spPr>
      </p:sp>
      <p:sp>
        <p:nvSpPr>
          <p:cNvPr id="746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84B2F6-4FBE-431B-B684-AA1460BA56A8}" type="slidenum">
              <a:rPr lang="en-US" altLang="en-US"/>
              <a:pPr/>
              <a:t>96</a:t>
            </a:fld>
            <a:endParaRPr lang="en-US" altLang="en-US"/>
          </a:p>
        </p:txBody>
      </p:sp>
      <p:sp>
        <p:nvSpPr>
          <p:cNvPr id="748546" name="Rectangle 2"/>
          <p:cNvSpPr>
            <a:spLocks noChangeArrowheads="1" noTextEdit="1"/>
          </p:cNvSpPr>
          <p:nvPr>
            <p:ph type="sldImg"/>
          </p:nvPr>
        </p:nvSpPr>
        <p:spPr>
          <a:ln/>
        </p:spPr>
      </p:sp>
      <p:sp>
        <p:nvSpPr>
          <p:cNvPr id="748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36C5F8-A93F-4B24-BFFD-5ADEBAF69B74}" type="slidenum">
              <a:rPr lang="en-US" altLang="en-US"/>
              <a:pPr/>
              <a:t>97</a:t>
            </a:fld>
            <a:endParaRPr lang="en-US" altLang="en-US"/>
          </a:p>
        </p:txBody>
      </p:sp>
      <p:sp>
        <p:nvSpPr>
          <p:cNvPr id="488450" name="Rectangle 2"/>
          <p:cNvSpPr>
            <a:spLocks noChangeArrowheads="1" noTextEdit="1"/>
          </p:cNvSpPr>
          <p:nvPr>
            <p:ph type="sldImg"/>
          </p:nvPr>
        </p:nvSpPr>
        <p:spPr>
          <a:ln/>
        </p:spPr>
      </p:sp>
      <p:sp>
        <p:nvSpPr>
          <p:cNvPr id="488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144AE5-DF58-4670-9206-85EBD6D7C4C8}" type="slidenum">
              <a:rPr lang="en-US" altLang="en-US"/>
              <a:pPr/>
              <a:t>98</a:t>
            </a:fld>
            <a:endParaRPr lang="en-US" altLang="en-US"/>
          </a:p>
        </p:txBody>
      </p:sp>
      <p:sp>
        <p:nvSpPr>
          <p:cNvPr id="750594" name="Rectangle 2"/>
          <p:cNvSpPr>
            <a:spLocks noChangeArrowheads="1" noTextEdit="1"/>
          </p:cNvSpPr>
          <p:nvPr>
            <p:ph type="sldImg"/>
          </p:nvPr>
        </p:nvSpPr>
        <p:spPr>
          <a:ln/>
        </p:spPr>
      </p:sp>
      <p:sp>
        <p:nvSpPr>
          <p:cNvPr id="750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918882-7A7A-4974-AD84-773CEFF9D6D4}" type="slidenum">
              <a:rPr lang="en-US" altLang="en-US"/>
              <a:pPr/>
              <a:t>99</a:t>
            </a:fld>
            <a:endParaRPr lang="en-US" altLang="en-US"/>
          </a:p>
        </p:txBody>
      </p:sp>
      <p:sp>
        <p:nvSpPr>
          <p:cNvPr id="752642" name="Rectangle 2"/>
          <p:cNvSpPr>
            <a:spLocks noChangeArrowheads="1" noTextEdit="1"/>
          </p:cNvSpPr>
          <p:nvPr>
            <p:ph type="sldImg"/>
          </p:nvPr>
        </p:nvSpPr>
        <p:spPr>
          <a:ln/>
        </p:spPr>
      </p:sp>
      <p:sp>
        <p:nvSpPr>
          <p:cNvPr id="752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6A9B0-8859-4865-8C17-E0D6676E255B}" type="slidenum">
              <a:rPr lang="en-US" altLang="en-US"/>
              <a:pPr/>
              <a:t>100</a:t>
            </a:fld>
            <a:endParaRPr lang="en-US" altLang="en-US"/>
          </a:p>
        </p:txBody>
      </p:sp>
      <p:sp>
        <p:nvSpPr>
          <p:cNvPr id="754690" name="Rectangle 2"/>
          <p:cNvSpPr>
            <a:spLocks noChangeArrowheads="1" noTextEdit="1"/>
          </p:cNvSpPr>
          <p:nvPr>
            <p:ph type="sldImg"/>
          </p:nvPr>
        </p:nvSpPr>
        <p:spPr>
          <a:ln/>
        </p:spPr>
      </p:sp>
      <p:sp>
        <p:nvSpPr>
          <p:cNvPr id="754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1B3764-6704-47C6-9B1A-D0D82A2F859A}" type="slidenum">
              <a:rPr lang="en-US" altLang="en-US"/>
              <a:pPr/>
              <a:t>101</a:t>
            </a:fld>
            <a:endParaRPr lang="en-US" altLang="en-US"/>
          </a:p>
        </p:txBody>
      </p:sp>
      <p:sp>
        <p:nvSpPr>
          <p:cNvPr id="490498" name="Rectangle 2"/>
          <p:cNvSpPr>
            <a:spLocks noChangeArrowheads="1" noTextEdit="1"/>
          </p:cNvSpPr>
          <p:nvPr>
            <p:ph type="sldImg"/>
          </p:nvPr>
        </p:nvSpPr>
        <p:spPr>
          <a:ln/>
        </p:spPr>
      </p:sp>
      <p:sp>
        <p:nvSpPr>
          <p:cNvPr id="490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0A3599-F3C5-48B2-BD0B-84D53A56026D}" type="slidenum">
              <a:rPr lang="en-US" altLang="en-US"/>
              <a:pPr/>
              <a:t>102</a:t>
            </a:fld>
            <a:endParaRPr lang="en-US" altLang="en-US"/>
          </a:p>
        </p:txBody>
      </p:sp>
      <p:sp>
        <p:nvSpPr>
          <p:cNvPr id="756738" name="Rectangle 2"/>
          <p:cNvSpPr>
            <a:spLocks noChangeArrowheads="1" noTextEdit="1"/>
          </p:cNvSpPr>
          <p:nvPr>
            <p:ph type="sldImg"/>
          </p:nvPr>
        </p:nvSpPr>
        <p:spPr>
          <a:ln/>
        </p:spPr>
      </p:sp>
      <p:sp>
        <p:nvSpPr>
          <p:cNvPr id="756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1704D6-FC38-451E-94BE-C08ED3968FB3}" type="slidenum">
              <a:rPr lang="en-US" altLang="en-US"/>
              <a:pPr/>
              <a:t>103</a:t>
            </a:fld>
            <a:endParaRPr lang="en-US" altLang="en-US"/>
          </a:p>
        </p:txBody>
      </p:sp>
      <p:sp>
        <p:nvSpPr>
          <p:cNvPr id="758786" name="Rectangle 2"/>
          <p:cNvSpPr>
            <a:spLocks noChangeArrowheads="1" noTextEdit="1"/>
          </p:cNvSpPr>
          <p:nvPr>
            <p:ph type="sldImg"/>
          </p:nvPr>
        </p:nvSpPr>
        <p:spPr>
          <a:ln/>
        </p:spPr>
      </p:sp>
      <p:sp>
        <p:nvSpPr>
          <p:cNvPr id="758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5260C7-F98B-4E0B-B3B1-2ED394D3324D}" type="slidenum">
              <a:rPr lang="en-US" altLang="en-US"/>
              <a:pPr/>
              <a:t>104</a:t>
            </a:fld>
            <a:endParaRPr lang="en-US" altLang="en-US"/>
          </a:p>
        </p:txBody>
      </p:sp>
      <p:sp>
        <p:nvSpPr>
          <p:cNvPr id="760834" name="Rectangle 2"/>
          <p:cNvSpPr>
            <a:spLocks noChangeArrowheads="1" noTextEdit="1"/>
          </p:cNvSpPr>
          <p:nvPr>
            <p:ph type="sldImg"/>
          </p:nvPr>
        </p:nvSpPr>
        <p:spPr>
          <a:ln/>
        </p:spPr>
      </p:sp>
      <p:sp>
        <p:nvSpPr>
          <p:cNvPr id="760835"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66951DC4-E158-47E5-A4D7-54FE9C88F34D}" type="slidenum">
              <a:rPr lang="en-US" altLang="en-US"/>
              <a:pPr/>
              <a:t>‹#›</a:t>
            </a:fld>
            <a:endParaRPr lang="en-US" altLang="en-US"/>
          </a:p>
        </p:txBody>
      </p:sp>
    </p:spTree>
    <p:extLst>
      <p:ext uri="{BB962C8B-B14F-4D97-AF65-F5344CB8AC3E}">
        <p14:creationId xmlns:p14="http://schemas.microsoft.com/office/powerpoint/2010/main" val="914845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61EDBCA-0F6A-480D-9509-AFECA38C8047}" type="slidenum">
              <a:rPr lang="en-US" altLang="en-US"/>
              <a:pPr/>
              <a:t>‹#›</a:t>
            </a:fld>
            <a:endParaRPr lang="en-US" altLang="en-US"/>
          </a:p>
        </p:txBody>
      </p:sp>
    </p:spTree>
    <p:extLst>
      <p:ext uri="{BB962C8B-B14F-4D97-AF65-F5344CB8AC3E}">
        <p14:creationId xmlns:p14="http://schemas.microsoft.com/office/powerpoint/2010/main" val="269724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7CAAEE7-5B72-4A26-A342-69402442C328}" type="slidenum">
              <a:rPr lang="en-US" altLang="en-US"/>
              <a:pPr/>
              <a:t>‹#›</a:t>
            </a:fld>
            <a:endParaRPr lang="en-US" altLang="en-US"/>
          </a:p>
        </p:txBody>
      </p:sp>
    </p:spTree>
    <p:extLst>
      <p:ext uri="{BB962C8B-B14F-4D97-AF65-F5344CB8AC3E}">
        <p14:creationId xmlns:p14="http://schemas.microsoft.com/office/powerpoint/2010/main" val="41464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204E2B15-CDD4-472A-A2DF-0086AF1C97F0}" type="slidenum">
              <a:rPr lang="en-US" altLang="en-US"/>
              <a:pPr/>
              <a:t>‹#›</a:t>
            </a:fld>
            <a:endParaRPr lang="en-US" altLang="en-US"/>
          </a:p>
        </p:txBody>
      </p:sp>
    </p:spTree>
    <p:extLst>
      <p:ext uri="{BB962C8B-B14F-4D97-AF65-F5344CB8AC3E}">
        <p14:creationId xmlns:p14="http://schemas.microsoft.com/office/powerpoint/2010/main" val="1303265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10A2E1E-EFEE-4B7C-BB3B-1B88AAE30939}" type="slidenum">
              <a:rPr lang="en-US" altLang="en-US"/>
              <a:pPr/>
              <a:t>‹#›</a:t>
            </a:fld>
            <a:endParaRPr lang="en-US" altLang="en-US"/>
          </a:p>
        </p:txBody>
      </p:sp>
    </p:spTree>
    <p:extLst>
      <p:ext uri="{BB962C8B-B14F-4D97-AF65-F5344CB8AC3E}">
        <p14:creationId xmlns:p14="http://schemas.microsoft.com/office/powerpoint/2010/main" val="45504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36EEE65-9FC3-40D6-B993-CEF945F558B5}" type="slidenum">
              <a:rPr lang="en-US" altLang="en-US"/>
              <a:pPr/>
              <a:t>‹#›</a:t>
            </a:fld>
            <a:endParaRPr lang="en-US" altLang="en-US"/>
          </a:p>
        </p:txBody>
      </p:sp>
    </p:spTree>
    <p:extLst>
      <p:ext uri="{BB962C8B-B14F-4D97-AF65-F5344CB8AC3E}">
        <p14:creationId xmlns:p14="http://schemas.microsoft.com/office/powerpoint/2010/main" val="3042609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E814E988-73B3-47BC-9BC1-627772D3465A}" type="slidenum">
              <a:rPr lang="en-US" altLang="en-US"/>
              <a:pPr/>
              <a:t>‹#›</a:t>
            </a:fld>
            <a:endParaRPr lang="en-US" altLang="en-US"/>
          </a:p>
        </p:txBody>
      </p:sp>
    </p:spTree>
    <p:extLst>
      <p:ext uri="{BB962C8B-B14F-4D97-AF65-F5344CB8AC3E}">
        <p14:creationId xmlns:p14="http://schemas.microsoft.com/office/powerpoint/2010/main" val="32820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2BF478E1-DD65-4123-BEE3-7019D62382C8}" type="slidenum">
              <a:rPr lang="en-US" altLang="en-US"/>
              <a:pPr/>
              <a:t>‹#›</a:t>
            </a:fld>
            <a:endParaRPr lang="en-US" altLang="en-US"/>
          </a:p>
        </p:txBody>
      </p:sp>
    </p:spTree>
    <p:extLst>
      <p:ext uri="{BB962C8B-B14F-4D97-AF65-F5344CB8AC3E}">
        <p14:creationId xmlns:p14="http://schemas.microsoft.com/office/powerpoint/2010/main" val="2524491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6131872A-423C-4491-BE19-B880E0A0DAFE}" type="slidenum">
              <a:rPr lang="en-US" altLang="en-US"/>
              <a:pPr/>
              <a:t>‹#›</a:t>
            </a:fld>
            <a:endParaRPr lang="en-US" altLang="en-US"/>
          </a:p>
        </p:txBody>
      </p:sp>
    </p:spTree>
    <p:extLst>
      <p:ext uri="{BB962C8B-B14F-4D97-AF65-F5344CB8AC3E}">
        <p14:creationId xmlns:p14="http://schemas.microsoft.com/office/powerpoint/2010/main" val="2666115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645E4269-F918-4F2C-A6D9-2FE9CA49CAEF}" type="slidenum">
              <a:rPr lang="en-US" altLang="en-US"/>
              <a:pPr/>
              <a:t>‹#›</a:t>
            </a:fld>
            <a:endParaRPr lang="en-US" altLang="en-US"/>
          </a:p>
        </p:txBody>
      </p:sp>
    </p:spTree>
    <p:extLst>
      <p:ext uri="{BB962C8B-B14F-4D97-AF65-F5344CB8AC3E}">
        <p14:creationId xmlns:p14="http://schemas.microsoft.com/office/powerpoint/2010/main" val="4255450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3C1BFF5-8E2A-44BD-9125-659303FCE7BE}" type="slidenum">
              <a:rPr lang="en-US" altLang="en-US"/>
              <a:pPr/>
              <a:t>‹#›</a:t>
            </a:fld>
            <a:endParaRPr lang="en-US" altLang="en-US"/>
          </a:p>
        </p:txBody>
      </p:sp>
    </p:spTree>
    <p:extLst>
      <p:ext uri="{BB962C8B-B14F-4D97-AF65-F5344CB8AC3E}">
        <p14:creationId xmlns:p14="http://schemas.microsoft.com/office/powerpoint/2010/main" val="4246522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A952ADC1-9063-4DCD-B532-976CEE5C71CC}" type="slidenum">
              <a:rPr lang="en-US" altLang="en-US"/>
              <a:pPr/>
              <a:t>‹#›</a:t>
            </a:fld>
            <a:endParaRPr lang="en-US" altLang="en-US"/>
          </a:p>
        </p:txBody>
      </p:sp>
    </p:spTree>
    <p:extLst>
      <p:ext uri="{BB962C8B-B14F-4D97-AF65-F5344CB8AC3E}">
        <p14:creationId xmlns:p14="http://schemas.microsoft.com/office/powerpoint/2010/main" val="623376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3300"/>
            </a:gs>
            <a:gs pos="50000">
              <a:srgbClr val="008000"/>
            </a:gs>
            <a:gs pos="100000">
              <a:srgbClr val="003300"/>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0485710E-9E0E-47C2-B53B-98B5459B5096}"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12.xml"/></Relationships>
</file>

<file path=ppt/slides/_rels/slide1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3.xml"/><Relationship Id="rId1" Type="http://schemas.openxmlformats.org/officeDocument/2006/relationships/slideLayout" Target="../slideLayouts/slideLayout12.xml"/></Relationships>
</file>

<file path=ppt/slides/_rels/slide19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5.xml"/><Relationship Id="rId1" Type="http://schemas.openxmlformats.org/officeDocument/2006/relationships/slideLayout" Target="../slideLayouts/slideLayout12.xml"/></Relationships>
</file>

<file path=ppt/slides/_rels/slide20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6.xml"/><Relationship Id="rId1" Type="http://schemas.openxmlformats.org/officeDocument/2006/relationships/slideLayout" Target="../slideLayouts/slideLayout12.xml"/></Relationships>
</file>

<file path=ppt/slides/_rels/slide20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7.xml"/><Relationship Id="rId1" Type="http://schemas.openxmlformats.org/officeDocument/2006/relationships/slideLayout" Target="../slideLayouts/slideLayout12.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198.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199.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200.xm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201.xml"/><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202.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20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ctrTitle"/>
          </p:nvPr>
        </p:nvSpPr>
        <p:spPr>
          <a:xfrm>
            <a:off x="685800" y="2286000"/>
            <a:ext cx="7772400" cy="1143000"/>
          </a:xfrm>
        </p:spPr>
        <p:txBody>
          <a:bodyPr/>
          <a:lstStyle/>
          <a:p>
            <a:r>
              <a:rPr lang="en-US" altLang="en-US" sz="5400">
                <a:solidFill>
                  <a:srgbClr val="FFFF00"/>
                </a:solidFill>
                <a:effectLst>
                  <a:outerShdw blurRad="38100" dist="38100" dir="2700000" algn="tl">
                    <a:srgbClr val="000000"/>
                  </a:outerShdw>
                </a:effectLst>
                <a:latin typeface="Arial" charset="0"/>
              </a:rPr>
              <a:t>Overview of the Bible</a:t>
            </a:r>
            <a:endParaRPr lang="en-US" altLang="en-US" sz="5400">
              <a:effectLst>
                <a:outerShdw blurRad="38100" dist="38100" dir="2700000" algn="tl">
                  <a:srgbClr val="000000"/>
                </a:outerShdw>
              </a:effectLst>
              <a:latin typeface="Arial" charset="0"/>
            </a:endParaRPr>
          </a:p>
        </p:txBody>
      </p:sp>
      <p:sp>
        <p:nvSpPr>
          <p:cNvPr id="549891" name="Rectangle 3"/>
          <p:cNvSpPr>
            <a:spLocks noGrp="1" noChangeArrowheads="1"/>
          </p:cNvSpPr>
          <p:nvPr>
            <p:ph type="subTitle" idx="1"/>
          </p:nvPr>
        </p:nvSpPr>
        <p:spPr>
          <a:xfrm>
            <a:off x="1371600" y="3886200"/>
            <a:ext cx="6400800" cy="2667000"/>
          </a:xfrm>
          <a:noFill/>
          <a:ln/>
        </p:spPr>
        <p:txBody>
          <a:bodyPr/>
          <a:lstStyle/>
          <a:p>
            <a:r>
              <a:rPr lang="en-US" altLang="en-US" sz="3600">
                <a:effectLst>
                  <a:outerShdw blurRad="38100" dist="38100" dir="2700000" algn="tl">
                    <a:srgbClr val="000000"/>
                  </a:outerShdw>
                </a:effectLst>
              </a:rPr>
              <a:t>New Testament</a:t>
            </a:r>
          </a:p>
          <a:p>
            <a:r>
              <a:rPr lang="en-US" altLang="en-US" sz="2400">
                <a:effectLst>
                  <a:outerShdw blurRad="38100" dist="38100" dir="2700000" algn="tl">
                    <a:srgbClr val="000000"/>
                  </a:outerShdw>
                </a:effectLst>
              </a:rPr>
              <a:t>Part 3</a:t>
            </a:r>
          </a:p>
          <a:p>
            <a:endParaRPr lang="en-US" altLang="en-US" sz="2400"/>
          </a:p>
          <a:p>
            <a:r>
              <a:rPr lang="en-US" altLang="en-US" sz="1000">
                <a:effectLst>
                  <a:outerShdw blurRad="38100" dist="38100" dir="2700000" algn="tl">
                    <a:srgbClr val="000000"/>
                  </a:outerShdw>
                </a:effectLst>
              </a:rPr>
              <a:t>By David Dann</a:t>
            </a:r>
          </a:p>
          <a:p>
            <a:endParaRPr lang="en-US" altLang="en-US" sz="1000">
              <a:solidFill>
                <a:srgbClr val="FFFFFF"/>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02"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563203" name="Text Box 3"/>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Clr>
                <a:schemeClr val="tx1"/>
              </a:buClr>
              <a:buFontTx/>
              <a:buChar char="•"/>
            </a:pPr>
            <a:r>
              <a:rPr lang="en-US" altLang="en-US" sz="3200">
                <a:solidFill>
                  <a:schemeClr val="accent2"/>
                </a:solidFill>
              </a:rPr>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563204"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53667"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This display of the power of the Holy Spirit has a great effect on the crowd in Jerusalem.</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9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489475"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This display of the power of the Holy Spirit has a great effect on the crowd in Jerusalem.</a:t>
            </a:r>
          </a:p>
          <a:p>
            <a:pPr>
              <a:lnSpc>
                <a:spcPct val="95000"/>
              </a:lnSpc>
              <a:spcBef>
                <a:spcPct val="25000"/>
              </a:spcBef>
            </a:pPr>
            <a:r>
              <a:rPr lang="en-US" altLang="en-US">
                <a:effectLst>
                  <a:outerShdw blurRad="38100" dist="38100" dir="2700000" algn="tl">
                    <a:srgbClr val="000000"/>
                  </a:outerShdw>
                </a:effectLst>
                <a:latin typeface="Arial" charset="0"/>
              </a:rPr>
              <a:t>The apostles are miraculously able to speak many different languages.</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55715"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This display of the power of the Holy Spirit has a great effect on the crowd in Jerusalem.</a:t>
            </a:r>
          </a:p>
          <a:p>
            <a:pPr>
              <a:lnSpc>
                <a:spcPct val="95000"/>
              </a:lnSpc>
              <a:spcBef>
                <a:spcPct val="25000"/>
              </a:spcBef>
            </a:pPr>
            <a:r>
              <a:rPr lang="en-US" altLang="en-US">
                <a:effectLst>
                  <a:outerShdw blurRad="38100" dist="38100" dir="2700000" algn="tl">
                    <a:srgbClr val="000000"/>
                  </a:outerShdw>
                </a:effectLst>
                <a:latin typeface="Arial" charset="0"/>
              </a:rPr>
              <a:t>The apostles are miraculously able to speak many different languages.</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Suddenly they have the ability to speak languages they’ve never studied.</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57763"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This display of the power of the Holy Spirit has a great effect on the crowd in Jerusalem.</a:t>
            </a:r>
          </a:p>
          <a:p>
            <a:pPr>
              <a:lnSpc>
                <a:spcPct val="95000"/>
              </a:lnSpc>
              <a:spcBef>
                <a:spcPct val="25000"/>
              </a:spcBef>
            </a:pPr>
            <a:r>
              <a:rPr lang="en-US" altLang="en-US">
                <a:effectLst>
                  <a:outerShdw blurRad="38100" dist="38100" dir="2700000" algn="tl">
                    <a:srgbClr val="000000"/>
                  </a:outerShdw>
                </a:effectLst>
                <a:latin typeface="Arial" charset="0"/>
              </a:rPr>
              <a:t>The apostles are miraculously able to speak many different languages.</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Suddenly they have the ability to speak languages they’ve never studied.</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The gift of “tongues” is the ability to speak foreign languages instantly.</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98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59811"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This display of the power of the Holy Spirit has a great effect on the crowd in Jerusalem.</a:t>
            </a:r>
          </a:p>
          <a:p>
            <a:pPr>
              <a:lnSpc>
                <a:spcPct val="95000"/>
              </a:lnSpc>
              <a:spcBef>
                <a:spcPct val="25000"/>
              </a:spcBef>
            </a:pPr>
            <a:r>
              <a:rPr lang="en-US" altLang="en-US">
                <a:effectLst>
                  <a:outerShdw blurRad="38100" dist="38100" dir="2700000" algn="tl">
                    <a:srgbClr val="000000"/>
                  </a:outerShdw>
                </a:effectLst>
                <a:latin typeface="Arial" charset="0"/>
              </a:rPr>
              <a:t>The apostles are miraculously able to speak many different languages.</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Suddenly they have the ability to speak languages they’ve never studied.</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The gift of “tongues” is the ability to speak foreign languages instantly.</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This miraculous ability got the attention of the people.</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2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18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61859"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63907"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pPr>
            <a:r>
              <a:rPr lang="en-US" altLang="en-US">
                <a:effectLst>
                  <a:outerShdw blurRad="38100" dist="38100" dir="2700000" algn="tl">
                    <a:srgbClr val="000000"/>
                  </a:outerShdw>
                </a:effectLst>
                <a:latin typeface="Arial" charset="0"/>
              </a:rPr>
              <a:t>Jesus died for the sins of mankind.</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595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65955"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pPr>
            <a:r>
              <a:rPr lang="en-US" altLang="en-US">
                <a:effectLst>
                  <a:outerShdw blurRad="38100" dist="38100" dir="2700000" algn="tl">
                    <a:srgbClr val="000000"/>
                  </a:outerShdw>
                </a:effectLst>
                <a:latin typeface="Arial" charset="0"/>
              </a:rPr>
              <a:t>Jesus died for the sins of mankind.</a:t>
            </a:r>
          </a:p>
          <a:p>
            <a:pPr>
              <a:lnSpc>
                <a:spcPct val="95000"/>
              </a:lnSpc>
              <a:spcBef>
                <a:spcPct val="70000"/>
              </a:spcBef>
            </a:pPr>
            <a:r>
              <a:rPr lang="en-US" altLang="en-US">
                <a:effectLst>
                  <a:outerShdw blurRad="38100" dist="38100" dir="2700000" algn="tl">
                    <a:srgbClr val="000000"/>
                  </a:outerShdw>
                </a:effectLst>
                <a:latin typeface="Arial" charset="0"/>
              </a:rPr>
              <a:t>Jesus was raised from the dead.</a:t>
            </a:r>
          </a:p>
          <a:p>
            <a:pPr>
              <a:lnSpc>
                <a:spcPct val="95000"/>
              </a:lnSpc>
              <a:spcBef>
                <a:spcPct val="7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68003"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pPr>
            <a:r>
              <a:rPr lang="en-US" altLang="en-US">
                <a:effectLst>
                  <a:outerShdw blurRad="38100" dist="38100" dir="2700000" algn="tl">
                    <a:srgbClr val="000000"/>
                  </a:outerShdw>
                </a:effectLst>
                <a:latin typeface="Arial" charset="0"/>
              </a:rPr>
              <a:t>Jesus died for the sins of mankind.</a:t>
            </a:r>
          </a:p>
          <a:p>
            <a:pPr>
              <a:lnSpc>
                <a:spcPct val="95000"/>
              </a:lnSpc>
              <a:spcBef>
                <a:spcPct val="70000"/>
              </a:spcBef>
            </a:pPr>
            <a:r>
              <a:rPr lang="en-US" altLang="en-US">
                <a:effectLst>
                  <a:outerShdw blurRad="38100" dist="38100" dir="2700000" algn="tl">
                    <a:srgbClr val="000000"/>
                  </a:outerShdw>
                </a:effectLst>
                <a:latin typeface="Arial" charset="0"/>
              </a:rPr>
              <a:t>Jesus was raised from the dead.</a:t>
            </a:r>
          </a:p>
          <a:p>
            <a:pPr>
              <a:lnSpc>
                <a:spcPct val="95000"/>
              </a:lnSpc>
              <a:spcBef>
                <a:spcPct val="70000"/>
              </a:spcBef>
            </a:pPr>
            <a:r>
              <a:rPr lang="en-US" altLang="en-US">
                <a:effectLst>
                  <a:outerShdw blurRad="38100" dist="38100" dir="2700000" algn="tl">
                    <a:srgbClr val="000000"/>
                  </a:outerShdw>
                </a:effectLst>
                <a:latin typeface="Arial" charset="0"/>
              </a:rPr>
              <a:t>Jesus is now on the throne of God in heaven.</a:t>
            </a:r>
          </a:p>
          <a:p>
            <a:pPr>
              <a:lnSpc>
                <a:spcPct val="95000"/>
              </a:lnSpc>
              <a:spcBef>
                <a:spcPct val="7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5250"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565251"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565252"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565253" name="Text Box 5"/>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565254" name="Rectangle 6"/>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The Apostles Preach The Gospel</a:t>
            </a:r>
            <a:endParaRPr lang="en-US" altLang="en-US"/>
          </a:p>
        </p:txBody>
      </p:sp>
      <p:sp>
        <p:nvSpPr>
          <p:cNvPr id="770051" name="Rectangle 3"/>
          <p:cNvSpPr>
            <a:spLocks noGrp="1" noChangeArrowheads="1"/>
          </p:cNvSpPr>
          <p:nvPr>
            <p:ph type="body" idx="1"/>
          </p:nvPr>
        </p:nvSpPr>
        <p:spPr>
          <a:xfrm>
            <a:off x="685800" y="1600200"/>
            <a:ext cx="8229600" cy="5257800"/>
          </a:xfrm>
        </p:spPr>
        <p:txBody>
          <a:bodyPr/>
          <a:lstStyle/>
          <a:p>
            <a:pPr>
              <a:lnSpc>
                <a:spcPct val="95000"/>
              </a:lnSpc>
              <a:spcBef>
                <a:spcPct val="70000"/>
              </a:spcBef>
            </a:pPr>
            <a:r>
              <a:rPr lang="en-US" altLang="en-US">
                <a:effectLst>
                  <a:outerShdw blurRad="38100" dist="38100" dir="2700000" algn="tl">
                    <a:srgbClr val="000000"/>
                  </a:outerShdw>
                </a:effectLst>
                <a:latin typeface="Arial" charset="0"/>
              </a:rPr>
              <a:t>Jesus is the Christ, the Son of God.</a:t>
            </a:r>
          </a:p>
          <a:p>
            <a:pPr>
              <a:lnSpc>
                <a:spcPct val="95000"/>
              </a:lnSpc>
              <a:spcBef>
                <a:spcPct val="70000"/>
              </a:spcBef>
            </a:pPr>
            <a:r>
              <a:rPr lang="en-US" altLang="en-US">
                <a:effectLst>
                  <a:outerShdw blurRad="38100" dist="38100" dir="2700000" algn="tl">
                    <a:srgbClr val="000000"/>
                  </a:outerShdw>
                </a:effectLst>
                <a:latin typeface="Arial" charset="0"/>
              </a:rPr>
              <a:t>Jesus died for the sins of mankind.</a:t>
            </a:r>
          </a:p>
          <a:p>
            <a:pPr>
              <a:lnSpc>
                <a:spcPct val="95000"/>
              </a:lnSpc>
              <a:spcBef>
                <a:spcPct val="70000"/>
              </a:spcBef>
            </a:pPr>
            <a:r>
              <a:rPr lang="en-US" altLang="en-US">
                <a:effectLst>
                  <a:outerShdw blurRad="38100" dist="38100" dir="2700000" algn="tl">
                    <a:srgbClr val="000000"/>
                  </a:outerShdw>
                </a:effectLst>
                <a:latin typeface="Arial" charset="0"/>
              </a:rPr>
              <a:t>Jesus was raised from the dead.</a:t>
            </a:r>
          </a:p>
          <a:p>
            <a:pPr>
              <a:lnSpc>
                <a:spcPct val="95000"/>
              </a:lnSpc>
              <a:spcBef>
                <a:spcPct val="70000"/>
              </a:spcBef>
            </a:pPr>
            <a:r>
              <a:rPr lang="en-US" altLang="en-US">
                <a:effectLst>
                  <a:outerShdw blurRad="38100" dist="38100" dir="2700000" algn="tl">
                    <a:srgbClr val="000000"/>
                  </a:outerShdw>
                </a:effectLst>
                <a:latin typeface="Arial" charset="0"/>
              </a:rPr>
              <a:t>Jesus is now on the throne of God in heaven.</a:t>
            </a:r>
          </a:p>
          <a:p>
            <a:pPr>
              <a:lnSpc>
                <a:spcPct val="95000"/>
              </a:lnSpc>
              <a:spcBef>
                <a:spcPct val="70000"/>
              </a:spcBef>
            </a:pPr>
            <a:r>
              <a:rPr lang="en-US" altLang="en-US">
                <a:effectLst>
                  <a:outerShdw blurRad="38100" dist="38100" dir="2700000" algn="tl">
                    <a:srgbClr val="000000"/>
                  </a:outerShdw>
                </a:effectLst>
                <a:latin typeface="Arial" charset="0"/>
              </a:rPr>
              <a:t>Jesus offers mankind salvation from sin.</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3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Christ Is The Son Of God</a:t>
            </a:r>
            <a:endParaRPr lang="en-US" altLang="en-US" sz="480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20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Christ Is The Son Of God</a:t>
            </a:r>
            <a:endParaRPr lang="en-US" altLang="en-US" sz="4800"/>
          </a:p>
        </p:txBody>
      </p:sp>
      <p:sp>
        <p:nvSpPr>
          <p:cNvPr id="772099"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is God’s appointed Savior of mankind.</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Christ Is The Son Of God</a:t>
            </a:r>
            <a:endParaRPr lang="en-US" altLang="en-US" sz="4800"/>
          </a:p>
        </p:txBody>
      </p:sp>
      <p:sp>
        <p:nvSpPr>
          <p:cNvPr id="774147"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is God’s appointed Savior of mankind.</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
        <p:nvSpPr>
          <p:cNvPr id="774148" name="Rectangle 4"/>
          <p:cNvSpPr>
            <a:spLocks noChangeArrowheads="1"/>
          </p:cNvSpPr>
          <p:nvPr/>
        </p:nvSpPr>
        <p:spPr bwMode="auto">
          <a:xfrm>
            <a:off x="1295400" y="2590800"/>
            <a:ext cx="64770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“Men of Israel, hear these words: Jesus of Nazareth, a Man attested by God to you by miracles, wonders, and signs which God did through Him in your midst, as you yourselves also know” (Acts 2:22).</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61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Christ Is The Son Of God</a:t>
            </a:r>
            <a:endParaRPr lang="en-US" altLang="en-US" sz="4800"/>
          </a:p>
        </p:txBody>
      </p:sp>
      <p:sp>
        <p:nvSpPr>
          <p:cNvPr id="776195"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is God’s appointed Savior of mankind.</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5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Christ Is The Son Of God</a:t>
            </a:r>
            <a:endParaRPr lang="en-US" altLang="en-US" sz="4800"/>
          </a:p>
        </p:txBody>
      </p:sp>
      <p:sp>
        <p:nvSpPr>
          <p:cNvPr id="495619" name="Rectangle 3"/>
          <p:cNvSpPr>
            <a:spLocks noGrp="1" noChangeArrowheads="1"/>
          </p:cNvSpPr>
          <p:nvPr>
            <p:ph type="body" idx="1"/>
          </p:nvPr>
        </p:nvSpPr>
        <p:spPr>
          <a:xfrm>
            <a:off x="685800" y="1371600"/>
            <a:ext cx="8229600" cy="5486400"/>
          </a:xfrm>
        </p:spPr>
        <p:txBody>
          <a:bodyPr/>
          <a:lstStyle/>
          <a:p>
            <a:pPr>
              <a:lnSpc>
                <a:spcPct val="95000"/>
              </a:lnSpc>
              <a:spcBef>
                <a:spcPct val="75000"/>
              </a:spcBef>
            </a:pPr>
            <a:r>
              <a:rPr lang="en-US" altLang="en-US">
                <a:effectLst>
                  <a:outerShdw blurRad="38100" dist="38100" dir="2700000" algn="tl">
                    <a:srgbClr val="000000"/>
                  </a:outerShdw>
                </a:effectLst>
                <a:latin typeface="Arial" charset="0"/>
              </a:rPr>
              <a:t>Jesus is God’s appointed Savior of mankind.</a:t>
            </a:r>
          </a:p>
          <a:p>
            <a:pPr>
              <a:lnSpc>
                <a:spcPct val="95000"/>
              </a:lnSpc>
              <a:spcBef>
                <a:spcPct val="75000"/>
              </a:spcBef>
            </a:pPr>
            <a:r>
              <a:rPr lang="en-US" altLang="en-US">
                <a:effectLst>
                  <a:outerShdw blurRad="38100" dist="38100" dir="2700000" algn="tl">
                    <a:srgbClr val="000000"/>
                  </a:outerShdw>
                </a:effectLst>
                <a:latin typeface="Arial" charset="0"/>
              </a:rPr>
              <a:t>Jesus proved he is the Son of God through the miracles that he performed!</a:t>
            </a:r>
          </a:p>
          <a:p>
            <a:pPr>
              <a:lnSpc>
                <a:spcPct val="95000"/>
              </a:lnSpc>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7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Died For Man’s Sins</a:t>
            </a:r>
            <a:endParaRPr lang="en-US" altLang="en-US" sz="480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Died For Man’s Sins</a:t>
            </a:r>
            <a:endParaRPr lang="en-US" altLang="en-US" sz="4800"/>
          </a:p>
        </p:txBody>
      </p:sp>
      <p:sp>
        <p:nvSpPr>
          <p:cNvPr id="778243"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His own people caused him to be put to death.</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02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Died For Man’s Sins</a:t>
            </a:r>
            <a:endParaRPr lang="en-US" altLang="en-US" sz="4800"/>
          </a:p>
        </p:txBody>
      </p:sp>
      <p:sp>
        <p:nvSpPr>
          <p:cNvPr id="780291"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His own people caused him to be put to death.</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
        <p:nvSpPr>
          <p:cNvPr id="780292" name="Rectangle 4"/>
          <p:cNvSpPr>
            <a:spLocks noChangeArrowheads="1"/>
          </p:cNvSpPr>
          <p:nvPr/>
        </p:nvSpPr>
        <p:spPr bwMode="auto">
          <a:xfrm>
            <a:off x="1295400" y="2590800"/>
            <a:ext cx="64770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“Him, being delivered by the determined counsel and foreknowledge of God, you have taken by lawless hands, have crucified, and put to death” (Acts 2:23).</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Died For Man’s Sins</a:t>
            </a:r>
            <a:endParaRPr lang="en-US" altLang="en-US" sz="4800"/>
          </a:p>
        </p:txBody>
      </p:sp>
      <p:sp>
        <p:nvSpPr>
          <p:cNvPr id="782339"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His own people caused him to be put to death.</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7298"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567299"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567300"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567301"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567302" name="Text Box 6"/>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567303" name="Rectangle 7"/>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9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Died For Man’s Sins</a:t>
            </a:r>
            <a:endParaRPr lang="en-US" altLang="en-US" sz="4800"/>
          </a:p>
        </p:txBody>
      </p:sp>
      <p:sp>
        <p:nvSpPr>
          <p:cNvPr id="499715" name="Rectangle 3"/>
          <p:cNvSpPr>
            <a:spLocks noGrp="1" noChangeArrowheads="1"/>
          </p:cNvSpPr>
          <p:nvPr>
            <p:ph type="body" idx="1"/>
          </p:nvPr>
        </p:nvSpPr>
        <p:spPr>
          <a:xfrm>
            <a:off x="685800" y="1371600"/>
            <a:ext cx="8229600" cy="5486400"/>
          </a:xfrm>
        </p:spPr>
        <p:txBody>
          <a:bodyPr/>
          <a:lstStyle/>
          <a:p>
            <a:pPr>
              <a:lnSpc>
                <a:spcPct val="95000"/>
              </a:lnSpc>
              <a:spcBef>
                <a:spcPct val="75000"/>
              </a:spcBef>
            </a:pPr>
            <a:r>
              <a:rPr lang="en-US" altLang="en-US">
                <a:effectLst>
                  <a:outerShdw blurRad="38100" dist="38100" dir="2700000" algn="tl">
                    <a:srgbClr val="000000"/>
                  </a:outerShdw>
                </a:effectLst>
                <a:latin typeface="Arial" charset="0"/>
              </a:rPr>
              <a:t>His own people caused him to be put to death.</a:t>
            </a:r>
          </a:p>
          <a:p>
            <a:pPr>
              <a:lnSpc>
                <a:spcPct val="95000"/>
              </a:lnSpc>
              <a:spcBef>
                <a:spcPct val="75000"/>
              </a:spcBef>
            </a:pPr>
            <a:r>
              <a:rPr lang="en-US" altLang="en-US">
                <a:effectLst>
                  <a:outerShdw blurRad="38100" dist="38100" dir="2700000" algn="tl">
                    <a:srgbClr val="000000"/>
                  </a:outerShdw>
                </a:effectLst>
                <a:latin typeface="Arial" charset="0"/>
              </a:rPr>
              <a:t>It was part of God’s plan for Jesus to die.</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43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Died For Man’s Sins</a:t>
            </a:r>
            <a:endParaRPr lang="en-US" altLang="en-US" sz="4800"/>
          </a:p>
        </p:txBody>
      </p:sp>
      <p:sp>
        <p:nvSpPr>
          <p:cNvPr id="784387" name="Rectangle 3"/>
          <p:cNvSpPr>
            <a:spLocks noGrp="1" noChangeArrowheads="1"/>
          </p:cNvSpPr>
          <p:nvPr>
            <p:ph type="body" idx="1"/>
          </p:nvPr>
        </p:nvSpPr>
        <p:spPr>
          <a:xfrm>
            <a:off x="685800" y="1371600"/>
            <a:ext cx="8229600" cy="5486400"/>
          </a:xfrm>
        </p:spPr>
        <p:txBody>
          <a:bodyPr/>
          <a:lstStyle/>
          <a:p>
            <a:pPr>
              <a:lnSpc>
                <a:spcPct val="95000"/>
              </a:lnSpc>
              <a:spcBef>
                <a:spcPct val="75000"/>
              </a:spcBef>
            </a:pPr>
            <a:r>
              <a:rPr lang="en-US" altLang="en-US">
                <a:effectLst>
                  <a:outerShdw blurRad="38100" dist="38100" dir="2700000" algn="tl">
                    <a:srgbClr val="000000"/>
                  </a:outerShdw>
                </a:effectLst>
                <a:latin typeface="Arial" charset="0"/>
              </a:rPr>
              <a:t>His own people caused him to be put to death.</a:t>
            </a:r>
          </a:p>
          <a:p>
            <a:pPr>
              <a:lnSpc>
                <a:spcPct val="95000"/>
              </a:lnSpc>
              <a:spcBef>
                <a:spcPct val="75000"/>
              </a:spcBef>
            </a:pPr>
            <a:r>
              <a:rPr lang="en-US" altLang="en-US">
                <a:effectLst>
                  <a:outerShdw blurRad="38100" dist="38100" dir="2700000" algn="tl">
                    <a:srgbClr val="000000"/>
                  </a:outerShdw>
                </a:effectLst>
                <a:latin typeface="Arial" charset="0"/>
              </a:rPr>
              <a:t>It was part of God’s plan for Jesus to die.</a:t>
            </a:r>
          </a:p>
          <a:p>
            <a:pPr>
              <a:lnSpc>
                <a:spcPct val="95000"/>
              </a:lnSpc>
              <a:spcBef>
                <a:spcPct val="75000"/>
              </a:spcBef>
            </a:pPr>
            <a:r>
              <a:rPr lang="en-US" altLang="en-US">
                <a:effectLst>
                  <a:outerShdw blurRad="38100" dist="38100" dir="2700000" algn="tl">
                    <a:srgbClr val="000000"/>
                  </a:outerShdw>
                </a:effectLst>
                <a:latin typeface="Arial" charset="0"/>
              </a:rPr>
              <a:t>He had to die in order to be offered as the perfect sacrifice to take away the sins of mankind.</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6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Was Raised From The Dead</a:t>
            </a:r>
            <a:endParaRPr lang="en-US" altLang="en-US"/>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Was Raised From The Dead</a:t>
            </a:r>
            <a:endParaRPr lang="en-US" altLang="en-US"/>
          </a:p>
        </p:txBody>
      </p:sp>
      <p:sp>
        <p:nvSpPr>
          <p:cNvPr id="786435"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was resurrected from the dead the third day following his death.</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48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Was Raised From The Dead</a:t>
            </a:r>
            <a:endParaRPr lang="en-US" altLang="en-US"/>
          </a:p>
        </p:txBody>
      </p:sp>
      <p:sp>
        <p:nvSpPr>
          <p:cNvPr id="788483"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was resurrected from the dead the third day following his death.</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
        <p:nvSpPr>
          <p:cNvPr id="788484" name="Rectangle 4"/>
          <p:cNvSpPr>
            <a:spLocks noChangeArrowheads="1"/>
          </p:cNvSpPr>
          <p:nvPr/>
        </p:nvSpPr>
        <p:spPr bwMode="auto">
          <a:xfrm>
            <a:off x="1295400" y="2590800"/>
            <a:ext cx="64770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“…whom God raised up, having loosed the pains of death, because it was not possible that He should be held by it” (Acts 2:24).</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053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Was Raised From The Dead</a:t>
            </a:r>
            <a:endParaRPr lang="en-US" altLang="en-US"/>
          </a:p>
        </p:txBody>
      </p:sp>
      <p:sp>
        <p:nvSpPr>
          <p:cNvPr id="790531"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was resurrected from the dead the third day following his death.</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Was Raised From The Dead</a:t>
            </a:r>
            <a:endParaRPr lang="en-US" altLang="en-US"/>
          </a:p>
        </p:txBody>
      </p:sp>
      <p:sp>
        <p:nvSpPr>
          <p:cNvPr id="503811"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was resurrected from the dead the third day following his death.</a:t>
            </a:r>
          </a:p>
          <a:p>
            <a:pPr>
              <a:lnSpc>
                <a:spcPct val="95000"/>
              </a:lnSpc>
              <a:spcBef>
                <a:spcPct val="25000"/>
              </a:spcBef>
            </a:pPr>
            <a:r>
              <a:rPr lang="en-US" altLang="en-US">
                <a:effectLst>
                  <a:outerShdw blurRad="38100" dist="38100" dir="2700000" algn="tl">
                    <a:srgbClr val="000000"/>
                  </a:outerShdw>
                </a:effectLst>
                <a:latin typeface="Arial" charset="0"/>
              </a:rPr>
              <a:t>It wasn’t possible for men to defeat God’s plan!</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a:p>
            <a:pPr>
              <a:lnSpc>
                <a:spcPct val="95000"/>
              </a:lnSpc>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257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Was Raised From The Dead</a:t>
            </a:r>
            <a:endParaRPr lang="en-US" altLang="en-US"/>
          </a:p>
        </p:txBody>
      </p:sp>
      <p:sp>
        <p:nvSpPr>
          <p:cNvPr id="792579"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was resurrected from the dead the third day following his death.</a:t>
            </a:r>
          </a:p>
          <a:p>
            <a:pPr>
              <a:lnSpc>
                <a:spcPct val="95000"/>
              </a:lnSpc>
              <a:spcBef>
                <a:spcPct val="25000"/>
              </a:spcBef>
            </a:pPr>
            <a:r>
              <a:rPr lang="en-US" altLang="en-US">
                <a:effectLst>
                  <a:outerShdw blurRad="38100" dist="38100" dir="2700000" algn="tl">
                    <a:srgbClr val="000000"/>
                  </a:outerShdw>
                </a:effectLst>
                <a:latin typeface="Arial" charset="0"/>
              </a:rPr>
              <a:t>It wasn’t possible for men to defeat God’s plan!</a:t>
            </a:r>
          </a:p>
          <a:p>
            <a:pPr>
              <a:lnSpc>
                <a:spcPct val="95000"/>
              </a:lnSpc>
              <a:spcBef>
                <a:spcPct val="25000"/>
              </a:spcBef>
            </a:pPr>
            <a:r>
              <a:rPr lang="en-US" altLang="en-US">
                <a:effectLst>
                  <a:outerShdw blurRad="38100" dist="38100" dir="2700000" algn="tl">
                    <a:srgbClr val="000000"/>
                  </a:outerShdw>
                </a:effectLst>
                <a:latin typeface="Arial" charset="0"/>
              </a:rPr>
              <a:t>The apostles are eye-witnesses of the resurrection of Jesus.</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a:p>
            <a:pPr>
              <a:lnSpc>
                <a:spcPct val="95000"/>
              </a:lnSpc>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462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Was Raised From The Dead</a:t>
            </a:r>
            <a:endParaRPr lang="en-US" altLang="en-US"/>
          </a:p>
        </p:txBody>
      </p:sp>
      <p:sp>
        <p:nvSpPr>
          <p:cNvPr id="794627"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was resurrected from the dead the third day following his death.</a:t>
            </a:r>
          </a:p>
          <a:p>
            <a:pPr>
              <a:lnSpc>
                <a:spcPct val="95000"/>
              </a:lnSpc>
              <a:spcBef>
                <a:spcPct val="25000"/>
              </a:spcBef>
            </a:pPr>
            <a:r>
              <a:rPr lang="en-US" altLang="en-US">
                <a:effectLst>
                  <a:outerShdw blurRad="38100" dist="38100" dir="2700000" algn="tl">
                    <a:srgbClr val="000000"/>
                  </a:outerShdw>
                </a:effectLst>
                <a:latin typeface="Arial" charset="0"/>
              </a:rPr>
              <a:t>It wasn’t possible for men to defeat God’s plan!</a:t>
            </a:r>
          </a:p>
          <a:p>
            <a:pPr>
              <a:lnSpc>
                <a:spcPct val="95000"/>
              </a:lnSpc>
              <a:spcBef>
                <a:spcPct val="25000"/>
              </a:spcBef>
            </a:pPr>
            <a:r>
              <a:rPr lang="en-US" altLang="en-US">
                <a:effectLst>
                  <a:outerShdw blurRad="38100" dist="38100" dir="2700000" algn="tl">
                    <a:srgbClr val="000000"/>
                  </a:outerShdw>
                </a:effectLst>
                <a:latin typeface="Arial" charset="0"/>
              </a:rPr>
              <a:t>The apostles are eye-witnesses of the resurrection of Jesus.</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a:p>
            <a:pPr>
              <a:lnSpc>
                <a:spcPct val="95000"/>
              </a:lnSpc>
              <a:spcBef>
                <a:spcPct val="25000"/>
              </a:spcBef>
              <a:buFontTx/>
              <a:buNone/>
            </a:pPr>
            <a:endParaRPr lang="en-US" altLang="en-US">
              <a:latin typeface="Arial" charset="0"/>
            </a:endParaRPr>
          </a:p>
        </p:txBody>
      </p:sp>
      <p:sp>
        <p:nvSpPr>
          <p:cNvPr id="794628" name="Rectangle 4"/>
          <p:cNvSpPr>
            <a:spLocks noChangeArrowheads="1"/>
          </p:cNvSpPr>
          <p:nvPr/>
        </p:nvSpPr>
        <p:spPr bwMode="auto">
          <a:xfrm>
            <a:off x="1295400" y="4648200"/>
            <a:ext cx="6477000" cy="1981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“This Jesus God has raised up, of which we are all witnesses” (Acts 2:32).</a:t>
            </a: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667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Was Raised From The Dead</a:t>
            </a:r>
            <a:endParaRPr lang="en-US" altLang="en-US"/>
          </a:p>
        </p:txBody>
      </p:sp>
      <p:sp>
        <p:nvSpPr>
          <p:cNvPr id="796675"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was resurrected from the dead the third day following his death.</a:t>
            </a:r>
          </a:p>
          <a:p>
            <a:pPr>
              <a:lnSpc>
                <a:spcPct val="95000"/>
              </a:lnSpc>
              <a:spcBef>
                <a:spcPct val="25000"/>
              </a:spcBef>
            </a:pPr>
            <a:r>
              <a:rPr lang="en-US" altLang="en-US">
                <a:effectLst>
                  <a:outerShdw blurRad="38100" dist="38100" dir="2700000" algn="tl">
                    <a:srgbClr val="000000"/>
                  </a:outerShdw>
                </a:effectLst>
                <a:latin typeface="Arial" charset="0"/>
              </a:rPr>
              <a:t>It wasn’t possible for men to defeat God’s plan!</a:t>
            </a:r>
          </a:p>
          <a:p>
            <a:pPr>
              <a:lnSpc>
                <a:spcPct val="95000"/>
              </a:lnSpc>
              <a:spcBef>
                <a:spcPct val="25000"/>
              </a:spcBef>
            </a:pPr>
            <a:r>
              <a:rPr lang="en-US" altLang="en-US">
                <a:effectLst>
                  <a:outerShdw blurRad="38100" dist="38100" dir="2700000" algn="tl">
                    <a:srgbClr val="000000"/>
                  </a:outerShdw>
                </a:effectLst>
                <a:latin typeface="Arial" charset="0"/>
              </a:rPr>
              <a:t>The apostles are eye-witnesses of the resurrection of Jesus.</a:t>
            </a:r>
          </a:p>
          <a:p>
            <a:pPr>
              <a:lnSpc>
                <a:spcPct val="95000"/>
              </a:lnSpc>
              <a:spcBef>
                <a:spcPct val="25000"/>
              </a:spcBef>
              <a:buFontTx/>
              <a:buNone/>
            </a:pPr>
            <a:endParaRPr lang="en-US" altLang="en-US">
              <a:effectLst>
                <a:outerShdw blurRad="38100" dist="38100" dir="2700000" algn="tl">
                  <a:srgbClr val="000000"/>
                </a:outerShdw>
              </a:effectLst>
              <a:latin typeface="Arial" charset="0"/>
            </a:endParaRPr>
          </a:p>
          <a:p>
            <a:pPr>
              <a:lnSpc>
                <a:spcPct val="95000"/>
              </a:lnSpc>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9346"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569347" name="Text Box 3"/>
          <p:cNvSpPr txBox="1">
            <a:spLocks noChangeArrowheads="1"/>
          </p:cNvSpPr>
          <p:nvPr/>
        </p:nvSpPr>
        <p:spPr bwMode="auto">
          <a:xfrm>
            <a:off x="1219200" y="3429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569348" name="Text Box 4"/>
          <p:cNvSpPr txBox="1">
            <a:spLocks noChangeArrowheads="1"/>
          </p:cNvSpPr>
          <p:nvPr/>
        </p:nvSpPr>
        <p:spPr bwMode="auto">
          <a:xfrm>
            <a:off x="6553200" y="33528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569349" name="AutoShape 5"/>
          <p:cNvSpPr>
            <a:spLocks noChangeArrowheads="1"/>
          </p:cNvSpPr>
          <p:nvPr/>
        </p:nvSpPr>
        <p:spPr bwMode="auto">
          <a:xfrm>
            <a:off x="2133600" y="33528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569350"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
        <p:nvSpPr>
          <p:cNvPr id="569351" name="Text Box 7"/>
          <p:cNvSpPr txBox="1">
            <a:spLocks noChangeArrowheads="1"/>
          </p:cNvSpPr>
          <p:nvPr/>
        </p:nvSpPr>
        <p:spPr bwMode="auto">
          <a:xfrm>
            <a:off x="685800" y="2057400"/>
            <a:ext cx="7924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pPr lvl="1">
              <a:buFontTx/>
              <a:buChar char="–"/>
            </a:pPr>
            <a:r>
              <a:rPr lang="en-US" altLang="en-US" sz="2800">
                <a:solidFill>
                  <a:srgbClr val="FFFF00"/>
                </a:solidFill>
                <a:effectLst>
                  <a:outerShdw blurRad="38100" dist="38100" dir="2700000" algn="tl">
                    <a:srgbClr val="000000"/>
                  </a:outerShdw>
                </a:effectLst>
              </a:rPr>
              <a:t> Sin separates man from God.</a:t>
            </a:r>
            <a:endParaRPr lang="en-US" altLang="en-US">
              <a:solidFill>
                <a:schemeClr val="accent2"/>
              </a:solidFill>
              <a:effectLst>
                <a:outerShdw blurRad="38100" dist="38100" dir="2700000" algn="tl">
                  <a:srgbClr val="000000"/>
                </a:outerShdw>
              </a:effectLst>
            </a:endParaRPr>
          </a:p>
          <a:p>
            <a:endParaRPr lang="en-US" altLang="en-US">
              <a:effectLst>
                <a:outerShdw blurRad="38100" dist="38100" dir="2700000" algn="tl">
                  <a:srgbClr val="000000"/>
                </a:outerShdw>
              </a:effectLst>
            </a:endParaRPr>
          </a:p>
        </p:txBody>
      </p:sp>
      <p:sp>
        <p:nvSpPr>
          <p:cNvPr id="569352" name="Rectangle 8"/>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Is On The Throne In Heaven</a:t>
            </a:r>
            <a:endParaRPr lang="en-US" altLang="en-US"/>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2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Is On The Throne In Heaven</a:t>
            </a:r>
            <a:endParaRPr lang="en-US" altLang="en-US"/>
          </a:p>
        </p:txBody>
      </p:sp>
      <p:sp>
        <p:nvSpPr>
          <p:cNvPr id="798723"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returned to heaven after his resurrection.</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077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Is On The Throne In Heaven</a:t>
            </a:r>
            <a:endParaRPr lang="en-US" altLang="en-US"/>
          </a:p>
        </p:txBody>
      </p:sp>
      <p:sp>
        <p:nvSpPr>
          <p:cNvPr id="800771"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returned to heaven after his resurrection.</a:t>
            </a:r>
          </a:p>
        </p:txBody>
      </p:sp>
      <p:sp>
        <p:nvSpPr>
          <p:cNvPr id="800772" name="Rectangle 4"/>
          <p:cNvSpPr>
            <a:spLocks noChangeArrowheads="1"/>
          </p:cNvSpPr>
          <p:nvPr/>
        </p:nvSpPr>
        <p:spPr bwMode="auto">
          <a:xfrm>
            <a:off x="1295400" y="2590800"/>
            <a:ext cx="64770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“Therefore being exalted to the  right hand of God, and having received from the Father the promise of the Holy Spirit, He poured out this which you now see and hear” (Acts 2:33).</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281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Is On The Throne In Heaven</a:t>
            </a:r>
            <a:endParaRPr lang="en-US" altLang="en-US"/>
          </a:p>
        </p:txBody>
      </p:sp>
      <p:sp>
        <p:nvSpPr>
          <p:cNvPr id="802819"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returned to heaven after his resurrection.</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790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Is On The Throne In Heaven</a:t>
            </a:r>
            <a:endParaRPr lang="en-US" altLang="en-US"/>
          </a:p>
        </p:txBody>
      </p:sp>
      <p:sp>
        <p:nvSpPr>
          <p:cNvPr id="507907"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returned to heaven after his resurrection.</a:t>
            </a:r>
          </a:p>
          <a:p>
            <a:pPr>
              <a:lnSpc>
                <a:spcPct val="95000"/>
              </a:lnSpc>
              <a:spcBef>
                <a:spcPct val="25000"/>
              </a:spcBef>
            </a:pPr>
            <a:r>
              <a:rPr lang="en-US" altLang="en-US">
                <a:effectLst>
                  <a:outerShdw blurRad="38100" dist="38100" dir="2700000" algn="tl">
                    <a:srgbClr val="000000"/>
                  </a:outerShdw>
                </a:effectLst>
                <a:latin typeface="Arial" charset="0"/>
              </a:rPr>
              <a:t>Jesus is in heaven at the right hand of God.</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Is On The Throne In Heaven</a:t>
            </a:r>
            <a:endParaRPr lang="en-US" altLang="en-US"/>
          </a:p>
        </p:txBody>
      </p:sp>
      <p:sp>
        <p:nvSpPr>
          <p:cNvPr id="804867"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returned to heaven after his resurrection.</a:t>
            </a:r>
          </a:p>
          <a:p>
            <a:pPr>
              <a:lnSpc>
                <a:spcPct val="95000"/>
              </a:lnSpc>
              <a:spcBef>
                <a:spcPct val="25000"/>
              </a:spcBef>
            </a:pPr>
            <a:r>
              <a:rPr lang="en-US" altLang="en-US">
                <a:effectLst>
                  <a:outerShdw blurRad="38100" dist="38100" dir="2700000" algn="tl">
                    <a:srgbClr val="000000"/>
                  </a:outerShdw>
                </a:effectLst>
                <a:latin typeface="Arial" charset="0"/>
              </a:rPr>
              <a:t>Jesus is in heaven at the right hand of God.</a:t>
            </a:r>
          </a:p>
          <a:p>
            <a:pPr>
              <a:lnSpc>
                <a:spcPct val="95000"/>
              </a:lnSpc>
              <a:spcBef>
                <a:spcPct val="25000"/>
              </a:spcBef>
            </a:pPr>
            <a:r>
              <a:rPr lang="en-US" altLang="en-US">
                <a:effectLst>
                  <a:outerShdw blurRad="38100" dist="38100" dir="2700000" algn="tl">
                    <a:srgbClr val="000000"/>
                  </a:outerShdw>
                </a:effectLst>
                <a:latin typeface="Arial" charset="0"/>
              </a:rPr>
              <a:t>Jesus sent the Holy Spirit on this occasion.</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691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Is On The Throne In Heaven</a:t>
            </a:r>
            <a:endParaRPr lang="en-US" altLang="en-US"/>
          </a:p>
        </p:txBody>
      </p:sp>
      <p:sp>
        <p:nvSpPr>
          <p:cNvPr id="806915"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He returned to heaven after his resurrection.</a:t>
            </a:r>
          </a:p>
          <a:p>
            <a:pPr>
              <a:lnSpc>
                <a:spcPct val="95000"/>
              </a:lnSpc>
              <a:spcBef>
                <a:spcPct val="25000"/>
              </a:spcBef>
            </a:pPr>
            <a:r>
              <a:rPr lang="en-US" altLang="en-US">
                <a:effectLst>
                  <a:outerShdw blurRad="38100" dist="38100" dir="2700000" algn="tl">
                    <a:srgbClr val="000000"/>
                  </a:outerShdw>
                </a:effectLst>
                <a:latin typeface="Arial" charset="0"/>
              </a:rPr>
              <a:t>Jesus is in heaven at the right hand of God.</a:t>
            </a:r>
          </a:p>
          <a:p>
            <a:pPr>
              <a:lnSpc>
                <a:spcPct val="95000"/>
              </a:lnSpc>
              <a:spcBef>
                <a:spcPct val="25000"/>
              </a:spcBef>
            </a:pPr>
            <a:r>
              <a:rPr lang="en-US" altLang="en-US">
                <a:effectLst>
                  <a:outerShdw blurRad="38100" dist="38100" dir="2700000" algn="tl">
                    <a:srgbClr val="000000"/>
                  </a:outerShdw>
                </a:effectLst>
                <a:latin typeface="Arial" charset="0"/>
              </a:rPr>
              <a:t>Jesus sent the Holy Spirit on this occasion.</a:t>
            </a:r>
          </a:p>
          <a:p>
            <a:pPr>
              <a:lnSpc>
                <a:spcPct val="95000"/>
              </a:lnSpc>
              <a:spcBef>
                <a:spcPct val="25000"/>
              </a:spcBef>
            </a:pPr>
            <a:r>
              <a:rPr lang="en-US" altLang="en-US">
                <a:effectLst>
                  <a:outerShdw blurRad="38100" dist="38100" dir="2700000" algn="tl">
                    <a:srgbClr val="000000"/>
                  </a:outerShdw>
                </a:effectLst>
                <a:latin typeface="Arial" charset="0"/>
              </a:rPr>
              <a:t>The apostles’ ability to speak in tongues (foreign languages) is proof that Jesus is reigning in heaven!</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99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Offers Salvation From Sin</a:t>
            </a:r>
            <a:endParaRPr lang="en-US" altLang="en-US" sz="480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30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Offers Salvation From Sin</a:t>
            </a:r>
            <a:endParaRPr lang="en-US" altLang="en-US" sz="4800"/>
          </a:p>
        </p:txBody>
      </p:sp>
      <p:sp>
        <p:nvSpPr>
          <p:cNvPr id="813059"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Even those who put him to death can now be forgiven of their sins!</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51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Offers Salvation From Sin</a:t>
            </a:r>
            <a:endParaRPr lang="en-US" altLang="en-US" sz="4800"/>
          </a:p>
        </p:txBody>
      </p:sp>
      <p:sp>
        <p:nvSpPr>
          <p:cNvPr id="815107"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Even those who put him to death can now be forgiven of their sins!</a:t>
            </a:r>
          </a:p>
        </p:txBody>
      </p:sp>
      <p:sp>
        <p:nvSpPr>
          <p:cNvPr id="815108" name="Rectangle 4"/>
          <p:cNvSpPr>
            <a:spLocks noChangeArrowheads="1"/>
          </p:cNvSpPr>
          <p:nvPr/>
        </p:nvSpPr>
        <p:spPr bwMode="auto">
          <a:xfrm>
            <a:off x="533400" y="1371600"/>
            <a:ext cx="8229600" cy="5486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t>
            </a:r>
            <a:r>
              <a:rPr lang="en-US" altLang="en-US" i="1">
                <a:solidFill>
                  <a:schemeClr val="bg2"/>
                </a:solidFill>
              </a:rPr>
              <a:t>‘</a:t>
            </a:r>
            <a:r>
              <a:rPr lang="en-US" altLang="en-US" sz="2800" i="1">
                <a:solidFill>
                  <a:schemeClr val="bg2"/>
                </a:solidFill>
              </a:rPr>
              <a:t>Therefore let all the house of Israel know assuredly that God has made this Jesus, whom you crucified, both Lord and Christ.’ Now when they heard this, they were cut to the heart, and said to Peter and the rest of the apostles, ‘Men and brethren, what shall we do?’ Then Peter said to them, ‘Repent, and let every one of you be baptized in the name of Jesus Christ for the remission of sins; and you shall receive the gift of the Holy Spirit. For the promise is to you and to your children, and to all who are afar off, as many as the Lord our God will call’” (Acts 2:36-39).</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71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Offers Salvation From Sin</a:t>
            </a:r>
            <a:endParaRPr lang="en-US" altLang="en-US" sz="4800"/>
          </a:p>
        </p:txBody>
      </p:sp>
      <p:sp>
        <p:nvSpPr>
          <p:cNvPr id="817155"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Even those who put him to death can now be forgiven of their sins!</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Offers Salvation From Sin</a:t>
            </a:r>
            <a:endParaRPr lang="en-US" altLang="en-US" sz="4800"/>
          </a:p>
        </p:txBody>
      </p:sp>
      <p:sp>
        <p:nvSpPr>
          <p:cNvPr id="512003" name="Rectangle 3"/>
          <p:cNvSpPr>
            <a:spLocks noGrp="1" noChangeArrowheads="1"/>
          </p:cNvSpPr>
          <p:nvPr>
            <p:ph type="body" idx="1"/>
          </p:nvPr>
        </p:nvSpPr>
        <p:spPr>
          <a:xfrm>
            <a:off x="685800" y="1371600"/>
            <a:ext cx="8229600" cy="5486400"/>
          </a:xfrm>
        </p:spPr>
        <p:txBody>
          <a:bodyPr/>
          <a:lstStyle/>
          <a:p>
            <a:pPr>
              <a:lnSpc>
                <a:spcPct val="95000"/>
              </a:lnSpc>
              <a:spcBef>
                <a:spcPct val="75000"/>
              </a:spcBef>
            </a:pPr>
            <a:r>
              <a:rPr lang="en-US" altLang="en-US">
                <a:effectLst>
                  <a:outerShdw blurRad="38100" dist="38100" dir="2700000" algn="tl">
                    <a:srgbClr val="000000"/>
                  </a:outerShdw>
                </a:effectLst>
                <a:latin typeface="Arial" charset="0"/>
              </a:rPr>
              <a:t>Even those who put him to death can now be forgiven of their sins!</a:t>
            </a:r>
          </a:p>
          <a:p>
            <a:pPr>
              <a:lnSpc>
                <a:spcPct val="95000"/>
              </a:lnSpc>
              <a:spcBef>
                <a:spcPct val="75000"/>
              </a:spcBef>
            </a:pPr>
            <a:r>
              <a:rPr lang="en-US" altLang="en-US">
                <a:effectLst>
                  <a:outerShdw blurRad="38100" dist="38100" dir="2700000" algn="tl">
                    <a:srgbClr val="000000"/>
                  </a:outerShdw>
                </a:effectLst>
                <a:latin typeface="Arial" charset="0"/>
              </a:rPr>
              <a:t>Those who believe and obey the gospel message can have remission (forgiveness) of all past sins!</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Mission</a:t>
            </a:r>
            <a:endParaRPr lang="en-US" altLang="en-US" sz="480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Mission</a:t>
            </a:r>
            <a:endParaRPr lang="en-US" altLang="en-US" sz="4800"/>
          </a:p>
        </p:txBody>
      </p:sp>
      <p:sp>
        <p:nvSpPr>
          <p:cNvPr id="81920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were given the responsibility of spreading this gospel message to the world.</a:t>
            </a:r>
          </a:p>
          <a:p>
            <a:pPr>
              <a:lnSpc>
                <a:spcPct val="85000"/>
              </a:lnSpc>
              <a:spcBef>
                <a:spcPct val="25000"/>
              </a:spcBef>
              <a:buFontTx/>
              <a:buNone/>
            </a:pPr>
            <a:endParaRPr lang="en-US" altLang="en-US">
              <a:solidFill>
                <a:schemeClr val="tx2"/>
              </a:solidFill>
              <a:latin typeface="Arial" charset="0"/>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12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Mission</a:t>
            </a:r>
            <a:endParaRPr lang="en-US" altLang="en-US" sz="4800"/>
          </a:p>
        </p:txBody>
      </p:sp>
      <p:sp>
        <p:nvSpPr>
          <p:cNvPr id="82125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were given the responsibility of spreading this gospel message to the world.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is the Christ, the Son of God.</a:t>
            </a:r>
          </a:p>
          <a:p>
            <a:pPr>
              <a:lnSpc>
                <a:spcPct val="85000"/>
              </a:lnSpc>
              <a:spcBef>
                <a:spcPct val="25000"/>
              </a:spcBef>
              <a:buFontTx/>
              <a:buNone/>
            </a:pPr>
            <a:endParaRPr lang="en-US" altLang="en-US">
              <a:solidFill>
                <a:schemeClr val="tx2"/>
              </a:solidFill>
              <a:latin typeface="Arial" charset="0"/>
            </a:endParaRP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32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Mission</a:t>
            </a:r>
            <a:endParaRPr lang="en-US" altLang="en-US" sz="4800"/>
          </a:p>
        </p:txBody>
      </p:sp>
      <p:sp>
        <p:nvSpPr>
          <p:cNvPr id="82329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were given the responsibility of spreading this gospel message to the world.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is the Christ, the Son of God.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died for the sins of mankind.</a:t>
            </a:r>
          </a:p>
          <a:p>
            <a:pPr>
              <a:lnSpc>
                <a:spcPct val="85000"/>
              </a:lnSpc>
              <a:spcBef>
                <a:spcPct val="25000"/>
              </a:spcBef>
              <a:buFontTx/>
              <a:buNone/>
            </a:pPr>
            <a:endParaRPr lang="en-US" altLang="en-US">
              <a:solidFill>
                <a:schemeClr val="tx2"/>
              </a:solidFill>
              <a:latin typeface="Arial" charset="0"/>
            </a:endParaRP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Mission</a:t>
            </a:r>
            <a:endParaRPr lang="en-US" altLang="en-US" sz="4800"/>
          </a:p>
        </p:txBody>
      </p:sp>
      <p:sp>
        <p:nvSpPr>
          <p:cNvPr id="82534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were given the responsibility of spreading this gospel message to the world.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is the Christ, the Son of God.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died for the sins of mankind.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was raised from the dead.</a:t>
            </a:r>
          </a:p>
          <a:p>
            <a:pPr>
              <a:lnSpc>
                <a:spcPct val="85000"/>
              </a:lnSpc>
              <a:spcBef>
                <a:spcPct val="25000"/>
              </a:spcBef>
              <a:buFontTx/>
              <a:buNone/>
            </a:pPr>
            <a:endParaRPr lang="en-US" altLang="en-US">
              <a:solidFill>
                <a:schemeClr val="tx2"/>
              </a:solidFill>
              <a:latin typeface="Arial" charset="0"/>
            </a:endParaRP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7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Mission</a:t>
            </a:r>
            <a:endParaRPr lang="en-US" altLang="en-US" sz="4800"/>
          </a:p>
        </p:txBody>
      </p:sp>
      <p:sp>
        <p:nvSpPr>
          <p:cNvPr id="82739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were given the responsibility of spreading this gospel message to the world.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is the Christ, the Son of God.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died for the sins of mankind.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was raised from the dead.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is now on the throne of God in heaven.</a:t>
            </a:r>
          </a:p>
          <a:p>
            <a:pPr>
              <a:lnSpc>
                <a:spcPct val="85000"/>
              </a:lnSpc>
              <a:spcBef>
                <a:spcPct val="25000"/>
              </a:spcBef>
            </a:pPr>
            <a:endParaRPr lang="en-US" altLang="en-US">
              <a:solidFill>
                <a:schemeClr val="tx2"/>
              </a:solidFill>
              <a:latin typeface="Arial" charset="0"/>
            </a:endParaRP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Apostles’ Mission</a:t>
            </a:r>
            <a:endParaRPr lang="en-US" altLang="en-US" sz="4800"/>
          </a:p>
        </p:txBody>
      </p:sp>
      <p:sp>
        <p:nvSpPr>
          <p:cNvPr id="82944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were given the responsibility of spreading this gospel message to the world.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is the Christ, the Son of God.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died for the sins of mankind.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was raised from the dead.</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is now on the throne of God in heaven.</a:t>
            </a:r>
          </a:p>
          <a:p>
            <a:pPr lvl="1">
              <a:lnSpc>
                <a:spcPct val="85000"/>
              </a:lnSpc>
              <a:spcBef>
                <a:spcPct val="70000"/>
              </a:spcBef>
            </a:pPr>
            <a:r>
              <a:rPr lang="en-US" altLang="en-US">
                <a:solidFill>
                  <a:schemeClr val="tx2"/>
                </a:solidFill>
                <a:effectLst>
                  <a:outerShdw blurRad="38100" dist="38100" dir="2700000" algn="tl">
                    <a:srgbClr val="000000"/>
                  </a:outerShdw>
                </a:effectLst>
                <a:latin typeface="Arial" charset="0"/>
              </a:rPr>
              <a:t>Jesus offers mankind salvation from sin.</a:t>
            </a:r>
          </a:p>
          <a:p>
            <a:pPr>
              <a:lnSpc>
                <a:spcPct val="85000"/>
              </a:lnSpc>
              <a:spcBef>
                <a:spcPct val="25000"/>
              </a:spcBef>
            </a:pPr>
            <a:endParaRPr lang="en-US" altLang="en-US">
              <a:solidFill>
                <a:schemeClr val="tx2"/>
              </a:solidFill>
              <a:latin typeface="Arial" charset="0"/>
            </a:endParaRP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Crowd’s Response</a:t>
            </a:r>
            <a:endParaRPr lang="en-US" altLang="en-US" sz="48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573443" name="Rectangle 3"/>
          <p:cNvSpPr>
            <a:spLocks noGrp="1" noChangeArrowheads="1"/>
          </p:cNvSpPr>
          <p:nvPr>
            <p:ph type="body" idx="1"/>
          </p:nvPr>
        </p:nvSpPr>
        <p:spPr>
          <a:xfrm>
            <a:off x="685800" y="1524000"/>
            <a:ext cx="8077200" cy="15240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buFontTx/>
              <a:buNone/>
            </a:pPr>
            <a:endParaRPr lang="en-US" altLang="en-US" sz="30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14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Crowd’s Response</a:t>
            </a:r>
            <a:endParaRPr lang="en-US" altLang="en-US" sz="4800"/>
          </a:p>
        </p:txBody>
      </p:sp>
      <p:sp>
        <p:nvSpPr>
          <p:cNvPr id="83149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How do the people in Jerusalem respond to this gospel message?</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Crowd’s Response</a:t>
            </a:r>
            <a:endParaRPr lang="en-US" altLang="en-US" sz="4800"/>
          </a:p>
        </p:txBody>
      </p:sp>
      <p:sp>
        <p:nvSpPr>
          <p:cNvPr id="83353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How do the people in Jerusalem respond to this gospel message?</a:t>
            </a:r>
          </a:p>
          <a:p>
            <a:pPr>
              <a:spcBef>
                <a:spcPct val="25000"/>
              </a:spcBef>
              <a:buFontTx/>
              <a:buNone/>
            </a:pPr>
            <a:endParaRPr lang="en-US" altLang="en-US">
              <a:effectLst>
                <a:outerShdw blurRad="38100" dist="38100" dir="2700000" algn="tl">
                  <a:srgbClr val="000000"/>
                </a:outerShdw>
              </a:effectLst>
              <a:latin typeface="Arial" charset="0"/>
            </a:endParaRPr>
          </a:p>
        </p:txBody>
      </p:sp>
      <p:sp>
        <p:nvSpPr>
          <p:cNvPr id="833540" name="Rectangle 4"/>
          <p:cNvSpPr>
            <a:spLocks noChangeArrowheads="1"/>
          </p:cNvSpPr>
          <p:nvPr/>
        </p:nvSpPr>
        <p:spPr bwMode="auto">
          <a:xfrm>
            <a:off x="1295400" y="2590800"/>
            <a:ext cx="64770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when they heard this, they were cut to the heart, and said to Peter and the rest of the apostles, ‘Men and brethren, what shall we do?’” </a:t>
            </a:r>
          </a:p>
          <a:p>
            <a:pPr algn="ctr"/>
            <a:r>
              <a:rPr lang="en-US" altLang="en-US" sz="2800" i="1">
                <a:solidFill>
                  <a:schemeClr val="bg2"/>
                </a:solidFill>
              </a:rPr>
              <a:t>(Acts 2:37).</a:t>
            </a: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55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Crowd’s Response</a:t>
            </a:r>
            <a:endParaRPr lang="en-US" altLang="en-US" sz="4800"/>
          </a:p>
        </p:txBody>
      </p:sp>
      <p:sp>
        <p:nvSpPr>
          <p:cNvPr id="83558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How do the people in Jerusalem respond to this gospel message?</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8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Crowd’s Response</a:t>
            </a:r>
            <a:endParaRPr lang="en-US" altLang="en-US" sz="4800"/>
          </a:p>
        </p:txBody>
      </p:sp>
      <p:sp>
        <p:nvSpPr>
          <p:cNvPr id="51814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How do the people in Jerusalem respond to this gospel message?</a:t>
            </a:r>
          </a:p>
          <a:p>
            <a:pPr lvl="1">
              <a:spcBef>
                <a:spcPct val="25000"/>
              </a:spcBef>
            </a:pPr>
            <a:r>
              <a:rPr lang="en-US" altLang="en-US">
                <a:solidFill>
                  <a:schemeClr val="tx2"/>
                </a:solidFill>
                <a:effectLst>
                  <a:outerShdw blurRad="38100" dist="38100" dir="2700000" algn="tl">
                    <a:srgbClr val="000000"/>
                  </a:outerShdw>
                </a:effectLst>
                <a:latin typeface="Arial" charset="0"/>
              </a:rPr>
              <a:t>Many people are “cut to the heart,” which means that they believe the gospel.</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76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Crowd’s Response</a:t>
            </a:r>
            <a:endParaRPr lang="en-US" altLang="en-US" sz="4800"/>
          </a:p>
        </p:txBody>
      </p:sp>
      <p:sp>
        <p:nvSpPr>
          <p:cNvPr id="83763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How do the people in Jerusalem respond to this gospel message?</a:t>
            </a:r>
          </a:p>
          <a:p>
            <a:pPr lvl="1">
              <a:spcBef>
                <a:spcPct val="25000"/>
              </a:spcBef>
            </a:pPr>
            <a:r>
              <a:rPr lang="en-US" altLang="en-US">
                <a:solidFill>
                  <a:schemeClr val="tx2"/>
                </a:solidFill>
                <a:effectLst>
                  <a:outerShdw blurRad="38100" dist="38100" dir="2700000" algn="tl">
                    <a:srgbClr val="000000"/>
                  </a:outerShdw>
                </a:effectLst>
                <a:latin typeface="Arial" charset="0"/>
              </a:rPr>
              <a:t>Many people are “cut to the heart,” which means that they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They ask, “what shall we do?”</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Crowd’s Response</a:t>
            </a:r>
            <a:endParaRPr lang="en-US" altLang="en-US" sz="4800"/>
          </a:p>
        </p:txBody>
      </p:sp>
      <p:sp>
        <p:nvSpPr>
          <p:cNvPr id="83968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How do the people in Jerusalem respond to this gospel message?</a:t>
            </a:r>
          </a:p>
          <a:p>
            <a:pPr lvl="1">
              <a:spcBef>
                <a:spcPct val="25000"/>
              </a:spcBef>
            </a:pPr>
            <a:r>
              <a:rPr lang="en-US" altLang="en-US">
                <a:solidFill>
                  <a:schemeClr val="tx2"/>
                </a:solidFill>
                <a:effectLst>
                  <a:outerShdw blurRad="38100" dist="38100" dir="2700000" algn="tl">
                    <a:srgbClr val="000000"/>
                  </a:outerShdw>
                </a:effectLst>
                <a:latin typeface="Arial" charset="0"/>
              </a:rPr>
              <a:t>Many people are “cut to the heart,” which means that they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They ask, “what shall we do?”</a:t>
            </a:r>
          </a:p>
          <a:p>
            <a:pPr>
              <a:spcBef>
                <a:spcPct val="25000"/>
              </a:spcBef>
            </a:pPr>
            <a:r>
              <a:rPr lang="en-US" altLang="en-US">
                <a:effectLst>
                  <a:outerShdw blurRad="38100" dist="38100" dir="2700000" algn="tl">
                    <a:srgbClr val="000000"/>
                  </a:outerShdw>
                </a:effectLst>
                <a:latin typeface="Arial" charset="0"/>
              </a:rPr>
              <a:t>They realize that they’ve killed the Son of God and now they want to know what they need to do to fix the situation.</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019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377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4377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Christ offers forgiveness of sins to all.</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582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4582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Christ offers forgiveness of sins to all.</a:t>
            </a:r>
          </a:p>
          <a:p>
            <a:pPr>
              <a:spcBef>
                <a:spcPct val="25000"/>
              </a:spcBef>
            </a:pPr>
            <a:r>
              <a:rPr lang="en-US" altLang="en-US">
                <a:effectLst>
                  <a:outerShdw blurRad="38100" dist="38100" dir="2700000" algn="tl">
                    <a:srgbClr val="000000"/>
                  </a:outerShdw>
                </a:effectLst>
                <a:latin typeface="Arial" charset="0"/>
              </a:rPr>
              <a:t>But, man must meet the Lord’s conditions, or terms in order to receive forgiveness.</a:t>
            </a: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787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4787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Christ offers forgiveness of sins to all.</a:t>
            </a:r>
          </a:p>
          <a:p>
            <a:pPr>
              <a:spcBef>
                <a:spcPct val="25000"/>
              </a:spcBef>
            </a:pPr>
            <a:r>
              <a:rPr lang="en-US" altLang="en-US">
                <a:effectLst>
                  <a:outerShdw blurRad="38100" dist="38100" dir="2700000" algn="tl">
                    <a:srgbClr val="000000"/>
                  </a:outerShdw>
                </a:effectLst>
                <a:latin typeface="Arial" charset="0"/>
              </a:rPr>
              <a:t>But, man must meet the Lord’s conditions, or terms in order to receive forgiveness.</a:t>
            </a:r>
          </a:p>
          <a:p>
            <a:pPr>
              <a:spcBef>
                <a:spcPct val="25000"/>
              </a:spcBef>
            </a:pPr>
            <a:r>
              <a:rPr lang="en-US" altLang="en-US">
                <a:effectLst>
                  <a:outerShdw blurRad="38100" dist="38100" dir="2700000" algn="tl">
                    <a:srgbClr val="000000"/>
                  </a:outerShdw>
                </a:effectLst>
                <a:latin typeface="Arial" charset="0"/>
              </a:rPr>
              <a:t>Man must believe in Jesus.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575491" name="Rectangle 3"/>
          <p:cNvSpPr>
            <a:spLocks noGrp="1" noChangeArrowheads="1"/>
          </p:cNvSpPr>
          <p:nvPr>
            <p:ph type="body" idx="1"/>
          </p:nvPr>
        </p:nvSpPr>
        <p:spPr>
          <a:xfrm>
            <a:off x="685800" y="1524000"/>
            <a:ext cx="8077200" cy="2590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2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4992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Christ offers forgiveness of sins to all.</a:t>
            </a:r>
          </a:p>
          <a:p>
            <a:pPr>
              <a:spcBef>
                <a:spcPct val="25000"/>
              </a:spcBef>
            </a:pPr>
            <a:r>
              <a:rPr lang="en-US" altLang="en-US">
                <a:effectLst>
                  <a:outerShdw blurRad="38100" dist="38100" dir="2700000" algn="tl">
                    <a:srgbClr val="000000"/>
                  </a:outerShdw>
                </a:effectLst>
                <a:latin typeface="Arial" charset="0"/>
              </a:rPr>
              <a:t>But, man must meet the Lord’s conditions, or terms in order to receive forgiveness.</a:t>
            </a:r>
          </a:p>
          <a:p>
            <a:pPr>
              <a:spcBef>
                <a:spcPct val="25000"/>
              </a:spcBef>
            </a:pPr>
            <a:r>
              <a:rPr lang="en-US" altLang="en-US">
                <a:effectLst>
                  <a:outerShdw blurRad="38100" dist="38100" dir="2700000" algn="tl">
                    <a:srgbClr val="000000"/>
                  </a:outerShdw>
                </a:effectLst>
                <a:latin typeface="Arial" charset="0"/>
              </a:rPr>
              <a:t>Man must believe in Jesus.</a:t>
            </a:r>
          </a:p>
        </p:txBody>
      </p:sp>
      <p:sp>
        <p:nvSpPr>
          <p:cNvPr id="849924" name="Rectangle 4"/>
          <p:cNvSpPr>
            <a:spLocks noChangeArrowheads="1"/>
          </p:cNvSpPr>
          <p:nvPr/>
        </p:nvSpPr>
        <p:spPr bwMode="auto">
          <a:xfrm>
            <a:off x="1219200" y="3810000"/>
            <a:ext cx="6477000" cy="22860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Jesus said, “for if you do not believe that I am He, you will die in your sins”</a:t>
            </a:r>
          </a:p>
          <a:p>
            <a:pPr algn="ctr"/>
            <a:r>
              <a:rPr lang="en-US" altLang="en-US" sz="2800" i="1">
                <a:solidFill>
                  <a:schemeClr val="bg2"/>
                </a:solidFill>
              </a:rPr>
              <a:t>(John 8:24).</a:t>
            </a: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197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5197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Christ offers forgiveness of sins to all.</a:t>
            </a:r>
          </a:p>
          <a:p>
            <a:pPr>
              <a:spcBef>
                <a:spcPct val="25000"/>
              </a:spcBef>
            </a:pPr>
            <a:r>
              <a:rPr lang="en-US" altLang="en-US">
                <a:effectLst>
                  <a:outerShdw blurRad="38100" dist="38100" dir="2700000" algn="tl">
                    <a:srgbClr val="000000"/>
                  </a:outerShdw>
                </a:effectLst>
                <a:latin typeface="Arial" charset="0"/>
              </a:rPr>
              <a:t>But, man must meet the Lord’s conditions, or terms in order to receive forgiveness.</a:t>
            </a:r>
          </a:p>
          <a:p>
            <a:pPr>
              <a:spcBef>
                <a:spcPct val="25000"/>
              </a:spcBef>
            </a:pPr>
            <a:r>
              <a:rPr lang="en-US" altLang="en-US">
                <a:effectLst>
                  <a:outerShdw blurRad="38100" dist="38100" dir="2700000" algn="tl">
                    <a:srgbClr val="000000"/>
                  </a:outerShdw>
                </a:effectLst>
                <a:latin typeface="Arial" charset="0"/>
              </a:rPr>
              <a:t>Man must believe in Jesus.</a:t>
            </a: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4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52224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Christ offers forgiveness of sins to all.</a:t>
            </a:r>
          </a:p>
          <a:p>
            <a:pPr>
              <a:spcBef>
                <a:spcPct val="25000"/>
              </a:spcBef>
            </a:pPr>
            <a:r>
              <a:rPr lang="en-US" altLang="en-US">
                <a:effectLst>
                  <a:outerShdw blurRad="38100" dist="38100" dir="2700000" algn="tl">
                    <a:srgbClr val="000000"/>
                  </a:outerShdw>
                </a:effectLst>
                <a:latin typeface="Arial" charset="0"/>
              </a:rPr>
              <a:t>But, man must meet the Lord’s conditions, or terms in order to receive forgiveness.</a:t>
            </a:r>
          </a:p>
          <a:p>
            <a:pPr>
              <a:spcBef>
                <a:spcPct val="25000"/>
              </a:spcBef>
            </a:pPr>
            <a:r>
              <a:rPr lang="en-US" altLang="en-US">
                <a:effectLst>
                  <a:outerShdw blurRad="38100" dist="38100" dir="2700000" algn="tl">
                    <a:srgbClr val="000000"/>
                  </a:outerShdw>
                </a:effectLst>
                <a:latin typeface="Arial" charset="0"/>
              </a:rPr>
              <a:t>Man must believe in Jesus.</a:t>
            </a:r>
          </a:p>
          <a:p>
            <a:pPr>
              <a:spcBef>
                <a:spcPct val="25000"/>
              </a:spcBef>
            </a:pPr>
            <a:r>
              <a:rPr lang="en-US" altLang="en-US">
                <a:effectLst>
                  <a:outerShdw blurRad="38100" dist="38100" dir="2700000" algn="tl">
                    <a:srgbClr val="000000"/>
                  </a:outerShdw>
                </a:effectLst>
                <a:latin typeface="Arial" charset="0"/>
              </a:rPr>
              <a:t>These people already believe in Jesus (Acts 2:37).</a:t>
            </a: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401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5401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Christ offers forgiveness of sins to all.</a:t>
            </a:r>
          </a:p>
          <a:p>
            <a:pPr>
              <a:spcBef>
                <a:spcPct val="25000"/>
              </a:spcBef>
            </a:pPr>
            <a:r>
              <a:rPr lang="en-US" altLang="en-US">
                <a:effectLst>
                  <a:outerShdw blurRad="38100" dist="38100" dir="2700000" algn="tl">
                    <a:srgbClr val="000000"/>
                  </a:outerShdw>
                </a:effectLst>
                <a:latin typeface="Arial" charset="0"/>
              </a:rPr>
              <a:t>But, man must meet the Lord’s conditions, or terms in order to receive forgiveness.</a:t>
            </a:r>
          </a:p>
          <a:p>
            <a:pPr>
              <a:spcBef>
                <a:spcPct val="25000"/>
              </a:spcBef>
            </a:pPr>
            <a:r>
              <a:rPr lang="en-US" altLang="en-US">
                <a:effectLst>
                  <a:outerShdw blurRad="38100" dist="38100" dir="2700000" algn="tl">
                    <a:srgbClr val="000000"/>
                  </a:outerShdw>
                </a:effectLst>
                <a:latin typeface="Arial" charset="0"/>
              </a:rPr>
              <a:t>Man must believe in Jesus.</a:t>
            </a:r>
          </a:p>
          <a:p>
            <a:pPr>
              <a:spcBef>
                <a:spcPct val="25000"/>
              </a:spcBef>
            </a:pPr>
            <a:r>
              <a:rPr lang="en-US" altLang="en-US">
                <a:effectLst>
                  <a:outerShdw blurRad="38100" dist="38100" dir="2700000" algn="tl">
                    <a:srgbClr val="000000"/>
                  </a:outerShdw>
                </a:effectLst>
                <a:latin typeface="Arial" charset="0"/>
              </a:rPr>
              <a:t>These people already believe in Jesus (Acts 2:37).</a:t>
            </a:r>
          </a:p>
          <a:p>
            <a:pPr>
              <a:spcBef>
                <a:spcPct val="25000"/>
              </a:spcBef>
            </a:pPr>
            <a:r>
              <a:rPr lang="en-US" altLang="en-US">
                <a:effectLst>
                  <a:outerShdw blurRad="38100" dist="38100" dir="2700000" algn="tl">
                    <a:srgbClr val="000000"/>
                  </a:outerShdw>
                </a:effectLst>
                <a:latin typeface="Arial" charset="0"/>
              </a:rPr>
              <a:t>What else do they need to do in order to have forgiveness?</a:t>
            </a: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429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606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5606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811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5811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p:txBody>
      </p:sp>
      <p:sp>
        <p:nvSpPr>
          <p:cNvPr id="858116" name="Rectangle 4"/>
          <p:cNvSpPr>
            <a:spLocks noChangeArrowheads="1"/>
          </p:cNvSpPr>
          <p:nvPr/>
        </p:nvSpPr>
        <p:spPr bwMode="auto">
          <a:xfrm>
            <a:off x="1295400" y="2819400"/>
            <a:ext cx="64770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Peter said to them, ‘Repent, and let every one of you be baptized in the name of Jesus Christ for the remission of sins; and you shall receive the gift of the Holy Spirit’” (Acts 2:38).</a:t>
            </a: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6016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633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52633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221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6221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Man must repent of his sins.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577539" name="Rectangle 3"/>
          <p:cNvSpPr>
            <a:spLocks noGrp="1" noChangeArrowheads="1"/>
          </p:cNvSpPr>
          <p:nvPr>
            <p:ph type="body" idx="1"/>
          </p:nvPr>
        </p:nvSpPr>
        <p:spPr>
          <a:xfrm>
            <a:off x="685800" y="1524000"/>
            <a:ext cx="8077200" cy="36576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42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6425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Man must repent of his sins.</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 baptized (immersed in water).</a:t>
            </a: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630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6630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Man must repent of his sins.</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 baptized (immersed in water).</a:t>
            </a:r>
          </a:p>
          <a:p>
            <a:pPr lvl="1">
              <a:spcBef>
                <a:spcPct val="25000"/>
              </a:spcBef>
            </a:pPr>
            <a:r>
              <a:rPr lang="en-US" altLang="en-US">
                <a:solidFill>
                  <a:schemeClr val="tx2"/>
                </a:solidFill>
                <a:effectLst>
                  <a:outerShdw blurRad="38100" dist="38100" dir="2700000" algn="tl">
                    <a:srgbClr val="000000"/>
                  </a:outerShdw>
                </a:effectLst>
                <a:latin typeface="Arial" charset="0"/>
              </a:rPr>
              <a:t>When a person meets these terms, God will forgive all of his past sins (Acts 2:38).</a:t>
            </a: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835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Conditions For Forgiveness Of Sin</a:t>
            </a:r>
            <a:endParaRPr lang="en-US" altLang="en-US"/>
          </a:p>
        </p:txBody>
      </p:sp>
      <p:sp>
        <p:nvSpPr>
          <p:cNvPr id="86835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make the Lord’s terms for forgiveness known.</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believe the gospel.</a:t>
            </a:r>
          </a:p>
          <a:p>
            <a:pPr lvl="1">
              <a:spcBef>
                <a:spcPct val="25000"/>
              </a:spcBef>
            </a:pPr>
            <a:r>
              <a:rPr lang="en-US" altLang="en-US">
                <a:solidFill>
                  <a:schemeClr val="tx2"/>
                </a:solidFill>
                <a:effectLst>
                  <a:outerShdw blurRad="38100" dist="38100" dir="2700000" algn="tl">
                    <a:srgbClr val="000000"/>
                  </a:outerShdw>
                </a:effectLst>
                <a:latin typeface="Arial" charset="0"/>
              </a:rPr>
              <a:t>Man must repent of his sins.</a:t>
            </a:r>
          </a:p>
          <a:p>
            <a:pPr lvl="1">
              <a:spcBef>
                <a:spcPct val="25000"/>
              </a:spcBef>
            </a:pPr>
            <a:r>
              <a:rPr lang="en-US" altLang="en-US">
                <a:solidFill>
                  <a:schemeClr val="tx2"/>
                </a:solidFill>
                <a:effectLst>
                  <a:outerShdw blurRad="38100" dist="38100" dir="2700000" algn="tl">
                    <a:srgbClr val="000000"/>
                  </a:outerShdw>
                </a:effectLst>
                <a:latin typeface="Arial" charset="0"/>
              </a:rPr>
              <a:t>Man must be baptized (immersed in water).</a:t>
            </a:r>
          </a:p>
          <a:p>
            <a:pPr lvl="1">
              <a:spcBef>
                <a:spcPct val="25000"/>
              </a:spcBef>
            </a:pPr>
            <a:r>
              <a:rPr lang="en-US" altLang="en-US">
                <a:solidFill>
                  <a:schemeClr val="tx2"/>
                </a:solidFill>
                <a:effectLst>
                  <a:outerShdw blurRad="38100" dist="38100" dir="2700000" algn="tl">
                    <a:srgbClr val="000000"/>
                  </a:outerShdw>
                </a:effectLst>
                <a:latin typeface="Arial" charset="0"/>
              </a:rPr>
              <a:t>When a person meets these terms, God will forgive all of his past sins (Acts 2:38).</a:t>
            </a:r>
          </a:p>
          <a:p>
            <a:pPr>
              <a:spcBef>
                <a:spcPct val="25000"/>
              </a:spcBef>
            </a:pPr>
            <a:r>
              <a:rPr lang="en-US" altLang="en-US">
                <a:effectLst>
                  <a:outerShdw blurRad="38100" dist="38100" dir="2700000" algn="tl">
                    <a:srgbClr val="000000"/>
                  </a:outerShdw>
                </a:effectLst>
                <a:latin typeface="Arial" charset="0"/>
              </a:rPr>
              <a:t>These are the same conditions for forgiveness that every sinner must meet!</a:t>
            </a: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83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People Respond To The Offer</a:t>
            </a:r>
            <a:endParaRPr lang="en-US" altLang="en-US" sz="4800"/>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People Respond To The Offer</a:t>
            </a:r>
            <a:endParaRPr lang="en-US" altLang="en-US" sz="4800"/>
          </a:p>
        </p:txBody>
      </p:sp>
      <p:sp>
        <p:nvSpPr>
          <p:cNvPr id="87040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How do the people of Jerusalem respond to this offer of forgiveness and salvation?</a:t>
            </a: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24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People Respond To The Offer</a:t>
            </a:r>
            <a:endParaRPr lang="en-US" altLang="en-US" sz="4800"/>
          </a:p>
        </p:txBody>
      </p:sp>
      <p:sp>
        <p:nvSpPr>
          <p:cNvPr id="87245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How do the people of Jerusalem respond to this offer of forgiveness and salvation?</a:t>
            </a:r>
          </a:p>
        </p:txBody>
      </p:sp>
      <p:sp>
        <p:nvSpPr>
          <p:cNvPr id="872452" name="Rectangle 4"/>
          <p:cNvSpPr>
            <a:spLocks noChangeArrowheads="1"/>
          </p:cNvSpPr>
          <p:nvPr/>
        </p:nvSpPr>
        <p:spPr bwMode="auto">
          <a:xfrm>
            <a:off x="1295400" y="2819400"/>
            <a:ext cx="64770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those who gladly received his word were baptized; and that day about three thousand souls were added to them” (Acts 2:41).</a:t>
            </a: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44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People Respond To The Offer</a:t>
            </a:r>
            <a:endParaRPr lang="en-US" altLang="en-US" sz="4800"/>
          </a:p>
        </p:txBody>
      </p:sp>
      <p:sp>
        <p:nvSpPr>
          <p:cNvPr id="87449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How do the people of Jerusalem respond to this offer of forgiveness and salvation?</a:t>
            </a: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04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People Respond To The Offer</a:t>
            </a:r>
            <a:endParaRPr lang="en-US" altLang="en-US" sz="4800"/>
          </a:p>
        </p:txBody>
      </p:sp>
      <p:sp>
        <p:nvSpPr>
          <p:cNvPr id="530435" name="Rectangle 3"/>
          <p:cNvSpPr>
            <a:spLocks noGrp="1" noChangeArrowheads="1"/>
          </p:cNvSpPr>
          <p:nvPr>
            <p:ph type="body" idx="1"/>
          </p:nvPr>
        </p:nvSpPr>
        <p:spPr>
          <a:xfrm>
            <a:off x="685800" y="1371600"/>
            <a:ext cx="8229600" cy="5486400"/>
          </a:xfrm>
        </p:spPr>
        <p:txBody>
          <a:bodyPr/>
          <a:lstStyle/>
          <a:p>
            <a:pPr>
              <a:spcBef>
                <a:spcPct val="75000"/>
              </a:spcBef>
            </a:pPr>
            <a:r>
              <a:rPr lang="en-US" altLang="en-US">
                <a:effectLst>
                  <a:outerShdw blurRad="38100" dist="38100" dir="2700000" algn="tl">
                    <a:srgbClr val="000000"/>
                  </a:outerShdw>
                </a:effectLst>
                <a:latin typeface="Arial" charset="0"/>
              </a:rPr>
              <a:t>How do the people of Jerusalem respond to this offer of forgiveness and salvation?</a:t>
            </a:r>
          </a:p>
          <a:p>
            <a:pPr>
              <a:spcBef>
                <a:spcPct val="75000"/>
              </a:spcBef>
            </a:pPr>
            <a:r>
              <a:rPr lang="en-US" altLang="en-US">
                <a:effectLst>
                  <a:outerShdw blurRad="38100" dist="38100" dir="2700000" algn="tl">
                    <a:srgbClr val="000000"/>
                  </a:outerShdw>
                </a:effectLst>
                <a:latin typeface="Arial" charset="0"/>
              </a:rPr>
              <a:t>3,000 people are baptized into Christ!</a:t>
            </a: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65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People Respond To The Offer</a:t>
            </a:r>
            <a:endParaRPr lang="en-US" altLang="en-US" sz="4800"/>
          </a:p>
        </p:txBody>
      </p:sp>
      <p:sp>
        <p:nvSpPr>
          <p:cNvPr id="876547" name="Rectangle 3"/>
          <p:cNvSpPr>
            <a:spLocks noGrp="1" noChangeArrowheads="1"/>
          </p:cNvSpPr>
          <p:nvPr>
            <p:ph type="body" idx="1"/>
          </p:nvPr>
        </p:nvSpPr>
        <p:spPr>
          <a:xfrm>
            <a:off x="685800" y="1371600"/>
            <a:ext cx="8229600" cy="5486400"/>
          </a:xfrm>
        </p:spPr>
        <p:txBody>
          <a:bodyPr/>
          <a:lstStyle/>
          <a:p>
            <a:pPr>
              <a:spcBef>
                <a:spcPct val="75000"/>
              </a:spcBef>
            </a:pPr>
            <a:r>
              <a:rPr lang="en-US" altLang="en-US">
                <a:effectLst>
                  <a:outerShdw blurRad="38100" dist="38100" dir="2700000" algn="tl">
                    <a:srgbClr val="000000"/>
                  </a:outerShdw>
                </a:effectLst>
                <a:latin typeface="Arial" charset="0"/>
              </a:rPr>
              <a:t>How do the people of Jerusalem respond to this offer of forgiveness and salvation?</a:t>
            </a:r>
          </a:p>
          <a:p>
            <a:pPr>
              <a:spcBef>
                <a:spcPct val="75000"/>
              </a:spcBef>
            </a:pPr>
            <a:r>
              <a:rPr lang="en-US" altLang="en-US">
                <a:effectLst>
                  <a:outerShdw blurRad="38100" dist="38100" dir="2700000" algn="tl">
                    <a:srgbClr val="000000"/>
                  </a:outerShdw>
                </a:effectLst>
                <a:latin typeface="Arial" charset="0"/>
              </a:rPr>
              <a:t>3,000 people are baptized into Christ!</a:t>
            </a:r>
          </a:p>
          <a:p>
            <a:pPr>
              <a:spcBef>
                <a:spcPct val="75000"/>
              </a:spcBef>
            </a:pPr>
            <a:r>
              <a:rPr lang="en-US" altLang="en-US">
                <a:effectLst>
                  <a:outerShdw blurRad="38100" dist="38100" dir="2700000" algn="tl">
                    <a:srgbClr val="000000"/>
                  </a:outerShdw>
                </a:effectLst>
                <a:latin typeface="Arial" charset="0"/>
              </a:rPr>
              <a:t>3,000 people meet the Lord’s terms for forgiveness of sins!</a:t>
            </a: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42"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Jesus Offers Forgiveness Of Sin</a:t>
            </a:r>
          </a:p>
        </p:txBody>
      </p:sp>
      <p:sp>
        <p:nvSpPr>
          <p:cNvPr id="880643"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80644"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80645"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880646" name="AutoShape 6"/>
          <p:cNvSpPr>
            <a:spLocks noChangeArrowheads="1"/>
          </p:cNvSpPr>
          <p:nvPr/>
        </p:nvSpPr>
        <p:spPr bwMode="auto">
          <a:xfrm>
            <a:off x="2133600" y="27432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880647" name="Text Box 7"/>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579587" name="Rectangle 3"/>
          <p:cNvSpPr>
            <a:spLocks noGrp="1" noChangeArrowheads="1"/>
          </p:cNvSpPr>
          <p:nvPr>
            <p:ph type="body" idx="1"/>
          </p:nvPr>
        </p:nvSpPr>
        <p:spPr>
          <a:xfrm>
            <a:off x="685800" y="1524000"/>
            <a:ext cx="8077200" cy="4114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a:p>
            <a:pPr lvl="1">
              <a:lnSpc>
                <a:spcPct val="90000"/>
              </a:lnSpc>
            </a:pPr>
            <a:r>
              <a:rPr lang="en-US" altLang="en-US" sz="2600">
                <a:solidFill>
                  <a:srgbClr val="FFFF00"/>
                </a:solidFill>
                <a:effectLst>
                  <a:outerShdw blurRad="38100" dist="38100" dir="2700000" algn="tl">
                    <a:srgbClr val="000000"/>
                  </a:outerShdw>
                </a:effectLst>
                <a:latin typeface="Arial" charset="0"/>
              </a:rPr>
              <a:t> Nation (v. 2).</a:t>
            </a: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2690"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Jesus Offers Forgiveness Of Sin</a:t>
            </a:r>
          </a:p>
        </p:txBody>
      </p:sp>
      <p:sp>
        <p:nvSpPr>
          <p:cNvPr id="882691"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82692"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82693"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4738"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Jesus Offers Forgiveness Of Sin</a:t>
            </a:r>
          </a:p>
        </p:txBody>
      </p:sp>
      <p:sp>
        <p:nvSpPr>
          <p:cNvPr id="884739"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84740"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84741"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6786"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Jesus Offers Forgiveness Of Sin</a:t>
            </a:r>
          </a:p>
        </p:txBody>
      </p:sp>
      <p:sp>
        <p:nvSpPr>
          <p:cNvPr id="886787"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86788"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86789"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886790" name="Text Box 6"/>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i="1">
                <a:solidFill>
                  <a:srgbClr val="FFFF00"/>
                </a:solidFill>
                <a:effectLst>
                  <a:outerShdw blurRad="38100" dist="38100" dir="2700000" algn="tl">
                    <a:srgbClr val="000000"/>
                  </a:outerShdw>
                </a:effectLst>
              </a:rPr>
              <a:t>Together</a:t>
            </a:r>
          </a:p>
          <a:p>
            <a:pPr algn="ct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8834"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Jesus Offers Forgiveness Of Sin</a:t>
            </a:r>
          </a:p>
        </p:txBody>
      </p:sp>
      <p:sp>
        <p:nvSpPr>
          <p:cNvPr id="888835"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888836"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888837"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888838"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life!</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
        <p:nvSpPr>
          <p:cNvPr id="888839" name="Text Box 7"/>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i="1">
                <a:solidFill>
                  <a:srgbClr val="FFFF00"/>
                </a:solidFill>
                <a:effectLst>
                  <a:outerShdw blurRad="38100" dist="38100" dir="2700000" algn="tl">
                    <a:srgbClr val="000000"/>
                  </a:outerShdw>
                </a:effectLst>
              </a:rPr>
              <a:t>Together</a:t>
            </a:r>
          </a:p>
          <a:p>
            <a:pPr algn="ct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4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01123"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3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03171"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 (Matthew 16:18).</a:t>
            </a:r>
          </a:p>
          <a:p>
            <a:pPr lvl="1">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i="1">
                <a:solidFill>
                  <a:schemeClr val="tx2"/>
                </a:solidFill>
                <a:effectLst>
                  <a:outerShdw blurRad="38100" dist="38100" dir="2700000" algn="tl">
                    <a:srgbClr val="000000"/>
                  </a:outerShdw>
                </a:effectLst>
                <a:latin typeface="Arial" charset="0"/>
              </a:rPr>
              <a:t>Church– A called out assembly of people.     (A “church” is not a building!)</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52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05219"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 (Matthew 16:18).</a:t>
            </a:r>
          </a:p>
          <a:p>
            <a:pPr lvl="1">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i="1">
                <a:solidFill>
                  <a:schemeClr val="tx2"/>
                </a:solidFill>
                <a:effectLst>
                  <a:outerShdw blurRad="38100" dist="38100" dir="2700000" algn="tl">
                    <a:srgbClr val="000000"/>
                  </a:outerShdw>
                </a:effectLst>
                <a:latin typeface="Arial" charset="0"/>
              </a:rPr>
              <a:t>Church– A called out assembly of people.     (A “church” is not a building!)</a:t>
            </a:r>
          </a:p>
          <a:p>
            <a:pPr>
              <a:lnSpc>
                <a:spcPct val="90000"/>
              </a:lnSpc>
              <a:spcBef>
                <a:spcPct val="35000"/>
              </a:spcBef>
            </a:pPr>
            <a:r>
              <a:rPr lang="en-US" altLang="en-US">
                <a:effectLst>
                  <a:outerShdw blurRad="38100" dist="38100" dir="2700000" algn="tl">
                    <a:srgbClr val="000000"/>
                  </a:outerShdw>
                </a:effectLst>
                <a:latin typeface="Arial" charset="0"/>
              </a:rPr>
              <a:t>Three thousand people obeyed the gospel and, “were added to them” (Acts 2:41). </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72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07267"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 (Matthew 16:18).</a:t>
            </a:r>
          </a:p>
          <a:p>
            <a:pPr lvl="1">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i="1">
                <a:solidFill>
                  <a:schemeClr val="tx2"/>
                </a:solidFill>
                <a:effectLst>
                  <a:outerShdw blurRad="38100" dist="38100" dir="2700000" algn="tl">
                    <a:srgbClr val="000000"/>
                  </a:outerShdw>
                </a:effectLst>
                <a:latin typeface="Arial" charset="0"/>
              </a:rPr>
              <a:t>Church– A called out assembly of people.     (A “church” is not a building!)</a:t>
            </a:r>
          </a:p>
          <a:p>
            <a:pPr>
              <a:lnSpc>
                <a:spcPct val="90000"/>
              </a:lnSpc>
              <a:spcBef>
                <a:spcPct val="35000"/>
              </a:spcBef>
            </a:pPr>
            <a:r>
              <a:rPr lang="en-US" altLang="en-US">
                <a:effectLst>
                  <a:outerShdw blurRad="38100" dist="38100" dir="2700000" algn="tl">
                    <a:srgbClr val="000000"/>
                  </a:outerShdw>
                </a:effectLst>
                <a:latin typeface="Arial" charset="0"/>
              </a:rPr>
              <a:t>Three thousand people obeyed the gospel and, “were added to them” (Acts 2:41). </a:t>
            </a:r>
          </a:p>
          <a:p>
            <a:pPr>
              <a:lnSpc>
                <a:spcPct val="90000"/>
              </a:lnSpc>
              <a:spcBef>
                <a:spcPct val="35000"/>
              </a:spcBef>
            </a:pPr>
            <a:r>
              <a:rPr lang="en-US" altLang="en-US">
                <a:effectLst>
                  <a:outerShdw blurRad="38100" dist="38100" dir="2700000" algn="tl">
                    <a:srgbClr val="000000"/>
                  </a:outerShdw>
                </a:effectLst>
                <a:latin typeface="Arial" charset="0"/>
              </a:rPr>
              <a:t>Added to whom?</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9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09315"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 (Matthew 16:18).</a:t>
            </a:r>
          </a:p>
          <a:p>
            <a:pPr lvl="1">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i="1">
                <a:solidFill>
                  <a:schemeClr val="tx2"/>
                </a:solidFill>
                <a:effectLst>
                  <a:outerShdw blurRad="38100" dist="38100" dir="2700000" algn="tl">
                    <a:srgbClr val="000000"/>
                  </a:outerShdw>
                </a:effectLst>
                <a:latin typeface="Arial" charset="0"/>
              </a:rPr>
              <a:t>Church– A called out assembly of people.     (A “church” is not a building!)</a:t>
            </a:r>
          </a:p>
          <a:p>
            <a:pPr>
              <a:lnSpc>
                <a:spcPct val="90000"/>
              </a:lnSpc>
              <a:spcBef>
                <a:spcPct val="35000"/>
              </a:spcBef>
            </a:pPr>
            <a:r>
              <a:rPr lang="en-US" altLang="en-US">
                <a:effectLst>
                  <a:outerShdw blurRad="38100" dist="38100" dir="2700000" algn="tl">
                    <a:srgbClr val="000000"/>
                  </a:outerShdw>
                </a:effectLst>
                <a:latin typeface="Arial" charset="0"/>
              </a:rPr>
              <a:t>Three thousand people obeyed the gospel and, “were added to them” (Acts 2:41). </a:t>
            </a:r>
          </a:p>
          <a:p>
            <a:pPr>
              <a:lnSpc>
                <a:spcPct val="90000"/>
              </a:lnSpc>
              <a:spcBef>
                <a:spcPct val="35000"/>
              </a:spcBef>
            </a:pPr>
            <a:r>
              <a:rPr lang="en-US" altLang="en-US">
                <a:effectLst>
                  <a:outerShdw blurRad="38100" dist="38100" dir="2700000" algn="tl">
                    <a:srgbClr val="000000"/>
                  </a:outerShdw>
                </a:effectLst>
                <a:latin typeface="Arial" charset="0"/>
              </a:rPr>
              <a:t>Added to whom?</a:t>
            </a:r>
          </a:p>
          <a:p>
            <a:pPr>
              <a:lnSpc>
                <a:spcPct val="90000"/>
              </a:lnSpc>
              <a:spcBef>
                <a:spcPct val="35000"/>
              </a:spcBef>
            </a:pPr>
            <a:r>
              <a:rPr lang="en-US" altLang="en-US">
                <a:effectLst>
                  <a:outerShdw blurRad="38100" dist="38100" dir="2700000" algn="tl">
                    <a:srgbClr val="000000"/>
                  </a:outerShdw>
                </a:effectLst>
                <a:latin typeface="Arial" charset="0"/>
              </a:rPr>
              <a:t>Added to the church!</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1634"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581635" name="Rectangle 3"/>
          <p:cNvSpPr>
            <a:spLocks noGrp="1" noChangeArrowheads="1"/>
          </p:cNvSpPr>
          <p:nvPr>
            <p:ph type="body" idx="1"/>
          </p:nvPr>
        </p:nvSpPr>
        <p:spPr>
          <a:xfrm>
            <a:off x="685800" y="1524000"/>
            <a:ext cx="8077200" cy="44958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a:p>
            <a:pPr lvl="1">
              <a:lnSpc>
                <a:spcPct val="90000"/>
              </a:lnSpc>
            </a:pPr>
            <a:r>
              <a:rPr lang="en-US" altLang="en-US" sz="2600">
                <a:solidFill>
                  <a:srgbClr val="FFFF00"/>
                </a:solidFill>
                <a:effectLst>
                  <a:outerShdw blurRad="38100" dist="38100" dir="2700000" algn="tl">
                    <a:srgbClr val="000000"/>
                  </a:outerShdw>
                </a:effectLst>
                <a:latin typeface="Arial" charset="0"/>
              </a:rPr>
              <a:t> Nation (v. 2).</a:t>
            </a:r>
          </a:p>
          <a:p>
            <a:pPr lvl="1">
              <a:lnSpc>
                <a:spcPct val="90000"/>
              </a:lnSpc>
            </a:pPr>
            <a:r>
              <a:rPr lang="en-US" altLang="en-US" sz="2600">
                <a:solidFill>
                  <a:srgbClr val="FFFF00"/>
                </a:solidFill>
                <a:effectLst>
                  <a:outerShdw blurRad="38100" dist="38100" dir="2700000" algn="tl">
                    <a:srgbClr val="000000"/>
                  </a:outerShdw>
                </a:effectLst>
                <a:latin typeface="Arial" charset="0"/>
              </a:rPr>
              <a:t> Land (v. 1).</a:t>
            </a: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1136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Lord adds the saved to his church.</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34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1341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Lord adds the saved to his church.</a:t>
            </a:r>
          </a:p>
          <a:p>
            <a:pPr lvl="1">
              <a:spcBef>
                <a:spcPct val="25000"/>
              </a:spcBef>
              <a:buFontTx/>
              <a:buNone/>
            </a:pPr>
            <a:r>
              <a:rPr lang="en-US" altLang="en-US">
                <a:latin typeface="Arial" charset="0"/>
              </a:rPr>
              <a:t>	</a:t>
            </a:r>
          </a:p>
        </p:txBody>
      </p:sp>
      <p:sp>
        <p:nvSpPr>
          <p:cNvPr id="913412" name="Rectangle 4"/>
          <p:cNvSpPr>
            <a:spLocks noChangeArrowheads="1"/>
          </p:cNvSpPr>
          <p:nvPr/>
        </p:nvSpPr>
        <p:spPr bwMode="auto">
          <a:xfrm>
            <a:off x="1295400" y="3124200"/>
            <a:ext cx="6477000" cy="2438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the Lord added to the church daily those who were being saved”</a:t>
            </a:r>
          </a:p>
          <a:p>
            <a:pPr algn="ctr"/>
            <a:r>
              <a:rPr lang="en-US" altLang="en-US" sz="2800" i="1">
                <a:solidFill>
                  <a:schemeClr val="bg2"/>
                </a:solidFill>
              </a:rPr>
              <a:t>(Acts 2:47).</a:t>
            </a:r>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54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1545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Lord adds the saved to his church.</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536579"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Lord adds the saved to his church.</a:t>
            </a:r>
          </a:p>
          <a:p>
            <a:pPr>
              <a:spcBef>
                <a:spcPct val="45000"/>
              </a:spcBef>
            </a:pPr>
            <a:r>
              <a:rPr lang="en-US" altLang="en-US">
                <a:effectLst>
                  <a:outerShdw blurRad="38100" dist="38100" dir="2700000" algn="tl">
                    <a:srgbClr val="000000"/>
                  </a:outerShdw>
                </a:effectLst>
                <a:latin typeface="Arial" charset="0"/>
              </a:rPr>
              <a:t>When the people met the Lord’s conditions for forgiveness they were saved.</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75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17507"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Lord adds the saved to his church.</a:t>
            </a:r>
          </a:p>
          <a:p>
            <a:pPr>
              <a:spcBef>
                <a:spcPct val="45000"/>
              </a:spcBef>
            </a:pPr>
            <a:r>
              <a:rPr lang="en-US" altLang="en-US">
                <a:effectLst>
                  <a:outerShdw blurRad="38100" dist="38100" dir="2700000" algn="tl">
                    <a:srgbClr val="000000"/>
                  </a:outerShdw>
                </a:effectLst>
                <a:latin typeface="Arial" charset="0"/>
              </a:rPr>
              <a:t>When the people met the Lord’s conditions for forgiveness they were saved.</a:t>
            </a:r>
          </a:p>
          <a:p>
            <a:pPr>
              <a:spcBef>
                <a:spcPct val="45000"/>
              </a:spcBef>
            </a:pPr>
            <a:r>
              <a:rPr lang="en-US" altLang="en-US">
                <a:effectLst>
                  <a:outerShdw blurRad="38100" dist="38100" dir="2700000" algn="tl">
                    <a:srgbClr val="000000"/>
                  </a:outerShdw>
                </a:effectLst>
                <a:latin typeface="Arial" charset="0"/>
              </a:rPr>
              <a:t>When they were saved, the Lord put them in his church.</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95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19555" name="Rectangle 3"/>
          <p:cNvSpPr>
            <a:spLocks noGrp="1" noChangeArrowheads="1"/>
          </p:cNvSpPr>
          <p:nvPr>
            <p:ph type="body" idx="1"/>
          </p:nvPr>
        </p:nvSpPr>
        <p:spPr>
          <a:xfrm>
            <a:off x="685800" y="1371600"/>
            <a:ext cx="8229600" cy="5486400"/>
          </a:xfrm>
        </p:spPr>
        <p:txBody>
          <a:bodyPr/>
          <a:lstStyle/>
          <a:p>
            <a:pPr>
              <a:spcBef>
                <a:spcPct val="45000"/>
              </a:spcBef>
            </a:pPr>
            <a:r>
              <a:rPr lang="en-US" altLang="en-US">
                <a:effectLst>
                  <a:outerShdw blurRad="38100" dist="38100" dir="2700000" algn="tl">
                    <a:srgbClr val="000000"/>
                  </a:outerShdw>
                </a:effectLst>
                <a:latin typeface="Arial" charset="0"/>
              </a:rPr>
              <a:t>The Lord adds the saved to his church.</a:t>
            </a:r>
          </a:p>
          <a:p>
            <a:pPr>
              <a:spcBef>
                <a:spcPct val="45000"/>
              </a:spcBef>
            </a:pPr>
            <a:r>
              <a:rPr lang="en-US" altLang="en-US">
                <a:effectLst>
                  <a:outerShdw blurRad="38100" dist="38100" dir="2700000" algn="tl">
                    <a:srgbClr val="000000"/>
                  </a:outerShdw>
                </a:effectLst>
                <a:latin typeface="Arial" charset="0"/>
              </a:rPr>
              <a:t>When the people met the Lord’s conditions for forgiveness they were saved.</a:t>
            </a:r>
          </a:p>
          <a:p>
            <a:pPr>
              <a:spcBef>
                <a:spcPct val="45000"/>
              </a:spcBef>
            </a:pPr>
            <a:r>
              <a:rPr lang="en-US" altLang="en-US">
                <a:effectLst>
                  <a:outerShdw blurRad="38100" dist="38100" dir="2700000" algn="tl">
                    <a:srgbClr val="000000"/>
                  </a:outerShdw>
                </a:effectLst>
                <a:latin typeface="Arial" charset="0"/>
              </a:rPr>
              <a:t>When they were saved, the Lord put them in his church.</a:t>
            </a:r>
          </a:p>
          <a:p>
            <a:pPr>
              <a:spcBef>
                <a:spcPct val="45000"/>
              </a:spcBef>
            </a:pPr>
            <a:r>
              <a:rPr lang="en-US" altLang="en-US">
                <a:effectLst>
                  <a:outerShdw blurRad="38100" dist="38100" dir="2700000" algn="tl">
                    <a:srgbClr val="000000"/>
                  </a:outerShdw>
                </a:effectLst>
                <a:latin typeface="Arial" charset="0"/>
              </a:rPr>
              <a:t>Christ adds people to his spiritual body of saved people (the church) when they meet his terms for forgiveness of sins.</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8638" name="Rectangle 14"/>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5701" name="Oval 5"/>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pic>
        <p:nvPicPr>
          <p:cNvPr id="925705" name="Picture 9"/>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925710" name="Rectangle 14"/>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3891" name="Oval 3"/>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933892" name="Text Box 4"/>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pic>
        <p:nvPicPr>
          <p:cNvPr id="933893" name="Picture 5"/>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933895" name="Rectangle 7"/>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0914"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682" name="Rectangle 2"/>
          <p:cNvSpPr>
            <a:spLocks noGrp="1" noChangeArrowheads="1"/>
          </p:cNvSpPr>
          <p:nvPr>
            <p:ph type="title"/>
          </p:nvPr>
        </p:nvSpPr>
        <p:spPr>
          <a:xfrm>
            <a:off x="304800" y="304800"/>
            <a:ext cx="8458200" cy="1143000"/>
          </a:xfrm>
        </p:spPr>
        <p:txBody>
          <a:bodyPr/>
          <a:lstStyle/>
          <a:p>
            <a:r>
              <a:rPr lang="en-US" altLang="en-US" sz="4000">
                <a:effectLst>
                  <a:outerShdw blurRad="38100" dist="38100" dir="2700000" algn="tl">
                    <a:srgbClr val="000000"/>
                  </a:outerShdw>
                </a:effectLst>
                <a:latin typeface="Arial" charset="0"/>
              </a:rPr>
              <a:t>The Bible Tells Us About God’s Plan</a:t>
            </a:r>
            <a:endParaRPr lang="en-US" altLang="en-US" sz="4000"/>
          </a:p>
        </p:txBody>
      </p:sp>
      <p:sp>
        <p:nvSpPr>
          <p:cNvPr id="583683" name="Rectangle 3"/>
          <p:cNvSpPr>
            <a:spLocks noGrp="1" noChangeArrowheads="1"/>
          </p:cNvSpPr>
          <p:nvPr>
            <p:ph type="body" idx="1"/>
          </p:nvPr>
        </p:nvSpPr>
        <p:spPr>
          <a:xfrm>
            <a:off x="685800" y="1524000"/>
            <a:ext cx="8077200" cy="5105400"/>
          </a:xfrm>
        </p:spPr>
        <p:txBody>
          <a:bodyPr/>
          <a:lstStyle/>
          <a:p>
            <a:pPr>
              <a:lnSpc>
                <a:spcPct val="90000"/>
              </a:lnSpc>
            </a:pPr>
            <a:r>
              <a:rPr lang="en-US" altLang="en-US">
                <a:effectLst>
                  <a:outerShdw blurRad="38100" dist="38100" dir="2700000" algn="tl">
                    <a:srgbClr val="000000"/>
                  </a:outerShdw>
                </a:effectLst>
                <a:latin typeface="Arial" charset="0"/>
              </a:rPr>
              <a:t>God’s plan was to send Jesus, the Son of God, to take away sin so that man could have a relationship with God again.</a:t>
            </a:r>
          </a:p>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a:p>
            <a:pPr lvl="1">
              <a:lnSpc>
                <a:spcPct val="90000"/>
              </a:lnSpc>
            </a:pPr>
            <a:r>
              <a:rPr lang="en-US" altLang="en-US" sz="2600">
                <a:solidFill>
                  <a:srgbClr val="FFFF00"/>
                </a:solidFill>
                <a:effectLst>
                  <a:outerShdw blurRad="38100" dist="38100" dir="2700000" algn="tl">
                    <a:srgbClr val="000000"/>
                  </a:outerShdw>
                </a:effectLst>
                <a:latin typeface="Arial" charset="0"/>
              </a:rPr>
              <a:t> Nation (v. 2).</a:t>
            </a:r>
          </a:p>
          <a:p>
            <a:pPr lvl="1">
              <a:lnSpc>
                <a:spcPct val="90000"/>
              </a:lnSpc>
            </a:pPr>
            <a:r>
              <a:rPr lang="en-US" altLang="en-US" sz="2600">
                <a:solidFill>
                  <a:srgbClr val="FFFF00"/>
                </a:solidFill>
                <a:effectLst>
                  <a:outerShdw blurRad="38100" dist="38100" dir="2700000" algn="tl">
                    <a:srgbClr val="000000"/>
                  </a:outerShdw>
                </a:effectLst>
                <a:latin typeface="Arial" charset="0"/>
              </a:rPr>
              <a:t> Land (v. 1).</a:t>
            </a:r>
          </a:p>
          <a:p>
            <a:pPr lvl="1">
              <a:lnSpc>
                <a:spcPct val="90000"/>
              </a:lnSpc>
            </a:pPr>
            <a:r>
              <a:rPr lang="en-US" altLang="en-US" sz="2600">
                <a:solidFill>
                  <a:srgbClr val="FFFF00"/>
                </a:solidFill>
                <a:effectLst>
                  <a:outerShdw blurRad="38100" dist="38100" dir="2700000" algn="tl">
                    <a:srgbClr val="000000"/>
                  </a:outerShdw>
                </a:effectLst>
                <a:latin typeface="Arial" charset="0"/>
              </a:rPr>
              <a:t> Blessing for everyone through his family (v. 3).</a:t>
            </a:r>
            <a:endParaRPr lang="en-US" altLang="en-US" sz="26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9796" name="Oval 4"/>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929797" name="Text Box 5"/>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929798" name="Freeform 6"/>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29800" name="Picture 8"/>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929803" name="Rectangle 11"/>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7987" name="Rectangle 3"/>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937988" name="Oval 4"/>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937989" name="Text Box 5"/>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937990" name="Freeform 6"/>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37991" name="Picture 7"/>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937993" name="Rectangle 9"/>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43" name="Rectangle 3"/>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931844" name="Oval 4"/>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931845" name="Text Box 5"/>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931846" name="Freeform 6"/>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1847" name="Text Box 7"/>
          <p:cNvSpPr txBox="1">
            <a:spLocks noChangeArrowheads="1"/>
          </p:cNvSpPr>
          <p:nvPr/>
        </p:nvSpPr>
        <p:spPr bwMode="auto">
          <a:xfrm>
            <a:off x="685800" y="5791200"/>
            <a:ext cx="7848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800" i="1">
                <a:effectLst>
                  <a:outerShdw blurRad="38100" dist="38100" dir="2700000" algn="tl">
                    <a:srgbClr val="000000"/>
                  </a:outerShdw>
                </a:effectLst>
              </a:rPr>
              <a:t>The church is the Lord’s body of saved people!</a:t>
            </a:r>
          </a:p>
        </p:txBody>
      </p:sp>
      <p:pic>
        <p:nvPicPr>
          <p:cNvPr id="931848" name="Picture 8"/>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931850" name="Rectangle 10"/>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57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0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4003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members of the church worship together.</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4208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members of the church worship together.</a:t>
            </a:r>
          </a:p>
          <a:p>
            <a:pPr lvl="1">
              <a:spcBef>
                <a:spcPct val="25000"/>
              </a:spcBef>
              <a:buFontTx/>
              <a:buNone/>
            </a:pPr>
            <a:r>
              <a:rPr lang="en-US" altLang="en-US">
                <a:latin typeface="Arial" charset="0"/>
              </a:rPr>
              <a:t>	</a:t>
            </a:r>
          </a:p>
        </p:txBody>
      </p:sp>
      <p:sp>
        <p:nvSpPr>
          <p:cNvPr id="942084" name="Rectangle 4"/>
          <p:cNvSpPr>
            <a:spLocks noChangeArrowheads="1"/>
          </p:cNvSpPr>
          <p:nvPr/>
        </p:nvSpPr>
        <p:spPr bwMode="auto">
          <a:xfrm>
            <a:off x="1295400" y="2819400"/>
            <a:ext cx="64770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they continued steadfastly in the apostles’ doctrine and fellowship, in the breaking of bread, and in prayers”</a:t>
            </a:r>
          </a:p>
          <a:p>
            <a:pPr algn="ctr"/>
            <a:r>
              <a:rPr lang="en-US" altLang="en-US" sz="2800" i="1">
                <a:solidFill>
                  <a:schemeClr val="bg2"/>
                </a:solidFill>
              </a:rPr>
              <a:t>(Acts 2:42).</a:t>
            </a:r>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4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4413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members of the church worship together.</a:t>
            </a:r>
          </a:p>
          <a:p>
            <a:pPr lvl="1">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547843" name="Rectangle 3"/>
          <p:cNvSpPr>
            <a:spLocks noGrp="1" noChangeArrowheads="1"/>
          </p:cNvSpPr>
          <p:nvPr>
            <p:ph type="body" idx="1"/>
          </p:nvPr>
        </p:nvSpPr>
        <p:spPr>
          <a:xfrm>
            <a:off x="685800" y="1371600"/>
            <a:ext cx="8229600" cy="3505200"/>
          </a:xfrm>
        </p:spPr>
        <p:txBody>
          <a:bodyPr/>
          <a:lstStyle/>
          <a:p>
            <a:pPr>
              <a:spcBef>
                <a:spcPct val="25000"/>
              </a:spcBef>
            </a:pPr>
            <a:r>
              <a:rPr lang="en-US" altLang="en-US">
                <a:effectLst>
                  <a:outerShdw blurRad="38100" dist="38100" dir="2700000" algn="tl">
                    <a:srgbClr val="000000"/>
                  </a:outerShdw>
                </a:effectLst>
                <a:latin typeface="Arial" charset="0"/>
              </a:rPr>
              <a:t>The members of the church worship together.</a:t>
            </a:r>
          </a:p>
          <a:p>
            <a:pPr>
              <a:spcBef>
                <a:spcPct val="25000"/>
              </a:spcBef>
            </a:pPr>
            <a:r>
              <a:rPr lang="en-US" altLang="en-US">
                <a:effectLst>
                  <a:outerShdw blurRad="38100" dist="38100" dir="2700000" algn="tl">
                    <a:srgbClr val="000000"/>
                  </a:outerShdw>
                </a:effectLst>
                <a:latin typeface="Arial" charset="0"/>
              </a:rPr>
              <a:t>Those who meet the Lord’s conditions for forgiveness must continue to follow the apostles’ teaching (the New Testament).</a:t>
            </a:r>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6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946179" name="Rectangle 3"/>
          <p:cNvSpPr>
            <a:spLocks noGrp="1" noChangeArrowheads="1"/>
          </p:cNvSpPr>
          <p:nvPr>
            <p:ph type="body" idx="1"/>
          </p:nvPr>
        </p:nvSpPr>
        <p:spPr>
          <a:xfrm>
            <a:off x="685800" y="1371600"/>
            <a:ext cx="8229600" cy="3505200"/>
          </a:xfrm>
        </p:spPr>
        <p:txBody>
          <a:bodyPr/>
          <a:lstStyle/>
          <a:p>
            <a:pPr>
              <a:spcBef>
                <a:spcPct val="25000"/>
              </a:spcBef>
            </a:pPr>
            <a:r>
              <a:rPr lang="en-US" altLang="en-US">
                <a:effectLst>
                  <a:outerShdw blurRad="38100" dist="38100" dir="2700000" algn="tl">
                    <a:srgbClr val="000000"/>
                  </a:outerShdw>
                </a:effectLst>
                <a:latin typeface="Arial" charset="0"/>
              </a:rPr>
              <a:t>The members of the church worship together.</a:t>
            </a:r>
          </a:p>
          <a:p>
            <a:pPr>
              <a:spcBef>
                <a:spcPct val="25000"/>
              </a:spcBef>
            </a:pPr>
            <a:r>
              <a:rPr lang="en-US" altLang="en-US">
                <a:effectLst>
                  <a:outerShdw blurRad="38100" dist="38100" dir="2700000" algn="tl">
                    <a:srgbClr val="000000"/>
                  </a:outerShdw>
                </a:effectLst>
                <a:latin typeface="Arial" charset="0"/>
              </a:rPr>
              <a:t>Those who meet the Lord’s conditions for forgiveness must continue to follow the apostles’ teaching (the New Testament).</a:t>
            </a:r>
          </a:p>
        </p:txBody>
      </p:sp>
      <p:sp>
        <p:nvSpPr>
          <p:cNvPr id="946180" name="Text Box 4"/>
          <p:cNvSpPr txBox="1">
            <a:spLocks noChangeArrowheads="1"/>
          </p:cNvSpPr>
          <p:nvPr/>
        </p:nvSpPr>
        <p:spPr bwMode="auto">
          <a:xfrm>
            <a:off x="609600" y="4724400"/>
            <a:ext cx="7848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i="1">
                <a:solidFill>
                  <a:schemeClr val="tx2"/>
                </a:solidFill>
                <a:effectLst>
                  <a:outerShdw blurRad="38100" dist="38100" dir="2700000" algn="tl">
                    <a:srgbClr val="000000"/>
                  </a:outerShdw>
                </a:effectLst>
              </a:rPr>
              <a:t>Salvation is available to everyone through Christ!!!!!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585731"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587779"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
        <p:nvSpPr>
          <p:cNvPr id="587780"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a:p>
            <a:pPr>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9826"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God’s Plan &amp; Abraham</a:t>
            </a:r>
            <a:endParaRPr lang="en-US" altLang="en-US"/>
          </a:p>
        </p:txBody>
      </p:sp>
      <p:sp>
        <p:nvSpPr>
          <p:cNvPr id="589827" name="Rectangle 3"/>
          <p:cNvSpPr>
            <a:spLocks noGrp="1" noChangeArrowheads="1"/>
          </p:cNvSpPr>
          <p:nvPr>
            <p:ph type="body" idx="1"/>
          </p:nvPr>
        </p:nvSpPr>
        <p:spPr>
          <a:xfrm>
            <a:off x="685800" y="1524000"/>
            <a:ext cx="8077200" cy="2133600"/>
          </a:xfrm>
        </p:spPr>
        <p:txBody>
          <a:bodyPr/>
          <a:lstStyle/>
          <a:p>
            <a:pPr>
              <a:lnSpc>
                <a:spcPct val="90000"/>
              </a:lnSpc>
            </a:pPr>
            <a:r>
              <a:rPr lang="en-US" altLang="en-US">
                <a:effectLst>
                  <a:outerShdw blurRad="38100" dist="38100" dir="2700000" algn="tl">
                    <a:srgbClr val="000000"/>
                  </a:outerShdw>
                </a:effectLst>
                <a:latin typeface="Arial" charset="0"/>
              </a:rPr>
              <a:t>God would use Abraham to carry out his plan to save mankind from sin.</a:t>
            </a:r>
          </a:p>
          <a:p>
            <a:pPr>
              <a:lnSpc>
                <a:spcPct val="90000"/>
              </a:lnSpc>
            </a:pPr>
            <a:r>
              <a:rPr lang="en-US" altLang="en-US">
                <a:effectLst>
                  <a:outerShdw blurRad="38100" dist="38100" dir="2700000" algn="tl">
                    <a:srgbClr val="000000"/>
                  </a:outerShdw>
                </a:effectLst>
                <a:latin typeface="Arial" charset="0"/>
              </a:rPr>
              <a:t>God made three promises to Abraham (Genesis 12:1-3).</a:t>
            </a:r>
          </a:p>
        </p:txBody>
      </p:sp>
      <p:sp>
        <p:nvSpPr>
          <p:cNvPr id="589828" name="Rectangle 4"/>
          <p:cNvSpPr>
            <a:spLocks noChangeArrowheads="1"/>
          </p:cNvSpPr>
          <p:nvPr/>
        </p:nvSpPr>
        <p:spPr bwMode="auto">
          <a:xfrm>
            <a:off x="685800" y="3505200"/>
            <a:ext cx="815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r>
              <a:rPr lang="en-US" altLang="en-US">
                <a:effectLst>
                  <a:outerShdw blurRad="38100" dist="38100" dir="2700000" algn="tl">
                    <a:srgbClr val="000000"/>
                  </a:outerShdw>
                </a:effectLst>
                <a:latin typeface="Arial" charset="0"/>
              </a:rPr>
              <a:t>The rest of the Old Testament deals with the fulfillment of these three promises!</a:t>
            </a:r>
          </a:p>
          <a:p>
            <a:r>
              <a:rPr lang="en-US" altLang="en-US">
                <a:effectLst>
                  <a:outerShdw blurRad="38100" dist="38100" dir="2700000" algn="tl">
                    <a:srgbClr val="000000"/>
                  </a:outerShdw>
                </a:effectLst>
                <a:latin typeface="Arial" charset="0"/>
              </a:rPr>
              <a:t>The third promise refers to the fact that Jesus would be Abraham’s descendant.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18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593923"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595971"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80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598019"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00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600067"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21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Three Promises</a:t>
            </a:r>
            <a:endParaRPr lang="en-US" altLang="en-US" sz="4800"/>
          </a:p>
        </p:txBody>
      </p:sp>
      <p:sp>
        <p:nvSpPr>
          <p:cNvPr id="602115" name="Rectangle 3"/>
          <p:cNvSpPr>
            <a:spLocks noGrp="1" noChangeArrowheads="1"/>
          </p:cNvSpPr>
          <p:nvPr>
            <p:ph type="body" idx="1"/>
          </p:nvPr>
        </p:nvSpPr>
        <p:spPr>
          <a:xfrm>
            <a:off x="685800" y="1524000"/>
            <a:ext cx="7772400" cy="5105400"/>
          </a:xfrm>
        </p:spPr>
        <p:txBody>
          <a:bodyPr/>
          <a:lstStyle/>
          <a:p>
            <a:pPr>
              <a:spcBef>
                <a:spcPct val="35000"/>
              </a:spcBef>
            </a:pPr>
            <a:r>
              <a:rPr lang="en-US" altLang="en-US">
                <a:solidFill>
                  <a:srgbClr val="FFFF00"/>
                </a:solidFill>
                <a:effectLst>
                  <a:outerShdw blurRad="38100" dist="38100" dir="2700000" algn="tl">
                    <a:srgbClr val="000000"/>
                  </a:outerShdw>
                </a:effectLst>
                <a:latin typeface="Arial" charset="0"/>
              </a:rPr>
              <a:t>God fulfilled his first promise to Abraham by making his descendants (Israel) into a great nation of people.</a:t>
            </a:r>
          </a:p>
          <a:p>
            <a:pPr>
              <a:spcBef>
                <a:spcPct val="35000"/>
              </a:spcBef>
            </a:pPr>
            <a:r>
              <a:rPr lang="en-US" altLang="en-US">
                <a:solidFill>
                  <a:srgbClr val="FFFF00"/>
                </a:solidFill>
                <a:effectLst>
                  <a:outerShdw blurRad="38100" dist="38100" dir="2700000" algn="tl">
                    <a:srgbClr val="000000"/>
                  </a:outerShdw>
                </a:effectLst>
                <a:latin typeface="Arial" charset="0"/>
              </a:rPr>
              <a:t>God fulfilled his second promise to Abraham by giving Abraham’s descendants (Israel) possession of the land.</a:t>
            </a:r>
          </a:p>
          <a:p>
            <a:r>
              <a:rPr lang="en-US" altLang="en-US">
                <a:effectLst>
                  <a:outerShdw blurRad="38100" dist="38100" dir="2700000" algn="tl">
                    <a:srgbClr val="000000"/>
                  </a:outerShdw>
                </a:effectLst>
                <a:latin typeface="Arial" charset="0"/>
              </a:rPr>
              <a:t>God fulfilled the third promise when Jesus came to take away man’s sins.</a:t>
            </a:r>
            <a:endParaRPr lang="en-US" altLang="en-US">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551939"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62"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04163"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04164"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04165"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604166" name="AutoShape 6"/>
          <p:cNvSpPr>
            <a:spLocks noChangeArrowheads="1"/>
          </p:cNvSpPr>
          <p:nvPr/>
        </p:nvSpPr>
        <p:spPr bwMode="auto">
          <a:xfrm>
            <a:off x="2133600" y="2743200"/>
            <a:ext cx="4114800" cy="2209800"/>
          </a:xfrm>
          <a:prstGeom prst="irregularSeal2">
            <a:avLst/>
          </a:prstGeom>
          <a:solidFill>
            <a:srgbClr val="FFFF00"/>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4400" i="1">
                <a:solidFill>
                  <a:schemeClr val="hlink"/>
                </a:solidFill>
                <a:effectLst>
                  <a:outerShdw blurRad="38100" dist="38100" dir="2700000" algn="tl">
                    <a:srgbClr val="000000"/>
                  </a:outerShdw>
                </a:effectLst>
              </a:rPr>
              <a:t>SIN</a:t>
            </a:r>
            <a:endParaRPr lang="en-US" altLang="en-US"/>
          </a:p>
        </p:txBody>
      </p:sp>
      <p:sp>
        <p:nvSpPr>
          <p:cNvPr id="604167" name="Text Box 7"/>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death!</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6210"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06211"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06212" name="Text Box 4"/>
          <p:cNvSpPr txBox="1">
            <a:spLocks noChangeArrowheads="1"/>
          </p:cNvSpPr>
          <p:nvPr/>
        </p:nvSpPr>
        <p:spPr bwMode="auto">
          <a:xfrm>
            <a:off x="1219200" y="27432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06213" name="Text Box 5"/>
          <p:cNvSpPr txBox="1">
            <a:spLocks noChangeArrowheads="1"/>
          </p:cNvSpPr>
          <p:nvPr/>
        </p:nvSpPr>
        <p:spPr bwMode="auto">
          <a:xfrm>
            <a:off x="6553200" y="26670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8258"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08259"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08260"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08261"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0306"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10307"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10308"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10309"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610310" name="Text Box 6"/>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i="1">
                <a:solidFill>
                  <a:srgbClr val="FFFF00"/>
                </a:solidFill>
                <a:effectLst>
                  <a:outerShdw blurRad="38100" dist="38100" dir="2700000" algn="tl">
                    <a:srgbClr val="000000"/>
                  </a:outerShdw>
                </a:effectLst>
              </a:rPr>
              <a:t>Together</a:t>
            </a:r>
          </a:p>
          <a:p>
            <a:pPr algn="ct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2354" name="Rectangle 2"/>
          <p:cNvSpPr>
            <a:spLocks noGrp="1" noChangeArrowheads="1"/>
          </p:cNvSpPr>
          <p:nvPr>
            <p:ph type="title"/>
          </p:nvPr>
        </p:nvSpPr>
        <p:spPr>
          <a:xfrm>
            <a:off x="304800" y="304800"/>
            <a:ext cx="8458200" cy="1143000"/>
          </a:xfrm>
        </p:spPr>
        <p:txBody>
          <a:bodyPr/>
          <a:lstStyle/>
          <a:p>
            <a:r>
              <a:rPr lang="en-US" altLang="en-US">
                <a:effectLst>
                  <a:outerShdw blurRad="38100" dist="38100" dir="2700000" algn="tl">
                    <a:srgbClr val="000000"/>
                  </a:outerShdw>
                </a:effectLst>
                <a:latin typeface="Arial" charset="0"/>
              </a:rPr>
              <a:t>God Had A Plan!</a:t>
            </a:r>
            <a:endParaRPr lang="en-US" altLang="en-US"/>
          </a:p>
        </p:txBody>
      </p:sp>
      <p:sp>
        <p:nvSpPr>
          <p:cNvPr id="612355" name="Rectangle 3"/>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Jesus would take away man’s sin.</a:t>
            </a:r>
          </a:p>
        </p:txBody>
      </p:sp>
      <p:sp>
        <p:nvSpPr>
          <p:cNvPr id="612356" name="Text Box 4"/>
          <p:cNvSpPr txBox="1">
            <a:spLocks noChangeArrowheads="1"/>
          </p:cNvSpPr>
          <p:nvPr/>
        </p:nvSpPr>
        <p:spPr bwMode="auto">
          <a:xfrm>
            <a:off x="27432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M</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A</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N</a:t>
            </a:r>
            <a:endParaRPr lang="en-US" altLang="en-US">
              <a:effectLst>
                <a:outerShdw blurRad="38100" dist="38100" dir="2700000" algn="tl">
                  <a:srgbClr val="000000"/>
                </a:outerShdw>
              </a:effectLst>
            </a:endParaRPr>
          </a:p>
        </p:txBody>
      </p:sp>
      <p:sp>
        <p:nvSpPr>
          <p:cNvPr id="612357" name="Text Box 5"/>
          <p:cNvSpPr txBox="1">
            <a:spLocks noChangeArrowheads="1"/>
          </p:cNvSpPr>
          <p:nvPr/>
        </p:nvSpPr>
        <p:spPr bwMode="auto">
          <a:xfrm>
            <a:off x="5181600" y="2819400"/>
            <a:ext cx="738188"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4400">
                <a:effectLst>
                  <a:outerShdw blurRad="38100" dist="38100" dir="2700000" algn="tl">
                    <a:srgbClr val="000000"/>
                  </a:outerShdw>
                </a:effectLst>
              </a:rPr>
              <a:t>G</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O</a:t>
            </a:r>
            <a:endParaRPr lang="en-US" altLang="en-US">
              <a:effectLst>
                <a:outerShdw blurRad="38100" dist="38100" dir="2700000" algn="tl">
                  <a:srgbClr val="000000"/>
                </a:outerShdw>
              </a:effectLst>
            </a:endParaRPr>
          </a:p>
          <a:p>
            <a:r>
              <a:rPr lang="en-US" altLang="en-US" sz="4400">
                <a:effectLst>
                  <a:outerShdw blurRad="38100" dist="38100" dir="2700000" algn="tl">
                    <a:srgbClr val="000000"/>
                  </a:outerShdw>
                </a:effectLst>
              </a:rPr>
              <a:t>D</a:t>
            </a:r>
            <a:endParaRPr lang="en-US" altLang="en-US">
              <a:effectLst>
                <a:outerShdw blurRad="38100" dist="38100" dir="2700000" algn="tl">
                  <a:srgbClr val="000000"/>
                </a:outerShdw>
              </a:effectLst>
            </a:endParaRPr>
          </a:p>
        </p:txBody>
      </p:sp>
      <p:sp>
        <p:nvSpPr>
          <p:cNvPr id="612358" name="Text Box 6"/>
          <p:cNvSpPr txBox="1">
            <a:spLocks noChangeArrowheads="1"/>
          </p:cNvSpPr>
          <p:nvPr/>
        </p:nvSpPr>
        <p:spPr bwMode="auto">
          <a:xfrm>
            <a:off x="1676400" y="5638800"/>
            <a:ext cx="5349875"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solidFill>
                  <a:srgbClr val="FFFF00"/>
                </a:solidFill>
                <a:effectLst>
                  <a:outerShdw blurRad="38100" dist="38100" dir="2700000" algn="tl">
                    <a:srgbClr val="000000"/>
                  </a:outerShdw>
                </a:effectLst>
              </a:rPr>
              <a:t>This is spiritual life!</a:t>
            </a:r>
            <a:endParaRPr lang="en-US" altLang="en-US" sz="3200">
              <a:solidFill>
                <a:srgbClr val="FFFF00"/>
              </a:solidFill>
              <a:effectLst>
                <a:outerShdw blurRad="38100" dist="38100" dir="2700000" algn="tl">
                  <a:srgbClr val="000000"/>
                </a:outerShdw>
              </a:effectLst>
            </a:endParaRPr>
          </a:p>
          <a:p>
            <a:pPr algn="ctr"/>
            <a:r>
              <a:rPr lang="en-US" altLang="en-US">
                <a:effectLst>
                  <a:outerShdw blurRad="38100" dist="38100" dir="2700000" algn="tl">
                    <a:srgbClr val="000000"/>
                  </a:outerShdw>
                </a:effectLst>
              </a:rPr>
              <a:t>(Ephesians 2:1)</a:t>
            </a:r>
          </a:p>
        </p:txBody>
      </p:sp>
      <p:sp>
        <p:nvSpPr>
          <p:cNvPr id="612359" name="Text Box 7"/>
          <p:cNvSpPr txBox="1">
            <a:spLocks noChangeArrowheads="1"/>
          </p:cNvSpPr>
          <p:nvPr/>
        </p:nvSpPr>
        <p:spPr bwMode="auto">
          <a:xfrm>
            <a:off x="3505200" y="3352800"/>
            <a:ext cx="1404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i="1">
                <a:solidFill>
                  <a:srgbClr val="FFFF00"/>
                </a:solidFill>
                <a:effectLst>
                  <a:outerShdw blurRad="38100" dist="38100" dir="2700000" algn="tl">
                    <a:srgbClr val="000000"/>
                  </a:outerShdw>
                </a:effectLst>
              </a:rPr>
              <a:t>Together</a:t>
            </a:r>
          </a:p>
          <a:p>
            <a:pPr algn="ctr"/>
            <a:r>
              <a:rPr lang="en-US" altLang="en-US" i="1">
                <a:solidFill>
                  <a:srgbClr val="FFFF00"/>
                </a:solidFill>
                <a:effectLst>
                  <a:outerShdw blurRad="38100" dist="38100" dir="2700000" algn="tl">
                    <a:srgbClr val="000000"/>
                  </a:outerShdw>
                </a:effectLst>
              </a:rPr>
              <a:t>with</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64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616451"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buFontTx/>
              <a:buNone/>
            </a:pP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84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618499"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pPr>
            <a:r>
              <a:rPr lang="en-US" altLang="en-US">
                <a:effectLst>
                  <a:outerShdw blurRad="38100" dist="38100" dir="2700000" algn="tl">
                    <a:srgbClr val="000000"/>
                  </a:outerShdw>
                </a:effectLst>
                <a:latin typeface="Arial" charset="0"/>
              </a:rPr>
              <a:t>The New Testament begins by announcing the birth of Christ.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05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620547"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pPr>
            <a:r>
              <a:rPr lang="en-US" altLang="en-US">
                <a:effectLst>
                  <a:outerShdw blurRad="38100" dist="38100" dir="2700000" algn="tl">
                    <a:srgbClr val="000000"/>
                  </a:outerShdw>
                </a:effectLst>
                <a:latin typeface="Arial" charset="0"/>
              </a:rPr>
              <a:t>The New Testament begins by announcing the birth of Christ.</a:t>
            </a:r>
          </a:p>
          <a:p>
            <a:pPr>
              <a:spcBef>
                <a:spcPct val="45000"/>
              </a:spcBef>
            </a:pPr>
            <a:r>
              <a:rPr lang="en-US" altLang="en-US">
                <a:effectLst>
                  <a:outerShdw blurRad="38100" dist="38100" dir="2700000" algn="tl">
                    <a:srgbClr val="000000"/>
                  </a:outerShdw>
                </a:effectLst>
                <a:latin typeface="Arial" charset="0"/>
              </a:rPr>
              <a:t>He comes from the correct family line.</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25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622595"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pPr>
            <a:r>
              <a:rPr lang="en-US" altLang="en-US">
                <a:effectLst>
                  <a:outerShdw blurRad="38100" dist="38100" dir="2700000" algn="tl">
                    <a:srgbClr val="000000"/>
                  </a:outerShdw>
                </a:effectLst>
                <a:latin typeface="Arial" charset="0"/>
              </a:rPr>
              <a:t>The New Testament begins by announcing the birth of Christ.</a:t>
            </a:r>
          </a:p>
          <a:p>
            <a:pPr>
              <a:spcBef>
                <a:spcPct val="45000"/>
              </a:spcBef>
            </a:pPr>
            <a:r>
              <a:rPr lang="en-US" altLang="en-US">
                <a:effectLst>
                  <a:outerShdw blurRad="38100" dist="38100" dir="2700000" algn="tl">
                    <a:srgbClr val="000000"/>
                  </a:outerShdw>
                </a:effectLst>
                <a:latin typeface="Arial" charset="0"/>
              </a:rPr>
              <a:t>He comes from the correct family line.</a:t>
            </a:r>
          </a:p>
          <a:p>
            <a:pPr>
              <a:spcBef>
                <a:spcPct val="45000"/>
              </a:spcBef>
            </a:pPr>
            <a:r>
              <a:rPr lang="en-US" altLang="en-US">
                <a:effectLst>
                  <a:outerShdw blurRad="38100" dist="38100" dir="2700000" algn="tl">
                    <a:srgbClr val="000000"/>
                  </a:outerShdw>
                </a:effectLst>
                <a:latin typeface="Arial" charset="0"/>
              </a:rPr>
              <a:t>But, he is also the Son of God.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62"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552963"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a:p>
            <a:pPr>
              <a:spcBef>
                <a:spcPct val="75000"/>
              </a:spcBef>
            </a:pPr>
            <a:r>
              <a:rPr lang="en-US" altLang="en-US">
                <a:effectLst>
                  <a:outerShdw blurRad="38100" dist="38100" dir="2700000" algn="tl">
                    <a:srgbClr val="000000"/>
                  </a:outerShdw>
                </a:effectLst>
                <a:latin typeface="Arial" charset="0"/>
              </a:rPr>
              <a:t>The Bible answers the most important questions of life.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Birth Of Jesus Christ</a:t>
            </a:r>
            <a:endParaRPr lang="en-US" altLang="en-US" sz="4800"/>
          </a:p>
        </p:txBody>
      </p:sp>
      <p:sp>
        <p:nvSpPr>
          <p:cNvPr id="624643" name="Rectangle 3"/>
          <p:cNvSpPr>
            <a:spLocks noGrp="1" noChangeArrowheads="1"/>
          </p:cNvSpPr>
          <p:nvPr>
            <p:ph type="body" idx="1"/>
          </p:nvPr>
        </p:nvSpPr>
        <p:spPr>
          <a:xfrm>
            <a:off x="685800" y="1524000"/>
            <a:ext cx="8077200" cy="5105400"/>
          </a:xfrm>
        </p:spPr>
        <p:txBody>
          <a:bodyPr/>
          <a:lstStyle/>
          <a:p>
            <a:pPr>
              <a:spcBef>
                <a:spcPct val="45000"/>
              </a:spcBef>
            </a:pPr>
            <a:r>
              <a:rPr lang="en-US" altLang="en-US">
                <a:effectLst>
                  <a:outerShdw blurRad="38100" dist="38100" dir="2700000" algn="tl">
                    <a:srgbClr val="000000"/>
                  </a:outerShdw>
                </a:effectLst>
                <a:latin typeface="Arial" charset="0"/>
              </a:rPr>
              <a:t>The Old Testament concluded by looking forward to the coming of Christ.</a:t>
            </a:r>
          </a:p>
          <a:p>
            <a:pPr>
              <a:spcBef>
                <a:spcPct val="45000"/>
              </a:spcBef>
            </a:pPr>
            <a:r>
              <a:rPr lang="en-US" altLang="en-US">
                <a:effectLst>
                  <a:outerShdw blurRad="38100" dist="38100" dir="2700000" algn="tl">
                    <a:srgbClr val="000000"/>
                  </a:outerShdw>
                </a:effectLst>
                <a:latin typeface="Arial" charset="0"/>
              </a:rPr>
              <a:t>The New Testament begins by announcing the birth of Christ.</a:t>
            </a:r>
          </a:p>
          <a:p>
            <a:pPr>
              <a:spcBef>
                <a:spcPct val="45000"/>
              </a:spcBef>
            </a:pPr>
            <a:r>
              <a:rPr lang="en-US" altLang="en-US">
                <a:effectLst>
                  <a:outerShdw blurRad="38100" dist="38100" dir="2700000" algn="tl">
                    <a:srgbClr val="000000"/>
                  </a:outerShdw>
                </a:effectLst>
                <a:latin typeface="Arial" charset="0"/>
              </a:rPr>
              <a:t>He comes from the correct family line.</a:t>
            </a:r>
          </a:p>
          <a:p>
            <a:pPr>
              <a:spcBef>
                <a:spcPct val="45000"/>
              </a:spcBef>
            </a:pPr>
            <a:r>
              <a:rPr lang="en-US" altLang="en-US">
                <a:effectLst>
                  <a:outerShdw blurRad="38100" dist="38100" dir="2700000" algn="tl">
                    <a:srgbClr val="000000"/>
                  </a:outerShdw>
                </a:effectLst>
                <a:latin typeface="Arial" charset="0"/>
              </a:rPr>
              <a:t>But, he is also the Son of God.</a:t>
            </a:r>
          </a:p>
          <a:p>
            <a:pPr>
              <a:spcBef>
                <a:spcPct val="45000"/>
              </a:spcBef>
            </a:pPr>
            <a:r>
              <a:rPr lang="en-US" altLang="en-US">
                <a:effectLst>
                  <a:outerShdw blurRad="38100" dist="38100" dir="2700000" algn="tl">
                    <a:srgbClr val="000000"/>
                  </a:outerShdw>
                </a:effectLst>
                <a:latin typeface="Arial" charset="0"/>
              </a:rPr>
              <a:t>Jesus existed from eternity as one who is God before he came to earth as man!</a:t>
            </a:r>
            <a:endParaRPr lang="en-US" altLang="en-US" i="1">
              <a:solidFill>
                <a:srgbClr val="FFFF00"/>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66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87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628739" name="Rectangle 3"/>
          <p:cNvSpPr>
            <a:spLocks noGrp="1" noChangeArrowheads="1"/>
          </p:cNvSpPr>
          <p:nvPr>
            <p:ph type="body" idx="1"/>
          </p:nvPr>
        </p:nvSpPr>
        <p:spPr>
          <a:xfrm>
            <a:off x="685800" y="1371600"/>
            <a:ext cx="8229600" cy="4953000"/>
          </a:xfrm>
        </p:spPr>
        <p:txBody>
          <a:bodyPr/>
          <a:lstStyle/>
          <a:p>
            <a:pPr>
              <a:spcBef>
                <a:spcPct val="75000"/>
              </a:spcBef>
            </a:pPr>
            <a:r>
              <a:rPr lang="en-US" altLang="en-US">
                <a:effectLst>
                  <a:outerShdw blurRad="38100" dist="38100" dir="2700000" algn="tl">
                    <a:srgbClr val="000000"/>
                  </a:outerShdw>
                </a:effectLst>
                <a:latin typeface="Arial" charset="0"/>
              </a:rPr>
              <a:t>He came to fulfill the Old Testament.</a:t>
            </a:r>
          </a:p>
          <a:p>
            <a:pPr>
              <a:spcBef>
                <a:spcPct val="75000"/>
              </a:spcBef>
              <a:buFontTx/>
              <a:buNone/>
            </a:pPr>
            <a:r>
              <a:rPr lang="en-US" altLang="en-US" i="1">
                <a:solidFill>
                  <a:schemeClr val="accent2"/>
                </a:solidFill>
                <a:latin typeface="Arial" charset="0"/>
              </a:rPr>
              <a:t>		</a:t>
            </a:r>
            <a:endParaRPr lang="en-US" altLang="en-US" sz="2800"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07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630787" name="Rectangle 3"/>
          <p:cNvSpPr>
            <a:spLocks noGrp="1" noChangeArrowheads="1"/>
          </p:cNvSpPr>
          <p:nvPr>
            <p:ph type="body" idx="1"/>
          </p:nvPr>
        </p:nvSpPr>
        <p:spPr>
          <a:xfrm>
            <a:off x="685800" y="1371600"/>
            <a:ext cx="8229600" cy="4953000"/>
          </a:xfrm>
        </p:spPr>
        <p:txBody>
          <a:bodyPr/>
          <a:lstStyle/>
          <a:p>
            <a:pPr>
              <a:spcBef>
                <a:spcPct val="75000"/>
              </a:spcBef>
            </a:pPr>
            <a:r>
              <a:rPr lang="en-US" altLang="en-US">
                <a:effectLst>
                  <a:outerShdw blurRad="38100" dist="38100" dir="2700000" algn="tl">
                    <a:srgbClr val="000000"/>
                  </a:outerShdw>
                </a:effectLst>
                <a:latin typeface="Arial" charset="0"/>
              </a:rPr>
              <a:t>He came to fulfill the Old Testament.</a:t>
            </a:r>
          </a:p>
          <a:p>
            <a:pPr>
              <a:spcBef>
                <a:spcPct val="75000"/>
              </a:spcBef>
            </a:pPr>
            <a:r>
              <a:rPr lang="en-US" altLang="en-US">
                <a:effectLst>
                  <a:outerShdw blurRad="38100" dist="38100" dir="2700000" algn="tl">
                    <a:srgbClr val="000000"/>
                  </a:outerShdw>
                </a:effectLst>
                <a:latin typeface="Arial" charset="0"/>
              </a:rPr>
              <a:t>He challenged the Jewish religious leaders.</a:t>
            </a:r>
          </a:p>
          <a:p>
            <a:pPr>
              <a:spcBef>
                <a:spcPct val="75000"/>
              </a:spcBef>
              <a:buFontTx/>
              <a:buNone/>
            </a:pPr>
            <a:r>
              <a:rPr lang="en-US" altLang="en-US" i="1">
                <a:solidFill>
                  <a:schemeClr val="accent2"/>
                </a:solidFill>
                <a:latin typeface="Arial" charset="0"/>
              </a:rPr>
              <a:t>	</a:t>
            </a:r>
            <a:endParaRPr lang="en-US" altLang="en-US" sz="2800"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28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Teaching Of Jesus</a:t>
            </a:r>
            <a:endParaRPr lang="en-US" altLang="en-US" sz="4800"/>
          </a:p>
        </p:txBody>
      </p:sp>
      <p:sp>
        <p:nvSpPr>
          <p:cNvPr id="632835" name="Rectangle 3"/>
          <p:cNvSpPr>
            <a:spLocks noGrp="1" noChangeArrowheads="1"/>
          </p:cNvSpPr>
          <p:nvPr>
            <p:ph type="body" idx="1"/>
          </p:nvPr>
        </p:nvSpPr>
        <p:spPr>
          <a:xfrm>
            <a:off x="685800" y="1371600"/>
            <a:ext cx="8229600" cy="4953000"/>
          </a:xfrm>
        </p:spPr>
        <p:txBody>
          <a:bodyPr/>
          <a:lstStyle/>
          <a:p>
            <a:pPr>
              <a:spcBef>
                <a:spcPct val="75000"/>
              </a:spcBef>
            </a:pPr>
            <a:r>
              <a:rPr lang="en-US" altLang="en-US">
                <a:effectLst>
                  <a:outerShdw blurRad="38100" dist="38100" dir="2700000" algn="tl">
                    <a:srgbClr val="000000"/>
                  </a:outerShdw>
                </a:effectLst>
                <a:latin typeface="Arial" charset="0"/>
              </a:rPr>
              <a:t>He came to fulfill the Old Testament.</a:t>
            </a:r>
          </a:p>
          <a:p>
            <a:pPr>
              <a:spcBef>
                <a:spcPct val="75000"/>
              </a:spcBef>
            </a:pPr>
            <a:r>
              <a:rPr lang="en-US" altLang="en-US">
                <a:effectLst>
                  <a:outerShdw blurRad="38100" dist="38100" dir="2700000" algn="tl">
                    <a:srgbClr val="000000"/>
                  </a:outerShdw>
                </a:effectLst>
                <a:latin typeface="Arial" charset="0"/>
              </a:rPr>
              <a:t>He challenged the Jewish religious leaders.</a:t>
            </a:r>
          </a:p>
          <a:p>
            <a:pPr>
              <a:spcBef>
                <a:spcPct val="75000"/>
              </a:spcBef>
            </a:pPr>
            <a:r>
              <a:rPr lang="en-US" altLang="en-US">
                <a:effectLst>
                  <a:outerShdw blurRad="38100" dist="38100" dir="2700000" algn="tl">
                    <a:srgbClr val="000000"/>
                  </a:outerShdw>
                </a:effectLst>
                <a:latin typeface="Arial" charset="0"/>
              </a:rPr>
              <a:t>He presented the highest moral standard the world has ever seen.</a:t>
            </a:r>
            <a:r>
              <a:rPr lang="en-US" altLang="en-US" i="1">
                <a:solidFill>
                  <a:schemeClr val="accent2"/>
                </a:solidFill>
                <a:latin typeface="Arial" charset="0"/>
              </a:rPr>
              <a:t>		</a:t>
            </a:r>
            <a:endParaRPr lang="en-US" altLang="en-US" sz="2800" i="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8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69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
        <p:nvSpPr>
          <p:cNvPr id="63693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He takes his apostles to a garden to pray (Matthew 26:36).</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89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
        <p:nvSpPr>
          <p:cNvPr id="63897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He takes his apostles to a garden to pray (Matthew 26:36).</a:t>
            </a:r>
          </a:p>
          <a:p>
            <a:pPr>
              <a:spcBef>
                <a:spcPct val="25000"/>
              </a:spcBef>
            </a:pPr>
            <a:r>
              <a:rPr lang="en-US" altLang="en-US">
                <a:effectLst>
                  <a:outerShdw blurRad="38100" dist="38100" dir="2700000" algn="tl">
                    <a:srgbClr val="000000"/>
                  </a:outerShdw>
                </a:effectLst>
                <a:latin typeface="Arial" charset="0"/>
              </a:rPr>
              <a:t>Judas leads a mob to arrest Jesus.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10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
        <p:nvSpPr>
          <p:cNvPr id="64102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He takes his apostles to a garden to pray (Matthew 26:36).</a:t>
            </a:r>
          </a:p>
          <a:p>
            <a:pPr>
              <a:spcBef>
                <a:spcPct val="25000"/>
              </a:spcBef>
            </a:pPr>
            <a:r>
              <a:rPr lang="en-US" altLang="en-US">
                <a:effectLst>
                  <a:outerShdw blurRad="38100" dist="38100" dir="2700000" algn="tl">
                    <a:srgbClr val="000000"/>
                  </a:outerShdw>
                </a:effectLst>
                <a:latin typeface="Arial" charset="0"/>
              </a:rPr>
              <a:t>Judas leads a mob to arrest Jesus.</a:t>
            </a:r>
          </a:p>
          <a:p>
            <a:pPr>
              <a:spcBef>
                <a:spcPct val="25000"/>
              </a:spcBef>
            </a:pPr>
            <a:r>
              <a:rPr lang="en-US" altLang="en-US">
                <a:effectLst>
                  <a:outerShdw blurRad="38100" dist="38100" dir="2700000" algn="tl">
                    <a:srgbClr val="000000"/>
                  </a:outerShdw>
                </a:effectLst>
                <a:latin typeface="Arial" charset="0"/>
              </a:rPr>
              <a:t>Jesus is arrested.</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30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Betrayed &amp; Arrested</a:t>
            </a:r>
            <a:endParaRPr lang="en-US" altLang="en-US" sz="4800"/>
          </a:p>
        </p:txBody>
      </p:sp>
      <p:sp>
        <p:nvSpPr>
          <p:cNvPr id="64307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He takes his apostles to a garden to pray (Matthew 26:36).</a:t>
            </a:r>
          </a:p>
          <a:p>
            <a:pPr>
              <a:spcBef>
                <a:spcPct val="25000"/>
              </a:spcBef>
            </a:pPr>
            <a:r>
              <a:rPr lang="en-US" altLang="en-US">
                <a:effectLst>
                  <a:outerShdw blurRad="38100" dist="38100" dir="2700000" algn="tl">
                    <a:srgbClr val="000000"/>
                  </a:outerShdw>
                </a:effectLst>
                <a:latin typeface="Arial" charset="0"/>
              </a:rPr>
              <a:t>Judas leads a mob to arrest Jesus.</a:t>
            </a:r>
          </a:p>
          <a:p>
            <a:pPr>
              <a:spcBef>
                <a:spcPct val="25000"/>
              </a:spcBef>
            </a:pPr>
            <a:r>
              <a:rPr lang="en-US" altLang="en-US">
                <a:effectLst>
                  <a:outerShdw blurRad="38100" dist="38100" dir="2700000" algn="tl">
                    <a:srgbClr val="000000"/>
                  </a:outerShdw>
                </a:effectLst>
                <a:latin typeface="Arial" charset="0"/>
              </a:rPr>
              <a:t>Jesus is arrested.</a:t>
            </a:r>
          </a:p>
          <a:p>
            <a:pPr>
              <a:spcBef>
                <a:spcPct val="25000"/>
              </a:spcBef>
            </a:pPr>
            <a:r>
              <a:rPr lang="en-US" altLang="en-US">
                <a:effectLst>
                  <a:outerShdw blurRad="38100" dist="38100" dir="2700000" algn="tl">
                    <a:srgbClr val="000000"/>
                  </a:outerShdw>
                </a:effectLst>
                <a:latin typeface="Arial" charset="0"/>
              </a:rPr>
              <a:t>His disciples run away (Matthew 26:56).</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3986" name="Rectangle 2"/>
          <p:cNvSpPr>
            <a:spLocks noGrp="1" noChangeArrowheads="1"/>
          </p:cNvSpPr>
          <p:nvPr>
            <p:ph type="title"/>
          </p:nvPr>
        </p:nvSpPr>
        <p:spPr>
          <a:xfrm>
            <a:off x="685800" y="304800"/>
            <a:ext cx="7772400" cy="1143000"/>
          </a:xfrm>
        </p:spPr>
        <p:txBody>
          <a:bodyPr/>
          <a:lstStyle/>
          <a:p>
            <a:r>
              <a:rPr lang="en-US" altLang="en-US">
                <a:effectLst>
                  <a:outerShdw blurRad="38100" dist="38100" dir="2700000" algn="tl">
                    <a:srgbClr val="000000"/>
                  </a:outerShdw>
                </a:effectLst>
                <a:latin typeface="Arial" charset="0"/>
              </a:rPr>
              <a:t>Overview of the Bible</a:t>
            </a:r>
            <a:endParaRPr lang="en-US" altLang="en-US">
              <a:effectLst>
                <a:outerShdw blurRad="38100" dist="38100" dir="2700000" algn="tl">
                  <a:srgbClr val="000000"/>
                </a:outerShdw>
              </a:effectLst>
            </a:endParaRPr>
          </a:p>
        </p:txBody>
      </p:sp>
      <p:sp>
        <p:nvSpPr>
          <p:cNvPr id="553987" name="Rectangle 3"/>
          <p:cNvSpPr>
            <a:spLocks noGrp="1" noChangeArrowheads="1"/>
          </p:cNvSpPr>
          <p:nvPr>
            <p:ph type="body" idx="1"/>
          </p:nvPr>
        </p:nvSpPr>
        <p:spPr>
          <a:xfrm>
            <a:off x="685800" y="1524000"/>
            <a:ext cx="7772400" cy="4953000"/>
          </a:xfrm>
        </p:spPr>
        <p:txBody>
          <a:bodyPr/>
          <a:lstStyle/>
          <a:p>
            <a:pPr>
              <a:spcBef>
                <a:spcPct val="75000"/>
              </a:spcBef>
            </a:pPr>
            <a:r>
              <a:rPr lang="en-US" altLang="en-US">
                <a:effectLst>
                  <a:outerShdw blurRad="38100" dist="38100" dir="2700000" algn="tl">
                    <a:srgbClr val="000000"/>
                  </a:outerShdw>
                </a:effectLst>
                <a:latin typeface="Arial" charset="0"/>
              </a:rPr>
              <a:t>The Bible tells the story of how God created man and of God’s purpose for man.</a:t>
            </a:r>
          </a:p>
          <a:p>
            <a:pPr>
              <a:spcBef>
                <a:spcPct val="75000"/>
              </a:spcBef>
            </a:pPr>
            <a:r>
              <a:rPr lang="en-US" altLang="en-US">
                <a:effectLst>
                  <a:outerShdw blurRad="38100" dist="38100" dir="2700000" algn="tl">
                    <a:srgbClr val="000000"/>
                  </a:outerShdw>
                </a:effectLst>
                <a:latin typeface="Arial" charset="0"/>
              </a:rPr>
              <a:t>The Bible answers the most important questions of life.</a:t>
            </a:r>
          </a:p>
          <a:p>
            <a:pPr>
              <a:spcBef>
                <a:spcPct val="75000"/>
              </a:spcBef>
            </a:pPr>
            <a:r>
              <a:rPr lang="en-US" altLang="en-US">
                <a:effectLst>
                  <a:outerShdw blurRad="38100" dist="38100" dir="2700000" algn="tl">
                    <a:srgbClr val="000000"/>
                  </a:outerShdw>
                </a:effectLst>
                <a:latin typeface="Arial" charset="0"/>
              </a:rPr>
              <a:t>The Bible tells us about the problem of sin.</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The Jews</a:t>
            </a:r>
            <a:endParaRPr lang="en-US" altLang="en-US" sz="480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7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The Jews</a:t>
            </a:r>
            <a:endParaRPr lang="en-US" altLang="en-US" sz="4800"/>
          </a:p>
        </p:txBody>
      </p:sp>
      <p:sp>
        <p:nvSpPr>
          <p:cNvPr id="64717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Jewish leaders put Jesus on trial and try to find a reason to put him to death.</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The Jews</a:t>
            </a:r>
            <a:endParaRPr lang="en-US" altLang="en-US" sz="4800"/>
          </a:p>
        </p:txBody>
      </p:sp>
      <p:sp>
        <p:nvSpPr>
          <p:cNvPr id="64921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Jewish leaders put Jesus on trial and try to find a reason to put him to death.</a:t>
            </a:r>
          </a:p>
          <a:p>
            <a:pPr>
              <a:spcBef>
                <a:spcPct val="25000"/>
              </a:spcBef>
            </a:pPr>
            <a:r>
              <a:rPr lang="en-US" altLang="en-US">
                <a:effectLst>
                  <a:outerShdw blurRad="38100" dist="38100" dir="2700000" algn="tl">
                    <a:srgbClr val="000000"/>
                  </a:outerShdw>
                </a:effectLst>
                <a:latin typeface="Arial" charset="0"/>
              </a:rPr>
              <a:t>Jesus confesses that he is the Christ, the Son of God.</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12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The Jews</a:t>
            </a:r>
            <a:endParaRPr lang="en-US" altLang="en-US" sz="4800"/>
          </a:p>
        </p:txBody>
      </p:sp>
      <p:sp>
        <p:nvSpPr>
          <p:cNvPr id="65126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Jewish leaders put Jesus on trial and try to find a reason to put him to death.</a:t>
            </a:r>
          </a:p>
          <a:p>
            <a:pPr>
              <a:spcBef>
                <a:spcPct val="25000"/>
              </a:spcBef>
            </a:pPr>
            <a:r>
              <a:rPr lang="en-US" altLang="en-US">
                <a:effectLst>
                  <a:outerShdw blurRad="38100" dist="38100" dir="2700000" algn="tl">
                    <a:srgbClr val="000000"/>
                  </a:outerShdw>
                </a:effectLst>
                <a:latin typeface="Arial" charset="0"/>
              </a:rPr>
              <a:t>Jesus confesses that he is the Christ, the Son of God.</a:t>
            </a:r>
          </a:p>
          <a:p>
            <a:pPr>
              <a:spcBef>
                <a:spcPct val="25000"/>
              </a:spcBef>
            </a:pPr>
            <a:r>
              <a:rPr lang="en-US" altLang="en-US">
                <a:effectLst>
                  <a:outerShdw blurRad="38100" dist="38100" dir="2700000" algn="tl">
                    <a:srgbClr val="000000"/>
                  </a:outerShdw>
                </a:effectLst>
                <a:latin typeface="Arial" charset="0"/>
              </a:rPr>
              <a:t>The Jewish leaders decide that Jesus deserves to die for claiming to be the Son of God (Matthew 26:65-66).</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3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The Jews</a:t>
            </a:r>
            <a:endParaRPr lang="en-US" altLang="en-US" sz="4800"/>
          </a:p>
        </p:txBody>
      </p:sp>
      <p:sp>
        <p:nvSpPr>
          <p:cNvPr id="65331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Jewish leaders put Jesus on trial and try to find a reason to put him to death.</a:t>
            </a:r>
          </a:p>
          <a:p>
            <a:pPr>
              <a:spcBef>
                <a:spcPct val="25000"/>
              </a:spcBef>
            </a:pPr>
            <a:r>
              <a:rPr lang="en-US" altLang="en-US">
                <a:effectLst>
                  <a:outerShdw blurRad="38100" dist="38100" dir="2700000" algn="tl">
                    <a:srgbClr val="000000"/>
                  </a:outerShdw>
                </a:effectLst>
                <a:latin typeface="Arial" charset="0"/>
              </a:rPr>
              <a:t>Jesus confesses that he is the Christ, the Son of God.</a:t>
            </a:r>
          </a:p>
          <a:p>
            <a:pPr>
              <a:spcBef>
                <a:spcPct val="25000"/>
              </a:spcBef>
            </a:pPr>
            <a:r>
              <a:rPr lang="en-US" altLang="en-US">
                <a:effectLst>
                  <a:outerShdw blurRad="38100" dist="38100" dir="2700000" algn="tl">
                    <a:srgbClr val="000000"/>
                  </a:outerShdw>
                </a:effectLst>
                <a:latin typeface="Arial" charset="0"/>
              </a:rPr>
              <a:t>The Jewish leaders decide that Jesus deserves to die for claiming to be the Son of God (Matthew 26:65-66).</a:t>
            </a:r>
          </a:p>
          <a:p>
            <a:pPr>
              <a:spcBef>
                <a:spcPct val="25000"/>
              </a:spcBef>
            </a:pPr>
            <a:r>
              <a:rPr lang="en-US" altLang="en-US">
                <a:effectLst>
                  <a:outerShdw blurRad="38100" dist="38100" dir="2700000" algn="tl">
                    <a:srgbClr val="000000"/>
                  </a:outerShdw>
                </a:effectLst>
                <a:latin typeface="Arial" charset="0"/>
              </a:rPr>
              <a:t>They mock him and beat him.</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74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
        <p:nvSpPr>
          <p:cNvPr id="65741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Jewish leaders do not have authority to execute a death sentence on Jesus.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94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
        <p:nvSpPr>
          <p:cNvPr id="65945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Jewish leaders do not have authority to execute a death sentence on Jesus.</a:t>
            </a:r>
          </a:p>
          <a:p>
            <a:pPr>
              <a:spcBef>
                <a:spcPct val="25000"/>
              </a:spcBef>
            </a:pPr>
            <a:r>
              <a:rPr lang="en-US" altLang="en-US">
                <a:effectLst>
                  <a:outerShdw blurRad="38100" dist="38100" dir="2700000" algn="tl">
                    <a:srgbClr val="000000"/>
                  </a:outerShdw>
                </a:effectLst>
                <a:latin typeface="Arial" charset="0"/>
              </a:rPr>
              <a:t>Israel is under the control of the Roman Empire at this time.</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15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
        <p:nvSpPr>
          <p:cNvPr id="66150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Jewish leaders do not have authority to execute a death sentence on Jesus.</a:t>
            </a:r>
          </a:p>
          <a:p>
            <a:pPr>
              <a:spcBef>
                <a:spcPct val="25000"/>
              </a:spcBef>
            </a:pPr>
            <a:r>
              <a:rPr lang="en-US" altLang="en-US">
                <a:effectLst>
                  <a:outerShdw blurRad="38100" dist="38100" dir="2700000" algn="tl">
                    <a:srgbClr val="000000"/>
                  </a:outerShdw>
                </a:effectLst>
                <a:latin typeface="Arial" charset="0"/>
              </a:rPr>
              <a:t>Israel is under the control of the Roman Empire at this time.</a:t>
            </a:r>
          </a:p>
          <a:p>
            <a:pPr>
              <a:spcBef>
                <a:spcPct val="25000"/>
              </a:spcBef>
            </a:pPr>
            <a:r>
              <a:rPr lang="en-US" altLang="en-US">
                <a:effectLst>
                  <a:outerShdw blurRad="38100" dist="38100" dir="2700000" algn="tl">
                    <a:srgbClr val="000000"/>
                  </a:outerShdw>
                </a:effectLst>
                <a:latin typeface="Arial" charset="0"/>
              </a:rPr>
              <a:t>So, they bring Jesus to the Roman Governor, Pontius Pilate (Matthew 27:1-2).</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35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
        <p:nvSpPr>
          <p:cNvPr id="66355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Jewish leaders do not have authority to execute a death sentence on Jesus.</a:t>
            </a:r>
          </a:p>
          <a:p>
            <a:pPr>
              <a:spcBef>
                <a:spcPct val="25000"/>
              </a:spcBef>
            </a:pPr>
            <a:r>
              <a:rPr lang="en-US" altLang="en-US">
                <a:effectLst>
                  <a:outerShdw blurRad="38100" dist="38100" dir="2700000" algn="tl">
                    <a:srgbClr val="000000"/>
                  </a:outerShdw>
                </a:effectLst>
                <a:latin typeface="Arial" charset="0"/>
              </a:rPr>
              <a:t>Israel is under the control of the Roman Empire at this time.</a:t>
            </a:r>
          </a:p>
          <a:p>
            <a:pPr>
              <a:spcBef>
                <a:spcPct val="25000"/>
              </a:spcBef>
            </a:pPr>
            <a:r>
              <a:rPr lang="en-US" altLang="en-US">
                <a:effectLst>
                  <a:outerShdw blurRad="38100" dist="38100" dir="2700000" algn="tl">
                    <a:srgbClr val="000000"/>
                  </a:outerShdw>
                </a:effectLst>
                <a:latin typeface="Arial" charset="0"/>
              </a:rPr>
              <a:t>So, they bring Jesus to the Roman Governor, Pontius Pilate (Matthew 27:1-2).</a:t>
            </a:r>
          </a:p>
          <a:p>
            <a:pPr>
              <a:spcBef>
                <a:spcPct val="25000"/>
              </a:spcBef>
            </a:pPr>
            <a:r>
              <a:rPr lang="en-US" altLang="en-US">
                <a:effectLst>
                  <a:outerShdw blurRad="38100" dist="38100" dir="2700000" algn="tl">
                    <a:srgbClr val="000000"/>
                  </a:outerShdw>
                </a:effectLst>
                <a:latin typeface="Arial" charset="0"/>
              </a:rPr>
              <a:t>The Jewish leaders want the Roman Governor to go along with their plan and put Jesus to death.</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76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
        <p:nvSpPr>
          <p:cNvPr id="66765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Pilate knows that Jesus is an innocent victim.</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96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
        <p:nvSpPr>
          <p:cNvPr id="66969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Pilate knows that Jesus is an innocent victim.</a:t>
            </a:r>
          </a:p>
          <a:p>
            <a:pPr>
              <a:spcBef>
                <a:spcPct val="25000"/>
              </a:spcBef>
            </a:pPr>
            <a:r>
              <a:rPr lang="en-US" altLang="en-US">
                <a:effectLst>
                  <a:outerShdw blurRad="38100" dist="38100" dir="2700000" algn="tl">
                    <a:srgbClr val="000000"/>
                  </a:outerShdw>
                </a:effectLst>
                <a:latin typeface="Arial" charset="0"/>
              </a:rPr>
              <a:t>But Pilate allows the Jewish leaders to control him.</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
        <p:nvSpPr>
          <p:cNvPr id="67174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Pilate knows that Jesus is an innocent victim.</a:t>
            </a:r>
          </a:p>
          <a:p>
            <a:pPr>
              <a:spcBef>
                <a:spcPct val="25000"/>
              </a:spcBef>
            </a:pPr>
            <a:r>
              <a:rPr lang="en-US" altLang="en-US">
                <a:effectLst>
                  <a:outerShdw blurRad="38100" dist="38100" dir="2700000" algn="tl">
                    <a:srgbClr val="000000"/>
                  </a:outerShdw>
                </a:effectLst>
                <a:latin typeface="Arial" charset="0"/>
              </a:rPr>
              <a:t>But Pilate allows the Jewish leaders to control him.</a:t>
            </a:r>
          </a:p>
          <a:p>
            <a:pPr>
              <a:spcBef>
                <a:spcPct val="25000"/>
              </a:spcBef>
            </a:pPr>
            <a:r>
              <a:rPr lang="en-US" altLang="en-US">
                <a:effectLst>
                  <a:outerShdw blurRad="38100" dist="38100" dir="2700000" algn="tl">
                    <a:srgbClr val="000000"/>
                  </a:outerShdw>
                </a:effectLst>
                <a:latin typeface="Arial" charset="0"/>
              </a:rPr>
              <a:t>He knows Jesus is innocent, but he gives in to the desires of the Jewish leaders.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37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
        <p:nvSpPr>
          <p:cNvPr id="67379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Pilate knows that Jesus is an innocent victim.</a:t>
            </a:r>
          </a:p>
          <a:p>
            <a:pPr>
              <a:spcBef>
                <a:spcPct val="25000"/>
              </a:spcBef>
            </a:pPr>
            <a:r>
              <a:rPr lang="en-US" altLang="en-US">
                <a:effectLst>
                  <a:outerShdw blurRad="38100" dist="38100" dir="2700000" algn="tl">
                    <a:srgbClr val="000000"/>
                  </a:outerShdw>
                </a:effectLst>
                <a:latin typeface="Arial" charset="0"/>
              </a:rPr>
              <a:t>But Pilate allows the Jewish leaders to control him.</a:t>
            </a:r>
          </a:p>
          <a:p>
            <a:pPr>
              <a:spcBef>
                <a:spcPct val="25000"/>
              </a:spcBef>
            </a:pPr>
            <a:r>
              <a:rPr lang="en-US" altLang="en-US">
                <a:effectLst>
                  <a:outerShdw blurRad="38100" dist="38100" dir="2700000" algn="tl">
                    <a:srgbClr val="000000"/>
                  </a:outerShdw>
                </a:effectLst>
                <a:latin typeface="Arial" charset="0"/>
              </a:rPr>
              <a:t>He knows Jesus is innocent, but he gives in to the desires of the Jewish leaders.</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Trial Before Pilate</a:t>
            </a:r>
            <a:endParaRPr lang="en-US" altLang="en-US" sz="4800"/>
          </a:p>
        </p:txBody>
      </p:sp>
      <p:sp>
        <p:nvSpPr>
          <p:cNvPr id="67584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Pilate knows that Jesus is an innocent victim.</a:t>
            </a:r>
          </a:p>
          <a:p>
            <a:pPr>
              <a:spcBef>
                <a:spcPct val="25000"/>
              </a:spcBef>
            </a:pPr>
            <a:r>
              <a:rPr lang="en-US" altLang="en-US">
                <a:effectLst>
                  <a:outerShdw blurRad="38100" dist="38100" dir="2700000" algn="tl">
                    <a:srgbClr val="000000"/>
                  </a:outerShdw>
                </a:effectLst>
                <a:latin typeface="Arial" charset="0"/>
              </a:rPr>
              <a:t>But Pilate allows the Jewish leaders to control him.</a:t>
            </a:r>
          </a:p>
          <a:p>
            <a:pPr>
              <a:spcBef>
                <a:spcPct val="25000"/>
              </a:spcBef>
            </a:pPr>
            <a:r>
              <a:rPr lang="en-US" altLang="en-US">
                <a:effectLst>
                  <a:outerShdw blurRad="38100" dist="38100" dir="2700000" algn="tl">
                    <a:srgbClr val="000000"/>
                  </a:outerShdw>
                </a:effectLst>
                <a:latin typeface="Arial" charset="0"/>
              </a:rPr>
              <a:t>He knows Jesus is innocent, but he gives in to the desires of the Jewish leaders.</a:t>
            </a:r>
          </a:p>
          <a:p>
            <a:pPr>
              <a:spcBef>
                <a:spcPct val="25000"/>
              </a:spcBef>
            </a:pPr>
            <a:r>
              <a:rPr lang="en-US" altLang="en-US">
                <a:effectLst>
                  <a:outerShdw blurRad="38100" dist="38100" dir="2700000" algn="tl">
                    <a:srgbClr val="000000"/>
                  </a:outerShdw>
                </a:effectLst>
                <a:latin typeface="Arial" charset="0"/>
              </a:rPr>
              <a:t>Pilate sends Jesus to the Roman soldiers to be beaten and executed.</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7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9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67993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Roman soldiers scourge Jesus (Matthew 27:26).</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1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68198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Roman soldiers scourge Jesus (Matthew 27:26).</a:t>
            </a:r>
          </a:p>
          <a:p>
            <a:pPr>
              <a:spcBef>
                <a:spcPct val="25000"/>
              </a:spcBef>
            </a:pPr>
            <a:r>
              <a:rPr lang="en-US" altLang="en-US">
                <a:effectLst>
                  <a:outerShdw blurRad="38100" dist="38100" dir="2700000" algn="tl">
                    <a:srgbClr val="000000"/>
                  </a:outerShdw>
                </a:effectLst>
                <a:latin typeface="Arial" charset="0"/>
              </a:rPr>
              <a:t>They ridicule and mock him.</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4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68403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Roman soldiers scourge Jesus (Matthew 27:26).</a:t>
            </a:r>
          </a:p>
          <a:p>
            <a:pPr>
              <a:spcBef>
                <a:spcPct val="25000"/>
              </a:spcBef>
            </a:pPr>
            <a:r>
              <a:rPr lang="en-US" altLang="en-US">
                <a:effectLst>
                  <a:outerShdw blurRad="38100" dist="38100" dir="2700000" algn="tl">
                    <a:srgbClr val="000000"/>
                  </a:outerShdw>
                </a:effectLst>
                <a:latin typeface="Arial" charset="0"/>
              </a:rPr>
              <a:t>They ridicule and mock him.</a:t>
            </a:r>
          </a:p>
          <a:p>
            <a:pPr>
              <a:spcBef>
                <a:spcPct val="25000"/>
              </a:spcBef>
            </a:pPr>
            <a:r>
              <a:rPr lang="en-US" altLang="en-US">
                <a:effectLst>
                  <a:outerShdw blurRad="38100" dist="38100" dir="2700000" algn="tl">
                    <a:srgbClr val="000000"/>
                  </a:outerShdw>
                </a:effectLst>
                <a:latin typeface="Arial" charset="0"/>
              </a:rPr>
              <a:t>They crucify him (Matthew 27:35).</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7058"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557059" name="Rectangle 3"/>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68608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Roman soldiers scourge Jesus (Matthew 27:26).</a:t>
            </a:r>
          </a:p>
          <a:p>
            <a:pPr>
              <a:spcBef>
                <a:spcPct val="25000"/>
              </a:spcBef>
            </a:pPr>
            <a:r>
              <a:rPr lang="en-US" altLang="en-US">
                <a:effectLst>
                  <a:outerShdw blurRad="38100" dist="38100" dir="2700000" algn="tl">
                    <a:srgbClr val="000000"/>
                  </a:outerShdw>
                </a:effectLst>
                <a:latin typeface="Arial" charset="0"/>
              </a:rPr>
              <a:t>They ridicule and mock him.</a:t>
            </a:r>
          </a:p>
          <a:p>
            <a:pPr>
              <a:spcBef>
                <a:spcPct val="25000"/>
              </a:spcBef>
            </a:pPr>
            <a:r>
              <a:rPr lang="en-US" altLang="en-US">
                <a:effectLst>
                  <a:outerShdw blurRad="38100" dist="38100" dir="2700000" algn="tl">
                    <a:srgbClr val="000000"/>
                  </a:outerShdw>
                </a:effectLst>
                <a:latin typeface="Arial" charset="0"/>
              </a:rPr>
              <a:t>They crucify him (Matthew 27:35).</a:t>
            </a:r>
          </a:p>
          <a:p>
            <a:pPr>
              <a:spcBef>
                <a:spcPct val="25000"/>
              </a:spcBef>
            </a:pPr>
            <a:r>
              <a:rPr lang="en-US" altLang="en-US">
                <a:effectLst>
                  <a:outerShdw blurRad="38100" dist="38100" dir="2700000" algn="tl">
                    <a:srgbClr val="000000"/>
                  </a:outerShdw>
                </a:effectLst>
                <a:latin typeface="Arial" charset="0"/>
              </a:rPr>
              <a:t>The Jewish leaders continue to mock him while he is dying.</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8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Executed</a:t>
            </a:r>
            <a:endParaRPr lang="en-US" altLang="en-US" sz="4800"/>
          </a:p>
        </p:txBody>
      </p:sp>
      <p:sp>
        <p:nvSpPr>
          <p:cNvPr id="68813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Roman soldiers scourge Jesus (Matthew 27:26).</a:t>
            </a:r>
          </a:p>
          <a:p>
            <a:pPr>
              <a:spcBef>
                <a:spcPct val="25000"/>
              </a:spcBef>
            </a:pPr>
            <a:r>
              <a:rPr lang="en-US" altLang="en-US">
                <a:effectLst>
                  <a:outerShdw blurRad="38100" dist="38100" dir="2700000" algn="tl">
                    <a:srgbClr val="000000"/>
                  </a:outerShdw>
                </a:effectLst>
                <a:latin typeface="Arial" charset="0"/>
              </a:rPr>
              <a:t>They ridicule and mock him.</a:t>
            </a:r>
          </a:p>
          <a:p>
            <a:pPr>
              <a:spcBef>
                <a:spcPct val="25000"/>
              </a:spcBef>
            </a:pPr>
            <a:r>
              <a:rPr lang="en-US" altLang="en-US">
                <a:effectLst>
                  <a:outerShdw blurRad="38100" dist="38100" dir="2700000" algn="tl">
                    <a:srgbClr val="000000"/>
                  </a:outerShdw>
                </a:effectLst>
                <a:latin typeface="Arial" charset="0"/>
              </a:rPr>
              <a:t>They crucify him (Matthew 27:35).</a:t>
            </a:r>
          </a:p>
          <a:p>
            <a:pPr>
              <a:spcBef>
                <a:spcPct val="25000"/>
              </a:spcBef>
            </a:pPr>
            <a:r>
              <a:rPr lang="en-US" altLang="en-US">
                <a:effectLst>
                  <a:outerShdw blurRad="38100" dist="38100" dir="2700000" algn="tl">
                    <a:srgbClr val="000000"/>
                  </a:outerShdw>
                </a:effectLst>
                <a:latin typeface="Arial" charset="0"/>
              </a:rPr>
              <a:t>The Jewish leaders continue to mock him while he is dying.</a:t>
            </a:r>
          </a:p>
          <a:p>
            <a:pPr>
              <a:spcBef>
                <a:spcPct val="25000"/>
              </a:spcBef>
            </a:pPr>
            <a:r>
              <a:rPr lang="en-US" altLang="en-US">
                <a:effectLst>
                  <a:outerShdw blurRad="38100" dist="38100" dir="2700000" algn="tl">
                    <a:srgbClr val="000000"/>
                  </a:outerShdw>
                </a:effectLst>
                <a:latin typeface="Arial" charset="0"/>
              </a:rPr>
              <a:t>Finally, Jesus dies on the cross.</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0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2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
        <p:nvSpPr>
          <p:cNvPr id="69222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buFontTx/>
              <a:buNone/>
            </a:pPr>
            <a:r>
              <a:rPr lang="en-US" altLang="en-US">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42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
        <p:nvSpPr>
          <p:cNvPr id="69427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pPr>
            <a:r>
              <a:rPr lang="en-US" altLang="en-US">
                <a:effectLst>
                  <a:outerShdw blurRad="38100" dist="38100" dir="2700000" algn="tl">
                    <a:srgbClr val="000000"/>
                  </a:outerShdw>
                </a:effectLst>
                <a:latin typeface="Arial" charset="0"/>
              </a:rPr>
              <a:t>The third day after Jesus died and was buried, his tomb was empty!</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
        <p:nvSpPr>
          <p:cNvPr id="69632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pPr>
            <a:r>
              <a:rPr lang="en-US" altLang="en-US">
                <a:effectLst>
                  <a:outerShdw blurRad="38100" dist="38100" dir="2700000" algn="tl">
                    <a:srgbClr val="000000"/>
                  </a:outerShdw>
                </a:effectLst>
                <a:latin typeface="Arial" charset="0"/>
              </a:rPr>
              <a:t>The third day after Jesus died and was buried, his tomb was empty!</a:t>
            </a:r>
          </a:p>
          <a:p>
            <a:pPr>
              <a:spcBef>
                <a:spcPct val="25000"/>
              </a:spcBef>
            </a:pPr>
            <a:r>
              <a:rPr lang="en-US" altLang="en-US">
                <a:effectLst>
                  <a:outerShdw blurRad="38100" dist="38100" dir="2700000" algn="tl">
                    <a:srgbClr val="000000"/>
                  </a:outerShdw>
                </a:effectLst>
                <a:latin typeface="Arial" charset="0"/>
              </a:rPr>
              <a:t>Jesus was raised from the dead on the first day of the week (Sunday).</a:t>
            </a:r>
          </a:p>
          <a:p>
            <a:pPr>
              <a:spcBef>
                <a:spcPct val="25000"/>
              </a:spcBef>
              <a:buFontTx/>
              <a:buNone/>
            </a:pPr>
            <a:endParaRPr lang="en-US" altLang="en-US">
              <a:effectLst>
                <a:outerShdw blurRad="38100" dist="38100" dir="2700000" algn="tl">
                  <a:srgbClr val="000000"/>
                </a:outerShdw>
              </a:effectLst>
              <a:latin typeface="Arial" charset="0"/>
            </a:endParaRP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83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Is Resurrected</a:t>
            </a:r>
            <a:endParaRPr lang="en-US" altLang="en-US" sz="4800"/>
          </a:p>
        </p:txBody>
      </p:sp>
      <p:sp>
        <p:nvSpPr>
          <p:cNvPr id="69837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rise from the dead on the third day following his death (Matthew 20:18-19).</a:t>
            </a:r>
          </a:p>
          <a:p>
            <a:pPr>
              <a:spcBef>
                <a:spcPct val="25000"/>
              </a:spcBef>
            </a:pPr>
            <a:r>
              <a:rPr lang="en-US" altLang="en-US">
                <a:effectLst>
                  <a:outerShdw blurRad="38100" dist="38100" dir="2700000" algn="tl">
                    <a:srgbClr val="000000"/>
                  </a:outerShdw>
                </a:effectLst>
                <a:latin typeface="Arial" charset="0"/>
              </a:rPr>
              <a:t>The third day after Jesus died and was buried, his tomb was empty!</a:t>
            </a:r>
          </a:p>
          <a:p>
            <a:pPr>
              <a:spcBef>
                <a:spcPct val="25000"/>
              </a:spcBef>
            </a:pPr>
            <a:r>
              <a:rPr lang="en-US" altLang="en-US">
                <a:effectLst>
                  <a:outerShdw blurRad="38100" dist="38100" dir="2700000" algn="tl">
                    <a:srgbClr val="000000"/>
                  </a:outerShdw>
                </a:effectLst>
                <a:latin typeface="Arial" charset="0"/>
              </a:rPr>
              <a:t>Jesus was raised from the dead on the first day of the week (Sunday).</a:t>
            </a:r>
          </a:p>
          <a:p>
            <a:pPr>
              <a:spcBef>
                <a:spcPct val="25000"/>
              </a:spcBef>
            </a:pPr>
            <a:r>
              <a:rPr lang="en-US" altLang="en-US">
                <a:effectLst>
                  <a:outerShdw blurRad="38100" dist="38100" dir="2700000" algn="tl">
                    <a:srgbClr val="000000"/>
                  </a:outerShdw>
                </a:effectLst>
                <a:latin typeface="Arial" charset="0"/>
              </a:rPr>
              <a:t>He appeared to his disciples during 40 days following his resurrection (Acts 1:3).</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041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246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0246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861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0861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a:p>
            <a:pPr>
              <a:spcBef>
                <a:spcPct val="25000"/>
              </a:spcBef>
              <a:buFontTx/>
              <a:buNone/>
            </a:pPr>
            <a:endParaRPr lang="en-US" altLang="en-US">
              <a:effectLst>
                <a:outerShdw blurRad="38100" dist="38100" dir="2700000" algn="tl">
                  <a:srgbClr val="000000"/>
                </a:outerShdw>
              </a:effectLst>
              <a:latin typeface="Arial" charset="0"/>
            </a:endParaRPr>
          </a:p>
        </p:txBody>
      </p:sp>
      <p:sp>
        <p:nvSpPr>
          <p:cNvPr id="708612" name="Rectangle 4"/>
          <p:cNvSpPr>
            <a:spLocks noChangeArrowheads="1"/>
          </p:cNvSpPr>
          <p:nvPr/>
        </p:nvSpPr>
        <p:spPr bwMode="auto">
          <a:xfrm>
            <a:off x="609600" y="2590800"/>
            <a:ext cx="8077200" cy="3276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He said to them, ‘Go into all the world and preach the gospel to every creature. He who believes and is baptized will be saved; but he </a:t>
            </a:r>
          </a:p>
          <a:p>
            <a:pPr algn="ctr"/>
            <a:r>
              <a:rPr lang="en-US" altLang="en-US" sz="2800" i="1">
                <a:solidFill>
                  <a:schemeClr val="bg2"/>
                </a:solidFill>
              </a:rPr>
              <a:t>who does not believe will be condemned’” </a:t>
            </a:r>
          </a:p>
          <a:p>
            <a:pPr algn="ctr"/>
            <a:r>
              <a:rPr lang="en-US" altLang="en-US" sz="2800" i="1">
                <a:solidFill>
                  <a:schemeClr val="bg2"/>
                </a:solidFill>
              </a:rPr>
              <a:t>(Mark 16:15-16).</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9106"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559107" name="Rectangle 3"/>
          <p:cNvSpPr>
            <a:spLocks noChangeArrowheads="1"/>
          </p:cNvSpPr>
          <p:nvPr/>
        </p:nvSpPr>
        <p:spPr bwMode="auto">
          <a:xfrm>
            <a:off x="3581400" y="1524000"/>
            <a:ext cx="4572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lvl="1">
              <a:spcBef>
                <a:spcPct val="0"/>
              </a:spcBef>
            </a:pPr>
            <a:r>
              <a:rPr lang="en-US" altLang="en-US">
                <a:solidFill>
                  <a:srgbClr val="FFFF00"/>
                </a:solidFill>
                <a:effectLst>
                  <a:outerShdw blurRad="38100" dist="38100" dir="2700000" algn="tl">
                    <a:srgbClr val="000000"/>
                  </a:outerShdw>
                </a:effectLst>
                <a:latin typeface="Arial" charset="0"/>
              </a:rPr>
              <a:t>Violation of God’s law.</a:t>
            </a:r>
            <a:endParaRPr lang="en-US" altLang="en-US">
              <a:effectLst>
                <a:outerShdw blurRad="38100" dist="38100" dir="2700000" algn="tl">
                  <a:srgbClr val="000000"/>
                </a:outerShdw>
              </a:effectLst>
              <a:latin typeface="Arial" charset="0"/>
            </a:endParaRPr>
          </a:p>
        </p:txBody>
      </p:sp>
      <p:sp>
        <p:nvSpPr>
          <p:cNvPr id="559108"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06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1065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270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1270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a:p>
            <a:pPr>
              <a:spcBef>
                <a:spcPct val="25000"/>
              </a:spcBef>
            </a:pPr>
            <a:r>
              <a:rPr lang="en-US" altLang="en-US">
                <a:effectLst>
                  <a:outerShdw blurRad="38100" dist="38100" dir="2700000" algn="tl">
                    <a:srgbClr val="000000"/>
                  </a:outerShdw>
                </a:effectLst>
                <a:latin typeface="Arial" charset="0"/>
              </a:rPr>
              <a:t>The message of salvation through Christ would be sent to everyone.</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475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1475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a:p>
            <a:pPr>
              <a:spcBef>
                <a:spcPct val="25000"/>
              </a:spcBef>
            </a:pPr>
            <a:r>
              <a:rPr lang="en-US" altLang="en-US">
                <a:effectLst>
                  <a:outerShdw blurRad="38100" dist="38100" dir="2700000" algn="tl">
                    <a:srgbClr val="000000"/>
                  </a:outerShdw>
                </a:effectLst>
                <a:latin typeface="Arial" charset="0"/>
              </a:rPr>
              <a:t>The message of salvation through Christ would be sent to everyone.</a:t>
            </a:r>
          </a:p>
          <a:p>
            <a:pPr>
              <a:spcBef>
                <a:spcPct val="25000"/>
              </a:spcBef>
            </a:pPr>
            <a:r>
              <a:rPr lang="en-US" altLang="en-US">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294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2294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a:p>
            <a:pPr>
              <a:spcBef>
                <a:spcPct val="25000"/>
              </a:spcBef>
            </a:pPr>
            <a:r>
              <a:rPr lang="en-US" altLang="en-US">
                <a:effectLst>
                  <a:outerShdw blurRad="38100" dist="38100" dir="2700000" algn="tl">
                    <a:srgbClr val="000000"/>
                  </a:outerShdw>
                </a:effectLst>
                <a:latin typeface="Arial" charset="0"/>
              </a:rPr>
              <a:t>The message of salvation through Christ would be sent to everyone.</a:t>
            </a:r>
          </a:p>
          <a:p>
            <a:pPr>
              <a:spcBef>
                <a:spcPct val="25000"/>
              </a:spcBef>
            </a:pPr>
            <a:r>
              <a:rPr lang="en-US" altLang="en-US">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909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2909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a:p>
            <a:pPr>
              <a:spcBef>
                <a:spcPct val="25000"/>
              </a:spcBef>
            </a:pPr>
            <a:r>
              <a:rPr lang="en-US" altLang="en-US">
                <a:effectLst>
                  <a:outerShdw blurRad="38100" dist="38100" dir="2700000" algn="tl">
                    <a:srgbClr val="000000"/>
                  </a:outerShdw>
                </a:effectLst>
                <a:latin typeface="Arial" charset="0"/>
              </a:rPr>
              <a:t>The message of salvation through Christ would be sent to everyone.</a:t>
            </a:r>
          </a:p>
          <a:p>
            <a:pPr>
              <a:spcBef>
                <a:spcPct val="25000"/>
              </a:spcBef>
            </a:pPr>
            <a:r>
              <a:rPr lang="en-US" altLang="en-US">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pPr>
            <a:endParaRPr lang="en-US" altLang="en-US">
              <a:effectLst>
                <a:outerShdw blurRad="38100" dist="38100" dir="2700000" algn="tl">
                  <a:srgbClr val="000000"/>
                </a:outerShdw>
              </a:effectLst>
              <a:latin typeface="Arial" charset="0"/>
            </a:endParaRPr>
          </a:p>
        </p:txBody>
      </p:sp>
      <p:sp>
        <p:nvSpPr>
          <p:cNvPr id="729092" name="Rectangle 4"/>
          <p:cNvSpPr>
            <a:spLocks noChangeArrowheads="1"/>
          </p:cNvSpPr>
          <p:nvPr/>
        </p:nvSpPr>
        <p:spPr bwMode="auto">
          <a:xfrm>
            <a:off x="1295400" y="2590800"/>
            <a:ext cx="6477000" cy="3505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“Behold, I send the Promise of My Father upon you; but tarry in the city of Jerusalem until you are endued with power from on high” (Luke 24:49).</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113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Jesus Gives His Apostles A Mission</a:t>
            </a:r>
            <a:endParaRPr lang="en-US" altLang="en-US"/>
          </a:p>
        </p:txBody>
      </p:sp>
      <p:sp>
        <p:nvSpPr>
          <p:cNvPr id="73113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The apostles will be sent to preach the message of Christ everywhere.</a:t>
            </a:r>
          </a:p>
          <a:p>
            <a:pPr>
              <a:spcBef>
                <a:spcPct val="25000"/>
              </a:spcBef>
            </a:pPr>
            <a:r>
              <a:rPr lang="en-US" altLang="en-US">
                <a:effectLst>
                  <a:outerShdw blurRad="38100" dist="38100" dir="2700000" algn="tl">
                    <a:srgbClr val="000000"/>
                  </a:outerShdw>
                </a:effectLst>
                <a:latin typeface="Arial" charset="0"/>
              </a:rPr>
              <a:t>The message of salvation through Christ would be sent to everyone.</a:t>
            </a:r>
          </a:p>
          <a:p>
            <a:pPr>
              <a:spcBef>
                <a:spcPct val="25000"/>
              </a:spcBef>
            </a:pPr>
            <a:r>
              <a:rPr lang="en-US" altLang="en-US">
                <a:effectLst>
                  <a:outerShdw blurRad="38100" dist="38100" dir="2700000" algn="tl">
                    <a:srgbClr val="000000"/>
                  </a:outerShdw>
                </a:effectLst>
                <a:latin typeface="Arial" charset="0"/>
              </a:rPr>
              <a:t>Jesus told the apostles to wait in Jerusalem until the Holy Spirit would come to guide them in their teaching.</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Ascends To Heaven</a:t>
            </a:r>
            <a:endParaRPr lang="en-US" altLang="en-US" sz="480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Ascends To Heaven</a:t>
            </a:r>
            <a:endParaRPr lang="en-US" altLang="en-US" sz="4800"/>
          </a:p>
        </p:txBody>
      </p:sp>
      <p:sp>
        <p:nvSpPr>
          <p:cNvPr id="73318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Forty days after his resurrection from the dead, Jesus returned to the Father in heaven.</a:t>
            </a:r>
          </a:p>
          <a:p>
            <a:pPr>
              <a:spcBef>
                <a:spcPct val="25000"/>
              </a:spcBef>
              <a:buFontTx/>
              <a:buNone/>
            </a:pPr>
            <a:endParaRPr lang="en-US" altLang="en-US">
              <a:effectLst>
                <a:outerShdw blurRad="38100" dist="38100" dir="2700000" algn="tl">
                  <a:srgbClr val="000000"/>
                </a:outerShdw>
              </a:effectLst>
              <a:latin typeface="Arial" charset="0"/>
            </a:endParaRPr>
          </a:p>
          <a:p>
            <a:pPr>
              <a:spcBef>
                <a:spcPct val="25000"/>
              </a:spcBef>
              <a:buFontTx/>
              <a:buNone/>
            </a:pPr>
            <a:endParaRPr lang="en-US" altLang="en-US" sz="3600" i="1">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Jesus Ascends To Heaven</a:t>
            </a:r>
            <a:endParaRPr lang="en-US" altLang="en-US" sz="4800"/>
          </a:p>
        </p:txBody>
      </p:sp>
      <p:sp>
        <p:nvSpPr>
          <p:cNvPr id="73523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Forty days after his resurrection from the dead, Jesus returned to the Father in heaven.</a:t>
            </a:r>
          </a:p>
          <a:p>
            <a:pPr>
              <a:spcBef>
                <a:spcPct val="25000"/>
              </a:spcBef>
              <a:buFontTx/>
              <a:buNone/>
            </a:pPr>
            <a:endParaRPr lang="en-US" altLang="en-US">
              <a:effectLst>
                <a:outerShdw blurRad="38100" dist="38100" dir="2700000" algn="tl">
                  <a:srgbClr val="000000"/>
                </a:outerShdw>
              </a:effectLst>
              <a:latin typeface="Arial" charset="0"/>
            </a:endParaRPr>
          </a:p>
          <a:p>
            <a:pPr>
              <a:spcBef>
                <a:spcPct val="25000"/>
              </a:spcBef>
              <a:buFontTx/>
              <a:buNone/>
            </a:pPr>
            <a:r>
              <a:rPr lang="en-US" altLang="en-US">
                <a:effectLst>
                  <a:outerShdw blurRad="38100" dist="38100" dir="2700000" algn="tl">
                    <a:srgbClr val="000000"/>
                  </a:outerShdw>
                </a:effectLst>
                <a:latin typeface="Arial" charset="0"/>
              </a:rPr>
              <a:t>	</a:t>
            </a:r>
            <a:r>
              <a:rPr lang="en-US" altLang="en-US" sz="3600" i="1">
                <a:solidFill>
                  <a:schemeClr val="tx2"/>
                </a:solidFill>
                <a:effectLst>
                  <a:outerShdw blurRad="38100" dist="38100" dir="2700000" algn="tl">
                    <a:srgbClr val="000000"/>
                  </a:outerShdw>
                </a:effectLst>
                <a:latin typeface="Arial" charset="0"/>
              </a:rPr>
              <a:t>Jesus completed his mission!!!!!</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1154" name="Rectangle 2"/>
          <p:cNvSpPr>
            <a:spLocks noGrp="1" noChangeArrowheads="1"/>
          </p:cNvSpPr>
          <p:nvPr>
            <p:ph type="body" idx="1"/>
          </p:nvPr>
        </p:nvSpPr>
        <p:spPr>
          <a:xfrm>
            <a:off x="685800" y="1524000"/>
            <a:ext cx="8153400" cy="533400"/>
          </a:xfrm>
        </p:spPr>
        <p:txBody>
          <a:bodyPr/>
          <a:lstStyle/>
          <a:p>
            <a:r>
              <a:rPr lang="en-US" altLang="en-US">
                <a:effectLst>
                  <a:outerShdw blurRad="38100" dist="38100" dir="2700000" algn="tl">
                    <a:srgbClr val="000000"/>
                  </a:outerShdw>
                </a:effectLst>
                <a:latin typeface="Arial" charset="0"/>
              </a:rPr>
              <a:t>What is Sin?</a:t>
            </a:r>
          </a:p>
        </p:txBody>
      </p:sp>
      <p:sp>
        <p:nvSpPr>
          <p:cNvPr id="561155" name="Text Box 3"/>
          <p:cNvSpPr txBox="1">
            <a:spLocks noChangeArrowheads="1"/>
          </p:cNvSpPr>
          <p:nvPr/>
        </p:nvSpPr>
        <p:spPr bwMode="auto">
          <a:xfrm>
            <a:off x="685800" y="2057400"/>
            <a:ext cx="7924800"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altLang="en-US" sz="3200"/>
              <a:t>  </a:t>
            </a:r>
            <a:r>
              <a:rPr lang="en-US" altLang="en-US" sz="3200">
                <a:effectLst>
                  <a:outerShdw blurRad="38100" dist="38100" dir="2700000" algn="tl">
                    <a:srgbClr val="000000"/>
                  </a:outerShdw>
                </a:effectLst>
              </a:rPr>
              <a:t>What are the consequences of sin?</a:t>
            </a:r>
          </a:p>
          <a:p>
            <a:endParaRPr lang="en-US" altLang="en-US">
              <a:effectLst>
                <a:outerShdw blurRad="38100" dist="38100" dir="2700000" algn="tl">
                  <a:srgbClr val="000000"/>
                </a:outerShdw>
              </a:effectLst>
            </a:endParaRPr>
          </a:p>
        </p:txBody>
      </p:sp>
      <p:sp>
        <p:nvSpPr>
          <p:cNvPr id="561156" name="Rectangle 4"/>
          <p:cNvSpPr>
            <a:spLocks noGrp="1" noChangeArrowheads="1"/>
          </p:cNvSpPr>
          <p:nvPr>
            <p:ph type="title"/>
          </p:nvPr>
        </p:nvSpPr>
        <p:spPr>
          <a:xfrm>
            <a:off x="304800" y="304800"/>
            <a:ext cx="8458200" cy="1143000"/>
          </a:xfrm>
          <a:noFill/>
          <a:ln/>
        </p:spPr>
        <p:txBody>
          <a:bodyPr/>
          <a:lstStyle/>
          <a:p>
            <a:r>
              <a:rPr lang="en-US" altLang="en-US">
                <a:effectLst>
                  <a:outerShdw blurRad="38100" dist="38100" dir="2700000" algn="tl">
                    <a:srgbClr val="000000"/>
                  </a:outerShdw>
                </a:effectLst>
                <a:latin typeface="Arial" charset="0"/>
              </a:rPr>
              <a:t>The Bible Tells Us About Sin</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37283"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told his apostles to wait in Jerusalem for the coming of the Holy Spirit (Acts 1:8).</a:t>
            </a:r>
          </a:p>
          <a:p>
            <a:pPr>
              <a:spcBef>
                <a:spcPct val="25000"/>
              </a:spcBef>
              <a:buFontTx/>
              <a:buNone/>
            </a:pPr>
            <a:endParaRPr lang="en-US" altLang="en-US">
              <a:effectLst>
                <a:outerShdw blurRad="38100" dist="38100" dir="2700000" algn="tl">
                  <a:srgbClr val="000000"/>
                </a:outerShdw>
              </a:effectLst>
              <a:latin typeface="Arial" charset="0"/>
            </a:endParaRPr>
          </a:p>
          <a:p>
            <a:pPr>
              <a:spcBef>
                <a:spcPct val="25000"/>
              </a:spcBef>
              <a:buFontTx/>
              <a:buNone/>
            </a:pPr>
            <a:endParaRPr lang="en-US" altLang="en-US">
              <a:latin typeface="Arial" charset="0"/>
            </a:endParaRPr>
          </a:p>
          <a:p>
            <a:pPr algn="ctr">
              <a:spcBef>
                <a:spcPct val="25000"/>
              </a:spcBef>
              <a:buFontTx/>
              <a:buNone/>
            </a:pPr>
            <a:r>
              <a:rPr lang="en-US" altLang="en-US">
                <a:latin typeface="Arial" charset="0"/>
              </a:rPr>
              <a:t>	</a:t>
            </a:r>
            <a:endParaRPr lang="en-US" altLang="en-US" sz="3600" i="1">
              <a:solidFill>
                <a:schemeClr val="tx2"/>
              </a:solidFill>
              <a:latin typeface="Arial"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9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39331"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told his apostles to wait in Jerusalem for the coming of the Holy Spirit (Acts 1:8).</a:t>
            </a:r>
          </a:p>
          <a:p>
            <a:pPr>
              <a:lnSpc>
                <a:spcPct val="95000"/>
              </a:lnSpc>
              <a:spcBef>
                <a:spcPct val="25000"/>
              </a:spcBef>
            </a:pPr>
            <a:r>
              <a:rPr lang="en-US" altLang="en-US">
                <a:effectLst>
                  <a:outerShdw blurRad="38100" dist="38100" dir="2700000" algn="tl">
                    <a:srgbClr val="000000"/>
                  </a:outerShdw>
                </a:effectLst>
                <a:latin typeface="Arial" charset="0"/>
              </a:rPr>
              <a:t>About 10 days after Jesus ascended into heaven, the power of the Holy Spirit is poured out on the apostles.</a:t>
            </a:r>
          </a:p>
          <a:p>
            <a:pPr>
              <a:spcBef>
                <a:spcPct val="25000"/>
              </a:spcBef>
              <a:buFontTx/>
              <a:buNone/>
            </a:pPr>
            <a:endParaRPr lang="en-US" altLang="en-US">
              <a:effectLst>
                <a:outerShdw blurRad="38100" dist="38100" dir="2700000" algn="tl">
                  <a:srgbClr val="000000"/>
                </a:outerShdw>
              </a:effectLst>
              <a:latin typeface="Arial" charset="0"/>
            </a:endParaRPr>
          </a:p>
          <a:p>
            <a:pPr>
              <a:spcBef>
                <a:spcPct val="25000"/>
              </a:spcBef>
              <a:buFontTx/>
              <a:buNone/>
            </a:pPr>
            <a:endParaRPr lang="en-US" altLang="en-US">
              <a:latin typeface="Arial" charset="0"/>
            </a:endParaRPr>
          </a:p>
          <a:p>
            <a:pPr algn="ctr">
              <a:spcBef>
                <a:spcPct val="25000"/>
              </a:spcBef>
              <a:buFontTx/>
              <a:buNone/>
            </a:pPr>
            <a:r>
              <a:rPr lang="en-US" altLang="en-US">
                <a:latin typeface="Arial" charset="0"/>
              </a:rPr>
              <a:t>	</a:t>
            </a:r>
            <a:endParaRPr lang="en-US" altLang="en-US" sz="3600" i="1">
              <a:solidFill>
                <a:schemeClr val="tx2"/>
              </a:solidFill>
              <a:latin typeface="Arial"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1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41379"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told his apostles to wait in Jerusalem for the coming of the Holy Spirit (Acts 1:8).</a:t>
            </a:r>
          </a:p>
          <a:p>
            <a:pPr>
              <a:lnSpc>
                <a:spcPct val="95000"/>
              </a:lnSpc>
              <a:spcBef>
                <a:spcPct val="25000"/>
              </a:spcBef>
            </a:pPr>
            <a:r>
              <a:rPr lang="en-US" altLang="en-US">
                <a:effectLst>
                  <a:outerShdw blurRad="38100" dist="38100" dir="2700000" algn="tl">
                    <a:srgbClr val="000000"/>
                  </a:outerShdw>
                </a:effectLst>
                <a:latin typeface="Arial" charset="0"/>
              </a:rPr>
              <a:t>About 10 days after Jesus ascended into heaven, the power of the Holy Spirit is poured out on the apostles.</a:t>
            </a:r>
          </a:p>
          <a:p>
            <a:pPr>
              <a:spcBef>
                <a:spcPct val="25000"/>
              </a:spcBef>
              <a:buFontTx/>
              <a:buNone/>
            </a:pPr>
            <a:endParaRPr lang="en-US" altLang="en-US">
              <a:effectLst>
                <a:outerShdw blurRad="38100" dist="38100" dir="2700000" algn="tl">
                  <a:srgbClr val="000000"/>
                </a:outerShdw>
              </a:effectLst>
              <a:latin typeface="Arial" charset="0"/>
            </a:endParaRPr>
          </a:p>
          <a:p>
            <a:pPr>
              <a:spcBef>
                <a:spcPct val="25000"/>
              </a:spcBef>
              <a:buFontTx/>
              <a:buNone/>
            </a:pPr>
            <a:endParaRPr lang="en-US" altLang="en-US">
              <a:latin typeface="Arial" charset="0"/>
            </a:endParaRPr>
          </a:p>
          <a:p>
            <a:pPr algn="ctr">
              <a:spcBef>
                <a:spcPct val="25000"/>
              </a:spcBef>
              <a:buFontTx/>
              <a:buNone/>
            </a:pPr>
            <a:r>
              <a:rPr lang="en-US" altLang="en-US">
                <a:latin typeface="Arial" charset="0"/>
              </a:rPr>
              <a:t>	</a:t>
            </a:r>
            <a:endParaRPr lang="en-US" altLang="en-US" sz="3600" i="1">
              <a:solidFill>
                <a:schemeClr val="tx2"/>
              </a:solidFill>
              <a:latin typeface="Arial" charset="0"/>
            </a:endParaRPr>
          </a:p>
        </p:txBody>
      </p:sp>
      <p:sp>
        <p:nvSpPr>
          <p:cNvPr id="741380" name="Rectangle 4"/>
          <p:cNvSpPr>
            <a:spLocks noChangeArrowheads="1"/>
          </p:cNvSpPr>
          <p:nvPr/>
        </p:nvSpPr>
        <p:spPr bwMode="auto">
          <a:xfrm>
            <a:off x="381000" y="2590800"/>
            <a:ext cx="8458200" cy="39624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“When the Day of Pentecost had fully come, they were all with one accord in one place. And suddenly there came a sound from heaven, as of a rushing mighty wind, and it filled the whole house where they were sitting. Then there appeared to them divided tongues, as of fire, and one sat upon each of them. And they were all filled with the Holy Spirit and began to speak with other tongues, as the Spirit gave them utterance” (Acts 2:1-4).</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3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43427"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told his apostles to wait in Jerusalem for the coming of the Holy Spirit (Acts 1:8).</a:t>
            </a:r>
          </a:p>
          <a:p>
            <a:pPr>
              <a:lnSpc>
                <a:spcPct val="95000"/>
              </a:lnSpc>
              <a:spcBef>
                <a:spcPct val="25000"/>
              </a:spcBef>
            </a:pPr>
            <a:r>
              <a:rPr lang="en-US" altLang="en-US">
                <a:effectLst>
                  <a:outerShdw blurRad="38100" dist="38100" dir="2700000" algn="tl">
                    <a:srgbClr val="000000"/>
                  </a:outerShdw>
                </a:effectLst>
                <a:latin typeface="Arial" charset="0"/>
              </a:rPr>
              <a:t>About 10 days after Jesus ascended into heaven, the power of the Holy Spirit is poured out on the apostles.</a:t>
            </a:r>
          </a:p>
          <a:p>
            <a:pPr>
              <a:spcBef>
                <a:spcPct val="25000"/>
              </a:spcBef>
              <a:buFontTx/>
              <a:buNone/>
            </a:pPr>
            <a:endParaRPr lang="en-US" altLang="en-US">
              <a:effectLst>
                <a:outerShdw blurRad="38100" dist="38100" dir="2700000" algn="tl">
                  <a:srgbClr val="000000"/>
                </a:outerShdw>
              </a:effectLst>
              <a:latin typeface="Arial" charset="0"/>
            </a:endParaRPr>
          </a:p>
          <a:p>
            <a:pPr>
              <a:spcBef>
                <a:spcPct val="25000"/>
              </a:spcBef>
              <a:buFontTx/>
              <a:buNone/>
            </a:pPr>
            <a:endParaRPr lang="en-US" altLang="en-US">
              <a:latin typeface="Arial" charset="0"/>
            </a:endParaRPr>
          </a:p>
          <a:p>
            <a:pPr algn="ctr">
              <a:spcBef>
                <a:spcPct val="25000"/>
              </a:spcBef>
              <a:buFontTx/>
              <a:buNone/>
            </a:pPr>
            <a:r>
              <a:rPr lang="en-US" altLang="en-US">
                <a:latin typeface="Arial" charset="0"/>
              </a:rPr>
              <a:t>	</a:t>
            </a:r>
            <a:endParaRPr lang="en-US" altLang="en-US" sz="3600" i="1">
              <a:solidFill>
                <a:schemeClr val="tx2"/>
              </a:solidFill>
              <a:latin typeface="Arial"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485379"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told his apostles to wait in Jerusalem for the coming of the Holy Spirit (Acts 1:8).</a:t>
            </a:r>
          </a:p>
          <a:p>
            <a:pPr>
              <a:lnSpc>
                <a:spcPct val="95000"/>
              </a:lnSpc>
              <a:spcBef>
                <a:spcPct val="25000"/>
              </a:spcBef>
            </a:pPr>
            <a:r>
              <a:rPr lang="en-US" altLang="en-US">
                <a:effectLst>
                  <a:outerShdw blurRad="38100" dist="38100" dir="2700000" algn="tl">
                    <a:srgbClr val="000000"/>
                  </a:outerShdw>
                </a:effectLst>
                <a:latin typeface="Arial" charset="0"/>
              </a:rPr>
              <a:t>About 10 days after Jesus ascended into heaven, the power of the Holy Spirit is poured out on the apostles.</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The sound of a mighty wind (Acts 2:2).</a:t>
            </a:r>
          </a:p>
          <a:p>
            <a:pPr lvl="1">
              <a:lnSpc>
                <a:spcPct val="95000"/>
              </a:lnSpc>
              <a:spcBef>
                <a:spcPct val="25000"/>
              </a:spcBef>
              <a:buFontTx/>
              <a:buNone/>
            </a:pPr>
            <a:endParaRPr lang="en-US" altLang="en-US" i="1">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45475"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told his apostles to wait in Jerusalem for the coming of the Holy Spirit (Acts 1:8).</a:t>
            </a:r>
          </a:p>
          <a:p>
            <a:pPr>
              <a:lnSpc>
                <a:spcPct val="95000"/>
              </a:lnSpc>
              <a:spcBef>
                <a:spcPct val="25000"/>
              </a:spcBef>
            </a:pPr>
            <a:r>
              <a:rPr lang="en-US" altLang="en-US">
                <a:effectLst>
                  <a:outerShdw blurRad="38100" dist="38100" dir="2700000" algn="tl">
                    <a:srgbClr val="000000"/>
                  </a:outerShdw>
                </a:effectLst>
                <a:latin typeface="Arial" charset="0"/>
              </a:rPr>
              <a:t>About 10 days after Jesus ascended into heaven, the power of the Holy Spirit is poured out on the apostles.</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The sound of a mighty wind (Acts 2:2).</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Tongues of fire appear above the apostles (Acts 2:3).</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47523"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Jesus told his apostles to wait in Jerusalem for the coming of the Holy Spirit (Acts 1:8).</a:t>
            </a:r>
          </a:p>
          <a:p>
            <a:pPr>
              <a:lnSpc>
                <a:spcPct val="95000"/>
              </a:lnSpc>
              <a:spcBef>
                <a:spcPct val="25000"/>
              </a:spcBef>
            </a:pPr>
            <a:r>
              <a:rPr lang="en-US" altLang="en-US">
                <a:effectLst>
                  <a:outerShdw blurRad="38100" dist="38100" dir="2700000" algn="tl">
                    <a:srgbClr val="000000"/>
                  </a:outerShdw>
                </a:effectLst>
                <a:latin typeface="Arial" charset="0"/>
              </a:rPr>
              <a:t>About 10 days after Jesus ascended into heaven, the power of the Holy Spirit is poured out on the apostles.</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The sound of a mighty wind (Acts 2:2).</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Tongues of fire appear above the apostles (Acts 2:3).</a:t>
            </a:r>
          </a:p>
          <a:p>
            <a:pPr lvl="1">
              <a:lnSpc>
                <a:spcPct val="95000"/>
              </a:lnSpc>
              <a:spcBef>
                <a:spcPct val="25000"/>
              </a:spcBef>
            </a:pPr>
            <a:r>
              <a:rPr lang="en-US" altLang="en-US">
                <a:solidFill>
                  <a:schemeClr val="tx2"/>
                </a:solidFill>
                <a:effectLst>
                  <a:outerShdw blurRad="38100" dist="38100" dir="2700000" algn="tl">
                    <a:srgbClr val="000000"/>
                  </a:outerShdw>
                </a:effectLst>
                <a:latin typeface="Arial" charset="0"/>
              </a:rPr>
              <a:t>The apostles begin speaking with other tongues, or languages (Acts 2:4).</a:t>
            </a:r>
            <a:r>
              <a:rPr lang="en-US" altLang="en-US">
                <a:effectLst>
                  <a:outerShdw blurRad="38100" dist="38100" dir="2700000" algn="tl">
                    <a:srgbClr val="000000"/>
                  </a:outerShdw>
                </a:effectLst>
                <a:latin typeface="Arial" charset="0"/>
              </a:rPr>
              <a:t>	</a:t>
            </a:r>
            <a:endParaRPr lang="en-US" altLang="en-US" i="1">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9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49571"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This display of the power of the Holy Spirit has a great effect on the crowd in Jerusalem.</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Coming Of The Holy Spirit</a:t>
            </a:r>
            <a:endParaRPr lang="en-US" altLang="en-US" sz="4800"/>
          </a:p>
        </p:txBody>
      </p:sp>
      <p:sp>
        <p:nvSpPr>
          <p:cNvPr id="751619" name="Rectangle 3"/>
          <p:cNvSpPr>
            <a:spLocks noGrp="1" noChangeArrowheads="1"/>
          </p:cNvSpPr>
          <p:nvPr>
            <p:ph type="body" idx="1"/>
          </p:nvPr>
        </p:nvSpPr>
        <p:spPr>
          <a:xfrm>
            <a:off x="685800" y="1371600"/>
            <a:ext cx="8229600" cy="5486400"/>
          </a:xfrm>
        </p:spPr>
        <p:txBody>
          <a:bodyPr/>
          <a:lstStyle/>
          <a:p>
            <a:pPr>
              <a:lnSpc>
                <a:spcPct val="95000"/>
              </a:lnSpc>
              <a:spcBef>
                <a:spcPct val="25000"/>
              </a:spcBef>
            </a:pPr>
            <a:r>
              <a:rPr lang="en-US" altLang="en-US">
                <a:effectLst>
                  <a:outerShdw blurRad="38100" dist="38100" dir="2700000" algn="tl">
                    <a:srgbClr val="000000"/>
                  </a:outerShdw>
                </a:effectLst>
                <a:latin typeface="Arial" charset="0"/>
              </a:rPr>
              <a:t>This display of the power of the Holy Spirit has a great effect on the crowd in Jerusalem.</a:t>
            </a:r>
          </a:p>
        </p:txBody>
      </p:sp>
      <p:sp>
        <p:nvSpPr>
          <p:cNvPr id="751620" name="Rectangle 4"/>
          <p:cNvSpPr>
            <a:spLocks noChangeArrowheads="1"/>
          </p:cNvSpPr>
          <p:nvPr/>
        </p:nvSpPr>
        <p:spPr bwMode="auto">
          <a:xfrm>
            <a:off x="381000" y="2133600"/>
            <a:ext cx="8458200" cy="44196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there were dwelling in Jerusalem Jews, devout men, from every nation under heaven. And when this sound occurred, the multitude came together, and were confused, because everyone heard them speak in his own language. Then they were all amazed and marveled, saying to one another, ‘Look, are not all these who speak Galileans? And how is it that we hear, each in our own language in which we were born?’” </a:t>
            </a:r>
          </a:p>
          <a:p>
            <a:pPr algn="ctr"/>
            <a:r>
              <a:rPr lang="en-US" altLang="en-US" sz="2800" i="1">
                <a:solidFill>
                  <a:schemeClr val="bg2"/>
                </a:solidFill>
              </a:rPr>
              <a:t>(Acts 2:5-8).</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Designs\RIBBONS.POT</Template>
  <TotalTime>1920</TotalTime>
  <Words>6870</Words>
  <Application>Microsoft Office PowerPoint</Application>
  <PresentationFormat>On-screen Show (4:3)</PresentationFormat>
  <Paragraphs>983</Paragraphs>
  <Slides>208</Slides>
  <Notes>203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208</vt:i4>
      </vt:variant>
    </vt:vector>
  </HeadingPairs>
  <TitlesOfParts>
    <vt:vector size="211" baseType="lpstr">
      <vt:lpstr>Times New Roman</vt:lpstr>
      <vt:lpstr>Arial</vt:lpstr>
      <vt:lpstr>Default Design</vt:lpstr>
      <vt:lpstr>Overview of the Bible</vt:lpstr>
      <vt:lpstr>Overview of the Bible</vt:lpstr>
      <vt:lpstr>Overview of the Bible</vt:lpstr>
      <vt:lpstr>Overview of the Bible</vt:lpstr>
      <vt:lpstr>Overview of the Bible</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Sin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The Bible Tells Us About God’s Plan</vt:lpstr>
      <vt:lpstr>God’s Plan &amp; Abraham</vt:lpstr>
      <vt:lpstr>God’s Plan &amp; Abraham</vt:lpstr>
      <vt:lpstr>God’s Plan &amp; Abraham</vt:lpstr>
      <vt:lpstr>The Three Promises</vt:lpstr>
      <vt:lpstr>The Three Promises</vt:lpstr>
      <vt:lpstr>The Three Promises</vt:lpstr>
      <vt:lpstr>The Three Promises</vt:lpstr>
      <vt:lpstr>The Three Promises</vt:lpstr>
      <vt:lpstr>The Three Promises</vt:lpstr>
      <vt:lpstr>God Had A Plan!</vt:lpstr>
      <vt:lpstr>God Had A Plan!</vt:lpstr>
      <vt:lpstr>God Had A Plan!</vt:lpstr>
      <vt:lpstr>God Had A Plan!</vt:lpstr>
      <vt:lpstr>God Had A Plan!</vt:lpstr>
      <vt:lpstr>The Birth Of Jesus Christ</vt:lpstr>
      <vt:lpstr>The Birth Of Jesus Christ</vt:lpstr>
      <vt:lpstr>The Birth Of Jesus Christ</vt:lpstr>
      <vt:lpstr>The Birth Of Jesus Christ</vt:lpstr>
      <vt:lpstr>The Birth Of Jesus Christ</vt:lpstr>
      <vt:lpstr>The Birth Of Jesus Christ</vt:lpstr>
      <vt:lpstr>The Teaching Of Jesus</vt:lpstr>
      <vt:lpstr>The Teaching Of Jesus</vt:lpstr>
      <vt:lpstr>The Teaching Of Jesus</vt:lpstr>
      <vt:lpstr>The Teaching Of Jesus</vt:lpstr>
      <vt:lpstr>Jesus Is Betrayed &amp; Arrested</vt:lpstr>
      <vt:lpstr>Jesus Is Betrayed &amp; Arrested</vt:lpstr>
      <vt:lpstr>Jesus Is Betrayed &amp; Arrested</vt:lpstr>
      <vt:lpstr>Jesus Is Betrayed &amp; Arrested</vt:lpstr>
      <vt:lpstr>Jesus Is Betrayed &amp; Arrested</vt:lpstr>
      <vt:lpstr>Jesus’ Trial Before The Jews</vt:lpstr>
      <vt:lpstr>Jesus’ Trial Before The Jews</vt:lpstr>
      <vt:lpstr>Jesus’ Trial Before The Jews</vt:lpstr>
      <vt:lpstr>Jesus’ Trial Before The Jews</vt:lpstr>
      <vt:lpstr>Jesus’ Trial Before The Jews</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Trial Before Pilate</vt:lpstr>
      <vt:lpstr>Jesus Is Executed</vt:lpstr>
      <vt:lpstr>Jesus Is Executed</vt:lpstr>
      <vt:lpstr>Jesus Is Executed</vt:lpstr>
      <vt:lpstr>Jesus Is Executed</vt:lpstr>
      <vt:lpstr>Jesus Is Executed</vt:lpstr>
      <vt:lpstr>Jesus Is Executed</vt:lpstr>
      <vt:lpstr>Jesus Is Resurrected</vt:lpstr>
      <vt:lpstr>Jesus Is Resurrected</vt:lpstr>
      <vt:lpstr>Jesus Is Resurrected</vt:lpstr>
      <vt:lpstr>Jesus Is Resurrected</vt:lpstr>
      <vt:lpstr>Jesus Is Resurrected</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Gives His Apostles A Mission</vt:lpstr>
      <vt:lpstr>Jesus Ascends To Heaven</vt:lpstr>
      <vt:lpstr>Jesus Ascends To Heaven</vt:lpstr>
      <vt:lpstr>Jesus Ascends To Heaven</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Coming Of The Holy Spirit</vt:lpstr>
      <vt:lpstr>The Apostles Preach The Gospel</vt:lpstr>
      <vt:lpstr>The Apostles Preach The Gospel</vt:lpstr>
      <vt:lpstr>The Apostles Preach The Gospel</vt:lpstr>
      <vt:lpstr>The Apostles Preach The Gospel</vt:lpstr>
      <vt:lpstr>The Apostles Preach The Gospel</vt:lpstr>
      <vt:lpstr>The Apostles Preach The Gospel</vt:lpstr>
      <vt:lpstr>Jesus Christ Is The Son Of God</vt:lpstr>
      <vt:lpstr>Jesus Christ Is The Son Of God</vt:lpstr>
      <vt:lpstr>Jesus Christ Is The Son Of God</vt:lpstr>
      <vt:lpstr>Jesus Christ Is The Son Of God</vt:lpstr>
      <vt:lpstr>Jesus Christ Is The Son Of God</vt:lpstr>
      <vt:lpstr>Jesus Died For Man’s Sins</vt:lpstr>
      <vt:lpstr>Jesus Died For Man’s Sins</vt:lpstr>
      <vt:lpstr>Jesus Died For Man’s Sins</vt:lpstr>
      <vt:lpstr>Jesus Died For Man’s Sins</vt:lpstr>
      <vt:lpstr>Jesus Died For Man’s Sins</vt:lpstr>
      <vt:lpstr>Jesus Died For Man’s Sins</vt:lpstr>
      <vt:lpstr>Jesus Was Raised From The Dead</vt:lpstr>
      <vt:lpstr>Jesus Was Raised From The Dead</vt:lpstr>
      <vt:lpstr>Jesus Was Raised From The Dead</vt:lpstr>
      <vt:lpstr>Jesus Was Raised From The Dead</vt:lpstr>
      <vt:lpstr>Jesus Was Raised From The Dead</vt:lpstr>
      <vt:lpstr>Jesus Was Raised From The Dead</vt:lpstr>
      <vt:lpstr>Jesus Was Raised From The Dead</vt:lpstr>
      <vt:lpstr>Jesus Was Raised From The Dead</vt:lpstr>
      <vt:lpstr>Jesus Is On The Throne In Heaven</vt:lpstr>
      <vt:lpstr>Jesus Is On The Throne In Heaven</vt:lpstr>
      <vt:lpstr>Jesus Is On The Throne In Heaven</vt:lpstr>
      <vt:lpstr>Jesus Is On The Throne In Heaven</vt:lpstr>
      <vt:lpstr>Jesus Is On The Throne In Heaven</vt:lpstr>
      <vt:lpstr>Jesus Is On The Throne In Heaven</vt:lpstr>
      <vt:lpstr>Jesus Is On The Throne In Heaven</vt:lpstr>
      <vt:lpstr>Jesus Offers Salvation From Sin</vt:lpstr>
      <vt:lpstr>Jesus Offers Salvation From Sin</vt:lpstr>
      <vt:lpstr>Jesus Offers Salvation From Sin</vt:lpstr>
      <vt:lpstr>Jesus Offers Salvation From Sin</vt:lpstr>
      <vt:lpstr>Jesus Offers Salvation From Sin</vt:lpstr>
      <vt:lpstr>The Apostles’ Mission</vt:lpstr>
      <vt:lpstr>The Apostles’ Mission</vt:lpstr>
      <vt:lpstr>The Apostles’ Mission</vt:lpstr>
      <vt:lpstr>The Apostles’ Mission</vt:lpstr>
      <vt:lpstr>The Apostles’ Mission</vt:lpstr>
      <vt:lpstr>The Apostles’ Mission</vt:lpstr>
      <vt:lpstr>The Apostles’ Mission</vt:lpstr>
      <vt:lpstr>The Crowd’s Response</vt:lpstr>
      <vt:lpstr>The Crowd’s Response</vt:lpstr>
      <vt:lpstr>The Crowd’s Response</vt:lpstr>
      <vt:lpstr>The Crowd’s Response</vt:lpstr>
      <vt:lpstr>The Crowd’s Response</vt:lpstr>
      <vt:lpstr>The Crowd’s Response</vt:lpstr>
      <vt:lpstr>The Crowd’s Response</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Conditions For Forgiveness Of Sin</vt:lpstr>
      <vt:lpstr>People Respond To The Offer</vt:lpstr>
      <vt:lpstr>People Respond To The Offer</vt:lpstr>
      <vt:lpstr>People Respond To The Offer</vt:lpstr>
      <vt:lpstr>People Respond To The Offer</vt:lpstr>
      <vt:lpstr>People Respond To The Offer</vt:lpstr>
      <vt:lpstr>People Respond To The Offer</vt:lpstr>
      <vt:lpstr>Jesus Offers Forgiveness Of Sin</vt:lpstr>
      <vt:lpstr>Jesus Offers Forgiveness Of Sin</vt:lpstr>
      <vt:lpstr>Jesus Offers Forgiveness Of Sin</vt:lpstr>
      <vt:lpstr>Jesus Offers Forgiveness Of Sin</vt:lpstr>
      <vt:lpstr>Jesus Offers Forgiveness Of Sin</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Dann</dc:creator>
  <cp:lastModifiedBy>Kevin Carlile</cp:lastModifiedBy>
  <cp:revision>136</cp:revision>
  <dcterms:created xsi:type="dcterms:W3CDTF">2004-03-11T22:01:36Z</dcterms:created>
  <dcterms:modified xsi:type="dcterms:W3CDTF">2016-09-12T16:36:46Z</dcterms:modified>
</cp:coreProperties>
</file>