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1"/>
  </p:notesMasterIdLst>
  <p:sldIdLst>
    <p:sldId id="482" r:id="rId2"/>
    <p:sldId id="483" r:id="rId3"/>
    <p:sldId id="484" r:id="rId4"/>
    <p:sldId id="485" r:id="rId5"/>
    <p:sldId id="486" r:id="rId6"/>
    <p:sldId id="487" r:id="rId7"/>
    <p:sldId id="488" r:id="rId8"/>
    <p:sldId id="489" r:id="rId9"/>
    <p:sldId id="490" r:id="rId10"/>
    <p:sldId id="491" r:id="rId11"/>
    <p:sldId id="492" r:id="rId12"/>
    <p:sldId id="493" r:id="rId13"/>
    <p:sldId id="494" r:id="rId14"/>
    <p:sldId id="495" r:id="rId15"/>
    <p:sldId id="496" r:id="rId16"/>
    <p:sldId id="497" r:id="rId17"/>
    <p:sldId id="498" r:id="rId18"/>
    <p:sldId id="499" r:id="rId19"/>
    <p:sldId id="500" r:id="rId20"/>
    <p:sldId id="501" r:id="rId21"/>
    <p:sldId id="514" r:id="rId22"/>
    <p:sldId id="515" r:id="rId23"/>
    <p:sldId id="516" r:id="rId24"/>
    <p:sldId id="505" r:id="rId25"/>
    <p:sldId id="506" r:id="rId26"/>
    <p:sldId id="507" r:id="rId27"/>
    <p:sldId id="508" r:id="rId28"/>
    <p:sldId id="509" r:id="rId29"/>
    <p:sldId id="510" r:id="rId30"/>
    <p:sldId id="517" r:id="rId31"/>
    <p:sldId id="518" r:id="rId32"/>
    <p:sldId id="519" r:id="rId33"/>
    <p:sldId id="520" r:id="rId34"/>
    <p:sldId id="521" r:id="rId35"/>
    <p:sldId id="431" r:id="rId36"/>
    <p:sldId id="522" r:id="rId37"/>
    <p:sldId id="523" r:id="rId38"/>
    <p:sldId id="524" r:id="rId39"/>
    <p:sldId id="525" r:id="rId40"/>
    <p:sldId id="526" r:id="rId41"/>
    <p:sldId id="527" r:id="rId42"/>
    <p:sldId id="528" r:id="rId43"/>
    <p:sldId id="434" r:id="rId44"/>
    <p:sldId id="529" r:id="rId45"/>
    <p:sldId id="530" r:id="rId46"/>
    <p:sldId id="531" r:id="rId47"/>
    <p:sldId id="532" r:id="rId48"/>
    <p:sldId id="436" r:id="rId49"/>
    <p:sldId id="533" r:id="rId50"/>
    <p:sldId id="534" r:id="rId51"/>
    <p:sldId id="535" r:id="rId52"/>
    <p:sldId id="437" r:id="rId53"/>
    <p:sldId id="536" r:id="rId54"/>
    <p:sldId id="537" r:id="rId55"/>
    <p:sldId id="538" r:id="rId56"/>
    <p:sldId id="438" r:id="rId57"/>
    <p:sldId id="539" r:id="rId58"/>
    <p:sldId id="540" r:id="rId59"/>
    <p:sldId id="541" r:id="rId60"/>
    <p:sldId id="439" r:id="rId61"/>
    <p:sldId id="542" r:id="rId62"/>
    <p:sldId id="543" r:id="rId63"/>
    <p:sldId id="544" r:id="rId64"/>
    <p:sldId id="545" r:id="rId65"/>
    <p:sldId id="440" r:id="rId66"/>
    <p:sldId id="546" r:id="rId67"/>
    <p:sldId id="441" r:id="rId68"/>
    <p:sldId id="547" r:id="rId69"/>
    <p:sldId id="548" r:id="rId70"/>
    <p:sldId id="549" r:id="rId71"/>
    <p:sldId id="442" r:id="rId72"/>
    <p:sldId id="550" r:id="rId73"/>
    <p:sldId id="443" r:id="rId74"/>
    <p:sldId id="551" r:id="rId75"/>
    <p:sldId id="552" r:id="rId76"/>
    <p:sldId id="553" r:id="rId77"/>
    <p:sldId id="554" r:id="rId78"/>
    <p:sldId id="555" r:id="rId79"/>
    <p:sldId id="444" r:id="rId80"/>
    <p:sldId id="556" r:id="rId81"/>
    <p:sldId id="557" r:id="rId82"/>
    <p:sldId id="558" r:id="rId83"/>
    <p:sldId id="642" r:id="rId84"/>
    <p:sldId id="643" r:id="rId85"/>
    <p:sldId id="644" r:id="rId86"/>
    <p:sldId id="446" r:id="rId87"/>
    <p:sldId id="561" r:id="rId88"/>
    <p:sldId id="562" r:id="rId89"/>
    <p:sldId id="563" r:id="rId90"/>
    <p:sldId id="646" r:id="rId91"/>
    <p:sldId id="447" r:id="rId92"/>
    <p:sldId id="448" r:id="rId93"/>
    <p:sldId id="564" r:id="rId94"/>
    <p:sldId id="565" r:id="rId95"/>
    <p:sldId id="566" r:id="rId96"/>
    <p:sldId id="449" r:id="rId97"/>
    <p:sldId id="567" r:id="rId98"/>
    <p:sldId id="568" r:id="rId99"/>
    <p:sldId id="569" r:id="rId100"/>
    <p:sldId id="450" r:id="rId101"/>
    <p:sldId id="570" r:id="rId102"/>
    <p:sldId id="571" r:id="rId103"/>
    <p:sldId id="572" r:id="rId104"/>
    <p:sldId id="451" r:id="rId105"/>
    <p:sldId id="573" r:id="rId106"/>
    <p:sldId id="574" r:id="rId107"/>
    <p:sldId id="452" r:id="rId108"/>
    <p:sldId id="575" r:id="rId109"/>
    <p:sldId id="453" r:id="rId110"/>
    <p:sldId id="576" r:id="rId111"/>
    <p:sldId id="577" r:id="rId112"/>
    <p:sldId id="578" r:id="rId113"/>
    <p:sldId id="454" r:id="rId114"/>
    <p:sldId id="579" r:id="rId115"/>
    <p:sldId id="580" r:id="rId116"/>
    <p:sldId id="581" r:id="rId117"/>
    <p:sldId id="455" r:id="rId118"/>
    <p:sldId id="582" r:id="rId119"/>
    <p:sldId id="583" r:id="rId120"/>
    <p:sldId id="584" r:id="rId121"/>
    <p:sldId id="585" r:id="rId122"/>
    <p:sldId id="456" r:id="rId123"/>
    <p:sldId id="586" r:id="rId124"/>
    <p:sldId id="457" r:id="rId125"/>
    <p:sldId id="587" r:id="rId126"/>
    <p:sldId id="588" r:id="rId127"/>
    <p:sldId id="589" r:id="rId128"/>
    <p:sldId id="458" r:id="rId129"/>
    <p:sldId id="590" r:id="rId130"/>
    <p:sldId id="591" r:id="rId131"/>
    <p:sldId id="459" r:id="rId132"/>
    <p:sldId id="592" r:id="rId133"/>
    <p:sldId id="593" r:id="rId134"/>
    <p:sldId id="645" r:id="rId135"/>
    <p:sldId id="460" r:id="rId136"/>
    <p:sldId id="594" r:id="rId137"/>
    <p:sldId id="595" r:id="rId138"/>
    <p:sldId id="596" r:id="rId139"/>
    <p:sldId id="597" r:id="rId140"/>
    <p:sldId id="598" r:id="rId141"/>
    <p:sldId id="461" r:id="rId142"/>
    <p:sldId id="599" r:id="rId143"/>
    <p:sldId id="600" r:id="rId144"/>
    <p:sldId id="462" r:id="rId145"/>
    <p:sldId id="601" r:id="rId146"/>
    <p:sldId id="603" r:id="rId147"/>
    <p:sldId id="463" r:id="rId148"/>
    <p:sldId id="604" r:id="rId149"/>
    <p:sldId id="606" r:id="rId150"/>
    <p:sldId id="464" r:id="rId151"/>
    <p:sldId id="465" r:id="rId152"/>
    <p:sldId id="607" r:id="rId153"/>
    <p:sldId id="608" r:id="rId154"/>
    <p:sldId id="609" r:id="rId155"/>
    <p:sldId id="610" r:id="rId156"/>
    <p:sldId id="466" r:id="rId157"/>
    <p:sldId id="611" r:id="rId158"/>
    <p:sldId id="612" r:id="rId159"/>
    <p:sldId id="613" r:id="rId160"/>
    <p:sldId id="467" r:id="rId161"/>
    <p:sldId id="614" r:id="rId162"/>
    <p:sldId id="615" r:id="rId163"/>
    <p:sldId id="468" r:id="rId164"/>
    <p:sldId id="616" r:id="rId165"/>
    <p:sldId id="617" r:id="rId166"/>
    <p:sldId id="621" r:id="rId167"/>
    <p:sldId id="469" r:id="rId168"/>
    <p:sldId id="618" r:id="rId169"/>
    <p:sldId id="619" r:id="rId170"/>
    <p:sldId id="470" r:id="rId171"/>
    <p:sldId id="471" r:id="rId172"/>
    <p:sldId id="622" r:id="rId173"/>
    <p:sldId id="623" r:id="rId174"/>
    <p:sldId id="624" r:id="rId175"/>
    <p:sldId id="625" r:id="rId176"/>
    <p:sldId id="473" r:id="rId177"/>
    <p:sldId id="626" r:id="rId178"/>
    <p:sldId id="627" r:id="rId179"/>
    <p:sldId id="474" r:id="rId180"/>
    <p:sldId id="628" r:id="rId181"/>
    <p:sldId id="629" r:id="rId182"/>
    <p:sldId id="630" r:id="rId183"/>
    <p:sldId id="475" r:id="rId184"/>
    <p:sldId id="631" r:id="rId185"/>
    <p:sldId id="476" r:id="rId186"/>
    <p:sldId id="632" r:id="rId187"/>
    <p:sldId id="633" r:id="rId188"/>
    <p:sldId id="634" r:id="rId189"/>
    <p:sldId id="477" r:id="rId190"/>
    <p:sldId id="635" r:id="rId191"/>
    <p:sldId id="478" r:id="rId192"/>
    <p:sldId id="636" r:id="rId193"/>
    <p:sldId id="479" r:id="rId194"/>
    <p:sldId id="637" r:id="rId195"/>
    <p:sldId id="638" r:id="rId196"/>
    <p:sldId id="639" r:id="rId197"/>
    <p:sldId id="480" r:id="rId198"/>
    <p:sldId id="640" r:id="rId199"/>
    <p:sldId id="481" r:id="rId200"/>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FFFF00"/>
    <a:srgbClr val="0080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4" autoAdjust="0"/>
    <p:restoredTop sz="94660"/>
  </p:normalViewPr>
  <p:slideViewPr>
    <p:cSldViewPr>
      <p:cViewPr varScale="1">
        <p:scale>
          <a:sx n="103" d="100"/>
          <a:sy n="103" d="100"/>
        </p:scale>
        <p:origin x="-113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1"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smtClean="0">
                <a:latin typeface="Times New Roman" pitchFamily="18" charset="0"/>
              </a:defRPr>
            </a:lvl1pPr>
          </a:lstStyle>
          <a:p>
            <a:pPr>
              <a:defRPr/>
            </a:pPr>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smtClean="0">
                <a:latin typeface="Times New Roman" pitchFamily="18" charset="0"/>
              </a:defRPr>
            </a:lvl1pPr>
          </a:lstStyle>
          <a:p>
            <a:pPr>
              <a:defRPr/>
            </a:pPr>
            <a:endParaRPr lang="en-US" altLang="en-US"/>
          </a:p>
        </p:txBody>
      </p:sp>
      <p:sp>
        <p:nvSpPr>
          <p:cNvPr id="2058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smtClean="0">
                <a:latin typeface="Times New Roman" pitchFamily="18" charset="0"/>
              </a:defRPr>
            </a:lvl1pPr>
          </a:lstStyle>
          <a:p>
            <a:pPr>
              <a:defRPr/>
            </a:pPr>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smtClean="0">
                <a:latin typeface="Times New Roman" pitchFamily="18" charset="0"/>
              </a:defRPr>
            </a:lvl1pPr>
          </a:lstStyle>
          <a:p>
            <a:pPr>
              <a:defRPr/>
            </a:pPr>
            <a:fld id="{E259DAD1-986E-42A6-A1EC-F6D6399F026E}" type="slidenum">
              <a:rPr lang="en-US" altLang="en-US"/>
              <a:pPr>
                <a:defRPr/>
              </a:pPr>
              <a:t>‹#›</a:t>
            </a:fld>
            <a:endParaRPr lang="en-US" altLang="en-US"/>
          </a:p>
        </p:txBody>
      </p:sp>
    </p:spTree>
    <p:extLst>
      <p:ext uri="{BB962C8B-B14F-4D97-AF65-F5344CB8AC3E}">
        <p14:creationId xmlns:p14="http://schemas.microsoft.com/office/powerpoint/2010/main" val="7533771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F8EBE59-CE4D-42FE-88C8-69597F9A6D02}" type="slidenum">
              <a:rPr lang="en-US" altLang="en-US" sz="1300">
                <a:latin typeface="Times New Roman" pitchFamily="18" charset="0"/>
              </a:rPr>
              <a:pPr/>
              <a:t>6</a:t>
            </a:fld>
            <a:endParaRPr lang="en-US" altLang="en-US" sz="1300">
              <a:latin typeface="Times New Roman" pitchFamily="18" charset="0"/>
            </a:endParaRPr>
          </a:p>
        </p:txBody>
      </p:sp>
      <p:sp>
        <p:nvSpPr>
          <p:cNvPr id="206851" name="Rectangle 2"/>
          <p:cNvSpPr>
            <a:spLocks noGrp="1" noRot="1" noChangeAspect="1" noChangeArrowheads="1" noTextEdit="1"/>
          </p:cNvSpPr>
          <p:nvPr>
            <p:ph type="sldImg"/>
          </p:nvPr>
        </p:nvSpPr>
        <p:spPr>
          <a:xfrm>
            <a:off x="1258888" y="720725"/>
            <a:ext cx="4800600" cy="3600450"/>
          </a:xfrm>
          <a:ln/>
        </p:spPr>
      </p:sp>
      <p:sp>
        <p:nvSpPr>
          <p:cNvPr id="2068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BBBD0AC-F2AB-49B4-A5D9-5C538CF9F76C}" type="slidenum">
              <a:rPr lang="en-US" altLang="en-US" sz="1300">
                <a:latin typeface="Times New Roman" pitchFamily="18" charset="0"/>
              </a:rPr>
              <a:pPr/>
              <a:t>15</a:t>
            </a:fld>
            <a:endParaRPr lang="en-US" altLang="en-US" sz="1300">
              <a:latin typeface="Times New Roman" pitchFamily="18" charset="0"/>
            </a:endParaRPr>
          </a:p>
        </p:txBody>
      </p:sp>
      <p:sp>
        <p:nvSpPr>
          <p:cNvPr id="216067" name="Rectangle 2"/>
          <p:cNvSpPr>
            <a:spLocks noGrp="1" noRot="1" noChangeAspect="1" noChangeArrowheads="1" noTextEdit="1"/>
          </p:cNvSpPr>
          <p:nvPr>
            <p:ph type="sldImg"/>
          </p:nvPr>
        </p:nvSpPr>
        <p:spPr>
          <a:xfrm>
            <a:off x="1258888" y="720725"/>
            <a:ext cx="4800600" cy="3600450"/>
          </a:xfrm>
          <a:ln/>
        </p:spPr>
      </p:sp>
      <p:sp>
        <p:nvSpPr>
          <p:cNvPr id="2160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38AD71C-93B4-4EAA-8557-EADD47D8C36B}" type="slidenum">
              <a:rPr lang="en-US" altLang="en-US" sz="1300">
                <a:latin typeface="Times New Roman" pitchFamily="18" charset="0"/>
              </a:rPr>
              <a:pPr/>
              <a:t>105</a:t>
            </a:fld>
            <a:endParaRPr lang="en-US" altLang="en-US" sz="1300">
              <a:latin typeface="Times New Roman" pitchFamily="18" charset="0"/>
            </a:endParaRPr>
          </a:p>
        </p:txBody>
      </p:sp>
      <p:sp>
        <p:nvSpPr>
          <p:cNvPr id="308227" name="Rectangle 2"/>
          <p:cNvSpPr>
            <a:spLocks noGrp="1" noRot="1" noChangeAspect="1" noChangeArrowheads="1" noTextEdit="1"/>
          </p:cNvSpPr>
          <p:nvPr>
            <p:ph type="sldImg"/>
          </p:nvPr>
        </p:nvSpPr>
        <p:spPr>
          <a:ln/>
        </p:spPr>
      </p:sp>
      <p:sp>
        <p:nvSpPr>
          <p:cNvPr id="3082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584CEDB-B7CF-43E2-BA60-E0F9AFCE354C}" type="slidenum">
              <a:rPr lang="en-US" altLang="en-US" sz="1300">
                <a:latin typeface="Times New Roman" pitchFamily="18" charset="0"/>
              </a:rPr>
              <a:pPr/>
              <a:t>106</a:t>
            </a:fld>
            <a:endParaRPr lang="en-US" altLang="en-US" sz="1300">
              <a:latin typeface="Times New Roman" pitchFamily="18" charset="0"/>
            </a:endParaRPr>
          </a:p>
        </p:txBody>
      </p:sp>
      <p:sp>
        <p:nvSpPr>
          <p:cNvPr id="309251" name="Rectangle 2"/>
          <p:cNvSpPr>
            <a:spLocks noGrp="1" noRot="1" noChangeAspect="1" noChangeArrowheads="1" noTextEdit="1"/>
          </p:cNvSpPr>
          <p:nvPr>
            <p:ph type="sldImg"/>
          </p:nvPr>
        </p:nvSpPr>
        <p:spPr>
          <a:ln/>
        </p:spPr>
      </p:sp>
      <p:sp>
        <p:nvSpPr>
          <p:cNvPr id="3092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5AE458A-B55B-4015-A7B7-91C21B8CA55B}" type="slidenum">
              <a:rPr lang="en-US" altLang="en-US" sz="1300">
                <a:latin typeface="Times New Roman" pitchFamily="18" charset="0"/>
              </a:rPr>
              <a:pPr/>
              <a:t>107</a:t>
            </a:fld>
            <a:endParaRPr lang="en-US" altLang="en-US" sz="1300">
              <a:latin typeface="Times New Roman" pitchFamily="18" charset="0"/>
            </a:endParaRPr>
          </a:p>
        </p:txBody>
      </p:sp>
      <p:sp>
        <p:nvSpPr>
          <p:cNvPr id="310275" name="Rectangle 2"/>
          <p:cNvSpPr>
            <a:spLocks noGrp="1" noRot="1" noChangeAspect="1" noChangeArrowheads="1" noTextEdit="1"/>
          </p:cNvSpPr>
          <p:nvPr>
            <p:ph type="sldImg"/>
          </p:nvPr>
        </p:nvSpPr>
        <p:spPr>
          <a:ln/>
        </p:spPr>
      </p:sp>
      <p:sp>
        <p:nvSpPr>
          <p:cNvPr id="3102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4425A91-30EE-4628-9450-1867E2BBFDFE}" type="slidenum">
              <a:rPr lang="en-US" altLang="en-US" sz="1300">
                <a:latin typeface="Times New Roman" pitchFamily="18" charset="0"/>
              </a:rPr>
              <a:pPr/>
              <a:t>108</a:t>
            </a:fld>
            <a:endParaRPr lang="en-US" altLang="en-US" sz="1300">
              <a:latin typeface="Times New Roman" pitchFamily="18" charset="0"/>
            </a:endParaRPr>
          </a:p>
        </p:txBody>
      </p:sp>
      <p:sp>
        <p:nvSpPr>
          <p:cNvPr id="311299" name="Rectangle 2"/>
          <p:cNvSpPr>
            <a:spLocks noGrp="1" noRot="1" noChangeAspect="1" noChangeArrowheads="1" noTextEdit="1"/>
          </p:cNvSpPr>
          <p:nvPr>
            <p:ph type="sldImg"/>
          </p:nvPr>
        </p:nvSpPr>
        <p:spPr>
          <a:ln/>
        </p:spPr>
      </p:sp>
      <p:sp>
        <p:nvSpPr>
          <p:cNvPr id="3113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2BEE79E-CAE3-4D69-8F06-C1A349D7B724}" type="slidenum">
              <a:rPr lang="en-US" altLang="en-US" sz="1300">
                <a:latin typeface="Times New Roman" pitchFamily="18" charset="0"/>
              </a:rPr>
              <a:pPr/>
              <a:t>109</a:t>
            </a:fld>
            <a:endParaRPr lang="en-US" altLang="en-US" sz="1300">
              <a:latin typeface="Times New Roman" pitchFamily="18" charset="0"/>
            </a:endParaRPr>
          </a:p>
        </p:txBody>
      </p:sp>
      <p:sp>
        <p:nvSpPr>
          <p:cNvPr id="312323" name="Rectangle 2"/>
          <p:cNvSpPr>
            <a:spLocks noGrp="1" noRot="1" noChangeAspect="1" noChangeArrowheads="1" noTextEdit="1"/>
          </p:cNvSpPr>
          <p:nvPr>
            <p:ph type="sldImg"/>
          </p:nvPr>
        </p:nvSpPr>
        <p:spPr>
          <a:ln/>
        </p:spPr>
      </p:sp>
      <p:sp>
        <p:nvSpPr>
          <p:cNvPr id="3123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05F3B78-F965-4F7F-8184-3155822F4C99}" type="slidenum">
              <a:rPr lang="en-US" altLang="en-US" sz="1300">
                <a:latin typeface="Times New Roman" pitchFamily="18" charset="0"/>
              </a:rPr>
              <a:pPr/>
              <a:t>110</a:t>
            </a:fld>
            <a:endParaRPr lang="en-US" altLang="en-US" sz="1300">
              <a:latin typeface="Times New Roman" pitchFamily="18" charset="0"/>
            </a:endParaRPr>
          </a:p>
        </p:txBody>
      </p:sp>
      <p:sp>
        <p:nvSpPr>
          <p:cNvPr id="313347" name="Rectangle 2"/>
          <p:cNvSpPr>
            <a:spLocks noGrp="1" noRot="1" noChangeAspect="1" noChangeArrowheads="1" noTextEdit="1"/>
          </p:cNvSpPr>
          <p:nvPr>
            <p:ph type="sldImg"/>
          </p:nvPr>
        </p:nvSpPr>
        <p:spPr>
          <a:ln/>
        </p:spPr>
      </p:sp>
      <p:sp>
        <p:nvSpPr>
          <p:cNvPr id="3133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42EF67E-E755-4F77-9820-B160E5AB2B39}" type="slidenum">
              <a:rPr lang="en-US" altLang="en-US" sz="1300">
                <a:latin typeface="Times New Roman" pitchFamily="18" charset="0"/>
              </a:rPr>
              <a:pPr/>
              <a:t>111</a:t>
            </a:fld>
            <a:endParaRPr lang="en-US" altLang="en-US" sz="1300">
              <a:latin typeface="Times New Roman" pitchFamily="18" charset="0"/>
            </a:endParaRPr>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D84F46-33D0-4066-BCE3-1921D4571DEB}" type="slidenum">
              <a:rPr lang="en-US" altLang="en-US" sz="1300">
                <a:latin typeface="Times New Roman" pitchFamily="18" charset="0"/>
              </a:rPr>
              <a:pPr/>
              <a:t>112</a:t>
            </a:fld>
            <a:endParaRPr lang="en-US" altLang="en-US" sz="1300">
              <a:latin typeface="Times New Roman" pitchFamily="18" charset="0"/>
            </a:endParaRPr>
          </a:p>
        </p:txBody>
      </p:sp>
      <p:sp>
        <p:nvSpPr>
          <p:cNvPr id="315395" name="Rectangle 2"/>
          <p:cNvSpPr>
            <a:spLocks noGrp="1" noRot="1" noChangeAspect="1" noChangeArrowheads="1" noTextEdit="1"/>
          </p:cNvSpPr>
          <p:nvPr>
            <p:ph type="sldImg"/>
          </p:nvPr>
        </p:nvSpPr>
        <p:spPr>
          <a:ln/>
        </p:spPr>
      </p:sp>
      <p:sp>
        <p:nvSpPr>
          <p:cNvPr id="3153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6A1C8FB-1BF3-4D6D-B4F2-36CF027ABFFE}" type="slidenum">
              <a:rPr lang="en-US" altLang="en-US" sz="1300">
                <a:latin typeface="Times New Roman" pitchFamily="18" charset="0"/>
              </a:rPr>
              <a:pPr/>
              <a:t>113</a:t>
            </a:fld>
            <a:endParaRPr lang="en-US" altLang="en-US" sz="1300">
              <a:latin typeface="Times New Roman" pitchFamily="18" charset="0"/>
            </a:endParaRPr>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0E6C58-1933-4B55-BE89-7217DEA4CD9B}" type="slidenum">
              <a:rPr lang="en-US" altLang="en-US" sz="1300">
                <a:latin typeface="Times New Roman" pitchFamily="18" charset="0"/>
              </a:rPr>
              <a:pPr/>
              <a:t>114</a:t>
            </a:fld>
            <a:endParaRPr lang="en-US" altLang="en-US" sz="1300">
              <a:latin typeface="Times New Roman" pitchFamily="18" charset="0"/>
            </a:endParaRPr>
          </a:p>
        </p:txBody>
      </p:sp>
      <p:sp>
        <p:nvSpPr>
          <p:cNvPr id="317443" name="Rectangle 2"/>
          <p:cNvSpPr>
            <a:spLocks noGrp="1" noRot="1" noChangeAspect="1" noChangeArrowheads="1" noTextEdit="1"/>
          </p:cNvSpPr>
          <p:nvPr>
            <p:ph type="sldImg"/>
          </p:nvPr>
        </p:nvSpPr>
        <p:spPr>
          <a:ln/>
        </p:spPr>
      </p:sp>
      <p:sp>
        <p:nvSpPr>
          <p:cNvPr id="3174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FDB3239-274A-4F97-B1C1-849187224CCE}" type="slidenum">
              <a:rPr lang="en-US" altLang="en-US" sz="1300">
                <a:latin typeface="Times New Roman" pitchFamily="18" charset="0"/>
              </a:rPr>
              <a:pPr/>
              <a:t>16</a:t>
            </a:fld>
            <a:endParaRPr lang="en-US" altLang="en-US" sz="1300">
              <a:latin typeface="Times New Roman" pitchFamily="18" charset="0"/>
            </a:endParaRPr>
          </a:p>
        </p:txBody>
      </p:sp>
      <p:sp>
        <p:nvSpPr>
          <p:cNvPr id="217091" name="Rectangle 2"/>
          <p:cNvSpPr>
            <a:spLocks noGrp="1" noRot="1" noChangeAspect="1" noChangeArrowheads="1" noTextEdit="1"/>
          </p:cNvSpPr>
          <p:nvPr>
            <p:ph type="sldImg"/>
          </p:nvPr>
        </p:nvSpPr>
        <p:spPr>
          <a:xfrm>
            <a:off x="1258888" y="720725"/>
            <a:ext cx="4800600" cy="3600450"/>
          </a:xfrm>
          <a:ln/>
        </p:spPr>
      </p:sp>
      <p:sp>
        <p:nvSpPr>
          <p:cNvPr id="2170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91295DE-3211-496E-A454-A0D1D4AD1ADF}" type="slidenum">
              <a:rPr lang="en-US" altLang="en-US" sz="1300">
                <a:latin typeface="Times New Roman" pitchFamily="18" charset="0"/>
              </a:rPr>
              <a:pPr/>
              <a:t>115</a:t>
            </a:fld>
            <a:endParaRPr lang="en-US" altLang="en-US" sz="1300">
              <a:latin typeface="Times New Roman" pitchFamily="18" charset="0"/>
            </a:endParaRPr>
          </a:p>
        </p:txBody>
      </p:sp>
      <p:sp>
        <p:nvSpPr>
          <p:cNvPr id="318467" name="Rectangle 2"/>
          <p:cNvSpPr>
            <a:spLocks noGrp="1" noRot="1" noChangeAspect="1" noChangeArrowheads="1" noTextEdit="1"/>
          </p:cNvSpPr>
          <p:nvPr>
            <p:ph type="sldImg"/>
          </p:nvPr>
        </p:nvSpPr>
        <p:spPr>
          <a:ln/>
        </p:spPr>
      </p:sp>
      <p:sp>
        <p:nvSpPr>
          <p:cNvPr id="3184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DFBC05B-82D7-4531-A365-B232467E2E77}" type="slidenum">
              <a:rPr lang="en-US" altLang="en-US" sz="1300">
                <a:latin typeface="Times New Roman" pitchFamily="18" charset="0"/>
              </a:rPr>
              <a:pPr/>
              <a:t>116</a:t>
            </a:fld>
            <a:endParaRPr lang="en-US" altLang="en-US" sz="1300">
              <a:latin typeface="Times New Roman" pitchFamily="18" charset="0"/>
            </a:endParaRPr>
          </a:p>
        </p:txBody>
      </p:sp>
      <p:sp>
        <p:nvSpPr>
          <p:cNvPr id="319491" name="Rectangle 2"/>
          <p:cNvSpPr>
            <a:spLocks noGrp="1" noRot="1" noChangeAspect="1" noChangeArrowheads="1" noTextEdit="1"/>
          </p:cNvSpPr>
          <p:nvPr>
            <p:ph type="sldImg"/>
          </p:nvPr>
        </p:nvSpPr>
        <p:spPr>
          <a:ln/>
        </p:spPr>
      </p:sp>
      <p:sp>
        <p:nvSpPr>
          <p:cNvPr id="3194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24B2EAE-E204-48B1-8AA7-C53A6F0A6849}" type="slidenum">
              <a:rPr lang="en-US" altLang="en-US" sz="1300">
                <a:latin typeface="Times New Roman" pitchFamily="18" charset="0"/>
              </a:rPr>
              <a:pPr/>
              <a:t>117</a:t>
            </a:fld>
            <a:endParaRPr lang="en-US" altLang="en-US" sz="1300">
              <a:latin typeface="Times New Roman" pitchFamily="18" charset="0"/>
            </a:endParaRPr>
          </a:p>
        </p:txBody>
      </p:sp>
      <p:sp>
        <p:nvSpPr>
          <p:cNvPr id="320515" name="Rectangle 2"/>
          <p:cNvSpPr>
            <a:spLocks noGrp="1" noRot="1" noChangeAspect="1" noChangeArrowheads="1" noTextEdit="1"/>
          </p:cNvSpPr>
          <p:nvPr>
            <p:ph type="sldImg"/>
          </p:nvPr>
        </p:nvSpPr>
        <p:spPr>
          <a:ln/>
        </p:spPr>
      </p:sp>
      <p:sp>
        <p:nvSpPr>
          <p:cNvPr id="3205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88E7F83-2386-4EAF-B909-C888E9B6E91F}" type="slidenum">
              <a:rPr lang="en-US" altLang="en-US" sz="1300">
                <a:latin typeface="Times New Roman" pitchFamily="18" charset="0"/>
              </a:rPr>
              <a:pPr/>
              <a:t>118</a:t>
            </a:fld>
            <a:endParaRPr lang="en-US" altLang="en-US" sz="1300">
              <a:latin typeface="Times New Roman" pitchFamily="18" charset="0"/>
            </a:endParaRPr>
          </a:p>
        </p:txBody>
      </p:sp>
      <p:sp>
        <p:nvSpPr>
          <p:cNvPr id="321539" name="Rectangle 2"/>
          <p:cNvSpPr>
            <a:spLocks noGrp="1" noRot="1" noChangeAspect="1" noChangeArrowheads="1" noTextEdit="1"/>
          </p:cNvSpPr>
          <p:nvPr>
            <p:ph type="sldImg"/>
          </p:nvPr>
        </p:nvSpPr>
        <p:spPr>
          <a:ln/>
        </p:spPr>
      </p:sp>
      <p:sp>
        <p:nvSpPr>
          <p:cNvPr id="3215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4CBF909-989D-4778-8334-EDA71E9BB2B3}" type="slidenum">
              <a:rPr lang="en-US" altLang="en-US" sz="1300">
                <a:latin typeface="Times New Roman" pitchFamily="18" charset="0"/>
              </a:rPr>
              <a:pPr/>
              <a:t>119</a:t>
            </a:fld>
            <a:endParaRPr lang="en-US" altLang="en-US" sz="1300">
              <a:latin typeface="Times New Roman" pitchFamily="18" charset="0"/>
            </a:endParaRPr>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9B34452-8200-4251-AA62-220BCBB8C85B}" type="slidenum">
              <a:rPr lang="en-US" altLang="en-US" sz="1300">
                <a:latin typeface="Times New Roman" pitchFamily="18" charset="0"/>
              </a:rPr>
              <a:pPr/>
              <a:t>120</a:t>
            </a:fld>
            <a:endParaRPr lang="en-US" altLang="en-US" sz="1300">
              <a:latin typeface="Times New Roman" pitchFamily="18" charset="0"/>
            </a:endParaRPr>
          </a:p>
        </p:txBody>
      </p:sp>
      <p:sp>
        <p:nvSpPr>
          <p:cNvPr id="323587" name="Rectangle 2"/>
          <p:cNvSpPr>
            <a:spLocks noGrp="1" noRot="1" noChangeAspect="1" noChangeArrowheads="1" noTextEdit="1"/>
          </p:cNvSpPr>
          <p:nvPr>
            <p:ph type="sldImg"/>
          </p:nvPr>
        </p:nvSpPr>
        <p:spPr>
          <a:ln/>
        </p:spPr>
      </p:sp>
      <p:sp>
        <p:nvSpPr>
          <p:cNvPr id="3235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D9C0246-02FB-43FC-A6C6-05DE82F32827}" type="slidenum">
              <a:rPr lang="en-US" altLang="en-US" sz="1300">
                <a:latin typeface="Times New Roman" pitchFamily="18" charset="0"/>
              </a:rPr>
              <a:pPr/>
              <a:t>121</a:t>
            </a:fld>
            <a:endParaRPr lang="en-US" altLang="en-US" sz="1300">
              <a:latin typeface="Times New Roman" pitchFamily="18" charset="0"/>
            </a:endParaRPr>
          </a:p>
        </p:txBody>
      </p:sp>
      <p:sp>
        <p:nvSpPr>
          <p:cNvPr id="324611" name="Rectangle 2"/>
          <p:cNvSpPr>
            <a:spLocks noGrp="1" noRot="1" noChangeAspect="1" noChangeArrowheads="1" noTextEdit="1"/>
          </p:cNvSpPr>
          <p:nvPr>
            <p:ph type="sldImg"/>
          </p:nvPr>
        </p:nvSpPr>
        <p:spPr>
          <a:ln/>
        </p:spPr>
      </p:sp>
      <p:sp>
        <p:nvSpPr>
          <p:cNvPr id="3246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8EC590-0539-4937-949D-EEEF54918282}" type="slidenum">
              <a:rPr lang="en-US" altLang="en-US" sz="1300">
                <a:latin typeface="Times New Roman" pitchFamily="18" charset="0"/>
              </a:rPr>
              <a:pPr/>
              <a:t>122</a:t>
            </a:fld>
            <a:endParaRPr lang="en-US" altLang="en-US" sz="1300">
              <a:latin typeface="Times New Roman" pitchFamily="18" charset="0"/>
            </a:endParaRPr>
          </a:p>
        </p:txBody>
      </p:sp>
      <p:sp>
        <p:nvSpPr>
          <p:cNvPr id="325635" name="Rectangle 2"/>
          <p:cNvSpPr>
            <a:spLocks noGrp="1" noRot="1" noChangeAspect="1" noChangeArrowheads="1" noTextEdit="1"/>
          </p:cNvSpPr>
          <p:nvPr>
            <p:ph type="sldImg"/>
          </p:nvPr>
        </p:nvSpPr>
        <p:spPr>
          <a:ln/>
        </p:spPr>
      </p:sp>
      <p:sp>
        <p:nvSpPr>
          <p:cNvPr id="3256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9A3D654-A5D6-43D3-BED6-B358D4E4699A}" type="slidenum">
              <a:rPr lang="en-US" altLang="en-US" sz="1300">
                <a:latin typeface="Times New Roman" pitchFamily="18" charset="0"/>
              </a:rPr>
              <a:pPr/>
              <a:t>123</a:t>
            </a:fld>
            <a:endParaRPr lang="en-US" altLang="en-US" sz="1300">
              <a:latin typeface="Times New Roman" pitchFamily="18" charset="0"/>
            </a:endParaRPr>
          </a:p>
        </p:txBody>
      </p:sp>
      <p:sp>
        <p:nvSpPr>
          <p:cNvPr id="326659" name="Rectangle 2"/>
          <p:cNvSpPr>
            <a:spLocks noGrp="1" noRot="1" noChangeAspect="1" noChangeArrowheads="1" noTextEdit="1"/>
          </p:cNvSpPr>
          <p:nvPr>
            <p:ph type="sldImg"/>
          </p:nvPr>
        </p:nvSpPr>
        <p:spPr>
          <a:ln/>
        </p:spPr>
      </p:sp>
      <p:sp>
        <p:nvSpPr>
          <p:cNvPr id="3266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4901707-6B6E-421D-943D-3298EA877004}" type="slidenum">
              <a:rPr lang="en-US" altLang="en-US" sz="1300">
                <a:latin typeface="Times New Roman" pitchFamily="18" charset="0"/>
              </a:rPr>
              <a:pPr/>
              <a:t>124</a:t>
            </a:fld>
            <a:endParaRPr lang="en-US" altLang="en-US" sz="1300">
              <a:latin typeface="Times New Roman" pitchFamily="18" charset="0"/>
            </a:endParaRPr>
          </a:p>
        </p:txBody>
      </p:sp>
      <p:sp>
        <p:nvSpPr>
          <p:cNvPr id="327683" name="Rectangle 2"/>
          <p:cNvSpPr>
            <a:spLocks noGrp="1" noRot="1" noChangeAspect="1" noChangeArrowheads="1" noTextEdit="1"/>
          </p:cNvSpPr>
          <p:nvPr>
            <p:ph type="sldImg"/>
          </p:nvPr>
        </p:nvSpPr>
        <p:spPr>
          <a:ln/>
        </p:spPr>
      </p:sp>
      <p:sp>
        <p:nvSpPr>
          <p:cNvPr id="3276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17B518E-002B-4126-8F22-761B2EE649F5}" type="slidenum">
              <a:rPr lang="en-US" altLang="en-US" sz="1300">
                <a:latin typeface="Times New Roman" pitchFamily="18" charset="0"/>
              </a:rPr>
              <a:pPr/>
              <a:t>17</a:t>
            </a:fld>
            <a:endParaRPr lang="en-US" altLang="en-US" sz="1300">
              <a:latin typeface="Times New Roman" pitchFamily="18" charset="0"/>
            </a:endParaRPr>
          </a:p>
        </p:txBody>
      </p:sp>
      <p:sp>
        <p:nvSpPr>
          <p:cNvPr id="218115" name="Rectangle 2"/>
          <p:cNvSpPr>
            <a:spLocks noGrp="1" noRot="1" noChangeAspect="1" noChangeArrowheads="1" noTextEdit="1"/>
          </p:cNvSpPr>
          <p:nvPr>
            <p:ph type="sldImg"/>
          </p:nvPr>
        </p:nvSpPr>
        <p:spPr>
          <a:xfrm>
            <a:off x="1258888" y="720725"/>
            <a:ext cx="4800600" cy="3600450"/>
          </a:xfrm>
          <a:ln/>
        </p:spPr>
      </p:sp>
      <p:sp>
        <p:nvSpPr>
          <p:cNvPr id="2181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9A5E7DC-2B95-49D4-9D38-F68A54B4BB2D}" type="slidenum">
              <a:rPr lang="en-US" altLang="en-US" sz="1300">
                <a:latin typeface="Times New Roman" pitchFamily="18" charset="0"/>
              </a:rPr>
              <a:pPr/>
              <a:t>125</a:t>
            </a:fld>
            <a:endParaRPr lang="en-US" altLang="en-US" sz="1300">
              <a:latin typeface="Times New Roman" pitchFamily="18" charset="0"/>
            </a:endParaRPr>
          </a:p>
        </p:txBody>
      </p:sp>
      <p:sp>
        <p:nvSpPr>
          <p:cNvPr id="328707" name="Rectangle 2"/>
          <p:cNvSpPr>
            <a:spLocks noGrp="1" noRot="1" noChangeAspect="1" noChangeArrowheads="1" noTextEdit="1"/>
          </p:cNvSpPr>
          <p:nvPr>
            <p:ph type="sldImg"/>
          </p:nvPr>
        </p:nvSpPr>
        <p:spPr>
          <a:ln/>
        </p:spPr>
      </p:sp>
      <p:sp>
        <p:nvSpPr>
          <p:cNvPr id="3287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DCEB3B0-A529-4ECE-9DC8-9CDEA58137A4}" type="slidenum">
              <a:rPr lang="en-US" altLang="en-US" sz="1300">
                <a:latin typeface="Times New Roman" pitchFamily="18" charset="0"/>
              </a:rPr>
              <a:pPr/>
              <a:t>126</a:t>
            </a:fld>
            <a:endParaRPr lang="en-US" altLang="en-US" sz="1300">
              <a:latin typeface="Times New Roman" pitchFamily="18" charset="0"/>
            </a:endParaRPr>
          </a:p>
        </p:txBody>
      </p:sp>
      <p:sp>
        <p:nvSpPr>
          <p:cNvPr id="329731" name="Rectangle 2"/>
          <p:cNvSpPr>
            <a:spLocks noGrp="1" noRot="1" noChangeAspect="1" noChangeArrowheads="1" noTextEdit="1"/>
          </p:cNvSpPr>
          <p:nvPr>
            <p:ph type="sldImg"/>
          </p:nvPr>
        </p:nvSpPr>
        <p:spPr>
          <a:ln/>
        </p:spPr>
      </p:sp>
      <p:sp>
        <p:nvSpPr>
          <p:cNvPr id="3297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D74508B-7077-4D70-8AB6-E63A3D6BEE14}" type="slidenum">
              <a:rPr lang="en-US" altLang="en-US" sz="1300">
                <a:latin typeface="Times New Roman" pitchFamily="18" charset="0"/>
              </a:rPr>
              <a:pPr/>
              <a:t>127</a:t>
            </a:fld>
            <a:endParaRPr lang="en-US" altLang="en-US" sz="1300">
              <a:latin typeface="Times New Roman" pitchFamily="18" charset="0"/>
            </a:endParaRPr>
          </a:p>
        </p:txBody>
      </p:sp>
      <p:sp>
        <p:nvSpPr>
          <p:cNvPr id="330755" name="Rectangle 2"/>
          <p:cNvSpPr>
            <a:spLocks noGrp="1" noRot="1" noChangeAspect="1" noChangeArrowheads="1" noTextEdit="1"/>
          </p:cNvSpPr>
          <p:nvPr>
            <p:ph type="sldImg"/>
          </p:nvPr>
        </p:nvSpPr>
        <p:spPr>
          <a:ln/>
        </p:spPr>
      </p:sp>
      <p:sp>
        <p:nvSpPr>
          <p:cNvPr id="3307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A6073D5-4729-4E84-9414-5EA737CA084A}" type="slidenum">
              <a:rPr lang="en-US" altLang="en-US" sz="1300">
                <a:latin typeface="Times New Roman" pitchFamily="18" charset="0"/>
              </a:rPr>
              <a:pPr/>
              <a:t>128</a:t>
            </a:fld>
            <a:endParaRPr lang="en-US" altLang="en-US" sz="1300">
              <a:latin typeface="Times New Roman" pitchFamily="18" charset="0"/>
            </a:endParaRPr>
          </a:p>
        </p:txBody>
      </p:sp>
      <p:sp>
        <p:nvSpPr>
          <p:cNvPr id="331779" name="Rectangle 2"/>
          <p:cNvSpPr>
            <a:spLocks noGrp="1" noRot="1" noChangeAspect="1" noChangeArrowheads="1" noTextEdit="1"/>
          </p:cNvSpPr>
          <p:nvPr>
            <p:ph type="sldImg"/>
          </p:nvPr>
        </p:nvSpPr>
        <p:spPr>
          <a:ln/>
        </p:spPr>
      </p:sp>
      <p:sp>
        <p:nvSpPr>
          <p:cNvPr id="3317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174AE07-C23D-412A-AA70-595871F340FE}" type="slidenum">
              <a:rPr lang="en-US" altLang="en-US" sz="1300">
                <a:latin typeface="Times New Roman" pitchFamily="18" charset="0"/>
              </a:rPr>
              <a:pPr/>
              <a:t>129</a:t>
            </a:fld>
            <a:endParaRPr lang="en-US" altLang="en-US" sz="1300">
              <a:latin typeface="Times New Roman" pitchFamily="18" charset="0"/>
            </a:endParaRPr>
          </a:p>
        </p:txBody>
      </p:sp>
      <p:sp>
        <p:nvSpPr>
          <p:cNvPr id="332803" name="Rectangle 2"/>
          <p:cNvSpPr>
            <a:spLocks noGrp="1" noRot="1" noChangeAspect="1" noChangeArrowheads="1" noTextEdit="1"/>
          </p:cNvSpPr>
          <p:nvPr>
            <p:ph type="sldImg"/>
          </p:nvPr>
        </p:nvSpPr>
        <p:spPr>
          <a:ln/>
        </p:spPr>
      </p:sp>
      <p:sp>
        <p:nvSpPr>
          <p:cNvPr id="3328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AC781BB-C7B8-4A7C-8C83-F71CE11CECAA}" type="slidenum">
              <a:rPr lang="en-US" altLang="en-US" sz="1300">
                <a:latin typeface="Times New Roman" pitchFamily="18" charset="0"/>
              </a:rPr>
              <a:pPr/>
              <a:t>130</a:t>
            </a:fld>
            <a:endParaRPr lang="en-US" altLang="en-US" sz="1300">
              <a:latin typeface="Times New Roman" pitchFamily="18" charset="0"/>
            </a:endParaRPr>
          </a:p>
        </p:txBody>
      </p:sp>
      <p:sp>
        <p:nvSpPr>
          <p:cNvPr id="333827" name="Rectangle 2"/>
          <p:cNvSpPr>
            <a:spLocks noGrp="1" noRot="1" noChangeAspect="1" noChangeArrowheads="1" noTextEdit="1"/>
          </p:cNvSpPr>
          <p:nvPr>
            <p:ph type="sldImg"/>
          </p:nvPr>
        </p:nvSpPr>
        <p:spPr>
          <a:ln/>
        </p:spPr>
      </p:sp>
      <p:sp>
        <p:nvSpPr>
          <p:cNvPr id="3338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D07D208-5234-411B-BABD-6CF8EE8A4F52}" type="slidenum">
              <a:rPr lang="en-US" altLang="en-US" sz="1300">
                <a:latin typeface="Times New Roman" pitchFamily="18" charset="0"/>
              </a:rPr>
              <a:pPr/>
              <a:t>131</a:t>
            </a:fld>
            <a:endParaRPr lang="en-US" altLang="en-US" sz="1300">
              <a:latin typeface="Times New Roman" pitchFamily="18" charset="0"/>
            </a:endParaRPr>
          </a:p>
        </p:txBody>
      </p:sp>
      <p:sp>
        <p:nvSpPr>
          <p:cNvPr id="334851" name="Rectangle 2"/>
          <p:cNvSpPr>
            <a:spLocks noGrp="1" noRot="1" noChangeAspect="1" noChangeArrowheads="1" noTextEdit="1"/>
          </p:cNvSpPr>
          <p:nvPr>
            <p:ph type="sldImg"/>
          </p:nvPr>
        </p:nvSpPr>
        <p:spPr>
          <a:ln/>
        </p:spPr>
      </p:sp>
      <p:sp>
        <p:nvSpPr>
          <p:cNvPr id="3348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09F41C4-6B1F-4461-AEF7-4A5266E40851}" type="slidenum">
              <a:rPr lang="en-US" altLang="en-US" sz="1300">
                <a:latin typeface="Times New Roman" pitchFamily="18" charset="0"/>
              </a:rPr>
              <a:pPr/>
              <a:t>132</a:t>
            </a:fld>
            <a:endParaRPr lang="en-US" altLang="en-US" sz="1300">
              <a:latin typeface="Times New Roman" pitchFamily="18" charset="0"/>
            </a:endParaRPr>
          </a:p>
        </p:txBody>
      </p:sp>
      <p:sp>
        <p:nvSpPr>
          <p:cNvPr id="335875" name="Rectangle 2"/>
          <p:cNvSpPr>
            <a:spLocks noGrp="1" noRot="1" noChangeAspect="1" noChangeArrowheads="1" noTextEdit="1"/>
          </p:cNvSpPr>
          <p:nvPr>
            <p:ph type="sldImg"/>
          </p:nvPr>
        </p:nvSpPr>
        <p:spPr>
          <a:ln/>
        </p:spPr>
      </p:sp>
      <p:sp>
        <p:nvSpPr>
          <p:cNvPr id="3358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B9C290D-A3F3-42FA-B249-B1070BF443FB}" type="slidenum">
              <a:rPr lang="en-US" altLang="en-US" sz="1300">
                <a:latin typeface="Times New Roman" pitchFamily="18" charset="0"/>
              </a:rPr>
              <a:pPr/>
              <a:t>133</a:t>
            </a:fld>
            <a:endParaRPr lang="en-US" altLang="en-US" sz="1300">
              <a:latin typeface="Times New Roman" pitchFamily="18" charset="0"/>
            </a:endParaRPr>
          </a:p>
        </p:txBody>
      </p:sp>
      <p:sp>
        <p:nvSpPr>
          <p:cNvPr id="336899" name="Rectangle 2"/>
          <p:cNvSpPr>
            <a:spLocks noGrp="1" noRot="1" noChangeAspect="1" noChangeArrowheads="1" noTextEdit="1"/>
          </p:cNvSpPr>
          <p:nvPr>
            <p:ph type="sldImg"/>
          </p:nvPr>
        </p:nvSpPr>
        <p:spPr>
          <a:ln/>
        </p:spPr>
      </p:sp>
      <p:sp>
        <p:nvSpPr>
          <p:cNvPr id="3369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4F92881-C9F3-4663-8F83-A14DBFDC5764}" type="slidenum">
              <a:rPr lang="en-US" altLang="en-US" sz="1300">
                <a:latin typeface="Times New Roman" pitchFamily="18" charset="0"/>
              </a:rPr>
              <a:pPr/>
              <a:t>134</a:t>
            </a:fld>
            <a:endParaRPr lang="en-US" altLang="en-US" sz="1300">
              <a:latin typeface="Times New Roman" pitchFamily="18" charset="0"/>
            </a:endParaRPr>
          </a:p>
        </p:txBody>
      </p:sp>
      <p:sp>
        <p:nvSpPr>
          <p:cNvPr id="337923" name="Rectangle 2"/>
          <p:cNvSpPr>
            <a:spLocks noGrp="1" noRot="1" noChangeAspect="1" noChangeArrowheads="1" noTextEdit="1"/>
          </p:cNvSpPr>
          <p:nvPr>
            <p:ph type="sldImg"/>
          </p:nvPr>
        </p:nvSpPr>
        <p:spPr>
          <a:ln/>
        </p:spPr>
      </p:sp>
      <p:sp>
        <p:nvSpPr>
          <p:cNvPr id="3379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9295DC9-D361-4898-9952-8E36B5BC1DEB}" type="slidenum">
              <a:rPr lang="en-US" altLang="en-US" sz="1300">
                <a:latin typeface="Times New Roman" pitchFamily="18" charset="0"/>
              </a:rPr>
              <a:pPr/>
              <a:t>18</a:t>
            </a:fld>
            <a:endParaRPr lang="en-US" altLang="en-US" sz="1300">
              <a:latin typeface="Times New Roman" pitchFamily="18" charset="0"/>
            </a:endParaRPr>
          </a:p>
        </p:txBody>
      </p:sp>
      <p:sp>
        <p:nvSpPr>
          <p:cNvPr id="219139" name="Rectangle 2"/>
          <p:cNvSpPr>
            <a:spLocks noGrp="1" noRot="1" noChangeAspect="1" noChangeArrowheads="1" noTextEdit="1"/>
          </p:cNvSpPr>
          <p:nvPr>
            <p:ph type="sldImg"/>
          </p:nvPr>
        </p:nvSpPr>
        <p:spPr>
          <a:xfrm>
            <a:off x="1258888" y="720725"/>
            <a:ext cx="4800600" cy="3600450"/>
          </a:xfrm>
          <a:ln/>
        </p:spPr>
      </p:sp>
      <p:sp>
        <p:nvSpPr>
          <p:cNvPr id="2191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C2D804E-E219-4CE8-907C-DF75AB9875A7}" type="slidenum">
              <a:rPr lang="en-US" altLang="en-US" sz="1300">
                <a:latin typeface="Times New Roman" pitchFamily="18" charset="0"/>
              </a:rPr>
              <a:pPr/>
              <a:t>135</a:t>
            </a:fld>
            <a:endParaRPr lang="en-US" altLang="en-US" sz="1300">
              <a:latin typeface="Times New Roman" pitchFamily="18" charset="0"/>
            </a:endParaRPr>
          </a:p>
        </p:txBody>
      </p:sp>
      <p:sp>
        <p:nvSpPr>
          <p:cNvPr id="338947" name="Rectangle 2"/>
          <p:cNvSpPr>
            <a:spLocks noGrp="1" noRot="1" noChangeAspect="1" noChangeArrowheads="1" noTextEdit="1"/>
          </p:cNvSpPr>
          <p:nvPr>
            <p:ph type="sldImg"/>
          </p:nvPr>
        </p:nvSpPr>
        <p:spPr>
          <a:ln/>
        </p:spPr>
      </p:sp>
      <p:sp>
        <p:nvSpPr>
          <p:cNvPr id="3389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4C6546C-C1A9-4464-8D06-FDA463BBECEC}" type="slidenum">
              <a:rPr lang="en-US" altLang="en-US" sz="1300">
                <a:latin typeface="Times New Roman" pitchFamily="18" charset="0"/>
              </a:rPr>
              <a:pPr/>
              <a:t>136</a:t>
            </a:fld>
            <a:endParaRPr lang="en-US" altLang="en-US" sz="1300">
              <a:latin typeface="Times New Roman" pitchFamily="18" charset="0"/>
            </a:endParaRPr>
          </a:p>
        </p:txBody>
      </p:sp>
      <p:sp>
        <p:nvSpPr>
          <p:cNvPr id="339971" name="Rectangle 2"/>
          <p:cNvSpPr>
            <a:spLocks noGrp="1" noRot="1" noChangeAspect="1" noChangeArrowheads="1" noTextEdit="1"/>
          </p:cNvSpPr>
          <p:nvPr>
            <p:ph type="sldImg"/>
          </p:nvPr>
        </p:nvSpPr>
        <p:spPr>
          <a:ln/>
        </p:spPr>
      </p:sp>
      <p:sp>
        <p:nvSpPr>
          <p:cNvPr id="3399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B692A81-0A6C-4936-9A8A-604CBAB5ACBE}" type="slidenum">
              <a:rPr lang="en-US" altLang="en-US" sz="1300">
                <a:latin typeface="Times New Roman" pitchFamily="18" charset="0"/>
              </a:rPr>
              <a:pPr/>
              <a:t>137</a:t>
            </a:fld>
            <a:endParaRPr lang="en-US" altLang="en-US" sz="1300">
              <a:latin typeface="Times New Roman" pitchFamily="18" charset="0"/>
            </a:endParaRPr>
          </a:p>
        </p:txBody>
      </p:sp>
      <p:sp>
        <p:nvSpPr>
          <p:cNvPr id="340995" name="Rectangle 2"/>
          <p:cNvSpPr>
            <a:spLocks noGrp="1" noRot="1" noChangeAspect="1" noChangeArrowheads="1" noTextEdit="1"/>
          </p:cNvSpPr>
          <p:nvPr>
            <p:ph type="sldImg"/>
          </p:nvPr>
        </p:nvSpPr>
        <p:spPr>
          <a:ln/>
        </p:spPr>
      </p:sp>
      <p:sp>
        <p:nvSpPr>
          <p:cNvPr id="3409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D4C8985-0F74-49B8-8452-5F748D09613C}" type="slidenum">
              <a:rPr lang="en-US" altLang="en-US" sz="1300">
                <a:latin typeface="Times New Roman" pitchFamily="18" charset="0"/>
              </a:rPr>
              <a:pPr/>
              <a:t>138</a:t>
            </a:fld>
            <a:endParaRPr lang="en-US" altLang="en-US" sz="1300">
              <a:latin typeface="Times New Roman" pitchFamily="18" charset="0"/>
            </a:endParaRPr>
          </a:p>
        </p:txBody>
      </p:sp>
      <p:sp>
        <p:nvSpPr>
          <p:cNvPr id="342019" name="Rectangle 2"/>
          <p:cNvSpPr>
            <a:spLocks noGrp="1" noRot="1" noChangeAspect="1" noChangeArrowheads="1" noTextEdit="1"/>
          </p:cNvSpPr>
          <p:nvPr>
            <p:ph type="sldImg"/>
          </p:nvPr>
        </p:nvSpPr>
        <p:spPr>
          <a:ln/>
        </p:spPr>
      </p:sp>
      <p:sp>
        <p:nvSpPr>
          <p:cNvPr id="3420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3DEA71E-F044-4CC3-BEA1-DBBCA722EA5B}" type="slidenum">
              <a:rPr lang="en-US" altLang="en-US" sz="1300">
                <a:latin typeface="Times New Roman" pitchFamily="18" charset="0"/>
              </a:rPr>
              <a:pPr/>
              <a:t>139</a:t>
            </a:fld>
            <a:endParaRPr lang="en-US" altLang="en-US" sz="1300">
              <a:latin typeface="Times New Roman" pitchFamily="18" charset="0"/>
            </a:endParaRPr>
          </a:p>
        </p:txBody>
      </p:sp>
      <p:sp>
        <p:nvSpPr>
          <p:cNvPr id="343043" name="Rectangle 2"/>
          <p:cNvSpPr>
            <a:spLocks noGrp="1" noRot="1" noChangeAspect="1" noChangeArrowheads="1" noTextEdit="1"/>
          </p:cNvSpPr>
          <p:nvPr>
            <p:ph type="sldImg"/>
          </p:nvPr>
        </p:nvSpPr>
        <p:spPr>
          <a:ln/>
        </p:spPr>
      </p:sp>
      <p:sp>
        <p:nvSpPr>
          <p:cNvPr id="3430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5664791-492C-4530-B8EE-BA1550896B6C}" type="slidenum">
              <a:rPr lang="en-US" altLang="en-US" sz="1300">
                <a:latin typeface="Times New Roman" pitchFamily="18" charset="0"/>
              </a:rPr>
              <a:pPr/>
              <a:t>140</a:t>
            </a:fld>
            <a:endParaRPr lang="en-US" altLang="en-US" sz="1300">
              <a:latin typeface="Times New Roman" pitchFamily="18" charset="0"/>
            </a:endParaRPr>
          </a:p>
        </p:txBody>
      </p:sp>
      <p:sp>
        <p:nvSpPr>
          <p:cNvPr id="344067" name="Rectangle 2"/>
          <p:cNvSpPr>
            <a:spLocks noGrp="1" noRot="1" noChangeAspect="1" noChangeArrowheads="1" noTextEdit="1"/>
          </p:cNvSpPr>
          <p:nvPr>
            <p:ph type="sldImg"/>
          </p:nvPr>
        </p:nvSpPr>
        <p:spPr>
          <a:ln/>
        </p:spPr>
      </p:sp>
      <p:sp>
        <p:nvSpPr>
          <p:cNvPr id="3440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7CF9525-4E82-4781-B335-4B51B0A34181}" type="slidenum">
              <a:rPr lang="en-US" altLang="en-US" sz="1300">
                <a:latin typeface="Times New Roman" pitchFamily="18" charset="0"/>
              </a:rPr>
              <a:pPr/>
              <a:t>141</a:t>
            </a:fld>
            <a:endParaRPr lang="en-US" altLang="en-US" sz="1300">
              <a:latin typeface="Times New Roman" pitchFamily="18" charset="0"/>
            </a:endParaRPr>
          </a:p>
        </p:txBody>
      </p:sp>
      <p:sp>
        <p:nvSpPr>
          <p:cNvPr id="345091" name="Rectangle 2"/>
          <p:cNvSpPr>
            <a:spLocks noGrp="1" noRot="1" noChangeAspect="1" noChangeArrowheads="1" noTextEdit="1"/>
          </p:cNvSpPr>
          <p:nvPr>
            <p:ph type="sldImg"/>
          </p:nvPr>
        </p:nvSpPr>
        <p:spPr>
          <a:ln/>
        </p:spPr>
      </p:sp>
      <p:sp>
        <p:nvSpPr>
          <p:cNvPr id="3450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77A37AC-334F-4CFA-AD61-02E315F1637B}" type="slidenum">
              <a:rPr lang="en-US" altLang="en-US" sz="1300">
                <a:latin typeface="Times New Roman" pitchFamily="18" charset="0"/>
              </a:rPr>
              <a:pPr/>
              <a:t>142</a:t>
            </a:fld>
            <a:endParaRPr lang="en-US" altLang="en-US" sz="1300">
              <a:latin typeface="Times New Roman" pitchFamily="18" charset="0"/>
            </a:endParaRPr>
          </a:p>
        </p:txBody>
      </p:sp>
      <p:sp>
        <p:nvSpPr>
          <p:cNvPr id="346115" name="Rectangle 2"/>
          <p:cNvSpPr>
            <a:spLocks noGrp="1" noRot="1" noChangeAspect="1" noChangeArrowheads="1" noTextEdit="1"/>
          </p:cNvSpPr>
          <p:nvPr>
            <p:ph type="sldImg"/>
          </p:nvPr>
        </p:nvSpPr>
        <p:spPr>
          <a:ln/>
        </p:spPr>
      </p:sp>
      <p:sp>
        <p:nvSpPr>
          <p:cNvPr id="3461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2339DFB-C098-41A9-8503-2B3E8B474995}" type="slidenum">
              <a:rPr lang="en-US" altLang="en-US" sz="1300">
                <a:latin typeface="Times New Roman" pitchFamily="18" charset="0"/>
              </a:rPr>
              <a:pPr/>
              <a:t>143</a:t>
            </a:fld>
            <a:endParaRPr lang="en-US" altLang="en-US" sz="1300">
              <a:latin typeface="Times New Roman" pitchFamily="18" charset="0"/>
            </a:endParaRPr>
          </a:p>
        </p:txBody>
      </p:sp>
      <p:sp>
        <p:nvSpPr>
          <p:cNvPr id="347139" name="Rectangle 2"/>
          <p:cNvSpPr>
            <a:spLocks noGrp="1" noRot="1" noChangeAspect="1" noChangeArrowheads="1" noTextEdit="1"/>
          </p:cNvSpPr>
          <p:nvPr>
            <p:ph type="sldImg"/>
          </p:nvPr>
        </p:nvSpPr>
        <p:spPr>
          <a:ln/>
        </p:spPr>
      </p:sp>
      <p:sp>
        <p:nvSpPr>
          <p:cNvPr id="3471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40D68A-548F-43EB-80F5-E71CA8A09F04}" type="slidenum">
              <a:rPr lang="en-US" altLang="en-US" sz="1300">
                <a:latin typeface="Times New Roman" pitchFamily="18" charset="0"/>
              </a:rPr>
              <a:pPr/>
              <a:t>144</a:t>
            </a:fld>
            <a:endParaRPr lang="en-US" altLang="en-US" sz="1300">
              <a:latin typeface="Times New Roman" pitchFamily="18" charset="0"/>
            </a:endParaRPr>
          </a:p>
        </p:txBody>
      </p:sp>
      <p:sp>
        <p:nvSpPr>
          <p:cNvPr id="348163" name="Rectangle 2"/>
          <p:cNvSpPr>
            <a:spLocks noGrp="1" noRot="1" noChangeAspect="1" noChangeArrowheads="1" noTextEdit="1"/>
          </p:cNvSpPr>
          <p:nvPr>
            <p:ph type="sldImg"/>
          </p:nvPr>
        </p:nvSpPr>
        <p:spPr>
          <a:ln/>
        </p:spPr>
      </p:sp>
      <p:sp>
        <p:nvSpPr>
          <p:cNvPr id="3481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32A5E38-B28B-4C41-9D94-31674E4554CF}" type="slidenum">
              <a:rPr lang="en-US" altLang="en-US" sz="1300">
                <a:latin typeface="Times New Roman" pitchFamily="18" charset="0"/>
              </a:rPr>
              <a:pPr/>
              <a:t>19</a:t>
            </a:fld>
            <a:endParaRPr lang="en-US" altLang="en-US" sz="1300">
              <a:latin typeface="Times New Roman" pitchFamily="18" charset="0"/>
            </a:endParaRPr>
          </a:p>
        </p:txBody>
      </p:sp>
      <p:sp>
        <p:nvSpPr>
          <p:cNvPr id="220163" name="Rectangle 2"/>
          <p:cNvSpPr>
            <a:spLocks noGrp="1" noRot="1" noChangeAspect="1" noChangeArrowheads="1" noTextEdit="1"/>
          </p:cNvSpPr>
          <p:nvPr>
            <p:ph type="sldImg"/>
          </p:nvPr>
        </p:nvSpPr>
        <p:spPr>
          <a:xfrm>
            <a:off x="1258888" y="720725"/>
            <a:ext cx="4800600" cy="3600450"/>
          </a:xfrm>
          <a:ln/>
        </p:spPr>
      </p:sp>
      <p:sp>
        <p:nvSpPr>
          <p:cNvPr id="2201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C10152-487F-4816-841F-54471E77E341}" type="slidenum">
              <a:rPr lang="en-US" altLang="en-US" sz="1300">
                <a:latin typeface="Times New Roman" pitchFamily="18" charset="0"/>
              </a:rPr>
              <a:pPr/>
              <a:t>145</a:t>
            </a:fld>
            <a:endParaRPr lang="en-US" altLang="en-US" sz="1300">
              <a:latin typeface="Times New Roman" pitchFamily="18" charset="0"/>
            </a:endParaRPr>
          </a:p>
        </p:txBody>
      </p:sp>
      <p:sp>
        <p:nvSpPr>
          <p:cNvPr id="349187" name="Rectangle 2"/>
          <p:cNvSpPr>
            <a:spLocks noGrp="1" noRot="1" noChangeAspect="1" noChangeArrowheads="1" noTextEdit="1"/>
          </p:cNvSpPr>
          <p:nvPr>
            <p:ph type="sldImg"/>
          </p:nvPr>
        </p:nvSpPr>
        <p:spPr>
          <a:ln/>
        </p:spPr>
      </p:sp>
      <p:sp>
        <p:nvSpPr>
          <p:cNvPr id="3491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1E0A398-D933-49C6-ACB4-77C20DF9CB8A}" type="slidenum">
              <a:rPr lang="en-US" altLang="en-US" sz="1300">
                <a:latin typeface="Times New Roman" pitchFamily="18" charset="0"/>
              </a:rPr>
              <a:pPr/>
              <a:t>146</a:t>
            </a:fld>
            <a:endParaRPr lang="en-US" altLang="en-US" sz="1300">
              <a:latin typeface="Times New Roman" pitchFamily="18" charset="0"/>
            </a:endParaRPr>
          </a:p>
        </p:txBody>
      </p:sp>
      <p:sp>
        <p:nvSpPr>
          <p:cNvPr id="350211" name="Rectangle 2"/>
          <p:cNvSpPr>
            <a:spLocks noGrp="1" noRot="1" noChangeAspect="1" noChangeArrowheads="1" noTextEdit="1"/>
          </p:cNvSpPr>
          <p:nvPr>
            <p:ph type="sldImg"/>
          </p:nvPr>
        </p:nvSpPr>
        <p:spPr>
          <a:ln/>
        </p:spPr>
      </p:sp>
      <p:sp>
        <p:nvSpPr>
          <p:cNvPr id="3502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1D302D1-EC26-4BE3-A98D-00E2D4AC3291}" type="slidenum">
              <a:rPr lang="en-US" altLang="en-US" sz="1300">
                <a:latin typeface="Times New Roman" pitchFamily="18" charset="0"/>
              </a:rPr>
              <a:pPr/>
              <a:t>147</a:t>
            </a:fld>
            <a:endParaRPr lang="en-US" altLang="en-US" sz="1300">
              <a:latin typeface="Times New Roman" pitchFamily="18" charset="0"/>
            </a:endParaRPr>
          </a:p>
        </p:txBody>
      </p:sp>
      <p:sp>
        <p:nvSpPr>
          <p:cNvPr id="351235" name="Rectangle 2"/>
          <p:cNvSpPr>
            <a:spLocks noGrp="1" noRot="1" noChangeAspect="1" noChangeArrowheads="1" noTextEdit="1"/>
          </p:cNvSpPr>
          <p:nvPr>
            <p:ph type="sldImg"/>
          </p:nvPr>
        </p:nvSpPr>
        <p:spPr>
          <a:ln/>
        </p:spPr>
      </p:sp>
      <p:sp>
        <p:nvSpPr>
          <p:cNvPr id="3512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482908D-EE6D-4517-A862-5D41C4A6D2C3}" type="slidenum">
              <a:rPr lang="en-US" altLang="en-US" sz="1300">
                <a:latin typeface="Times New Roman" pitchFamily="18" charset="0"/>
              </a:rPr>
              <a:pPr/>
              <a:t>148</a:t>
            </a:fld>
            <a:endParaRPr lang="en-US" altLang="en-US" sz="1300">
              <a:latin typeface="Times New Roman" pitchFamily="18" charset="0"/>
            </a:endParaRPr>
          </a:p>
        </p:txBody>
      </p:sp>
      <p:sp>
        <p:nvSpPr>
          <p:cNvPr id="352259" name="Rectangle 2"/>
          <p:cNvSpPr>
            <a:spLocks noGrp="1" noRot="1" noChangeAspect="1" noChangeArrowheads="1" noTextEdit="1"/>
          </p:cNvSpPr>
          <p:nvPr>
            <p:ph type="sldImg"/>
          </p:nvPr>
        </p:nvSpPr>
        <p:spPr>
          <a:ln/>
        </p:spPr>
      </p:sp>
      <p:sp>
        <p:nvSpPr>
          <p:cNvPr id="3522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F3A87A9-C309-40FA-A75F-84C0AD83C24B}" type="slidenum">
              <a:rPr lang="en-US" altLang="en-US" sz="1300">
                <a:latin typeface="Times New Roman" pitchFamily="18" charset="0"/>
              </a:rPr>
              <a:pPr/>
              <a:t>149</a:t>
            </a:fld>
            <a:endParaRPr lang="en-US" altLang="en-US" sz="1300">
              <a:latin typeface="Times New Roman" pitchFamily="18" charset="0"/>
            </a:endParaRPr>
          </a:p>
        </p:txBody>
      </p:sp>
      <p:sp>
        <p:nvSpPr>
          <p:cNvPr id="353283" name="Rectangle 2"/>
          <p:cNvSpPr>
            <a:spLocks noGrp="1" noRot="1" noChangeAspect="1" noChangeArrowheads="1" noTextEdit="1"/>
          </p:cNvSpPr>
          <p:nvPr>
            <p:ph type="sldImg"/>
          </p:nvPr>
        </p:nvSpPr>
        <p:spPr>
          <a:ln/>
        </p:spPr>
      </p:sp>
      <p:sp>
        <p:nvSpPr>
          <p:cNvPr id="3532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794BE43-268E-40ED-8A8A-F7768A52B0A7}" type="slidenum">
              <a:rPr lang="en-US" altLang="en-US" sz="1300">
                <a:latin typeface="Times New Roman" pitchFamily="18" charset="0"/>
              </a:rPr>
              <a:pPr/>
              <a:t>150</a:t>
            </a:fld>
            <a:endParaRPr lang="en-US" altLang="en-US" sz="1300">
              <a:latin typeface="Times New Roman" pitchFamily="18" charset="0"/>
            </a:endParaRPr>
          </a:p>
        </p:txBody>
      </p:sp>
      <p:sp>
        <p:nvSpPr>
          <p:cNvPr id="354307" name="Rectangle 2"/>
          <p:cNvSpPr>
            <a:spLocks noGrp="1" noRot="1" noChangeAspect="1" noChangeArrowheads="1" noTextEdit="1"/>
          </p:cNvSpPr>
          <p:nvPr>
            <p:ph type="sldImg"/>
          </p:nvPr>
        </p:nvSpPr>
        <p:spPr>
          <a:ln/>
        </p:spPr>
      </p:sp>
      <p:sp>
        <p:nvSpPr>
          <p:cNvPr id="3543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884510C-1ACA-4874-A7B0-9A01C6ADE91D}" type="slidenum">
              <a:rPr lang="en-US" altLang="en-US" sz="1300">
                <a:latin typeface="Times New Roman" pitchFamily="18" charset="0"/>
              </a:rPr>
              <a:pPr/>
              <a:t>151</a:t>
            </a:fld>
            <a:endParaRPr lang="en-US" altLang="en-US" sz="1300">
              <a:latin typeface="Times New Roman" pitchFamily="18" charset="0"/>
            </a:endParaRPr>
          </a:p>
        </p:txBody>
      </p:sp>
      <p:sp>
        <p:nvSpPr>
          <p:cNvPr id="355331" name="Rectangle 2"/>
          <p:cNvSpPr>
            <a:spLocks noGrp="1" noRot="1" noChangeAspect="1" noChangeArrowheads="1" noTextEdit="1"/>
          </p:cNvSpPr>
          <p:nvPr>
            <p:ph type="sldImg"/>
          </p:nvPr>
        </p:nvSpPr>
        <p:spPr>
          <a:ln/>
        </p:spPr>
      </p:sp>
      <p:sp>
        <p:nvSpPr>
          <p:cNvPr id="3553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72FB928-B62E-4EC2-8A56-FA78C3ED101D}" type="slidenum">
              <a:rPr lang="en-US" altLang="en-US" sz="1300">
                <a:latin typeface="Times New Roman" pitchFamily="18" charset="0"/>
              </a:rPr>
              <a:pPr/>
              <a:t>152</a:t>
            </a:fld>
            <a:endParaRPr lang="en-US" altLang="en-US" sz="1300">
              <a:latin typeface="Times New Roman" pitchFamily="18" charset="0"/>
            </a:endParaRPr>
          </a:p>
        </p:txBody>
      </p:sp>
      <p:sp>
        <p:nvSpPr>
          <p:cNvPr id="356355" name="Rectangle 2"/>
          <p:cNvSpPr>
            <a:spLocks noGrp="1" noRot="1" noChangeAspect="1" noChangeArrowheads="1" noTextEdit="1"/>
          </p:cNvSpPr>
          <p:nvPr>
            <p:ph type="sldImg"/>
          </p:nvPr>
        </p:nvSpPr>
        <p:spPr>
          <a:ln/>
        </p:spPr>
      </p:sp>
      <p:sp>
        <p:nvSpPr>
          <p:cNvPr id="3563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C518FD5-D42C-4C63-AA80-C938781F5D97}" type="slidenum">
              <a:rPr lang="en-US" altLang="en-US" sz="1300">
                <a:latin typeface="Times New Roman" pitchFamily="18" charset="0"/>
              </a:rPr>
              <a:pPr/>
              <a:t>153</a:t>
            </a:fld>
            <a:endParaRPr lang="en-US" altLang="en-US" sz="1300">
              <a:latin typeface="Times New Roman" pitchFamily="18" charset="0"/>
            </a:endParaRPr>
          </a:p>
        </p:txBody>
      </p:sp>
      <p:sp>
        <p:nvSpPr>
          <p:cNvPr id="357379" name="Rectangle 2"/>
          <p:cNvSpPr>
            <a:spLocks noGrp="1" noRot="1" noChangeAspect="1" noChangeArrowheads="1" noTextEdit="1"/>
          </p:cNvSpPr>
          <p:nvPr>
            <p:ph type="sldImg"/>
          </p:nvPr>
        </p:nvSpPr>
        <p:spPr>
          <a:ln/>
        </p:spPr>
      </p:sp>
      <p:sp>
        <p:nvSpPr>
          <p:cNvPr id="3573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7532E15-1CE6-43C6-AE99-E4640531AC78}" type="slidenum">
              <a:rPr lang="en-US" altLang="en-US" sz="1300">
                <a:latin typeface="Times New Roman" pitchFamily="18" charset="0"/>
              </a:rPr>
              <a:pPr/>
              <a:t>154</a:t>
            </a:fld>
            <a:endParaRPr lang="en-US" altLang="en-US" sz="1300">
              <a:latin typeface="Times New Roman" pitchFamily="18" charset="0"/>
            </a:endParaRPr>
          </a:p>
        </p:txBody>
      </p:sp>
      <p:sp>
        <p:nvSpPr>
          <p:cNvPr id="358403" name="Rectangle 2"/>
          <p:cNvSpPr>
            <a:spLocks noGrp="1" noRot="1" noChangeAspect="1" noChangeArrowheads="1" noTextEdit="1"/>
          </p:cNvSpPr>
          <p:nvPr>
            <p:ph type="sldImg"/>
          </p:nvPr>
        </p:nvSpPr>
        <p:spPr>
          <a:ln/>
        </p:spPr>
      </p:sp>
      <p:sp>
        <p:nvSpPr>
          <p:cNvPr id="3584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A246469-3AC5-4BD9-A25D-CB4FAAC05D01}" type="slidenum">
              <a:rPr lang="en-US" altLang="en-US" sz="1300">
                <a:latin typeface="Times New Roman" pitchFamily="18" charset="0"/>
              </a:rPr>
              <a:pPr/>
              <a:t>20</a:t>
            </a:fld>
            <a:endParaRPr lang="en-US" altLang="en-US" sz="1300">
              <a:latin typeface="Times New Roman" pitchFamily="18" charset="0"/>
            </a:endParaRPr>
          </a:p>
        </p:txBody>
      </p:sp>
      <p:sp>
        <p:nvSpPr>
          <p:cNvPr id="221187" name="Rectangle 2"/>
          <p:cNvSpPr>
            <a:spLocks noGrp="1" noRot="1" noChangeAspect="1" noChangeArrowheads="1" noTextEdit="1"/>
          </p:cNvSpPr>
          <p:nvPr>
            <p:ph type="sldImg"/>
          </p:nvPr>
        </p:nvSpPr>
        <p:spPr>
          <a:xfrm>
            <a:off x="1258888" y="720725"/>
            <a:ext cx="4800600" cy="3600450"/>
          </a:xfrm>
          <a:ln/>
        </p:spPr>
      </p:sp>
      <p:sp>
        <p:nvSpPr>
          <p:cNvPr id="2211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E49FEA2-5E0F-4CF6-8A0E-294D52B145D2}" type="slidenum">
              <a:rPr lang="en-US" altLang="en-US" sz="1300">
                <a:latin typeface="Times New Roman" pitchFamily="18" charset="0"/>
              </a:rPr>
              <a:pPr/>
              <a:t>155</a:t>
            </a:fld>
            <a:endParaRPr lang="en-US" altLang="en-US" sz="1300">
              <a:latin typeface="Times New Roman" pitchFamily="18" charset="0"/>
            </a:endParaRPr>
          </a:p>
        </p:txBody>
      </p:sp>
      <p:sp>
        <p:nvSpPr>
          <p:cNvPr id="359427" name="Rectangle 2"/>
          <p:cNvSpPr>
            <a:spLocks noGrp="1" noRot="1" noChangeAspect="1" noChangeArrowheads="1" noTextEdit="1"/>
          </p:cNvSpPr>
          <p:nvPr>
            <p:ph type="sldImg"/>
          </p:nvPr>
        </p:nvSpPr>
        <p:spPr>
          <a:ln/>
        </p:spPr>
      </p:sp>
      <p:sp>
        <p:nvSpPr>
          <p:cNvPr id="3594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F193152-0294-4820-8281-F467838DFF2E}" type="slidenum">
              <a:rPr lang="en-US" altLang="en-US" sz="1300">
                <a:latin typeface="Times New Roman" pitchFamily="18" charset="0"/>
              </a:rPr>
              <a:pPr/>
              <a:t>156</a:t>
            </a:fld>
            <a:endParaRPr lang="en-US" altLang="en-US" sz="1300">
              <a:latin typeface="Times New Roman" pitchFamily="18" charset="0"/>
            </a:endParaRPr>
          </a:p>
        </p:txBody>
      </p:sp>
      <p:sp>
        <p:nvSpPr>
          <p:cNvPr id="360451" name="Rectangle 2"/>
          <p:cNvSpPr>
            <a:spLocks noGrp="1" noRot="1" noChangeAspect="1" noChangeArrowheads="1" noTextEdit="1"/>
          </p:cNvSpPr>
          <p:nvPr>
            <p:ph type="sldImg"/>
          </p:nvPr>
        </p:nvSpPr>
        <p:spPr>
          <a:ln/>
        </p:spPr>
      </p:sp>
      <p:sp>
        <p:nvSpPr>
          <p:cNvPr id="3604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5E2D090-2731-47BA-9E3E-E0948E156593}" type="slidenum">
              <a:rPr lang="en-US" altLang="en-US" sz="1300">
                <a:latin typeface="Times New Roman" pitchFamily="18" charset="0"/>
              </a:rPr>
              <a:pPr/>
              <a:t>157</a:t>
            </a:fld>
            <a:endParaRPr lang="en-US" altLang="en-US" sz="1300">
              <a:latin typeface="Times New Roman" pitchFamily="18" charset="0"/>
            </a:endParaRPr>
          </a:p>
        </p:txBody>
      </p:sp>
      <p:sp>
        <p:nvSpPr>
          <p:cNvPr id="361475" name="Rectangle 2"/>
          <p:cNvSpPr>
            <a:spLocks noGrp="1" noRot="1" noChangeAspect="1" noChangeArrowheads="1" noTextEdit="1"/>
          </p:cNvSpPr>
          <p:nvPr>
            <p:ph type="sldImg"/>
          </p:nvPr>
        </p:nvSpPr>
        <p:spPr>
          <a:ln/>
        </p:spPr>
      </p:sp>
      <p:sp>
        <p:nvSpPr>
          <p:cNvPr id="3614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80C3CD7-3451-4CA5-90A3-5302C7108D4C}" type="slidenum">
              <a:rPr lang="en-US" altLang="en-US" sz="1300">
                <a:latin typeface="Times New Roman" pitchFamily="18" charset="0"/>
              </a:rPr>
              <a:pPr/>
              <a:t>158</a:t>
            </a:fld>
            <a:endParaRPr lang="en-US" altLang="en-US" sz="1300">
              <a:latin typeface="Times New Roman" pitchFamily="18" charset="0"/>
            </a:endParaRPr>
          </a:p>
        </p:txBody>
      </p:sp>
      <p:sp>
        <p:nvSpPr>
          <p:cNvPr id="362499" name="Rectangle 2"/>
          <p:cNvSpPr>
            <a:spLocks noGrp="1" noRot="1" noChangeAspect="1" noChangeArrowheads="1" noTextEdit="1"/>
          </p:cNvSpPr>
          <p:nvPr>
            <p:ph type="sldImg"/>
          </p:nvPr>
        </p:nvSpPr>
        <p:spPr>
          <a:ln/>
        </p:spPr>
      </p:sp>
      <p:sp>
        <p:nvSpPr>
          <p:cNvPr id="3625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C89DCED-6EE2-4947-B3D9-3F8B1312689B}" type="slidenum">
              <a:rPr lang="en-US" altLang="en-US" sz="1300">
                <a:latin typeface="Times New Roman" pitchFamily="18" charset="0"/>
              </a:rPr>
              <a:pPr/>
              <a:t>159</a:t>
            </a:fld>
            <a:endParaRPr lang="en-US" altLang="en-US" sz="1300">
              <a:latin typeface="Times New Roman" pitchFamily="18" charset="0"/>
            </a:endParaRPr>
          </a:p>
        </p:txBody>
      </p:sp>
      <p:sp>
        <p:nvSpPr>
          <p:cNvPr id="363523" name="Rectangle 2"/>
          <p:cNvSpPr>
            <a:spLocks noGrp="1" noRot="1" noChangeAspect="1" noChangeArrowheads="1" noTextEdit="1"/>
          </p:cNvSpPr>
          <p:nvPr>
            <p:ph type="sldImg"/>
          </p:nvPr>
        </p:nvSpPr>
        <p:spPr>
          <a:ln/>
        </p:spPr>
      </p:sp>
      <p:sp>
        <p:nvSpPr>
          <p:cNvPr id="3635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A224352-80EC-498A-974B-C1502E14627B}" type="slidenum">
              <a:rPr lang="en-US" altLang="en-US" sz="1300">
                <a:latin typeface="Times New Roman" pitchFamily="18" charset="0"/>
              </a:rPr>
              <a:pPr/>
              <a:t>160</a:t>
            </a:fld>
            <a:endParaRPr lang="en-US" altLang="en-US" sz="1300">
              <a:latin typeface="Times New Roman" pitchFamily="18" charset="0"/>
            </a:endParaRPr>
          </a:p>
        </p:txBody>
      </p:sp>
      <p:sp>
        <p:nvSpPr>
          <p:cNvPr id="364547" name="Rectangle 2"/>
          <p:cNvSpPr>
            <a:spLocks noGrp="1" noRot="1" noChangeAspect="1" noChangeArrowheads="1" noTextEdit="1"/>
          </p:cNvSpPr>
          <p:nvPr>
            <p:ph type="sldImg"/>
          </p:nvPr>
        </p:nvSpPr>
        <p:spPr>
          <a:ln/>
        </p:spPr>
      </p:sp>
      <p:sp>
        <p:nvSpPr>
          <p:cNvPr id="3645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8C900E3-EA3A-41D7-80E8-C019B9A4800B}" type="slidenum">
              <a:rPr lang="en-US" altLang="en-US" sz="1300">
                <a:latin typeface="Times New Roman" pitchFamily="18" charset="0"/>
              </a:rPr>
              <a:pPr/>
              <a:t>161</a:t>
            </a:fld>
            <a:endParaRPr lang="en-US" altLang="en-US" sz="1300">
              <a:latin typeface="Times New Roman" pitchFamily="18" charset="0"/>
            </a:endParaRPr>
          </a:p>
        </p:txBody>
      </p:sp>
      <p:sp>
        <p:nvSpPr>
          <p:cNvPr id="365571" name="Rectangle 2"/>
          <p:cNvSpPr>
            <a:spLocks noGrp="1" noRot="1" noChangeAspect="1" noChangeArrowheads="1" noTextEdit="1"/>
          </p:cNvSpPr>
          <p:nvPr>
            <p:ph type="sldImg"/>
          </p:nvPr>
        </p:nvSpPr>
        <p:spPr>
          <a:ln/>
        </p:spPr>
      </p:sp>
      <p:sp>
        <p:nvSpPr>
          <p:cNvPr id="3655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7B1839C-0D6C-4AA8-B0B9-8400591C5059}" type="slidenum">
              <a:rPr lang="en-US" altLang="en-US" sz="1300">
                <a:latin typeface="Times New Roman" pitchFamily="18" charset="0"/>
              </a:rPr>
              <a:pPr/>
              <a:t>162</a:t>
            </a:fld>
            <a:endParaRPr lang="en-US" altLang="en-US" sz="1300">
              <a:latin typeface="Times New Roman" pitchFamily="18" charset="0"/>
            </a:endParaRPr>
          </a:p>
        </p:txBody>
      </p:sp>
      <p:sp>
        <p:nvSpPr>
          <p:cNvPr id="366595" name="Rectangle 2"/>
          <p:cNvSpPr>
            <a:spLocks noGrp="1" noRot="1" noChangeAspect="1" noChangeArrowheads="1" noTextEdit="1"/>
          </p:cNvSpPr>
          <p:nvPr>
            <p:ph type="sldImg"/>
          </p:nvPr>
        </p:nvSpPr>
        <p:spPr>
          <a:ln/>
        </p:spPr>
      </p:sp>
      <p:sp>
        <p:nvSpPr>
          <p:cNvPr id="3665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0692085-3353-45F5-9AEC-02221D52B147}" type="slidenum">
              <a:rPr lang="en-US" altLang="en-US" sz="1300">
                <a:latin typeface="Times New Roman" pitchFamily="18" charset="0"/>
              </a:rPr>
              <a:pPr/>
              <a:t>163</a:t>
            </a:fld>
            <a:endParaRPr lang="en-US" altLang="en-US" sz="1300">
              <a:latin typeface="Times New Roman" pitchFamily="18" charset="0"/>
            </a:endParaRPr>
          </a:p>
        </p:txBody>
      </p:sp>
      <p:sp>
        <p:nvSpPr>
          <p:cNvPr id="367619" name="Rectangle 2"/>
          <p:cNvSpPr>
            <a:spLocks noGrp="1" noRot="1" noChangeAspect="1" noChangeArrowheads="1" noTextEdit="1"/>
          </p:cNvSpPr>
          <p:nvPr>
            <p:ph type="sldImg"/>
          </p:nvPr>
        </p:nvSpPr>
        <p:spPr>
          <a:ln/>
        </p:spPr>
      </p:sp>
      <p:sp>
        <p:nvSpPr>
          <p:cNvPr id="3676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6E49C1A-ED62-4FAB-989D-5F5E2305BFC6}" type="slidenum">
              <a:rPr lang="en-US" altLang="en-US" sz="1300">
                <a:latin typeface="Times New Roman" pitchFamily="18" charset="0"/>
              </a:rPr>
              <a:pPr/>
              <a:t>164</a:t>
            </a:fld>
            <a:endParaRPr lang="en-US" altLang="en-US" sz="1300">
              <a:latin typeface="Times New Roman" pitchFamily="18" charset="0"/>
            </a:endParaRPr>
          </a:p>
        </p:txBody>
      </p:sp>
      <p:sp>
        <p:nvSpPr>
          <p:cNvPr id="368643" name="Rectangle 2"/>
          <p:cNvSpPr>
            <a:spLocks noGrp="1" noRot="1" noChangeAspect="1" noChangeArrowheads="1" noTextEdit="1"/>
          </p:cNvSpPr>
          <p:nvPr>
            <p:ph type="sldImg"/>
          </p:nvPr>
        </p:nvSpPr>
        <p:spPr>
          <a:ln/>
        </p:spPr>
      </p:sp>
      <p:sp>
        <p:nvSpPr>
          <p:cNvPr id="3686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5D5724C-619F-47C5-958D-62C93E4D0665}" type="slidenum">
              <a:rPr lang="en-US" altLang="en-US" sz="1300">
                <a:latin typeface="Times New Roman" pitchFamily="18" charset="0"/>
              </a:rPr>
              <a:pPr/>
              <a:t>21</a:t>
            </a:fld>
            <a:endParaRPr lang="en-US" altLang="en-US" sz="1300">
              <a:latin typeface="Times New Roman" pitchFamily="18" charset="0"/>
            </a:endParaRPr>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B089FC9-04B8-4B24-A190-2B3FED11FC11}" type="slidenum">
              <a:rPr lang="en-US" altLang="en-US" sz="1300">
                <a:latin typeface="Times New Roman" pitchFamily="18" charset="0"/>
              </a:rPr>
              <a:pPr/>
              <a:t>165</a:t>
            </a:fld>
            <a:endParaRPr lang="en-US" altLang="en-US" sz="1300">
              <a:latin typeface="Times New Roman" pitchFamily="18" charset="0"/>
            </a:endParaRPr>
          </a:p>
        </p:txBody>
      </p:sp>
      <p:sp>
        <p:nvSpPr>
          <p:cNvPr id="369667" name="Rectangle 2"/>
          <p:cNvSpPr>
            <a:spLocks noGrp="1" noRot="1" noChangeAspect="1" noChangeArrowheads="1" noTextEdit="1"/>
          </p:cNvSpPr>
          <p:nvPr>
            <p:ph type="sldImg"/>
          </p:nvPr>
        </p:nvSpPr>
        <p:spPr>
          <a:ln/>
        </p:spPr>
      </p:sp>
      <p:sp>
        <p:nvSpPr>
          <p:cNvPr id="3696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D66F54F-418C-4CDF-8673-FE9DA3F2243A}" type="slidenum">
              <a:rPr lang="en-US" altLang="en-US" sz="1300">
                <a:latin typeface="Times New Roman" pitchFamily="18" charset="0"/>
              </a:rPr>
              <a:pPr/>
              <a:t>166</a:t>
            </a:fld>
            <a:endParaRPr lang="en-US" altLang="en-US" sz="1300">
              <a:latin typeface="Times New Roman" pitchFamily="18" charset="0"/>
            </a:endParaRPr>
          </a:p>
        </p:txBody>
      </p:sp>
      <p:sp>
        <p:nvSpPr>
          <p:cNvPr id="370691" name="Rectangle 2"/>
          <p:cNvSpPr>
            <a:spLocks noGrp="1" noRot="1" noChangeAspect="1" noChangeArrowheads="1" noTextEdit="1"/>
          </p:cNvSpPr>
          <p:nvPr>
            <p:ph type="sldImg"/>
          </p:nvPr>
        </p:nvSpPr>
        <p:spPr>
          <a:ln/>
        </p:spPr>
      </p:sp>
      <p:sp>
        <p:nvSpPr>
          <p:cNvPr id="3706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2159308-B74B-4554-8B81-0327EC56E2D0}" type="slidenum">
              <a:rPr lang="en-US" altLang="en-US" sz="1300">
                <a:latin typeface="Times New Roman" pitchFamily="18" charset="0"/>
              </a:rPr>
              <a:pPr/>
              <a:t>167</a:t>
            </a:fld>
            <a:endParaRPr lang="en-US" altLang="en-US" sz="1300">
              <a:latin typeface="Times New Roman" pitchFamily="18" charset="0"/>
            </a:endParaRPr>
          </a:p>
        </p:txBody>
      </p:sp>
      <p:sp>
        <p:nvSpPr>
          <p:cNvPr id="371715" name="Rectangle 2"/>
          <p:cNvSpPr>
            <a:spLocks noGrp="1" noRot="1" noChangeAspect="1" noChangeArrowheads="1" noTextEdit="1"/>
          </p:cNvSpPr>
          <p:nvPr>
            <p:ph type="sldImg"/>
          </p:nvPr>
        </p:nvSpPr>
        <p:spPr>
          <a:ln/>
        </p:spPr>
      </p:sp>
      <p:sp>
        <p:nvSpPr>
          <p:cNvPr id="3717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C6DF72E-1AC0-4C4D-AE0B-CF0F5E0DF3BC}" type="slidenum">
              <a:rPr lang="en-US" altLang="en-US" sz="1300">
                <a:latin typeface="Times New Roman" pitchFamily="18" charset="0"/>
              </a:rPr>
              <a:pPr/>
              <a:t>168</a:t>
            </a:fld>
            <a:endParaRPr lang="en-US" altLang="en-US" sz="1300">
              <a:latin typeface="Times New Roman" pitchFamily="18" charset="0"/>
            </a:endParaRPr>
          </a:p>
        </p:txBody>
      </p:sp>
      <p:sp>
        <p:nvSpPr>
          <p:cNvPr id="372739" name="Rectangle 2"/>
          <p:cNvSpPr>
            <a:spLocks noGrp="1" noRot="1" noChangeAspect="1" noChangeArrowheads="1" noTextEdit="1"/>
          </p:cNvSpPr>
          <p:nvPr>
            <p:ph type="sldImg"/>
          </p:nvPr>
        </p:nvSpPr>
        <p:spPr>
          <a:ln/>
        </p:spPr>
      </p:sp>
      <p:sp>
        <p:nvSpPr>
          <p:cNvPr id="3727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643FD9C-C801-4C68-BEE9-51B06E643A2A}" type="slidenum">
              <a:rPr lang="en-US" altLang="en-US" sz="1300">
                <a:latin typeface="Times New Roman" pitchFamily="18" charset="0"/>
              </a:rPr>
              <a:pPr/>
              <a:t>169</a:t>
            </a:fld>
            <a:endParaRPr lang="en-US" altLang="en-US" sz="1300">
              <a:latin typeface="Times New Roman" pitchFamily="18" charset="0"/>
            </a:endParaRPr>
          </a:p>
        </p:txBody>
      </p:sp>
      <p:sp>
        <p:nvSpPr>
          <p:cNvPr id="373763" name="Rectangle 2"/>
          <p:cNvSpPr>
            <a:spLocks noGrp="1" noRot="1" noChangeAspect="1" noChangeArrowheads="1" noTextEdit="1"/>
          </p:cNvSpPr>
          <p:nvPr>
            <p:ph type="sldImg"/>
          </p:nvPr>
        </p:nvSpPr>
        <p:spPr>
          <a:ln/>
        </p:spPr>
      </p:sp>
      <p:sp>
        <p:nvSpPr>
          <p:cNvPr id="3737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317C02A-3A72-4D3A-AA04-AFD7DA3FE2E5}" type="slidenum">
              <a:rPr lang="en-US" altLang="en-US" sz="1300">
                <a:latin typeface="Times New Roman" pitchFamily="18" charset="0"/>
              </a:rPr>
              <a:pPr/>
              <a:t>170</a:t>
            </a:fld>
            <a:endParaRPr lang="en-US" altLang="en-US" sz="1300">
              <a:latin typeface="Times New Roman" pitchFamily="18" charset="0"/>
            </a:endParaRPr>
          </a:p>
        </p:txBody>
      </p:sp>
      <p:sp>
        <p:nvSpPr>
          <p:cNvPr id="374787" name="Rectangle 2"/>
          <p:cNvSpPr>
            <a:spLocks noGrp="1" noRot="1" noChangeAspect="1" noChangeArrowheads="1" noTextEdit="1"/>
          </p:cNvSpPr>
          <p:nvPr>
            <p:ph type="sldImg"/>
          </p:nvPr>
        </p:nvSpPr>
        <p:spPr>
          <a:ln/>
        </p:spPr>
      </p:sp>
      <p:sp>
        <p:nvSpPr>
          <p:cNvPr id="3747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73ADF0E-D78D-4180-B447-2A2E66A3894C}" type="slidenum">
              <a:rPr lang="en-US" altLang="en-US" sz="1300">
                <a:latin typeface="Times New Roman" pitchFamily="18" charset="0"/>
              </a:rPr>
              <a:pPr/>
              <a:t>171</a:t>
            </a:fld>
            <a:endParaRPr lang="en-US" altLang="en-US" sz="1300">
              <a:latin typeface="Times New Roman" pitchFamily="18" charset="0"/>
            </a:endParaRPr>
          </a:p>
        </p:txBody>
      </p:sp>
      <p:sp>
        <p:nvSpPr>
          <p:cNvPr id="375811" name="Rectangle 2"/>
          <p:cNvSpPr>
            <a:spLocks noGrp="1" noRot="1" noChangeAspect="1" noChangeArrowheads="1" noTextEdit="1"/>
          </p:cNvSpPr>
          <p:nvPr>
            <p:ph type="sldImg"/>
          </p:nvPr>
        </p:nvSpPr>
        <p:spPr>
          <a:ln/>
        </p:spPr>
      </p:sp>
      <p:sp>
        <p:nvSpPr>
          <p:cNvPr id="3758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7A6684C-E9F2-4787-9135-6ACF39650156}" type="slidenum">
              <a:rPr lang="en-US" altLang="en-US" sz="1300">
                <a:latin typeface="Times New Roman" pitchFamily="18" charset="0"/>
              </a:rPr>
              <a:pPr/>
              <a:t>172</a:t>
            </a:fld>
            <a:endParaRPr lang="en-US" altLang="en-US" sz="1300">
              <a:latin typeface="Times New Roman" pitchFamily="18" charset="0"/>
            </a:endParaRPr>
          </a:p>
        </p:txBody>
      </p:sp>
      <p:sp>
        <p:nvSpPr>
          <p:cNvPr id="376835" name="Rectangle 2"/>
          <p:cNvSpPr>
            <a:spLocks noGrp="1" noRot="1" noChangeAspect="1" noChangeArrowheads="1" noTextEdit="1"/>
          </p:cNvSpPr>
          <p:nvPr>
            <p:ph type="sldImg"/>
          </p:nvPr>
        </p:nvSpPr>
        <p:spPr>
          <a:ln/>
        </p:spPr>
      </p:sp>
      <p:sp>
        <p:nvSpPr>
          <p:cNvPr id="3768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C1E6833-293F-4B44-9BB6-4B241408D55B}" type="slidenum">
              <a:rPr lang="en-US" altLang="en-US" sz="1300">
                <a:latin typeface="Times New Roman" pitchFamily="18" charset="0"/>
              </a:rPr>
              <a:pPr/>
              <a:t>173</a:t>
            </a:fld>
            <a:endParaRPr lang="en-US" altLang="en-US" sz="1300">
              <a:latin typeface="Times New Roman" pitchFamily="18" charset="0"/>
            </a:endParaRPr>
          </a:p>
        </p:txBody>
      </p:sp>
      <p:sp>
        <p:nvSpPr>
          <p:cNvPr id="377859" name="Rectangle 2"/>
          <p:cNvSpPr>
            <a:spLocks noGrp="1" noRot="1" noChangeAspect="1" noChangeArrowheads="1" noTextEdit="1"/>
          </p:cNvSpPr>
          <p:nvPr>
            <p:ph type="sldImg"/>
          </p:nvPr>
        </p:nvSpPr>
        <p:spPr>
          <a:ln/>
        </p:spPr>
      </p:sp>
      <p:sp>
        <p:nvSpPr>
          <p:cNvPr id="3778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832DFC0-C92F-4987-86B1-D5B38D4CAA24}" type="slidenum">
              <a:rPr lang="en-US" altLang="en-US" sz="1300">
                <a:latin typeface="Times New Roman" pitchFamily="18" charset="0"/>
              </a:rPr>
              <a:pPr/>
              <a:t>174</a:t>
            </a:fld>
            <a:endParaRPr lang="en-US" altLang="en-US" sz="1300">
              <a:latin typeface="Times New Roman" pitchFamily="18" charset="0"/>
            </a:endParaRPr>
          </a:p>
        </p:txBody>
      </p:sp>
      <p:sp>
        <p:nvSpPr>
          <p:cNvPr id="378883" name="Rectangle 2"/>
          <p:cNvSpPr>
            <a:spLocks noGrp="1" noRot="1" noChangeAspect="1" noChangeArrowheads="1" noTextEdit="1"/>
          </p:cNvSpPr>
          <p:nvPr>
            <p:ph type="sldImg"/>
          </p:nvPr>
        </p:nvSpPr>
        <p:spPr>
          <a:ln/>
        </p:spPr>
      </p:sp>
      <p:sp>
        <p:nvSpPr>
          <p:cNvPr id="3788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C21634C-0CAA-42DC-AEC5-9DBC8B45087C}" type="slidenum">
              <a:rPr lang="en-US" altLang="en-US" sz="1300">
                <a:latin typeface="Times New Roman" pitchFamily="18" charset="0"/>
              </a:rPr>
              <a:pPr/>
              <a:t>22</a:t>
            </a:fld>
            <a:endParaRPr lang="en-US" altLang="en-US" sz="1300">
              <a:latin typeface="Times New Roman" pitchFamily="18" charset="0"/>
            </a:endParaRPr>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0037E71-5FF3-4AFC-B2E5-DEF809D46FDE}" type="slidenum">
              <a:rPr lang="en-US" altLang="en-US" sz="1300">
                <a:latin typeface="Times New Roman" pitchFamily="18" charset="0"/>
              </a:rPr>
              <a:pPr/>
              <a:t>175</a:t>
            </a:fld>
            <a:endParaRPr lang="en-US" altLang="en-US" sz="1300">
              <a:latin typeface="Times New Roman" pitchFamily="18" charset="0"/>
            </a:endParaRPr>
          </a:p>
        </p:txBody>
      </p:sp>
      <p:sp>
        <p:nvSpPr>
          <p:cNvPr id="379907" name="Rectangle 2"/>
          <p:cNvSpPr>
            <a:spLocks noGrp="1" noRot="1" noChangeAspect="1" noChangeArrowheads="1" noTextEdit="1"/>
          </p:cNvSpPr>
          <p:nvPr>
            <p:ph type="sldImg"/>
          </p:nvPr>
        </p:nvSpPr>
        <p:spPr>
          <a:ln/>
        </p:spPr>
      </p:sp>
      <p:sp>
        <p:nvSpPr>
          <p:cNvPr id="3799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4DCECAE-27A1-4D61-A0FA-B4DA02429599}" type="slidenum">
              <a:rPr lang="en-US" altLang="en-US" sz="1300">
                <a:latin typeface="Times New Roman" pitchFamily="18" charset="0"/>
              </a:rPr>
              <a:pPr/>
              <a:t>176</a:t>
            </a:fld>
            <a:endParaRPr lang="en-US" altLang="en-US" sz="1300">
              <a:latin typeface="Times New Roman" pitchFamily="18" charset="0"/>
            </a:endParaRPr>
          </a:p>
        </p:txBody>
      </p:sp>
      <p:sp>
        <p:nvSpPr>
          <p:cNvPr id="380931" name="Rectangle 2"/>
          <p:cNvSpPr>
            <a:spLocks noGrp="1" noRot="1" noChangeAspect="1" noChangeArrowheads="1" noTextEdit="1"/>
          </p:cNvSpPr>
          <p:nvPr>
            <p:ph type="sldImg"/>
          </p:nvPr>
        </p:nvSpPr>
        <p:spPr>
          <a:ln/>
        </p:spPr>
      </p:sp>
      <p:sp>
        <p:nvSpPr>
          <p:cNvPr id="3809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9BB3E2E-0601-45A8-9815-10751A383A90}" type="slidenum">
              <a:rPr lang="en-US" altLang="en-US" sz="1300">
                <a:latin typeface="Times New Roman" pitchFamily="18" charset="0"/>
              </a:rPr>
              <a:pPr/>
              <a:t>177</a:t>
            </a:fld>
            <a:endParaRPr lang="en-US" altLang="en-US" sz="1300">
              <a:latin typeface="Times New Roman" pitchFamily="18" charset="0"/>
            </a:endParaRPr>
          </a:p>
        </p:txBody>
      </p:sp>
      <p:sp>
        <p:nvSpPr>
          <p:cNvPr id="381955" name="Rectangle 2"/>
          <p:cNvSpPr>
            <a:spLocks noGrp="1" noRot="1" noChangeAspect="1" noChangeArrowheads="1" noTextEdit="1"/>
          </p:cNvSpPr>
          <p:nvPr>
            <p:ph type="sldImg"/>
          </p:nvPr>
        </p:nvSpPr>
        <p:spPr>
          <a:ln/>
        </p:spPr>
      </p:sp>
      <p:sp>
        <p:nvSpPr>
          <p:cNvPr id="3819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2E8CCE6-17D9-4955-99E5-265091750842}" type="slidenum">
              <a:rPr lang="en-US" altLang="en-US" sz="1300">
                <a:latin typeface="Times New Roman" pitchFamily="18" charset="0"/>
              </a:rPr>
              <a:pPr/>
              <a:t>178</a:t>
            </a:fld>
            <a:endParaRPr lang="en-US" altLang="en-US" sz="1300">
              <a:latin typeface="Times New Roman" pitchFamily="18" charset="0"/>
            </a:endParaRPr>
          </a:p>
        </p:txBody>
      </p:sp>
      <p:sp>
        <p:nvSpPr>
          <p:cNvPr id="382979" name="Rectangle 2"/>
          <p:cNvSpPr>
            <a:spLocks noGrp="1" noRot="1" noChangeAspect="1" noChangeArrowheads="1" noTextEdit="1"/>
          </p:cNvSpPr>
          <p:nvPr>
            <p:ph type="sldImg"/>
          </p:nvPr>
        </p:nvSpPr>
        <p:spPr>
          <a:ln/>
        </p:spPr>
      </p:sp>
      <p:sp>
        <p:nvSpPr>
          <p:cNvPr id="3829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760A8BD-8AE0-419F-99F0-D7724FB8A03E}" type="slidenum">
              <a:rPr lang="en-US" altLang="en-US" sz="1300">
                <a:latin typeface="Times New Roman" pitchFamily="18" charset="0"/>
              </a:rPr>
              <a:pPr/>
              <a:t>179</a:t>
            </a:fld>
            <a:endParaRPr lang="en-US" altLang="en-US" sz="1300">
              <a:latin typeface="Times New Roman" pitchFamily="18" charset="0"/>
            </a:endParaRPr>
          </a:p>
        </p:txBody>
      </p:sp>
      <p:sp>
        <p:nvSpPr>
          <p:cNvPr id="384003" name="Rectangle 2"/>
          <p:cNvSpPr>
            <a:spLocks noGrp="1" noRot="1" noChangeAspect="1" noChangeArrowheads="1" noTextEdit="1"/>
          </p:cNvSpPr>
          <p:nvPr>
            <p:ph type="sldImg"/>
          </p:nvPr>
        </p:nvSpPr>
        <p:spPr>
          <a:ln/>
        </p:spPr>
      </p:sp>
      <p:sp>
        <p:nvSpPr>
          <p:cNvPr id="3840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EB7502F-30B8-4AA3-AE47-E8B747BFECEB}" type="slidenum">
              <a:rPr lang="en-US" altLang="en-US" sz="1300">
                <a:latin typeface="Times New Roman" pitchFamily="18" charset="0"/>
              </a:rPr>
              <a:pPr/>
              <a:t>180</a:t>
            </a:fld>
            <a:endParaRPr lang="en-US" altLang="en-US" sz="1300">
              <a:latin typeface="Times New Roman" pitchFamily="18" charset="0"/>
            </a:endParaRPr>
          </a:p>
        </p:txBody>
      </p:sp>
      <p:sp>
        <p:nvSpPr>
          <p:cNvPr id="385027" name="Rectangle 2"/>
          <p:cNvSpPr>
            <a:spLocks noGrp="1" noRot="1" noChangeAspect="1" noChangeArrowheads="1" noTextEdit="1"/>
          </p:cNvSpPr>
          <p:nvPr>
            <p:ph type="sldImg"/>
          </p:nvPr>
        </p:nvSpPr>
        <p:spPr>
          <a:ln/>
        </p:spPr>
      </p:sp>
      <p:sp>
        <p:nvSpPr>
          <p:cNvPr id="3850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48B163-98C2-4929-B524-7A38B62D2C85}" type="slidenum">
              <a:rPr lang="en-US" altLang="en-US" sz="1300">
                <a:latin typeface="Times New Roman" pitchFamily="18" charset="0"/>
              </a:rPr>
              <a:pPr/>
              <a:t>181</a:t>
            </a:fld>
            <a:endParaRPr lang="en-US" altLang="en-US" sz="1300">
              <a:latin typeface="Times New Roman" pitchFamily="18" charset="0"/>
            </a:endParaRPr>
          </a:p>
        </p:txBody>
      </p:sp>
      <p:sp>
        <p:nvSpPr>
          <p:cNvPr id="386051" name="Rectangle 2"/>
          <p:cNvSpPr>
            <a:spLocks noGrp="1" noRot="1" noChangeAspect="1" noChangeArrowheads="1" noTextEdit="1"/>
          </p:cNvSpPr>
          <p:nvPr>
            <p:ph type="sldImg"/>
          </p:nvPr>
        </p:nvSpPr>
        <p:spPr>
          <a:ln/>
        </p:spPr>
      </p:sp>
      <p:sp>
        <p:nvSpPr>
          <p:cNvPr id="3860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264141-DC73-439C-B203-7FC42AD2DD65}" type="slidenum">
              <a:rPr lang="en-US" altLang="en-US" sz="1300">
                <a:latin typeface="Times New Roman" pitchFamily="18" charset="0"/>
              </a:rPr>
              <a:pPr/>
              <a:t>182</a:t>
            </a:fld>
            <a:endParaRPr lang="en-US" altLang="en-US" sz="1300">
              <a:latin typeface="Times New Roman" pitchFamily="18" charset="0"/>
            </a:endParaRPr>
          </a:p>
        </p:txBody>
      </p:sp>
      <p:sp>
        <p:nvSpPr>
          <p:cNvPr id="387075" name="Rectangle 2"/>
          <p:cNvSpPr>
            <a:spLocks noGrp="1" noRot="1" noChangeAspect="1" noChangeArrowheads="1" noTextEdit="1"/>
          </p:cNvSpPr>
          <p:nvPr>
            <p:ph type="sldImg"/>
          </p:nvPr>
        </p:nvSpPr>
        <p:spPr>
          <a:ln/>
        </p:spPr>
      </p:sp>
      <p:sp>
        <p:nvSpPr>
          <p:cNvPr id="3870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70E61AE-2D1F-430B-9F1D-2FBE9FA056F3}" type="slidenum">
              <a:rPr lang="en-US" altLang="en-US" sz="1300">
                <a:latin typeface="Times New Roman" pitchFamily="18" charset="0"/>
              </a:rPr>
              <a:pPr/>
              <a:t>183</a:t>
            </a:fld>
            <a:endParaRPr lang="en-US" altLang="en-US" sz="1300">
              <a:latin typeface="Times New Roman" pitchFamily="18" charset="0"/>
            </a:endParaRPr>
          </a:p>
        </p:txBody>
      </p:sp>
      <p:sp>
        <p:nvSpPr>
          <p:cNvPr id="388099" name="Rectangle 2"/>
          <p:cNvSpPr>
            <a:spLocks noGrp="1" noRot="1" noChangeAspect="1" noChangeArrowheads="1" noTextEdit="1"/>
          </p:cNvSpPr>
          <p:nvPr>
            <p:ph type="sldImg"/>
          </p:nvPr>
        </p:nvSpPr>
        <p:spPr>
          <a:ln/>
        </p:spPr>
      </p:sp>
      <p:sp>
        <p:nvSpPr>
          <p:cNvPr id="3881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FC219D8-C0DB-4CBB-90EA-315D6A343B3C}" type="slidenum">
              <a:rPr lang="en-US" altLang="en-US" sz="1300">
                <a:latin typeface="Times New Roman" pitchFamily="18" charset="0"/>
              </a:rPr>
              <a:pPr/>
              <a:t>184</a:t>
            </a:fld>
            <a:endParaRPr lang="en-US" altLang="en-US" sz="1300">
              <a:latin typeface="Times New Roman" pitchFamily="18" charset="0"/>
            </a:endParaRPr>
          </a:p>
        </p:txBody>
      </p:sp>
      <p:sp>
        <p:nvSpPr>
          <p:cNvPr id="389123" name="Rectangle 2"/>
          <p:cNvSpPr>
            <a:spLocks noGrp="1" noRot="1" noChangeAspect="1" noChangeArrowheads="1" noTextEdit="1"/>
          </p:cNvSpPr>
          <p:nvPr>
            <p:ph type="sldImg"/>
          </p:nvPr>
        </p:nvSpPr>
        <p:spPr>
          <a:ln/>
        </p:spPr>
      </p:sp>
      <p:sp>
        <p:nvSpPr>
          <p:cNvPr id="3891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A6B79D2-B143-4051-9956-4B7033A90A84}" type="slidenum">
              <a:rPr lang="en-US" altLang="en-US" sz="1300">
                <a:latin typeface="Times New Roman" pitchFamily="18" charset="0"/>
              </a:rPr>
              <a:pPr/>
              <a:t>23</a:t>
            </a:fld>
            <a:endParaRPr lang="en-US" altLang="en-US" sz="1300">
              <a:latin typeface="Times New Roman" pitchFamily="18" charset="0"/>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8DAFB8-1116-46E6-9583-F9D3301A8101}" type="slidenum">
              <a:rPr lang="en-US" altLang="en-US" sz="1300">
                <a:latin typeface="Times New Roman" pitchFamily="18" charset="0"/>
              </a:rPr>
              <a:pPr/>
              <a:t>185</a:t>
            </a:fld>
            <a:endParaRPr lang="en-US" altLang="en-US" sz="1300">
              <a:latin typeface="Times New Roman" pitchFamily="18" charset="0"/>
            </a:endParaRPr>
          </a:p>
        </p:txBody>
      </p:sp>
      <p:sp>
        <p:nvSpPr>
          <p:cNvPr id="390147" name="Rectangle 2"/>
          <p:cNvSpPr>
            <a:spLocks noGrp="1" noRot="1" noChangeAspect="1" noChangeArrowheads="1" noTextEdit="1"/>
          </p:cNvSpPr>
          <p:nvPr>
            <p:ph type="sldImg"/>
          </p:nvPr>
        </p:nvSpPr>
        <p:spPr>
          <a:ln/>
        </p:spPr>
      </p:sp>
      <p:sp>
        <p:nvSpPr>
          <p:cNvPr id="3901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D8C9EAB-E626-4D7E-863D-B097AC54FE66}" type="slidenum">
              <a:rPr lang="en-US" altLang="en-US" sz="1300">
                <a:latin typeface="Times New Roman" pitchFamily="18" charset="0"/>
              </a:rPr>
              <a:pPr/>
              <a:t>186</a:t>
            </a:fld>
            <a:endParaRPr lang="en-US" altLang="en-US" sz="1300">
              <a:latin typeface="Times New Roman" pitchFamily="18" charset="0"/>
            </a:endParaRPr>
          </a:p>
        </p:txBody>
      </p:sp>
      <p:sp>
        <p:nvSpPr>
          <p:cNvPr id="391171" name="Rectangle 2"/>
          <p:cNvSpPr>
            <a:spLocks noGrp="1" noRot="1" noChangeAspect="1" noChangeArrowheads="1" noTextEdit="1"/>
          </p:cNvSpPr>
          <p:nvPr>
            <p:ph type="sldImg"/>
          </p:nvPr>
        </p:nvSpPr>
        <p:spPr>
          <a:ln/>
        </p:spPr>
      </p:sp>
      <p:sp>
        <p:nvSpPr>
          <p:cNvPr id="3911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AD15BB-8255-4303-8049-6CA31E975E09}" type="slidenum">
              <a:rPr lang="en-US" altLang="en-US" sz="1300">
                <a:latin typeface="Times New Roman" pitchFamily="18" charset="0"/>
              </a:rPr>
              <a:pPr/>
              <a:t>187</a:t>
            </a:fld>
            <a:endParaRPr lang="en-US" altLang="en-US" sz="1300">
              <a:latin typeface="Times New Roman" pitchFamily="18" charset="0"/>
            </a:endParaRPr>
          </a:p>
        </p:txBody>
      </p:sp>
      <p:sp>
        <p:nvSpPr>
          <p:cNvPr id="392195" name="Rectangle 2"/>
          <p:cNvSpPr>
            <a:spLocks noGrp="1" noRot="1" noChangeAspect="1" noChangeArrowheads="1" noTextEdit="1"/>
          </p:cNvSpPr>
          <p:nvPr>
            <p:ph type="sldImg"/>
          </p:nvPr>
        </p:nvSpPr>
        <p:spPr>
          <a:ln/>
        </p:spPr>
      </p:sp>
      <p:sp>
        <p:nvSpPr>
          <p:cNvPr id="3921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DA21161-F968-4F9D-B147-CD2CFD061485}" type="slidenum">
              <a:rPr lang="en-US" altLang="en-US" sz="1300">
                <a:latin typeface="Times New Roman" pitchFamily="18" charset="0"/>
              </a:rPr>
              <a:pPr/>
              <a:t>188</a:t>
            </a:fld>
            <a:endParaRPr lang="en-US" altLang="en-US" sz="1300">
              <a:latin typeface="Times New Roman" pitchFamily="18" charset="0"/>
            </a:endParaRPr>
          </a:p>
        </p:txBody>
      </p:sp>
      <p:sp>
        <p:nvSpPr>
          <p:cNvPr id="393219" name="Rectangle 2"/>
          <p:cNvSpPr>
            <a:spLocks noGrp="1" noRot="1" noChangeAspect="1" noChangeArrowheads="1" noTextEdit="1"/>
          </p:cNvSpPr>
          <p:nvPr>
            <p:ph type="sldImg"/>
          </p:nvPr>
        </p:nvSpPr>
        <p:spPr>
          <a:ln/>
        </p:spPr>
      </p:sp>
      <p:sp>
        <p:nvSpPr>
          <p:cNvPr id="3932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35F6899-FEFA-4D2E-B4A8-E63167EB3E41}" type="slidenum">
              <a:rPr lang="en-US" altLang="en-US" sz="1300">
                <a:latin typeface="Times New Roman" pitchFamily="18" charset="0"/>
              </a:rPr>
              <a:pPr/>
              <a:t>189</a:t>
            </a:fld>
            <a:endParaRPr lang="en-US" altLang="en-US" sz="1300">
              <a:latin typeface="Times New Roman" pitchFamily="18" charset="0"/>
            </a:endParaRPr>
          </a:p>
        </p:txBody>
      </p:sp>
      <p:sp>
        <p:nvSpPr>
          <p:cNvPr id="394243" name="Rectangle 2"/>
          <p:cNvSpPr>
            <a:spLocks noGrp="1" noRot="1" noChangeAspect="1" noChangeArrowheads="1" noTextEdit="1"/>
          </p:cNvSpPr>
          <p:nvPr>
            <p:ph type="sldImg"/>
          </p:nvPr>
        </p:nvSpPr>
        <p:spPr>
          <a:ln/>
        </p:spPr>
      </p:sp>
      <p:sp>
        <p:nvSpPr>
          <p:cNvPr id="3942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C3D92B8-77D8-4404-8480-37FC23619901}" type="slidenum">
              <a:rPr lang="en-US" altLang="en-US" sz="1300">
                <a:latin typeface="Times New Roman" pitchFamily="18" charset="0"/>
              </a:rPr>
              <a:pPr/>
              <a:t>190</a:t>
            </a:fld>
            <a:endParaRPr lang="en-US" altLang="en-US" sz="1300">
              <a:latin typeface="Times New Roman" pitchFamily="18" charset="0"/>
            </a:endParaRPr>
          </a:p>
        </p:txBody>
      </p:sp>
      <p:sp>
        <p:nvSpPr>
          <p:cNvPr id="395267" name="Rectangle 2"/>
          <p:cNvSpPr>
            <a:spLocks noGrp="1" noRot="1" noChangeAspect="1" noChangeArrowheads="1" noTextEdit="1"/>
          </p:cNvSpPr>
          <p:nvPr>
            <p:ph type="sldImg"/>
          </p:nvPr>
        </p:nvSpPr>
        <p:spPr>
          <a:ln/>
        </p:spPr>
      </p:sp>
      <p:sp>
        <p:nvSpPr>
          <p:cNvPr id="3952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5FB1F26-F3F3-4BB4-B71A-FB22B3B7D4B5}" type="slidenum">
              <a:rPr lang="en-US" altLang="en-US" sz="1300">
                <a:latin typeface="Times New Roman" pitchFamily="18" charset="0"/>
              </a:rPr>
              <a:pPr/>
              <a:t>191</a:t>
            </a:fld>
            <a:endParaRPr lang="en-US" altLang="en-US" sz="1300">
              <a:latin typeface="Times New Roman" pitchFamily="18" charset="0"/>
            </a:endParaRPr>
          </a:p>
        </p:txBody>
      </p:sp>
      <p:sp>
        <p:nvSpPr>
          <p:cNvPr id="396291" name="Rectangle 2"/>
          <p:cNvSpPr>
            <a:spLocks noGrp="1" noRot="1" noChangeAspect="1" noChangeArrowheads="1" noTextEdit="1"/>
          </p:cNvSpPr>
          <p:nvPr>
            <p:ph type="sldImg"/>
          </p:nvPr>
        </p:nvSpPr>
        <p:spPr>
          <a:ln/>
        </p:spPr>
      </p:sp>
      <p:sp>
        <p:nvSpPr>
          <p:cNvPr id="3962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09227DA-A083-43C7-863F-1942A0D05F06}" type="slidenum">
              <a:rPr lang="en-US" altLang="en-US" sz="1300">
                <a:latin typeface="Times New Roman" pitchFamily="18" charset="0"/>
              </a:rPr>
              <a:pPr/>
              <a:t>192</a:t>
            </a:fld>
            <a:endParaRPr lang="en-US" altLang="en-US" sz="1300">
              <a:latin typeface="Times New Roman" pitchFamily="18" charset="0"/>
            </a:endParaRPr>
          </a:p>
        </p:txBody>
      </p:sp>
      <p:sp>
        <p:nvSpPr>
          <p:cNvPr id="397315" name="Rectangle 2"/>
          <p:cNvSpPr>
            <a:spLocks noGrp="1" noRot="1" noChangeAspect="1" noChangeArrowheads="1" noTextEdit="1"/>
          </p:cNvSpPr>
          <p:nvPr>
            <p:ph type="sldImg"/>
          </p:nvPr>
        </p:nvSpPr>
        <p:spPr>
          <a:ln/>
        </p:spPr>
      </p:sp>
      <p:sp>
        <p:nvSpPr>
          <p:cNvPr id="3973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CD073E9-4B22-4C2D-84F8-66A051890CA0}" type="slidenum">
              <a:rPr lang="en-US" altLang="en-US" sz="1300">
                <a:latin typeface="Times New Roman" pitchFamily="18" charset="0"/>
              </a:rPr>
              <a:pPr/>
              <a:t>193</a:t>
            </a:fld>
            <a:endParaRPr lang="en-US" altLang="en-US" sz="1300">
              <a:latin typeface="Times New Roman" pitchFamily="18" charset="0"/>
            </a:endParaRPr>
          </a:p>
        </p:txBody>
      </p:sp>
      <p:sp>
        <p:nvSpPr>
          <p:cNvPr id="398339" name="Rectangle 2"/>
          <p:cNvSpPr>
            <a:spLocks noGrp="1" noRot="1" noChangeAspect="1" noChangeArrowheads="1" noTextEdit="1"/>
          </p:cNvSpPr>
          <p:nvPr>
            <p:ph type="sldImg"/>
          </p:nvPr>
        </p:nvSpPr>
        <p:spPr>
          <a:ln/>
        </p:spPr>
      </p:sp>
      <p:sp>
        <p:nvSpPr>
          <p:cNvPr id="3983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22F85B8-E351-41CA-A87D-728F27D0B0FA}" type="slidenum">
              <a:rPr lang="en-US" altLang="en-US" sz="1300">
                <a:latin typeface="Times New Roman" pitchFamily="18" charset="0"/>
              </a:rPr>
              <a:pPr/>
              <a:t>194</a:t>
            </a:fld>
            <a:endParaRPr lang="en-US" altLang="en-US" sz="1300">
              <a:latin typeface="Times New Roman" pitchFamily="18" charset="0"/>
            </a:endParaRPr>
          </a:p>
        </p:txBody>
      </p:sp>
      <p:sp>
        <p:nvSpPr>
          <p:cNvPr id="399363" name="Rectangle 2"/>
          <p:cNvSpPr>
            <a:spLocks noGrp="1" noRot="1" noChangeAspect="1" noChangeArrowheads="1" noTextEdit="1"/>
          </p:cNvSpPr>
          <p:nvPr>
            <p:ph type="sldImg"/>
          </p:nvPr>
        </p:nvSpPr>
        <p:spPr>
          <a:ln/>
        </p:spPr>
      </p:sp>
      <p:sp>
        <p:nvSpPr>
          <p:cNvPr id="3993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7FF3982-1FF3-4245-87E0-C918A153FA44}" type="slidenum">
              <a:rPr lang="en-US" altLang="en-US" sz="1300">
                <a:latin typeface="Times New Roman" pitchFamily="18" charset="0"/>
              </a:rPr>
              <a:pPr/>
              <a:t>24</a:t>
            </a:fld>
            <a:endParaRPr lang="en-US" altLang="en-US" sz="1300">
              <a:latin typeface="Times New Roman" pitchFamily="18" charset="0"/>
            </a:endParaRPr>
          </a:p>
        </p:txBody>
      </p:sp>
      <p:sp>
        <p:nvSpPr>
          <p:cNvPr id="225283" name="Rectangle 2"/>
          <p:cNvSpPr>
            <a:spLocks noGrp="1" noRot="1" noChangeAspect="1" noChangeArrowheads="1" noTextEdit="1"/>
          </p:cNvSpPr>
          <p:nvPr>
            <p:ph type="sldImg"/>
          </p:nvPr>
        </p:nvSpPr>
        <p:spPr>
          <a:xfrm>
            <a:off x="1258888" y="720725"/>
            <a:ext cx="4800600" cy="3600450"/>
          </a:xfrm>
          <a:ln/>
        </p:spPr>
      </p:sp>
      <p:sp>
        <p:nvSpPr>
          <p:cNvPr id="2252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FE132BC-D228-446E-81EB-B50135E44715}" type="slidenum">
              <a:rPr lang="en-US" altLang="en-US" sz="1300">
                <a:latin typeface="Times New Roman" pitchFamily="18" charset="0"/>
              </a:rPr>
              <a:pPr/>
              <a:t>195</a:t>
            </a:fld>
            <a:endParaRPr lang="en-US" altLang="en-US" sz="1300">
              <a:latin typeface="Times New Roman" pitchFamily="18" charset="0"/>
            </a:endParaRPr>
          </a:p>
        </p:txBody>
      </p:sp>
      <p:sp>
        <p:nvSpPr>
          <p:cNvPr id="400387" name="Rectangle 2"/>
          <p:cNvSpPr>
            <a:spLocks noGrp="1" noRot="1" noChangeAspect="1" noChangeArrowheads="1" noTextEdit="1"/>
          </p:cNvSpPr>
          <p:nvPr>
            <p:ph type="sldImg"/>
          </p:nvPr>
        </p:nvSpPr>
        <p:spPr>
          <a:ln/>
        </p:spPr>
      </p:sp>
      <p:sp>
        <p:nvSpPr>
          <p:cNvPr id="4003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04AA328-2535-43B2-A7CA-9189507DBD72}" type="slidenum">
              <a:rPr lang="en-US" altLang="en-US" sz="1300">
                <a:latin typeface="Times New Roman" pitchFamily="18" charset="0"/>
              </a:rPr>
              <a:pPr/>
              <a:t>196</a:t>
            </a:fld>
            <a:endParaRPr lang="en-US" altLang="en-US" sz="1300">
              <a:latin typeface="Times New Roman" pitchFamily="18" charset="0"/>
            </a:endParaRPr>
          </a:p>
        </p:txBody>
      </p:sp>
      <p:sp>
        <p:nvSpPr>
          <p:cNvPr id="401411" name="Rectangle 2"/>
          <p:cNvSpPr>
            <a:spLocks noGrp="1" noRot="1" noChangeAspect="1" noChangeArrowheads="1" noTextEdit="1"/>
          </p:cNvSpPr>
          <p:nvPr>
            <p:ph type="sldImg"/>
          </p:nvPr>
        </p:nvSpPr>
        <p:spPr>
          <a:ln/>
        </p:spPr>
      </p:sp>
      <p:sp>
        <p:nvSpPr>
          <p:cNvPr id="4014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976C91C-3B48-4397-A74F-752EF9570370}" type="slidenum">
              <a:rPr lang="en-US" altLang="en-US" sz="1300">
                <a:latin typeface="Times New Roman" pitchFamily="18" charset="0"/>
              </a:rPr>
              <a:pPr/>
              <a:t>197</a:t>
            </a:fld>
            <a:endParaRPr lang="en-US" altLang="en-US" sz="1300">
              <a:latin typeface="Times New Roman" pitchFamily="18" charset="0"/>
            </a:endParaRPr>
          </a:p>
        </p:txBody>
      </p:sp>
      <p:sp>
        <p:nvSpPr>
          <p:cNvPr id="402435" name="Rectangle 2"/>
          <p:cNvSpPr>
            <a:spLocks noGrp="1" noRot="1" noChangeAspect="1" noChangeArrowheads="1" noTextEdit="1"/>
          </p:cNvSpPr>
          <p:nvPr>
            <p:ph type="sldImg"/>
          </p:nvPr>
        </p:nvSpPr>
        <p:spPr>
          <a:ln/>
        </p:spPr>
      </p:sp>
      <p:sp>
        <p:nvSpPr>
          <p:cNvPr id="4024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BFC4AD7-3CE2-4DAF-8B34-7D3324CE1232}" type="slidenum">
              <a:rPr lang="en-US" altLang="en-US" sz="1300">
                <a:latin typeface="Times New Roman" pitchFamily="18" charset="0"/>
              </a:rPr>
              <a:pPr/>
              <a:t>198</a:t>
            </a:fld>
            <a:endParaRPr lang="en-US" altLang="en-US" sz="1300">
              <a:latin typeface="Times New Roman" pitchFamily="18" charset="0"/>
            </a:endParaRPr>
          </a:p>
        </p:txBody>
      </p:sp>
      <p:sp>
        <p:nvSpPr>
          <p:cNvPr id="403459" name="Rectangle 2"/>
          <p:cNvSpPr>
            <a:spLocks noGrp="1" noRot="1" noChangeAspect="1" noChangeArrowheads="1" noTextEdit="1"/>
          </p:cNvSpPr>
          <p:nvPr>
            <p:ph type="sldImg"/>
          </p:nvPr>
        </p:nvSpPr>
        <p:spPr>
          <a:ln/>
        </p:spPr>
      </p:sp>
      <p:sp>
        <p:nvSpPr>
          <p:cNvPr id="4034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617F95F-CF72-4F03-A9BC-78617FE06B02}" type="slidenum">
              <a:rPr lang="en-US" altLang="en-US" sz="1300">
                <a:latin typeface="Times New Roman" pitchFamily="18" charset="0"/>
              </a:rPr>
              <a:pPr/>
              <a:t>199</a:t>
            </a:fld>
            <a:endParaRPr lang="en-US" altLang="en-US" sz="1300">
              <a:latin typeface="Times New Roman" pitchFamily="18" charset="0"/>
            </a:endParaRPr>
          </a:p>
        </p:txBody>
      </p:sp>
      <p:sp>
        <p:nvSpPr>
          <p:cNvPr id="404483" name="Rectangle 2"/>
          <p:cNvSpPr>
            <a:spLocks noGrp="1" noRot="1" noChangeAspect="1" noChangeArrowheads="1" noTextEdit="1"/>
          </p:cNvSpPr>
          <p:nvPr>
            <p:ph type="sldImg"/>
          </p:nvPr>
        </p:nvSpPr>
        <p:spPr>
          <a:ln/>
        </p:spPr>
      </p:sp>
      <p:sp>
        <p:nvSpPr>
          <p:cNvPr id="4044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B624B67-22D7-47E7-A238-E7EEDC5B1AF0}" type="slidenum">
              <a:rPr lang="en-US" altLang="en-US" sz="1300">
                <a:latin typeface="Times New Roman" pitchFamily="18" charset="0"/>
              </a:rPr>
              <a:pPr/>
              <a:t>7</a:t>
            </a:fld>
            <a:endParaRPr lang="en-US" altLang="en-US" sz="1300">
              <a:latin typeface="Times New Roman" pitchFamily="18" charset="0"/>
            </a:endParaRPr>
          </a:p>
        </p:txBody>
      </p:sp>
      <p:sp>
        <p:nvSpPr>
          <p:cNvPr id="207875" name="Rectangle 2"/>
          <p:cNvSpPr>
            <a:spLocks noGrp="1" noRot="1" noChangeAspect="1" noChangeArrowheads="1" noTextEdit="1"/>
          </p:cNvSpPr>
          <p:nvPr>
            <p:ph type="sldImg"/>
          </p:nvPr>
        </p:nvSpPr>
        <p:spPr>
          <a:xfrm>
            <a:off x="1258888" y="720725"/>
            <a:ext cx="4800600" cy="3600450"/>
          </a:xfrm>
          <a:ln/>
        </p:spPr>
      </p:sp>
      <p:sp>
        <p:nvSpPr>
          <p:cNvPr id="2078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1D4F9E4-E2E8-458D-9574-650723E2FB20}" type="slidenum">
              <a:rPr lang="en-US" altLang="en-US" sz="1300">
                <a:latin typeface="Times New Roman" pitchFamily="18" charset="0"/>
              </a:rPr>
              <a:pPr/>
              <a:t>25</a:t>
            </a:fld>
            <a:endParaRPr lang="en-US" altLang="en-US" sz="1300">
              <a:latin typeface="Times New Roman" pitchFamily="18" charset="0"/>
            </a:endParaRPr>
          </a:p>
        </p:txBody>
      </p:sp>
      <p:sp>
        <p:nvSpPr>
          <p:cNvPr id="226307" name="Rectangle 2"/>
          <p:cNvSpPr>
            <a:spLocks noGrp="1" noRot="1" noChangeAspect="1" noChangeArrowheads="1" noTextEdit="1"/>
          </p:cNvSpPr>
          <p:nvPr>
            <p:ph type="sldImg"/>
          </p:nvPr>
        </p:nvSpPr>
        <p:spPr>
          <a:xfrm>
            <a:off x="1258888" y="720725"/>
            <a:ext cx="4800600" cy="3600450"/>
          </a:xfrm>
          <a:ln/>
        </p:spPr>
      </p:sp>
      <p:sp>
        <p:nvSpPr>
          <p:cNvPr id="2263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6B62FB2-E595-4604-BE4D-A2C66E99ECE2}" type="slidenum">
              <a:rPr lang="en-US" altLang="en-US" sz="1300">
                <a:latin typeface="Times New Roman" pitchFamily="18" charset="0"/>
              </a:rPr>
              <a:pPr/>
              <a:t>26</a:t>
            </a:fld>
            <a:endParaRPr lang="en-US" altLang="en-US" sz="1300">
              <a:latin typeface="Times New Roman" pitchFamily="18" charset="0"/>
            </a:endParaRPr>
          </a:p>
        </p:txBody>
      </p:sp>
      <p:sp>
        <p:nvSpPr>
          <p:cNvPr id="227331" name="Rectangle 2"/>
          <p:cNvSpPr>
            <a:spLocks noGrp="1" noRot="1" noChangeAspect="1" noChangeArrowheads="1" noTextEdit="1"/>
          </p:cNvSpPr>
          <p:nvPr>
            <p:ph type="sldImg"/>
          </p:nvPr>
        </p:nvSpPr>
        <p:spPr>
          <a:xfrm>
            <a:off x="1258888" y="720725"/>
            <a:ext cx="4800600" cy="3600450"/>
          </a:xfrm>
          <a:ln/>
        </p:spPr>
      </p:sp>
      <p:sp>
        <p:nvSpPr>
          <p:cNvPr id="2273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345E36D-D5A6-469D-83F6-575E2D48E952}" type="slidenum">
              <a:rPr lang="en-US" altLang="en-US" sz="1300">
                <a:latin typeface="Times New Roman" pitchFamily="18" charset="0"/>
              </a:rPr>
              <a:pPr/>
              <a:t>27</a:t>
            </a:fld>
            <a:endParaRPr lang="en-US" altLang="en-US" sz="1300">
              <a:latin typeface="Times New Roman" pitchFamily="18" charset="0"/>
            </a:endParaRPr>
          </a:p>
        </p:txBody>
      </p:sp>
      <p:sp>
        <p:nvSpPr>
          <p:cNvPr id="228355" name="Rectangle 2"/>
          <p:cNvSpPr>
            <a:spLocks noGrp="1" noRot="1" noChangeAspect="1" noChangeArrowheads="1" noTextEdit="1"/>
          </p:cNvSpPr>
          <p:nvPr>
            <p:ph type="sldImg"/>
          </p:nvPr>
        </p:nvSpPr>
        <p:spPr>
          <a:xfrm>
            <a:off x="1258888" y="720725"/>
            <a:ext cx="4800600" cy="3600450"/>
          </a:xfrm>
          <a:ln/>
        </p:spPr>
      </p:sp>
      <p:sp>
        <p:nvSpPr>
          <p:cNvPr id="2283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F00C302-EA3D-4E02-BB52-A33D28C91D41}" type="slidenum">
              <a:rPr lang="en-US" altLang="en-US" sz="1300">
                <a:latin typeface="Times New Roman" pitchFamily="18" charset="0"/>
              </a:rPr>
              <a:pPr/>
              <a:t>28</a:t>
            </a:fld>
            <a:endParaRPr lang="en-US" altLang="en-US" sz="1300">
              <a:latin typeface="Times New Roman" pitchFamily="18" charset="0"/>
            </a:endParaRPr>
          </a:p>
        </p:txBody>
      </p:sp>
      <p:sp>
        <p:nvSpPr>
          <p:cNvPr id="229379" name="Rectangle 2"/>
          <p:cNvSpPr>
            <a:spLocks noGrp="1" noRot="1" noChangeAspect="1" noChangeArrowheads="1" noTextEdit="1"/>
          </p:cNvSpPr>
          <p:nvPr>
            <p:ph type="sldImg"/>
          </p:nvPr>
        </p:nvSpPr>
        <p:spPr>
          <a:xfrm>
            <a:off x="1258888" y="720725"/>
            <a:ext cx="4800600" cy="3600450"/>
          </a:xfrm>
          <a:ln/>
        </p:spPr>
      </p:sp>
      <p:sp>
        <p:nvSpPr>
          <p:cNvPr id="2293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FCB4DED-7799-44B7-9FBF-66B6B6AA0104}" type="slidenum">
              <a:rPr lang="en-US" altLang="en-US" sz="1300">
                <a:latin typeface="Times New Roman" pitchFamily="18" charset="0"/>
              </a:rPr>
              <a:pPr/>
              <a:t>29</a:t>
            </a:fld>
            <a:endParaRPr lang="en-US" altLang="en-US" sz="1300">
              <a:latin typeface="Times New Roman" pitchFamily="18" charset="0"/>
            </a:endParaRPr>
          </a:p>
        </p:txBody>
      </p:sp>
      <p:sp>
        <p:nvSpPr>
          <p:cNvPr id="230403" name="Rectangle 2"/>
          <p:cNvSpPr>
            <a:spLocks noGrp="1" noRot="1" noChangeAspect="1" noChangeArrowheads="1" noTextEdit="1"/>
          </p:cNvSpPr>
          <p:nvPr>
            <p:ph type="sldImg"/>
          </p:nvPr>
        </p:nvSpPr>
        <p:spPr>
          <a:xfrm>
            <a:off x="1258888" y="720725"/>
            <a:ext cx="4800600" cy="3600450"/>
          </a:xfrm>
          <a:ln/>
        </p:spPr>
      </p:sp>
      <p:sp>
        <p:nvSpPr>
          <p:cNvPr id="2304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24F0736-90A0-4A31-B715-2DD7EFD8C89D}" type="slidenum">
              <a:rPr lang="en-US" altLang="en-US" sz="1300">
                <a:latin typeface="Times New Roman" pitchFamily="18" charset="0"/>
              </a:rPr>
              <a:pPr/>
              <a:t>30</a:t>
            </a:fld>
            <a:endParaRPr lang="en-US" altLang="en-US" sz="1300">
              <a:latin typeface="Times New Roman" pitchFamily="18" charset="0"/>
            </a:endParaRPr>
          </a:p>
        </p:txBody>
      </p:sp>
      <p:sp>
        <p:nvSpPr>
          <p:cNvPr id="231427" name="Rectangle 2"/>
          <p:cNvSpPr>
            <a:spLocks noGrp="1" noRot="1" noChangeAspect="1" noChangeArrowheads="1" noTextEdit="1"/>
          </p:cNvSpPr>
          <p:nvPr>
            <p:ph type="sldImg"/>
          </p:nvPr>
        </p:nvSpPr>
        <p:spPr>
          <a:xfrm>
            <a:off x="1258888" y="720725"/>
            <a:ext cx="4800600" cy="3600450"/>
          </a:xfrm>
          <a:ln/>
        </p:spPr>
      </p:sp>
      <p:sp>
        <p:nvSpPr>
          <p:cNvPr id="2314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E8A6FCC-5039-45D1-BDD9-0E1F668587BA}" type="slidenum">
              <a:rPr lang="en-US" altLang="en-US" sz="1300">
                <a:latin typeface="Times New Roman" pitchFamily="18" charset="0"/>
              </a:rPr>
              <a:pPr/>
              <a:t>31</a:t>
            </a:fld>
            <a:endParaRPr lang="en-US" altLang="en-US" sz="1300">
              <a:latin typeface="Times New Roman" pitchFamily="18" charset="0"/>
            </a:endParaRPr>
          </a:p>
        </p:txBody>
      </p:sp>
      <p:sp>
        <p:nvSpPr>
          <p:cNvPr id="232451" name="Rectangle 2"/>
          <p:cNvSpPr>
            <a:spLocks noGrp="1" noRot="1" noChangeAspect="1" noChangeArrowheads="1" noTextEdit="1"/>
          </p:cNvSpPr>
          <p:nvPr>
            <p:ph type="sldImg"/>
          </p:nvPr>
        </p:nvSpPr>
        <p:spPr>
          <a:xfrm>
            <a:off x="1258888" y="720725"/>
            <a:ext cx="4800600" cy="3600450"/>
          </a:xfrm>
          <a:ln/>
        </p:spPr>
      </p:sp>
      <p:sp>
        <p:nvSpPr>
          <p:cNvPr id="2324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EFEF7CD-59C2-4922-9B6F-31FC04611D6C}" type="slidenum">
              <a:rPr lang="en-US" altLang="en-US" sz="1300">
                <a:latin typeface="Times New Roman" pitchFamily="18" charset="0"/>
              </a:rPr>
              <a:pPr/>
              <a:t>32</a:t>
            </a:fld>
            <a:endParaRPr lang="en-US" altLang="en-US" sz="1300">
              <a:latin typeface="Times New Roman" pitchFamily="18" charset="0"/>
            </a:endParaRPr>
          </a:p>
        </p:txBody>
      </p:sp>
      <p:sp>
        <p:nvSpPr>
          <p:cNvPr id="233475" name="Rectangle 2"/>
          <p:cNvSpPr>
            <a:spLocks noGrp="1" noRot="1" noChangeAspect="1" noChangeArrowheads="1" noTextEdit="1"/>
          </p:cNvSpPr>
          <p:nvPr>
            <p:ph type="sldImg"/>
          </p:nvPr>
        </p:nvSpPr>
        <p:spPr>
          <a:xfrm>
            <a:off x="1258888" y="720725"/>
            <a:ext cx="4800600" cy="3600450"/>
          </a:xfrm>
          <a:ln/>
        </p:spPr>
      </p:sp>
      <p:sp>
        <p:nvSpPr>
          <p:cNvPr id="2334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47E9B66-CDD6-4820-A090-BD9107C846A8}" type="slidenum">
              <a:rPr lang="en-US" altLang="en-US" sz="1300">
                <a:latin typeface="Times New Roman" pitchFamily="18" charset="0"/>
              </a:rPr>
              <a:pPr/>
              <a:t>33</a:t>
            </a:fld>
            <a:endParaRPr lang="en-US" altLang="en-US" sz="1300">
              <a:latin typeface="Times New Roman" pitchFamily="18" charset="0"/>
            </a:endParaRPr>
          </a:p>
        </p:txBody>
      </p:sp>
      <p:sp>
        <p:nvSpPr>
          <p:cNvPr id="234499" name="Rectangle 2"/>
          <p:cNvSpPr>
            <a:spLocks noGrp="1" noRot="1" noChangeAspect="1" noChangeArrowheads="1" noTextEdit="1"/>
          </p:cNvSpPr>
          <p:nvPr>
            <p:ph type="sldImg"/>
          </p:nvPr>
        </p:nvSpPr>
        <p:spPr>
          <a:xfrm>
            <a:off x="1258888" y="720725"/>
            <a:ext cx="4800600" cy="3600450"/>
          </a:xfrm>
          <a:ln/>
        </p:spPr>
      </p:sp>
      <p:sp>
        <p:nvSpPr>
          <p:cNvPr id="2345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8776359-422B-4667-8E5D-A234E53E381A}" type="slidenum">
              <a:rPr lang="en-US" altLang="en-US" sz="1300">
                <a:latin typeface="Times New Roman" pitchFamily="18" charset="0"/>
              </a:rPr>
              <a:pPr/>
              <a:t>34</a:t>
            </a:fld>
            <a:endParaRPr lang="en-US" altLang="en-US" sz="1300">
              <a:latin typeface="Times New Roman" pitchFamily="18" charset="0"/>
            </a:endParaRPr>
          </a:p>
        </p:txBody>
      </p:sp>
      <p:sp>
        <p:nvSpPr>
          <p:cNvPr id="235523" name="Rectangle 2"/>
          <p:cNvSpPr>
            <a:spLocks noGrp="1" noRot="1" noChangeAspect="1" noChangeArrowheads="1" noTextEdit="1"/>
          </p:cNvSpPr>
          <p:nvPr>
            <p:ph type="sldImg"/>
          </p:nvPr>
        </p:nvSpPr>
        <p:spPr>
          <a:xfrm>
            <a:off x="1258888" y="720725"/>
            <a:ext cx="4800600" cy="3600450"/>
          </a:xfrm>
          <a:ln/>
        </p:spPr>
      </p:sp>
      <p:sp>
        <p:nvSpPr>
          <p:cNvPr id="2355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846FBB0-853D-4571-8EA6-C7CCCCCC2E5D}" type="slidenum">
              <a:rPr lang="en-US" altLang="en-US" sz="1300">
                <a:latin typeface="Times New Roman" pitchFamily="18" charset="0"/>
              </a:rPr>
              <a:pPr/>
              <a:t>8</a:t>
            </a:fld>
            <a:endParaRPr lang="en-US" altLang="en-US" sz="1300">
              <a:latin typeface="Times New Roman" pitchFamily="18" charset="0"/>
            </a:endParaRPr>
          </a:p>
        </p:txBody>
      </p:sp>
      <p:sp>
        <p:nvSpPr>
          <p:cNvPr id="208899" name="Rectangle 2"/>
          <p:cNvSpPr>
            <a:spLocks noGrp="1" noRot="1" noChangeAspect="1" noChangeArrowheads="1" noTextEdit="1"/>
          </p:cNvSpPr>
          <p:nvPr>
            <p:ph type="sldImg"/>
          </p:nvPr>
        </p:nvSpPr>
        <p:spPr>
          <a:xfrm>
            <a:off x="1258888" y="720725"/>
            <a:ext cx="4800600" cy="3600450"/>
          </a:xfrm>
          <a:ln/>
        </p:spPr>
      </p:sp>
      <p:sp>
        <p:nvSpPr>
          <p:cNvPr id="2089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B8B1383-FBBE-4342-95FD-5824A9248EE2}" type="slidenum">
              <a:rPr lang="en-US" altLang="en-US" sz="1300">
                <a:latin typeface="Times New Roman" pitchFamily="18" charset="0"/>
              </a:rPr>
              <a:pPr/>
              <a:t>35</a:t>
            </a:fld>
            <a:endParaRPr lang="en-US" altLang="en-US" sz="1300">
              <a:latin typeface="Times New Roman" pitchFamily="18" charset="0"/>
            </a:endParaRPr>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F1CA812-2967-4DC4-8F74-655624DA2410}" type="slidenum">
              <a:rPr lang="en-US" altLang="en-US" sz="1300">
                <a:latin typeface="Times New Roman" pitchFamily="18" charset="0"/>
              </a:rPr>
              <a:pPr/>
              <a:t>36</a:t>
            </a:fld>
            <a:endParaRPr lang="en-US" altLang="en-US" sz="1300">
              <a:latin typeface="Times New Roman" pitchFamily="18"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88B0B5D-5A7E-4AE6-958B-0BFFF2549930}" type="slidenum">
              <a:rPr lang="en-US" altLang="en-US" sz="1300">
                <a:latin typeface="Times New Roman" pitchFamily="18" charset="0"/>
              </a:rPr>
              <a:pPr/>
              <a:t>37</a:t>
            </a:fld>
            <a:endParaRPr lang="en-US" altLang="en-US" sz="1300">
              <a:latin typeface="Times New Roman" pitchFamily="18" charset="0"/>
            </a:endParaRPr>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3293222-5E01-4213-82EF-E1CC7B464BDD}" type="slidenum">
              <a:rPr lang="en-US" altLang="en-US" sz="1300">
                <a:latin typeface="Times New Roman" pitchFamily="18" charset="0"/>
              </a:rPr>
              <a:pPr/>
              <a:t>38</a:t>
            </a:fld>
            <a:endParaRPr lang="en-US" altLang="en-US" sz="1300">
              <a:latin typeface="Times New Roman" pitchFamily="18" charset="0"/>
            </a:endParaRPr>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3BF7FDE-C659-4FB3-935A-19298A33B89D}" type="slidenum">
              <a:rPr lang="en-US" altLang="en-US" sz="1300">
                <a:latin typeface="Times New Roman" pitchFamily="18" charset="0"/>
              </a:rPr>
              <a:pPr/>
              <a:t>39</a:t>
            </a:fld>
            <a:endParaRPr lang="en-US" altLang="en-US" sz="1300">
              <a:latin typeface="Times New Roman" pitchFamily="18" charset="0"/>
            </a:endParaRPr>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B5EDBB7-A35B-443B-92C0-F2452FCF2BEC}" type="slidenum">
              <a:rPr lang="en-US" altLang="en-US" sz="1300">
                <a:latin typeface="Times New Roman" pitchFamily="18" charset="0"/>
              </a:rPr>
              <a:pPr/>
              <a:t>40</a:t>
            </a:fld>
            <a:endParaRPr lang="en-US" altLang="en-US" sz="1300">
              <a:latin typeface="Times New Roman" pitchFamily="18" charset="0"/>
            </a:endParaRPr>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349C4DC-D179-497E-B3DB-2379C822EC4B}" type="slidenum">
              <a:rPr lang="en-US" altLang="en-US" sz="1300">
                <a:latin typeface="Times New Roman" pitchFamily="18" charset="0"/>
              </a:rPr>
              <a:pPr/>
              <a:t>41</a:t>
            </a:fld>
            <a:endParaRPr lang="en-US" altLang="en-US" sz="1300">
              <a:latin typeface="Times New Roman" pitchFamily="18" charset="0"/>
            </a:endParaRPr>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36BD49C-23BD-4C69-8DE1-654F5243A08D}" type="slidenum">
              <a:rPr lang="en-US" altLang="en-US" sz="1300">
                <a:latin typeface="Times New Roman" pitchFamily="18" charset="0"/>
              </a:rPr>
              <a:pPr/>
              <a:t>42</a:t>
            </a:fld>
            <a:endParaRPr lang="en-US" altLang="en-US" sz="1300">
              <a:latin typeface="Times New Roman" pitchFamily="18" charset="0"/>
            </a:endParaRPr>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4629915-E51A-43F1-81E3-C2CE8A971B47}" type="slidenum">
              <a:rPr lang="en-US" altLang="en-US" sz="1300">
                <a:latin typeface="Times New Roman" pitchFamily="18" charset="0"/>
              </a:rPr>
              <a:pPr/>
              <a:t>43</a:t>
            </a:fld>
            <a:endParaRPr lang="en-US" altLang="en-US" sz="1300">
              <a:latin typeface="Times New Roman" pitchFamily="18" charset="0"/>
            </a:endParaRPr>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AABC0AC-8815-4239-B23C-DDCA9DE8B2D9}" type="slidenum">
              <a:rPr lang="en-US" altLang="en-US" sz="1300">
                <a:latin typeface="Times New Roman" pitchFamily="18" charset="0"/>
              </a:rPr>
              <a:pPr/>
              <a:t>44</a:t>
            </a:fld>
            <a:endParaRPr lang="en-US" altLang="en-US" sz="1300">
              <a:latin typeface="Times New Roman" pitchFamily="18" charset="0"/>
            </a:endParaRP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2240F2F-5FB4-4A41-B3E0-69E66B535A5A}" type="slidenum">
              <a:rPr lang="en-US" altLang="en-US" sz="1300">
                <a:latin typeface="Times New Roman" pitchFamily="18" charset="0"/>
              </a:rPr>
              <a:pPr/>
              <a:t>9</a:t>
            </a:fld>
            <a:endParaRPr lang="en-US" altLang="en-US" sz="1300">
              <a:latin typeface="Times New Roman" pitchFamily="18" charset="0"/>
            </a:endParaRPr>
          </a:p>
        </p:txBody>
      </p:sp>
      <p:sp>
        <p:nvSpPr>
          <p:cNvPr id="209923" name="Rectangle 2"/>
          <p:cNvSpPr>
            <a:spLocks noGrp="1" noRot="1" noChangeAspect="1" noChangeArrowheads="1" noTextEdit="1"/>
          </p:cNvSpPr>
          <p:nvPr>
            <p:ph type="sldImg"/>
          </p:nvPr>
        </p:nvSpPr>
        <p:spPr>
          <a:xfrm>
            <a:off x="1258888" y="720725"/>
            <a:ext cx="4800600" cy="3600450"/>
          </a:xfrm>
          <a:ln/>
        </p:spPr>
      </p:sp>
      <p:sp>
        <p:nvSpPr>
          <p:cNvPr id="2099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1C7BF68-4197-4BC4-97D3-40B765D18D47}" type="slidenum">
              <a:rPr lang="en-US" altLang="en-US" sz="1300">
                <a:latin typeface="Times New Roman" pitchFamily="18" charset="0"/>
              </a:rPr>
              <a:pPr/>
              <a:t>45</a:t>
            </a:fld>
            <a:endParaRPr lang="en-US" altLang="en-US" sz="1300">
              <a:latin typeface="Times New Roman" pitchFamily="18" charset="0"/>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AA6000B-6354-4105-ACB9-C272FE868C0B}" type="slidenum">
              <a:rPr lang="en-US" altLang="en-US" sz="1300">
                <a:latin typeface="Times New Roman" pitchFamily="18" charset="0"/>
              </a:rPr>
              <a:pPr/>
              <a:t>46</a:t>
            </a:fld>
            <a:endParaRPr lang="en-US" altLang="en-US" sz="1300">
              <a:latin typeface="Times New Roman" pitchFamily="18" charset="0"/>
            </a:endParaRPr>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3F95067-60A1-4902-957A-8BAF8B115CE9}" type="slidenum">
              <a:rPr lang="en-US" altLang="en-US" sz="1300">
                <a:latin typeface="Times New Roman" pitchFamily="18" charset="0"/>
              </a:rPr>
              <a:pPr/>
              <a:t>47</a:t>
            </a:fld>
            <a:endParaRPr lang="en-US" altLang="en-US" sz="1300">
              <a:latin typeface="Times New Roman" pitchFamily="18" charset="0"/>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C584D88-8736-4A81-BE9C-1C7FFB51A5BF}" type="slidenum">
              <a:rPr lang="en-US" altLang="en-US" sz="1300">
                <a:latin typeface="Times New Roman" pitchFamily="18" charset="0"/>
              </a:rPr>
              <a:pPr/>
              <a:t>48</a:t>
            </a:fld>
            <a:endParaRPr lang="en-US" altLang="en-US" sz="1300">
              <a:latin typeface="Times New Roman" pitchFamily="18" charset="0"/>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18783F9-8669-4FF9-9725-863BAD3092AA}" type="slidenum">
              <a:rPr lang="en-US" altLang="en-US" sz="1300">
                <a:latin typeface="Times New Roman" pitchFamily="18" charset="0"/>
              </a:rPr>
              <a:pPr/>
              <a:t>49</a:t>
            </a:fld>
            <a:endParaRPr lang="en-US" altLang="en-US" sz="1300">
              <a:latin typeface="Times New Roman" pitchFamily="18" charset="0"/>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B53D1D4-D269-46D2-9EB2-C7E1CE0AD67C}" type="slidenum">
              <a:rPr lang="en-US" altLang="en-US" sz="1300">
                <a:latin typeface="Times New Roman" pitchFamily="18" charset="0"/>
              </a:rPr>
              <a:pPr/>
              <a:t>50</a:t>
            </a:fld>
            <a:endParaRPr lang="en-US" altLang="en-US" sz="1300">
              <a:latin typeface="Times New Roman" pitchFamily="18" charset="0"/>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8AB7706-5A91-4AF5-9ED5-6E2C1E8B7382}" type="slidenum">
              <a:rPr lang="en-US" altLang="en-US" sz="1300">
                <a:latin typeface="Times New Roman" pitchFamily="18" charset="0"/>
              </a:rPr>
              <a:pPr/>
              <a:t>51</a:t>
            </a:fld>
            <a:endParaRPr lang="en-US" altLang="en-US" sz="1300">
              <a:latin typeface="Times New Roman" pitchFamily="18" charset="0"/>
            </a:endParaRPr>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05C0E31-A498-4008-84D3-A8DC6FD655CC}" type="slidenum">
              <a:rPr lang="en-US" altLang="en-US" sz="1300">
                <a:latin typeface="Times New Roman" pitchFamily="18" charset="0"/>
              </a:rPr>
              <a:pPr/>
              <a:t>52</a:t>
            </a:fld>
            <a:endParaRPr lang="en-US" altLang="en-US" sz="1300">
              <a:latin typeface="Times New Roman" pitchFamily="18" charset="0"/>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8CB2F58-F0D4-4519-97DD-8BFE03A942C4}" type="slidenum">
              <a:rPr lang="en-US" altLang="en-US" sz="1300">
                <a:latin typeface="Times New Roman" pitchFamily="18" charset="0"/>
              </a:rPr>
              <a:pPr/>
              <a:t>53</a:t>
            </a:fld>
            <a:endParaRPr lang="en-US" altLang="en-US" sz="1300">
              <a:latin typeface="Times New Roman" pitchFamily="18" charset="0"/>
            </a:endParaRPr>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87BCEC5-02C0-4BD0-A05B-849A86B0B603}" type="slidenum">
              <a:rPr lang="en-US" altLang="en-US" sz="1300">
                <a:latin typeface="Times New Roman" pitchFamily="18" charset="0"/>
              </a:rPr>
              <a:pPr/>
              <a:t>54</a:t>
            </a:fld>
            <a:endParaRPr lang="en-US" altLang="en-US" sz="1300">
              <a:latin typeface="Times New Roman" pitchFamily="18" charset="0"/>
            </a:endParaRPr>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CE126BB-54E0-4985-8D3B-2E0DC43F11B7}" type="slidenum">
              <a:rPr lang="en-US" altLang="en-US" sz="1300">
                <a:latin typeface="Times New Roman" pitchFamily="18" charset="0"/>
              </a:rPr>
              <a:pPr/>
              <a:t>10</a:t>
            </a:fld>
            <a:endParaRPr lang="en-US" altLang="en-US" sz="1300">
              <a:latin typeface="Times New Roman" pitchFamily="18" charset="0"/>
            </a:endParaRPr>
          </a:p>
        </p:txBody>
      </p:sp>
      <p:sp>
        <p:nvSpPr>
          <p:cNvPr id="210947" name="Rectangle 2"/>
          <p:cNvSpPr>
            <a:spLocks noGrp="1" noRot="1" noChangeAspect="1" noChangeArrowheads="1" noTextEdit="1"/>
          </p:cNvSpPr>
          <p:nvPr>
            <p:ph type="sldImg"/>
          </p:nvPr>
        </p:nvSpPr>
        <p:spPr>
          <a:xfrm>
            <a:off x="1258888" y="720725"/>
            <a:ext cx="4800600" cy="3600450"/>
          </a:xfrm>
          <a:ln/>
        </p:spPr>
      </p:sp>
      <p:sp>
        <p:nvSpPr>
          <p:cNvPr id="2109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F920D1D-9923-4FA0-9CB0-F229FF75507C}" type="slidenum">
              <a:rPr lang="en-US" altLang="en-US" sz="1300">
                <a:latin typeface="Times New Roman" pitchFamily="18" charset="0"/>
              </a:rPr>
              <a:pPr/>
              <a:t>55</a:t>
            </a:fld>
            <a:endParaRPr lang="en-US" altLang="en-US" sz="1300">
              <a:latin typeface="Times New Roman" pitchFamily="18" charset="0"/>
            </a:endParaRPr>
          </a:p>
        </p:txBody>
      </p:sp>
      <p:sp>
        <p:nvSpPr>
          <p:cNvPr id="257027" name="Rectangle 2"/>
          <p:cNvSpPr>
            <a:spLocks noGrp="1" noRot="1" noChangeAspect="1" noChangeArrowheads="1" noTextEdit="1"/>
          </p:cNvSpPr>
          <p:nvPr>
            <p:ph type="sldImg"/>
          </p:nvPr>
        </p:nvSpPr>
        <p:spPr>
          <a:ln/>
        </p:spPr>
      </p:sp>
      <p:sp>
        <p:nvSpPr>
          <p:cNvPr id="2570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C7564B2-2255-4155-BAB1-B7846E3B4352}" type="slidenum">
              <a:rPr lang="en-US" altLang="en-US" sz="1300">
                <a:latin typeface="Times New Roman" pitchFamily="18" charset="0"/>
              </a:rPr>
              <a:pPr/>
              <a:t>56</a:t>
            </a:fld>
            <a:endParaRPr lang="en-US" altLang="en-US" sz="1300">
              <a:latin typeface="Times New Roman" pitchFamily="18" charset="0"/>
            </a:endParaRPr>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7E153B4-492E-4C7C-9AC3-E943B8A65CEF}" type="slidenum">
              <a:rPr lang="en-US" altLang="en-US" sz="1300">
                <a:latin typeface="Times New Roman" pitchFamily="18" charset="0"/>
              </a:rPr>
              <a:pPr/>
              <a:t>57</a:t>
            </a:fld>
            <a:endParaRPr lang="en-US" altLang="en-US" sz="1300">
              <a:latin typeface="Times New Roman" pitchFamily="18" charset="0"/>
            </a:endParaRPr>
          </a:p>
        </p:txBody>
      </p:sp>
      <p:sp>
        <p:nvSpPr>
          <p:cNvPr id="259075" name="Rectangle 2"/>
          <p:cNvSpPr>
            <a:spLocks noGrp="1" noRot="1" noChangeAspect="1" noChangeArrowheads="1" noTextEdit="1"/>
          </p:cNvSpPr>
          <p:nvPr>
            <p:ph type="sldImg"/>
          </p:nvPr>
        </p:nvSpPr>
        <p:spPr>
          <a:ln/>
        </p:spPr>
      </p:sp>
      <p:sp>
        <p:nvSpPr>
          <p:cNvPr id="2590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1AF79B4-E9AA-4145-843B-76473EE65B85}" type="slidenum">
              <a:rPr lang="en-US" altLang="en-US" sz="1300">
                <a:latin typeface="Times New Roman" pitchFamily="18" charset="0"/>
              </a:rPr>
              <a:pPr/>
              <a:t>58</a:t>
            </a:fld>
            <a:endParaRPr lang="en-US" altLang="en-US" sz="1300">
              <a:latin typeface="Times New Roman" pitchFamily="18"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9328A9E-06DF-4440-ADE3-ED0069BAC15D}" type="slidenum">
              <a:rPr lang="en-US" altLang="en-US" sz="1300">
                <a:latin typeface="Times New Roman" pitchFamily="18" charset="0"/>
              </a:rPr>
              <a:pPr/>
              <a:t>59</a:t>
            </a:fld>
            <a:endParaRPr lang="en-US" altLang="en-US" sz="1300">
              <a:latin typeface="Times New Roman" pitchFamily="18" charset="0"/>
            </a:endParaRPr>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72074F1-6778-447A-A71C-B30349CDDE23}" type="slidenum">
              <a:rPr lang="en-US" altLang="en-US" sz="1300">
                <a:latin typeface="Times New Roman" pitchFamily="18" charset="0"/>
              </a:rPr>
              <a:pPr/>
              <a:t>60</a:t>
            </a:fld>
            <a:endParaRPr lang="en-US" altLang="en-US" sz="1300">
              <a:latin typeface="Times New Roman" pitchFamily="18" charset="0"/>
            </a:endParaRPr>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04FA554-666B-4972-A65F-BC941EA7CFDE}" type="slidenum">
              <a:rPr lang="en-US" altLang="en-US" sz="1300">
                <a:latin typeface="Times New Roman" pitchFamily="18" charset="0"/>
              </a:rPr>
              <a:pPr/>
              <a:t>61</a:t>
            </a:fld>
            <a:endParaRPr lang="en-US" altLang="en-US" sz="1300">
              <a:latin typeface="Times New Roman" pitchFamily="18" charset="0"/>
            </a:endParaRPr>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654121-CE1B-4292-B81B-69D509CA0793}" type="slidenum">
              <a:rPr lang="en-US" altLang="en-US" sz="1300">
                <a:latin typeface="Times New Roman" pitchFamily="18" charset="0"/>
              </a:rPr>
              <a:pPr/>
              <a:t>62</a:t>
            </a:fld>
            <a:endParaRPr lang="en-US" altLang="en-US" sz="1300">
              <a:latin typeface="Times New Roman" pitchFamily="18" charset="0"/>
            </a:endParaRPr>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F4D7A97-2FB5-4C47-BC32-2408BC6E7CFC}" type="slidenum">
              <a:rPr lang="en-US" altLang="en-US" sz="1300">
                <a:latin typeface="Times New Roman" pitchFamily="18" charset="0"/>
              </a:rPr>
              <a:pPr/>
              <a:t>63</a:t>
            </a:fld>
            <a:endParaRPr lang="en-US" altLang="en-US" sz="1300">
              <a:latin typeface="Times New Roman" pitchFamily="18" charset="0"/>
            </a:endParaRPr>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CE299DD-90A8-418E-A055-41080BB73E34}" type="slidenum">
              <a:rPr lang="en-US" altLang="en-US" sz="1300">
                <a:latin typeface="Times New Roman" pitchFamily="18" charset="0"/>
              </a:rPr>
              <a:pPr/>
              <a:t>64</a:t>
            </a:fld>
            <a:endParaRPr lang="en-US" altLang="en-US" sz="1300">
              <a:latin typeface="Times New Roman" pitchFamily="18" charset="0"/>
            </a:endParaRPr>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192F762-257E-407E-AC31-A40CD6B36A31}" type="slidenum">
              <a:rPr lang="en-US" altLang="en-US" sz="1300">
                <a:latin typeface="Times New Roman" pitchFamily="18" charset="0"/>
              </a:rPr>
              <a:pPr/>
              <a:t>11</a:t>
            </a:fld>
            <a:endParaRPr lang="en-US" altLang="en-US" sz="1300">
              <a:latin typeface="Times New Roman" pitchFamily="18" charset="0"/>
            </a:endParaRPr>
          </a:p>
        </p:txBody>
      </p:sp>
      <p:sp>
        <p:nvSpPr>
          <p:cNvPr id="211971" name="Rectangle 2"/>
          <p:cNvSpPr>
            <a:spLocks noGrp="1" noRot="1" noChangeAspect="1" noChangeArrowheads="1" noTextEdit="1"/>
          </p:cNvSpPr>
          <p:nvPr>
            <p:ph type="sldImg"/>
          </p:nvPr>
        </p:nvSpPr>
        <p:spPr>
          <a:xfrm>
            <a:off x="1258888" y="720725"/>
            <a:ext cx="4800600" cy="3600450"/>
          </a:xfrm>
          <a:ln/>
        </p:spPr>
      </p:sp>
      <p:sp>
        <p:nvSpPr>
          <p:cNvPr id="2119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3C3041A-7BCA-4E10-AA4E-EE31EE1EFFB2}" type="slidenum">
              <a:rPr lang="en-US" altLang="en-US" sz="1300">
                <a:latin typeface="Times New Roman" pitchFamily="18" charset="0"/>
              </a:rPr>
              <a:pPr/>
              <a:t>65</a:t>
            </a:fld>
            <a:endParaRPr lang="en-US" altLang="en-US" sz="1300">
              <a:latin typeface="Times New Roman" pitchFamily="18" charset="0"/>
            </a:endParaRPr>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C33876E-F75F-4CF4-B811-8692ADF6EA6C}" type="slidenum">
              <a:rPr lang="en-US" altLang="en-US" sz="1300">
                <a:latin typeface="Times New Roman" pitchFamily="18" charset="0"/>
              </a:rPr>
              <a:pPr/>
              <a:t>66</a:t>
            </a:fld>
            <a:endParaRPr lang="en-US" altLang="en-US" sz="1300">
              <a:latin typeface="Times New Roman" pitchFamily="18" charset="0"/>
            </a:endParaRPr>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D4372AF-3114-4974-82E0-E452EE24AC2C}" type="slidenum">
              <a:rPr lang="en-US" altLang="en-US" sz="1300">
                <a:latin typeface="Times New Roman" pitchFamily="18" charset="0"/>
              </a:rPr>
              <a:pPr/>
              <a:t>67</a:t>
            </a:fld>
            <a:endParaRPr lang="en-US" altLang="en-US" sz="1300">
              <a:latin typeface="Times New Roman" pitchFamily="18" charset="0"/>
            </a:endParaRPr>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30151E5-895F-4EF2-94F8-6DA076C4CCC1}" type="slidenum">
              <a:rPr lang="en-US" altLang="en-US" sz="1300">
                <a:latin typeface="Times New Roman" pitchFamily="18" charset="0"/>
              </a:rPr>
              <a:pPr/>
              <a:t>68</a:t>
            </a:fld>
            <a:endParaRPr lang="en-US" altLang="en-US" sz="1300">
              <a:latin typeface="Times New Roman" pitchFamily="18" charset="0"/>
            </a:endParaRPr>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6F3AD04-D8E8-4E93-ABAF-DC8B5AD1493E}" type="slidenum">
              <a:rPr lang="en-US" altLang="en-US" sz="1300">
                <a:latin typeface="Times New Roman" pitchFamily="18" charset="0"/>
              </a:rPr>
              <a:pPr/>
              <a:t>69</a:t>
            </a:fld>
            <a:endParaRPr lang="en-US" altLang="en-US" sz="1300">
              <a:latin typeface="Times New Roman"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4DEAD21-BCCC-4C73-94E0-8EF9607A16E8}" type="slidenum">
              <a:rPr lang="en-US" altLang="en-US" sz="1300">
                <a:latin typeface="Times New Roman" pitchFamily="18" charset="0"/>
              </a:rPr>
              <a:pPr/>
              <a:t>70</a:t>
            </a:fld>
            <a:endParaRPr lang="en-US" altLang="en-US" sz="1300">
              <a:latin typeface="Times New Roman" pitchFamily="18" charset="0"/>
            </a:endParaRPr>
          </a:p>
        </p:txBody>
      </p:sp>
      <p:sp>
        <p:nvSpPr>
          <p:cNvPr id="272387" name="Rectangle 2"/>
          <p:cNvSpPr>
            <a:spLocks noGrp="1" noRot="1" noChangeAspect="1" noChangeArrowheads="1" noTextEdit="1"/>
          </p:cNvSpPr>
          <p:nvPr>
            <p:ph type="sldImg"/>
          </p:nvPr>
        </p:nvSpPr>
        <p:spPr>
          <a:ln/>
        </p:spPr>
      </p:sp>
      <p:sp>
        <p:nvSpPr>
          <p:cNvPr id="2723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B2F4239-2806-4E05-B0BA-D44A73C4DB5E}" type="slidenum">
              <a:rPr lang="en-US" altLang="en-US" sz="1300">
                <a:latin typeface="Times New Roman" pitchFamily="18" charset="0"/>
              </a:rPr>
              <a:pPr/>
              <a:t>71</a:t>
            </a:fld>
            <a:endParaRPr lang="en-US" altLang="en-US" sz="1300">
              <a:latin typeface="Times New Roman" pitchFamily="18"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D087702-5BBA-4E5A-BFA6-8A68597EDA23}" type="slidenum">
              <a:rPr lang="en-US" altLang="en-US" sz="1300">
                <a:latin typeface="Times New Roman" pitchFamily="18" charset="0"/>
              </a:rPr>
              <a:pPr/>
              <a:t>72</a:t>
            </a:fld>
            <a:endParaRPr lang="en-US" altLang="en-US" sz="1300">
              <a:latin typeface="Times New Roman" pitchFamily="18" charset="0"/>
            </a:endParaRPr>
          </a:p>
        </p:txBody>
      </p:sp>
      <p:sp>
        <p:nvSpPr>
          <p:cNvPr id="274435" name="Rectangle 2"/>
          <p:cNvSpPr>
            <a:spLocks noGrp="1" noRot="1" noChangeAspect="1" noChangeArrowheads="1" noTextEdit="1"/>
          </p:cNvSpPr>
          <p:nvPr>
            <p:ph type="sldImg"/>
          </p:nvPr>
        </p:nvSpPr>
        <p:spPr>
          <a:ln/>
        </p:spPr>
      </p:sp>
      <p:sp>
        <p:nvSpPr>
          <p:cNvPr id="2744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DA87255-6D47-4D98-9B17-50C6D4BFD1A4}" type="slidenum">
              <a:rPr lang="en-US" altLang="en-US" sz="1300">
                <a:latin typeface="Times New Roman" pitchFamily="18" charset="0"/>
              </a:rPr>
              <a:pPr/>
              <a:t>73</a:t>
            </a:fld>
            <a:endParaRPr lang="en-US" altLang="en-US" sz="1300">
              <a:latin typeface="Times New Roman" pitchFamily="18" charset="0"/>
            </a:endParaRPr>
          </a:p>
        </p:txBody>
      </p:sp>
      <p:sp>
        <p:nvSpPr>
          <p:cNvPr id="275459" name="Rectangle 2"/>
          <p:cNvSpPr>
            <a:spLocks noGrp="1" noRot="1" noChangeAspect="1" noChangeArrowheads="1" noTextEdit="1"/>
          </p:cNvSpPr>
          <p:nvPr>
            <p:ph type="sldImg"/>
          </p:nvPr>
        </p:nvSpPr>
        <p:spPr>
          <a:ln/>
        </p:spPr>
      </p:sp>
      <p:sp>
        <p:nvSpPr>
          <p:cNvPr id="2754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5073847-D458-4A0B-A40A-E18750E94510}" type="slidenum">
              <a:rPr lang="en-US" altLang="en-US" sz="1300">
                <a:latin typeface="Times New Roman" pitchFamily="18" charset="0"/>
              </a:rPr>
              <a:pPr/>
              <a:t>74</a:t>
            </a:fld>
            <a:endParaRPr lang="en-US" altLang="en-US" sz="1300">
              <a:latin typeface="Times New Roman" pitchFamily="18" charset="0"/>
            </a:endParaRPr>
          </a:p>
        </p:txBody>
      </p:sp>
      <p:sp>
        <p:nvSpPr>
          <p:cNvPr id="276483" name="Rectangle 2"/>
          <p:cNvSpPr>
            <a:spLocks noGrp="1" noRot="1" noChangeAspect="1" noChangeArrowheads="1" noTextEdit="1"/>
          </p:cNvSpPr>
          <p:nvPr>
            <p:ph type="sldImg"/>
          </p:nvPr>
        </p:nvSpPr>
        <p:spPr>
          <a:ln/>
        </p:spPr>
      </p:sp>
      <p:sp>
        <p:nvSpPr>
          <p:cNvPr id="2764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9DECC36-7244-4C3B-B485-9AF61FD181D8}" type="slidenum">
              <a:rPr lang="en-US" altLang="en-US" sz="1300">
                <a:latin typeface="Times New Roman" pitchFamily="18" charset="0"/>
              </a:rPr>
              <a:pPr/>
              <a:t>12</a:t>
            </a:fld>
            <a:endParaRPr lang="en-US" altLang="en-US" sz="1300">
              <a:latin typeface="Times New Roman" pitchFamily="18" charset="0"/>
            </a:endParaRPr>
          </a:p>
        </p:txBody>
      </p:sp>
      <p:sp>
        <p:nvSpPr>
          <p:cNvPr id="212995" name="Rectangle 2"/>
          <p:cNvSpPr>
            <a:spLocks noGrp="1" noRot="1" noChangeAspect="1" noChangeArrowheads="1" noTextEdit="1"/>
          </p:cNvSpPr>
          <p:nvPr>
            <p:ph type="sldImg"/>
          </p:nvPr>
        </p:nvSpPr>
        <p:spPr>
          <a:xfrm>
            <a:off x="1258888" y="720725"/>
            <a:ext cx="4800600" cy="3600450"/>
          </a:xfrm>
          <a:ln/>
        </p:spPr>
      </p:sp>
      <p:sp>
        <p:nvSpPr>
          <p:cNvPr id="2129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CD82F69-1C47-4A67-8ED2-3AF5DA7A25C2}" type="slidenum">
              <a:rPr lang="en-US" altLang="en-US" sz="1300">
                <a:latin typeface="Times New Roman" pitchFamily="18" charset="0"/>
              </a:rPr>
              <a:pPr/>
              <a:t>75</a:t>
            </a:fld>
            <a:endParaRPr lang="en-US" altLang="en-US" sz="1300">
              <a:latin typeface="Times New Roman" pitchFamily="18" charset="0"/>
            </a:endParaRPr>
          </a:p>
        </p:txBody>
      </p:sp>
      <p:sp>
        <p:nvSpPr>
          <p:cNvPr id="277507" name="Rectangle 2"/>
          <p:cNvSpPr>
            <a:spLocks noGrp="1" noRot="1" noChangeAspect="1" noChangeArrowheads="1" noTextEdit="1"/>
          </p:cNvSpPr>
          <p:nvPr>
            <p:ph type="sldImg"/>
          </p:nvPr>
        </p:nvSpPr>
        <p:spPr>
          <a:ln/>
        </p:spPr>
      </p:sp>
      <p:sp>
        <p:nvSpPr>
          <p:cNvPr id="2775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112CD8B-ECB2-4AFD-B503-DE5A46A26616}" type="slidenum">
              <a:rPr lang="en-US" altLang="en-US" sz="1300">
                <a:latin typeface="Times New Roman" pitchFamily="18" charset="0"/>
              </a:rPr>
              <a:pPr/>
              <a:t>76</a:t>
            </a:fld>
            <a:endParaRPr lang="en-US" altLang="en-US" sz="1300">
              <a:latin typeface="Times New Roman" pitchFamily="18" charset="0"/>
            </a:endParaRPr>
          </a:p>
        </p:txBody>
      </p:sp>
      <p:sp>
        <p:nvSpPr>
          <p:cNvPr id="278531" name="Rectangle 2"/>
          <p:cNvSpPr>
            <a:spLocks noGrp="1" noRot="1" noChangeAspect="1" noChangeArrowheads="1" noTextEdit="1"/>
          </p:cNvSpPr>
          <p:nvPr>
            <p:ph type="sldImg"/>
          </p:nvPr>
        </p:nvSpPr>
        <p:spPr>
          <a:ln/>
        </p:spPr>
      </p:sp>
      <p:sp>
        <p:nvSpPr>
          <p:cNvPr id="2785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D90AACB-C02B-4C16-9A80-737C9FA2D109}" type="slidenum">
              <a:rPr lang="en-US" altLang="en-US" sz="1300">
                <a:latin typeface="Times New Roman" pitchFamily="18" charset="0"/>
              </a:rPr>
              <a:pPr/>
              <a:t>77</a:t>
            </a:fld>
            <a:endParaRPr lang="en-US" altLang="en-US" sz="1300">
              <a:latin typeface="Times New Roman" pitchFamily="18" charset="0"/>
            </a:endParaRPr>
          </a:p>
        </p:txBody>
      </p:sp>
      <p:sp>
        <p:nvSpPr>
          <p:cNvPr id="279555" name="Rectangle 2"/>
          <p:cNvSpPr>
            <a:spLocks noGrp="1" noRot="1" noChangeAspect="1" noChangeArrowheads="1" noTextEdit="1"/>
          </p:cNvSpPr>
          <p:nvPr>
            <p:ph type="sldImg"/>
          </p:nvPr>
        </p:nvSpPr>
        <p:spPr>
          <a:ln/>
        </p:spPr>
      </p:sp>
      <p:sp>
        <p:nvSpPr>
          <p:cNvPr id="2795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3B94B97-D1F1-4C48-AEBA-E34FB5A1D4DC}" type="slidenum">
              <a:rPr lang="en-US" altLang="en-US" sz="1300">
                <a:latin typeface="Times New Roman" pitchFamily="18" charset="0"/>
              </a:rPr>
              <a:pPr/>
              <a:t>78</a:t>
            </a:fld>
            <a:endParaRPr lang="en-US" altLang="en-US" sz="1300">
              <a:latin typeface="Times New Roman" pitchFamily="18" charset="0"/>
            </a:endParaRPr>
          </a:p>
        </p:txBody>
      </p:sp>
      <p:sp>
        <p:nvSpPr>
          <p:cNvPr id="280579" name="Rectangle 2"/>
          <p:cNvSpPr>
            <a:spLocks noGrp="1" noRot="1" noChangeAspect="1" noChangeArrowheads="1" noTextEdit="1"/>
          </p:cNvSpPr>
          <p:nvPr>
            <p:ph type="sldImg"/>
          </p:nvPr>
        </p:nvSpPr>
        <p:spPr>
          <a:ln/>
        </p:spPr>
      </p:sp>
      <p:sp>
        <p:nvSpPr>
          <p:cNvPr id="2805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92D017C-74FE-484B-B90F-F2F0CD235005}" type="slidenum">
              <a:rPr lang="en-US" altLang="en-US" sz="1300">
                <a:latin typeface="Times New Roman" pitchFamily="18" charset="0"/>
              </a:rPr>
              <a:pPr/>
              <a:t>79</a:t>
            </a:fld>
            <a:endParaRPr lang="en-US" altLang="en-US" sz="1300">
              <a:latin typeface="Times New Roman" pitchFamily="18" charset="0"/>
            </a:endParaRPr>
          </a:p>
        </p:txBody>
      </p:sp>
      <p:sp>
        <p:nvSpPr>
          <p:cNvPr id="281603" name="Rectangle 2"/>
          <p:cNvSpPr>
            <a:spLocks noGrp="1" noRot="1" noChangeAspect="1" noChangeArrowheads="1" noTextEdit="1"/>
          </p:cNvSpPr>
          <p:nvPr>
            <p:ph type="sldImg"/>
          </p:nvPr>
        </p:nvSpPr>
        <p:spPr>
          <a:ln/>
        </p:spPr>
      </p:sp>
      <p:sp>
        <p:nvSpPr>
          <p:cNvPr id="2816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198DAA1-99E1-4237-861A-FFF325BF1024}" type="slidenum">
              <a:rPr lang="en-US" altLang="en-US" sz="1300">
                <a:latin typeface="Times New Roman" pitchFamily="18" charset="0"/>
              </a:rPr>
              <a:pPr/>
              <a:t>80</a:t>
            </a:fld>
            <a:endParaRPr lang="en-US" altLang="en-US" sz="1300">
              <a:latin typeface="Times New Roman" pitchFamily="18" charset="0"/>
            </a:endParaRPr>
          </a:p>
        </p:txBody>
      </p:sp>
      <p:sp>
        <p:nvSpPr>
          <p:cNvPr id="282627" name="Rectangle 2"/>
          <p:cNvSpPr>
            <a:spLocks noGrp="1" noRot="1" noChangeAspect="1" noChangeArrowheads="1" noTextEdit="1"/>
          </p:cNvSpPr>
          <p:nvPr>
            <p:ph type="sldImg"/>
          </p:nvPr>
        </p:nvSpPr>
        <p:spPr>
          <a:ln/>
        </p:spPr>
      </p:sp>
      <p:sp>
        <p:nvSpPr>
          <p:cNvPr id="2826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3BCFEBA-051B-4BA6-BA6F-FBBACEC45AF0}" type="slidenum">
              <a:rPr lang="en-US" altLang="en-US" sz="1300">
                <a:latin typeface="Times New Roman" pitchFamily="18" charset="0"/>
              </a:rPr>
              <a:pPr/>
              <a:t>81</a:t>
            </a:fld>
            <a:endParaRPr lang="en-US" altLang="en-US" sz="1300">
              <a:latin typeface="Times New Roman" pitchFamily="18" charset="0"/>
            </a:endParaRPr>
          </a:p>
        </p:txBody>
      </p:sp>
      <p:sp>
        <p:nvSpPr>
          <p:cNvPr id="283651" name="Rectangle 2"/>
          <p:cNvSpPr>
            <a:spLocks noGrp="1" noRot="1" noChangeAspect="1" noChangeArrowheads="1" noTextEdit="1"/>
          </p:cNvSpPr>
          <p:nvPr>
            <p:ph type="sldImg"/>
          </p:nvPr>
        </p:nvSpPr>
        <p:spPr>
          <a:ln/>
        </p:spPr>
      </p:sp>
      <p:sp>
        <p:nvSpPr>
          <p:cNvPr id="2836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D7B4CF5-945B-4E57-9A51-15F0646B3D83}" type="slidenum">
              <a:rPr lang="en-US" altLang="en-US" sz="1300">
                <a:latin typeface="Times New Roman" pitchFamily="18" charset="0"/>
              </a:rPr>
              <a:pPr/>
              <a:t>82</a:t>
            </a:fld>
            <a:endParaRPr lang="en-US" altLang="en-US" sz="1300">
              <a:latin typeface="Times New Roman" pitchFamily="18" charset="0"/>
            </a:endParaRPr>
          </a:p>
        </p:txBody>
      </p:sp>
      <p:sp>
        <p:nvSpPr>
          <p:cNvPr id="284675" name="Rectangle 2"/>
          <p:cNvSpPr>
            <a:spLocks noGrp="1" noRot="1" noChangeAspect="1" noChangeArrowheads="1" noTextEdit="1"/>
          </p:cNvSpPr>
          <p:nvPr>
            <p:ph type="sldImg"/>
          </p:nvPr>
        </p:nvSpPr>
        <p:spPr>
          <a:ln/>
        </p:spPr>
      </p:sp>
      <p:sp>
        <p:nvSpPr>
          <p:cNvPr id="2846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258468E-1C85-4D7F-A9A8-E75FC1B58B8E}" type="slidenum">
              <a:rPr lang="en-US" altLang="en-US" sz="1300">
                <a:latin typeface="Times New Roman" pitchFamily="18" charset="0"/>
              </a:rPr>
              <a:pPr/>
              <a:t>83</a:t>
            </a:fld>
            <a:endParaRPr lang="en-US" altLang="en-US" sz="1300">
              <a:latin typeface="Times New Roman" pitchFamily="18" charset="0"/>
            </a:endParaRPr>
          </a:p>
        </p:txBody>
      </p:sp>
      <p:sp>
        <p:nvSpPr>
          <p:cNvPr id="285699" name="Rectangle 2"/>
          <p:cNvSpPr>
            <a:spLocks noGrp="1" noRot="1" noChangeAspect="1" noChangeArrowheads="1" noTextEdit="1"/>
          </p:cNvSpPr>
          <p:nvPr>
            <p:ph type="sldImg"/>
          </p:nvPr>
        </p:nvSpPr>
        <p:spPr>
          <a:ln/>
        </p:spPr>
      </p:sp>
      <p:sp>
        <p:nvSpPr>
          <p:cNvPr id="2857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7CB50D1-4F4A-441E-A32A-8E161D39EAC8}" type="slidenum">
              <a:rPr lang="en-US" altLang="en-US" sz="1300">
                <a:latin typeface="Times New Roman" pitchFamily="18" charset="0"/>
              </a:rPr>
              <a:pPr/>
              <a:t>84</a:t>
            </a:fld>
            <a:endParaRPr lang="en-US" altLang="en-US" sz="1300">
              <a:latin typeface="Times New Roman" pitchFamily="18" charset="0"/>
            </a:endParaRPr>
          </a:p>
        </p:txBody>
      </p:sp>
      <p:sp>
        <p:nvSpPr>
          <p:cNvPr id="286723" name="Rectangle 2"/>
          <p:cNvSpPr>
            <a:spLocks noGrp="1" noRot="1" noChangeAspect="1" noChangeArrowheads="1" noTextEdit="1"/>
          </p:cNvSpPr>
          <p:nvPr>
            <p:ph type="sldImg"/>
          </p:nvPr>
        </p:nvSpPr>
        <p:spPr>
          <a:ln/>
        </p:spPr>
      </p:sp>
      <p:sp>
        <p:nvSpPr>
          <p:cNvPr id="2867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99A6EAB-4250-4867-91F5-0A28FE2764BE}" type="slidenum">
              <a:rPr lang="en-US" altLang="en-US" sz="1300">
                <a:latin typeface="Times New Roman" pitchFamily="18" charset="0"/>
              </a:rPr>
              <a:pPr/>
              <a:t>13</a:t>
            </a:fld>
            <a:endParaRPr lang="en-US" altLang="en-US" sz="1300">
              <a:latin typeface="Times New Roman" pitchFamily="18" charset="0"/>
            </a:endParaRPr>
          </a:p>
        </p:txBody>
      </p:sp>
      <p:sp>
        <p:nvSpPr>
          <p:cNvPr id="214019" name="Rectangle 2"/>
          <p:cNvSpPr>
            <a:spLocks noGrp="1" noRot="1" noChangeAspect="1" noChangeArrowheads="1" noTextEdit="1"/>
          </p:cNvSpPr>
          <p:nvPr>
            <p:ph type="sldImg"/>
          </p:nvPr>
        </p:nvSpPr>
        <p:spPr>
          <a:xfrm>
            <a:off x="1258888" y="720725"/>
            <a:ext cx="4800600" cy="3600450"/>
          </a:xfrm>
          <a:ln/>
        </p:spPr>
      </p:sp>
      <p:sp>
        <p:nvSpPr>
          <p:cNvPr id="2140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6FA00AD-C38B-457B-AA4E-06B5F0199D5E}" type="slidenum">
              <a:rPr lang="en-US" altLang="en-US" sz="1300">
                <a:latin typeface="Times New Roman" pitchFamily="18" charset="0"/>
              </a:rPr>
              <a:pPr/>
              <a:t>85</a:t>
            </a:fld>
            <a:endParaRPr lang="en-US" altLang="en-US" sz="1300">
              <a:latin typeface="Times New Roman" pitchFamily="18" charset="0"/>
            </a:endParaRPr>
          </a:p>
        </p:txBody>
      </p:sp>
      <p:sp>
        <p:nvSpPr>
          <p:cNvPr id="287747" name="Rectangle 2"/>
          <p:cNvSpPr>
            <a:spLocks noGrp="1" noRot="1" noChangeAspect="1" noChangeArrowheads="1" noTextEdit="1"/>
          </p:cNvSpPr>
          <p:nvPr>
            <p:ph type="sldImg"/>
          </p:nvPr>
        </p:nvSpPr>
        <p:spPr>
          <a:ln/>
        </p:spPr>
      </p:sp>
      <p:sp>
        <p:nvSpPr>
          <p:cNvPr id="2877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BF2EB2A-6EE5-4E7D-8F45-19360A759C72}" type="slidenum">
              <a:rPr lang="en-US" altLang="en-US" sz="1300">
                <a:latin typeface="Times New Roman" pitchFamily="18" charset="0"/>
              </a:rPr>
              <a:pPr/>
              <a:t>86</a:t>
            </a:fld>
            <a:endParaRPr lang="en-US" altLang="en-US" sz="1300">
              <a:latin typeface="Times New Roman" pitchFamily="18" charset="0"/>
            </a:endParaRPr>
          </a:p>
        </p:txBody>
      </p:sp>
      <p:sp>
        <p:nvSpPr>
          <p:cNvPr id="288771" name="Rectangle 2"/>
          <p:cNvSpPr>
            <a:spLocks noGrp="1" noRot="1" noChangeAspect="1" noChangeArrowheads="1" noTextEdit="1"/>
          </p:cNvSpPr>
          <p:nvPr>
            <p:ph type="sldImg"/>
          </p:nvPr>
        </p:nvSpPr>
        <p:spPr>
          <a:ln/>
        </p:spPr>
      </p:sp>
      <p:sp>
        <p:nvSpPr>
          <p:cNvPr id="2887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C34BCF5-D99B-4036-B192-17581C329459}" type="slidenum">
              <a:rPr lang="en-US" altLang="en-US" sz="1300">
                <a:latin typeface="Times New Roman" pitchFamily="18" charset="0"/>
              </a:rPr>
              <a:pPr/>
              <a:t>87</a:t>
            </a:fld>
            <a:endParaRPr lang="en-US" altLang="en-US" sz="1300">
              <a:latin typeface="Times New Roman" pitchFamily="18" charset="0"/>
            </a:endParaRPr>
          </a:p>
        </p:txBody>
      </p:sp>
      <p:sp>
        <p:nvSpPr>
          <p:cNvPr id="289795" name="Rectangle 2"/>
          <p:cNvSpPr>
            <a:spLocks noGrp="1" noRot="1" noChangeAspect="1" noChangeArrowheads="1" noTextEdit="1"/>
          </p:cNvSpPr>
          <p:nvPr>
            <p:ph type="sldImg"/>
          </p:nvPr>
        </p:nvSpPr>
        <p:spPr>
          <a:ln/>
        </p:spPr>
      </p:sp>
      <p:sp>
        <p:nvSpPr>
          <p:cNvPr id="2897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A7B7EAE-ED5E-47D3-A4AB-7C91EE2482E1}" type="slidenum">
              <a:rPr lang="en-US" altLang="en-US" sz="1300">
                <a:latin typeface="Times New Roman" pitchFamily="18" charset="0"/>
              </a:rPr>
              <a:pPr/>
              <a:t>88</a:t>
            </a:fld>
            <a:endParaRPr lang="en-US" altLang="en-US" sz="1300">
              <a:latin typeface="Times New Roman" pitchFamily="18" charset="0"/>
            </a:endParaRPr>
          </a:p>
        </p:txBody>
      </p:sp>
      <p:sp>
        <p:nvSpPr>
          <p:cNvPr id="290819" name="Rectangle 2"/>
          <p:cNvSpPr>
            <a:spLocks noGrp="1" noRot="1" noChangeAspect="1" noChangeArrowheads="1" noTextEdit="1"/>
          </p:cNvSpPr>
          <p:nvPr>
            <p:ph type="sldImg"/>
          </p:nvPr>
        </p:nvSpPr>
        <p:spPr>
          <a:ln/>
        </p:spPr>
      </p:sp>
      <p:sp>
        <p:nvSpPr>
          <p:cNvPr id="2908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66D24E1-14A0-498C-A4F3-B9903287725E}" type="slidenum">
              <a:rPr lang="en-US" altLang="en-US" sz="1300">
                <a:latin typeface="Times New Roman" pitchFamily="18" charset="0"/>
              </a:rPr>
              <a:pPr/>
              <a:t>89</a:t>
            </a:fld>
            <a:endParaRPr lang="en-US" altLang="en-US" sz="1300">
              <a:latin typeface="Times New Roman" pitchFamily="18" charset="0"/>
            </a:endParaRPr>
          </a:p>
        </p:txBody>
      </p:sp>
      <p:sp>
        <p:nvSpPr>
          <p:cNvPr id="291843" name="Rectangle 2"/>
          <p:cNvSpPr>
            <a:spLocks noGrp="1" noRot="1" noChangeAspect="1" noChangeArrowheads="1" noTextEdit="1"/>
          </p:cNvSpPr>
          <p:nvPr>
            <p:ph type="sldImg"/>
          </p:nvPr>
        </p:nvSpPr>
        <p:spPr>
          <a:ln/>
        </p:spPr>
      </p:sp>
      <p:sp>
        <p:nvSpPr>
          <p:cNvPr id="2918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26A8056-1CB8-4435-A7C4-391412AA4233}" type="slidenum">
              <a:rPr lang="en-US" altLang="en-US" sz="1300">
                <a:latin typeface="Times New Roman" pitchFamily="18" charset="0"/>
              </a:rPr>
              <a:pPr/>
              <a:t>90</a:t>
            </a:fld>
            <a:endParaRPr lang="en-US" altLang="en-US" sz="1300">
              <a:latin typeface="Times New Roman" pitchFamily="18" charset="0"/>
            </a:endParaRPr>
          </a:p>
        </p:txBody>
      </p:sp>
      <p:sp>
        <p:nvSpPr>
          <p:cNvPr id="292867" name="Rectangle 2"/>
          <p:cNvSpPr>
            <a:spLocks noGrp="1" noRot="1" noChangeAspect="1" noChangeArrowheads="1" noTextEdit="1"/>
          </p:cNvSpPr>
          <p:nvPr>
            <p:ph type="sldImg"/>
          </p:nvPr>
        </p:nvSpPr>
        <p:spPr>
          <a:ln/>
        </p:spPr>
      </p:sp>
      <p:sp>
        <p:nvSpPr>
          <p:cNvPr id="2928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0536D63-216D-4846-B591-838A4194465B}" type="slidenum">
              <a:rPr lang="en-US" altLang="en-US" sz="1300">
                <a:latin typeface="Times New Roman" pitchFamily="18" charset="0"/>
              </a:rPr>
              <a:pPr/>
              <a:t>91</a:t>
            </a:fld>
            <a:endParaRPr lang="en-US" altLang="en-US" sz="1300">
              <a:latin typeface="Times New Roman" pitchFamily="18" charset="0"/>
            </a:endParaRPr>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92456AE-4AA0-4D80-B07B-5619F3087662}" type="slidenum">
              <a:rPr lang="en-US" altLang="en-US" sz="1300">
                <a:latin typeface="Times New Roman" pitchFamily="18" charset="0"/>
              </a:rPr>
              <a:pPr/>
              <a:t>92</a:t>
            </a:fld>
            <a:endParaRPr lang="en-US" altLang="en-US" sz="1300">
              <a:latin typeface="Times New Roman" pitchFamily="18" charset="0"/>
            </a:endParaRPr>
          </a:p>
        </p:txBody>
      </p:sp>
      <p:sp>
        <p:nvSpPr>
          <p:cNvPr id="294915" name="Rectangle 2"/>
          <p:cNvSpPr>
            <a:spLocks noGrp="1" noRot="1" noChangeAspect="1" noChangeArrowheads="1" noTextEdit="1"/>
          </p:cNvSpPr>
          <p:nvPr>
            <p:ph type="sldImg"/>
          </p:nvPr>
        </p:nvSpPr>
        <p:spPr>
          <a:ln/>
        </p:spPr>
      </p:sp>
      <p:sp>
        <p:nvSpPr>
          <p:cNvPr id="2949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243BA8-AEDE-4B31-955C-CE276F62322B}" type="slidenum">
              <a:rPr lang="en-US" altLang="en-US" sz="1300">
                <a:latin typeface="Times New Roman" pitchFamily="18" charset="0"/>
              </a:rPr>
              <a:pPr/>
              <a:t>93</a:t>
            </a:fld>
            <a:endParaRPr lang="en-US" altLang="en-US" sz="1300">
              <a:latin typeface="Times New Roman" pitchFamily="18" charset="0"/>
            </a:endParaRPr>
          </a:p>
        </p:txBody>
      </p:sp>
      <p:sp>
        <p:nvSpPr>
          <p:cNvPr id="295939" name="Rectangle 2"/>
          <p:cNvSpPr>
            <a:spLocks noGrp="1" noRot="1" noChangeAspect="1" noChangeArrowheads="1" noTextEdit="1"/>
          </p:cNvSpPr>
          <p:nvPr>
            <p:ph type="sldImg"/>
          </p:nvPr>
        </p:nvSpPr>
        <p:spPr>
          <a:ln/>
        </p:spPr>
      </p:sp>
      <p:sp>
        <p:nvSpPr>
          <p:cNvPr id="2959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1BC63A1-9A0B-45D8-A3CA-A72D59D43648}" type="slidenum">
              <a:rPr lang="en-US" altLang="en-US" sz="1300">
                <a:latin typeface="Times New Roman" pitchFamily="18" charset="0"/>
              </a:rPr>
              <a:pPr/>
              <a:t>94</a:t>
            </a:fld>
            <a:endParaRPr lang="en-US" altLang="en-US" sz="1300">
              <a:latin typeface="Times New Roman" pitchFamily="18" charset="0"/>
            </a:endParaRPr>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B706C91-DA92-40CC-90C7-2A0562B57B5E}" type="slidenum">
              <a:rPr lang="en-US" altLang="en-US" sz="1300">
                <a:latin typeface="Times New Roman" pitchFamily="18" charset="0"/>
              </a:rPr>
              <a:pPr/>
              <a:t>14</a:t>
            </a:fld>
            <a:endParaRPr lang="en-US" altLang="en-US" sz="1300">
              <a:latin typeface="Times New Roman" pitchFamily="18" charset="0"/>
            </a:endParaRPr>
          </a:p>
        </p:txBody>
      </p:sp>
      <p:sp>
        <p:nvSpPr>
          <p:cNvPr id="215043" name="Rectangle 2"/>
          <p:cNvSpPr>
            <a:spLocks noGrp="1" noRot="1" noChangeAspect="1" noChangeArrowheads="1" noTextEdit="1"/>
          </p:cNvSpPr>
          <p:nvPr>
            <p:ph type="sldImg"/>
          </p:nvPr>
        </p:nvSpPr>
        <p:spPr>
          <a:xfrm>
            <a:off x="1258888" y="720725"/>
            <a:ext cx="4800600" cy="3600450"/>
          </a:xfrm>
          <a:ln/>
        </p:spPr>
      </p:sp>
      <p:sp>
        <p:nvSpPr>
          <p:cNvPr id="2150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5D9B891-AFBB-4DD3-A97F-E51E91BF817E}" type="slidenum">
              <a:rPr lang="en-US" altLang="en-US" sz="1300">
                <a:latin typeface="Times New Roman" pitchFamily="18" charset="0"/>
              </a:rPr>
              <a:pPr/>
              <a:t>95</a:t>
            </a:fld>
            <a:endParaRPr lang="en-US" altLang="en-US" sz="1300">
              <a:latin typeface="Times New Roman" pitchFamily="18" charset="0"/>
            </a:endParaRPr>
          </a:p>
        </p:txBody>
      </p:sp>
      <p:sp>
        <p:nvSpPr>
          <p:cNvPr id="297987" name="Rectangle 2"/>
          <p:cNvSpPr>
            <a:spLocks noGrp="1" noRot="1" noChangeAspect="1" noChangeArrowheads="1" noTextEdit="1"/>
          </p:cNvSpPr>
          <p:nvPr>
            <p:ph type="sldImg"/>
          </p:nvPr>
        </p:nvSpPr>
        <p:spPr>
          <a:ln/>
        </p:spPr>
      </p:sp>
      <p:sp>
        <p:nvSpPr>
          <p:cNvPr id="2979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7E226DD-1A14-4CE7-B0D8-EBAA8104F481}" type="slidenum">
              <a:rPr lang="en-US" altLang="en-US" sz="1300">
                <a:latin typeface="Times New Roman" pitchFamily="18" charset="0"/>
              </a:rPr>
              <a:pPr/>
              <a:t>96</a:t>
            </a:fld>
            <a:endParaRPr lang="en-US" altLang="en-US" sz="1300">
              <a:latin typeface="Times New Roman" pitchFamily="18" charset="0"/>
            </a:endParaRPr>
          </a:p>
        </p:txBody>
      </p:sp>
      <p:sp>
        <p:nvSpPr>
          <p:cNvPr id="299011" name="Rectangle 2"/>
          <p:cNvSpPr>
            <a:spLocks noGrp="1" noRot="1" noChangeAspect="1" noChangeArrowheads="1" noTextEdit="1"/>
          </p:cNvSpPr>
          <p:nvPr>
            <p:ph type="sldImg"/>
          </p:nvPr>
        </p:nvSpPr>
        <p:spPr>
          <a:ln/>
        </p:spPr>
      </p:sp>
      <p:sp>
        <p:nvSpPr>
          <p:cNvPr id="2990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35B5A0A-3125-4D0E-A391-EE83A47F5123}" type="slidenum">
              <a:rPr lang="en-US" altLang="en-US" sz="1300">
                <a:latin typeface="Times New Roman" pitchFamily="18" charset="0"/>
              </a:rPr>
              <a:pPr/>
              <a:t>97</a:t>
            </a:fld>
            <a:endParaRPr lang="en-US" altLang="en-US" sz="1300">
              <a:latin typeface="Times New Roman" pitchFamily="18" charset="0"/>
            </a:endParaRPr>
          </a:p>
        </p:txBody>
      </p:sp>
      <p:sp>
        <p:nvSpPr>
          <p:cNvPr id="300035" name="Rectangle 2"/>
          <p:cNvSpPr>
            <a:spLocks noGrp="1" noRot="1" noChangeAspect="1" noChangeArrowheads="1" noTextEdit="1"/>
          </p:cNvSpPr>
          <p:nvPr>
            <p:ph type="sldImg"/>
          </p:nvPr>
        </p:nvSpPr>
        <p:spPr>
          <a:ln/>
        </p:spPr>
      </p:sp>
      <p:sp>
        <p:nvSpPr>
          <p:cNvPr id="3000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B7E5C82-C118-4062-A5CE-81856EC350D8}" type="slidenum">
              <a:rPr lang="en-US" altLang="en-US" sz="1300">
                <a:latin typeface="Times New Roman" pitchFamily="18" charset="0"/>
              </a:rPr>
              <a:pPr/>
              <a:t>98</a:t>
            </a:fld>
            <a:endParaRPr lang="en-US" altLang="en-US" sz="1300">
              <a:latin typeface="Times New Roman" pitchFamily="18" charset="0"/>
            </a:endParaRPr>
          </a:p>
        </p:txBody>
      </p:sp>
      <p:sp>
        <p:nvSpPr>
          <p:cNvPr id="301059" name="Rectangle 2"/>
          <p:cNvSpPr>
            <a:spLocks noGrp="1" noRot="1" noChangeAspect="1" noChangeArrowheads="1" noTextEdit="1"/>
          </p:cNvSpPr>
          <p:nvPr>
            <p:ph type="sldImg"/>
          </p:nvPr>
        </p:nvSpPr>
        <p:spPr>
          <a:ln/>
        </p:spPr>
      </p:sp>
      <p:sp>
        <p:nvSpPr>
          <p:cNvPr id="3010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F49578F-B007-4628-875C-F2950DC89E54}" type="slidenum">
              <a:rPr lang="en-US" altLang="en-US" sz="1300">
                <a:latin typeface="Times New Roman" pitchFamily="18" charset="0"/>
              </a:rPr>
              <a:pPr/>
              <a:t>99</a:t>
            </a:fld>
            <a:endParaRPr lang="en-US" altLang="en-US" sz="1300">
              <a:latin typeface="Times New Roman" pitchFamily="18" charset="0"/>
            </a:endParaRPr>
          </a:p>
        </p:txBody>
      </p:sp>
      <p:sp>
        <p:nvSpPr>
          <p:cNvPr id="302083" name="Rectangle 2"/>
          <p:cNvSpPr>
            <a:spLocks noGrp="1" noRot="1" noChangeAspect="1" noChangeArrowheads="1" noTextEdit="1"/>
          </p:cNvSpPr>
          <p:nvPr>
            <p:ph type="sldImg"/>
          </p:nvPr>
        </p:nvSpPr>
        <p:spPr>
          <a:ln/>
        </p:spPr>
      </p:sp>
      <p:sp>
        <p:nvSpPr>
          <p:cNvPr id="3020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0684B49-71A7-4FA0-B908-7595ACA4E408}" type="slidenum">
              <a:rPr lang="en-US" altLang="en-US" sz="1300">
                <a:latin typeface="Times New Roman" pitchFamily="18" charset="0"/>
              </a:rPr>
              <a:pPr/>
              <a:t>100</a:t>
            </a:fld>
            <a:endParaRPr lang="en-US" altLang="en-US" sz="1300">
              <a:latin typeface="Times New Roman" pitchFamily="18" charset="0"/>
            </a:endParaRPr>
          </a:p>
        </p:txBody>
      </p:sp>
      <p:sp>
        <p:nvSpPr>
          <p:cNvPr id="303107" name="Rectangle 2"/>
          <p:cNvSpPr>
            <a:spLocks noGrp="1" noRot="1" noChangeAspect="1" noChangeArrowheads="1" noTextEdit="1"/>
          </p:cNvSpPr>
          <p:nvPr>
            <p:ph type="sldImg"/>
          </p:nvPr>
        </p:nvSpPr>
        <p:spPr>
          <a:ln/>
        </p:spPr>
      </p:sp>
      <p:sp>
        <p:nvSpPr>
          <p:cNvPr id="3031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D340555-1CC7-4288-941C-7979FB54DD54}" type="slidenum">
              <a:rPr lang="en-US" altLang="en-US" sz="1300">
                <a:latin typeface="Times New Roman" pitchFamily="18" charset="0"/>
              </a:rPr>
              <a:pPr/>
              <a:t>101</a:t>
            </a:fld>
            <a:endParaRPr lang="en-US" altLang="en-US" sz="1300">
              <a:latin typeface="Times New Roman" pitchFamily="18" charset="0"/>
            </a:endParaRPr>
          </a:p>
        </p:txBody>
      </p:sp>
      <p:sp>
        <p:nvSpPr>
          <p:cNvPr id="304131" name="Rectangle 2"/>
          <p:cNvSpPr>
            <a:spLocks noGrp="1" noRot="1" noChangeAspect="1" noChangeArrowheads="1" noTextEdit="1"/>
          </p:cNvSpPr>
          <p:nvPr>
            <p:ph type="sldImg"/>
          </p:nvPr>
        </p:nvSpPr>
        <p:spPr>
          <a:ln/>
        </p:spPr>
      </p:sp>
      <p:sp>
        <p:nvSpPr>
          <p:cNvPr id="3041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E868427-1F36-4460-90F4-911CDD56346B}" type="slidenum">
              <a:rPr lang="en-US" altLang="en-US" sz="1300">
                <a:latin typeface="Times New Roman" pitchFamily="18" charset="0"/>
              </a:rPr>
              <a:pPr/>
              <a:t>102</a:t>
            </a:fld>
            <a:endParaRPr lang="en-US" altLang="en-US" sz="1300">
              <a:latin typeface="Times New Roman" pitchFamily="18" charset="0"/>
            </a:endParaRPr>
          </a:p>
        </p:txBody>
      </p:sp>
      <p:sp>
        <p:nvSpPr>
          <p:cNvPr id="305155" name="Rectangle 2"/>
          <p:cNvSpPr>
            <a:spLocks noGrp="1" noRot="1" noChangeAspect="1" noChangeArrowheads="1" noTextEdit="1"/>
          </p:cNvSpPr>
          <p:nvPr>
            <p:ph type="sldImg"/>
          </p:nvPr>
        </p:nvSpPr>
        <p:spPr>
          <a:ln/>
        </p:spPr>
      </p:sp>
      <p:sp>
        <p:nvSpPr>
          <p:cNvPr id="3051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AB17F3A-301F-4504-942D-4C7D5BBA7EB6}" type="slidenum">
              <a:rPr lang="en-US" altLang="en-US" sz="1300">
                <a:latin typeface="Times New Roman" pitchFamily="18" charset="0"/>
              </a:rPr>
              <a:pPr/>
              <a:t>103</a:t>
            </a:fld>
            <a:endParaRPr lang="en-US" altLang="en-US" sz="1300">
              <a:latin typeface="Times New Roman" pitchFamily="18" charset="0"/>
            </a:endParaRPr>
          </a:p>
        </p:txBody>
      </p:sp>
      <p:sp>
        <p:nvSpPr>
          <p:cNvPr id="306179" name="Rectangle 2"/>
          <p:cNvSpPr>
            <a:spLocks noGrp="1" noRot="1" noChangeAspect="1" noChangeArrowheads="1" noTextEdit="1"/>
          </p:cNvSpPr>
          <p:nvPr>
            <p:ph type="sldImg"/>
          </p:nvPr>
        </p:nvSpPr>
        <p:spPr>
          <a:ln/>
        </p:spPr>
      </p:sp>
      <p:sp>
        <p:nvSpPr>
          <p:cNvPr id="3061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49B6097-3280-4406-9917-C43DCE5D7146}" type="slidenum">
              <a:rPr lang="en-US" altLang="en-US" sz="1300">
                <a:latin typeface="Times New Roman" pitchFamily="18" charset="0"/>
              </a:rPr>
              <a:pPr/>
              <a:t>104</a:t>
            </a:fld>
            <a:endParaRPr lang="en-US" altLang="en-US" sz="1300">
              <a:latin typeface="Times New Roman" pitchFamily="18" charset="0"/>
            </a:endParaRPr>
          </a:p>
        </p:txBody>
      </p:sp>
      <p:sp>
        <p:nvSpPr>
          <p:cNvPr id="307203" name="Rectangle 2"/>
          <p:cNvSpPr>
            <a:spLocks noGrp="1" noRot="1" noChangeAspect="1" noChangeArrowheads="1" noTextEdit="1"/>
          </p:cNvSpPr>
          <p:nvPr>
            <p:ph type="sldImg"/>
          </p:nvPr>
        </p:nvSpPr>
        <p:spPr>
          <a:ln/>
        </p:spPr>
      </p:sp>
      <p:sp>
        <p:nvSpPr>
          <p:cNvPr id="3072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D092AC4-60B0-4261-8EA1-B2B51889AD62}" type="slidenum">
              <a:rPr lang="en-US" altLang="en-US"/>
              <a:pPr>
                <a:defRPr/>
              </a:pPr>
              <a:t>‹#›</a:t>
            </a:fld>
            <a:endParaRPr lang="en-US" altLang="en-US"/>
          </a:p>
        </p:txBody>
      </p:sp>
    </p:spTree>
    <p:extLst>
      <p:ext uri="{BB962C8B-B14F-4D97-AF65-F5344CB8AC3E}">
        <p14:creationId xmlns:p14="http://schemas.microsoft.com/office/powerpoint/2010/main" val="266904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D9DE131-D4AF-4667-9540-55C8E65FA855}" type="slidenum">
              <a:rPr lang="en-US" altLang="en-US"/>
              <a:pPr>
                <a:defRPr/>
              </a:pPr>
              <a:t>‹#›</a:t>
            </a:fld>
            <a:endParaRPr lang="en-US" altLang="en-US"/>
          </a:p>
        </p:txBody>
      </p:sp>
    </p:spTree>
    <p:extLst>
      <p:ext uri="{BB962C8B-B14F-4D97-AF65-F5344CB8AC3E}">
        <p14:creationId xmlns:p14="http://schemas.microsoft.com/office/powerpoint/2010/main" val="411555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B0BDE0B-5724-432D-980D-6242B4B8C5ED}" type="slidenum">
              <a:rPr lang="en-US" altLang="en-US"/>
              <a:pPr>
                <a:defRPr/>
              </a:pPr>
              <a:t>‹#›</a:t>
            </a:fld>
            <a:endParaRPr lang="en-US" altLang="en-US"/>
          </a:p>
        </p:txBody>
      </p:sp>
    </p:spTree>
    <p:extLst>
      <p:ext uri="{BB962C8B-B14F-4D97-AF65-F5344CB8AC3E}">
        <p14:creationId xmlns:p14="http://schemas.microsoft.com/office/powerpoint/2010/main" val="3735814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F2605AC-E9F1-460D-A453-572BEBE8CDFE}" type="slidenum">
              <a:rPr lang="en-US" altLang="en-US"/>
              <a:pPr>
                <a:defRPr/>
              </a:pPr>
              <a:t>‹#›</a:t>
            </a:fld>
            <a:endParaRPr lang="en-US" altLang="en-US"/>
          </a:p>
        </p:txBody>
      </p:sp>
    </p:spTree>
    <p:extLst>
      <p:ext uri="{BB962C8B-B14F-4D97-AF65-F5344CB8AC3E}">
        <p14:creationId xmlns:p14="http://schemas.microsoft.com/office/powerpoint/2010/main" val="3870079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D765FC2-24B8-4D1B-86A6-77FF252D14D4}" type="slidenum">
              <a:rPr lang="en-US" altLang="en-US"/>
              <a:pPr>
                <a:defRPr/>
              </a:pPr>
              <a:t>‹#›</a:t>
            </a:fld>
            <a:endParaRPr lang="en-US" altLang="en-US"/>
          </a:p>
        </p:txBody>
      </p:sp>
    </p:spTree>
    <p:extLst>
      <p:ext uri="{BB962C8B-B14F-4D97-AF65-F5344CB8AC3E}">
        <p14:creationId xmlns:p14="http://schemas.microsoft.com/office/powerpoint/2010/main" val="33601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9C05C59-651B-491E-9ECE-B7F58DF53C9F}" type="slidenum">
              <a:rPr lang="en-US" altLang="en-US"/>
              <a:pPr>
                <a:defRPr/>
              </a:pPr>
              <a:t>‹#›</a:t>
            </a:fld>
            <a:endParaRPr lang="en-US" altLang="en-US"/>
          </a:p>
        </p:txBody>
      </p:sp>
    </p:spTree>
    <p:extLst>
      <p:ext uri="{BB962C8B-B14F-4D97-AF65-F5344CB8AC3E}">
        <p14:creationId xmlns:p14="http://schemas.microsoft.com/office/powerpoint/2010/main" val="1774830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B3C4B0CE-BCD9-416F-99F4-304F7E21C36C}" type="slidenum">
              <a:rPr lang="en-US" altLang="en-US"/>
              <a:pPr>
                <a:defRPr/>
              </a:pPr>
              <a:t>‹#›</a:t>
            </a:fld>
            <a:endParaRPr lang="en-US" altLang="en-US"/>
          </a:p>
        </p:txBody>
      </p:sp>
    </p:spTree>
    <p:extLst>
      <p:ext uri="{BB962C8B-B14F-4D97-AF65-F5344CB8AC3E}">
        <p14:creationId xmlns:p14="http://schemas.microsoft.com/office/powerpoint/2010/main" val="621250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D7AE7F4F-63CC-4479-836F-C1716951E780}" type="slidenum">
              <a:rPr lang="en-US" altLang="en-US"/>
              <a:pPr>
                <a:defRPr/>
              </a:pPr>
              <a:t>‹#›</a:t>
            </a:fld>
            <a:endParaRPr lang="en-US" altLang="en-US"/>
          </a:p>
        </p:txBody>
      </p:sp>
    </p:spTree>
    <p:extLst>
      <p:ext uri="{BB962C8B-B14F-4D97-AF65-F5344CB8AC3E}">
        <p14:creationId xmlns:p14="http://schemas.microsoft.com/office/powerpoint/2010/main" val="4184929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995D399-0685-48EF-8F88-80DBBB7078D1}" type="slidenum">
              <a:rPr lang="en-US" altLang="en-US"/>
              <a:pPr>
                <a:defRPr/>
              </a:pPr>
              <a:t>‹#›</a:t>
            </a:fld>
            <a:endParaRPr lang="en-US" altLang="en-US"/>
          </a:p>
        </p:txBody>
      </p:sp>
    </p:spTree>
    <p:extLst>
      <p:ext uri="{BB962C8B-B14F-4D97-AF65-F5344CB8AC3E}">
        <p14:creationId xmlns:p14="http://schemas.microsoft.com/office/powerpoint/2010/main" val="3431376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998F1F1-CF8A-4565-81E0-9448E5063756}" type="slidenum">
              <a:rPr lang="en-US" altLang="en-US"/>
              <a:pPr>
                <a:defRPr/>
              </a:pPr>
              <a:t>‹#›</a:t>
            </a:fld>
            <a:endParaRPr lang="en-US" altLang="en-US"/>
          </a:p>
        </p:txBody>
      </p:sp>
    </p:spTree>
    <p:extLst>
      <p:ext uri="{BB962C8B-B14F-4D97-AF65-F5344CB8AC3E}">
        <p14:creationId xmlns:p14="http://schemas.microsoft.com/office/powerpoint/2010/main" val="353819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497CD6F-351A-4E9D-84C2-3492A53A0ABD}" type="slidenum">
              <a:rPr lang="en-US" altLang="en-US"/>
              <a:pPr>
                <a:defRPr/>
              </a:pPr>
              <a:t>‹#›</a:t>
            </a:fld>
            <a:endParaRPr lang="en-US" altLang="en-US"/>
          </a:p>
        </p:txBody>
      </p:sp>
    </p:spTree>
    <p:extLst>
      <p:ext uri="{BB962C8B-B14F-4D97-AF65-F5344CB8AC3E}">
        <p14:creationId xmlns:p14="http://schemas.microsoft.com/office/powerpoint/2010/main" val="250822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800000"/>
            </a:gs>
            <a:gs pos="50000">
              <a:srgbClr val="CC3300"/>
            </a:gs>
            <a:gs pos="100000">
              <a:srgbClr val="800000"/>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41913B33-BDAC-40B9-A4E8-EF57B9BD1725}"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ctrTitle"/>
          </p:nvPr>
        </p:nvSpPr>
        <p:spPr>
          <a:xfrm>
            <a:off x="685800" y="2286000"/>
            <a:ext cx="7772400" cy="1143000"/>
          </a:xfrm>
        </p:spPr>
        <p:txBody>
          <a:bodyPr/>
          <a:lstStyle/>
          <a:p>
            <a:pPr>
              <a:defRPr/>
            </a:pPr>
            <a:r>
              <a:rPr lang="en-US" altLang="en-US" sz="5400" smtClean="0">
                <a:solidFill>
                  <a:srgbClr val="FFFF00"/>
                </a:solidFill>
                <a:effectLst>
                  <a:outerShdw blurRad="38100" dist="38100" dir="2700000" algn="tl">
                    <a:srgbClr val="000000"/>
                  </a:outerShdw>
                </a:effectLst>
                <a:latin typeface="Arial" charset="0"/>
              </a:rPr>
              <a:t>Overview of the Bible</a:t>
            </a:r>
            <a:endParaRPr lang="en-US" altLang="en-US" sz="5400" smtClean="0">
              <a:effectLst>
                <a:outerShdw blurRad="38100" dist="38100" dir="2700000" algn="tl">
                  <a:srgbClr val="000000"/>
                </a:outerShdw>
              </a:effectLst>
              <a:latin typeface="Arial" charset="0"/>
            </a:endParaRPr>
          </a:p>
        </p:txBody>
      </p:sp>
      <p:sp>
        <p:nvSpPr>
          <p:cNvPr id="479235" name="Rectangle 3"/>
          <p:cNvSpPr>
            <a:spLocks noGrp="1" noChangeArrowheads="1"/>
          </p:cNvSpPr>
          <p:nvPr>
            <p:ph type="subTitle" idx="1"/>
          </p:nvPr>
        </p:nvSpPr>
        <p:spPr>
          <a:xfrm>
            <a:off x="1371600" y="3886200"/>
            <a:ext cx="6400800" cy="2667000"/>
          </a:xfrm>
        </p:spPr>
        <p:txBody>
          <a:bodyPr/>
          <a:lstStyle/>
          <a:p>
            <a:pPr>
              <a:defRPr/>
            </a:pPr>
            <a:r>
              <a:rPr lang="en-US" altLang="en-US" sz="3600" smtClean="0">
                <a:effectLst>
                  <a:outerShdw blurRad="38100" dist="38100" dir="2700000" algn="tl">
                    <a:srgbClr val="000000"/>
                  </a:outerShdw>
                </a:effectLst>
              </a:rPr>
              <a:t>New Testament</a:t>
            </a:r>
          </a:p>
          <a:p>
            <a:pPr>
              <a:defRPr/>
            </a:pPr>
            <a:r>
              <a:rPr lang="en-US" altLang="en-US" sz="2400" smtClean="0">
                <a:effectLst>
                  <a:outerShdw blurRad="38100" dist="38100" dir="2700000" algn="tl">
                    <a:srgbClr val="000000"/>
                  </a:outerShdw>
                </a:effectLst>
              </a:rPr>
              <a:t>Part 2</a:t>
            </a:r>
          </a:p>
          <a:p>
            <a:pPr>
              <a:defRPr/>
            </a:pPr>
            <a:endParaRPr lang="en-US" altLang="en-US" sz="2400" smtClean="0"/>
          </a:p>
          <a:p>
            <a:pPr>
              <a:defRPr/>
            </a:pPr>
            <a:r>
              <a:rPr lang="en-US" altLang="en-US" sz="1000" smtClean="0">
                <a:effectLst>
                  <a:outerShdw blurRad="38100" dist="38100" dir="2700000" algn="tl">
                    <a:srgbClr val="000000"/>
                  </a:outerShdw>
                </a:effectLst>
              </a:rPr>
              <a:t>By David Dann</a:t>
            </a:r>
          </a:p>
          <a:p>
            <a:pPr>
              <a:defRPr/>
            </a:pPr>
            <a:endParaRPr lang="en-US" altLang="en-US" sz="1000" smtClean="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2546"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92547"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defRP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492548"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25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6253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45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6457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p:txBody>
      </p:sp>
      <p:sp>
        <p:nvSpPr>
          <p:cNvPr id="105476" name="Rectangle 4"/>
          <p:cNvSpPr>
            <a:spLocks noChangeArrowheads="1"/>
          </p:cNvSpPr>
          <p:nvPr/>
        </p:nvSpPr>
        <p:spPr bwMode="auto">
          <a:xfrm>
            <a:off x="1371600" y="2667000"/>
            <a:ext cx="67818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the chief priests, the scribes, and the elders of the people assembled at the palace of the high priest, who was called Caiaphas, and plotted to take Jesus by trickery and kill Him” (Matthew 26:3-4).</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66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6662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4157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a:p>
            <a:pPr>
              <a:spcBef>
                <a:spcPct val="25000"/>
              </a:spcBef>
              <a:defRPr/>
            </a:pPr>
            <a:r>
              <a:rPr lang="en-US" altLang="en-US" smtClean="0">
                <a:effectLst>
                  <a:outerShdw blurRad="38100" dist="38100" dir="2700000" algn="tl">
                    <a:srgbClr val="000000"/>
                  </a:outerShdw>
                </a:effectLst>
                <a:latin typeface="Arial" charset="0"/>
              </a:rPr>
              <a:t>Judas becomes involved in the plan.</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6867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a:p>
            <a:pPr>
              <a:spcBef>
                <a:spcPct val="25000"/>
              </a:spcBef>
              <a:defRPr/>
            </a:pPr>
            <a:r>
              <a:rPr lang="en-US" altLang="en-US" smtClean="0">
                <a:effectLst>
                  <a:outerShdw blurRad="38100" dist="38100" dir="2700000" algn="tl">
                    <a:srgbClr val="000000"/>
                  </a:outerShdw>
                </a:effectLst>
                <a:latin typeface="Arial" charset="0"/>
              </a:rPr>
              <a:t>Judas becomes involved in the plan.</a:t>
            </a:r>
          </a:p>
        </p:txBody>
      </p:sp>
      <p:sp>
        <p:nvSpPr>
          <p:cNvPr id="108548" name="Rectangle 4"/>
          <p:cNvSpPr>
            <a:spLocks noChangeArrowheads="1"/>
          </p:cNvSpPr>
          <p:nvPr/>
        </p:nvSpPr>
        <p:spPr bwMode="auto">
          <a:xfrm>
            <a:off x="1371600" y="3124200"/>
            <a:ext cx="67818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one of the twelve, called Judas Iscariot, went to the chief priests and said, ‘What are you willing to give me if I deliver Him to you?’ And they counted out to him thirty pieces of silver. So from that time he sought opportunity to </a:t>
            </a:r>
          </a:p>
          <a:p>
            <a:pPr algn="ctr"/>
            <a:r>
              <a:rPr lang="en-US" altLang="en-US" sz="2800" i="1">
                <a:solidFill>
                  <a:schemeClr val="bg2"/>
                </a:solidFill>
              </a:rPr>
              <a:t>betray Him” (Matthew 26:14-16).</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7072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a:p>
            <a:pPr>
              <a:spcBef>
                <a:spcPct val="25000"/>
              </a:spcBef>
              <a:defRPr/>
            </a:pPr>
            <a:r>
              <a:rPr lang="en-US" altLang="en-US" smtClean="0">
                <a:effectLst>
                  <a:outerShdw blurRad="38100" dist="38100" dir="2700000" algn="tl">
                    <a:srgbClr val="000000"/>
                  </a:outerShdw>
                </a:effectLst>
                <a:latin typeface="Arial" charset="0"/>
              </a:rPr>
              <a:t>Judas becomes involved in the plan.</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4177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a:p>
            <a:pPr>
              <a:spcBef>
                <a:spcPct val="25000"/>
              </a:spcBef>
              <a:defRPr/>
            </a:pPr>
            <a:r>
              <a:rPr lang="en-US" altLang="en-US" smtClean="0">
                <a:effectLst>
                  <a:outerShdw blurRad="38100" dist="38100" dir="2700000" algn="tl">
                    <a:srgbClr val="000000"/>
                  </a:outerShdw>
                </a:effectLst>
                <a:latin typeface="Arial" charset="0"/>
              </a:rPr>
              <a:t>Judas becomes involved in the plan.</a:t>
            </a:r>
          </a:p>
          <a:p>
            <a:pPr lvl="1">
              <a:spcBef>
                <a:spcPct val="25000"/>
              </a:spcBef>
              <a:defRPr/>
            </a:pPr>
            <a:r>
              <a:rPr lang="en-US" altLang="en-US" smtClean="0">
                <a:solidFill>
                  <a:schemeClr val="tx2"/>
                </a:solidFill>
                <a:effectLst>
                  <a:outerShdw blurRad="38100" dist="38100" dir="2700000" algn="tl">
                    <a:srgbClr val="000000"/>
                  </a:outerShdw>
                </a:effectLst>
                <a:latin typeface="Arial" charset="0"/>
              </a:rPr>
              <a:t>Judas was one of the twelve apostles of Jesus.</a:t>
            </a:r>
          </a:p>
          <a:p>
            <a:pPr lvl="1">
              <a:spcBef>
                <a:spcPct val="25000"/>
              </a:spcBef>
              <a:buFontTx/>
              <a:buNone/>
              <a:defRPr/>
            </a:pPr>
            <a:endParaRPr lang="en-US" altLang="en-US" smtClean="0">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Plot To Kill Jesus</a:t>
            </a:r>
            <a:endParaRPr lang="en-US" altLang="en-US" sz="4800" smtClean="0"/>
          </a:p>
        </p:txBody>
      </p:sp>
      <p:sp>
        <p:nvSpPr>
          <p:cNvPr id="67277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devised a plan to kill Jesus.</a:t>
            </a:r>
          </a:p>
          <a:p>
            <a:pPr>
              <a:spcBef>
                <a:spcPct val="25000"/>
              </a:spcBef>
              <a:defRPr/>
            </a:pPr>
            <a:r>
              <a:rPr lang="en-US" altLang="en-US" smtClean="0">
                <a:effectLst>
                  <a:outerShdw blurRad="38100" dist="38100" dir="2700000" algn="tl">
                    <a:srgbClr val="000000"/>
                  </a:outerShdw>
                </a:effectLst>
                <a:latin typeface="Arial" charset="0"/>
              </a:rPr>
              <a:t>Judas becomes involved in the plan.</a:t>
            </a:r>
          </a:p>
          <a:p>
            <a:pPr lvl="1">
              <a:spcBef>
                <a:spcPct val="25000"/>
              </a:spcBef>
              <a:defRPr/>
            </a:pPr>
            <a:r>
              <a:rPr lang="en-US" altLang="en-US" smtClean="0">
                <a:solidFill>
                  <a:schemeClr val="tx2"/>
                </a:solidFill>
                <a:effectLst>
                  <a:outerShdw blurRad="38100" dist="38100" dir="2700000" algn="tl">
                    <a:srgbClr val="000000"/>
                  </a:outerShdw>
                </a:effectLst>
                <a:latin typeface="Arial" charset="0"/>
              </a:rPr>
              <a:t>Judas was one of the twelve apostles of Jesus.</a:t>
            </a:r>
          </a:p>
          <a:p>
            <a:pPr lvl="1">
              <a:spcBef>
                <a:spcPct val="25000"/>
              </a:spcBef>
              <a:defRPr/>
            </a:pPr>
            <a:r>
              <a:rPr lang="en-US" altLang="en-US" smtClean="0">
                <a:solidFill>
                  <a:schemeClr val="tx2"/>
                </a:solidFill>
                <a:effectLst>
                  <a:outerShdw blurRad="38100" dist="38100" dir="2700000" algn="tl">
                    <a:srgbClr val="000000"/>
                  </a:outerShdw>
                </a:effectLst>
                <a:latin typeface="Arial" charset="0"/>
              </a:rPr>
              <a:t>But he chose to turn against Jesus for money.</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4594"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94595"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494596"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494597"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494598" name="Rectangle 6"/>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74819"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68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76867"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p:txBody>
      </p:sp>
      <p:sp>
        <p:nvSpPr>
          <p:cNvPr id="114692" name="Rectangle 4"/>
          <p:cNvSpPr>
            <a:spLocks noChangeArrowheads="1"/>
          </p:cNvSpPr>
          <p:nvPr/>
        </p:nvSpPr>
        <p:spPr bwMode="auto">
          <a:xfrm>
            <a:off x="1066800" y="2514600"/>
            <a:ext cx="7239000" cy="3962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as they were eating Jesus took bread, blessed it and broke it, and gave it to the disciples and said, ‘Take, eat; this is My body.’ Then He took the cup, and gave thanks, and gave it to them, saying, ‘Drink from it, all of you. For this is My blood of the new covenant, which is shed for many for the remission of sins’” (Matthew 26:26-28).</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89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78915"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421891"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unleavened bread is symbolic of his body, which would be offered as a sacrifice for sin.</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80963"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unleavened bread is symbolic of his body, which would be offered as a sacrifice for sin.</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fruit of the vine (grape juice) is symbolic of his blood, which would be shed for the remission (forgiveness) of sins.</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30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83011"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unleavened bread is symbolic of his body, which would be offered as a sacrifice for sin.</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fruit of the vine (grape juice) is symbolic of his blood, which would be shed for the remission (forgiveness) of sins.</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He would bring about a New Covenant between God and man.</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50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Lord’s Supper</a:t>
            </a:r>
            <a:endParaRPr lang="en-US" altLang="en-US" sz="4800" smtClean="0"/>
          </a:p>
        </p:txBody>
      </p:sp>
      <p:sp>
        <p:nvSpPr>
          <p:cNvPr id="685059" name="Rectangle 3"/>
          <p:cNvSpPr>
            <a:spLocks noGrp="1" noChangeArrowheads="1"/>
          </p:cNvSpPr>
          <p:nvPr>
            <p:ph type="body" idx="1"/>
          </p:nvPr>
        </p:nvSpPr>
        <p:spPr>
          <a:xfrm>
            <a:off x="685800" y="1371600"/>
            <a:ext cx="8229600" cy="5486400"/>
          </a:xfrm>
        </p:spPr>
        <p:txBody>
          <a:bodyPr/>
          <a:lstStyle/>
          <a:p>
            <a:pPr>
              <a:lnSpc>
                <a:spcPct val="90000"/>
              </a:lnSpc>
              <a:spcBef>
                <a:spcPct val="25000"/>
              </a:spcBef>
              <a:defRPr/>
            </a:pPr>
            <a:r>
              <a:rPr lang="en-US" altLang="en-US" smtClean="0">
                <a:effectLst>
                  <a:outerShdw blurRad="38100" dist="38100" dir="2700000" algn="tl">
                    <a:srgbClr val="000000"/>
                  </a:outerShdw>
                </a:effectLst>
                <a:latin typeface="Arial" charset="0"/>
              </a:rPr>
              <a:t>Jesus explained the Lord’s Supper to his apostles before his death.</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unleavened bread is symbolic of his body, which would be offered as a sacrifice for sin.</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The fruit of the vine (grape juice) is symbolic of his blood, which would be shed for the remission (forgiveness) of sins.</a:t>
            </a:r>
          </a:p>
          <a:p>
            <a:pPr lvl="1">
              <a:lnSpc>
                <a:spcPct val="90000"/>
              </a:lnSpc>
              <a:spcBef>
                <a:spcPct val="10000"/>
              </a:spcBef>
              <a:defRPr/>
            </a:pPr>
            <a:r>
              <a:rPr lang="en-US" altLang="en-US" smtClean="0">
                <a:solidFill>
                  <a:schemeClr val="tx2"/>
                </a:solidFill>
                <a:effectLst>
                  <a:outerShdw blurRad="38100" dist="38100" dir="2700000" algn="tl">
                    <a:srgbClr val="000000"/>
                  </a:outerShdw>
                </a:effectLst>
                <a:latin typeface="Arial" charset="0"/>
              </a:rPr>
              <a:t>He would bring about a New Covenant between God and man.</a:t>
            </a:r>
          </a:p>
          <a:p>
            <a:pPr>
              <a:lnSpc>
                <a:spcPct val="90000"/>
              </a:lnSpc>
              <a:spcBef>
                <a:spcPct val="10000"/>
              </a:spcBef>
              <a:defRPr/>
            </a:pPr>
            <a:r>
              <a:rPr lang="en-US" altLang="en-US" smtClean="0">
                <a:effectLst>
                  <a:outerShdw blurRad="38100" dist="38100" dir="2700000" algn="tl">
                    <a:srgbClr val="000000"/>
                  </a:outerShdw>
                </a:effectLst>
                <a:latin typeface="Arial" charset="0"/>
              </a:rPr>
              <a:t>The Lord’s Supper would become a key part of the worship of the church.</a:t>
            </a:r>
            <a:endParaRPr lang="en-US" altLang="en-US" smtClean="0">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91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68915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12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69120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a:p>
            <a:pPr>
              <a:spcBef>
                <a:spcPct val="25000"/>
              </a:spcBef>
              <a:defRPr/>
            </a:pPr>
            <a:r>
              <a:rPr lang="en-US" altLang="en-US" smtClean="0">
                <a:effectLst>
                  <a:outerShdw blurRad="38100" dist="38100" dir="2700000" algn="tl">
                    <a:srgbClr val="000000"/>
                  </a:outerShdw>
                </a:effectLst>
                <a:latin typeface="Arial" charset="0"/>
              </a:rPr>
              <a:t>Judas leads a mob to arrest Jesus.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6642"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96643"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496644"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496645"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4400" i="1">
                <a:solidFill>
                  <a:schemeClr val="hlink"/>
                </a:solidFill>
                <a:effectLst>
                  <a:outerShdw blurRad="38100" dist="38100" dir="2700000" algn="tl">
                    <a:srgbClr val="000000"/>
                  </a:outerShdw>
                </a:effectLst>
              </a:rPr>
              <a:t>SIN</a:t>
            </a:r>
            <a:endParaRPr lang="en-US" altLang="en-US"/>
          </a:p>
        </p:txBody>
      </p:sp>
      <p:sp>
        <p:nvSpPr>
          <p:cNvPr id="496646"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496647" name="Rectangle 7"/>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32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69325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a:p>
            <a:pPr>
              <a:spcBef>
                <a:spcPct val="25000"/>
              </a:spcBef>
              <a:defRPr/>
            </a:pPr>
            <a:r>
              <a:rPr lang="en-US" altLang="en-US" smtClean="0">
                <a:effectLst>
                  <a:outerShdw blurRad="38100" dist="38100" dir="2700000" algn="tl">
                    <a:srgbClr val="000000"/>
                  </a:outerShdw>
                </a:effectLst>
                <a:latin typeface="Arial" charset="0"/>
              </a:rPr>
              <a:t>Judas leads a mob to arrest Jesus.</a:t>
            </a:r>
          </a:p>
        </p:txBody>
      </p:sp>
      <p:sp>
        <p:nvSpPr>
          <p:cNvPr id="123908" name="Rectangle 4"/>
          <p:cNvSpPr>
            <a:spLocks noChangeArrowheads="1"/>
          </p:cNvSpPr>
          <p:nvPr/>
        </p:nvSpPr>
        <p:spPr bwMode="auto">
          <a:xfrm>
            <a:off x="1219200" y="3124200"/>
            <a:ext cx="67818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while He was still speaking, behold, Judas, one of the twelve, with a great multitude with swords and clubs, came from the chief priests and elders </a:t>
            </a:r>
          </a:p>
          <a:p>
            <a:pPr algn="ctr"/>
            <a:r>
              <a:rPr lang="en-US" altLang="en-US" sz="2800" i="1">
                <a:solidFill>
                  <a:schemeClr val="bg2"/>
                </a:solidFill>
              </a:rPr>
              <a:t>of the people” (Matthew 26:47).</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52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69529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a:p>
            <a:pPr>
              <a:spcBef>
                <a:spcPct val="25000"/>
              </a:spcBef>
              <a:defRPr/>
            </a:pPr>
            <a:r>
              <a:rPr lang="en-US" altLang="en-US" smtClean="0">
                <a:effectLst>
                  <a:outerShdw blurRad="38100" dist="38100" dir="2700000" algn="tl">
                    <a:srgbClr val="000000"/>
                  </a:outerShdw>
                </a:effectLst>
                <a:latin typeface="Arial" charset="0"/>
              </a:rPr>
              <a:t>Judas leads a mob to arrest Jesus.</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4259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a:p>
            <a:pPr>
              <a:spcBef>
                <a:spcPct val="25000"/>
              </a:spcBef>
              <a:defRPr/>
            </a:pPr>
            <a:r>
              <a:rPr lang="en-US" altLang="en-US" smtClean="0">
                <a:effectLst>
                  <a:outerShdw blurRad="38100" dist="38100" dir="2700000" algn="tl">
                    <a:srgbClr val="000000"/>
                  </a:outerShdw>
                </a:effectLst>
                <a:latin typeface="Arial" charset="0"/>
              </a:rPr>
              <a:t>Judas leads a mob to arrest Jesus.</a:t>
            </a:r>
          </a:p>
          <a:p>
            <a:pPr>
              <a:spcBef>
                <a:spcPct val="25000"/>
              </a:spcBef>
              <a:defRPr/>
            </a:pPr>
            <a:r>
              <a:rPr lang="en-US" altLang="en-US" smtClean="0">
                <a:effectLst>
                  <a:outerShdw blurRad="38100" dist="38100" dir="2700000" algn="tl">
                    <a:srgbClr val="000000"/>
                  </a:outerShdw>
                </a:effectLst>
                <a:latin typeface="Arial" charset="0"/>
              </a:rPr>
              <a:t>Jesus is arrested.</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73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Betrayed &amp; Arrested</a:t>
            </a:r>
            <a:endParaRPr lang="en-US" altLang="en-US" sz="4800" smtClean="0"/>
          </a:p>
        </p:txBody>
      </p:sp>
      <p:sp>
        <p:nvSpPr>
          <p:cNvPr id="6973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He takes his apostles to a garden to pray (Matthew 26:36).</a:t>
            </a:r>
          </a:p>
          <a:p>
            <a:pPr>
              <a:spcBef>
                <a:spcPct val="25000"/>
              </a:spcBef>
              <a:defRPr/>
            </a:pPr>
            <a:r>
              <a:rPr lang="en-US" altLang="en-US" smtClean="0">
                <a:effectLst>
                  <a:outerShdw blurRad="38100" dist="38100" dir="2700000" algn="tl">
                    <a:srgbClr val="000000"/>
                  </a:outerShdw>
                </a:effectLst>
                <a:latin typeface="Arial" charset="0"/>
              </a:rPr>
              <a:t>Judas leads a mob to arrest Jesus.</a:t>
            </a:r>
          </a:p>
          <a:p>
            <a:pPr>
              <a:spcBef>
                <a:spcPct val="25000"/>
              </a:spcBef>
              <a:defRPr/>
            </a:pPr>
            <a:r>
              <a:rPr lang="en-US" altLang="en-US" smtClean="0">
                <a:effectLst>
                  <a:outerShdw blurRad="38100" dist="38100" dir="2700000" algn="tl">
                    <a:srgbClr val="000000"/>
                  </a:outerShdw>
                </a:effectLst>
                <a:latin typeface="Arial" charset="0"/>
              </a:rPr>
              <a:t>Jesus is arrested.</a:t>
            </a:r>
          </a:p>
          <a:p>
            <a:pPr>
              <a:spcBef>
                <a:spcPct val="25000"/>
              </a:spcBef>
              <a:defRPr/>
            </a:pPr>
            <a:r>
              <a:rPr lang="en-US" altLang="en-US" smtClean="0">
                <a:effectLst>
                  <a:outerShdw blurRad="38100" dist="38100" dir="2700000" algn="tl">
                    <a:srgbClr val="000000"/>
                  </a:outerShdw>
                </a:effectLst>
                <a:latin typeface="Arial" charset="0"/>
              </a:rPr>
              <a:t>His disciples run away (Matthew 26:56).</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93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6993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14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0144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30052" name="Rectangle 4"/>
          <p:cNvSpPr>
            <a:spLocks noChangeArrowheads="1"/>
          </p:cNvSpPr>
          <p:nvPr/>
        </p:nvSpPr>
        <p:spPr bwMode="auto">
          <a:xfrm>
            <a:off x="1219200" y="2590800"/>
            <a:ext cx="67818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“Now the chief priests, the elders, and all the council sought false testimony against Jesus to put Him to death, but found none. Even though many false witnesses came forward, they found none” </a:t>
            </a:r>
          </a:p>
          <a:p>
            <a:pPr algn="ctr"/>
            <a:r>
              <a:rPr lang="en-US" altLang="en-US" sz="2800" i="1">
                <a:solidFill>
                  <a:schemeClr val="bg2"/>
                </a:solidFill>
              </a:rPr>
              <a:t>(Matthew 26:59-60).</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34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0349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43008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55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0553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33124" name="Rectangle 4"/>
          <p:cNvSpPr>
            <a:spLocks noChangeArrowheads="1"/>
          </p:cNvSpPr>
          <p:nvPr/>
        </p:nvSpPr>
        <p:spPr bwMode="auto">
          <a:xfrm>
            <a:off x="533400" y="3048000"/>
            <a:ext cx="82296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the high priest answered and said to Him, ‘I adjure You by the living God that You tell us if You are the Christ, the Son of God.’ Jesus said to him, ‘It is as you said. Nevertheless, I say to you, hereafter you will see the Son of Man sitting at the right hand of the Power, and coming on the </a:t>
            </a:r>
          </a:p>
          <a:p>
            <a:pPr algn="ctr"/>
            <a:r>
              <a:rPr lang="en-US" altLang="en-US" sz="2800" i="1">
                <a:solidFill>
                  <a:schemeClr val="bg2"/>
                </a:solidFill>
              </a:rPr>
              <a:t>clouds of heaven’” (Matthew 26:63-64).</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8690"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98691"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498692"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498693"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4400" i="1">
                <a:solidFill>
                  <a:schemeClr val="hlink"/>
                </a:solidFill>
                <a:effectLst>
                  <a:outerShdw blurRad="38100" dist="38100" dir="2700000" algn="tl">
                    <a:srgbClr val="000000"/>
                  </a:outerShdw>
                </a:effectLst>
              </a:rPr>
              <a:t>SIN</a:t>
            </a:r>
            <a:endParaRPr lang="en-US" altLang="en-US"/>
          </a:p>
        </p:txBody>
      </p:sp>
      <p:sp>
        <p:nvSpPr>
          <p:cNvPr id="498694"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defRPr/>
            </a:pPr>
            <a:r>
              <a:rPr lang="en-US" altLang="en-US">
                <a:effectLst>
                  <a:outerShdw blurRad="38100" dist="38100" dir="2700000" algn="tl">
                    <a:srgbClr val="000000"/>
                  </a:outerShdw>
                </a:effectLst>
              </a:rPr>
              <a:t>(Ephesians 2:1)</a:t>
            </a:r>
          </a:p>
        </p:txBody>
      </p:sp>
      <p:sp>
        <p:nvSpPr>
          <p:cNvPr id="498695"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498696" name="Rectangle 8"/>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75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075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43213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defRPr/>
            </a:pPr>
            <a:r>
              <a:rPr lang="en-US" altLang="en-US" smtClean="0">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96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0963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defRPr/>
            </a:pPr>
            <a:r>
              <a:rPr lang="en-US" altLang="en-US" smtClean="0">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defRPr/>
            </a:pPr>
            <a:r>
              <a:rPr lang="en-US" altLang="en-US" smtClean="0">
                <a:effectLst>
                  <a:outerShdw blurRad="38100" dist="38100" dir="2700000" algn="tl">
                    <a:srgbClr val="000000"/>
                  </a:outerShdw>
                </a:effectLst>
                <a:latin typeface="Arial" charset="0"/>
              </a:rPr>
              <a:t>They mock him and beat him.</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71168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defRPr/>
            </a:pPr>
            <a:r>
              <a:rPr lang="en-US" altLang="en-US" smtClean="0">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defRPr/>
            </a:pPr>
            <a:r>
              <a:rPr lang="en-US" altLang="en-US" smtClean="0">
                <a:effectLst>
                  <a:outerShdw blurRad="38100" dist="38100" dir="2700000" algn="tl">
                    <a:srgbClr val="000000"/>
                  </a:outerShdw>
                </a:effectLst>
                <a:latin typeface="Arial" charset="0"/>
              </a:rPr>
              <a:t>They mock him and beat him.</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37220" name="Rectangle 4"/>
          <p:cNvSpPr>
            <a:spLocks noChangeArrowheads="1"/>
          </p:cNvSpPr>
          <p:nvPr/>
        </p:nvSpPr>
        <p:spPr bwMode="auto">
          <a:xfrm>
            <a:off x="1143000" y="3505200"/>
            <a:ext cx="71628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they spat in His face and beat Him; and others struck Him with the palms of their hands, saying, ‘Prophesy to us, Christ! Who is the one who struck You?’” </a:t>
            </a:r>
          </a:p>
          <a:p>
            <a:pPr algn="ctr"/>
            <a:r>
              <a:rPr lang="en-US" altLang="en-US" sz="2800" i="1">
                <a:solidFill>
                  <a:schemeClr val="bg2"/>
                </a:solidFill>
              </a:rPr>
              <a:t>(Matthew 26:67-68).</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The Jews</a:t>
            </a:r>
            <a:endParaRPr lang="en-US" altLang="en-US" sz="4800" smtClean="0"/>
          </a:p>
        </p:txBody>
      </p:sp>
      <p:sp>
        <p:nvSpPr>
          <p:cNvPr id="82022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put Jesus on trial and try to find a reason to put him to death.</a:t>
            </a:r>
          </a:p>
          <a:p>
            <a:pPr>
              <a:spcBef>
                <a:spcPct val="25000"/>
              </a:spcBef>
              <a:defRPr/>
            </a:pPr>
            <a:r>
              <a:rPr lang="en-US" altLang="en-US" smtClean="0">
                <a:effectLst>
                  <a:outerShdw blurRad="38100" dist="38100" dir="2700000" algn="tl">
                    <a:srgbClr val="000000"/>
                  </a:outerShdw>
                </a:effectLst>
                <a:latin typeface="Arial" charset="0"/>
              </a:rPr>
              <a:t>Jesus confesses that he is the Christ, the Son of God.</a:t>
            </a:r>
          </a:p>
          <a:p>
            <a:pPr>
              <a:spcBef>
                <a:spcPct val="25000"/>
              </a:spcBef>
              <a:defRPr/>
            </a:pPr>
            <a:r>
              <a:rPr lang="en-US" altLang="en-US" smtClean="0">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defRPr/>
            </a:pPr>
            <a:r>
              <a:rPr lang="en-US" altLang="en-US" smtClean="0">
                <a:effectLst>
                  <a:outerShdw blurRad="38100" dist="38100" dir="2700000" algn="tl">
                    <a:srgbClr val="000000"/>
                  </a:outerShdw>
                </a:effectLst>
                <a:latin typeface="Arial" charset="0"/>
              </a:rPr>
              <a:t>They mock him and beat him.</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1373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do not have authority to execute a death sentence on Jesus.</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1577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do not have authority to execute a death sentence on Jesus.</a:t>
            </a:r>
          </a:p>
          <a:p>
            <a:pPr>
              <a:spcBef>
                <a:spcPct val="25000"/>
              </a:spcBef>
              <a:defRPr/>
            </a:pPr>
            <a:r>
              <a:rPr lang="en-US" altLang="en-US" smtClean="0">
                <a:effectLst>
                  <a:outerShdw blurRad="38100" dist="38100" dir="2700000" algn="tl">
                    <a:srgbClr val="000000"/>
                  </a:outerShdw>
                </a:effectLst>
                <a:latin typeface="Arial" charset="0"/>
              </a:rPr>
              <a:t>Israel is under the control of the Roman Empire at this time.</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8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1782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do not have authority to execute a death sentence on Jesus.</a:t>
            </a:r>
          </a:p>
          <a:p>
            <a:pPr>
              <a:spcBef>
                <a:spcPct val="25000"/>
              </a:spcBef>
              <a:defRPr/>
            </a:pPr>
            <a:r>
              <a:rPr lang="en-US" altLang="en-US" smtClean="0">
                <a:effectLst>
                  <a:outerShdw blurRad="38100" dist="38100" dir="2700000" algn="tl">
                    <a:srgbClr val="000000"/>
                  </a:outerShdw>
                </a:effectLst>
                <a:latin typeface="Arial" charset="0"/>
              </a:rPr>
              <a:t>Israel is under the control of the Roman Empire at this time.</a:t>
            </a:r>
          </a:p>
          <a:p>
            <a:pPr>
              <a:spcBef>
                <a:spcPct val="25000"/>
              </a:spcBef>
              <a:defRPr/>
            </a:pPr>
            <a:r>
              <a:rPr lang="en-US" altLang="en-US" smtClean="0">
                <a:effectLst>
                  <a:outerShdw blurRad="38100" dist="38100" dir="2700000" algn="tl">
                    <a:srgbClr val="000000"/>
                  </a:outerShdw>
                </a:effectLst>
                <a:latin typeface="Arial" charset="0"/>
              </a:rPr>
              <a:t>So, they bring Jesus to the Roman Governor, Pontius Pilate (Matthew 27:1-2).</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98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1987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do not have authority to execute a death sentence on Jesus.</a:t>
            </a:r>
          </a:p>
          <a:p>
            <a:pPr>
              <a:spcBef>
                <a:spcPct val="25000"/>
              </a:spcBef>
              <a:defRPr/>
            </a:pPr>
            <a:r>
              <a:rPr lang="en-US" altLang="en-US" smtClean="0">
                <a:effectLst>
                  <a:outerShdw blurRad="38100" dist="38100" dir="2700000" algn="tl">
                    <a:srgbClr val="000000"/>
                  </a:outerShdw>
                </a:effectLst>
                <a:latin typeface="Arial" charset="0"/>
              </a:rPr>
              <a:t>Israel is under the control of the Roman Empire at this time.</a:t>
            </a:r>
          </a:p>
          <a:p>
            <a:pPr>
              <a:spcBef>
                <a:spcPct val="25000"/>
              </a:spcBef>
              <a:defRPr/>
            </a:pPr>
            <a:r>
              <a:rPr lang="en-US" altLang="en-US" smtClean="0">
                <a:effectLst>
                  <a:outerShdw blurRad="38100" dist="38100" dir="2700000" algn="tl">
                    <a:srgbClr val="000000"/>
                  </a:outerShdw>
                </a:effectLst>
                <a:latin typeface="Arial" charset="0"/>
              </a:rPr>
              <a:t>So, they bring Jesus to the Roman Governor, Pontius Pilate (Matthew 27:1-2).</a:t>
            </a:r>
          </a:p>
          <a:p>
            <a:pPr>
              <a:spcBef>
                <a:spcPct val="25000"/>
              </a:spcBef>
              <a:defRPr/>
            </a:pPr>
            <a:r>
              <a:rPr lang="en-US" altLang="en-US" smtClean="0">
                <a:effectLst>
                  <a:outerShdw blurRad="38100" dist="38100" dir="2700000" algn="tl">
                    <a:srgbClr val="000000"/>
                  </a:outerShdw>
                </a:effectLst>
                <a:latin typeface="Arial" charset="0"/>
              </a:rPr>
              <a:t>The Jewish leaders want the Roman Governor to go along with their plan and put Jesus to death.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43622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39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2397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p:txBody>
      </p:sp>
      <p:sp>
        <p:nvSpPr>
          <p:cNvPr id="146436" name="Rectangle 4"/>
          <p:cNvSpPr>
            <a:spLocks noChangeArrowheads="1"/>
          </p:cNvSpPr>
          <p:nvPr/>
        </p:nvSpPr>
        <p:spPr bwMode="auto">
          <a:xfrm>
            <a:off x="1676400" y="3200400"/>
            <a:ext cx="5715000" cy="2286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“For he knew that because of envy they had delivered Him”</a:t>
            </a:r>
          </a:p>
          <a:p>
            <a:pPr algn="ctr"/>
            <a:r>
              <a:rPr lang="en-US" altLang="en-US" sz="2800" i="1">
                <a:solidFill>
                  <a:schemeClr val="bg2"/>
                </a:solidFill>
              </a:rPr>
              <a:t> (Matthew 27:18).</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60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2601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43827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2806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p:txBody>
      </p:sp>
      <p:sp>
        <p:nvSpPr>
          <p:cNvPr id="149508" name="Rectangle 4"/>
          <p:cNvSpPr>
            <a:spLocks noChangeArrowheads="1"/>
          </p:cNvSpPr>
          <p:nvPr/>
        </p:nvSpPr>
        <p:spPr bwMode="auto">
          <a:xfrm>
            <a:off x="990600" y="3581400"/>
            <a:ext cx="7315200" cy="3048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“Pilate said to them, ‘What then shall I do with Jesus who is called Christ?’ They all said to him, ‘Let Him be crucified!’ Then the governor said, ‘Why, what evil has He done?’ But they cried out all the </a:t>
            </a:r>
          </a:p>
          <a:p>
            <a:pPr algn="ctr"/>
            <a:r>
              <a:rPr lang="en-US" altLang="en-US" sz="2800" i="1">
                <a:solidFill>
                  <a:schemeClr val="bg2"/>
                </a:solidFill>
              </a:rPr>
              <a:t>more saying, ‘Let Him be crucified!’”</a:t>
            </a:r>
          </a:p>
          <a:p>
            <a:pPr algn="ctr"/>
            <a:r>
              <a:rPr lang="en-US" altLang="en-US" sz="2800" i="1">
                <a:solidFill>
                  <a:schemeClr val="bg2"/>
                </a:solidFill>
              </a:rPr>
              <a:t>(Matthew 27:22-23).</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3216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44032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a:p>
            <a:pPr>
              <a:spcBef>
                <a:spcPct val="25000"/>
              </a:spcBef>
              <a:defRPr/>
            </a:pPr>
            <a:r>
              <a:rPr lang="en-US" altLang="en-US" smtClean="0">
                <a:effectLst>
                  <a:outerShdw blurRad="38100" dist="38100" dir="2700000" algn="tl">
                    <a:srgbClr val="000000"/>
                  </a:outerShdw>
                </a:effectLst>
                <a:latin typeface="Arial" charset="0"/>
              </a:rPr>
              <a:t>He knows Jesus is innocent, but he gives in to the desires of the Jewish leaders.</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3421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a:p>
            <a:pPr>
              <a:spcBef>
                <a:spcPct val="25000"/>
              </a:spcBef>
              <a:defRPr/>
            </a:pPr>
            <a:r>
              <a:rPr lang="en-US" altLang="en-US" smtClean="0">
                <a:effectLst>
                  <a:outerShdw blurRad="38100" dist="38100" dir="2700000" algn="tl">
                    <a:srgbClr val="000000"/>
                  </a:outerShdw>
                </a:effectLst>
                <a:latin typeface="Arial" charset="0"/>
              </a:rPr>
              <a:t>He knows Jesus is innocent, but he gives in to the desires of the Jewish leaders.</a:t>
            </a:r>
          </a:p>
        </p:txBody>
      </p:sp>
      <p:sp>
        <p:nvSpPr>
          <p:cNvPr id="152580" name="Rectangle 4"/>
          <p:cNvSpPr>
            <a:spLocks noChangeArrowheads="1"/>
          </p:cNvSpPr>
          <p:nvPr/>
        </p:nvSpPr>
        <p:spPr bwMode="auto">
          <a:xfrm>
            <a:off x="990600" y="3581400"/>
            <a:ext cx="7315200" cy="3048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“When Pilate saw that he could not prevail at all, but rather that a tumult was rising, he took water and washed his hands before the multitude, saying, ‘I am innocent of the blood of this just Person. You see to it’”</a:t>
            </a:r>
          </a:p>
          <a:p>
            <a:pPr algn="ctr"/>
            <a:r>
              <a:rPr lang="en-US" altLang="en-US" sz="2800" i="1">
                <a:solidFill>
                  <a:schemeClr val="bg2"/>
                </a:solidFill>
              </a:rPr>
              <a:t>(Matthew 27:24).</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73830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a:p>
            <a:pPr>
              <a:spcBef>
                <a:spcPct val="25000"/>
              </a:spcBef>
              <a:defRPr/>
            </a:pPr>
            <a:r>
              <a:rPr lang="en-US" altLang="en-US" smtClean="0">
                <a:effectLst>
                  <a:outerShdw blurRad="38100" dist="38100" dir="2700000" algn="tl">
                    <a:srgbClr val="000000"/>
                  </a:outerShdw>
                </a:effectLst>
                <a:latin typeface="Arial" charset="0"/>
              </a:rPr>
              <a:t>He knows Jesus is innocent, but he gives in to the desires of the Jewish leaders.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02787" name="Rectangle 3"/>
          <p:cNvSpPr>
            <a:spLocks noGrp="1" noChangeArrowheads="1"/>
          </p:cNvSpPr>
          <p:nvPr>
            <p:ph type="body" idx="1"/>
          </p:nvPr>
        </p:nvSpPr>
        <p:spPr>
          <a:xfrm>
            <a:off x="685800" y="1524000"/>
            <a:ext cx="8077200" cy="15240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defRPr/>
            </a:pPr>
            <a:endParaRPr lang="en-US" altLang="en-US" sz="30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Trial Before Pilate</a:t>
            </a:r>
            <a:endParaRPr lang="en-US" altLang="en-US" sz="4800" smtClean="0"/>
          </a:p>
        </p:txBody>
      </p:sp>
      <p:sp>
        <p:nvSpPr>
          <p:cNvPr id="44237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Pilate knows that Jesus is an innocent victim.</a:t>
            </a:r>
          </a:p>
          <a:p>
            <a:pPr>
              <a:spcBef>
                <a:spcPct val="25000"/>
              </a:spcBef>
              <a:defRPr/>
            </a:pPr>
            <a:r>
              <a:rPr lang="en-US" altLang="en-US" smtClean="0">
                <a:effectLst>
                  <a:outerShdw blurRad="38100" dist="38100" dir="2700000" algn="tl">
                    <a:srgbClr val="000000"/>
                  </a:outerShdw>
                </a:effectLst>
                <a:latin typeface="Arial" charset="0"/>
              </a:rPr>
              <a:t>But Pilate allows the Jewish leaders to control him.</a:t>
            </a:r>
          </a:p>
          <a:p>
            <a:pPr>
              <a:spcBef>
                <a:spcPct val="25000"/>
              </a:spcBef>
              <a:defRPr/>
            </a:pPr>
            <a:r>
              <a:rPr lang="en-US" altLang="en-US" smtClean="0">
                <a:effectLst>
                  <a:outerShdw blurRad="38100" dist="38100" dir="2700000" algn="tl">
                    <a:srgbClr val="000000"/>
                  </a:outerShdw>
                </a:effectLst>
                <a:latin typeface="Arial" charset="0"/>
              </a:rPr>
              <a:t>He knows Jesus is innocent, but he gives in to the desires of the Jewish leaders.</a:t>
            </a:r>
          </a:p>
          <a:p>
            <a:pPr>
              <a:spcBef>
                <a:spcPct val="25000"/>
              </a:spcBef>
              <a:defRPr/>
            </a:pPr>
            <a:r>
              <a:rPr lang="en-US" altLang="en-US" smtClean="0">
                <a:effectLst>
                  <a:outerShdw blurRad="38100" dist="38100" dir="2700000" algn="tl">
                    <a:srgbClr val="000000"/>
                  </a:outerShdw>
                </a:effectLst>
                <a:latin typeface="Arial" charset="0"/>
              </a:rPr>
              <a:t>Pilate sends Jesus to the Roman soldiers to be beaten and executed.</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03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4035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4240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4445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p:txBody>
      </p:sp>
      <p:sp>
        <p:nvSpPr>
          <p:cNvPr id="158724" name="Rectangle 4"/>
          <p:cNvSpPr>
            <a:spLocks noChangeArrowheads="1"/>
          </p:cNvSpPr>
          <p:nvPr/>
        </p:nvSpPr>
        <p:spPr bwMode="auto">
          <a:xfrm>
            <a:off x="990600" y="3276600"/>
            <a:ext cx="73152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“When they had twisted a crown of thorns, they put it on His head, and a reed in His right hand. And they bowed the knee before Him and mocked Him saying, ‘Hail, King of the Jews!’ Then they spat on Him, and took the reed and struck Him on the head”</a:t>
            </a:r>
          </a:p>
          <a:p>
            <a:pPr algn="ctr"/>
            <a:r>
              <a:rPr lang="en-US" altLang="en-US" sz="2800" i="1">
                <a:solidFill>
                  <a:schemeClr val="bg2"/>
                </a:solidFill>
              </a:rPr>
              <a:t>(Matthew 27:29-30).</a:t>
            </a: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4649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44646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85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485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505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p:txBody>
      </p:sp>
      <p:sp>
        <p:nvSpPr>
          <p:cNvPr id="162820" name="Rectangle 4"/>
          <p:cNvSpPr>
            <a:spLocks noChangeArrowheads="1"/>
          </p:cNvSpPr>
          <p:nvPr/>
        </p:nvSpPr>
        <p:spPr bwMode="auto">
          <a:xfrm>
            <a:off x="990600" y="3276600"/>
            <a:ext cx="73152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“Likewise the chief priests, also mocking with the scribes and elders, said, ‘He saved others; Himself He cannot save. If He is the King of Israel, let Him now come down from the cross, and we will believe Him’”</a:t>
            </a:r>
          </a:p>
          <a:p>
            <a:pPr algn="ctr"/>
            <a:r>
              <a:rPr lang="en-US" altLang="en-US" sz="2800" i="1">
                <a:solidFill>
                  <a:schemeClr val="bg2"/>
                </a:solidFill>
              </a:rPr>
              <a:t>(Matthew 27:41-42).</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5469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04835"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44851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a:p>
            <a:pPr>
              <a:spcBef>
                <a:spcPct val="25000"/>
              </a:spcBef>
              <a:defRPr/>
            </a:pPr>
            <a:r>
              <a:rPr lang="en-US" altLang="en-US" smtClean="0">
                <a:effectLst>
                  <a:outerShdw blurRad="38100" dist="38100" dir="2700000" algn="tl">
                    <a:srgbClr val="000000"/>
                  </a:outerShdw>
                </a:effectLst>
                <a:latin typeface="Arial" charset="0"/>
              </a:rPr>
              <a:t>Finally, Jesus dies on the cross.</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67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5673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a:p>
            <a:pPr>
              <a:spcBef>
                <a:spcPct val="25000"/>
              </a:spcBef>
              <a:defRPr/>
            </a:pPr>
            <a:r>
              <a:rPr lang="en-US" altLang="en-US" smtClean="0">
                <a:effectLst>
                  <a:outerShdw blurRad="38100" dist="38100" dir="2700000" algn="tl">
                    <a:srgbClr val="000000"/>
                  </a:outerShdw>
                </a:effectLst>
                <a:latin typeface="Arial" charset="0"/>
              </a:rPr>
              <a:t>Finally, Jesus dies on the cross.</a:t>
            </a:r>
          </a:p>
        </p:txBody>
      </p:sp>
      <p:sp>
        <p:nvSpPr>
          <p:cNvPr id="165892" name="Rectangle 4"/>
          <p:cNvSpPr>
            <a:spLocks noChangeArrowheads="1"/>
          </p:cNvSpPr>
          <p:nvPr/>
        </p:nvSpPr>
        <p:spPr bwMode="auto">
          <a:xfrm>
            <a:off x="990600" y="4800600"/>
            <a:ext cx="7315200" cy="1828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“Jesus, when He had cried out again with a loud voice, yielded up His spirit”</a:t>
            </a:r>
          </a:p>
          <a:p>
            <a:pPr algn="ctr"/>
            <a:r>
              <a:rPr lang="en-US" altLang="en-US" sz="2800" i="1">
                <a:solidFill>
                  <a:schemeClr val="bg2"/>
                </a:solidFill>
              </a:rPr>
              <a:t>(Matthew 27:50).</a:t>
            </a: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87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Executed</a:t>
            </a:r>
            <a:endParaRPr lang="en-US" altLang="en-US" sz="4800" smtClean="0"/>
          </a:p>
        </p:txBody>
      </p:sp>
      <p:sp>
        <p:nvSpPr>
          <p:cNvPr id="7587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Roman soldiers scourge Jesus (Matthew 27:26).</a:t>
            </a:r>
          </a:p>
          <a:p>
            <a:pPr>
              <a:spcBef>
                <a:spcPct val="25000"/>
              </a:spcBef>
              <a:defRPr/>
            </a:pPr>
            <a:r>
              <a:rPr lang="en-US" altLang="en-US" smtClean="0">
                <a:effectLst>
                  <a:outerShdw blurRad="38100" dist="38100" dir="2700000" algn="tl">
                    <a:srgbClr val="000000"/>
                  </a:outerShdw>
                </a:effectLst>
                <a:latin typeface="Arial" charset="0"/>
              </a:rPr>
              <a:t>They ridicule and mock him.</a:t>
            </a:r>
          </a:p>
          <a:p>
            <a:pPr>
              <a:spcBef>
                <a:spcPct val="25000"/>
              </a:spcBef>
              <a:defRPr/>
            </a:pPr>
            <a:r>
              <a:rPr lang="en-US" altLang="en-US" smtClean="0">
                <a:effectLst>
                  <a:outerShdw blurRad="38100" dist="38100" dir="2700000" algn="tl">
                    <a:srgbClr val="000000"/>
                  </a:outerShdw>
                </a:effectLst>
                <a:latin typeface="Arial" charset="0"/>
              </a:rPr>
              <a:t>They crucify him (Matthew 27:35).</a:t>
            </a:r>
          </a:p>
          <a:p>
            <a:pPr>
              <a:spcBef>
                <a:spcPct val="25000"/>
              </a:spcBef>
              <a:defRPr/>
            </a:pPr>
            <a:r>
              <a:rPr lang="en-US" altLang="en-US" smtClean="0">
                <a:effectLst>
                  <a:outerShdw blurRad="38100" dist="38100" dir="2700000" algn="tl">
                    <a:srgbClr val="000000"/>
                  </a:outerShdw>
                </a:effectLst>
                <a:latin typeface="Arial" charset="0"/>
              </a:rPr>
              <a:t>The Jewish leaders continue to mock him while he is dying.</a:t>
            </a:r>
          </a:p>
          <a:p>
            <a:pPr>
              <a:spcBef>
                <a:spcPct val="25000"/>
              </a:spcBef>
              <a:defRPr/>
            </a:pPr>
            <a:r>
              <a:rPr lang="en-US" altLang="en-US" smtClean="0">
                <a:effectLst>
                  <a:outerShdw blurRad="38100" dist="38100" dir="2700000" algn="tl">
                    <a:srgbClr val="000000"/>
                  </a:outerShdw>
                </a:effectLst>
                <a:latin typeface="Arial" charset="0"/>
              </a:rPr>
              <a:t>Finally, Jesus dies on the cross.</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76083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endParaRPr lang="en-US" altLang="en-US" smtClean="0">
              <a:effectLst>
                <a:outerShdw blurRad="38100" dist="38100" dir="2700000" algn="tl">
                  <a:srgbClr val="000000"/>
                </a:outerShdw>
              </a:effectLst>
              <a:latin typeface="Arial" charset="0"/>
            </a:endParaRPr>
          </a:p>
          <a:p>
            <a:pPr>
              <a:spcBef>
                <a:spcPct val="25000"/>
              </a:spcBef>
              <a:buFontTx/>
              <a:buNone/>
              <a:defRPr/>
            </a:pPr>
            <a:endParaRPr lang="en-US" altLang="en-US" smtClean="0">
              <a:latin typeface="Arial" charset="0"/>
            </a:endParaRPr>
          </a:p>
          <a:p>
            <a:pPr>
              <a:spcBef>
                <a:spcPct val="25000"/>
              </a:spcBef>
              <a:buFontTx/>
              <a:buNone/>
              <a:defRPr/>
            </a:pPr>
            <a:endParaRPr lang="en-US" altLang="en-US" smtClean="0">
              <a:latin typeface="Arial" charset="0"/>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76288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endParaRPr lang="en-US" altLang="en-US" smtClean="0">
              <a:effectLst>
                <a:outerShdw blurRad="38100" dist="38100" dir="2700000" algn="tl">
                  <a:srgbClr val="000000"/>
                </a:outerShdw>
              </a:effectLst>
              <a:latin typeface="Arial" charset="0"/>
            </a:endParaRPr>
          </a:p>
          <a:p>
            <a:pPr>
              <a:spcBef>
                <a:spcPct val="25000"/>
              </a:spcBef>
              <a:buFontTx/>
              <a:buNone/>
              <a:defRPr/>
            </a:pPr>
            <a:endParaRPr lang="en-US" altLang="en-US" smtClean="0">
              <a:latin typeface="Arial" charset="0"/>
            </a:endParaRPr>
          </a:p>
          <a:p>
            <a:pPr>
              <a:spcBef>
                <a:spcPct val="25000"/>
              </a:spcBef>
              <a:buFontTx/>
              <a:buNone/>
              <a:defRPr/>
            </a:pPr>
            <a:endParaRPr lang="en-US" altLang="en-US" smtClean="0">
              <a:latin typeface="Arial" charset="0"/>
            </a:endParaRPr>
          </a:p>
        </p:txBody>
      </p:sp>
      <p:sp>
        <p:nvSpPr>
          <p:cNvPr id="169988" name="Rectangle 4"/>
          <p:cNvSpPr>
            <a:spLocks noChangeArrowheads="1"/>
          </p:cNvSpPr>
          <p:nvPr/>
        </p:nvSpPr>
        <p:spPr bwMode="auto">
          <a:xfrm>
            <a:off x="990600" y="2667000"/>
            <a:ext cx="73152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“Now when evening had come, there came a rich man from Arimathea, named Joseph, who himself had also become a disciple of Jesus. This man went to Pilate and asked for the body of Jesus. Then Pilate commanded the body to be given to him”</a:t>
            </a:r>
          </a:p>
          <a:p>
            <a:pPr algn="ctr"/>
            <a:r>
              <a:rPr lang="en-US" altLang="en-US" sz="2800" i="1">
                <a:solidFill>
                  <a:schemeClr val="bg2"/>
                </a:solidFill>
              </a:rPr>
              <a:t>(Matthew 27:57-58).</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77107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endParaRPr lang="en-US" altLang="en-US" smtClean="0">
              <a:effectLst>
                <a:outerShdw blurRad="38100" dist="38100" dir="2700000" algn="tl">
                  <a:srgbClr val="000000"/>
                </a:outerShdw>
              </a:effectLst>
              <a:latin typeface="Arial" charset="0"/>
            </a:endParaRPr>
          </a:p>
          <a:p>
            <a:pPr>
              <a:spcBef>
                <a:spcPct val="25000"/>
              </a:spcBef>
              <a:buFontTx/>
              <a:buNone/>
              <a:defRPr/>
            </a:pPr>
            <a:endParaRPr lang="en-US" altLang="en-US" smtClean="0">
              <a:latin typeface="Arial" charset="0"/>
            </a:endParaRPr>
          </a:p>
          <a:p>
            <a:pPr>
              <a:spcBef>
                <a:spcPct val="25000"/>
              </a:spcBef>
              <a:buFontTx/>
              <a:buNone/>
              <a:defRPr/>
            </a:pPr>
            <a:endParaRPr lang="en-US" altLang="en-US" smtClean="0">
              <a:latin typeface="Arial" charset="0"/>
            </a:endParaRP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45261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r>
              <a:rPr lang="en-US" altLang="en-US" smtClean="0">
                <a:effectLst>
                  <a:outerShdw blurRad="38100" dist="38100" dir="2700000" algn="tl">
                    <a:srgbClr val="000000"/>
                  </a:outerShdw>
                </a:effectLst>
                <a:latin typeface="Arial" charset="0"/>
              </a:rPr>
              <a:t>Joseph prepares the body for burial and places it in a new tomb.</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76493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r>
              <a:rPr lang="en-US" altLang="en-US" smtClean="0">
                <a:effectLst>
                  <a:outerShdw blurRad="38100" dist="38100" dir="2700000" algn="tl">
                    <a:srgbClr val="000000"/>
                  </a:outerShdw>
                </a:effectLst>
                <a:latin typeface="Arial" charset="0"/>
              </a:rPr>
              <a:t>Joseph prepares the body for burial and places it in a new tomb.</a:t>
            </a:r>
          </a:p>
        </p:txBody>
      </p:sp>
      <p:sp>
        <p:nvSpPr>
          <p:cNvPr id="173060" name="Rectangle 4"/>
          <p:cNvSpPr>
            <a:spLocks noChangeArrowheads="1"/>
          </p:cNvSpPr>
          <p:nvPr/>
        </p:nvSpPr>
        <p:spPr bwMode="auto">
          <a:xfrm>
            <a:off x="990600" y="3505200"/>
            <a:ext cx="7315200" cy="3200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when Joseph had taken the body, he wrapped it in a clean linen cloth, and laid it in his new tomb which he had hewn out of the rock; and he rolled a large stone against the door of the tomb, and departed”</a:t>
            </a:r>
          </a:p>
          <a:p>
            <a:pPr algn="ctr"/>
            <a:r>
              <a:rPr lang="en-US" altLang="en-US" sz="2800" i="1">
                <a:solidFill>
                  <a:schemeClr val="bg2"/>
                </a:solidFill>
              </a:rPr>
              <a:t>(Matthew 27:59-60).</a:t>
            </a: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76697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r>
              <a:rPr lang="en-US" altLang="en-US" smtClean="0">
                <a:effectLst>
                  <a:outerShdw blurRad="38100" dist="38100" dir="2700000" algn="tl">
                    <a:srgbClr val="000000"/>
                  </a:outerShdw>
                </a:effectLst>
                <a:latin typeface="Arial" charset="0"/>
              </a:rPr>
              <a:t>Joseph prepares the body for burial and places it in a new tomb.</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06883" name="Rectangle 3"/>
          <p:cNvSpPr>
            <a:spLocks noGrp="1" noChangeArrowheads="1"/>
          </p:cNvSpPr>
          <p:nvPr>
            <p:ph type="body" idx="1"/>
          </p:nvPr>
        </p:nvSpPr>
        <p:spPr>
          <a:xfrm>
            <a:off x="685800" y="1524000"/>
            <a:ext cx="8077200" cy="36576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Buried</a:t>
            </a:r>
            <a:endParaRPr lang="en-US" altLang="en-US" sz="4800" smtClean="0"/>
          </a:p>
        </p:txBody>
      </p:sp>
      <p:sp>
        <p:nvSpPr>
          <p:cNvPr id="45465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A rich man comes to bury the body of Jesus.</a:t>
            </a:r>
          </a:p>
          <a:p>
            <a:pPr>
              <a:spcBef>
                <a:spcPct val="25000"/>
              </a:spcBef>
              <a:defRPr/>
            </a:pPr>
            <a:r>
              <a:rPr lang="en-US" altLang="en-US" smtClean="0">
                <a:effectLst>
                  <a:outerShdw blurRad="38100" dist="38100" dir="2700000" algn="tl">
                    <a:srgbClr val="000000"/>
                  </a:outerShdw>
                </a:effectLst>
                <a:latin typeface="Arial" charset="0"/>
              </a:rPr>
              <a:t>Joseph prepares the body for burial and places it in a new tomb.</a:t>
            </a:r>
          </a:p>
          <a:p>
            <a:pPr>
              <a:spcBef>
                <a:spcPct val="25000"/>
              </a:spcBef>
              <a:defRPr/>
            </a:pPr>
            <a:r>
              <a:rPr lang="en-US" altLang="en-US" smtClean="0">
                <a:effectLst>
                  <a:outerShdw blurRad="38100" dist="38100" dir="2700000" algn="tl">
                    <a:srgbClr val="000000"/>
                  </a:outerShdw>
                </a:effectLst>
                <a:latin typeface="Arial" charset="0"/>
              </a:rPr>
              <a:t>At the request of the Jewish leaders, Pilate places a Roman guard unit in front of the tomb (Matthew 27:62-66).</a:t>
            </a:r>
          </a:p>
          <a:p>
            <a:pPr>
              <a:spcBef>
                <a:spcPct val="25000"/>
              </a:spcBef>
              <a:buFontTx/>
              <a:buNone/>
              <a:defRPr/>
            </a:pPr>
            <a:endParaRPr lang="en-US" altLang="en-US" smtClean="0">
              <a:effectLst>
                <a:outerShdw blurRad="38100" dist="38100" dir="2700000" algn="tl">
                  <a:srgbClr val="000000"/>
                </a:outerShdw>
              </a:effectLst>
              <a:latin typeface="Arial" charset="0"/>
            </a:endParaRPr>
          </a:p>
          <a:p>
            <a:pPr>
              <a:spcBef>
                <a:spcPct val="25000"/>
              </a:spcBef>
              <a:buFontTx/>
              <a:buNone/>
              <a:defRPr/>
            </a:pPr>
            <a:endParaRPr lang="en-US" altLang="en-US" smtClean="0">
              <a:latin typeface="Arial" charset="0"/>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7312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defRPr/>
            </a:pPr>
            <a:r>
              <a:rPr lang="en-US" altLang="en-US" smtClean="0">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7517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Resurrection—rising from the dead</a:t>
            </a:r>
            <a:r>
              <a:rPr lang="en-US" altLang="en-US" sz="2800" i="1" smtClean="0">
                <a:solidFill>
                  <a:schemeClr val="accent2"/>
                </a:solidFill>
                <a:effectLst>
                  <a:outerShdw blurRad="38100" dist="38100" dir="2700000" algn="tl">
                    <a:srgbClr val="000000"/>
                  </a:outerShdw>
                </a:effectLst>
                <a:latin typeface="Arial" charset="0"/>
              </a:rPr>
              <a:t> </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7721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Resurrection—rising from the dead</a:t>
            </a:r>
            <a:r>
              <a:rPr lang="en-US" altLang="en-US" sz="2800" i="1" smtClean="0">
                <a:solidFill>
                  <a:schemeClr val="accent2"/>
                </a:solidFill>
                <a:effectLst>
                  <a:outerShdw blurRad="38100" dist="38100" dir="2700000" algn="tl">
                    <a:srgbClr val="000000"/>
                  </a:outerShdw>
                </a:effectLst>
                <a:latin typeface="Arial" charset="0"/>
              </a:rPr>
              <a:t> </a:t>
            </a:r>
          </a:p>
          <a:p>
            <a:pPr>
              <a:spcBef>
                <a:spcPct val="25000"/>
              </a:spcBef>
              <a:defRPr/>
            </a:pPr>
            <a:r>
              <a:rPr lang="en-US" altLang="en-US" smtClean="0">
                <a:effectLst>
                  <a:outerShdw blurRad="38100" dist="38100" dir="2700000" algn="tl">
                    <a:srgbClr val="000000"/>
                  </a:outerShdw>
                </a:effectLst>
                <a:latin typeface="Arial" charset="0"/>
              </a:rPr>
              <a:t>The third day after Jesus died and was buried, his tomb was empty!</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7926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Resurrection—rising from the dead</a:t>
            </a:r>
            <a:r>
              <a:rPr lang="en-US" altLang="en-US" sz="2800" i="1" smtClean="0">
                <a:solidFill>
                  <a:schemeClr val="accent2"/>
                </a:solidFill>
                <a:effectLst>
                  <a:outerShdw blurRad="38100" dist="38100" dir="2700000" algn="tl">
                    <a:srgbClr val="000000"/>
                  </a:outerShdw>
                </a:effectLst>
                <a:latin typeface="Arial" charset="0"/>
              </a:rPr>
              <a:t> </a:t>
            </a:r>
          </a:p>
          <a:p>
            <a:pPr>
              <a:spcBef>
                <a:spcPct val="25000"/>
              </a:spcBef>
              <a:defRPr/>
            </a:pPr>
            <a:r>
              <a:rPr lang="en-US" altLang="en-US" smtClean="0">
                <a:effectLst>
                  <a:outerShdw blurRad="38100" dist="38100" dir="2700000" algn="tl">
                    <a:srgbClr val="000000"/>
                  </a:outerShdw>
                </a:effectLst>
                <a:latin typeface="Arial" charset="0"/>
              </a:rPr>
              <a:t>The third day after Jesus died and was buried, his tomb was empty!</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80228" name="Rectangle 4"/>
          <p:cNvSpPr>
            <a:spLocks noChangeArrowheads="1"/>
          </p:cNvSpPr>
          <p:nvPr/>
        </p:nvSpPr>
        <p:spPr bwMode="auto">
          <a:xfrm>
            <a:off x="228600" y="304800"/>
            <a:ext cx="8686800" cy="6324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t>
            </a:r>
            <a:r>
              <a:rPr lang="en-US" altLang="en-US" i="1">
                <a:solidFill>
                  <a:schemeClr val="bg2"/>
                </a:solidFill>
              </a:rPr>
              <a:t>Now after the Sabbath, as the first day of the week began to dawn, Mary Magdalene and the other Mary came to see the tomb. And behold, there was a great earthquake; for an angel of the Lord descended from heaven, and came and rolled back the stone from the door, and sat on it. His countenance was like lightning, and his clothing as white as snow. And the guards shook for fear of him, and became like dead men. But the angel answered and said to the women, ‘Do not be afraid, for I know that you seek Jesus who was crucified. He is not here; for He is risen, as He said. Come, see the place where the Lord lay. And go quickly and tell His disciples that He is risen from the dead, and indeed He is going before you into Galilee; there you will see Him. Behold, I have told you.’ So they went out quickly from the tomb with fear and great joy, and ran to bring His disciples word”</a:t>
            </a:r>
          </a:p>
          <a:p>
            <a:pPr algn="ctr"/>
            <a:r>
              <a:rPr lang="en-US" altLang="en-US" i="1">
                <a:solidFill>
                  <a:schemeClr val="bg2"/>
                </a:solidFill>
              </a:rPr>
              <a:t>(Matthew 28:1-8).</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46080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defRPr/>
            </a:pPr>
            <a:r>
              <a:rPr lang="en-US" altLang="en-US" smtClean="0">
                <a:effectLst>
                  <a:outerShdw blurRad="38100" dist="38100" dir="2700000" algn="tl">
                    <a:srgbClr val="000000"/>
                  </a:outerShdw>
                </a:effectLst>
                <a:latin typeface="Arial" charset="0"/>
              </a:rPr>
              <a:t>The third day after Jesus died and was buried, his tomb was empty!</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8131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defRPr/>
            </a:pPr>
            <a:r>
              <a:rPr lang="en-US" altLang="en-US" smtClean="0">
                <a:effectLst>
                  <a:outerShdw blurRad="38100" dist="38100" dir="2700000" algn="tl">
                    <a:srgbClr val="000000"/>
                  </a:outerShdw>
                </a:effectLst>
                <a:latin typeface="Arial" charset="0"/>
              </a:rPr>
              <a:t>The third day after Jesus died and was buried, his tomb was empty!</a:t>
            </a:r>
          </a:p>
          <a:p>
            <a:pPr>
              <a:spcBef>
                <a:spcPct val="25000"/>
              </a:spcBef>
              <a:defRPr/>
            </a:pPr>
            <a:r>
              <a:rPr lang="en-US" altLang="en-US" smtClean="0">
                <a:effectLst>
                  <a:outerShdw blurRad="38100" dist="38100" dir="2700000" algn="tl">
                    <a:srgbClr val="000000"/>
                  </a:outerShdw>
                </a:effectLst>
                <a:latin typeface="Arial" charset="0"/>
              </a:rPr>
              <a:t>Jesus was raised from the dead on the first day of the week (Sunday).</a:t>
            </a:r>
          </a:p>
          <a:p>
            <a:pPr>
              <a:spcBef>
                <a:spcPct val="25000"/>
              </a:spcBef>
              <a:buFontTx/>
              <a:buNone/>
              <a:defRPr/>
            </a:pPr>
            <a:endParaRPr lang="en-US" altLang="en-US" smtClean="0">
              <a:effectLst>
                <a:outerShdw blurRad="38100" dist="38100" dir="2700000" algn="tl">
                  <a:srgbClr val="000000"/>
                </a:outerShdw>
              </a:effectLst>
              <a:latin typeface="Arial" charset="0"/>
            </a:endParaRP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33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Is Resurrected</a:t>
            </a:r>
            <a:endParaRPr lang="en-US" altLang="en-US" sz="4800" smtClean="0"/>
          </a:p>
        </p:txBody>
      </p:sp>
      <p:sp>
        <p:nvSpPr>
          <p:cNvPr id="78336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defRPr/>
            </a:pPr>
            <a:r>
              <a:rPr lang="en-US" altLang="en-US" smtClean="0">
                <a:effectLst>
                  <a:outerShdw blurRad="38100" dist="38100" dir="2700000" algn="tl">
                    <a:srgbClr val="000000"/>
                  </a:outerShdw>
                </a:effectLst>
                <a:latin typeface="Arial" charset="0"/>
              </a:rPr>
              <a:t>The third day after Jesus died and was buried, his tomb was empty!</a:t>
            </a:r>
          </a:p>
          <a:p>
            <a:pPr>
              <a:spcBef>
                <a:spcPct val="25000"/>
              </a:spcBef>
              <a:defRPr/>
            </a:pPr>
            <a:r>
              <a:rPr lang="en-US" altLang="en-US" smtClean="0">
                <a:effectLst>
                  <a:outerShdw blurRad="38100" dist="38100" dir="2700000" algn="tl">
                    <a:srgbClr val="000000"/>
                  </a:outerShdw>
                </a:effectLst>
                <a:latin typeface="Arial" charset="0"/>
              </a:rPr>
              <a:t>Jesus was raised from the dead on the first day of the week (Sunday).</a:t>
            </a:r>
          </a:p>
          <a:p>
            <a:pPr>
              <a:spcBef>
                <a:spcPct val="25000"/>
              </a:spcBef>
              <a:defRPr/>
            </a:pPr>
            <a:r>
              <a:rPr lang="en-US" altLang="en-US" smtClean="0">
                <a:effectLst>
                  <a:outerShdw blurRad="38100" dist="38100" dir="2700000" algn="tl">
                    <a:srgbClr val="000000"/>
                  </a:outerShdw>
                </a:effectLst>
                <a:latin typeface="Arial" charset="0"/>
              </a:rPr>
              <a:t>He appeared to his disciples during 40 days following his resurrection (Acts 1:3).</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08931" name="Rectangle 3"/>
          <p:cNvSpPr>
            <a:spLocks noGrp="1" noChangeArrowheads="1"/>
          </p:cNvSpPr>
          <p:nvPr>
            <p:ph type="body" idx="1"/>
          </p:nvPr>
        </p:nvSpPr>
        <p:spPr>
          <a:xfrm>
            <a:off x="685800" y="1524000"/>
            <a:ext cx="8077200" cy="4114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5410"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8541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745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8745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86372" name="Rectangle 4"/>
          <p:cNvSpPr>
            <a:spLocks noChangeArrowheads="1"/>
          </p:cNvSpPr>
          <p:nvPr/>
        </p:nvSpPr>
        <p:spPr bwMode="auto">
          <a:xfrm>
            <a:off x="609600" y="2590800"/>
            <a:ext cx="8077200" cy="4114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Jesus came and spoke to them, saying, ‘All authority has been given to Me in heaven and on earth. Go therefore and make disciples of all the nations, baptizing them in the name of the Father and of the Son and of the Holy Spirit, teaching them to observe all things that I have commanded you; and lo, I am with you always, even to </a:t>
            </a:r>
          </a:p>
          <a:p>
            <a:pPr algn="ctr"/>
            <a:r>
              <a:rPr lang="en-US" altLang="en-US" sz="2800" i="1">
                <a:solidFill>
                  <a:schemeClr val="bg2"/>
                </a:solidFill>
              </a:rPr>
              <a:t>the end of the age’” (Matthew 28:18-20).</a:t>
            </a: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950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8950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46489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88420" name="Rectangle 4"/>
          <p:cNvSpPr>
            <a:spLocks noChangeArrowheads="1"/>
          </p:cNvSpPr>
          <p:nvPr/>
        </p:nvSpPr>
        <p:spPr bwMode="auto">
          <a:xfrm>
            <a:off x="609600" y="25908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He said to them, ‘Go into all the world and preach the gospel to every creature. He who believes and is baptized will be saved; but he </a:t>
            </a:r>
          </a:p>
          <a:p>
            <a:pPr algn="ctr"/>
            <a:r>
              <a:rPr lang="en-US" altLang="en-US" sz="2800" i="1">
                <a:solidFill>
                  <a:schemeClr val="bg2"/>
                </a:solidFill>
              </a:rPr>
              <a:t>who does not believe will be condemned’” </a:t>
            </a:r>
          </a:p>
          <a:p>
            <a:pPr algn="ctr"/>
            <a:r>
              <a:rPr lang="en-US" altLang="en-US" sz="2800" i="1">
                <a:solidFill>
                  <a:schemeClr val="bg2"/>
                </a:solidFill>
              </a:rPr>
              <a:t>(Mark 16:15-16).</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1554"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9155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4669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9360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9565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92516" name="Rectangle 4"/>
          <p:cNvSpPr>
            <a:spLocks noChangeArrowheads="1"/>
          </p:cNvSpPr>
          <p:nvPr/>
        </p:nvSpPr>
        <p:spPr bwMode="auto">
          <a:xfrm>
            <a:off x="990600" y="2590800"/>
            <a:ext cx="73152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“However, when He, the Spirit of truth, has come, He will guide you into all truth; for He will not speak on His own authority, but whatever He hears He will speak; and He will tell you things to come” </a:t>
            </a:r>
          </a:p>
          <a:p>
            <a:pPr algn="ctr"/>
            <a:r>
              <a:rPr lang="en-US" altLang="en-US" sz="2800" i="1">
                <a:solidFill>
                  <a:schemeClr val="bg2"/>
                </a:solidFill>
              </a:rPr>
              <a:t>(John 16:13).</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9769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4689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94564"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“Behold, I send the Promise of My Father upon you; but tarry in the city of Jerusalem until you are endued with power from on high” (Luke 24:49).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0978"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10979" name="Rectangle 3"/>
          <p:cNvSpPr>
            <a:spLocks noGrp="1" noChangeArrowheads="1"/>
          </p:cNvSpPr>
          <p:nvPr>
            <p:ph type="body" idx="1"/>
          </p:nvPr>
        </p:nvSpPr>
        <p:spPr>
          <a:xfrm>
            <a:off x="685800" y="1524000"/>
            <a:ext cx="8077200" cy="4495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Land (v. 1).</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7997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47104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
        <p:nvSpPr>
          <p:cNvPr id="196612"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“But you shall receive power when the Holy Spirit has come upon you; and you shall be witnesses to Me in Jerusalem, and in all Judea and Samaria, and to the end of the earth” (Acts 1:8).</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Jesus Gives His Apostles A Mission</a:t>
            </a:r>
            <a:endParaRPr lang="en-US" altLang="en-US" smtClean="0"/>
          </a:p>
        </p:txBody>
      </p:sp>
      <p:sp>
        <p:nvSpPr>
          <p:cNvPr id="8017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apostles will be sent to preach the message of Christ everywhere.</a:t>
            </a:r>
          </a:p>
          <a:p>
            <a:pPr>
              <a:spcBef>
                <a:spcPct val="25000"/>
              </a:spcBef>
              <a:defRPr/>
            </a:pPr>
            <a:r>
              <a:rPr lang="en-US" altLang="en-US" smtClean="0">
                <a:effectLst>
                  <a:outerShdw blurRad="38100" dist="38100" dir="2700000" algn="tl">
                    <a:srgbClr val="000000"/>
                  </a:outerShdw>
                </a:effectLst>
                <a:latin typeface="Arial" charset="0"/>
              </a:rPr>
              <a:t>The message of salvation through Christ would be sent to everyone.</a:t>
            </a:r>
          </a:p>
          <a:p>
            <a:pPr>
              <a:spcBef>
                <a:spcPct val="25000"/>
              </a:spcBef>
              <a:defRPr/>
            </a:pPr>
            <a:r>
              <a:rPr lang="en-US" altLang="en-US" smtClean="0">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38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80384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58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80589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p:txBody>
      </p:sp>
      <p:sp>
        <p:nvSpPr>
          <p:cNvPr id="200708" name="Rectangle 4"/>
          <p:cNvSpPr>
            <a:spLocks noChangeArrowheads="1"/>
          </p:cNvSpPr>
          <p:nvPr/>
        </p:nvSpPr>
        <p:spPr bwMode="auto">
          <a:xfrm>
            <a:off x="990600" y="2971800"/>
            <a:ext cx="73152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dirty="0">
                <a:solidFill>
                  <a:schemeClr val="bg2"/>
                </a:solidFill>
              </a:rPr>
              <a:t>“And He led them out as far as Bethany, and He lifted up His hands and blessed them. Now it came to pass, while He blessed them, that He was parted from them and carried up into heaven. And they </a:t>
            </a:r>
            <a:r>
              <a:rPr lang="en-US" altLang="en-US" sz="2800" i="1">
                <a:solidFill>
                  <a:schemeClr val="bg2"/>
                </a:solidFill>
              </a:rPr>
              <a:t>worshiped </a:t>
            </a:r>
            <a:r>
              <a:rPr lang="en-US" altLang="en-US" sz="2800" i="1" smtClean="0">
                <a:solidFill>
                  <a:schemeClr val="bg2"/>
                </a:solidFill>
              </a:rPr>
              <a:t>Him</a:t>
            </a:r>
            <a:r>
              <a:rPr lang="en-US" altLang="en-US" sz="2800" i="1" dirty="0">
                <a:solidFill>
                  <a:schemeClr val="bg2"/>
                </a:solidFill>
              </a:rPr>
              <a:t>, and returned to Jerusalem with great joy” </a:t>
            </a:r>
          </a:p>
          <a:p>
            <a:pPr algn="ctr"/>
            <a:r>
              <a:rPr lang="en-US" altLang="en-US" sz="2800" i="1" dirty="0">
                <a:solidFill>
                  <a:schemeClr val="bg2"/>
                </a:solidFill>
              </a:rPr>
              <a:t>(Luke 24:50-52).</a:t>
            </a: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79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80793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51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47513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p:txBody>
      </p:sp>
      <p:sp>
        <p:nvSpPr>
          <p:cNvPr id="202756" name="Rectangle 4"/>
          <p:cNvSpPr>
            <a:spLocks noChangeArrowheads="1"/>
          </p:cNvSpPr>
          <p:nvPr/>
        </p:nvSpPr>
        <p:spPr bwMode="auto">
          <a:xfrm>
            <a:off x="304800" y="2895600"/>
            <a:ext cx="8610600" cy="3733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600" i="1">
                <a:solidFill>
                  <a:schemeClr val="bg2"/>
                </a:solidFill>
              </a:rPr>
              <a:t>“Now when He had spoken these things, while they watched, He was taken up, and a cloud received Him out of their sight. And while they looked steadfastly toward heaven as He went up, behold, two men stood by them in white apparel, who also said, ‘Men of Galilee, why do you stand gazing up into heaven? This same Jesus, who was taken up from you into heaven, will so come in like manner as you saw Him go into heaven’” (Acts 1:9-11).</a:t>
            </a: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99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8099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Ascends To Heaven</a:t>
            </a:r>
            <a:endParaRPr lang="en-US" altLang="en-US" sz="4800" smtClean="0"/>
          </a:p>
        </p:txBody>
      </p:sp>
      <p:sp>
        <p:nvSpPr>
          <p:cNvPr id="4771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Forty days after his resurrection from the dead, Jesus returned to the Father in heaven.</a:t>
            </a:r>
          </a:p>
          <a:p>
            <a:pPr>
              <a:spcBef>
                <a:spcPct val="25000"/>
              </a:spcBef>
              <a:buFontTx/>
              <a:buNone/>
              <a:defRPr/>
            </a:pPr>
            <a:endParaRPr lang="en-US" altLang="en-US" smtClean="0">
              <a:effectLst>
                <a:outerShdw blurRad="38100" dist="38100" dir="2700000" algn="tl">
                  <a:srgbClr val="000000"/>
                </a:outerShdw>
              </a:effectLst>
              <a:latin typeface="Arial" charset="0"/>
            </a:endParaRPr>
          </a:p>
          <a:p>
            <a:pPr>
              <a:spcBef>
                <a:spcPct val="25000"/>
              </a:spcBef>
              <a:buFontTx/>
              <a:buNone/>
              <a:defRPr/>
            </a:pPr>
            <a:r>
              <a:rPr lang="en-US" altLang="en-US" smtClean="0">
                <a:latin typeface="Arial" charset="0"/>
              </a:rPr>
              <a:t>	</a:t>
            </a:r>
            <a:r>
              <a:rPr lang="en-US" altLang="en-US" sz="3600" i="1" smtClean="0">
                <a:solidFill>
                  <a:schemeClr val="tx2"/>
                </a:solidFill>
                <a:effectLst>
                  <a:outerShdw blurRad="38100" dist="38100" dir="2700000" algn="tl">
                    <a:srgbClr val="000000"/>
                  </a:outerShdw>
                </a:effectLst>
                <a:latin typeface="Arial" charset="0"/>
              </a:rPr>
              <a:t>Jesus completed his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13027" name="Rectangle 3"/>
          <p:cNvSpPr>
            <a:spLocks noGrp="1" noChangeArrowheads="1"/>
          </p:cNvSpPr>
          <p:nvPr>
            <p:ph type="body" idx="1"/>
          </p:nvPr>
        </p:nvSpPr>
        <p:spPr>
          <a:xfrm>
            <a:off x="685800" y="1524000"/>
            <a:ext cx="8077200" cy="51054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Land (v. 1).</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Blessing for everyone through his family (v. 3).</a:t>
            </a:r>
            <a:endParaRPr lang="en-US" altLang="en-US" sz="26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539651"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541699"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
        <p:nvSpPr>
          <p:cNvPr id="541700"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defRPr/>
            </a:pPr>
            <a:r>
              <a:rPr lang="en-US" altLang="en-US" smtClean="0">
                <a:effectLst>
                  <a:outerShdw blurRad="38100" dist="38100" dir="2700000" algn="tl">
                    <a:srgbClr val="000000"/>
                  </a:outerShdw>
                </a:effectLst>
                <a:latin typeface="Arial" charset="0"/>
              </a:rPr>
              <a:t>The rest of the Old Testament deals with the fulfillment of these three promises!</a:t>
            </a:r>
          </a:p>
          <a:p>
            <a:pPr>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543747"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
        <p:nvSpPr>
          <p:cNvPr id="543748"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defRPr/>
            </a:pPr>
            <a:r>
              <a:rPr lang="en-US" altLang="en-US" smtClean="0">
                <a:effectLst>
                  <a:outerShdw blurRad="38100" dist="38100" dir="2700000" algn="tl">
                    <a:srgbClr val="000000"/>
                  </a:outerShdw>
                </a:effectLst>
                <a:latin typeface="Arial" charset="0"/>
              </a:rPr>
              <a:t>The rest of the Old Testament deals with the fulfillment of these three promises!</a:t>
            </a:r>
          </a:p>
          <a:p>
            <a:pPr>
              <a:defRPr/>
            </a:pPr>
            <a:r>
              <a:rPr lang="en-US" altLang="en-US" smtClean="0">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
        <p:nvSpPr>
          <p:cNvPr id="523267" name="Rectangle 3"/>
          <p:cNvSpPr>
            <a:spLocks noGrp="1" noChangeArrowheads="1"/>
          </p:cNvSpPr>
          <p:nvPr>
            <p:ph type="body" idx="1"/>
          </p:nvPr>
        </p:nvSpPr>
        <p:spPr>
          <a:xfrm>
            <a:off x="685800" y="1524000"/>
            <a:ext cx="7772400" cy="5105400"/>
          </a:xfrm>
        </p:spPr>
        <p:txBody>
          <a:bodyPr/>
          <a:lstStyle/>
          <a:p>
            <a:pPr>
              <a:spcBef>
                <a:spcPct val="35000"/>
              </a:spcBef>
              <a:defRPr/>
            </a:pPr>
            <a:r>
              <a:rPr lang="en-US" altLang="en-US" smtClean="0">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
        <p:nvSpPr>
          <p:cNvPr id="525315" name="Rectangle 3"/>
          <p:cNvSpPr>
            <a:spLocks noGrp="1" noChangeArrowheads="1"/>
          </p:cNvSpPr>
          <p:nvPr>
            <p:ph type="body" idx="1"/>
          </p:nvPr>
        </p:nvSpPr>
        <p:spPr>
          <a:xfrm>
            <a:off x="685800" y="1524000"/>
            <a:ext cx="7772400" cy="5105400"/>
          </a:xfrm>
        </p:spPr>
        <p:txBody>
          <a:bodyPr/>
          <a:lstStyle/>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73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
        <p:nvSpPr>
          <p:cNvPr id="527363" name="Rectangle 3"/>
          <p:cNvSpPr>
            <a:spLocks noGrp="1" noChangeArrowheads="1"/>
          </p:cNvSpPr>
          <p:nvPr>
            <p:ph type="body" idx="1"/>
          </p:nvPr>
        </p:nvSpPr>
        <p:spPr>
          <a:xfrm>
            <a:off x="685800" y="1524000"/>
            <a:ext cx="7772400" cy="5105400"/>
          </a:xfrm>
        </p:spPr>
        <p:txBody>
          <a:bodyPr/>
          <a:lstStyle/>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defRPr/>
            </a:pPr>
            <a:r>
              <a:rPr lang="en-US" altLang="en-US" smtClean="0">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
        <p:nvSpPr>
          <p:cNvPr id="529411" name="Rectangle 3"/>
          <p:cNvSpPr>
            <a:spLocks noGrp="1" noChangeArrowheads="1"/>
          </p:cNvSpPr>
          <p:nvPr>
            <p:ph type="body" idx="1"/>
          </p:nvPr>
        </p:nvSpPr>
        <p:spPr>
          <a:xfrm>
            <a:off x="685800" y="1524000"/>
            <a:ext cx="7772400" cy="5105400"/>
          </a:xfrm>
        </p:spPr>
        <p:txBody>
          <a:bodyPr/>
          <a:lstStyle/>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Three Promises</a:t>
            </a:r>
            <a:endParaRPr lang="en-US" altLang="en-US" sz="4800" smtClean="0"/>
          </a:p>
        </p:txBody>
      </p:sp>
      <p:sp>
        <p:nvSpPr>
          <p:cNvPr id="531459" name="Rectangle 3"/>
          <p:cNvSpPr>
            <a:spLocks noGrp="1" noChangeArrowheads="1"/>
          </p:cNvSpPr>
          <p:nvPr>
            <p:ph type="body" idx="1"/>
          </p:nvPr>
        </p:nvSpPr>
        <p:spPr>
          <a:xfrm>
            <a:off x="685800" y="1524000"/>
            <a:ext cx="7772400" cy="5105400"/>
          </a:xfrm>
        </p:spPr>
        <p:txBody>
          <a:bodyPr/>
          <a:lstStyle/>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defRPr/>
            </a:pPr>
            <a:r>
              <a:rPr lang="en-US" altLang="en-US" smtClean="0">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a:p>
            <a:pPr>
              <a:defRPr/>
            </a:pPr>
            <a:r>
              <a:rPr lang="en-US" altLang="en-US" smtClean="0">
                <a:effectLst>
                  <a:outerShdw blurRad="38100" dist="38100" dir="2700000" algn="tl">
                    <a:srgbClr val="000000"/>
                  </a:outerShdw>
                </a:effectLst>
                <a:latin typeface="Arial" charset="0"/>
              </a:rPr>
              <a:t>God fulfilled the third promise when Jesus came to take away man’s sins.</a:t>
            </a:r>
            <a:endParaRPr lang="en-US" altLang="en-US" smtClean="0">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481283"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 Had A Plan!</a:t>
            </a:r>
            <a:endParaRPr lang="en-US" altLang="en-US" smtClean="0"/>
          </a:p>
        </p:txBody>
      </p:sp>
      <p:sp>
        <p:nvSpPr>
          <p:cNvPr id="545795" name="Rectangle 3"/>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Jesus would take away man’s sin.</a:t>
            </a:r>
          </a:p>
        </p:txBody>
      </p:sp>
      <p:sp>
        <p:nvSpPr>
          <p:cNvPr id="545796"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45797"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45798"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4400" i="1">
                <a:solidFill>
                  <a:schemeClr val="hlink"/>
                </a:solidFill>
                <a:effectLst>
                  <a:outerShdw blurRad="38100" dist="38100" dir="2700000" algn="tl">
                    <a:srgbClr val="000000"/>
                  </a:outerShdw>
                </a:effectLst>
              </a:rPr>
              <a:t>SIN</a:t>
            </a:r>
            <a:endParaRPr lang="en-US" altLang="en-US"/>
          </a:p>
        </p:txBody>
      </p:sp>
      <p:sp>
        <p:nvSpPr>
          <p:cNvPr id="545799"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defRPr/>
            </a:pP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 Had A Plan!</a:t>
            </a:r>
            <a:endParaRPr lang="en-US" altLang="en-US" smtClean="0"/>
          </a:p>
        </p:txBody>
      </p:sp>
      <p:sp>
        <p:nvSpPr>
          <p:cNvPr id="547843" name="Rectangle 3"/>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Jesus would take away man’s sin.</a:t>
            </a:r>
          </a:p>
        </p:txBody>
      </p:sp>
      <p:sp>
        <p:nvSpPr>
          <p:cNvPr id="547844"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47845"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 Had A Plan!</a:t>
            </a:r>
            <a:endParaRPr lang="en-US" altLang="en-US" smtClean="0"/>
          </a:p>
        </p:txBody>
      </p:sp>
      <p:sp>
        <p:nvSpPr>
          <p:cNvPr id="549891" name="Rectangle 3"/>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Jesus would take away man’s sin.</a:t>
            </a:r>
          </a:p>
        </p:txBody>
      </p:sp>
      <p:sp>
        <p:nvSpPr>
          <p:cNvPr id="549892"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49893"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 Had A Plan!</a:t>
            </a:r>
            <a:endParaRPr lang="en-US" altLang="en-US" smtClean="0"/>
          </a:p>
        </p:txBody>
      </p:sp>
      <p:sp>
        <p:nvSpPr>
          <p:cNvPr id="551939" name="Rectangle 3"/>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Jesus would take away man’s sin.</a:t>
            </a:r>
          </a:p>
        </p:txBody>
      </p:sp>
      <p:sp>
        <p:nvSpPr>
          <p:cNvPr id="551940"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51941"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51942" name="Text Box 6"/>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n-US" altLang="en-US" i="1">
                <a:solidFill>
                  <a:srgbClr val="FFFF00"/>
                </a:solidFill>
                <a:effectLst>
                  <a:outerShdw blurRad="38100" dist="38100" dir="2700000" algn="tl">
                    <a:srgbClr val="000000"/>
                  </a:outerShdw>
                </a:effectLst>
              </a:rPr>
              <a:t>Together</a:t>
            </a:r>
          </a:p>
          <a:p>
            <a:pPr algn="ctr">
              <a:defRPr/>
            </a:pP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 Had A Plan!</a:t>
            </a:r>
            <a:endParaRPr lang="en-US" altLang="en-US" smtClean="0"/>
          </a:p>
        </p:txBody>
      </p:sp>
      <p:sp>
        <p:nvSpPr>
          <p:cNvPr id="553987" name="Rectangle 3"/>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Jesus would take away man’s sin.</a:t>
            </a:r>
          </a:p>
        </p:txBody>
      </p:sp>
      <p:sp>
        <p:nvSpPr>
          <p:cNvPr id="553988"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53989"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53990"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3200" i="1">
                <a:solidFill>
                  <a:srgbClr val="FFFF00"/>
                </a:solidFill>
                <a:effectLst>
                  <a:outerShdw blurRad="38100" dist="38100" dir="2700000" algn="tl">
                    <a:srgbClr val="000000"/>
                  </a:outerShdw>
                </a:effectLst>
              </a:rPr>
              <a:t>This is spiritual life!</a:t>
            </a:r>
            <a:endParaRPr lang="en-US" altLang="en-US" sz="3200">
              <a:solidFill>
                <a:srgbClr val="FFFF00"/>
              </a:solidFill>
              <a:effectLst>
                <a:outerShdw blurRad="38100" dist="38100" dir="2700000" algn="tl">
                  <a:srgbClr val="000000"/>
                </a:outerShdw>
              </a:effectLst>
            </a:endParaRPr>
          </a:p>
          <a:p>
            <a:pPr algn="ctr">
              <a:defRPr/>
            </a:pPr>
            <a:r>
              <a:rPr lang="en-US" altLang="en-US">
                <a:effectLst>
                  <a:outerShdw blurRad="38100" dist="38100" dir="2700000" algn="tl">
                    <a:srgbClr val="000000"/>
                  </a:outerShdw>
                </a:effectLst>
              </a:rPr>
              <a:t>(Ephesians 2:1)</a:t>
            </a:r>
          </a:p>
        </p:txBody>
      </p:sp>
      <p:sp>
        <p:nvSpPr>
          <p:cNvPr id="553991" name="Text Box 7"/>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n-US" altLang="en-US" i="1">
                <a:solidFill>
                  <a:srgbClr val="FFFF00"/>
                </a:solidFill>
                <a:effectLst>
                  <a:outerShdw blurRad="38100" dist="38100" dir="2700000" algn="tl">
                    <a:srgbClr val="000000"/>
                  </a:outerShdw>
                </a:effectLst>
              </a:rPr>
              <a:t>Together</a:t>
            </a:r>
          </a:p>
          <a:p>
            <a:pPr algn="ctr">
              <a:defRPr/>
            </a:pP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60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56035"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buFontTx/>
              <a:buNone/>
              <a:defRPr/>
            </a:pPr>
            <a:endParaRPr lang="en-US" altLang="en-US" i="1" smtClean="0">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58083"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60131"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a:p>
            <a:pPr>
              <a:spcBef>
                <a:spcPct val="45000"/>
              </a:spcBef>
              <a:defRPr/>
            </a:pPr>
            <a:r>
              <a:rPr lang="en-US" altLang="en-US" smtClean="0">
                <a:effectLst>
                  <a:outerShdw blurRad="38100" dist="38100" dir="2700000" algn="tl">
                    <a:srgbClr val="000000"/>
                  </a:outerShdw>
                </a:effectLst>
                <a:latin typeface="Arial" charset="0"/>
              </a:rPr>
              <a:t>He comes from the correct family line.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62179"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a:p>
            <a:pPr>
              <a:spcBef>
                <a:spcPct val="45000"/>
              </a:spcBef>
              <a:defRPr/>
            </a:pPr>
            <a:r>
              <a:rPr lang="en-US" altLang="en-US" smtClean="0">
                <a:effectLst>
                  <a:outerShdw blurRad="38100" dist="38100" dir="2700000" algn="tl">
                    <a:srgbClr val="000000"/>
                  </a:outerShdw>
                </a:effectLst>
                <a:latin typeface="Arial" charset="0"/>
              </a:rPr>
              <a:t>He comes from the correct family line.</a:t>
            </a:r>
          </a:p>
          <a:p>
            <a:pPr>
              <a:spcBef>
                <a:spcPct val="45000"/>
              </a:spcBef>
              <a:defRPr/>
            </a:pPr>
            <a:r>
              <a:rPr lang="en-US" altLang="en-US" smtClean="0">
                <a:effectLst>
                  <a:outerShdw blurRad="38100" dist="38100" dir="2700000" algn="tl">
                    <a:srgbClr val="000000"/>
                  </a:outerShdw>
                </a:effectLst>
                <a:latin typeface="Arial" charset="0"/>
              </a:rPr>
              <a:t>But, he is also the Son of God.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482307"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a:p>
            <a:pPr>
              <a:spcBef>
                <a:spcPct val="75000"/>
              </a:spcBef>
              <a:defRPr/>
            </a:pPr>
            <a:r>
              <a:rPr lang="en-US" altLang="en-US" smtClean="0">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42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64227"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a:p>
            <a:pPr>
              <a:spcBef>
                <a:spcPct val="45000"/>
              </a:spcBef>
              <a:defRPr/>
            </a:pPr>
            <a:r>
              <a:rPr lang="en-US" altLang="en-US" smtClean="0">
                <a:effectLst>
                  <a:outerShdw blurRad="38100" dist="38100" dir="2700000" algn="tl">
                    <a:srgbClr val="000000"/>
                  </a:outerShdw>
                </a:effectLst>
                <a:latin typeface="Arial" charset="0"/>
              </a:rPr>
              <a:t>He comes from the correct family line.</a:t>
            </a:r>
          </a:p>
          <a:p>
            <a:pPr>
              <a:spcBef>
                <a:spcPct val="45000"/>
              </a:spcBef>
              <a:defRPr/>
            </a:pPr>
            <a:r>
              <a:rPr lang="en-US" altLang="en-US" smtClean="0">
                <a:effectLst>
                  <a:outerShdw blurRad="38100" dist="38100" dir="2700000" algn="tl">
                    <a:srgbClr val="000000"/>
                  </a:outerShdw>
                </a:effectLst>
                <a:latin typeface="Arial" charset="0"/>
              </a:rPr>
              <a:t>But, he is also the Son of God.</a:t>
            </a:r>
          </a:p>
          <a:p>
            <a:pPr>
              <a:spcBef>
                <a:spcPct val="45000"/>
              </a:spcBef>
              <a:defRPr/>
            </a:pPr>
            <a:r>
              <a:rPr lang="en-US" altLang="en-US" smtClean="0">
                <a:effectLst>
                  <a:outerShdw blurRad="38100" dist="38100" dir="2700000" algn="tl">
                    <a:srgbClr val="000000"/>
                  </a:outerShdw>
                </a:effectLst>
                <a:latin typeface="Arial" charset="0"/>
              </a:rPr>
              <a:t>Jesus existed from eternity as one who is God before he came to earth as man!</a:t>
            </a:r>
            <a:endParaRPr lang="en-US" altLang="en-US" i="1" smtClean="0">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62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66275"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a:p>
            <a:pPr>
              <a:spcBef>
                <a:spcPct val="45000"/>
              </a:spcBef>
              <a:defRPr/>
            </a:pPr>
            <a:r>
              <a:rPr lang="en-US" altLang="en-US" smtClean="0">
                <a:effectLst>
                  <a:outerShdw blurRad="38100" dist="38100" dir="2700000" algn="tl">
                    <a:srgbClr val="000000"/>
                  </a:outerShdw>
                </a:effectLst>
                <a:latin typeface="Arial" charset="0"/>
              </a:rPr>
              <a:t>He comes from the correct family line.</a:t>
            </a:r>
          </a:p>
          <a:p>
            <a:pPr>
              <a:spcBef>
                <a:spcPct val="45000"/>
              </a:spcBef>
              <a:defRPr/>
            </a:pPr>
            <a:r>
              <a:rPr lang="en-US" altLang="en-US" smtClean="0">
                <a:effectLst>
                  <a:outerShdw blurRad="38100" dist="38100" dir="2700000" algn="tl">
                    <a:srgbClr val="000000"/>
                  </a:outerShdw>
                </a:effectLst>
                <a:latin typeface="Arial" charset="0"/>
              </a:rPr>
              <a:t>But, he is also the Son of God.</a:t>
            </a:r>
          </a:p>
          <a:p>
            <a:pPr>
              <a:spcBef>
                <a:spcPct val="45000"/>
              </a:spcBef>
              <a:defRPr/>
            </a:pPr>
            <a:r>
              <a:rPr lang="en-US" altLang="en-US" smtClean="0">
                <a:effectLst>
                  <a:outerShdw blurRad="38100" dist="38100" dir="2700000" algn="tl">
                    <a:srgbClr val="000000"/>
                  </a:outerShdw>
                </a:effectLst>
                <a:latin typeface="Arial" charset="0"/>
              </a:rPr>
              <a:t>Jesus existed from eternity as one who is God before he came to earth as man!</a:t>
            </a:r>
            <a:endParaRPr lang="en-US" altLang="en-US" i="1" smtClean="0">
              <a:solidFill>
                <a:srgbClr val="FFFF00"/>
              </a:solidFill>
              <a:effectLst>
                <a:outerShdw blurRad="38100" dist="38100" dir="2700000" algn="tl">
                  <a:srgbClr val="000000"/>
                </a:outerShdw>
              </a:effectLst>
              <a:latin typeface="Arial" charset="0"/>
            </a:endParaRPr>
          </a:p>
        </p:txBody>
      </p:sp>
      <p:sp>
        <p:nvSpPr>
          <p:cNvPr id="43012"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“In the beginning was the Word, and the Word was with God, and the Word was God…And the Word became flesh and dwelt among us, and we beheld His glory, the glory as of the only begotten of the Father, full of grace and truth” (John 1:1, 14).</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83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Birth Of Jesus Christ</a:t>
            </a:r>
            <a:endParaRPr lang="en-US" altLang="en-US" sz="4800" smtClean="0"/>
          </a:p>
        </p:txBody>
      </p:sp>
      <p:sp>
        <p:nvSpPr>
          <p:cNvPr id="568323" name="Rectangle 3"/>
          <p:cNvSpPr>
            <a:spLocks noGrp="1" noChangeArrowheads="1"/>
          </p:cNvSpPr>
          <p:nvPr>
            <p:ph type="body" idx="1"/>
          </p:nvPr>
        </p:nvSpPr>
        <p:spPr>
          <a:xfrm>
            <a:off x="685800" y="1524000"/>
            <a:ext cx="8077200" cy="5105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Old Testament concluded by looking forward to the coming of Christ.</a:t>
            </a:r>
          </a:p>
          <a:p>
            <a:pPr>
              <a:spcBef>
                <a:spcPct val="45000"/>
              </a:spcBef>
              <a:defRPr/>
            </a:pPr>
            <a:r>
              <a:rPr lang="en-US" altLang="en-US" smtClean="0">
                <a:effectLst>
                  <a:outerShdw blurRad="38100" dist="38100" dir="2700000" algn="tl">
                    <a:srgbClr val="000000"/>
                  </a:outerShdw>
                </a:effectLst>
                <a:latin typeface="Arial" charset="0"/>
              </a:rPr>
              <a:t>The New Testament begins by announcing the birth of Christ.</a:t>
            </a:r>
          </a:p>
          <a:p>
            <a:pPr>
              <a:spcBef>
                <a:spcPct val="45000"/>
              </a:spcBef>
              <a:defRPr/>
            </a:pPr>
            <a:r>
              <a:rPr lang="en-US" altLang="en-US" smtClean="0">
                <a:effectLst>
                  <a:outerShdw blurRad="38100" dist="38100" dir="2700000" algn="tl">
                    <a:srgbClr val="000000"/>
                  </a:outerShdw>
                </a:effectLst>
                <a:latin typeface="Arial" charset="0"/>
              </a:rPr>
              <a:t>He comes from the correct family line.</a:t>
            </a:r>
          </a:p>
          <a:p>
            <a:pPr>
              <a:spcBef>
                <a:spcPct val="45000"/>
              </a:spcBef>
              <a:defRPr/>
            </a:pPr>
            <a:r>
              <a:rPr lang="en-US" altLang="en-US" smtClean="0">
                <a:effectLst>
                  <a:outerShdw blurRad="38100" dist="38100" dir="2700000" algn="tl">
                    <a:srgbClr val="000000"/>
                  </a:outerShdw>
                </a:effectLst>
                <a:latin typeface="Arial" charset="0"/>
              </a:rPr>
              <a:t>But, he is also the Son of God.</a:t>
            </a:r>
          </a:p>
          <a:p>
            <a:pPr>
              <a:spcBef>
                <a:spcPct val="45000"/>
              </a:spcBef>
              <a:defRPr/>
            </a:pPr>
            <a:r>
              <a:rPr lang="en-US" altLang="en-US" smtClean="0">
                <a:effectLst>
                  <a:outerShdw blurRad="38100" dist="38100" dir="2700000" algn="tl">
                    <a:srgbClr val="000000"/>
                  </a:outerShdw>
                </a:effectLst>
                <a:latin typeface="Arial" charset="0"/>
              </a:rPr>
              <a:t>Jesus existed from eternity as one who is God before he came to earth as man!</a:t>
            </a:r>
            <a:endParaRPr lang="en-US" altLang="en-US" i="1" smtClean="0">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Teaching Of Jesus</a:t>
            </a:r>
            <a:endParaRPr lang="en-US" altLang="en-US" sz="48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Teaching Of Jesus</a:t>
            </a:r>
            <a:endParaRPr lang="en-US" altLang="en-US" sz="4800" smtClean="0"/>
          </a:p>
        </p:txBody>
      </p:sp>
      <p:sp>
        <p:nvSpPr>
          <p:cNvPr id="570371" name="Rectangle 3"/>
          <p:cNvSpPr>
            <a:spLocks noGrp="1" noChangeArrowheads="1"/>
          </p:cNvSpPr>
          <p:nvPr>
            <p:ph type="body" idx="1"/>
          </p:nvPr>
        </p:nvSpPr>
        <p:spPr>
          <a:xfrm>
            <a:off x="685800" y="1371600"/>
            <a:ext cx="82296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He came to fulfill the Old Testament.</a:t>
            </a:r>
          </a:p>
          <a:p>
            <a:pPr>
              <a:spcBef>
                <a:spcPct val="75000"/>
              </a:spcBef>
              <a:buFontTx/>
              <a:buNone/>
              <a:defRPr/>
            </a:pPr>
            <a:r>
              <a:rPr lang="en-US" altLang="en-US" i="1" smtClean="0">
                <a:solidFill>
                  <a:schemeClr val="accent2"/>
                </a:solidFill>
                <a:latin typeface="Arial" charset="0"/>
              </a:rPr>
              <a:t>		</a:t>
            </a:r>
            <a:endParaRPr lang="en-US" altLang="en-US" sz="2800" i="1" smtClean="0">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Teaching Of Jesus</a:t>
            </a:r>
            <a:endParaRPr lang="en-US" altLang="en-US" sz="4800" smtClean="0"/>
          </a:p>
        </p:txBody>
      </p:sp>
      <p:sp>
        <p:nvSpPr>
          <p:cNvPr id="572419" name="Rectangle 3"/>
          <p:cNvSpPr>
            <a:spLocks noGrp="1" noChangeArrowheads="1"/>
          </p:cNvSpPr>
          <p:nvPr>
            <p:ph type="body" idx="1"/>
          </p:nvPr>
        </p:nvSpPr>
        <p:spPr>
          <a:xfrm>
            <a:off x="685800" y="1371600"/>
            <a:ext cx="82296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He came to fulfill the Old Testament.</a:t>
            </a:r>
          </a:p>
          <a:p>
            <a:pPr>
              <a:spcBef>
                <a:spcPct val="75000"/>
              </a:spcBef>
              <a:defRPr/>
            </a:pPr>
            <a:r>
              <a:rPr lang="en-US" altLang="en-US" smtClean="0">
                <a:effectLst>
                  <a:outerShdw blurRad="38100" dist="38100" dir="2700000" algn="tl">
                    <a:srgbClr val="000000"/>
                  </a:outerShdw>
                </a:effectLst>
                <a:latin typeface="Arial" charset="0"/>
              </a:rPr>
              <a:t>He challenged the Jewish religious leaders.</a:t>
            </a:r>
          </a:p>
          <a:p>
            <a:pPr>
              <a:spcBef>
                <a:spcPct val="75000"/>
              </a:spcBef>
              <a:buFontTx/>
              <a:buNone/>
              <a:defRPr/>
            </a:pPr>
            <a:r>
              <a:rPr lang="en-US" altLang="en-US" i="1" smtClean="0">
                <a:solidFill>
                  <a:schemeClr val="accent2"/>
                </a:solidFill>
                <a:latin typeface="Arial" charset="0"/>
              </a:rPr>
              <a:t>	</a:t>
            </a:r>
            <a:endParaRPr lang="en-US" altLang="en-US" sz="2800" i="1" smtClean="0">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Teaching Of Jesus</a:t>
            </a:r>
            <a:endParaRPr lang="en-US" altLang="en-US" sz="4800" smtClean="0"/>
          </a:p>
        </p:txBody>
      </p:sp>
      <p:sp>
        <p:nvSpPr>
          <p:cNvPr id="574467" name="Rectangle 3"/>
          <p:cNvSpPr>
            <a:spLocks noGrp="1" noChangeArrowheads="1"/>
          </p:cNvSpPr>
          <p:nvPr>
            <p:ph type="body" idx="1"/>
          </p:nvPr>
        </p:nvSpPr>
        <p:spPr>
          <a:xfrm>
            <a:off x="685800" y="1371600"/>
            <a:ext cx="82296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He came to fulfill the Old Testament.</a:t>
            </a:r>
          </a:p>
          <a:p>
            <a:pPr>
              <a:spcBef>
                <a:spcPct val="75000"/>
              </a:spcBef>
              <a:defRPr/>
            </a:pPr>
            <a:r>
              <a:rPr lang="en-US" altLang="en-US" smtClean="0">
                <a:effectLst>
                  <a:outerShdw blurRad="38100" dist="38100" dir="2700000" algn="tl">
                    <a:srgbClr val="000000"/>
                  </a:outerShdw>
                </a:effectLst>
                <a:latin typeface="Arial" charset="0"/>
              </a:rPr>
              <a:t>He challenged the Jewish religious leaders.</a:t>
            </a:r>
          </a:p>
          <a:p>
            <a:pPr>
              <a:spcBef>
                <a:spcPct val="75000"/>
              </a:spcBef>
              <a:defRPr/>
            </a:pPr>
            <a:r>
              <a:rPr lang="en-US" altLang="en-US" smtClean="0">
                <a:effectLst>
                  <a:outerShdw blurRad="38100" dist="38100" dir="2700000" algn="tl">
                    <a:srgbClr val="000000"/>
                  </a:outerShdw>
                </a:effectLst>
                <a:latin typeface="Arial" charset="0"/>
              </a:rPr>
              <a:t>He presented the highest moral standard the world has ever seen.</a:t>
            </a:r>
            <a:r>
              <a:rPr lang="en-US" altLang="en-US" i="1" smtClean="0">
                <a:solidFill>
                  <a:schemeClr val="accent2"/>
                </a:solidFill>
                <a:latin typeface="Arial" charset="0"/>
              </a:rPr>
              <a:t>		</a:t>
            </a:r>
            <a:endParaRPr lang="en-US" altLang="en-US" sz="2800" i="1" smtClean="0">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The Teaching Of Jesus</a:t>
            </a:r>
            <a:endParaRPr lang="en-US" altLang="en-US" sz="4800" smtClean="0"/>
          </a:p>
        </p:txBody>
      </p:sp>
      <p:sp>
        <p:nvSpPr>
          <p:cNvPr id="576515" name="Rectangle 3"/>
          <p:cNvSpPr>
            <a:spLocks noGrp="1" noChangeArrowheads="1"/>
          </p:cNvSpPr>
          <p:nvPr>
            <p:ph type="body" idx="1"/>
          </p:nvPr>
        </p:nvSpPr>
        <p:spPr>
          <a:xfrm>
            <a:off x="685800" y="1371600"/>
            <a:ext cx="82296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He came to fulfill the Old Testament.</a:t>
            </a:r>
          </a:p>
          <a:p>
            <a:pPr>
              <a:spcBef>
                <a:spcPct val="75000"/>
              </a:spcBef>
              <a:defRPr/>
            </a:pPr>
            <a:r>
              <a:rPr lang="en-US" altLang="en-US" smtClean="0">
                <a:effectLst>
                  <a:outerShdw blurRad="38100" dist="38100" dir="2700000" algn="tl">
                    <a:srgbClr val="000000"/>
                  </a:outerShdw>
                </a:effectLst>
                <a:latin typeface="Arial" charset="0"/>
              </a:rPr>
              <a:t>He challenged the Jewish religious leaders.</a:t>
            </a:r>
          </a:p>
          <a:p>
            <a:pPr>
              <a:spcBef>
                <a:spcPct val="75000"/>
              </a:spcBef>
              <a:defRPr/>
            </a:pPr>
            <a:r>
              <a:rPr lang="en-US" altLang="en-US" smtClean="0">
                <a:effectLst>
                  <a:outerShdw blurRad="38100" dist="38100" dir="2700000" algn="tl">
                    <a:srgbClr val="000000"/>
                  </a:outerShdw>
                </a:effectLst>
                <a:latin typeface="Arial" charset="0"/>
              </a:rPr>
              <a:t>He presented the highest moral standard the world has ever seen.</a:t>
            </a:r>
            <a:r>
              <a:rPr lang="en-US" altLang="en-US" i="1" smtClean="0">
                <a:solidFill>
                  <a:schemeClr val="accent2"/>
                </a:solidFill>
                <a:latin typeface="Arial" charset="0"/>
              </a:rPr>
              <a:t>		</a:t>
            </a:r>
            <a:endParaRPr lang="en-US" altLang="en-US" sz="2800" i="1" smtClean="0">
              <a:solidFill>
                <a:schemeClr val="accent2"/>
              </a:solidFill>
              <a:latin typeface="Arial" charset="0"/>
            </a:endParaRPr>
          </a:p>
        </p:txBody>
      </p:sp>
      <p:sp>
        <p:nvSpPr>
          <p:cNvPr id="576516" name="Text Box 4"/>
          <p:cNvSpPr txBox="1">
            <a:spLocks noChangeArrowheads="1"/>
          </p:cNvSpPr>
          <p:nvPr/>
        </p:nvSpPr>
        <p:spPr bwMode="auto">
          <a:xfrm>
            <a:off x="974725" y="5094288"/>
            <a:ext cx="75596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3200" i="1">
                <a:solidFill>
                  <a:schemeClr val="tx2"/>
                </a:solidFill>
                <a:effectLst>
                  <a:outerShdw blurRad="38100" dist="38100" dir="2700000" algn="tl">
                    <a:srgbClr val="000000"/>
                  </a:outerShdw>
                </a:effectLst>
              </a:rPr>
              <a:t>His teaching resulted in conflict with the Jewish leaders!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26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82659" name="Rectangle 3"/>
          <p:cNvSpPr>
            <a:spLocks noGrp="1" noChangeArrowheads="1"/>
          </p:cNvSpPr>
          <p:nvPr>
            <p:ph type="body" idx="1"/>
          </p:nvPr>
        </p:nvSpPr>
        <p:spPr>
          <a:xfrm>
            <a:off x="685800" y="1371600"/>
            <a:ext cx="8229600" cy="1295400"/>
          </a:xfrm>
        </p:spPr>
        <p:txBody>
          <a:bodyPr/>
          <a:lstStyle/>
          <a:p>
            <a:pPr>
              <a:spcBef>
                <a:spcPct val="40000"/>
              </a:spcBef>
              <a:defRPr/>
            </a:pPr>
            <a:r>
              <a:rPr lang="en-US" altLang="en-US" smtClean="0">
                <a:effectLst>
                  <a:outerShdw blurRad="38100" dist="38100" dir="2700000" algn="tl">
                    <a:srgbClr val="000000"/>
                  </a:outerShdw>
                </a:effectLst>
                <a:latin typeface="Arial" charset="0"/>
              </a:rPr>
              <a:t>Jesus said he would build his church.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3330"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483331"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a:p>
            <a:pPr>
              <a:spcBef>
                <a:spcPct val="75000"/>
              </a:spcBef>
              <a:defRPr/>
            </a:pPr>
            <a:r>
              <a:rPr lang="en-US" altLang="en-US" smtClean="0">
                <a:effectLst>
                  <a:outerShdw blurRad="38100" dist="38100" dir="2700000" algn="tl">
                    <a:srgbClr val="000000"/>
                  </a:outerShdw>
                </a:effectLst>
                <a:latin typeface="Arial" charset="0"/>
              </a:rPr>
              <a:t>The Bible answers the most important questions of life.</a:t>
            </a:r>
          </a:p>
          <a:p>
            <a:pPr>
              <a:spcBef>
                <a:spcPct val="75000"/>
              </a:spcBef>
              <a:defRPr/>
            </a:pPr>
            <a:r>
              <a:rPr lang="en-US" altLang="en-US" smtClean="0">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47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84707" name="Rectangle 3"/>
          <p:cNvSpPr>
            <a:spLocks noGrp="1" noChangeArrowheads="1"/>
          </p:cNvSpPr>
          <p:nvPr>
            <p:ph type="body" idx="1"/>
          </p:nvPr>
        </p:nvSpPr>
        <p:spPr>
          <a:xfrm>
            <a:off x="685800" y="1371600"/>
            <a:ext cx="8229600" cy="1295400"/>
          </a:xfrm>
        </p:spPr>
        <p:txBody>
          <a:bodyPr/>
          <a:lstStyle/>
          <a:p>
            <a:pPr>
              <a:spcBef>
                <a:spcPct val="40000"/>
              </a:spcBef>
              <a:defRPr/>
            </a:pPr>
            <a:r>
              <a:rPr lang="en-US" altLang="en-US" smtClean="0">
                <a:effectLst>
                  <a:outerShdw blurRad="38100" dist="38100" dir="2700000" algn="tl">
                    <a:srgbClr val="000000"/>
                  </a:outerShdw>
                </a:effectLst>
                <a:latin typeface="Arial" charset="0"/>
              </a:rPr>
              <a:t>Jesus said he would build his church.</a:t>
            </a:r>
          </a:p>
        </p:txBody>
      </p:sp>
      <p:sp>
        <p:nvSpPr>
          <p:cNvPr id="52228" name="Rectangle 4"/>
          <p:cNvSpPr>
            <a:spLocks noChangeArrowheads="1"/>
          </p:cNvSpPr>
          <p:nvPr/>
        </p:nvSpPr>
        <p:spPr bwMode="auto">
          <a:xfrm>
            <a:off x="457200" y="2209800"/>
            <a:ext cx="8077200" cy="4267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Simon Peter answered and said, ‘You are the Christ, the Son of the living God.’ Jesus answered and said to him, ‘Blessed are you, Simon Bar-Jonah, for flesh and blood has not revealed this to you, but My Father who is in heaven. And I also say to you that you are Peter, and on this rock I will build My church, and the gates of Hades shall not prevail against it’”</a:t>
            </a:r>
          </a:p>
          <a:p>
            <a:pPr algn="ctr"/>
            <a:r>
              <a:rPr lang="en-US" altLang="en-US" sz="2800" i="1">
                <a:solidFill>
                  <a:schemeClr val="bg2"/>
                </a:solidFill>
              </a:rPr>
              <a:t>(Matthew 16:16-18).</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67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86755" name="Rectangle 3"/>
          <p:cNvSpPr>
            <a:spLocks noGrp="1" noChangeArrowheads="1"/>
          </p:cNvSpPr>
          <p:nvPr>
            <p:ph type="body" idx="1"/>
          </p:nvPr>
        </p:nvSpPr>
        <p:spPr>
          <a:xfrm>
            <a:off x="685800" y="1371600"/>
            <a:ext cx="8229600" cy="1295400"/>
          </a:xfrm>
        </p:spPr>
        <p:txBody>
          <a:bodyPr/>
          <a:lstStyle/>
          <a:p>
            <a:pPr>
              <a:spcBef>
                <a:spcPct val="40000"/>
              </a:spcBef>
              <a:defRPr/>
            </a:pPr>
            <a:r>
              <a:rPr lang="en-US" altLang="en-US" smtClean="0">
                <a:effectLst>
                  <a:outerShdw blurRad="38100" dist="38100" dir="2700000" algn="tl">
                    <a:srgbClr val="000000"/>
                  </a:outerShdw>
                </a:effectLst>
                <a:latin typeface="Arial" charset="0"/>
              </a:rPr>
              <a:t>Jesus said he would build his church.</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386051" name="Rectangle 3"/>
          <p:cNvSpPr>
            <a:spLocks noGrp="1" noChangeArrowheads="1"/>
          </p:cNvSpPr>
          <p:nvPr>
            <p:ph type="body" idx="1"/>
          </p:nvPr>
        </p:nvSpPr>
        <p:spPr>
          <a:xfrm>
            <a:off x="685800" y="1371600"/>
            <a:ext cx="8229600" cy="5257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said he would build his church.</a:t>
            </a:r>
          </a:p>
          <a:p>
            <a:pPr>
              <a:spcBef>
                <a:spcPct val="10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Church– A called out assembly of people.</a:t>
            </a:r>
          </a:p>
          <a:p>
            <a:pPr>
              <a:spcBef>
                <a:spcPct val="10000"/>
              </a:spcBef>
              <a:buFontTx/>
              <a:buNone/>
              <a:defRPr/>
            </a:pPr>
            <a:r>
              <a:rPr lang="en-US" altLang="en-US" sz="2800" i="1" smtClean="0">
                <a:solidFill>
                  <a:srgbClr val="FFFF00"/>
                </a:solidFill>
                <a:effectLst>
                  <a:outerShdw blurRad="38100" dist="38100" dir="2700000" algn="tl">
                    <a:srgbClr val="000000"/>
                  </a:outerShdw>
                </a:effectLst>
                <a:latin typeface="Arial" charset="0"/>
              </a:rPr>
              <a:t>		(A “church” is not a building!)</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88803" name="Rectangle 3"/>
          <p:cNvSpPr>
            <a:spLocks noGrp="1" noChangeArrowheads="1"/>
          </p:cNvSpPr>
          <p:nvPr>
            <p:ph type="body" idx="1"/>
          </p:nvPr>
        </p:nvSpPr>
        <p:spPr>
          <a:xfrm>
            <a:off x="685800" y="1371600"/>
            <a:ext cx="8229600" cy="5257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said he would build his church.</a:t>
            </a:r>
          </a:p>
          <a:p>
            <a:pPr>
              <a:spcBef>
                <a:spcPct val="10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Church– A called out assembly of people.</a:t>
            </a:r>
          </a:p>
          <a:p>
            <a:pPr>
              <a:spcBef>
                <a:spcPct val="10000"/>
              </a:spcBef>
              <a:buFontTx/>
              <a:buNone/>
              <a:defRPr/>
            </a:pPr>
            <a:r>
              <a:rPr lang="en-US" altLang="en-US" sz="2800" i="1" smtClean="0">
                <a:solidFill>
                  <a:srgbClr val="FFFF00"/>
                </a:solidFill>
                <a:effectLst>
                  <a:outerShdw blurRad="38100" dist="38100" dir="2700000" algn="tl">
                    <a:srgbClr val="000000"/>
                  </a:outerShdw>
                </a:effectLst>
                <a:latin typeface="Arial" charset="0"/>
              </a:rPr>
              <a:t>		(A “church” is not a building!)</a:t>
            </a:r>
          </a:p>
          <a:p>
            <a:pPr>
              <a:spcBef>
                <a:spcPct val="25000"/>
              </a:spcBef>
              <a:defRPr/>
            </a:pPr>
            <a:r>
              <a:rPr lang="en-US" altLang="en-US" smtClean="0">
                <a:effectLst>
                  <a:outerShdw blurRad="38100" dist="38100" dir="2700000" algn="tl">
                    <a:srgbClr val="000000"/>
                  </a:outerShdw>
                </a:effectLst>
                <a:latin typeface="Arial" charset="0"/>
              </a:rPr>
              <a:t>Christ’s church did not exist yet while he was on earth.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90851" name="Rectangle 3"/>
          <p:cNvSpPr>
            <a:spLocks noGrp="1" noChangeArrowheads="1"/>
          </p:cNvSpPr>
          <p:nvPr>
            <p:ph type="body" idx="1"/>
          </p:nvPr>
        </p:nvSpPr>
        <p:spPr>
          <a:xfrm>
            <a:off x="685800" y="1371600"/>
            <a:ext cx="8229600" cy="5257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said he would build his church.</a:t>
            </a:r>
          </a:p>
          <a:p>
            <a:pPr>
              <a:spcBef>
                <a:spcPct val="10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Church– A called out assembly of people.</a:t>
            </a:r>
          </a:p>
          <a:p>
            <a:pPr>
              <a:spcBef>
                <a:spcPct val="10000"/>
              </a:spcBef>
              <a:buFontTx/>
              <a:buNone/>
              <a:defRPr/>
            </a:pPr>
            <a:r>
              <a:rPr lang="en-US" altLang="en-US" sz="2800" i="1" smtClean="0">
                <a:solidFill>
                  <a:srgbClr val="FFFF00"/>
                </a:solidFill>
                <a:effectLst>
                  <a:outerShdw blurRad="38100" dist="38100" dir="2700000" algn="tl">
                    <a:srgbClr val="000000"/>
                  </a:outerShdw>
                </a:effectLst>
                <a:latin typeface="Arial" charset="0"/>
              </a:rPr>
              <a:t>		(A “church” is not a building!)</a:t>
            </a:r>
          </a:p>
          <a:p>
            <a:pPr>
              <a:spcBef>
                <a:spcPct val="25000"/>
              </a:spcBef>
              <a:defRPr/>
            </a:pPr>
            <a:r>
              <a:rPr lang="en-US" altLang="en-US" smtClean="0">
                <a:effectLst>
                  <a:outerShdw blurRad="38100" dist="38100" dir="2700000" algn="tl">
                    <a:srgbClr val="000000"/>
                  </a:outerShdw>
                </a:effectLst>
                <a:latin typeface="Arial" charset="0"/>
              </a:rPr>
              <a:t>Christ’s church did not exist yet while he was on earth. </a:t>
            </a:r>
          </a:p>
          <a:p>
            <a:pPr>
              <a:spcBef>
                <a:spcPct val="25000"/>
              </a:spcBef>
              <a:defRPr/>
            </a:pPr>
            <a:r>
              <a:rPr lang="en-US" altLang="en-US" smtClean="0">
                <a:effectLst>
                  <a:outerShdw blurRad="38100" dist="38100" dir="2700000" algn="tl">
                    <a:srgbClr val="000000"/>
                  </a:outerShdw>
                </a:effectLst>
                <a:latin typeface="Arial" charset="0"/>
              </a:rPr>
              <a:t>He said that he would build it in the future.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Christ’s Church</a:t>
            </a:r>
            <a:endParaRPr lang="en-US" altLang="en-US" sz="4800" smtClean="0"/>
          </a:p>
        </p:txBody>
      </p:sp>
      <p:sp>
        <p:nvSpPr>
          <p:cNvPr id="592899" name="Rectangle 3"/>
          <p:cNvSpPr>
            <a:spLocks noGrp="1" noChangeArrowheads="1"/>
          </p:cNvSpPr>
          <p:nvPr>
            <p:ph type="body" idx="1"/>
          </p:nvPr>
        </p:nvSpPr>
        <p:spPr>
          <a:xfrm>
            <a:off x="685800" y="1371600"/>
            <a:ext cx="8229600" cy="5257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said he would build his church.</a:t>
            </a:r>
          </a:p>
          <a:p>
            <a:pPr>
              <a:spcBef>
                <a:spcPct val="10000"/>
              </a:spcBef>
              <a:buFontTx/>
              <a:buNone/>
              <a:defRPr/>
            </a:pPr>
            <a:r>
              <a:rPr lang="en-US" altLang="en-US" smtClean="0">
                <a:effectLst>
                  <a:outerShdw blurRad="38100" dist="38100" dir="2700000" algn="tl">
                    <a:srgbClr val="000000"/>
                  </a:outerShdw>
                </a:effectLst>
                <a:latin typeface="Arial" charset="0"/>
              </a:rPr>
              <a:t>		</a:t>
            </a:r>
            <a:r>
              <a:rPr lang="en-US" altLang="en-US" sz="2800" i="1" smtClean="0">
                <a:solidFill>
                  <a:srgbClr val="FFFF00"/>
                </a:solidFill>
                <a:effectLst>
                  <a:outerShdw blurRad="38100" dist="38100" dir="2700000" algn="tl">
                    <a:srgbClr val="000000"/>
                  </a:outerShdw>
                </a:effectLst>
                <a:latin typeface="Arial" charset="0"/>
              </a:rPr>
              <a:t>Church– A called out assembly of people.</a:t>
            </a:r>
          </a:p>
          <a:p>
            <a:pPr>
              <a:spcBef>
                <a:spcPct val="10000"/>
              </a:spcBef>
              <a:buFontTx/>
              <a:buNone/>
              <a:defRPr/>
            </a:pPr>
            <a:r>
              <a:rPr lang="en-US" altLang="en-US" sz="2800" i="1" smtClean="0">
                <a:solidFill>
                  <a:srgbClr val="FFFF00"/>
                </a:solidFill>
                <a:effectLst>
                  <a:outerShdw blurRad="38100" dist="38100" dir="2700000" algn="tl">
                    <a:srgbClr val="000000"/>
                  </a:outerShdw>
                </a:effectLst>
                <a:latin typeface="Arial" charset="0"/>
              </a:rPr>
              <a:t>		(A “church” is not a building!)</a:t>
            </a:r>
          </a:p>
          <a:p>
            <a:pPr>
              <a:spcBef>
                <a:spcPct val="25000"/>
              </a:spcBef>
              <a:defRPr/>
            </a:pPr>
            <a:r>
              <a:rPr lang="en-US" altLang="en-US" smtClean="0">
                <a:effectLst>
                  <a:outerShdw blurRad="38100" dist="38100" dir="2700000" algn="tl">
                    <a:srgbClr val="000000"/>
                  </a:outerShdw>
                </a:effectLst>
                <a:latin typeface="Arial" charset="0"/>
              </a:rPr>
              <a:t>Christ’s church did not exist yet while he was on earth. </a:t>
            </a:r>
          </a:p>
          <a:p>
            <a:pPr>
              <a:spcBef>
                <a:spcPct val="25000"/>
              </a:spcBef>
              <a:defRPr/>
            </a:pPr>
            <a:r>
              <a:rPr lang="en-US" altLang="en-US" smtClean="0">
                <a:effectLst>
                  <a:outerShdw blurRad="38100" dist="38100" dir="2700000" algn="tl">
                    <a:srgbClr val="000000"/>
                  </a:outerShdw>
                </a:effectLst>
                <a:latin typeface="Arial" charset="0"/>
              </a:rPr>
              <a:t>He said that he would build it in the future.</a:t>
            </a:r>
          </a:p>
          <a:p>
            <a:pPr>
              <a:spcBef>
                <a:spcPct val="25000"/>
              </a:spcBef>
              <a:defRPr/>
            </a:pPr>
            <a:r>
              <a:rPr lang="en-US" altLang="en-US" smtClean="0">
                <a:effectLst>
                  <a:outerShdw blurRad="38100" dist="38100" dir="2700000" algn="tl">
                    <a:srgbClr val="000000"/>
                  </a:outerShdw>
                </a:effectLst>
                <a:latin typeface="Arial" charset="0"/>
              </a:rPr>
              <a:t>And, it would be built based upon the confession that he is, “the Christ, the Son of the living God.”</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596995"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599043"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
        <p:nvSpPr>
          <p:cNvPr id="60420" name="Rectangle 4"/>
          <p:cNvSpPr>
            <a:spLocks noChangeArrowheads="1"/>
          </p:cNvSpPr>
          <p:nvPr/>
        </p:nvSpPr>
        <p:spPr bwMode="auto">
          <a:xfrm>
            <a:off x="1371600" y="2667000"/>
            <a:ext cx="66294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“From that time Jesus began to show to His disciples that He must go to Jerusalem, and suffer many things from the elders and chief priests and scribes, and be killed, and be raised again the third day” (Matthew 16:21).</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01091"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390147"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go to Jerusalem.</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03139"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go to Jerusalem.</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cause him to suffer.</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51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05187"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go to Jerusalem.</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cause him to suffer.</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killed.</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07235"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go to Jerusalem.</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cause him to suffer.</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raised from the dead the third day following his death.</a:t>
            </a:r>
          </a:p>
          <a:p>
            <a:pPr lvl="1">
              <a:spcBef>
                <a:spcPct val="10000"/>
              </a:spcBef>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92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09283"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392195"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
        <p:nvSpPr>
          <p:cNvPr id="67588" name="Rectangle 4"/>
          <p:cNvSpPr>
            <a:spLocks noChangeArrowheads="1"/>
          </p:cNvSpPr>
          <p:nvPr/>
        </p:nvSpPr>
        <p:spPr bwMode="auto">
          <a:xfrm>
            <a:off x="1371600" y="2667000"/>
            <a:ext cx="66294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“Now while they were staying in Galilee, Jesus said to them, ‘The Son of Man is about to be betrayed into the hands of men, and they will kill Him, and the</a:t>
            </a:r>
          </a:p>
          <a:p>
            <a:pPr algn="ctr"/>
            <a:r>
              <a:rPr lang="en-US" altLang="en-US" sz="2800" i="1">
                <a:solidFill>
                  <a:schemeClr val="bg2"/>
                </a:solidFill>
              </a:rPr>
              <a:t>third day He will be raised up’” </a:t>
            </a:r>
          </a:p>
          <a:p>
            <a:pPr algn="ctr"/>
            <a:r>
              <a:rPr lang="en-US" altLang="en-US" sz="2800" i="1">
                <a:solidFill>
                  <a:schemeClr val="bg2"/>
                </a:solidFill>
              </a:rPr>
              <a:t>(Matthew 17:22-23).</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11331"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394243"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13379"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killed.</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4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15427" name="Rectangle 3"/>
          <p:cNvSpPr>
            <a:spLocks noGrp="1" noChangeArrowheads="1"/>
          </p:cNvSpPr>
          <p:nvPr>
            <p:ph type="body" idx="1"/>
          </p:nvPr>
        </p:nvSpPr>
        <p:spPr>
          <a:xfrm>
            <a:off x="685800" y="1371600"/>
            <a:ext cx="8229600" cy="4876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raised from the dead the third day following his death.</a:t>
            </a:r>
          </a:p>
          <a:p>
            <a:pPr lvl="1">
              <a:spcBef>
                <a:spcPct val="10000"/>
              </a:spcBef>
              <a:buFontTx/>
              <a:buNone/>
              <a:defRPr/>
            </a:pP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6402"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86403" name="Rectangle 3"/>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17475"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396291"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
        <p:nvSpPr>
          <p:cNvPr id="73732" name="Rectangle 4"/>
          <p:cNvSpPr>
            <a:spLocks noChangeArrowheads="1"/>
          </p:cNvSpPr>
          <p:nvPr/>
        </p:nvSpPr>
        <p:spPr bwMode="auto">
          <a:xfrm>
            <a:off x="1371600" y="2667000"/>
            <a:ext cx="66294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“Behold, we are going up to Jerusalem, and the Son of Man will be betrayed to the chief priests and to the scribes; and they will condemn Him to death, and deliver Him to the Gentiles to mock </a:t>
            </a:r>
          </a:p>
          <a:p>
            <a:pPr algn="ctr"/>
            <a:r>
              <a:rPr lang="en-US" altLang="en-US" sz="2800" i="1">
                <a:solidFill>
                  <a:schemeClr val="bg2"/>
                </a:solidFill>
              </a:rPr>
              <a:t>and to scourge and to crucify. And </a:t>
            </a:r>
          </a:p>
          <a:p>
            <a:pPr algn="ctr"/>
            <a:r>
              <a:rPr lang="en-US" altLang="en-US" sz="2800" i="1">
                <a:solidFill>
                  <a:schemeClr val="bg2"/>
                </a:solidFill>
              </a:rPr>
              <a:t>the third day He will rise again” </a:t>
            </a:r>
          </a:p>
          <a:p>
            <a:pPr algn="ctr"/>
            <a:r>
              <a:rPr lang="en-US" altLang="en-US" sz="2800" i="1">
                <a:solidFill>
                  <a:schemeClr val="bg2"/>
                </a:solidFill>
              </a:rPr>
              <a:t>(Matthew 20:18-19).</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19523" name="Rectangle 3"/>
          <p:cNvSpPr>
            <a:spLocks noGrp="1" noChangeArrowheads="1"/>
          </p:cNvSpPr>
          <p:nvPr>
            <p:ph type="body" idx="1"/>
          </p:nvPr>
        </p:nvSpPr>
        <p:spPr>
          <a:xfrm>
            <a:off x="685800" y="1371600"/>
            <a:ext cx="8229600" cy="18288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398339"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buFontTx/>
              <a:buNone/>
              <a:defRPr/>
            </a:pPr>
            <a:r>
              <a:rPr lang="en-US" altLang="en-US" smtClean="0">
                <a:latin typeface="Arial" charset="0"/>
              </a:rPr>
              <a:t>	</a:t>
            </a:r>
            <a:r>
              <a:rPr lang="en-US" altLang="en-US" sz="3200" smtClean="0">
                <a:latin typeface="Arial" charset="0"/>
              </a:rPr>
              <a:t>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21571"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condemn him to death.</a:t>
            </a:r>
          </a:p>
          <a:p>
            <a:pPr lvl="1">
              <a:spcBef>
                <a:spcPct val="10000"/>
              </a:spcBef>
              <a:buFontTx/>
              <a:buNone/>
              <a:defRPr/>
            </a:pPr>
            <a:r>
              <a:rPr lang="en-US" altLang="en-US" sz="3200" smtClean="0">
                <a:latin typeface="Arial" charset="0"/>
              </a:rPr>
              <a:t>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23619"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condemn him to death.</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deliver him to the Gentiles (non-Jews) to be killed.</a:t>
            </a:r>
          </a:p>
          <a:p>
            <a:pPr lvl="1">
              <a:spcBef>
                <a:spcPct val="10000"/>
              </a:spcBef>
              <a:buFontTx/>
              <a:buNone/>
              <a:defRPr/>
            </a:pPr>
            <a:r>
              <a:rPr lang="en-US" altLang="en-US" sz="3200" smtClean="0">
                <a:latin typeface="Arial" charset="0"/>
              </a:rPr>
              <a:t>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25667"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condemn him to death.</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deliver him to the Gentiles (non-Jews) to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mocked, scourged and crucified.</a:t>
            </a:r>
          </a:p>
          <a:p>
            <a:pPr lvl="1">
              <a:spcBef>
                <a:spcPct val="10000"/>
              </a:spcBef>
              <a:buFontTx/>
              <a:buNone/>
              <a:defRPr/>
            </a:pPr>
            <a:endParaRPr lang="en-US" altLang="en-US" sz="3200" smtClean="0">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77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27715"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condemn him to death.</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deliver him to the Gentiles (non-Jews) to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mocked, scourged and crucified.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rise from the dead the third day.</a:t>
            </a:r>
          </a:p>
          <a:p>
            <a:pPr>
              <a:spcBef>
                <a:spcPct val="10000"/>
              </a:spcBef>
              <a:buFontTx/>
              <a:buNone/>
              <a:defRPr/>
            </a:pP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Foretells His Death</a:t>
            </a:r>
            <a:endParaRPr lang="en-US" altLang="en-US" sz="4800" smtClean="0"/>
          </a:p>
        </p:txBody>
      </p:sp>
      <p:sp>
        <p:nvSpPr>
          <p:cNvPr id="629763" name="Rectangle 3"/>
          <p:cNvSpPr>
            <a:spLocks noGrp="1" noChangeArrowheads="1"/>
          </p:cNvSpPr>
          <p:nvPr>
            <p:ph type="body" idx="1"/>
          </p:nvPr>
        </p:nvSpPr>
        <p:spPr>
          <a:xfrm>
            <a:off x="685800" y="1371600"/>
            <a:ext cx="8229600" cy="5486400"/>
          </a:xfrm>
        </p:spPr>
        <p:txBody>
          <a:bodyPr/>
          <a:lstStyle/>
          <a:p>
            <a:pPr>
              <a:spcBef>
                <a:spcPct val="10000"/>
              </a:spcBef>
              <a:defRPr/>
            </a:pPr>
            <a:r>
              <a:rPr lang="en-US" altLang="en-US" smtClean="0">
                <a:effectLst>
                  <a:outerShdw blurRad="38100" dist="38100" dir="2700000" algn="tl">
                    <a:srgbClr val="000000"/>
                  </a:outerShdw>
                </a:effectLst>
                <a:latin typeface="Arial" charset="0"/>
              </a:rPr>
              <a:t>Jesus told his disciples that he would soon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betrayed to the Jewish leaders.</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condemn him to death.</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The Jewish leaders will deliver him to the Gentiles (non-Jews) to be killed.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be mocked, scourged and crucified.</a:t>
            </a:r>
          </a:p>
          <a:p>
            <a:pPr lvl="1">
              <a:spcBef>
                <a:spcPct val="10000"/>
              </a:spcBef>
              <a:defRPr/>
            </a:pPr>
            <a:r>
              <a:rPr lang="en-US" altLang="en-US" smtClean="0">
                <a:solidFill>
                  <a:schemeClr val="tx2"/>
                </a:solidFill>
                <a:effectLst>
                  <a:outerShdw blurRad="38100" dist="38100" dir="2700000" algn="tl">
                    <a:srgbClr val="000000"/>
                  </a:outerShdw>
                </a:effectLst>
                <a:latin typeface="Arial" charset="0"/>
              </a:rPr>
              <a:t>He will rise from the dead the third day.</a:t>
            </a:r>
          </a:p>
          <a:p>
            <a:pPr>
              <a:spcBef>
                <a:spcPct val="10000"/>
              </a:spcBef>
              <a:defRPr/>
            </a:pPr>
            <a:r>
              <a:rPr lang="en-US" altLang="en-US" smtClean="0">
                <a:effectLst>
                  <a:outerShdw blurRad="38100" dist="38100" dir="2700000" algn="tl">
                    <a:srgbClr val="000000"/>
                  </a:outerShdw>
                </a:effectLst>
                <a:latin typeface="Arial" charset="0"/>
              </a:rPr>
              <a:t>The disciples did not understand.</a:t>
            </a: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8450"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88451"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defRPr/>
            </a:pPr>
            <a:r>
              <a:rPr lang="en-US" altLang="en-US" smtClean="0">
                <a:solidFill>
                  <a:srgbClr val="FFFF00"/>
                </a:solidFill>
                <a:effectLst>
                  <a:outerShdw blurRad="38100" dist="38100" dir="2700000" algn="tl">
                    <a:srgbClr val="000000"/>
                  </a:outerShdw>
                </a:effectLst>
                <a:latin typeface="Arial" charset="0"/>
              </a:rPr>
              <a:t>Violation of God’s law.</a:t>
            </a:r>
            <a:endParaRPr lang="en-US" altLang="en-US" smtClean="0">
              <a:effectLst>
                <a:outerShdw blurRad="38100" dist="38100" dir="2700000" algn="tl">
                  <a:srgbClr val="000000"/>
                </a:outerShdw>
              </a:effectLst>
              <a:latin typeface="Arial" charset="0"/>
            </a:endParaRPr>
          </a:p>
        </p:txBody>
      </p:sp>
      <p:sp>
        <p:nvSpPr>
          <p:cNvPr id="488452"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33859" name="Rectangle 3"/>
          <p:cNvSpPr>
            <a:spLocks noGrp="1" noChangeArrowheads="1"/>
          </p:cNvSpPr>
          <p:nvPr>
            <p:ph type="body" idx="1"/>
          </p:nvPr>
        </p:nvSpPr>
        <p:spPr>
          <a:xfrm>
            <a:off x="685800" y="1371600"/>
            <a:ext cx="8229600" cy="5486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endParaRPr lang="en-US" altLang="en-US" smtClean="0">
              <a:solidFill>
                <a:schemeClr val="tx2"/>
              </a:solidFill>
              <a:effectLst>
                <a:outerShdw blurRad="38100" dist="38100" dir="2700000" algn="tl">
                  <a:srgbClr val="000000"/>
                </a:outerShdw>
              </a:effectLst>
              <a:latin typeface="Arial" charset="0"/>
            </a:endParaRPr>
          </a:p>
          <a:p>
            <a:pPr>
              <a:spcBef>
                <a:spcPct val="10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59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35907" name="Rectangle 3"/>
          <p:cNvSpPr>
            <a:spLocks noGrp="1" noChangeArrowheads="1"/>
          </p:cNvSpPr>
          <p:nvPr>
            <p:ph type="body" idx="1"/>
          </p:nvPr>
        </p:nvSpPr>
        <p:spPr>
          <a:xfrm>
            <a:off x="685800" y="1371600"/>
            <a:ext cx="8229600" cy="5486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p>
          <a:p>
            <a:pPr>
              <a:spcBef>
                <a:spcPct val="45000"/>
              </a:spcBef>
              <a:defRPr/>
            </a:pPr>
            <a:r>
              <a:rPr lang="en-US" altLang="en-US" smtClean="0">
                <a:effectLst>
                  <a:outerShdw blurRad="38100" dist="38100" dir="2700000" algn="tl">
                    <a:srgbClr val="000000"/>
                  </a:outerShdw>
                </a:effectLst>
                <a:latin typeface="Arial" charset="0"/>
              </a:rPr>
              <a:t>But the common people welcomed him to the city like a king.</a:t>
            </a: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37955" name="Rectangle 3"/>
          <p:cNvSpPr>
            <a:spLocks noGrp="1" noChangeArrowheads="1"/>
          </p:cNvSpPr>
          <p:nvPr>
            <p:ph type="body" idx="1"/>
          </p:nvPr>
        </p:nvSpPr>
        <p:spPr>
          <a:xfrm>
            <a:off x="685800" y="1371600"/>
            <a:ext cx="8229600" cy="5486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p>
          <a:p>
            <a:pPr>
              <a:spcBef>
                <a:spcPct val="45000"/>
              </a:spcBef>
              <a:defRPr/>
            </a:pPr>
            <a:r>
              <a:rPr lang="en-US" altLang="en-US" smtClean="0">
                <a:effectLst>
                  <a:outerShdw blurRad="38100" dist="38100" dir="2700000" algn="tl">
                    <a:srgbClr val="000000"/>
                  </a:outerShdw>
                </a:effectLst>
                <a:latin typeface="Arial" charset="0"/>
              </a:rPr>
              <a:t>But the common people welcomed him to the city like a king.</a:t>
            </a:r>
            <a:r>
              <a:rPr lang="en-US" altLang="en-US" smtClean="0">
                <a:latin typeface="Arial" charset="0"/>
              </a:rPr>
              <a:t>	</a:t>
            </a:r>
            <a:r>
              <a:rPr lang="en-US" altLang="en-US" sz="3600" smtClean="0">
                <a:latin typeface="Arial" charset="0"/>
              </a:rPr>
              <a:t>	</a:t>
            </a:r>
          </a:p>
        </p:txBody>
      </p:sp>
      <p:sp>
        <p:nvSpPr>
          <p:cNvPr id="84996" name="Rectangle 4"/>
          <p:cNvSpPr>
            <a:spLocks noChangeArrowheads="1"/>
          </p:cNvSpPr>
          <p:nvPr/>
        </p:nvSpPr>
        <p:spPr bwMode="auto">
          <a:xfrm>
            <a:off x="838200" y="2667000"/>
            <a:ext cx="7696200" cy="3810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“They brought the donkey and the colt, laid their clothes on them, and set Him on them. And a very great multitude spread their garments on the road; others cut down branches from the trees and spread them on the road…So the multitudes said, ‘this is </a:t>
            </a:r>
          </a:p>
          <a:p>
            <a:pPr algn="ctr"/>
            <a:r>
              <a:rPr lang="en-US" altLang="en-US" sz="2800" i="1">
                <a:solidFill>
                  <a:schemeClr val="bg2"/>
                </a:solidFill>
              </a:rPr>
              <a:t>Jesus, the prophet from Nazareth of Galilee’”</a:t>
            </a:r>
          </a:p>
          <a:p>
            <a:pPr algn="ctr"/>
            <a:r>
              <a:rPr lang="en-US" altLang="en-US" sz="2800" i="1">
                <a:solidFill>
                  <a:schemeClr val="bg2"/>
                </a:solidFill>
              </a:rPr>
              <a:t> (Matthew 21:7-8, 11).</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40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814083" name="Rectangle 3"/>
          <p:cNvSpPr>
            <a:spLocks noGrp="1" noChangeArrowheads="1"/>
          </p:cNvSpPr>
          <p:nvPr>
            <p:ph type="body" idx="1"/>
          </p:nvPr>
        </p:nvSpPr>
        <p:spPr>
          <a:xfrm>
            <a:off x="685800" y="1371600"/>
            <a:ext cx="8229600" cy="5486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p>
          <a:p>
            <a:pPr>
              <a:spcBef>
                <a:spcPct val="45000"/>
              </a:spcBef>
              <a:defRPr/>
            </a:pPr>
            <a:r>
              <a:rPr lang="en-US" altLang="en-US" smtClean="0">
                <a:effectLst>
                  <a:outerShdw blurRad="38100" dist="38100" dir="2700000" algn="tl">
                    <a:srgbClr val="000000"/>
                  </a:outerShdw>
                </a:effectLst>
                <a:latin typeface="Arial" charset="0"/>
              </a:rPr>
              <a:t>But the common people welcomed him to the city like a king.</a:t>
            </a: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61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816131" name="Rectangle 3"/>
          <p:cNvSpPr>
            <a:spLocks noGrp="1" noChangeArrowheads="1"/>
          </p:cNvSpPr>
          <p:nvPr>
            <p:ph type="body" idx="1"/>
          </p:nvPr>
        </p:nvSpPr>
        <p:spPr>
          <a:xfrm>
            <a:off x="685800" y="1371600"/>
            <a:ext cx="8229600" cy="2438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p>
          <a:p>
            <a:pPr>
              <a:spcBef>
                <a:spcPct val="45000"/>
              </a:spcBef>
              <a:defRPr/>
            </a:pPr>
            <a:r>
              <a:rPr lang="en-US" altLang="en-US" smtClean="0">
                <a:effectLst>
                  <a:outerShdw blurRad="38100" dist="38100" dir="2700000" algn="tl">
                    <a:srgbClr val="000000"/>
                  </a:outerShdw>
                </a:effectLst>
                <a:latin typeface="Arial" charset="0"/>
              </a:rPr>
              <a:t>But the common people welcomed him to the city like a king.</a:t>
            </a:r>
            <a:r>
              <a:rPr lang="en-US" altLang="en-US" smtClean="0">
                <a:latin typeface="Arial" charset="0"/>
              </a:rPr>
              <a:t>	</a:t>
            </a:r>
            <a:r>
              <a:rPr lang="en-US" altLang="en-US" sz="3600" smtClean="0">
                <a:latin typeface="Arial" charset="0"/>
              </a:rPr>
              <a:t>	</a:t>
            </a:r>
          </a:p>
        </p:txBody>
      </p:sp>
      <p:sp>
        <p:nvSpPr>
          <p:cNvPr id="816133" name="Rectangle 5"/>
          <p:cNvSpPr>
            <a:spLocks noChangeArrowheads="1"/>
          </p:cNvSpPr>
          <p:nvPr/>
        </p:nvSpPr>
        <p:spPr bwMode="auto">
          <a:xfrm>
            <a:off x="685800" y="3810000"/>
            <a:ext cx="8229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45000"/>
              </a:spcBef>
              <a:defRPr/>
            </a:pPr>
            <a:r>
              <a:rPr lang="en-US" altLang="en-US" smtClean="0">
                <a:effectLst>
                  <a:outerShdw blurRad="38100" dist="38100" dir="2700000" algn="tl">
                    <a:srgbClr val="000000"/>
                  </a:outerShdw>
                </a:effectLst>
                <a:latin typeface="Arial" charset="0"/>
              </a:rPr>
              <a:t>The leaders rejected him.</a:t>
            </a:r>
          </a:p>
          <a:p>
            <a:pPr>
              <a:spcBef>
                <a:spcPct val="45000"/>
              </a:spcBef>
              <a:buFontTx/>
              <a:buNone/>
              <a:defRPr/>
            </a:pP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81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818179" name="Rectangle 3"/>
          <p:cNvSpPr>
            <a:spLocks noGrp="1" noChangeArrowheads="1"/>
          </p:cNvSpPr>
          <p:nvPr>
            <p:ph type="body" idx="1"/>
          </p:nvPr>
        </p:nvSpPr>
        <p:spPr>
          <a:xfrm>
            <a:off x="685800" y="1371600"/>
            <a:ext cx="8229600" cy="2438400"/>
          </a:xfrm>
        </p:spPr>
        <p:txBody>
          <a:bodyPr/>
          <a:lstStyle/>
          <a:p>
            <a:pPr>
              <a:spcBef>
                <a:spcPct val="45000"/>
              </a:spcBef>
              <a:defRPr/>
            </a:pPr>
            <a:r>
              <a:rPr lang="en-US" altLang="en-US" smtClean="0">
                <a:effectLst>
                  <a:outerShdw blurRad="38100" dist="38100" dir="2700000" algn="tl">
                    <a:srgbClr val="000000"/>
                  </a:outerShdw>
                </a:effectLst>
                <a:latin typeface="Arial" charset="0"/>
              </a:rPr>
              <a:t>The religious leaders wanted to destroy Jesus.</a:t>
            </a:r>
          </a:p>
          <a:p>
            <a:pPr>
              <a:spcBef>
                <a:spcPct val="45000"/>
              </a:spcBef>
              <a:defRPr/>
            </a:pPr>
            <a:r>
              <a:rPr lang="en-US" altLang="en-US" smtClean="0">
                <a:effectLst>
                  <a:outerShdw blurRad="38100" dist="38100" dir="2700000" algn="tl">
                    <a:srgbClr val="000000"/>
                  </a:outerShdw>
                </a:effectLst>
                <a:latin typeface="Arial" charset="0"/>
              </a:rPr>
              <a:t>But the common people welcomed him to the city like a king.</a:t>
            </a:r>
            <a:r>
              <a:rPr lang="en-US" altLang="en-US" smtClean="0">
                <a:latin typeface="Arial" charset="0"/>
              </a:rPr>
              <a:t>	</a:t>
            </a:r>
            <a:r>
              <a:rPr lang="en-US" altLang="en-US" sz="3600" smtClean="0">
                <a:latin typeface="Arial" charset="0"/>
              </a:rPr>
              <a:t>	</a:t>
            </a:r>
          </a:p>
        </p:txBody>
      </p:sp>
      <p:sp>
        <p:nvSpPr>
          <p:cNvPr id="818180" name="Rectangle 4"/>
          <p:cNvSpPr>
            <a:spLocks noChangeArrowheads="1"/>
          </p:cNvSpPr>
          <p:nvPr/>
        </p:nvSpPr>
        <p:spPr bwMode="auto">
          <a:xfrm>
            <a:off x="685800" y="3810000"/>
            <a:ext cx="8229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45000"/>
              </a:spcBef>
              <a:defRPr/>
            </a:pPr>
            <a:r>
              <a:rPr lang="en-US" altLang="en-US" smtClean="0">
                <a:effectLst>
                  <a:outerShdw blurRad="38100" dist="38100" dir="2700000" algn="tl">
                    <a:srgbClr val="000000"/>
                  </a:outerShdw>
                </a:effectLst>
                <a:latin typeface="Arial" charset="0"/>
              </a:rPr>
              <a:t>The leaders rejected him.</a:t>
            </a:r>
          </a:p>
          <a:p>
            <a:pPr>
              <a:spcBef>
                <a:spcPct val="45000"/>
              </a:spcBef>
              <a:defRPr/>
            </a:pPr>
            <a:r>
              <a:rPr lang="en-US" altLang="en-US" smtClean="0">
                <a:effectLst>
                  <a:outerShdw blurRad="38100" dist="38100" dir="2700000" algn="tl">
                    <a:srgbClr val="000000"/>
                  </a:outerShdw>
                </a:effectLst>
                <a:latin typeface="Arial" charset="0"/>
              </a:rPr>
              <a:t>But the common people considered him a prophet of God.</a:t>
            </a: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4409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Jews had turned the temple into a place of business.</a:t>
            </a:r>
          </a:p>
          <a:p>
            <a:pPr>
              <a:spcBef>
                <a:spcPct val="25000"/>
              </a:spcBef>
              <a:buFontTx/>
              <a:buNone/>
              <a:defRPr/>
            </a:pPr>
            <a:r>
              <a:rPr lang="en-US" altLang="en-US" smtClean="0">
                <a:effectLst>
                  <a:outerShdw blurRad="38100" dist="38100" dir="2700000" algn="tl">
                    <a:srgbClr val="000000"/>
                  </a:outerShdw>
                </a:effectLst>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61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4614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Jews had turned the temple into a place of business.</a:t>
            </a:r>
          </a:p>
          <a:p>
            <a:pPr>
              <a:spcBef>
                <a:spcPct val="25000"/>
              </a:spcBef>
              <a:defRPr/>
            </a:pPr>
            <a:r>
              <a:rPr lang="en-US" altLang="en-US" smtClean="0">
                <a:effectLst>
                  <a:outerShdw blurRad="38100" dist="38100" dir="2700000" algn="tl">
                    <a:srgbClr val="000000"/>
                  </a:outerShdw>
                </a:effectLst>
                <a:latin typeface="Arial" charset="0"/>
              </a:rPr>
              <a:t>Jesus corrected their error.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81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64819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Jews had turned the temple into a place of business.</a:t>
            </a:r>
          </a:p>
          <a:p>
            <a:pPr>
              <a:spcBef>
                <a:spcPct val="25000"/>
              </a:spcBef>
              <a:defRPr/>
            </a:pPr>
            <a:r>
              <a:rPr lang="en-US" altLang="en-US" smtClean="0">
                <a:effectLst>
                  <a:outerShdw blurRad="38100" dist="38100" dir="2700000" algn="tl">
                    <a:srgbClr val="000000"/>
                  </a:outerShdw>
                </a:effectLst>
                <a:latin typeface="Arial" charset="0"/>
              </a:rPr>
              <a:t>Jesus corrected their error.		</a:t>
            </a:r>
            <a:r>
              <a:rPr lang="en-US" altLang="en-US" sz="3600" smtClean="0">
                <a:latin typeface="Arial" charset="0"/>
              </a:rPr>
              <a:t>	</a:t>
            </a:r>
          </a:p>
        </p:txBody>
      </p:sp>
      <p:sp>
        <p:nvSpPr>
          <p:cNvPr id="92164" name="Rectangle 4"/>
          <p:cNvSpPr>
            <a:spLocks noChangeArrowheads="1"/>
          </p:cNvSpPr>
          <p:nvPr/>
        </p:nvSpPr>
        <p:spPr bwMode="auto">
          <a:xfrm>
            <a:off x="1371600" y="3124200"/>
            <a:ext cx="66294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Jesus went into the temple of God and drove out all those who bought and sold in the temple, and overturned the tables of the moneychangers and the seats of those who sold doves” </a:t>
            </a:r>
          </a:p>
          <a:p>
            <a:pPr algn="ctr"/>
            <a:r>
              <a:rPr lang="en-US" altLang="en-US" sz="2800" i="1">
                <a:solidFill>
                  <a:schemeClr val="bg2"/>
                </a:solidFill>
              </a:rPr>
              <a:t>(Matthew 21:12).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0498"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490499"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a:defRPr/>
            </a:pPr>
            <a:endParaRPr lang="en-US" altLang="en-US">
              <a:effectLst>
                <a:outerShdw blurRad="38100" dist="38100" dir="2700000" algn="tl">
                  <a:srgbClr val="000000"/>
                </a:outerShdw>
              </a:effectLst>
            </a:endParaRPr>
          </a:p>
        </p:txBody>
      </p:sp>
      <p:sp>
        <p:nvSpPr>
          <p:cNvPr id="490500"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22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82227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Jews had turned the temple into a place of business.</a:t>
            </a:r>
          </a:p>
          <a:p>
            <a:pPr>
              <a:spcBef>
                <a:spcPct val="25000"/>
              </a:spcBef>
              <a:defRPr/>
            </a:pPr>
            <a:r>
              <a:rPr lang="en-US" altLang="en-US" smtClean="0">
                <a:effectLst>
                  <a:outerShdw blurRad="38100" dist="38100" dir="2700000" algn="tl">
                    <a:srgbClr val="000000"/>
                  </a:outerShdw>
                </a:effectLst>
                <a:latin typeface="Arial" charset="0"/>
              </a:rPr>
              <a:t>Jesus corrected their error.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Enters Jerusalem</a:t>
            </a:r>
            <a:endParaRPr lang="en-US" altLang="en-US" sz="4800" smtClean="0"/>
          </a:p>
        </p:txBody>
      </p:sp>
      <p:sp>
        <p:nvSpPr>
          <p:cNvPr id="407555" name="Rectangle 3"/>
          <p:cNvSpPr>
            <a:spLocks noGrp="1" noChangeArrowheads="1"/>
          </p:cNvSpPr>
          <p:nvPr>
            <p:ph type="body" idx="1"/>
          </p:nvPr>
        </p:nvSpPr>
        <p:spPr>
          <a:xfrm>
            <a:off x="685800" y="1371600"/>
            <a:ext cx="8229600" cy="5486400"/>
          </a:xfrm>
        </p:spPr>
        <p:txBody>
          <a:bodyPr/>
          <a:lstStyle/>
          <a:p>
            <a:pPr>
              <a:spcBef>
                <a:spcPct val="40000"/>
              </a:spcBef>
              <a:defRPr/>
            </a:pPr>
            <a:r>
              <a:rPr lang="en-US" altLang="en-US" smtClean="0">
                <a:effectLst>
                  <a:outerShdw blurRad="38100" dist="38100" dir="2700000" algn="tl">
                    <a:srgbClr val="000000"/>
                  </a:outerShdw>
                </a:effectLst>
                <a:latin typeface="Arial" charset="0"/>
              </a:rPr>
              <a:t>The Jews had turned the temple into a place of business.</a:t>
            </a:r>
          </a:p>
          <a:p>
            <a:pPr>
              <a:spcBef>
                <a:spcPct val="40000"/>
              </a:spcBef>
              <a:defRPr/>
            </a:pPr>
            <a:r>
              <a:rPr lang="en-US" altLang="en-US" smtClean="0">
                <a:effectLst>
                  <a:outerShdw blurRad="38100" dist="38100" dir="2700000" algn="tl">
                    <a:srgbClr val="000000"/>
                  </a:outerShdw>
                </a:effectLst>
                <a:latin typeface="Arial" charset="0"/>
              </a:rPr>
              <a:t>Jesus corrected their error.</a:t>
            </a:r>
          </a:p>
          <a:p>
            <a:pPr>
              <a:spcBef>
                <a:spcPct val="40000"/>
              </a:spcBef>
              <a:defRPr/>
            </a:pPr>
            <a:r>
              <a:rPr lang="en-US" altLang="en-US" smtClean="0">
                <a:effectLst>
                  <a:outerShdw blurRad="38100" dist="38100" dir="2700000" algn="tl">
                    <a:srgbClr val="000000"/>
                  </a:outerShdw>
                </a:effectLst>
                <a:latin typeface="Arial" charset="0"/>
              </a:rPr>
              <a:t>This made the religious leaders even more angry with Jesus!</a:t>
            </a:r>
            <a:r>
              <a:rPr lang="en-US" altLang="en-US" smtClean="0">
                <a:latin typeface="Arial" charset="0"/>
              </a:rPr>
              <a:t>		</a:t>
            </a:r>
            <a:r>
              <a:rPr lang="en-US" altLang="en-US" sz="3600" smtClean="0">
                <a:latin typeface="Arial" charset="0"/>
              </a:rPr>
              <a:t>	</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5024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22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5229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p:txBody>
      </p:sp>
      <p:sp>
        <p:nvSpPr>
          <p:cNvPr id="97284" name="Rectangle 4"/>
          <p:cNvSpPr>
            <a:spLocks noChangeArrowheads="1"/>
          </p:cNvSpPr>
          <p:nvPr/>
        </p:nvSpPr>
        <p:spPr bwMode="auto">
          <a:xfrm>
            <a:off x="1371600" y="2667000"/>
            <a:ext cx="67818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“Now when He came into the temple, the chief priests and the elders of the people confronted Him as He was teaching, and said, ‘By what authority are You doing these things? And who gave You this authority’” (Matthew 21:23).</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43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54339"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411651"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a:p>
            <a:pPr>
              <a:spcBef>
                <a:spcPct val="25000"/>
              </a:spcBef>
              <a:defRPr/>
            </a:pPr>
            <a:r>
              <a:rPr lang="en-US" altLang="en-US" smtClean="0">
                <a:effectLst>
                  <a:outerShdw blurRad="38100" dist="38100" dir="2700000" algn="tl">
                    <a:srgbClr val="000000"/>
                  </a:outerShdw>
                </a:effectLst>
                <a:latin typeface="Arial" charset="0"/>
              </a:rPr>
              <a:t>This is a good question.</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56387"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a:p>
            <a:pPr>
              <a:spcBef>
                <a:spcPct val="25000"/>
              </a:spcBef>
              <a:defRPr/>
            </a:pPr>
            <a:r>
              <a:rPr lang="en-US" altLang="en-US" smtClean="0">
                <a:effectLst>
                  <a:outerShdw blurRad="38100" dist="38100" dir="2700000" algn="tl">
                    <a:srgbClr val="000000"/>
                  </a:outerShdw>
                </a:effectLst>
                <a:latin typeface="Arial" charset="0"/>
              </a:rPr>
              <a:t>This is a good question.</a:t>
            </a:r>
          </a:p>
          <a:p>
            <a:pPr>
              <a:spcBef>
                <a:spcPct val="25000"/>
              </a:spcBef>
              <a:defRPr/>
            </a:pPr>
            <a:r>
              <a:rPr lang="en-US" altLang="en-US" smtClean="0">
                <a:effectLst>
                  <a:outerShdw blurRad="38100" dist="38100" dir="2700000" algn="tl">
                    <a:srgbClr val="000000"/>
                  </a:outerShdw>
                </a:effectLst>
                <a:latin typeface="Arial" charset="0"/>
              </a:rPr>
              <a:t>We should always demand to know the authority for what is practiced in religion.</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84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58435"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a:p>
            <a:pPr>
              <a:spcBef>
                <a:spcPct val="25000"/>
              </a:spcBef>
              <a:defRPr/>
            </a:pPr>
            <a:r>
              <a:rPr lang="en-US" altLang="en-US" smtClean="0">
                <a:effectLst>
                  <a:outerShdw blurRad="38100" dist="38100" dir="2700000" algn="tl">
                    <a:srgbClr val="000000"/>
                  </a:outerShdw>
                </a:effectLst>
                <a:latin typeface="Arial" charset="0"/>
              </a:rPr>
              <a:t>This is a good question.</a:t>
            </a:r>
          </a:p>
          <a:p>
            <a:pPr>
              <a:spcBef>
                <a:spcPct val="25000"/>
              </a:spcBef>
              <a:defRPr/>
            </a:pPr>
            <a:r>
              <a:rPr lang="en-US" altLang="en-US" smtClean="0">
                <a:effectLst>
                  <a:outerShdw blurRad="38100" dist="38100" dir="2700000" algn="tl">
                    <a:srgbClr val="000000"/>
                  </a:outerShdw>
                </a:effectLst>
                <a:latin typeface="Arial" charset="0"/>
              </a:rPr>
              <a:t>We should always demand to know the authority for what is practiced in religion.</a:t>
            </a:r>
          </a:p>
          <a:p>
            <a:pPr>
              <a:spcBef>
                <a:spcPct val="25000"/>
              </a:spcBef>
              <a:defRPr/>
            </a:pPr>
            <a:r>
              <a:rPr lang="en-US" altLang="en-US" smtClean="0">
                <a:effectLst>
                  <a:outerShdw blurRad="38100" dist="38100" dir="2700000" algn="tl">
                    <a:srgbClr val="000000"/>
                  </a:outerShdw>
                </a:effectLst>
                <a:latin typeface="Arial" charset="0"/>
              </a:rPr>
              <a:t>Jesus had already proven that his authority came from heaven!</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Jesus’ Authority Is Questioned</a:t>
            </a:r>
            <a:endParaRPr lang="en-US" altLang="en-US" sz="4800" smtClean="0"/>
          </a:p>
        </p:txBody>
      </p:sp>
      <p:sp>
        <p:nvSpPr>
          <p:cNvPr id="660483" name="Rectangle 3"/>
          <p:cNvSpPr>
            <a:spLocks noGrp="1" noChangeArrowheads="1"/>
          </p:cNvSpPr>
          <p:nvPr>
            <p:ph type="body" idx="1"/>
          </p:nvPr>
        </p:nvSpPr>
        <p:spPr>
          <a:xfrm>
            <a:off x="685800" y="1371600"/>
            <a:ext cx="8229600" cy="5486400"/>
          </a:xfrm>
        </p:spPr>
        <p:txBody>
          <a:bodyPr/>
          <a:lstStyle/>
          <a:p>
            <a:pPr>
              <a:spcBef>
                <a:spcPct val="25000"/>
              </a:spcBef>
              <a:defRPr/>
            </a:pPr>
            <a:r>
              <a:rPr lang="en-US" altLang="en-US" smtClean="0">
                <a:effectLst>
                  <a:outerShdw blurRad="38100" dist="38100" dir="2700000" algn="tl">
                    <a:srgbClr val="000000"/>
                  </a:outerShdw>
                </a:effectLst>
                <a:latin typeface="Arial" charset="0"/>
              </a:rPr>
              <a:t>The Jewish leaders question Jesus about the source of his authority.</a:t>
            </a:r>
          </a:p>
          <a:p>
            <a:pPr>
              <a:spcBef>
                <a:spcPct val="25000"/>
              </a:spcBef>
              <a:defRPr/>
            </a:pPr>
            <a:r>
              <a:rPr lang="en-US" altLang="en-US" smtClean="0">
                <a:effectLst>
                  <a:outerShdw blurRad="38100" dist="38100" dir="2700000" algn="tl">
                    <a:srgbClr val="000000"/>
                  </a:outerShdw>
                </a:effectLst>
                <a:latin typeface="Arial" charset="0"/>
              </a:rPr>
              <a:t>This is a good question.</a:t>
            </a:r>
          </a:p>
          <a:p>
            <a:pPr>
              <a:spcBef>
                <a:spcPct val="25000"/>
              </a:spcBef>
              <a:defRPr/>
            </a:pPr>
            <a:r>
              <a:rPr lang="en-US" altLang="en-US" smtClean="0">
                <a:effectLst>
                  <a:outerShdw blurRad="38100" dist="38100" dir="2700000" algn="tl">
                    <a:srgbClr val="000000"/>
                  </a:outerShdw>
                </a:effectLst>
                <a:latin typeface="Arial" charset="0"/>
              </a:rPr>
              <a:t>We should always demand to know the authority for what is practiced in religion.</a:t>
            </a:r>
          </a:p>
          <a:p>
            <a:pPr>
              <a:spcBef>
                <a:spcPct val="25000"/>
              </a:spcBef>
              <a:defRPr/>
            </a:pPr>
            <a:r>
              <a:rPr lang="en-US" altLang="en-US" smtClean="0">
                <a:effectLst>
                  <a:outerShdw blurRad="38100" dist="38100" dir="2700000" algn="tl">
                    <a:srgbClr val="000000"/>
                  </a:outerShdw>
                </a:effectLst>
                <a:latin typeface="Arial" charset="0"/>
              </a:rPr>
              <a:t>Jesus had already proven that his authority came from heaven!</a:t>
            </a:r>
          </a:p>
          <a:p>
            <a:pPr>
              <a:spcBef>
                <a:spcPct val="25000"/>
              </a:spcBef>
              <a:defRPr/>
            </a:pPr>
            <a:r>
              <a:rPr lang="en-US" altLang="en-US" smtClean="0">
                <a:effectLst>
                  <a:outerShdw blurRad="38100" dist="38100" dir="2700000" algn="tl">
                    <a:srgbClr val="000000"/>
                  </a:outerShdw>
                </a:effectLst>
                <a:latin typeface="Arial" charset="0"/>
              </a:rPr>
              <a:t>But the Jewish leaders refused to believe it.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2016</TotalTime>
  <Words>7827</Words>
  <Application>Microsoft Office PowerPoint</Application>
  <PresentationFormat>On-screen Show (4:3)</PresentationFormat>
  <Paragraphs>983</Paragraphs>
  <Slides>199</Slides>
  <Notes>194</Notes>
  <HiddenSlides>0</HiddenSlides>
  <MMClips>0</MMClips>
  <ScaleCrop>false</ScaleCrop>
  <HeadingPairs>
    <vt:vector size="4" baseType="variant">
      <vt:variant>
        <vt:lpstr>Theme</vt:lpstr>
      </vt:variant>
      <vt:variant>
        <vt:i4>1</vt:i4>
      </vt:variant>
      <vt:variant>
        <vt:lpstr>Slide Titles</vt:lpstr>
      </vt:variant>
      <vt:variant>
        <vt:i4>199</vt:i4>
      </vt:variant>
    </vt:vector>
  </HeadingPairs>
  <TitlesOfParts>
    <vt:vector size="200" baseType="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The Three Promises</vt:lpstr>
      <vt:lpstr>The Three Promises</vt:lpstr>
      <vt:lpstr>The Three Promises</vt:lpstr>
      <vt:lpstr>The Three Promises</vt:lpstr>
      <vt:lpstr>The Three Promises</vt:lpstr>
      <vt:lpstr>The Three Promises</vt:lpstr>
      <vt:lpstr>God Had A Plan!</vt:lpstr>
      <vt:lpstr>God Had A Plan!</vt:lpstr>
      <vt:lpstr>God Had A Plan!</vt:lpstr>
      <vt:lpstr>God Had A Plan!</vt:lpstr>
      <vt:lpstr>God Had A Plan!</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Teaching Of Jesus</vt:lpstr>
      <vt:lpstr>The Teaching Of Jesus</vt:lpstr>
      <vt:lpstr>The Teaching Of Jesus</vt:lpstr>
      <vt:lpstr>The Teaching Of Jesus</vt:lpstr>
      <vt:lpstr>The Teaching Of Jesus</vt:lpstr>
      <vt:lpstr>Christ’s Church</vt:lpstr>
      <vt:lpstr>Christ’s Church</vt:lpstr>
      <vt:lpstr>Christ’s Church</vt:lpstr>
      <vt:lpstr>Christ’s Church</vt:lpstr>
      <vt:lpstr>Christ’s Church</vt:lpstr>
      <vt:lpstr>Christ’s Church</vt:lpstr>
      <vt:lpstr>Christ’s Church</vt:lpstr>
      <vt:lpstr>Christ’s Church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Foretells His Death</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Enters Jerusalem</vt:lpstr>
      <vt:lpstr>Jesus’ Authority Is Questioned</vt:lpstr>
      <vt:lpstr>Jesus’ Authority Is Questioned</vt:lpstr>
      <vt:lpstr>Jesus’ Authority Is Questioned</vt:lpstr>
      <vt:lpstr>Jesus’ Authority Is Questioned</vt:lpstr>
      <vt:lpstr>Jesus’ Authority Is Questioned</vt:lpstr>
      <vt:lpstr>Jesus’ Authority Is Questioned</vt:lpstr>
      <vt:lpstr>Jesus’ Authority Is Questioned</vt:lpstr>
      <vt:lpstr>Jesus’ Authority Is Questioned</vt:lpstr>
      <vt:lpstr>The Plot To Kill Jesus</vt:lpstr>
      <vt:lpstr>The Plot To Kill Jesus</vt:lpstr>
      <vt:lpstr>The Plot To Kill Jesus</vt:lpstr>
      <vt:lpstr>The Plot To Kill Jesus</vt:lpstr>
      <vt:lpstr>The Plot To Kill Jesus</vt:lpstr>
      <vt:lpstr>The Plot To Kill Jesus</vt:lpstr>
      <vt:lpstr>The Plot To Kill Jesus</vt:lpstr>
      <vt:lpstr>The Plot To Kill Jesus</vt:lpstr>
      <vt:lpstr>The Plot To Kill Jesus</vt:lpstr>
      <vt:lpstr>The Lord’s Supper</vt:lpstr>
      <vt:lpstr>The Lord’s Supper</vt:lpstr>
      <vt:lpstr>The Lord’s Supper</vt:lpstr>
      <vt:lpstr>The Lord’s Supper</vt:lpstr>
      <vt:lpstr>The Lord’s Supper</vt:lpstr>
      <vt:lpstr>The Lord’s Supper</vt:lpstr>
      <vt:lpstr>The Lord’s Supper</vt:lpstr>
      <vt:lpstr>The Lord’s Supper</vt:lpstr>
      <vt:lpstr>Jesus Is Betrayed &amp; Arrested</vt:lpstr>
      <vt:lpstr>Jesus Is Betrayed &amp; Arrested</vt:lpstr>
      <vt:lpstr>Jesus Is Betrayed &amp; Arrested</vt:lpstr>
      <vt:lpstr>Jesus Is Betrayed &amp; Arrested</vt:lpstr>
      <vt:lpstr>Jesus Is Betrayed &amp; Arrested</vt:lpstr>
      <vt:lpstr>Jesus Is Betrayed &amp; Arrested</vt:lpstr>
      <vt:lpstr>Jesus Is Betrayed &amp; Arrested</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The Jews</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Is Executed</vt:lpstr>
      <vt:lpstr>Jesus Is Executed</vt:lpstr>
      <vt:lpstr>Jesus Is Executed</vt:lpstr>
      <vt:lpstr>Jesus Is Executed</vt:lpstr>
      <vt:lpstr>Jesus Is Executed</vt:lpstr>
      <vt:lpstr>Jesus Is Executed</vt:lpstr>
      <vt:lpstr>Jesus Is Executed</vt:lpstr>
      <vt:lpstr>Jesus Is Executed</vt:lpstr>
      <vt:lpstr>Jesus Is Executed</vt:lpstr>
      <vt:lpstr>Jesus Is Executed</vt:lpstr>
      <vt:lpstr>Jesus Is Executed</vt:lpstr>
      <vt:lpstr>Jesus Is Executed</vt:lpstr>
      <vt:lpstr>Jesus Is Buried</vt:lpstr>
      <vt:lpstr>Jesus Is Buried</vt:lpstr>
      <vt:lpstr>Jesus Is Buried</vt:lpstr>
      <vt:lpstr>Jesus Is Buried</vt:lpstr>
      <vt:lpstr>Jesus Is Buried</vt:lpstr>
      <vt:lpstr>Jesus Is Buried</vt:lpstr>
      <vt:lpstr>Jesus Is Buried</vt:lpstr>
      <vt:lpstr>Jesus Is Buried</vt:lpstr>
      <vt:lpstr>Jesus Is Resurrected</vt:lpstr>
      <vt:lpstr>Jesus Is Resurrected</vt:lpstr>
      <vt:lpstr>Jesus Is Resurrected</vt:lpstr>
      <vt:lpstr>Jesus Is Resurrected</vt:lpstr>
      <vt:lpstr>Jesus Is Resurrected</vt:lpstr>
      <vt:lpstr>Jesus Is Resurrected</vt:lpstr>
      <vt:lpstr>Jesus Is Resurrected</vt:lpstr>
      <vt:lpstr>Jesus Is Resurrected</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Ascends To Heaven</vt:lpstr>
      <vt:lpstr>Jesus Ascends To Heaven</vt:lpstr>
      <vt:lpstr>Jesus Ascends To Heaven</vt:lpstr>
      <vt:lpstr>Jesus Ascends To Heaven</vt:lpstr>
      <vt:lpstr>Jesus Ascends To Heaven</vt:lpstr>
      <vt:lpstr>Jesus Ascends To Heaven</vt:lpstr>
      <vt:lpstr>Jesus Ascends To Heaven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Dave</cp:lastModifiedBy>
  <cp:revision>129</cp:revision>
  <cp:lastPrinted>2017-04-27T20:33:05Z</cp:lastPrinted>
  <dcterms:created xsi:type="dcterms:W3CDTF">2004-03-11T22:01:36Z</dcterms:created>
  <dcterms:modified xsi:type="dcterms:W3CDTF">2017-04-27T20:34:37Z</dcterms:modified>
</cp:coreProperties>
</file>