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slides/slide204.xml" ContentType="application/vnd.openxmlformats-officedocument.presentationml.slide+xml"/>
  <Override PartName="/ppt/slides/slide205.xml" ContentType="application/vnd.openxmlformats-officedocument.presentationml.slide+xml"/>
  <Override PartName="/ppt/slides/slide206.xml" ContentType="application/vnd.openxmlformats-officedocument.presentationml.slide+xml"/>
  <Override PartName="/ppt/slides/slide207.xml" ContentType="application/vnd.openxmlformats-officedocument.presentationml.slide+xml"/>
  <Override PartName="/ppt/slides/slide208.xml" ContentType="application/vnd.openxmlformats-officedocument.presentationml.slide+xml"/>
  <Override PartName="/ppt/slides/slide209.xml" ContentType="application/vnd.openxmlformats-officedocument.presentationml.slide+xml"/>
  <Override PartName="/ppt/slides/slide210.xml" ContentType="application/vnd.openxmlformats-officedocument.presentationml.slide+xml"/>
  <Override PartName="/ppt/slides/slide211.xml" ContentType="application/vnd.openxmlformats-officedocument.presentationml.slide+xml"/>
  <Override PartName="/ppt/slides/slide212.xml" ContentType="application/vnd.openxmlformats-officedocument.presentationml.slide+xml"/>
  <Override PartName="/ppt/slides/slide213.xml" ContentType="application/vnd.openxmlformats-officedocument.presentationml.slide+xml"/>
  <Override PartName="/ppt/slides/slide214.xml" ContentType="application/vnd.openxmlformats-officedocument.presentationml.slide+xml"/>
  <Override PartName="/ppt/slides/slide215.xml" ContentType="application/vnd.openxmlformats-officedocument.presentationml.slide+xml"/>
  <Override PartName="/ppt/slides/slide216.xml" ContentType="application/vnd.openxmlformats-officedocument.presentationml.slide+xml"/>
  <Override PartName="/ppt/slides/slide217.xml" ContentType="application/vnd.openxmlformats-officedocument.presentationml.slide+xml"/>
  <Override PartName="/ppt/slides/slide218.xml" ContentType="application/vnd.openxmlformats-officedocument.presentationml.slide+xml"/>
  <Override PartName="/ppt/slides/slide219.xml" ContentType="application/vnd.openxmlformats-officedocument.presentationml.slide+xml"/>
  <Override PartName="/ppt/slides/slide220.xml" ContentType="application/vnd.openxmlformats-officedocument.presentationml.slide+xml"/>
  <Override PartName="/ppt/slides/slide2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notesSlides/notesSlide61.xml" ContentType="application/vnd.openxmlformats-officedocument.presentationml.notesSlide+xml"/>
  <Override PartName="/ppt/notesSlides/notesSlide62.xml" ContentType="application/vnd.openxmlformats-officedocument.presentationml.notesSlide+xml"/>
  <Override PartName="/ppt/notesSlides/notesSlide63.xml" ContentType="application/vnd.openxmlformats-officedocument.presentationml.notesSlide+xml"/>
  <Override PartName="/ppt/notesSlides/notesSlide64.xml" ContentType="application/vnd.openxmlformats-officedocument.presentationml.notesSlide+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ppt/notesSlides/notesSlide80.xml" ContentType="application/vnd.openxmlformats-officedocument.presentationml.notesSlide+xml"/>
  <Override PartName="/ppt/notesSlides/notesSlide81.xml" ContentType="application/vnd.openxmlformats-officedocument.presentationml.notesSlide+xml"/>
  <Override PartName="/ppt/notesSlides/notesSlide82.xml" ContentType="application/vnd.openxmlformats-officedocument.presentationml.notesSlide+xml"/>
  <Override PartName="/ppt/notesSlides/notesSlide83.xml" ContentType="application/vnd.openxmlformats-officedocument.presentationml.notesSlide+xml"/>
  <Override PartName="/ppt/notesSlides/notesSlide84.xml" ContentType="application/vnd.openxmlformats-officedocument.presentationml.notesSlide+xml"/>
  <Override PartName="/ppt/notesSlides/notesSlide85.xml" ContentType="application/vnd.openxmlformats-officedocument.presentationml.notesSlide+xml"/>
  <Override PartName="/ppt/notesSlides/notesSlide86.xml" ContentType="application/vnd.openxmlformats-officedocument.presentationml.notesSlide+xml"/>
  <Override PartName="/ppt/notesSlides/notesSlide87.xml" ContentType="application/vnd.openxmlformats-officedocument.presentationml.notesSlide+xml"/>
  <Override PartName="/ppt/notesSlides/notesSlide88.xml" ContentType="application/vnd.openxmlformats-officedocument.presentationml.notesSlide+xml"/>
  <Override PartName="/ppt/notesSlides/notesSlide89.xml" ContentType="application/vnd.openxmlformats-officedocument.presentationml.notesSlide+xml"/>
  <Override PartName="/ppt/notesSlides/notesSlide90.xml" ContentType="application/vnd.openxmlformats-officedocument.presentationml.notesSlide+xml"/>
  <Override PartName="/ppt/notesSlides/notesSlide91.xml" ContentType="application/vnd.openxmlformats-officedocument.presentationml.notesSlide+xml"/>
  <Override PartName="/ppt/notesSlides/notesSlide92.xml" ContentType="application/vnd.openxmlformats-officedocument.presentationml.notesSlide+xml"/>
  <Override PartName="/ppt/notesSlides/notesSlide93.xml" ContentType="application/vnd.openxmlformats-officedocument.presentationml.notesSlide+xml"/>
  <Override PartName="/ppt/notesSlides/notesSlide94.xml" ContentType="application/vnd.openxmlformats-officedocument.presentationml.notesSlide+xml"/>
  <Override PartName="/ppt/notesSlides/notesSlide95.xml" ContentType="application/vnd.openxmlformats-officedocument.presentationml.notesSlide+xml"/>
  <Override PartName="/ppt/notesSlides/notesSlide96.xml" ContentType="application/vnd.openxmlformats-officedocument.presentationml.notesSlide+xml"/>
  <Override PartName="/ppt/notesSlides/notesSlide97.xml" ContentType="application/vnd.openxmlformats-officedocument.presentationml.notesSlide+xml"/>
  <Override PartName="/ppt/notesSlides/notesSlide98.xml" ContentType="application/vnd.openxmlformats-officedocument.presentationml.notesSlide+xml"/>
  <Override PartName="/ppt/notesSlides/notesSlide99.xml" ContentType="application/vnd.openxmlformats-officedocument.presentationml.notesSlide+xml"/>
  <Override PartName="/ppt/notesSlides/notesSlide100.xml" ContentType="application/vnd.openxmlformats-officedocument.presentationml.notesSlide+xml"/>
  <Override PartName="/ppt/notesSlides/notesSlide101.xml" ContentType="application/vnd.openxmlformats-officedocument.presentationml.notesSlide+xml"/>
  <Override PartName="/ppt/notesSlides/notesSlide102.xml" ContentType="application/vnd.openxmlformats-officedocument.presentationml.notesSlide+xml"/>
  <Override PartName="/ppt/notesSlides/notesSlide103.xml" ContentType="application/vnd.openxmlformats-officedocument.presentationml.notesSlide+xml"/>
  <Override PartName="/ppt/notesSlides/notesSlide104.xml" ContentType="application/vnd.openxmlformats-officedocument.presentationml.notesSlide+xml"/>
  <Override PartName="/ppt/notesSlides/notesSlide105.xml" ContentType="application/vnd.openxmlformats-officedocument.presentationml.notesSlide+xml"/>
  <Override PartName="/ppt/notesSlides/notesSlide106.xml" ContentType="application/vnd.openxmlformats-officedocument.presentationml.notesSlide+xml"/>
  <Override PartName="/ppt/notesSlides/notesSlide107.xml" ContentType="application/vnd.openxmlformats-officedocument.presentationml.notesSlide+xml"/>
  <Override PartName="/ppt/notesSlides/notesSlide108.xml" ContentType="application/vnd.openxmlformats-officedocument.presentationml.notesSlide+xml"/>
  <Override PartName="/ppt/notesSlides/notesSlide109.xml" ContentType="application/vnd.openxmlformats-officedocument.presentationml.notesSlide+xml"/>
  <Override PartName="/ppt/notesSlides/notesSlide110.xml" ContentType="application/vnd.openxmlformats-officedocument.presentationml.notesSlide+xml"/>
  <Override PartName="/ppt/notesSlides/notesSlide111.xml" ContentType="application/vnd.openxmlformats-officedocument.presentationml.notesSlide+xml"/>
  <Override PartName="/ppt/notesSlides/notesSlide112.xml" ContentType="application/vnd.openxmlformats-officedocument.presentationml.notesSlide+xml"/>
  <Override PartName="/ppt/notesSlides/notesSlide113.xml" ContentType="application/vnd.openxmlformats-officedocument.presentationml.notesSlide+xml"/>
  <Override PartName="/ppt/notesSlides/notesSlide114.xml" ContentType="application/vnd.openxmlformats-officedocument.presentationml.notesSlide+xml"/>
  <Override PartName="/ppt/notesSlides/notesSlide115.xml" ContentType="application/vnd.openxmlformats-officedocument.presentationml.notesSlide+xml"/>
  <Override PartName="/ppt/notesSlides/notesSlide116.xml" ContentType="application/vnd.openxmlformats-officedocument.presentationml.notesSlide+xml"/>
  <Override PartName="/ppt/notesSlides/notesSlide117.xml" ContentType="application/vnd.openxmlformats-officedocument.presentationml.notesSlide+xml"/>
  <Override PartName="/ppt/notesSlides/notesSlide118.xml" ContentType="application/vnd.openxmlformats-officedocument.presentationml.notesSlide+xml"/>
  <Override PartName="/ppt/notesSlides/notesSlide119.xml" ContentType="application/vnd.openxmlformats-officedocument.presentationml.notesSlide+xml"/>
  <Override PartName="/ppt/notesSlides/notesSlide120.xml" ContentType="application/vnd.openxmlformats-officedocument.presentationml.notesSlide+xml"/>
  <Override PartName="/ppt/notesSlides/notesSlide121.xml" ContentType="application/vnd.openxmlformats-officedocument.presentationml.notesSlide+xml"/>
  <Override PartName="/ppt/notesSlides/notesSlide122.xml" ContentType="application/vnd.openxmlformats-officedocument.presentationml.notesSlide+xml"/>
  <Override PartName="/ppt/notesSlides/notesSlide123.xml" ContentType="application/vnd.openxmlformats-officedocument.presentationml.notesSlide+xml"/>
  <Override PartName="/ppt/notesSlides/notesSlide124.xml" ContentType="application/vnd.openxmlformats-officedocument.presentationml.notesSlide+xml"/>
  <Override PartName="/ppt/notesSlides/notesSlide125.xml" ContentType="application/vnd.openxmlformats-officedocument.presentationml.notesSlide+xml"/>
  <Override PartName="/ppt/notesSlides/notesSlide126.xml" ContentType="application/vnd.openxmlformats-officedocument.presentationml.notesSlide+xml"/>
  <Override PartName="/ppt/notesSlides/notesSlide127.xml" ContentType="application/vnd.openxmlformats-officedocument.presentationml.notesSlide+xml"/>
  <Override PartName="/ppt/notesSlides/notesSlide128.xml" ContentType="application/vnd.openxmlformats-officedocument.presentationml.notesSlide+xml"/>
  <Override PartName="/ppt/notesSlides/notesSlide129.xml" ContentType="application/vnd.openxmlformats-officedocument.presentationml.notesSlide+xml"/>
  <Override PartName="/ppt/notesSlides/notesSlide130.xml" ContentType="application/vnd.openxmlformats-officedocument.presentationml.notesSlide+xml"/>
  <Override PartName="/ppt/notesSlides/notesSlide131.xml" ContentType="application/vnd.openxmlformats-officedocument.presentationml.notesSlide+xml"/>
  <Override PartName="/ppt/notesSlides/notesSlide132.xml" ContentType="application/vnd.openxmlformats-officedocument.presentationml.notesSlide+xml"/>
  <Override PartName="/ppt/notesSlides/notesSlide133.xml" ContentType="application/vnd.openxmlformats-officedocument.presentationml.notesSlide+xml"/>
  <Override PartName="/ppt/notesSlides/notesSlide134.xml" ContentType="application/vnd.openxmlformats-officedocument.presentationml.notesSlide+xml"/>
  <Override PartName="/ppt/notesSlides/notesSlide135.xml" ContentType="application/vnd.openxmlformats-officedocument.presentationml.notesSlide+xml"/>
  <Override PartName="/ppt/notesSlides/notesSlide136.xml" ContentType="application/vnd.openxmlformats-officedocument.presentationml.notesSlide+xml"/>
  <Override PartName="/ppt/notesSlides/notesSlide137.xml" ContentType="application/vnd.openxmlformats-officedocument.presentationml.notesSlide+xml"/>
  <Override PartName="/ppt/notesSlides/notesSlide138.xml" ContentType="application/vnd.openxmlformats-officedocument.presentationml.notesSlide+xml"/>
  <Override PartName="/ppt/notesSlides/notesSlide139.xml" ContentType="application/vnd.openxmlformats-officedocument.presentationml.notesSlide+xml"/>
  <Override PartName="/ppt/notesSlides/notesSlide140.xml" ContentType="application/vnd.openxmlformats-officedocument.presentationml.notesSlide+xml"/>
  <Override PartName="/ppt/notesSlides/notesSlide141.xml" ContentType="application/vnd.openxmlformats-officedocument.presentationml.notesSlide+xml"/>
  <Override PartName="/ppt/notesSlides/notesSlide142.xml" ContentType="application/vnd.openxmlformats-officedocument.presentationml.notesSlide+xml"/>
  <Override PartName="/ppt/notesSlides/notesSlide143.xml" ContentType="application/vnd.openxmlformats-officedocument.presentationml.notesSlide+xml"/>
  <Override PartName="/ppt/notesSlides/notesSlide144.xml" ContentType="application/vnd.openxmlformats-officedocument.presentationml.notesSlide+xml"/>
  <Override PartName="/ppt/notesSlides/notesSlide145.xml" ContentType="application/vnd.openxmlformats-officedocument.presentationml.notesSlide+xml"/>
  <Override PartName="/ppt/notesSlides/notesSlide146.xml" ContentType="application/vnd.openxmlformats-officedocument.presentationml.notesSlide+xml"/>
  <Override PartName="/ppt/notesSlides/notesSlide147.xml" ContentType="application/vnd.openxmlformats-officedocument.presentationml.notesSlide+xml"/>
  <Override PartName="/ppt/notesSlides/notesSlide148.xml" ContentType="application/vnd.openxmlformats-officedocument.presentationml.notesSlide+xml"/>
  <Override PartName="/ppt/notesSlides/notesSlide149.xml" ContentType="application/vnd.openxmlformats-officedocument.presentationml.notesSlide+xml"/>
  <Override PartName="/ppt/notesSlides/notesSlide150.xml" ContentType="application/vnd.openxmlformats-officedocument.presentationml.notesSlide+xml"/>
  <Override PartName="/ppt/notesSlides/notesSlide151.xml" ContentType="application/vnd.openxmlformats-officedocument.presentationml.notesSlide+xml"/>
  <Override PartName="/ppt/notesSlides/notesSlide152.xml" ContentType="application/vnd.openxmlformats-officedocument.presentationml.notesSlide+xml"/>
  <Override PartName="/ppt/notesSlides/notesSlide153.xml" ContentType="application/vnd.openxmlformats-officedocument.presentationml.notesSlide+xml"/>
  <Override PartName="/ppt/notesSlides/notesSlide154.xml" ContentType="application/vnd.openxmlformats-officedocument.presentationml.notesSlide+xml"/>
  <Override PartName="/ppt/notesSlides/notesSlide155.xml" ContentType="application/vnd.openxmlformats-officedocument.presentationml.notesSlide+xml"/>
  <Override PartName="/ppt/notesSlides/notesSlide156.xml" ContentType="application/vnd.openxmlformats-officedocument.presentationml.notesSlide+xml"/>
  <Override PartName="/ppt/notesSlides/notesSlide157.xml" ContentType="application/vnd.openxmlformats-officedocument.presentationml.notesSlide+xml"/>
  <Override PartName="/ppt/notesSlides/notesSlide158.xml" ContentType="application/vnd.openxmlformats-officedocument.presentationml.notesSlide+xml"/>
  <Override PartName="/ppt/notesSlides/notesSlide159.xml" ContentType="application/vnd.openxmlformats-officedocument.presentationml.notesSlide+xml"/>
  <Override PartName="/ppt/notesSlides/notesSlide160.xml" ContentType="application/vnd.openxmlformats-officedocument.presentationml.notesSlide+xml"/>
  <Override PartName="/ppt/notesSlides/notesSlide161.xml" ContentType="application/vnd.openxmlformats-officedocument.presentationml.notesSlide+xml"/>
  <Override PartName="/ppt/notesSlides/notesSlide162.xml" ContentType="application/vnd.openxmlformats-officedocument.presentationml.notesSlide+xml"/>
  <Override PartName="/ppt/notesSlides/notesSlide163.xml" ContentType="application/vnd.openxmlformats-officedocument.presentationml.notesSlide+xml"/>
  <Override PartName="/ppt/notesSlides/notesSlide164.xml" ContentType="application/vnd.openxmlformats-officedocument.presentationml.notesSlide+xml"/>
  <Override PartName="/ppt/notesSlides/notesSlide165.xml" ContentType="application/vnd.openxmlformats-officedocument.presentationml.notesSlide+xml"/>
  <Override PartName="/ppt/notesSlides/notesSlide166.xml" ContentType="application/vnd.openxmlformats-officedocument.presentationml.notesSlide+xml"/>
  <Override PartName="/ppt/notesSlides/notesSlide167.xml" ContentType="application/vnd.openxmlformats-officedocument.presentationml.notesSlide+xml"/>
  <Override PartName="/ppt/notesSlides/notesSlide168.xml" ContentType="application/vnd.openxmlformats-officedocument.presentationml.notesSlide+xml"/>
  <Override PartName="/ppt/notesSlides/notesSlide169.xml" ContentType="application/vnd.openxmlformats-officedocument.presentationml.notesSlide+xml"/>
  <Override PartName="/ppt/notesSlides/notesSlide170.xml" ContentType="application/vnd.openxmlformats-officedocument.presentationml.notesSlide+xml"/>
  <Override PartName="/ppt/notesSlides/notesSlide171.xml" ContentType="application/vnd.openxmlformats-officedocument.presentationml.notesSlide+xml"/>
  <Override PartName="/ppt/notesSlides/notesSlide172.xml" ContentType="application/vnd.openxmlformats-officedocument.presentationml.notesSlide+xml"/>
  <Override PartName="/ppt/notesSlides/notesSlide173.xml" ContentType="application/vnd.openxmlformats-officedocument.presentationml.notesSlide+xml"/>
  <Override PartName="/ppt/notesSlides/notesSlide174.xml" ContentType="application/vnd.openxmlformats-officedocument.presentationml.notesSlide+xml"/>
  <Override PartName="/ppt/notesSlides/notesSlide175.xml" ContentType="application/vnd.openxmlformats-officedocument.presentationml.notesSlide+xml"/>
  <Override PartName="/ppt/notesSlides/notesSlide176.xml" ContentType="application/vnd.openxmlformats-officedocument.presentationml.notesSlide+xml"/>
  <Override PartName="/ppt/notesSlides/notesSlide177.xml" ContentType="application/vnd.openxmlformats-officedocument.presentationml.notesSlide+xml"/>
  <Override PartName="/ppt/notesSlides/notesSlide178.xml" ContentType="application/vnd.openxmlformats-officedocument.presentationml.notesSlide+xml"/>
  <Override PartName="/ppt/notesSlides/notesSlide179.xml" ContentType="application/vnd.openxmlformats-officedocument.presentationml.notesSlide+xml"/>
  <Override PartName="/ppt/notesSlides/notesSlide180.xml" ContentType="application/vnd.openxmlformats-officedocument.presentationml.notesSlide+xml"/>
  <Override PartName="/ppt/notesSlides/notesSlide181.xml" ContentType="application/vnd.openxmlformats-officedocument.presentationml.notesSlide+xml"/>
  <Override PartName="/ppt/notesSlides/notesSlide182.xml" ContentType="application/vnd.openxmlformats-officedocument.presentationml.notesSlide+xml"/>
  <Override PartName="/ppt/notesSlides/notesSlide183.xml" ContentType="application/vnd.openxmlformats-officedocument.presentationml.notesSlide+xml"/>
  <Override PartName="/ppt/notesSlides/notesSlide184.xml" ContentType="application/vnd.openxmlformats-officedocument.presentationml.notesSlide+xml"/>
  <Override PartName="/ppt/notesSlides/notesSlide185.xml" ContentType="application/vnd.openxmlformats-officedocument.presentationml.notesSlide+xml"/>
  <Override PartName="/ppt/notesSlides/notesSlide186.xml" ContentType="application/vnd.openxmlformats-officedocument.presentationml.notesSlide+xml"/>
  <Override PartName="/ppt/notesSlides/notesSlide187.xml" ContentType="application/vnd.openxmlformats-officedocument.presentationml.notesSlide+xml"/>
  <Override PartName="/ppt/notesSlides/notesSlide188.xml" ContentType="application/vnd.openxmlformats-officedocument.presentationml.notesSlide+xml"/>
  <Override PartName="/ppt/notesSlides/notesSlide189.xml" ContentType="application/vnd.openxmlformats-officedocument.presentationml.notesSlide+xml"/>
  <Override PartName="/ppt/notesSlides/notesSlide190.xml" ContentType="application/vnd.openxmlformats-officedocument.presentationml.notesSlide+xml"/>
  <Override PartName="/ppt/notesSlides/notesSlide191.xml" ContentType="application/vnd.openxmlformats-officedocument.presentationml.notesSlide+xml"/>
  <Override PartName="/ppt/notesSlides/notesSlide192.xml" ContentType="application/vnd.openxmlformats-officedocument.presentationml.notesSlide+xml"/>
  <Override PartName="/ppt/notesSlides/notesSlide193.xml" ContentType="application/vnd.openxmlformats-officedocument.presentationml.notesSlide+xml"/>
  <Override PartName="/ppt/notesSlides/notesSlide194.xml" ContentType="application/vnd.openxmlformats-officedocument.presentationml.notesSlide+xml"/>
  <Override PartName="/ppt/notesSlides/notesSlide195.xml" ContentType="application/vnd.openxmlformats-officedocument.presentationml.notesSlide+xml"/>
  <Override PartName="/ppt/notesSlides/notesSlide196.xml" ContentType="application/vnd.openxmlformats-officedocument.presentationml.notesSlide+xml"/>
  <Override PartName="/ppt/notesSlides/notesSlide197.xml" ContentType="application/vnd.openxmlformats-officedocument.presentationml.notesSlide+xml"/>
  <Override PartName="/ppt/notesSlides/notesSlide198.xml" ContentType="application/vnd.openxmlformats-officedocument.presentationml.notesSlide+xml"/>
  <Override PartName="/ppt/notesSlides/notesSlide199.xml" ContentType="application/vnd.openxmlformats-officedocument.presentationml.notesSlide+xml"/>
  <Override PartName="/ppt/notesSlides/notesSlide200.xml" ContentType="application/vnd.openxmlformats-officedocument.presentationml.notesSlide+xml"/>
  <Override PartName="/ppt/notesSlides/notesSlide201.xml" ContentType="application/vnd.openxmlformats-officedocument.presentationml.notesSlide+xml"/>
  <Override PartName="/ppt/notesSlides/notesSlide202.xml" ContentType="application/vnd.openxmlformats-officedocument.presentationml.notesSlide+xml"/>
  <Override PartName="/ppt/notesSlides/notesSlide203.xml" ContentType="application/vnd.openxmlformats-officedocument.presentationml.notesSlide+xml"/>
  <Override PartName="/ppt/notesSlides/notesSlide204.xml" ContentType="application/vnd.openxmlformats-officedocument.presentationml.notesSlide+xml"/>
  <Override PartName="/ppt/notesSlides/notesSlide205.xml" ContentType="application/vnd.openxmlformats-officedocument.presentationml.notesSlide+xml"/>
  <Override PartName="/ppt/notesSlides/notesSlide206.xml" ContentType="application/vnd.openxmlformats-officedocument.presentationml.notesSlide+xml"/>
  <Override PartName="/ppt/notesSlides/notesSlide207.xml" ContentType="application/vnd.openxmlformats-officedocument.presentationml.notesSlide+xml"/>
  <Override PartName="/ppt/notesSlides/notesSlide208.xml" ContentType="application/vnd.openxmlformats-officedocument.presentationml.notesSlide+xml"/>
  <Override PartName="/ppt/notesSlides/notesSlide209.xml" ContentType="application/vnd.openxmlformats-officedocument.presentationml.notesSlide+xml"/>
  <Override PartName="/ppt/notesSlides/notesSlide210.xml" ContentType="application/vnd.openxmlformats-officedocument.presentationml.notesSlide+xml"/>
  <Override PartName="/ppt/notesSlides/notesSlide211.xml" ContentType="application/vnd.openxmlformats-officedocument.presentationml.notesSlide+xml"/>
  <Override PartName="/ppt/notesSlides/notesSlide212.xml" ContentType="application/vnd.openxmlformats-officedocument.presentationml.notesSlide+xml"/>
  <Override PartName="/ppt/notesSlides/notesSlide213.xml" ContentType="application/vnd.openxmlformats-officedocument.presentationml.notesSlide+xml"/>
  <Override PartName="/ppt/notesSlides/notesSlide214.xml" ContentType="application/vnd.openxmlformats-officedocument.presentationml.notesSlide+xml"/>
  <Override PartName="/ppt/notesSlides/notesSlide215.xml" ContentType="application/vnd.openxmlformats-officedocument.presentationml.notesSlide+xml"/>
  <Override PartName="/ppt/notesSlides/notesSlide2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23"/>
  </p:notesMasterIdLst>
  <p:sldIdLst>
    <p:sldId id="431" r:id="rId2"/>
    <p:sldId id="432" r:id="rId3"/>
    <p:sldId id="433" r:id="rId4"/>
    <p:sldId id="434" r:id="rId5"/>
    <p:sldId id="435" r:id="rId6"/>
    <p:sldId id="436" r:id="rId7"/>
    <p:sldId id="437" r:id="rId8"/>
    <p:sldId id="438" r:id="rId9"/>
    <p:sldId id="439" r:id="rId10"/>
    <p:sldId id="440" r:id="rId11"/>
    <p:sldId id="441" r:id="rId12"/>
    <p:sldId id="442" r:id="rId13"/>
    <p:sldId id="443" r:id="rId14"/>
    <p:sldId id="444" r:id="rId15"/>
    <p:sldId id="445" r:id="rId16"/>
    <p:sldId id="446" r:id="rId17"/>
    <p:sldId id="447" r:id="rId18"/>
    <p:sldId id="448" r:id="rId19"/>
    <p:sldId id="449" r:id="rId20"/>
    <p:sldId id="450" r:id="rId21"/>
    <p:sldId id="451" r:id="rId22"/>
    <p:sldId id="452" r:id="rId23"/>
    <p:sldId id="453" r:id="rId24"/>
    <p:sldId id="454" r:id="rId25"/>
    <p:sldId id="455" r:id="rId26"/>
    <p:sldId id="456" r:id="rId27"/>
    <p:sldId id="457" r:id="rId28"/>
    <p:sldId id="458" r:id="rId29"/>
    <p:sldId id="459" r:id="rId30"/>
    <p:sldId id="460" r:id="rId31"/>
    <p:sldId id="461" r:id="rId32"/>
    <p:sldId id="462" r:id="rId33"/>
    <p:sldId id="463" r:id="rId34"/>
    <p:sldId id="473" r:id="rId35"/>
    <p:sldId id="464" r:id="rId36"/>
    <p:sldId id="465" r:id="rId37"/>
    <p:sldId id="466" r:id="rId38"/>
    <p:sldId id="467" r:id="rId39"/>
    <p:sldId id="468" r:id="rId40"/>
    <p:sldId id="469" r:id="rId41"/>
    <p:sldId id="470" r:id="rId42"/>
    <p:sldId id="471" r:id="rId43"/>
    <p:sldId id="472" r:id="rId44"/>
    <p:sldId id="380" r:id="rId45"/>
    <p:sldId id="474" r:id="rId46"/>
    <p:sldId id="475" r:id="rId47"/>
    <p:sldId id="476" r:id="rId48"/>
    <p:sldId id="477" r:id="rId49"/>
    <p:sldId id="478" r:id="rId50"/>
    <p:sldId id="381" r:id="rId51"/>
    <p:sldId id="479" r:id="rId52"/>
    <p:sldId id="483" r:id="rId53"/>
    <p:sldId id="482" r:id="rId54"/>
    <p:sldId id="481" r:id="rId55"/>
    <p:sldId id="489" r:id="rId56"/>
    <p:sldId id="480" r:id="rId57"/>
    <p:sldId id="486" r:id="rId58"/>
    <p:sldId id="490" r:id="rId59"/>
    <p:sldId id="485" r:id="rId60"/>
    <p:sldId id="484" r:id="rId61"/>
    <p:sldId id="491" r:id="rId62"/>
    <p:sldId id="487" r:id="rId63"/>
    <p:sldId id="488" r:id="rId64"/>
    <p:sldId id="492" r:id="rId65"/>
    <p:sldId id="493" r:id="rId66"/>
    <p:sldId id="494" r:id="rId67"/>
    <p:sldId id="495" r:id="rId68"/>
    <p:sldId id="384" r:id="rId69"/>
    <p:sldId id="496" r:id="rId70"/>
    <p:sldId id="497" r:id="rId71"/>
    <p:sldId id="498" r:id="rId72"/>
    <p:sldId id="499" r:id="rId73"/>
    <p:sldId id="385" r:id="rId74"/>
    <p:sldId id="500" r:id="rId75"/>
    <p:sldId id="501" r:id="rId76"/>
    <p:sldId id="502" r:id="rId77"/>
    <p:sldId id="503" r:id="rId78"/>
    <p:sldId id="504" r:id="rId79"/>
    <p:sldId id="505" r:id="rId80"/>
    <p:sldId id="506" r:id="rId81"/>
    <p:sldId id="507" r:id="rId82"/>
    <p:sldId id="508" r:id="rId83"/>
    <p:sldId id="509" r:id="rId84"/>
    <p:sldId id="389" r:id="rId85"/>
    <p:sldId id="510" r:id="rId86"/>
    <p:sldId id="511" r:id="rId87"/>
    <p:sldId id="512" r:id="rId88"/>
    <p:sldId id="390" r:id="rId89"/>
    <p:sldId id="513" r:id="rId90"/>
    <p:sldId id="391" r:id="rId91"/>
    <p:sldId id="392" r:id="rId92"/>
    <p:sldId id="514" r:id="rId93"/>
    <p:sldId id="515" r:id="rId94"/>
    <p:sldId id="516" r:id="rId95"/>
    <p:sldId id="517" r:id="rId96"/>
    <p:sldId id="518" r:id="rId97"/>
    <p:sldId id="519" r:id="rId98"/>
    <p:sldId id="393" r:id="rId99"/>
    <p:sldId id="520" r:id="rId100"/>
    <p:sldId id="521" r:id="rId101"/>
    <p:sldId id="394" r:id="rId102"/>
    <p:sldId id="522" r:id="rId103"/>
    <p:sldId id="523" r:id="rId104"/>
    <p:sldId id="524" r:id="rId105"/>
    <p:sldId id="525" r:id="rId106"/>
    <p:sldId id="526" r:id="rId107"/>
    <p:sldId id="395" r:id="rId108"/>
    <p:sldId id="527" r:id="rId109"/>
    <p:sldId id="528" r:id="rId110"/>
    <p:sldId id="396" r:id="rId111"/>
    <p:sldId id="529" r:id="rId112"/>
    <p:sldId id="530" r:id="rId113"/>
    <p:sldId id="397" r:id="rId114"/>
    <p:sldId id="531" r:id="rId115"/>
    <p:sldId id="532" r:id="rId116"/>
    <p:sldId id="533" r:id="rId117"/>
    <p:sldId id="398" r:id="rId118"/>
    <p:sldId id="534" r:id="rId119"/>
    <p:sldId id="535" r:id="rId120"/>
    <p:sldId id="536" r:id="rId121"/>
    <p:sldId id="400" r:id="rId122"/>
    <p:sldId id="537" r:id="rId123"/>
    <p:sldId id="538" r:id="rId124"/>
    <p:sldId id="539" r:id="rId125"/>
    <p:sldId id="540" r:id="rId126"/>
    <p:sldId id="402" r:id="rId127"/>
    <p:sldId id="541" r:id="rId128"/>
    <p:sldId id="613" r:id="rId129"/>
    <p:sldId id="404" r:id="rId130"/>
    <p:sldId id="542" r:id="rId131"/>
    <p:sldId id="543" r:id="rId132"/>
    <p:sldId id="544" r:id="rId133"/>
    <p:sldId id="405" r:id="rId134"/>
    <p:sldId id="545" r:id="rId135"/>
    <p:sldId id="406" r:id="rId136"/>
    <p:sldId id="546" r:id="rId137"/>
    <p:sldId id="547" r:id="rId138"/>
    <p:sldId id="548" r:id="rId139"/>
    <p:sldId id="549" r:id="rId140"/>
    <p:sldId id="550" r:id="rId141"/>
    <p:sldId id="551" r:id="rId142"/>
    <p:sldId id="552" r:id="rId143"/>
    <p:sldId id="553" r:id="rId144"/>
    <p:sldId id="410" r:id="rId145"/>
    <p:sldId id="554" r:id="rId146"/>
    <p:sldId id="555" r:id="rId147"/>
    <p:sldId id="556" r:id="rId148"/>
    <p:sldId id="411" r:id="rId149"/>
    <p:sldId id="557" r:id="rId150"/>
    <p:sldId id="558" r:id="rId151"/>
    <p:sldId id="412" r:id="rId152"/>
    <p:sldId id="559" r:id="rId153"/>
    <p:sldId id="560" r:id="rId154"/>
    <p:sldId id="413" r:id="rId155"/>
    <p:sldId id="561" r:id="rId156"/>
    <p:sldId id="562" r:id="rId157"/>
    <p:sldId id="414" r:id="rId158"/>
    <p:sldId id="563" r:id="rId159"/>
    <p:sldId id="565" r:id="rId160"/>
    <p:sldId id="564" r:id="rId161"/>
    <p:sldId id="567" r:id="rId162"/>
    <p:sldId id="566" r:id="rId163"/>
    <p:sldId id="569" r:id="rId164"/>
    <p:sldId id="570" r:id="rId165"/>
    <p:sldId id="571" r:id="rId166"/>
    <p:sldId id="568" r:id="rId167"/>
    <p:sldId id="415" r:id="rId168"/>
    <p:sldId id="572" r:id="rId169"/>
    <p:sldId id="573" r:id="rId170"/>
    <p:sldId id="416" r:id="rId171"/>
    <p:sldId id="574" r:id="rId172"/>
    <p:sldId id="575" r:id="rId173"/>
    <p:sldId id="576" r:id="rId174"/>
    <p:sldId id="577" r:id="rId175"/>
    <p:sldId id="578" r:id="rId176"/>
    <p:sldId id="579" r:id="rId177"/>
    <p:sldId id="418" r:id="rId178"/>
    <p:sldId id="580" r:id="rId179"/>
    <p:sldId id="581" r:id="rId180"/>
    <p:sldId id="419" r:id="rId181"/>
    <p:sldId id="582" r:id="rId182"/>
    <p:sldId id="583" r:id="rId183"/>
    <p:sldId id="584" r:id="rId184"/>
    <p:sldId id="585" r:id="rId185"/>
    <p:sldId id="586" r:id="rId186"/>
    <p:sldId id="421" r:id="rId187"/>
    <p:sldId id="587" r:id="rId188"/>
    <p:sldId id="588" r:id="rId189"/>
    <p:sldId id="589" r:id="rId190"/>
    <p:sldId id="422" r:id="rId191"/>
    <p:sldId id="423" r:id="rId192"/>
    <p:sldId id="424" r:id="rId193"/>
    <p:sldId id="590" r:id="rId194"/>
    <p:sldId id="591" r:id="rId195"/>
    <p:sldId id="592" r:id="rId196"/>
    <p:sldId id="425" r:id="rId197"/>
    <p:sldId id="426" r:id="rId198"/>
    <p:sldId id="593" r:id="rId199"/>
    <p:sldId id="594" r:id="rId200"/>
    <p:sldId id="595" r:id="rId201"/>
    <p:sldId id="596" r:id="rId202"/>
    <p:sldId id="597" r:id="rId203"/>
    <p:sldId id="427" r:id="rId204"/>
    <p:sldId id="598" r:id="rId205"/>
    <p:sldId id="599" r:id="rId206"/>
    <p:sldId id="600" r:id="rId207"/>
    <p:sldId id="428" r:id="rId208"/>
    <p:sldId id="601" r:id="rId209"/>
    <p:sldId id="602" r:id="rId210"/>
    <p:sldId id="603" r:id="rId211"/>
    <p:sldId id="604" r:id="rId212"/>
    <p:sldId id="605" r:id="rId213"/>
    <p:sldId id="606" r:id="rId214"/>
    <p:sldId id="429" r:id="rId215"/>
    <p:sldId id="607" r:id="rId216"/>
    <p:sldId id="608" r:id="rId217"/>
    <p:sldId id="609" r:id="rId218"/>
    <p:sldId id="610" r:id="rId219"/>
    <p:sldId id="430" r:id="rId220"/>
    <p:sldId id="611" r:id="rId221"/>
    <p:sldId id="612" r:id="rId222"/>
  </p:sldIdLst>
  <p:sldSz cx="9144000" cy="6858000" type="screen4x3"/>
  <p:notesSz cx="7315200" cy="9601200"/>
  <p:defaultTextStyle>
    <a:defPPr>
      <a:defRPr lang="en-US"/>
    </a:defPPr>
    <a:lvl1pPr algn="l" rtl="0" eaLnBrk="0" fontAlgn="base" hangingPunct="0">
      <a:spcBef>
        <a:spcPct val="0"/>
      </a:spcBef>
      <a:spcAft>
        <a:spcPct val="0"/>
      </a:spcAft>
      <a:defRPr sz="2400" kern="1200">
        <a:solidFill>
          <a:schemeClr val="tx1"/>
        </a:solidFill>
        <a:latin typeface="Arial" charset="0"/>
        <a:ea typeface="+mn-ea"/>
        <a:cs typeface="+mn-cs"/>
      </a:defRPr>
    </a:lvl1pPr>
    <a:lvl2pPr marL="457200" algn="l" rtl="0" eaLnBrk="0" fontAlgn="base" hangingPunct="0">
      <a:spcBef>
        <a:spcPct val="0"/>
      </a:spcBef>
      <a:spcAft>
        <a:spcPct val="0"/>
      </a:spcAft>
      <a:defRPr sz="2400" kern="1200">
        <a:solidFill>
          <a:schemeClr val="tx1"/>
        </a:solidFill>
        <a:latin typeface="Arial" charset="0"/>
        <a:ea typeface="+mn-ea"/>
        <a:cs typeface="+mn-cs"/>
      </a:defRPr>
    </a:lvl2pPr>
    <a:lvl3pPr marL="914400" algn="l" rtl="0" eaLnBrk="0" fontAlgn="base" hangingPunct="0">
      <a:spcBef>
        <a:spcPct val="0"/>
      </a:spcBef>
      <a:spcAft>
        <a:spcPct val="0"/>
      </a:spcAft>
      <a:defRPr sz="2400" kern="1200">
        <a:solidFill>
          <a:schemeClr val="tx1"/>
        </a:solidFill>
        <a:latin typeface="Arial" charset="0"/>
        <a:ea typeface="+mn-ea"/>
        <a:cs typeface="+mn-cs"/>
      </a:defRPr>
    </a:lvl3pPr>
    <a:lvl4pPr marL="1371600" algn="l" rtl="0" eaLnBrk="0" fontAlgn="base" hangingPunct="0">
      <a:spcBef>
        <a:spcPct val="0"/>
      </a:spcBef>
      <a:spcAft>
        <a:spcPct val="0"/>
      </a:spcAft>
      <a:defRPr sz="2400" kern="1200">
        <a:solidFill>
          <a:schemeClr val="tx1"/>
        </a:solidFill>
        <a:latin typeface="Arial" charset="0"/>
        <a:ea typeface="+mn-ea"/>
        <a:cs typeface="+mn-cs"/>
      </a:defRPr>
    </a:lvl4pPr>
    <a:lvl5pPr marL="1828800" algn="l" rtl="0" eaLnBrk="0" fontAlgn="base" hangingPunct="0">
      <a:spcBef>
        <a:spcPct val="0"/>
      </a:spcBef>
      <a:spcAft>
        <a:spcPct val="0"/>
      </a:spcAft>
      <a:defRPr sz="2400" kern="1200">
        <a:solidFill>
          <a:schemeClr val="tx1"/>
        </a:solidFill>
        <a:latin typeface="Arial" charset="0"/>
        <a:ea typeface="+mn-ea"/>
        <a:cs typeface="+mn-cs"/>
      </a:defRPr>
    </a:lvl5pPr>
    <a:lvl6pPr marL="2286000" algn="l" defTabSz="914400" rtl="0" eaLnBrk="1" latinLnBrk="0" hangingPunct="1">
      <a:defRPr sz="2400" kern="1200">
        <a:solidFill>
          <a:schemeClr val="tx1"/>
        </a:solidFill>
        <a:latin typeface="Arial" charset="0"/>
        <a:ea typeface="+mn-ea"/>
        <a:cs typeface="+mn-cs"/>
      </a:defRPr>
    </a:lvl6pPr>
    <a:lvl7pPr marL="2743200" algn="l" defTabSz="914400" rtl="0" eaLnBrk="1" latinLnBrk="0" hangingPunct="1">
      <a:defRPr sz="2400" kern="1200">
        <a:solidFill>
          <a:schemeClr val="tx1"/>
        </a:solidFill>
        <a:latin typeface="Arial" charset="0"/>
        <a:ea typeface="+mn-ea"/>
        <a:cs typeface="+mn-cs"/>
      </a:defRPr>
    </a:lvl7pPr>
    <a:lvl8pPr marL="3200400" algn="l" defTabSz="914400" rtl="0" eaLnBrk="1" latinLnBrk="0" hangingPunct="1">
      <a:defRPr sz="2400" kern="1200">
        <a:solidFill>
          <a:schemeClr val="tx1"/>
        </a:solidFill>
        <a:latin typeface="Arial" charset="0"/>
        <a:ea typeface="+mn-ea"/>
        <a:cs typeface="+mn-cs"/>
      </a:defRPr>
    </a:lvl8pPr>
    <a:lvl9pPr marL="3657600" algn="l" defTabSz="914400" rtl="0" eaLnBrk="1" latinLnBrk="0" hangingPunct="1">
      <a:defRPr sz="2400"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00000"/>
    <a:srgbClr val="CC3300"/>
    <a:srgbClr val="003399"/>
    <a:srgbClr val="0033CC"/>
    <a:srgbClr val="004800"/>
    <a:srgbClr val="FFFF00"/>
    <a:srgbClr val="008000"/>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394" autoAdjust="0"/>
    <p:restoredTop sz="94660"/>
  </p:normalViewPr>
  <p:slideViewPr>
    <p:cSldViewPr>
      <p:cViewPr varScale="1">
        <p:scale>
          <a:sx n="83" d="100"/>
          <a:sy n="83" d="100"/>
        </p:scale>
        <p:origin x="-1500" y="-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948"/>
    </p:cViewPr>
  </p:sorterViewPr>
  <p:notesViewPr>
    <p:cSldViewPr>
      <p:cViewPr varScale="1">
        <p:scale>
          <a:sx n="40" d="100"/>
          <a:sy n="40" d="100"/>
        </p:scale>
        <p:origin x="-1488" y="-96"/>
      </p:cViewPr>
      <p:guideLst>
        <p:guide orient="horz" pos="3024"/>
        <p:guide pos="2304"/>
      </p:guideLst>
    </p:cSldViewPr>
  </p:notes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slide" Target="slides/slide204.xml"/><Relationship Id="rId226" Type="http://schemas.openxmlformats.org/officeDocument/2006/relationships/theme" Target="theme/theme1.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53" Type="http://schemas.openxmlformats.org/officeDocument/2006/relationships/slide" Target="slides/slide52.xml"/><Relationship Id="rId74" Type="http://schemas.openxmlformats.org/officeDocument/2006/relationships/slide" Target="slides/slide73.xml"/><Relationship Id="rId128" Type="http://schemas.openxmlformats.org/officeDocument/2006/relationships/slide" Target="slides/slide127.xml"/><Relationship Id="rId149" Type="http://schemas.openxmlformats.org/officeDocument/2006/relationships/slide" Target="slides/slide148.xml"/><Relationship Id="rId5" Type="http://schemas.openxmlformats.org/officeDocument/2006/relationships/slide" Target="slides/slide4.xml"/><Relationship Id="rId95" Type="http://schemas.openxmlformats.org/officeDocument/2006/relationships/slide" Target="slides/slide94.xml"/><Relationship Id="rId160" Type="http://schemas.openxmlformats.org/officeDocument/2006/relationships/slide" Target="slides/slide159.xml"/><Relationship Id="rId181" Type="http://schemas.openxmlformats.org/officeDocument/2006/relationships/slide" Target="slides/slide180.xml"/><Relationship Id="rId216" Type="http://schemas.openxmlformats.org/officeDocument/2006/relationships/slide" Target="slides/slide215.xml"/><Relationship Id="rId211" Type="http://schemas.openxmlformats.org/officeDocument/2006/relationships/slide" Target="slides/slide210.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slide" Target="slides/slide154.xml"/><Relationship Id="rId171" Type="http://schemas.openxmlformats.org/officeDocument/2006/relationships/slide" Target="slides/slide170.xml"/><Relationship Id="rId176" Type="http://schemas.openxmlformats.org/officeDocument/2006/relationships/slide" Target="slides/slide175.xml"/><Relationship Id="rId192" Type="http://schemas.openxmlformats.org/officeDocument/2006/relationships/slide" Target="slides/slide191.xml"/><Relationship Id="rId197" Type="http://schemas.openxmlformats.org/officeDocument/2006/relationships/slide" Target="slides/slide196.xml"/><Relationship Id="rId206" Type="http://schemas.openxmlformats.org/officeDocument/2006/relationships/slide" Target="slides/slide205.xml"/><Relationship Id="rId227" Type="http://schemas.openxmlformats.org/officeDocument/2006/relationships/tableStyles" Target="tableStyles.xml"/><Relationship Id="rId201" Type="http://schemas.openxmlformats.org/officeDocument/2006/relationships/slide" Target="slides/slide200.xml"/><Relationship Id="rId222" Type="http://schemas.openxmlformats.org/officeDocument/2006/relationships/slide" Target="slides/slide221.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217" Type="http://schemas.openxmlformats.org/officeDocument/2006/relationships/slide" Target="slides/slide216.xml"/><Relationship Id="rId1" Type="http://schemas.openxmlformats.org/officeDocument/2006/relationships/slideMaster" Target="slideMasters/slideMaster1.xml"/><Relationship Id="rId6" Type="http://schemas.openxmlformats.org/officeDocument/2006/relationships/slide" Target="slides/slide5.xml"/><Relationship Id="rId212" Type="http://schemas.openxmlformats.org/officeDocument/2006/relationships/slide" Target="slides/slide211.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slide" Target="slides/slide206.xml"/><Relationship Id="rId223" Type="http://schemas.openxmlformats.org/officeDocument/2006/relationships/notesMaster" Target="notesMasters/notesMaster1.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13" Type="http://schemas.openxmlformats.org/officeDocument/2006/relationships/slide" Target="slides/slide212.xml"/><Relationship Id="rId218" Type="http://schemas.openxmlformats.org/officeDocument/2006/relationships/slide" Target="slides/slide217.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slide" Target="slides/slide207.xml"/><Relationship Id="rId19" Type="http://schemas.openxmlformats.org/officeDocument/2006/relationships/slide" Target="slides/slide18.xml"/><Relationship Id="rId224" Type="http://schemas.openxmlformats.org/officeDocument/2006/relationships/presProps" Target="presProps.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219" Type="http://schemas.openxmlformats.org/officeDocument/2006/relationships/slide" Target="slides/slide218.xml"/><Relationship Id="rId3" Type="http://schemas.openxmlformats.org/officeDocument/2006/relationships/slide" Target="slides/slide2.xml"/><Relationship Id="rId214" Type="http://schemas.openxmlformats.org/officeDocument/2006/relationships/slide" Target="slides/slide213.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slide" Target="slides/slide208.xml"/><Relationship Id="rId190" Type="http://schemas.openxmlformats.org/officeDocument/2006/relationships/slide" Target="slides/slide189.xml"/><Relationship Id="rId204" Type="http://schemas.openxmlformats.org/officeDocument/2006/relationships/slide" Target="slides/slide203.xml"/><Relationship Id="rId220" Type="http://schemas.openxmlformats.org/officeDocument/2006/relationships/slide" Target="slides/slide219.xml"/><Relationship Id="rId225" Type="http://schemas.openxmlformats.org/officeDocument/2006/relationships/viewProps" Target="viewProps.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10" Type="http://schemas.openxmlformats.org/officeDocument/2006/relationships/slide" Target="slides/slide209.xml"/><Relationship Id="rId215" Type="http://schemas.openxmlformats.org/officeDocument/2006/relationships/slide" Target="slides/slide214.xml"/><Relationship Id="rId26" Type="http://schemas.openxmlformats.org/officeDocument/2006/relationships/slide" Target="slides/slide25.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 Id="rId16" Type="http://schemas.openxmlformats.org/officeDocument/2006/relationships/slide" Target="slides/slide15.xml"/><Relationship Id="rId221" Type="http://schemas.openxmlformats.org/officeDocument/2006/relationships/slide" Target="slides/slide220.xml"/><Relationship Id="rId37" Type="http://schemas.openxmlformats.org/officeDocument/2006/relationships/slide" Target="slides/slide36.xml"/><Relationship Id="rId58" Type="http://schemas.openxmlformats.org/officeDocument/2006/relationships/slide" Target="slides/slide57.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44" Type="http://schemas.openxmlformats.org/officeDocument/2006/relationships/slide" Target="slides/slide143.xml"/><Relationship Id="rId90" Type="http://schemas.openxmlformats.org/officeDocument/2006/relationships/slide" Target="slides/slide89.xml"/><Relationship Id="rId165" Type="http://schemas.openxmlformats.org/officeDocument/2006/relationships/slide" Target="slides/slide164.xml"/><Relationship Id="rId186" Type="http://schemas.openxmlformats.org/officeDocument/2006/relationships/slide" Target="slides/slide185.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3170238"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lvl1pPr defTabSz="966788">
              <a:defRPr sz="1300">
                <a:latin typeface="Times New Roman" pitchFamily="18" charset="0"/>
              </a:defRPr>
            </a:lvl1pPr>
          </a:lstStyle>
          <a:p>
            <a:endParaRPr lang="en-US" altLang="en-US"/>
          </a:p>
        </p:txBody>
      </p:sp>
      <p:sp>
        <p:nvSpPr>
          <p:cNvPr id="7171" name="Rectangle 3"/>
          <p:cNvSpPr>
            <a:spLocks noGrp="1" noChangeArrowheads="1"/>
          </p:cNvSpPr>
          <p:nvPr>
            <p:ph type="dt" idx="1"/>
          </p:nvPr>
        </p:nvSpPr>
        <p:spPr bwMode="auto">
          <a:xfrm>
            <a:off x="4144963" y="0"/>
            <a:ext cx="3170237"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lvl1pPr algn="r" defTabSz="966788">
              <a:defRPr sz="1300">
                <a:latin typeface="Times New Roman" pitchFamily="18" charset="0"/>
              </a:defRPr>
            </a:lvl1pPr>
          </a:lstStyle>
          <a:p>
            <a:endParaRPr lang="en-US" altLang="en-US"/>
          </a:p>
        </p:txBody>
      </p:sp>
      <p:sp>
        <p:nvSpPr>
          <p:cNvPr id="7172" name="Rectangle 4"/>
          <p:cNvSpPr>
            <a:spLocks noChangeArrowheads="1" noTextEdit="1"/>
          </p:cNvSpPr>
          <p:nvPr>
            <p:ph type="sldImg" idx="2"/>
          </p:nvPr>
        </p:nvSpPr>
        <p:spPr bwMode="auto">
          <a:xfrm>
            <a:off x="1257300" y="720725"/>
            <a:ext cx="4800600" cy="360045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7173" name="Rectangle 5"/>
          <p:cNvSpPr>
            <a:spLocks noGrp="1" noChangeArrowheads="1"/>
          </p:cNvSpPr>
          <p:nvPr>
            <p:ph type="body" sz="quarter" idx="3"/>
          </p:nvPr>
        </p:nvSpPr>
        <p:spPr bwMode="auto">
          <a:xfrm>
            <a:off x="974725" y="4560888"/>
            <a:ext cx="5365750" cy="43195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7174" name="Rectangle 6"/>
          <p:cNvSpPr>
            <a:spLocks noGrp="1" noChangeArrowheads="1"/>
          </p:cNvSpPr>
          <p:nvPr>
            <p:ph type="ftr" sz="quarter" idx="4"/>
          </p:nvPr>
        </p:nvSpPr>
        <p:spPr bwMode="auto">
          <a:xfrm>
            <a:off x="0" y="9121775"/>
            <a:ext cx="3170238"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b" anchorCtr="0" compatLnSpc="1">
            <a:prstTxWarp prst="textNoShape">
              <a:avLst/>
            </a:prstTxWarp>
          </a:bodyPr>
          <a:lstStyle>
            <a:lvl1pPr defTabSz="966788">
              <a:defRPr sz="1300">
                <a:latin typeface="Times New Roman" pitchFamily="18" charset="0"/>
              </a:defRPr>
            </a:lvl1pPr>
          </a:lstStyle>
          <a:p>
            <a:endParaRPr lang="en-US" altLang="en-US"/>
          </a:p>
        </p:txBody>
      </p:sp>
      <p:sp>
        <p:nvSpPr>
          <p:cNvPr id="7175" name="Rectangle 7"/>
          <p:cNvSpPr>
            <a:spLocks noGrp="1" noChangeArrowheads="1"/>
          </p:cNvSpPr>
          <p:nvPr>
            <p:ph type="sldNum" sz="quarter" idx="5"/>
          </p:nvPr>
        </p:nvSpPr>
        <p:spPr bwMode="auto">
          <a:xfrm>
            <a:off x="4144963" y="9121775"/>
            <a:ext cx="3170237"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b" anchorCtr="0" compatLnSpc="1">
            <a:prstTxWarp prst="textNoShape">
              <a:avLst/>
            </a:prstTxWarp>
          </a:bodyPr>
          <a:lstStyle>
            <a:lvl1pPr algn="r" defTabSz="966788">
              <a:defRPr sz="1300">
                <a:latin typeface="Times New Roman" pitchFamily="18" charset="0"/>
              </a:defRPr>
            </a:lvl1pPr>
          </a:lstStyle>
          <a:p>
            <a:fld id="{A4D451AD-8447-4C55-95A0-AC740EB13E6B}" type="slidenum">
              <a:rPr lang="en-US" altLang="en-US"/>
              <a:pPr/>
              <a:t>‹#›</a:t>
            </a:fld>
            <a:endParaRPr lang="en-US" altLang="en-US"/>
          </a:p>
        </p:txBody>
      </p:sp>
    </p:spTree>
    <p:extLst>
      <p:ext uri="{BB962C8B-B14F-4D97-AF65-F5344CB8AC3E}">
        <p14:creationId xmlns:p14="http://schemas.microsoft.com/office/powerpoint/2010/main" val="3407849973"/>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00.xml.rels><?xml version="1.0" encoding="UTF-8" standalone="yes"?>
<Relationships xmlns="http://schemas.openxmlformats.org/package/2006/relationships"><Relationship Id="rId2" Type="http://schemas.openxmlformats.org/officeDocument/2006/relationships/slide" Target="../slides/slide105.xml"/><Relationship Id="rId1" Type="http://schemas.openxmlformats.org/officeDocument/2006/relationships/notesMaster" Target="../notesMasters/notesMaster1.xml"/></Relationships>
</file>

<file path=ppt/notesSlides/_rels/notesSlide101.xml.rels><?xml version="1.0" encoding="UTF-8" standalone="yes"?>
<Relationships xmlns="http://schemas.openxmlformats.org/package/2006/relationships"><Relationship Id="rId2" Type="http://schemas.openxmlformats.org/officeDocument/2006/relationships/slide" Target="../slides/slide106.xml"/><Relationship Id="rId1" Type="http://schemas.openxmlformats.org/officeDocument/2006/relationships/notesMaster" Target="../notesMasters/notesMaster1.xml"/></Relationships>
</file>

<file path=ppt/notesSlides/_rels/notesSlide102.xml.rels><?xml version="1.0" encoding="UTF-8" standalone="yes"?>
<Relationships xmlns="http://schemas.openxmlformats.org/package/2006/relationships"><Relationship Id="rId2" Type="http://schemas.openxmlformats.org/officeDocument/2006/relationships/slide" Target="../slides/slide107.xml"/><Relationship Id="rId1" Type="http://schemas.openxmlformats.org/officeDocument/2006/relationships/notesMaster" Target="../notesMasters/notesMaster1.xml"/></Relationships>
</file>

<file path=ppt/notesSlides/_rels/notesSlide103.xml.rels><?xml version="1.0" encoding="UTF-8" standalone="yes"?>
<Relationships xmlns="http://schemas.openxmlformats.org/package/2006/relationships"><Relationship Id="rId2" Type="http://schemas.openxmlformats.org/officeDocument/2006/relationships/slide" Target="../slides/slide108.xml"/><Relationship Id="rId1" Type="http://schemas.openxmlformats.org/officeDocument/2006/relationships/notesMaster" Target="../notesMasters/notesMaster1.xml"/></Relationships>
</file>

<file path=ppt/notesSlides/_rels/notesSlide104.xml.rels><?xml version="1.0" encoding="UTF-8" standalone="yes"?>
<Relationships xmlns="http://schemas.openxmlformats.org/package/2006/relationships"><Relationship Id="rId2" Type="http://schemas.openxmlformats.org/officeDocument/2006/relationships/slide" Target="../slides/slide109.xml"/><Relationship Id="rId1" Type="http://schemas.openxmlformats.org/officeDocument/2006/relationships/notesMaster" Target="../notesMasters/notesMaster1.xml"/></Relationships>
</file>

<file path=ppt/notesSlides/_rels/notesSlide105.xml.rels><?xml version="1.0" encoding="UTF-8" standalone="yes"?>
<Relationships xmlns="http://schemas.openxmlformats.org/package/2006/relationships"><Relationship Id="rId2" Type="http://schemas.openxmlformats.org/officeDocument/2006/relationships/slide" Target="../slides/slide110.xml"/><Relationship Id="rId1" Type="http://schemas.openxmlformats.org/officeDocument/2006/relationships/notesMaster" Target="../notesMasters/notesMaster1.xml"/></Relationships>
</file>

<file path=ppt/notesSlides/_rels/notesSlide106.xml.rels><?xml version="1.0" encoding="UTF-8" standalone="yes"?>
<Relationships xmlns="http://schemas.openxmlformats.org/package/2006/relationships"><Relationship Id="rId2" Type="http://schemas.openxmlformats.org/officeDocument/2006/relationships/slide" Target="../slides/slide111.xml"/><Relationship Id="rId1" Type="http://schemas.openxmlformats.org/officeDocument/2006/relationships/notesMaster" Target="../notesMasters/notesMaster1.xml"/></Relationships>
</file>

<file path=ppt/notesSlides/_rels/notesSlide107.xml.rels><?xml version="1.0" encoding="UTF-8" standalone="yes"?>
<Relationships xmlns="http://schemas.openxmlformats.org/package/2006/relationships"><Relationship Id="rId2" Type="http://schemas.openxmlformats.org/officeDocument/2006/relationships/slide" Target="../slides/slide112.xml"/><Relationship Id="rId1" Type="http://schemas.openxmlformats.org/officeDocument/2006/relationships/notesMaster" Target="../notesMasters/notesMaster1.xml"/></Relationships>
</file>

<file path=ppt/notesSlides/_rels/notesSlide108.xml.rels><?xml version="1.0" encoding="UTF-8" standalone="yes"?>
<Relationships xmlns="http://schemas.openxmlformats.org/package/2006/relationships"><Relationship Id="rId2" Type="http://schemas.openxmlformats.org/officeDocument/2006/relationships/slide" Target="../slides/slide113.xml"/><Relationship Id="rId1" Type="http://schemas.openxmlformats.org/officeDocument/2006/relationships/notesMaster" Target="../notesMasters/notesMaster1.xml"/></Relationships>
</file>

<file path=ppt/notesSlides/_rels/notesSlide109.xml.rels><?xml version="1.0" encoding="UTF-8" standalone="yes"?>
<Relationships xmlns="http://schemas.openxmlformats.org/package/2006/relationships"><Relationship Id="rId2" Type="http://schemas.openxmlformats.org/officeDocument/2006/relationships/slide" Target="../slides/slide1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0.xml.rels><?xml version="1.0" encoding="UTF-8" standalone="yes"?>
<Relationships xmlns="http://schemas.openxmlformats.org/package/2006/relationships"><Relationship Id="rId2" Type="http://schemas.openxmlformats.org/officeDocument/2006/relationships/slide" Target="../slides/slide115.xml"/><Relationship Id="rId1" Type="http://schemas.openxmlformats.org/officeDocument/2006/relationships/notesMaster" Target="../notesMasters/notesMaster1.xml"/></Relationships>
</file>

<file path=ppt/notesSlides/_rels/notesSlide111.xml.rels><?xml version="1.0" encoding="UTF-8" standalone="yes"?>
<Relationships xmlns="http://schemas.openxmlformats.org/package/2006/relationships"><Relationship Id="rId2" Type="http://schemas.openxmlformats.org/officeDocument/2006/relationships/slide" Target="../slides/slide116.xml"/><Relationship Id="rId1" Type="http://schemas.openxmlformats.org/officeDocument/2006/relationships/notesMaster" Target="../notesMasters/notesMaster1.xml"/></Relationships>
</file>

<file path=ppt/notesSlides/_rels/notesSlide112.xml.rels><?xml version="1.0" encoding="UTF-8" standalone="yes"?>
<Relationships xmlns="http://schemas.openxmlformats.org/package/2006/relationships"><Relationship Id="rId2" Type="http://schemas.openxmlformats.org/officeDocument/2006/relationships/slide" Target="../slides/slide117.xml"/><Relationship Id="rId1" Type="http://schemas.openxmlformats.org/officeDocument/2006/relationships/notesMaster" Target="../notesMasters/notesMaster1.xml"/></Relationships>
</file>

<file path=ppt/notesSlides/_rels/notesSlide113.xml.rels><?xml version="1.0" encoding="UTF-8" standalone="yes"?>
<Relationships xmlns="http://schemas.openxmlformats.org/package/2006/relationships"><Relationship Id="rId2" Type="http://schemas.openxmlformats.org/officeDocument/2006/relationships/slide" Target="../slides/slide118.xml"/><Relationship Id="rId1" Type="http://schemas.openxmlformats.org/officeDocument/2006/relationships/notesMaster" Target="../notesMasters/notesMaster1.xml"/></Relationships>
</file>

<file path=ppt/notesSlides/_rels/notesSlide114.xml.rels><?xml version="1.0" encoding="UTF-8" standalone="yes"?>
<Relationships xmlns="http://schemas.openxmlformats.org/package/2006/relationships"><Relationship Id="rId2" Type="http://schemas.openxmlformats.org/officeDocument/2006/relationships/slide" Target="../slides/slide119.xml"/><Relationship Id="rId1" Type="http://schemas.openxmlformats.org/officeDocument/2006/relationships/notesMaster" Target="../notesMasters/notesMaster1.xml"/></Relationships>
</file>

<file path=ppt/notesSlides/_rels/notesSlide115.xml.rels><?xml version="1.0" encoding="UTF-8" standalone="yes"?>
<Relationships xmlns="http://schemas.openxmlformats.org/package/2006/relationships"><Relationship Id="rId2" Type="http://schemas.openxmlformats.org/officeDocument/2006/relationships/slide" Target="../slides/slide120.xml"/><Relationship Id="rId1" Type="http://schemas.openxmlformats.org/officeDocument/2006/relationships/notesMaster" Target="../notesMasters/notesMaster1.xml"/></Relationships>
</file>

<file path=ppt/notesSlides/_rels/notesSlide116.xml.rels><?xml version="1.0" encoding="UTF-8" standalone="yes"?>
<Relationships xmlns="http://schemas.openxmlformats.org/package/2006/relationships"><Relationship Id="rId2" Type="http://schemas.openxmlformats.org/officeDocument/2006/relationships/slide" Target="../slides/slide121.xml"/><Relationship Id="rId1" Type="http://schemas.openxmlformats.org/officeDocument/2006/relationships/notesMaster" Target="../notesMasters/notesMaster1.xml"/></Relationships>
</file>

<file path=ppt/notesSlides/_rels/notesSlide117.xml.rels><?xml version="1.0" encoding="UTF-8" standalone="yes"?>
<Relationships xmlns="http://schemas.openxmlformats.org/package/2006/relationships"><Relationship Id="rId2" Type="http://schemas.openxmlformats.org/officeDocument/2006/relationships/slide" Target="../slides/slide122.xml"/><Relationship Id="rId1" Type="http://schemas.openxmlformats.org/officeDocument/2006/relationships/notesMaster" Target="../notesMasters/notesMaster1.xml"/></Relationships>
</file>

<file path=ppt/notesSlides/_rels/notesSlide118.xml.rels><?xml version="1.0" encoding="UTF-8" standalone="yes"?>
<Relationships xmlns="http://schemas.openxmlformats.org/package/2006/relationships"><Relationship Id="rId2" Type="http://schemas.openxmlformats.org/officeDocument/2006/relationships/slide" Target="../slides/slide123.xml"/><Relationship Id="rId1" Type="http://schemas.openxmlformats.org/officeDocument/2006/relationships/notesMaster" Target="../notesMasters/notesMaster1.xml"/></Relationships>
</file>

<file path=ppt/notesSlides/_rels/notesSlide119.xml.rels><?xml version="1.0" encoding="UTF-8" standalone="yes"?>
<Relationships xmlns="http://schemas.openxmlformats.org/package/2006/relationships"><Relationship Id="rId2" Type="http://schemas.openxmlformats.org/officeDocument/2006/relationships/slide" Target="../slides/slide124.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0.xml.rels><?xml version="1.0" encoding="UTF-8" standalone="yes"?>
<Relationships xmlns="http://schemas.openxmlformats.org/package/2006/relationships"><Relationship Id="rId2" Type="http://schemas.openxmlformats.org/officeDocument/2006/relationships/slide" Target="../slides/slide125.xml"/><Relationship Id="rId1" Type="http://schemas.openxmlformats.org/officeDocument/2006/relationships/notesMaster" Target="../notesMasters/notesMaster1.xml"/></Relationships>
</file>

<file path=ppt/notesSlides/_rels/notesSlide121.xml.rels><?xml version="1.0" encoding="UTF-8" standalone="yes"?>
<Relationships xmlns="http://schemas.openxmlformats.org/package/2006/relationships"><Relationship Id="rId2" Type="http://schemas.openxmlformats.org/officeDocument/2006/relationships/slide" Target="../slides/slide126.xml"/><Relationship Id="rId1" Type="http://schemas.openxmlformats.org/officeDocument/2006/relationships/notesMaster" Target="../notesMasters/notesMaster1.xml"/></Relationships>
</file>

<file path=ppt/notesSlides/_rels/notesSlide122.xml.rels><?xml version="1.0" encoding="UTF-8" standalone="yes"?>
<Relationships xmlns="http://schemas.openxmlformats.org/package/2006/relationships"><Relationship Id="rId2" Type="http://schemas.openxmlformats.org/officeDocument/2006/relationships/slide" Target="../slides/slide127.xml"/><Relationship Id="rId1" Type="http://schemas.openxmlformats.org/officeDocument/2006/relationships/notesMaster" Target="../notesMasters/notesMaster1.xml"/></Relationships>
</file>

<file path=ppt/notesSlides/_rels/notesSlide123.xml.rels><?xml version="1.0" encoding="UTF-8" standalone="yes"?>
<Relationships xmlns="http://schemas.openxmlformats.org/package/2006/relationships"><Relationship Id="rId2" Type="http://schemas.openxmlformats.org/officeDocument/2006/relationships/slide" Target="../slides/slide128.xml"/><Relationship Id="rId1" Type="http://schemas.openxmlformats.org/officeDocument/2006/relationships/notesMaster" Target="../notesMasters/notesMaster1.xml"/></Relationships>
</file>

<file path=ppt/notesSlides/_rels/notesSlide124.xml.rels><?xml version="1.0" encoding="UTF-8" standalone="yes"?>
<Relationships xmlns="http://schemas.openxmlformats.org/package/2006/relationships"><Relationship Id="rId2" Type="http://schemas.openxmlformats.org/officeDocument/2006/relationships/slide" Target="../slides/slide129.xml"/><Relationship Id="rId1" Type="http://schemas.openxmlformats.org/officeDocument/2006/relationships/notesMaster" Target="../notesMasters/notesMaster1.xml"/></Relationships>
</file>

<file path=ppt/notesSlides/_rels/notesSlide125.xml.rels><?xml version="1.0" encoding="UTF-8" standalone="yes"?>
<Relationships xmlns="http://schemas.openxmlformats.org/package/2006/relationships"><Relationship Id="rId2" Type="http://schemas.openxmlformats.org/officeDocument/2006/relationships/slide" Target="../slides/slide130.xml"/><Relationship Id="rId1" Type="http://schemas.openxmlformats.org/officeDocument/2006/relationships/notesMaster" Target="../notesMasters/notesMaster1.xml"/></Relationships>
</file>

<file path=ppt/notesSlides/_rels/notesSlide126.xml.rels><?xml version="1.0" encoding="UTF-8" standalone="yes"?>
<Relationships xmlns="http://schemas.openxmlformats.org/package/2006/relationships"><Relationship Id="rId2" Type="http://schemas.openxmlformats.org/officeDocument/2006/relationships/slide" Target="../slides/slide131.xml"/><Relationship Id="rId1" Type="http://schemas.openxmlformats.org/officeDocument/2006/relationships/notesMaster" Target="../notesMasters/notesMaster1.xml"/></Relationships>
</file>

<file path=ppt/notesSlides/_rels/notesSlide127.xml.rels><?xml version="1.0" encoding="UTF-8" standalone="yes"?>
<Relationships xmlns="http://schemas.openxmlformats.org/package/2006/relationships"><Relationship Id="rId2" Type="http://schemas.openxmlformats.org/officeDocument/2006/relationships/slide" Target="../slides/slide132.xml"/><Relationship Id="rId1" Type="http://schemas.openxmlformats.org/officeDocument/2006/relationships/notesMaster" Target="../notesMasters/notesMaster1.xml"/></Relationships>
</file>

<file path=ppt/notesSlides/_rels/notesSlide128.xml.rels><?xml version="1.0" encoding="UTF-8" standalone="yes"?>
<Relationships xmlns="http://schemas.openxmlformats.org/package/2006/relationships"><Relationship Id="rId2" Type="http://schemas.openxmlformats.org/officeDocument/2006/relationships/slide" Target="../slides/slide133.xml"/><Relationship Id="rId1" Type="http://schemas.openxmlformats.org/officeDocument/2006/relationships/notesMaster" Target="../notesMasters/notesMaster1.xml"/></Relationships>
</file>

<file path=ppt/notesSlides/_rels/notesSlide129.xml.rels><?xml version="1.0" encoding="UTF-8" standalone="yes"?>
<Relationships xmlns="http://schemas.openxmlformats.org/package/2006/relationships"><Relationship Id="rId2" Type="http://schemas.openxmlformats.org/officeDocument/2006/relationships/slide" Target="../slides/slide13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0.xml.rels><?xml version="1.0" encoding="UTF-8" standalone="yes"?>
<Relationships xmlns="http://schemas.openxmlformats.org/package/2006/relationships"><Relationship Id="rId2" Type="http://schemas.openxmlformats.org/officeDocument/2006/relationships/slide" Target="../slides/slide135.xml"/><Relationship Id="rId1" Type="http://schemas.openxmlformats.org/officeDocument/2006/relationships/notesMaster" Target="../notesMasters/notesMaster1.xml"/></Relationships>
</file>

<file path=ppt/notesSlides/_rels/notesSlide131.xml.rels><?xml version="1.0" encoding="UTF-8" standalone="yes"?>
<Relationships xmlns="http://schemas.openxmlformats.org/package/2006/relationships"><Relationship Id="rId2" Type="http://schemas.openxmlformats.org/officeDocument/2006/relationships/slide" Target="../slides/slide136.xml"/><Relationship Id="rId1" Type="http://schemas.openxmlformats.org/officeDocument/2006/relationships/notesMaster" Target="../notesMasters/notesMaster1.xml"/></Relationships>
</file>

<file path=ppt/notesSlides/_rels/notesSlide132.xml.rels><?xml version="1.0" encoding="UTF-8" standalone="yes"?>
<Relationships xmlns="http://schemas.openxmlformats.org/package/2006/relationships"><Relationship Id="rId2" Type="http://schemas.openxmlformats.org/officeDocument/2006/relationships/slide" Target="../slides/slide137.xml"/><Relationship Id="rId1" Type="http://schemas.openxmlformats.org/officeDocument/2006/relationships/notesMaster" Target="../notesMasters/notesMaster1.xml"/></Relationships>
</file>

<file path=ppt/notesSlides/_rels/notesSlide133.xml.rels><?xml version="1.0" encoding="UTF-8" standalone="yes"?>
<Relationships xmlns="http://schemas.openxmlformats.org/package/2006/relationships"><Relationship Id="rId2" Type="http://schemas.openxmlformats.org/officeDocument/2006/relationships/slide" Target="../slides/slide138.xml"/><Relationship Id="rId1" Type="http://schemas.openxmlformats.org/officeDocument/2006/relationships/notesMaster" Target="../notesMasters/notesMaster1.xml"/></Relationships>
</file>

<file path=ppt/notesSlides/_rels/notesSlide134.xml.rels><?xml version="1.0" encoding="UTF-8" standalone="yes"?>
<Relationships xmlns="http://schemas.openxmlformats.org/package/2006/relationships"><Relationship Id="rId2" Type="http://schemas.openxmlformats.org/officeDocument/2006/relationships/slide" Target="../slides/slide139.xml"/><Relationship Id="rId1" Type="http://schemas.openxmlformats.org/officeDocument/2006/relationships/notesMaster" Target="../notesMasters/notesMaster1.xml"/></Relationships>
</file>

<file path=ppt/notesSlides/_rels/notesSlide135.xml.rels><?xml version="1.0" encoding="UTF-8" standalone="yes"?>
<Relationships xmlns="http://schemas.openxmlformats.org/package/2006/relationships"><Relationship Id="rId2" Type="http://schemas.openxmlformats.org/officeDocument/2006/relationships/slide" Target="../slides/slide140.xml"/><Relationship Id="rId1" Type="http://schemas.openxmlformats.org/officeDocument/2006/relationships/notesMaster" Target="../notesMasters/notesMaster1.xml"/></Relationships>
</file>

<file path=ppt/notesSlides/_rels/notesSlide136.xml.rels><?xml version="1.0" encoding="UTF-8" standalone="yes"?>
<Relationships xmlns="http://schemas.openxmlformats.org/package/2006/relationships"><Relationship Id="rId2" Type="http://schemas.openxmlformats.org/officeDocument/2006/relationships/slide" Target="../slides/slide141.xml"/><Relationship Id="rId1" Type="http://schemas.openxmlformats.org/officeDocument/2006/relationships/notesMaster" Target="../notesMasters/notesMaster1.xml"/></Relationships>
</file>

<file path=ppt/notesSlides/_rels/notesSlide137.xml.rels><?xml version="1.0" encoding="UTF-8" standalone="yes"?>
<Relationships xmlns="http://schemas.openxmlformats.org/package/2006/relationships"><Relationship Id="rId2" Type="http://schemas.openxmlformats.org/officeDocument/2006/relationships/slide" Target="../slides/slide142.xml"/><Relationship Id="rId1" Type="http://schemas.openxmlformats.org/officeDocument/2006/relationships/notesMaster" Target="../notesMasters/notesMaster1.xml"/></Relationships>
</file>

<file path=ppt/notesSlides/_rels/notesSlide138.xml.rels><?xml version="1.0" encoding="UTF-8" standalone="yes"?>
<Relationships xmlns="http://schemas.openxmlformats.org/package/2006/relationships"><Relationship Id="rId2" Type="http://schemas.openxmlformats.org/officeDocument/2006/relationships/slide" Target="../slides/slide143.xml"/><Relationship Id="rId1" Type="http://schemas.openxmlformats.org/officeDocument/2006/relationships/notesMaster" Target="../notesMasters/notesMaster1.xml"/></Relationships>
</file>

<file path=ppt/notesSlides/_rels/notesSlide139.xml.rels><?xml version="1.0" encoding="UTF-8" standalone="yes"?>
<Relationships xmlns="http://schemas.openxmlformats.org/package/2006/relationships"><Relationship Id="rId2" Type="http://schemas.openxmlformats.org/officeDocument/2006/relationships/slide" Target="../slides/slide14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40.xml.rels><?xml version="1.0" encoding="UTF-8" standalone="yes"?>
<Relationships xmlns="http://schemas.openxmlformats.org/package/2006/relationships"><Relationship Id="rId2" Type="http://schemas.openxmlformats.org/officeDocument/2006/relationships/slide" Target="../slides/slide145.xml"/><Relationship Id="rId1" Type="http://schemas.openxmlformats.org/officeDocument/2006/relationships/notesMaster" Target="../notesMasters/notesMaster1.xml"/></Relationships>
</file>

<file path=ppt/notesSlides/_rels/notesSlide141.xml.rels><?xml version="1.0" encoding="UTF-8" standalone="yes"?>
<Relationships xmlns="http://schemas.openxmlformats.org/package/2006/relationships"><Relationship Id="rId2" Type="http://schemas.openxmlformats.org/officeDocument/2006/relationships/slide" Target="../slides/slide146.xml"/><Relationship Id="rId1" Type="http://schemas.openxmlformats.org/officeDocument/2006/relationships/notesMaster" Target="../notesMasters/notesMaster1.xml"/></Relationships>
</file>

<file path=ppt/notesSlides/_rels/notesSlide142.xml.rels><?xml version="1.0" encoding="UTF-8" standalone="yes"?>
<Relationships xmlns="http://schemas.openxmlformats.org/package/2006/relationships"><Relationship Id="rId2" Type="http://schemas.openxmlformats.org/officeDocument/2006/relationships/slide" Target="../slides/slide147.xml"/><Relationship Id="rId1" Type="http://schemas.openxmlformats.org/officeDocument/2006/relationships/notesMaster" Target="../notesMasters/notesMaster1.xml"/></Relationships>
</file>

<file path=ppt/notesSlides/_rels/notesSlide143.xml.rels><?xml version="1.0" encoding="UTF-8" standalone="yes"?>
<Relationships xmlns="http://schemas.openxmlformats.org/package/2006/relationships"><Relationship Id="rId2" Type="http://schemas.openxmlformats.org/officeDocument/2006/relationships/slide" Target="../slides/slide148.xml"/><Relationship Id="rId1" Type="http://schemas.openxmlformats.org/officeDocument/2006/relationships/notesMaster" Target="../notesMasters/notesMaster1.xml"/></Relationships>
</file>

<file path=ppt/notesSlides/_rels/notesSlide144.xml.rels><?xml version="1.0" encoding="UTF-8" standalone="yes"?>
<Relationships xmlns="http://schemas.openxmlformats.org/package/2006/relationships"><Relationship Id="rId2" Type="http://schemas.openxmlformats.org/officeDocument/2006/relationships/slide" Target="../slides/slide149.xml"/><Relationship Id="rId1" Type="http://schemas.openxmlformats.org/officeDocument/2006/relationships/notesMaster" Target="../notesMasters/notesMaster1.xml"/></Relationships>
</file>

<file path=ppt/notesSlides/_rels/notesSlide145.xml.rels><?xml version="1.0" encoding="UTF-8" standalone="yes"?>
<Relationships xmlns="http://schemas.openxmlformats.org/package/2006/relationships"><Relationship Id="rId2" Type="http://schemas.openxmlformats.org/officeDocument/2006/relationships/slide" Target="../slides/slide150.xml"/><Relationship Id="rId1" Type="http://schemas.openxmlformats.org/officeDocument/2006/relationships/notesMaster" Target="../notesMasters/notesMaster1.xml"/></Relationships>
</file>

<file path=ppt/notesSlides/_rels/notesSlide146.xml.rels><?xml version="1.0" encoding="UTF-8" standalone="yes"?>
<Relationships xmlns="http://schemas.openxmlformats.org/package/2006/relationships"><Relationship Id="rId2" Type="http://schemas.openxmlformats.org/officeDocument/2006/relationships/slide" Target="../slides/slide151.xml"/><Relationship Id="rId1" Type="http://schemas.openxmlformats.org/officeDocument/2006/relationships/notesMaster" Target="../notesMasters/notesMaster1.xml"/></Relationships>
</file>

<file path=ppt/notesSlides/_rels/notesSlide147.xml.rels><?xml version="1.0" encoding="UTF-8" standalone="yes"?>
<Relationships xmlns="http://schemas.openxmlformats.org/package/2006/relationships"><Relationship Id="rId2" Type="http://schemas.openxmlformats.org/officeDocument/2006/relationships/slide" Target="../slides/slide152.xml"/><Relationship Id="rId1" Type="http://schemas.openxmlformats.org/officeDocument/2006/relationships/notesMaster" Target="../notesMasters/notesMaster1.xml"/></Relationships>
</file>

<file path=ppt/notesSlides/_rels/notesSlide148.xml.rels><?xml version="1.0" encoding="UTF-8" standalone="yes"?>
<Relationships xmlns="http://schemas.openxmlformats.org/package/2006/relationships"><Relationship Id="rId2" Type="http://schemas.openxmlformats.org/officeDocument/2006/relationships/slide" Target="../slides/slide153.xml"/><Relationship Id="rId1" Type="http://schemas.openxmlformats.org/officeDocument/2006/relationships/notesMaster" Target="../notesMasters/notesMaster1.xml"/></Relationships>
</file>

<file path=ppt/notesSlides/_rels/notesSlide149.xml.rels><?xml version="1.0" encoding="UTF-8" standalone="yes"?>
<Relationships xmlns="http://schemas.openxmlformats.org/package/2006/relationships"><Relationship Id="rId2" Type="http://schemas.openxmlformats.org/officeDocument/2006/relationships/slide" Target="../slides/slide15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50.xml.rels><?xml version="1.0" encoding="UTF-8" standalone="yes"?>
<Relationships xmlns="http://schemas.openxmlformats.org/package/2006/relationships"><Relationship Id="rId2" Type="http://schemas.openxmlformats.org/officeDocument/2006/relationships/slide" Target="../slides/slide155.xml"/><Relationship Id="rId1" Type="http://schemas.openxmlformats.org/officeDocument/2006/relationships/notesMaster" Target="../notesMasters/notesMaster1.xml"/></Relationships>
</file>

<file path=ppt/notesSlides/_rels/notesSlide151.xml.rels><?xml version="1.0" encoding="UTF-8" standalone="yes"?>
<Relationships xmlns="http://schemas.openxmlformats.org/package/2006/relationships"><Relationship Id="rId2" Type="http://schemas.openxmlformats.org/officeDocument/2006/relationships/slide" Target="../slides/slide156.xml"/><Relationship Id="rId1" Type="http://schemas.openxmlformats.org/officeDocument/2006/relationships/notesMaster" Target="../notesMasters/notesMaster1.xml"/></Relationships>
</file>

<file path=ppt/notesSlides/_rels/notesSlide152.xml.rels><?xml version="1.0" encoding="UTF-8" standalone="yes"?>
<Relationships xmlns="http://schemas.openxmlformats.org/package/2006/relationships"><Relationship Id="rId2" Type="http://schemas.openxmlformats.org/officeDocument/2006/relationships/slide" Target="../slides/slide157.xml"/><Relationship Id="rId1" Type="http://schemas.openxmlformats.org/officeDocument/2006/relationships/notesMaster" Target="../notesMasters/notesMaster1.xml"/></Relationships>
</file>

<file path=ppt/notesSlides/_rels/notesSlide153.xml.rels><?xml version="1.0" encoding="UTF-8" standalone="yes"?>
<Relationships xmlns="http://schemas.openxmlformats.org/package/2006/relationships"><Relationship Id="rId2" Type="http://schemas.openxmlformats.org/officeDocument/2006/relationships/slide" Target="../slides/slide158.xml"/><Relationship Id="rId1" Type="http://schemas.openxmlformats.org/officeDocument/2006/relationships/notesMaster" Target="../notesMasters/notesMaster1.xml"/></Relationships>
</file>

<file path=ppt/notesSlides/_rels/notesSlide154.xml.rels><?xml version="1.0" encoding="UTF-8" standalone="yes"?>
<Relationships xmlns="http://schemas.openxmlformats.org/package/2006/relationships"><Relationship Id="rId2" Type="http://schemas.openxmlformats.org/officeDocument/2006/relationships/slide" Target="../slides/slide159.xml"/><Relationship Id="rId1" Type="http://schemas.openxmlformats.org/officeDocument/2006/relationships/notesMaster" Target="../notesMasters/notesMaster1.xml"/></Relationships>
</file>

<file path=ppt/notesSlides/_rels/notesSlide155.xml.rels><?xml version="1.0" encoding="UTF-8" standalone="yes"?>
<Relationships xmlns="http://schemas.openxmlformats.org/package/2006/relationships"><Relationship Id="rId2" Type="http://schemas.openxmlformats.org/officeDocument/2006/relationships/slide" Target="../slides/slide160.xml"/><Relationship Id="rId1" Type="http://schemas.openxmlformats.org/officeDocument/2006/relationships/notesMaster" Target="../notesMasters/notesMaster1.xml"/></Relationships>
</file>

<file path=ppt/notesSlides/_rels/notesSlide156.xml.rels><?xml version="1.0" encoding="UTF-8" standalone="yes"?>
<Relationships xmlns="http://schemas.openxmlformats.org/package/2006/relationships"><Relationship Id="rId2" Type="http://schemas.openxmlformats.org/officeDocument/2006/relationships/slide" Target="../slides/slide161.xml"/><Relationship Id="rId1" Type="http://schemas.openxmlformats.org/officeDocument/2006/relationships/notesMaster" Target="../notesMasters/notesMaster1.xml"/></Relationships>
</file>

<file path=ppt/notesSlides/_rels/notesSlide157.xml.rels><?xml version="1.0" encoding="UTF-8" standalone="yes"?>
<Relationships xmlns="http://schemas.openxmlformats.org/package/2006/relationships"><Relationship Id="rId2" Type="http://schemas.openxmlformats.org/officeDocument/2006/relationships/slide" Target="../slides/slide162.xml"/><Relationship Id="rId1" Type="http://schemas.openxmlformats.org/officeDocument/2006/relationships/notesMaster" Target="../notesMasters/notesMaster1.xml"/></Relationships>
</file>

<file path=ppt/notesSlides/_rels/notesSlide158.xml.rels><?xml version="1.0" encoding="UTF-8" standalone="yes"?>
<Relationships xmlns="http://schemas.openxmlformats.org/package/2006/relationships"><Relationship Id="rId2" Type="http://schemas.openxmlformats.org/officeDocument/2006/relationships/slide" Target="../slides/slide163.xml"/><Relationship Id="rId1" Type="http://schemas.openxmlformats.org/officeDocument/2006/relationships/notesMaster" Target="../notesMasters/notesMaster1.xml"/></Relationships>
</file>

<file path=ppt/notesSlides/_rels/notesSlide159.xml.rels><?xml version="1.0" encoding="UTF-8" standalone="yes"?>
<Relationships xmlns="http://schemas.openxmlformats.org/package/2006/relationships"><Relationship Id="rId2" Type="http://schemas.openxmlformats.org/officeDocument/2006/relationships/slide" Target="../slides/slide164.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60.xml.rels><?xml version="1.0" encoding="UTF-8" standalone="yes"?>
<Relationships xmlns="http://schemas.openxmlformats.org/package/2006/relationships"><Relationship Id="rId2" Type="http://schemas.openxmlformats.org/officeDocument/2006/relationships/slide" Target="../slides/slide165.xml"/><Relationship Id="rId1" Type="http://schemas.openxmlformats.org/officeDocument/2006/relationships/notesMaster" Target="../notesMasters/notesMaster1.xml"/></Relationships>
</file>

<file path=ppt/notesSlides/_rels/notesSlide161.xml.rels><?xml version="1.0" encoding="UTF-8" standalone="yes"?>
<Relationships xmlns="http://schemas.openxmlformats.org/package/2006/relationships"><Relationship Id="rId2" Type="http://schemas.openxmlformats.org/officeDocument/2006/relationships/slide" Target="../slides/slide166.xml"/><Relationship Id="rId1" Type="http://schemas.openxmlformats.org/officeDocument/2006/relationships/notesMaster" Target="../notesMasters/notesMaster1.xml"/></Relationships>
</file>

<file path=ppt/notesSlides/_rels/notesSlide162.xml.rels><?xml version="1.0" encoding="UTF-8" standalone="yes"?>
<Relationships xmlns="http://schemas.openxmlformats.org/package/2006/relationships"><Relationship Id="rId2" Type="http://schemas.openxmlformats.org/officeDocument/2006/relationships/slide" Target="../slides/slide167.xml"/><Relationship Id="rId1" Type="http://schemas.openxmlformats.org/officeDocument/2006/relationships/notesMaster" Target="../notesMasters/notesMaster1.xml"/></Relationships>
</file>

<file path=ppt/notesSlides/_rels/notesSlide163.xml.rels><?xml version="1.0" encoding="UTF-8" standalone="yes"?>
<Relationships xmlns="http://schemas.openxmlformats.org/package/2006/relationships"><Relationship Id="rId2" Type="http://schemas.openxmlformats.org/officeDocument/2006/relationships/slide" Target="../slides/slide168.xml"/><Relationship Id="rId1" Type="http://schemas.openxmlformats.org/officeDocument/2006/relationships/notesMaster" Target="../notesMasters/notesMaster1.xml"/></Relationships>
</file>

<file path=ppt/notesSlides/_rels/notesSlide164.xml.rels><?xml version="1.0" encoding="UTF-8" standalone="yes"?>
<Relationships xmlns="http://schemas.openxmlformats.org/package/2006/relationships"><Relationship Id="rId2" Type="http://schemas.openxmlformats.org/officeDocument/2006/relationships/slide" Target="../slides/slide169.xml"/><Relationship Id="rId1" Type="http://schemas.openxmlformats.org/officeDocument/2006/relationships/notesMaster" Target="../notesMasters/notesMaster1.xml"/></Relationships>
</file>

<file path=ppt/notesSlides/_rels/notesSlide165.xml.rels><?xml version="1.0" encoding="UTF-8" standalone="yes"?>
<Relationships xmlns="http://schemas.openxmlformats.org/package/2006/relationships"><Relationship Id="rId2" Type="http://schemas.openxmlformats.org/officeDocument/2006/relationships/slide" Target="../slides/slide170.xml"/><Relationship Id="rId1" Type="http://schemas.openxmlformats.org/officeDocument/2006/relationships/notesMaster" Target="../notesMasters/notesMaster1.xml"/></Relationships>
</file>

<file path=ppt/notesSlides/_rels/notesSlide166.xml.rels><?xml version="1.0" encoding="UTF-8" standalone="yes"?>
<Relationships xmlns="http://schemas.openxmlformats.org/package/2006/relationships"><Relationship Id="rId2" Type="http://schemas.openxmlformats.org/officeDocument/2006/relationships/slide" Target="../slides/slide171.xml"/><Relationship Id="rId1" Type="http://schemas.openxmlformats.org/officeDocument/2006/relationships/notesMaster" Target="../notesMasters/notesMaster1.xml"/></Relationships>
</file>

<file path=ppt/notesSlides/_rels/notesSlide167.xml.rels><?xml version="1.0" encoding="UTF-8" standalone="yes"?>
<Relationships xmlns="http://schemas.openxmlformats.org/package/2006/relationships"><Relationship Id="rId2" Type="http://schemas.openxmlformats.org/officeDocument/2006/relationships/slide" Target="../slides/slide172.xml"/><Relationship Id="rId1" Type="http://schemas.openxmlformats.org/officeDocument/2006/relationships/notesMaster" Target="../notesMasters/notesMaster1.xml"/></Relationships>
</file>

<file path=ppt/notesSlides/_rels/notesSlide168.xml.rels><?xml version="1.0" encoding="UTF-8" standalone="yes"?>
<Relationships xmlns="http://schemas.openxmlformats.org/package/2006/relationships"><Relationship Id="rId2" Type="http://schemas.openxmlformats.org/officeDocument/2006/relationships/slide" Target="../slides/slide173.xml"/><Relationship Id="rId1" Type="http://schemas.openxmlformats.org/officeDocument/2006/relationships/notesMaster" Target="../notesMasters/notesMaster1.xml"/></Relationships>
</file>

<file path=ppt/notesSlides/_rels/notesSlide169.xml.rels><?xml version="1.0" encoding="UTF-8" standalone="yes"?>
<Relationships xmlns="http://schemas.openxmlformats.org/package/2006/relationships"><Relationship Id="rId2" Type="http://schemas.openxmlformats.org/officeDocument/2006/relationships/slide" Target="../slides/slide174.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70.xml.rels><?xml version="1.0" encoding="UTF-8" standalone="yes"?>
<Relationships xmlns="http://schemas.openxmlformats.org/package/2006/relationships"><Relationship Id="rId2" Type="http://schemas.openxmlformats.org/officeDocument/2006/relationships/slide" Target="../slides/slide175.xml"/><Relationship Id="rId1" Type="http://schemas.openxmlformats.org/officeDocument/2006/relationships/notesMaster" Target="../notesMasters/notesMaster1.xml"/></Relationships>
</file>

<file path=ppt/notesSlides/_rels/notesSlide171.xml.rels><?xml version="1.0" encoding="UTF-8" standalone="yes"?>
<Relationships xmlns="http://schemas.openxmlformats.org/package/2006/relationships"><Relationship Id="rId2" Type="http://schemas.openxmlformats.org/officeDocument/2006/relationships/slide" Target="../slides/slide176.xml"/><Relationship Id="rId1" Type="http://schemas.openxmlformats.org/officeDocument/2006/relationships/notesMaster" Target="../notesMasters/notesMaster1.xml"/></Relationships>
</file>

<file path=ppt/notesSlides/_rels/notesSlide172.xml.rels><?xml version="1.0" encoding="UTF-8" standalone="yes"?>
<Relationships xmlns="http://schemas.openxmlformats.org/package/2006/relationships"><Relationship Id="rId2" Type="http://schemas.openxmlformats.org/officeDocument/2006/relationships/slide" Target="../slides/slide177.xml"/><Relationship Id="rId1" Type="http://schemas.openxmlformats.org/officeDocument/2006/relationships/notesMaster" Target="../notesMasters/notesMaster1.xml"/></Relationships>
</file>

<file path=ppt/notesSlides/_rels/notesSlide173.xml.rels><?xml version="1.0" encoding="UTF-8" standalone="yes"?>
<Relationships xmlns="http://schemas.openxmlformats.org/package/2006/relationships"><Relationship Id="rId2" Type="http://schemas.openxmlformats.org/officeDocument/2006/relationships/slide" Target="../slides/slide178.xml"/><Relationship Id="rId1" Type="http://schemas.openxmlformats.org/officeDocument/2006/relationships/notesMaster" Target="../notesMasters/notesMaster1.xml"/></Relationships>
</file>

<file path=ppt/notesSlides/_rels/notesSlide174.xml.rels><?xml version="1.0" encoding="UTF-8" standalone="yes"?>
<Relationships xmlns="http://schemas.openxmlformats.org/package/2006/relationships"><Relationship Id="rId2" Type="http://schemas.openxmlformats.org/officeDocument/2006/relationships/slide" Target="../slides/slide179.xml"/><Relationship Id="rId1" Type="http://schemas.openxmlformats.org/officeDocument/2006/relationships/notesMaster" Target="../notesMasters/notesMaster1.xml"/></Relationships>
</file>

<file path=ppt/notesSlides/_rels/notesSlide175.xml.rels><?xml version="1.0" encoding="UTF-8" standalone="yes"?>
<Relationships xmlns="http://schemas.openxmlformats.org/package/2006/relationships"><Relationship Id="rId2" Type="http://schemas.openxmlformats.org/officeDocument/2006/relationships/slide" Target="../slides/slide180.xml"/><Relationship Id="rId1" Type="http://schemas.openxmlformats.org/officeDocument/2006/relationships/notesMaster" Target="../notesMasters/notesMaster1.xml"/></Relationships>
</file>

<file path=ppt/notesSlides/_rels/notesSlide176.xml.rels><?xml version="1.0" encoding="UTF-8" standalone="yes"?>
<Relationships xmlns="http://schemas.openxmlformats.org/package/2006/relationships"><Relationship Id="rId2" Type="http://schemas.openxmlformats.org/officeDocument/2006/relationships/slide" Target="../slides/slide181.xml"/><Relationship Id="rId1" Type="http://schemas.openxmlformats.org/officeDocument/2006/relationships/notesMaster" Target="../notesMasters/notesMaster1.xml"/></Relationships>
</file>

<file path=ppt/notesSlides/_rels/notesSlide177.xml.rels><?xml version="1.0" encoding="UTF-8" standalone="yes"?>
<Relationships xmlns="http://schemas.openxmlformats.org/package/2006/relationships"><Relationship Id="rId2" Type="http://schemas.openxmlformats.org/officeDocument/2006/relationships/slide" Target="../slides/slide182.xml"/><Relationship Id="rId1" Type="http://schemas.openxmlformats.org/officeDocument/2006/relationships/notesMaster" Target="../notesMasters/notesMaster1.xml"/></Relationships>
</file>

<file path=ppt/notesSlides/_rels/notesSlide178.xml.rels><?xml version="1.0" encoding="UTF-8" standalone="yes"?>
<Relationships xmlns="http://schemas.openxmlformats.org/package/2006/relationships"><Relationship Id="rId2" Type="http://schemas.openxmlformats.org/officeDocument/2006/relationships/slide" Target="../slides/slide183.xml"/><Relationship Id="rId1" Type="http://schemas.openxmlformats.org/officeDocument/2006/relationships/notesMaster" Target="../notesMasters/notesMaster1.xml"/></Relationships>
</file>

<file path=ppt/notesSlides/_rels/notesSlide179.xml.rels><?xml version="1.0" encoding="UTF-8" standalone="yes"?>
<Relationships xmlns="http://schemas.openxmlformats.org/package/2006/relationships"><Relationship Id="rId2" Type="http://schemas.openxmlformats.org/officeDocument/2006/relationships/slide" Target="../slides/slide184.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80.xml.rels><?xml version="1.0" encoding="UTF-8" standalone="yes"?>
<Relationships xmlns="http://schemas.openxmlformats.org/package/2006/relationships"><Relationship Id="rId2" Type="http://schemas.openxmlformats.org/officeDocument/2006/relationships/slide" Target="../slides/slide185.xml"/><Relationship Id="rId1" Type="http://schemas.openxmlformats.org/officeDocument/2006/relationships/notesMaster" Target="../notesMasters/notesMaster1.xml"/></Relationships>
</file>

<file path=ppt/notesSlides/_rels/notesSlide181.xml.rels><?xml version="1.0" encoding="UTF-8" standalone="yes"?>
<Relationships xmlns="http://schemas.openxmlformats.org/package/2006/relationships"><Relationship Id="rId2" Type="http://schemas.openxmlformats.org/officeDocument/2006/relationships/slide" Target="../slides/slide186.xml"/><Relationship Id="rId1" Type="http://schemas.openxmlformats.org/officeDocument/2006/relationships/notesMaster" Target="../notesMasters/notesMaster1.xml"/></Relationships>
</file>

<file path=ppt/notesSlides/_rels/notesSlide182.xml.rels><?xml version="1.0" encoding="UTF-8" standalone="yes"?>
<Relationships xmlns="http://schemas.openxmlformats.org/package/2006/relationships"><Relationship Id="rId2" Type="http://schemas.openxmlformats.org/officeDocument/2006/relationships/slide" Target="../slides/slide187.xml"/><Relationship Id="rId1" Type="http://schemas.openxmlformats.org/officeDocument/2006/relationships/notesMaster" Target="../notesMasters/notesMaster1.xml"/></Relationships>
</file>

<file path=ppt/notesSlides/_rels/notesSlide183.xml.rels><?xml version="1.0" encoding="UTF-8" standalone="yes"?>
<Relationships xmlns="http://schemas.openxmlformats.org/package/2006/relationships"><Relationship Id="rId2" Type="http://schemas.openxmlformats.org/officeDocument/2006/relationships/slide" Target="../slides/slide188.xml"/><Relationship Id="rId1" Type="http://schemas.openxmlformats.org/officeDocument/2006/relationships/notesMaster" Target="../notesMasters/notesMaster1.xml"/></Relationships>
</file>

<file path=ppt/notesSlides/_rels/notesSlide184.xml.rels><?xml version="1.0" encoding="UTF-8" standalone="yes"?>
<Relationships xmlns="http://schemas.openxmlformats.org/package/2006/relationships"><Relationship Id="rId2" Type="http://schemas.openxmlformats.org/officeDocument/2006/relationships/slide" Target="../slides/slide189.xml"/><Relationship Id="rId1" Type="http://schemas.openxmlformats.org/officeDocument/2006/relationships/notesMaster" Target="../notesMasters/notesMaster1.xml"/></Relationships>
</file>

<file path=ppt/notesSlides/_rels/notesSlide185.xml.rels><?xml version="1.0" encoding="UTF-8" standalone="yes"?>
<Relationships xmlns="http://schemas.openxmlformats.org/package/2006/relationships"><Relationship Id="rId2" Type="http://schemas.openxmlformats.org/officeDocument/2006/relationships/slide" Target="../slides/slide190.xml"/><Relationship Id="rId1" Type="http://schemas.openxmlformats.org/officeDocument/2006/relationships/notesMaster" Target="../notesMasters/notesMaster1.xml"/></Relationships>
</file>

<file path=ppt/notesSlides/_rels/notesSlide186.xml.rels><?xml version="1.0" encoding="UTF-8" standalone="yes"?>
<Relationships xmlns="http://schemas.openxmlformats.org/package/2006/relationships"><Relationship Id="rId2" Type="http://schemas.openxmlformats.org/officeDocument/2006/relationships/slide" Target="../slides/slide191.xml"/><Relationship Id="rId1" Type="http://schemas.openxmlformats.org/officeDocument/2006/relationships/notesMaster" Target="../notesMasters/notesMaster1.xml"/></Relationships>
</file>

<file path=ppt/notesSlides/_rels/notesSlide187.xml.rels><?xml version="1.0" encoding="UTF-8" standalone="yes"?>
<Relationships xmlns="http://schemas.openxmlformats.org/package/2006/relationships"><Relationship Id="rId2" Type="http://schemas.openxmlformats.org/officeDocument/2006/relationships/slide" Target="../slides/slide192.xml"/><Relationship Id="rId1" Type="http://schemas.openxmlformats.org/officeDocument/2006/relationships/notesMaster" Target="../notesMasters/notesMaster1.xml"/></Relationships>
</file>

<file path=ppt/notesSlides/_rels/notesSlide188.xml.rels><?xml version="1.0" encoding="UTF-8" standalone="yes"?>
<Relationships xmlns="http://schemas.openxmlformats.org/package/2006/relationships"><Relationship Id="rId2" Type="http://schemas.openxmlformats.org/officeDocument/2006/relationships/slide" Target="../slides/slide193.xml"/><Relationship Id="rId1" Type="http://schemas.openxmlformats.org/officeDocument/2006/relationships/notesMaster" Target="../notesMasters/notesMaster1.xml"/></Relationships>
</file>

<file path=ppt/notesSlides/_rels/notesSlide189.xml.rels><?xml version="1.0" encoding="UTF-8" standalone="yes"?>
<Relationships xmlns="http://schemas.openxmlformats.org/package/2006/relationships"><Relationship Id="rId2" Type="http://schemas.openxmlformats.org/officeDocument/2006/relationships/slide" Target="../slides/slide194.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90.xml.rels><?xml version="1.0" encoding="UTF-8" standalone="yes"?>
<Relationships xmlns="http://schemas.openxmlformats.org/package/2006/relationships"><Relationship Id="rId2" Type="http://schemas.openxmlformats.org/officeDocument/2006/relationships/slide" Target="../slides/slide195.xml"/><Relationship Id="rId1" Type="http://schemas.openxmlformats.org/officeDocument/2006/relationships/notesMaster" Target="../notesMasters/notesMaster1.xml"/></Relationships>
</file>

<file path=ppt/notesSlides/_rels/notesSlide191.xml.rels><?xml version="1.0" encoding="UTF-8" standalone="yes"?>
<Relationships xmlns="http://schemas.openxmlformats.org/package/2006/relationships"><Relationship Id="rId2" Type="http://schemas.openxmlformats.org/officeDocument/2006/relationships/slide" Target="../slides/slide196.xml"/><Relationship Id="rId1" Type="http://schemas.openxmlformats.org/officeDocument/2006/relationships/notesMaster" Target="../notesMasters/notesMaster1.xml"/></Relationships>
</file>

<file path=ppt/notesSlides/_rels/notesSlide192.xml.rels><?xml version="1.0" encoding="UTF-8" standalone="yes"?>
<Relationships xmlns="http://schemas.openxmlformats.org/package/2006/relationships"><Relationship Id="rId2" Type="http://schemas.openxmlformats.org/officeDocument/2006/relationships/slide" Target="../slides/slide197.xml"/><Relationship Id="rId1" Type="http://schemas.openxmlformats.org/officeDocument/2006/relationships/notesMaster" Target="../notesMasters/notesMaster1.xml"/></Relationships>
</file>

<file path=ppt/notesSlides/_rels/notesSlide193.xml.rels><?xml version="1.0" encoding="UTF-8" standalone="yes"?>
<Relationships xmlns="http://schemas.openxmlformats.org/package/2006/relationships"><Relationship Id="rId2" Type="http://schemas.openxmlformats.org/officeDocument/2006/relationships/slide" Target="../slides/slide198.xml"/><Relationship Id="rId1" Type="http://schemas.openxmlformats.org/officeDocument/2006/relationships/notesMaster" Target="../notesMasters/notesMaster1.xml"/></Relationships>
</file>

<file path=ppt/notesSlides/_rels/notesSlide194.xml.rels><?xml version="1.0" encoding="UTF-8" standalone="yes"?>
<Relationships xmlns="http://schemas.openxmlformats.org/package/2006/relationships"><Relationship Id="rId2" Type="http://schemas.openxmlformats.org/officeDocument/2006/relationships/slide" Target="../slides/slide199.xml"/><Relationship Id="rId1" Type="http://schemas.openxmlformats.org/officeDocument/2006/relationships/notesMaster" Target="../notesMasters/notesMaster1.xml"/></Relationships>
</file>

<file path=ppt/notesSlides/_rels/notesSlide195.xml.rels><?xml version="1.0" encoding="UTF-8" standalone="yes"?>
<Relationships xmlns="http://schemas.openxmlformats.org/package/2006/relationships"><Relationship Id="rId2" Type="http://schemas.openxmlformats.org/officeDocument/2006/relationships/slide" Target="../slides/slide200.xml"/><Relationship Id="rId1" Type="http://schemas.openxmlformats.org/officeDocument/2006/relationships/notesMaster" Target="../notesMasters/notesMaster1.xml"/></Relationships>
</file>

<file path=ppt/notesSlides/_rels/notesSlide196.xml.rels><?xml version="1.0" encoding="UTF-8" standalone="yes"?>
<Relationships xmlns="http://schemas.openxmlformats.org/package/2006/relationships"><Relationship Id="rId2" Type="http://schemas.openxmlformats.org/officeDocument/2006/relationships/slide" Target="../slides/slide201.xml"/><Relationship Id="rId1" Type="http://schemas.openxmlformats.org/officeDocument/2006/relationships/notesMaster" Target="../notesMasters/notesMaster1.xml"/></Relationships>
</file>

<file path=ppt/notesSlides/_rels/notesSlide197.xml.rels><?xml version="1.0" encoding="UTF-8" standalone="yes"?>
<Relationships xmlns="http://schemas.openxmlformats.org/package/2006/relationships"><Relationship Id="rId2" Type="http://schemas.openxmlformats.org/officeDocument/2006/relationships/slide" Target="../slides/slide202.xml"/><Relationship Id="rId1" Type="http://schemas.openxmlformats.org/officeDocument/2006/relationships/notesMaster" Target="../notesMasters/notesMaster1.xml"/></Relationships>
</file>

<file path=ppt/notesSlides/_rels/notesSlide198.xml.rels><?xml version="1.0" encoding="UTF-8" standalone="yes"?>
<Relationships xmlns="http://schemas.openxmlformats.org/package/2006/relationships"><Relationship Id="rId2" Type="http://schemas.openxmlformats.org/officeDocument/2006/relationships/slide" Target="../slides/slide203.xml"/><Relationship Id="rId1" Type="http://schemas.openxmlformats.org/officeDocument/2006/relationships/notesMaster" Target="../notesMasters/notesMaster1.xml"/></Relationships>
</file>

<file path=ppt/notesSlides/_rels/notesSlide199.xml.rels><?xml version="1.0" encoding="UTF-8" standalone="yes"?>
<Relationships xmlns="http://schemas.openxmlformats.org/package/2006/relationships"><Relationship Id="rId2" Type="http://schemas.openxmlformats.org/officeDocument/2006/relationships/slide" Target="../slides/slide20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00.xml.rels><?xml version="1.0" encoding="UTF-8" standalone="yes"?>
<Relationships xmlns="http://schemas.openxmlformats.org/package/2006/relationships"><Relationship Id="rId2" Type="http://schemas.openxmlformats.org/officeDocument/2006/relationships/slide" Target="../slides/slide205.xml"/><Relationship Id="rId1" Type="http://schemas.openxmlformats.org/officeDocument/2006/relationships/notesMaster" Target="../notesMasters/notesMaster1.xml"/></Relationships>
</file>

<file path=ppt/notesSlides/_rels/notesSlide201.xml.rels><?xml version="1.0" encoding="UTF-8" standalone="yes"?>
<Relationships xmlns="http://schemas.openxmlformats.org/package/2006/relationships"><Relationship Id="rId2" Type="http://schemas.openxmlformats.org/officeDocument/2006/relationships/slide" Target="../slides/slide206.xml"/><Relationship Id="rId1" Type="http://schemas.openxmlformats.org/officeDocument/2006/relationships/notesMaster" Target="../notesMasters/notesMaster1.xml"/></Relationships>
</file>

<file path=ppt/notesSlides/_rels/notesSlide202.xml.rels><?xml version="1.0" encoding="UTF-8" standalone="yes"?>
<Relationships xmlns="http://schemas.openxmlformats.org/package/2006/relationships"><Relationship Id="rId2" Type="http://schemas.openxmlformats.org/officeDocument/2006/relationships/slide" Target="../slides/slide207.xml"/><Relationship Id="rId1" Type="http://schemas.openxmlformats.org/officeDocument/2006/relationships/notesMaster" Target="../notesMasters/notesMaster1.xml"/></Relationships>
</file>

<file path=ppt/notesSlides/_rels/notesSlide203.xml.rels><?xml version="1.0" encoding="UTF-8" standalone="yes"?>
<Relationships xmlns="http://schemas.openxmlformats.org/package/2006/relationships"><Relationship Id="rId2" Type="http://schemas.openxmlformats.org/officeDocument/2006/relationships/slide" Target="../slides/slide208.xml"/><Relationship Id="rId1" Type="http://schemas.openxmlformats.org/officeDocument/2006/relationships/notesMaster" Target="../notesMasters/notesMaster1.xml"/></Relationships>
</file>

<file path=ppt/notesSlides/_rels/notesSlide204.xml.rels><?xml version="1.0" encoding="UTF-8" standalone="yes"?>
<Relationships xmlns="http://schemas.openxmlformats.org/package/2006/relationships"><Relationship Id="rId2" Type="http://schemas.openxmlformats.org/officeDocument/2006/relationships/slide" Target="../slides/slide209.xml"/><Relationship Id="rId1" Type="http://schemas.openxmlformats.org/officeDocument/2006/relationships/notesMaster" Target="../notesMasters/notesMaster1.xml"/></Relationships>
</file>

<file path=ppt/notesSlides/_rels/notesSlide205.xml.rels><?xml version="1.0" encoding="UTF-8" standalone="yes"?>
<Relationships xmlns="http://schemas.openxmlformats.org/package/2006/relationships"><Relationship Id="rId2" Type="http://schemas.openxmlformats.org/officeDocument/2006/relationships/slide" Target="../slides/slide210.xml"/><Relationship Id="rId1" Type="http://schemas.openxmlformats.org/officeDocument/2006/relationships/notesMaster" Target="../notesMasters/notesMaster1.xml"/></Relationships>
</file>

<file path=ppt/notesSlides/_rels/notesSlide206.xml.rels><?xml version="1.0" encoding="UTF-8" standalone="yes"?>
<Relationships xmlns="http://schemas.openxmlformats.org/package/2006/relationships"><Relationship Id="rId2" Type="http://schemas.openxmlformats.org/officeDocument/2006/relationships/slide" Target="../slides/slide211.xml"/><Relationship Id="rId1" Type="http://schemas.openxmlformats.org/officeDocument/2006/relationships/notesMaster" Target="../notesMasters/notesMaster1.xml"/></Relationships>
</file>

<file path=ppt/notesSlides/_rels/notesSlide207.xml.rels><?xml version="1.0" encoding="UTF-8" standalone="yes"?>
<Relationships xmlns="http://schemas.openxmlformats.org/package/2006/relationships"><Relationship Id="rId2" Type="http://schemas.openxmlformats.org/officeDocument/2006/relationships/slide" Target="../slides/slide212.xml"/><Relationship Id="rId1" Type="http://schemas.openxmlformats.org/officeDocument/2006/relationships/notesMaster" Target="../notesMasters/notesMaster1.xml"/></Relationships>
</file>

<file path=ppt/notesSlides/_rels/notesSlide208.xml.rels><?xml version="1.0" encoding="UTF-8" standalone="yes"?>
<Relationships xmlns="http://schemas.openxmlformats.org/package/2006/relationships"><Relationship Id="rId2" Type="http://schemas.openxmlformats.org/officeDocument/2006/relationships/slide" Target="../slides/slide213.xml"/><Relationship Id="rId1" Type="http://schemas.openxmlformats.org/officeDocument/2006/relationships/notesMaster" Target="../notesMasters/notesMaster1.xml"/></Relationships>
</file>

<file path=ppt/notesSlides/_rels/notesSlide209.xml.rels><?xml version="1.0" encoding="UTF-8" standalone="yes"?>
<Relationships xmlns="http://schemas.openxmlformats.org/package/2006/relationships"><Relationship Id="rId2" Type="http://schemas.openxmlformats.org/officeDocument/2006/relationships/slide" Target="../slides/slide214.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10.xml.rels><?xml version="1.0" encoding="UTF-8" standalone="yes"?>
<Relationships xmlns="http://schemas.openxmlformats.org/package/2006/relationships"><Relationship Id="rId2" Type="http://schemas.openxmlformats.org/officeDocument/2006/relationships/slide" Target="../slides/slide215.xml"/><Relationship Id="rId1" Type="http://schemas.openxmlformats.org/officeDocument/2006/relationships/notesMaster" Target="../notesMasters/notesMaster1.xml"/></Relationships>
</file>

<file path=ppt/notesSlides/_rels/notesSlide211.xml.rels><?xml version="1.0" encoding="UTF-8" standalone="yes"?>
<Relationships xmlns="http://schemas.openxmlformats.org/package/2006/relationships"><Relationship Id="rId2" Type="http://schemas.openxmlformats.org/officeDocument/2006/relationships/slide" Target="../slides/slide216.xml"/><Relationship Id="rId1" Type="http://schemas.openxmlformats.org/officeDocument/2006/relationships/notesMaster" Target="../notesMasters/notesMaster1.xml"/></Relationships>
</file>

<file path=ppt/notesSlides/_rels/notesSlide212.xml.rels><?xml version="1.0" encoding="UTF-8" standalone="yes"?>
<Relationships xmlns="http://schemas.openxmlformats.org/package/2006/relationships"><Relationship Id="rId2" Type="http://schemas.openxmlformats.org/officeDocument/2006/relationships/slide" Target="../slides/slide217.xml"/><Relationship Id="rId1" Type="http://schemas.openxmlformats.org/officeDocument/2006/relationships/notesMaster" Target="../notesMasters/notesMaster1.xml"/></Relationships>
</file>

<file path=ppt/notesSlides/_rels/notesSlide213.xml.rels><?xml version="1.0" encoding="UTF-8" standalone="yes"?>
<Relationships xmlns="http://schemas.openxmlformats.org/package/2006/relationships"><Relationship Id="rId2" Type="http://schemas.openxmlformats.org/officeDocument/2006/relationships/slide" Target="../slides/slide218.xml"/><Relationship Id="rId1" Type="http://schemas.openxmlformats.org/officeDocument/2006/relationships/notesMaster" Target="../notesMasters/notesMaster1.xml"/></Relationships>
</file>

<file path=ppt/notesSlides/_rels/notesSlide214.xml.rels><?xml version="1.0" encoding="UTF-8" standalone="yes"?>
<Relationships xmlns="http://schemas.openxmlformats.org/package/2006/relationships"><Relationship Id="rId2" Type="http://schemas.openxmlformats.org/officeDocument/2006/relationships/slide" Target="../slides/slide219.xml"/><Relationship Id="rId1" Type="http://schemas.openxmlformats.org/officeDocument/2006/relationships/notesMaster" Target="../notesMasters/notesMaster1.xml"/></Relationships>
</file>

<file path=ppt/notesSlides/_rels/notesSlide215.xml.rels><?xml version="1.0" encoding="UTF-8" standalone="yes"?>
<Relationships xmlns="http://schemas.openxmlformats.org/package/2006/relationships"><Relationship Id="rId2" Type="http://schemas.openxmlformats.org/officeDocument/2006/relationships/slide" Target="../slides/slide220.xml"/><Relationship Id="rId1" Type="http://schemas.openxmlformats.org/officeDocument/2006/relationships/notesMaster" Target="../notesMasters/notesMaster1.xml"/></Relationships>
</file>

<file path=ppt/notesSlides/_rels/notesSlide216.xml.rels><?xml version="1.0" encoding="UTF-8" standalone="yes"?>
<Relationships xmlns="http://schemas.openxmlformats.org/package/2006/relationships"><Relationship Id="rId2" Type="http://schemas.openxmlformats.org/officeDocument/2006/relationships/slide" Target="../slides/slide2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80.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81.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83.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0.xml.rels><?xml version="1.0" encoding="UTF-8" standalone="yes"?>
<Relationships xmlns="http://schemas.openxmlformats.org/package/2006/relationships"><Relationship Id="rId2" Type="http://schemas.openxmlformats.org/officeDocument/2006/relationships/slide" Target="../slides/slide85.xml"/><Relationship Id="rId1" Type="http://schemas.openxmlformats.org/officeDocument/2006/relationships/notesMaster" Target="../notesMasters/notesMaster1.xml"/></Relationships>
</file>

<file path=ppt/notesSlides/_rels/notesSlide81.xml.rels><?xml version="1.0" encoding="UTF-8" standalone="yes"?>
<Relationships xmlns="http://schemas.openxmlformats.org/package/2006/relationships"><Relationship Id="rId2" Type="http://schemas.openxmlformats.org/officeDocument/2006/relationships/slide" Target="../slides/slide86.xml"/><Relationship Id="rId1" Type="http://schemas.openxmlformats.org/officeDocument/2006/relationships/notesMaster" Target="../notesMasters/notesMaster1.xml"/></Relationships>
</file>

<file path=ppt/notesSlides/_rels/notesSlide82.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83.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84.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_rels/notesSlide85.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86.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87.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88.xml.rels><?xml version="1.0" encoding="UTF-8" standalone="yes"?>
<Relationships xmlns="http://schemas.openxmlformats.org/package/2006/relationships"><Relationship Id="rId2" Type="http://schemas.openxmlformats.org/officeDocument/2006/relationships/slide" Target="../slides/slide93.xml"/><Relationship Id="rId1" Type="http://schemas.openxmlformats.org/officeDocument/2006/relationships/notesMaster" Target="../notesMasters/notesMaster1.xml"/></Relationships>
</file>

<file path=ppt/notesSlides/_rels/notesSlide89.xml.rels><?xml version="1.0" encoding="UTF-8" standalone="yes"?>
<Relationships xmlns="http://schemas.openxmlformats.org/package/2006/relationships"><Relationship Id="rId2" Type="http://schemas.openxmlformats.org/officeDocument/2006/relationships/slide" Target="../slides/slide9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0.xml.rels><?xml version="1.0" encoding="UTF-8" standalone="yes"?>
<Relationships xmlns="http://schemas.openxmlformats.org/package/2006/relationships"><Relationship Id="rId2" Type="http://schemas.openxmlformats.org/officeDocument/2006/relationships/slide" Target="../slides/slide95.xml"/><Relationship Id="rId1" Type="http://schemas.openxmlformats.org/officeDocument/2006/relationships/notesMaster" Target="../notesMasters/notesMaster1.xml"/></Relationships>
</file>

<file path=ppt/notesSlides/_rels/notesSlide91.xml.rels><?xml version="1.0" encoding="UTF-8" standalone="yes"?>
<Relationships xmlns="http://schemas.openxmlformats.org/package/2006/relationships"><Relationship Id="rId2" Type="http://schemas.openxmlformats.org/officeDocument/2006/relationships/slide" Target="../slides/slide96.xml"/><Relationship Id="rId1" Type="http://schemas.openxmlformats.org/officeDocument/2006/relationships/notesMaster" Target="../notesMasters/notesMaster1.xml"/></Relationships>
</file>

<file path=ppt/notesSlides/_rels/notesSlide92.xml.rels><?xml version="1.0" encoding="UTF-8" standalone="yes"?>
<Relationships xmlns="http://schemas.openxmlformats.org/package/2006/relationships"><Relationship Id="rId2" Type="http://schemas.openxmlformats.org/officeDocument/2006/relationships/slide" Target="../slides/slide97.xml"/><Relationship Id="rId1" Type="http://schemas.openxmlformats.org/officeDocument/2006/relationships/notesMaster" Target="../notesMasters/notesMaster1.xml"/></Relationships>
</file>

<file path=ppt/notesSlides/_rels/notesSlide93.xml.rels><?xml version="1.0" encoding="UTF-8" standalone="yes"?>
<Relationships xmlns="http://schemas.openxmlformats.org/package/2006/relationships"><Relationship Id="rId2" Type="http://schemas.openxmlformats.org/officeDocument/2006/relationships/slide" Target="../slides/slide98.xml"/><Relationship Id="rId1" Type="http://schemas.openxmlformats.org/officeDocument/2006/relationships/notesMaster" Target="../notesMasters/notesMaster1.xml"/></Relationships>
</file>

<file path=ppt/notesSlides/_rels/notesSlide94.xml.rels><?xml version="1.0" encoding="UTF-8" standalone="yes"?>
<Relationships xmlns="http://schemas.openxmlformats.org/package/2006/relationships"><Relationship Id="rId2" Type="http://schemas.openxmlformats.org/officeDocument/2006/relationships/slide" Target="../slides/slide99.xml"/><Relationship Id="rId1" Type="http://schemas.openxmlformats.org/officeDocument/2006/relationships/notesMaster" Target="../notesMasters/notesMaster1.xml"/></Relationships>
</file>

<file path=ppt/notesSlides/_rels/notesSlide95.xml.rels><?xml version="1.0" encoding="UTF-8" standalone="yes"?>
<Relationships xmlns="http://schemas.openxmlformats.org/package/2006/relationships"><Relationship Id="rId2" Type="http://schemas.openxmlformats.org/officeDocument/2006/relationships/slide" Target="../slides/slide100.xml"/><Relationship Id="rId1" Type="http://schemas.openxmlformats.org/officeDocument/2006/relationships/notesMaster" Target="../notesMasters/notesMaster1.xml"/></Relationships>
</file>

<file path=ppt/notesSlides/_rels/notesSlide96.xml.rels><?xml version="1.0" encoding="UTF-8" standalone="yes"?>
<Relationships xmlns="http://schemas.openxmlformats.org/package/2006/relationships"><Relationship Id="rId2" Type="http://schemas.openxmlformats.org/officeDocument/2006/relationships/slide" Target="../slides/slide101.xml"/><Relationship Id="rId1" Type="http://schemas.openxmlformats.org/officeDocument/2006/relationships/notesMaster" Target="../notesMasters/notesMaster1.xml"/></Relationships>
</file>

<file path=ppt/notesSlides/_rels/notesSlide97.xml.rels><?xml version="1.0" encoding="UTF-8" standalone="yes"?>
<Relationships xmlns="http://schemas.openxmlformats.org/package/2006/relationships"><Relationship Id="rId2" Type="http://schemas.openxmlformats.org/officeDocument/2006/relationships/slide" Target="../slides/slide102.xml"/><Relationship Id="rId1" Type="http://schemas.openxmlformats.org/officeDocument/2006/relationships/notesMaster" Target="../notesMasters/notesMaster1.xml"/></Relationships>
</file>

<file path=ppt/notesSlides/_rels/notesSlide98.xml.rels><?xml version="1.0" encoding="UTF-8" standalone="yes"?>
<Relationships xmlns="http://schemas.openxmlformats.org/package/2006/relationships"><Relationship Id="rId2" Type="http://schemas.openxmlformats.org/officeDocument/2006/relationships/slide" Target="../slides/slide103.xml"/><Relationship Id="rId1" Type="http://schemas.openxmlformats.org/officeDocument/2006/relationships/notesMaster" Target="../notesMasters/notesMaster1.xml"/></Relationships>
</file>

<file path=ppt/notesSlides/_rels/notesSlide99.xml.rels><?xml version="1.0" encoding="UTF-8" standalone="yes"?>
<Relationships xmlns="http://schemas.openxmlformats.org/package/2006/relationships"><Relationship Id="rId2" Type="http://schemas.openxmlformats.org/officeDocument/2006/relationships/slide" Target="../slides/slide10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EF8B83A-6392-49B7-83C2-A07C02352B1B}" type="slidenum">
              <a:rPr lang="en-US" altLang="en-US"/>
              <a:pPr/>
              <a:t>6</a:t>
            </a:fld>
            <a:endParaRPr lang="en-US" altLang="en-US"/>
          </a:p>
        </p:txBody>
      </p:sp>
      <p:sp>
        <p:nvSpPr>
          <p:cNvPr id="379906" name="Rectangle 2"/>
          <p:cNvSpPr>
            <a:spLocks noChangeArrowheads="1" noTextEdit="1"/>
          </p:cNvSpPr>
          <p:nvPr>
            <p:ph type="sldImg"/>
          </p:nvPr>
        </p:nvSpPr>
        <p:spPr>
          <a:xfrm>
            <a:off x="1258888" y="720725"/>
            <a:ext cx="4800600" cy="3600450"/>
          </a:xfrm>
          <a:ln/>
        </p:spPr>
      </p:sp>
      <p:sp>
        <p:nvSpPr>
          <p:cNvPr id="3799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7203214-DB54-4030-A54D-88251A95BEE7}" type="slidenum">
              <a:rPr lang="en-US" altLang="en-US"/>
              <a:pPr/>
              <a:t>15</a:t>
            </a:fld>
            <a:endParaRPr lang="en-US" altLang="en-US"/>
          </a:p>
        </p:txBody>
      </p:sp>
      <p:sp>
        <p:nvSpPr>
          <p:cNvPr id="398338" name="Rectangle 2"/>
          <p:cNvSpPr>
            <a:spLocks noChangeArrowheads="1" noTextEdit="1"/>
          </p:cNvSpPr>
          <p:nvPr>
            <p:ph type="sldImg"/>
          </p:nvPr>
        </p:nvSpPr>
        <p:spPr>
          <a:xfrm>
            <a:off x="1258888" y="720725"/>
            <a:ext cx="4800600" cy="3600450"/>
          </a:xfrm>
          <a:ln/>
        </p:spPr>
      </p:sp>
      <p:sp>
        <p:nvSpPr>
          <p:cNvPr id="398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8F22F17-22D1-4AB8-91BD-CCB85BD159AD}" type="slidenum">
              <a:rPr lang="en-US" altLang="en-US"/>
              <a:pPr/>
              <a:t>105</a:t>
            </a:fld>
            <a:endParaRPr lang="en-US" altLang="en-US"/>
          </a:p>
        </p:txBody>
      </p:sp>
      <p:sp>
        <p:nvSpPr>
          <p:cNvPr id="932866" name="Rectangle 2"/>
          <p:cNvSpPr>
            <a:spLocks noChangeArrowheads="1" noTextEdit="1"/>
          </p:cNvSpPr>
          <p:nvPr>
            <p:ph type="sldImg"/>
          </p:nvPr>
        </p:nvSpPr>
        <p:spPr>
          <a:ln/>
        </p:spPr>
      </p:sp>
      <p:sp>
        <p:nvSpPr>
          <p:cNvPr id="9328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A55F5BC-DDDC-4813-9023-0D9D961DE1CE}" type="slidenum">
              <a:rPr lang="en-US" altLang="en-US"/>
              <a:pPr/>
              <a:t>106</a:t>
            </a:fld>
            <a:endParaRPr lang="en-US" altLang="en-US"/>
          </a:p>
        </p:txBody>
      </p:sp>
      <p:sp>
        <p:nvSpPr>
          <p:cNvPr id="934914" name="Rectangle 2"/>
          <p:cNvSpPr>
            <a:spLocks noChangeArrowheads="1" noTextEdit="1"/>
          </p:cNvSpPr>
          <p:nvPr>
            <p:ph type="sldImg"/>
          </p:nvPr>
        </p:nvSpPr>
        <p:spPr>
          <a:ln/>
        </p:spPr>
      </p:sp>
      <p:sp>
        <p:nvSpPr>
          <p:cNvPr id="9349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C790F0C-2165-4D3F-9FA0-BDB48F355D23}" type="slidenum">
              <a:rPr lang="en-US" altLang="en-US"/>
              <a:pPr/>
              <a:t>107</a:t>
            </a:fld>
            <a:endParaRPr lang="en-US" altLang="en-US"/>
          </a:p>
        </p:txBody>
      </p:sp>
      <p:sp>
        <p:nvSpPr>
          <p:cNvPr id="299010" name="Rectangle 2"/>
          <p:cNvSpPr>
            <a:spLocks noChangeArrowheads="1" noTextEdit="1"/>
          </p:cNvSpPr>
          <p:nvPr>
            <p:ph type="sldImg"/>
          </p:nvPr>
        </p:nvSpPr>
        <p:spPr>
          <a:ln/>
        </p:spPr>
      </p:sp>
      <p:sp>
        <p:nvSpPr>
          <p:cNvPr id="2990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584CB47-7083-4D58-A7F6-46BB8CBBE4D3}" type="slidenum">
              <a:rPr lang="en-US" altLang="en-US"/>
              <a:pPr/>
              <a:t>108</a:t>
            </a:fld>
            <a:endParaRPr lang="en-US" altLang="en-US"/>
          </a:p>
        </p:txBody>
      </p:sp>
      <p:sp>
        <p:nvSpPr>
          <p:cNvPr id="936962" name="Rectangle 2"/>
          <p:cNvSpPr>
            <a:spLocks noChangeArrowheads="1" noTextEdit="1"/>
          </p:cNvSpPr>
          <p:nvPr>
            <p:ph type="sldImg"/>
          </p:nvPr>
        </p:nvSpPr>
        <p:spPr>
          <a:ln/>
        </p:spPr>
      </p:sp>
      <p:sp>
        <p:nvSpPr>
          <p:cNvPr id="9369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55CC79F-BF82-4813-8F91-955DBF4ADD55}" type="slidenum">
              <a:rPr lang="en-US" altLang="en-US"/>
              <a:pPr/>
              <a:t>109</a:t>
            </a:fld>
            <a:endParaRPr lang="en-US" altLang="en-US"/>
          </a:p>
        </p:txBody>
      </p:sp>
      <p:sp>
        <p:nvSpPr>
          <p:cNvPr id="939010" name="Rectangle 2"/>
          <p:cNvSpPr>
            <a:spLocks noChangeArrowheads="1" noTextEdit="1"/>
          </p:cNvSpPr>
          <p:nvPr>
            <p:ph type="sldImg"/>
          </p:nvPr>
        </p:nvSpPr>
        <p:spPr>
          <a:ln/>
        </p:spPr>
      </p:sp>
      <p:sp>
        <p:nvSpPr>
          <p:cNvPr id="9390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BECD8D1-A24B-4E2B-98D9-C3571A79765E}" type="slidenum">
              <a:rPr lang="en-US" altLang="en-US"/>
              <a:pPr/>
              <a:t>110</a:t>
            </a:fld>
            <a:endParaRPr lang="en-US" altLang="en-US"/>
          </a:p>
        </p:txBody>
      </p:sp>
      <p:sp>
        <p:nvSpPr>
          <p:cNvPr id="301058" name="Rectangle 2"/>
          <p:cNvSpPr>
            <a:spLocks noChangeArrowheads="1" noTextEdit="1"/>
          </p:cNvSpPr>
          <p:nvPr>
            <p:ph type="sldImg"/>
          </p:nvPr>
        </p:nvSpPr>
        <p:spPr>
          <a:ln/>
        </p:spPr>
      </p:sp>
      <p:sp>
        <p:nvSpPr>
          <p:cNvPr id="3010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48C983-D5E2-4E55-9486-D78D6DFD04C9}" type="slidenum">
              <a:rPr lang="en-US" altLang="en-US"/>
              <a:pPr/>
              <a:t>111</a:t>
            </a:fld>
            <a:endParaRPr lang="en-US" altLang="en-US"/>
          </a:p>
        </p:txBody>
      </p:sp>
      <p:sp>
        <p:nvSpPr>
          <p:cNvPr id="941058" name="Rectangle 2"/>
          <p:cNvSpPr>
            <a:spLocks noChangeArrowheads="1" noTextEdit="1"/>
          </p:cNvSpPr>
          <p:nvPr>
            <p:ph type="sldImg"/>
          </p:nvPr>
        </p:nvSpPr>
        <p:spPr>
          <a:ln/>
        </p:spPr>
      </p:sp>
      <p:sp>
        <p:nvSpPr>
          <p:cNvPr id="9410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9BC0EE-B715-40BA-8FFA-5629612313B1}" type="slidenum">
              <a:rPr lang="en-US" altLang="en-US"/>
              <a:pPr/>
              <a:t>112</a:t>
            </a:fld>
            <a:endParaRPr lang="en-US" altLang="en-US"/>
          </a:p>
        </p:txBody>
      </p:sp>
      <p:sp>
        <p:nvSpPr>
          <p:cNvPr id="943106" name="Rectangle 2"/>
          <p:cNvSpPr>
            <a:spLocks noChangeArrowheads="1" noTextEdit="1"/>
          </p:cNvSpPr>
          <p:nvPr>
            <p:ph type="sldImg"/>
          </p:nvPr>
        </p:nvSpPr>
        <p:spPr>
          <a:ln/>
        </p:spPr>
      </p:sp>
      <p:sp>
        <p:nvSpPr>
          <p:cNvPr id="9431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7C8E8AF-FBE5-4ECF-8B0A-4F88847EB88D}" type="slidenum">
              <a:rPr lang="en-US" altLang="en-US"/>
              <a:pPr/>
              <a:t>113</a:t>
            </a:fld>
            <a:endParaRPr lang="en-US" altLang="en-US"/>
          </a:p>
        </p:txBody>
      </p:sp>
      <p:sp>
        <p:nvSpPr>
          <p:cNvPr id="303106" name="Rectangle 2"/>
          <p:cNvSpPr>
            <a:spLocks noChangeArrowheads="1" noTextEdit="1"/>
          </p:cNvSpPr>
          <p:nvPr>
            <p:ph type="sldImg"/>
          </p:nvPr>
        </p:nvSpPr>
        <p:spPr>
          <a:ln/>
        </p:spPr>
      </p:sp>
      <p:sp>
        <p:nvSpPr>
          <p:cNvPr id="3031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E0B6B1B-6191-4321-8511-96A90B1577E0}" type="slidenum">
              <a:rPr lang="en-US" altLang="en-US"/>
              <a:pPr/>
              <a:t>114</a:t>
            </a:fld>
            <a:endParaRPr lang="en-US" altLang="en-US"/>
          </a:p>
        </p:txBody>
      </p:sp>
      <p:sp>
        <p:nvSpPr>
          <p:cNvPr id="945154" name="Rectangle 2"/>
          <p:cNvSpPr>
            <a:spLocks noChangeArrowheads="1" noTextEdit="1"/>
          </p:cNvSpPr>
          <p:nvPr>
            <p:ph type="sldImg"/>
          </p:nvPr>
        </p:nvSpPr>
        <p:spPr>
          <a:ln/>
        </p:spPr>
      </p:sp>
      <p:sp>
        <p:nvSpPr>
          <p:cNvPr id="9451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77B8E3-03F9-46BC-A110-594CE0656472}" type="slidenum">
              <a:rPr lang="en-US" altLang="en-US"/>
              <a:pPr/>
              <a:t>16</a:t>
            </a:fld>
            <a:endParaRPr lang="en-US" altLang="en-US"/>
          </a:p>
        </p:txBody>
      </p:sp>
      <p:sp>
        <p:nvSpPr>
          <p:cNvPr id="400386" name="Rectangle 2"/>
          <p:cNvSpPr>
            <a:spLocks noChangeArrowheads="1" noTextEdit="1"/>
          </p:cNvSpPr>
          <p:nvPr>
            <p:ph type="sldImg"/>
          </p:nvPr>
        </p:nvSpPr>
        <p:spPr>
          <a:xfrm>
            <a:off x="1258888" y="720725"/>
            <a:ext cx="4800600" cy="3600450"/>
          </a:xfrm>
          <a:ln/>
        </p:spPr>
      </p:sp>
      <p:sp>
        <p:nvSpPr>
          <p:cNvPr id="4003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F8E9B7-6C04-42FC-A402-DC2595AAA48F}" type="slidenum">
              <a:rPr lang="en-US" altLang="en-US"/>
              <a:pPr/>
              <a:t>115</a:t>
            </a:fld>
            <a:endParaRPr lang="en-US" altLang="en-US"/>
          </a:p>
        </p:txBody>
      </p:sp>
      <p:sp>
        <p:nvSpPr>
          <p:cNvPr id="947202" name="Rectangle 2"/>
          <p:cNvSpPr>
            <a:spLocks noChangeArrowheads="1" noTextEdit="1"/>
          </p:cNvSpPr>
          <p:nvPr>
            <p:ph type="sldImg"/>
          </p:nvPr>
        </p:nvSpPr>
        <p:spPr>
          <a:ln/>
        </p:spPr>
      </p:sp>
      <p:sp>
        <p:nvSpPr>
          <p:cNvPr id="9472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AF667D0-3DAA-48D8-8081-5DEEED62B342}" type="slidenum">
              <a:rPr lang="en-US" altLang="en-US"/>
              <a:pPr/>
              <a:t>116</a:t>
            </a:fld>
            <a:endParaRPr lang="en-US" altLang="en-US"/>
          </a:p>
        </p:txBody>
      </p:sp>
      <p:sp>
        <p:nvSpPr>
          <p:cNvPr id="949250" name="Rectangle 2"/>
          <p:cNvSpPr>
            <a:spLocks noChangeArrowheads="1" noTextEdit="1"/>
          </p:cNvSpPr>
          <p:nvPr>
            <p:ph type="sldImg"/>
          </p:nvPr>
        </p:nvSpPr>
        <p:spPr>
          <a:ln/>
        </p:spPr>
      </p:sp>
      <p:sp>
        <p:nvSpPr>
          <p:cNvPr id="9492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21E66B8-2827-425E-8BB4-996CCC47FC1D}" type="slidenum">
              <a:rPr lang="en-US" altLang="en-US"/>
              <a:pPr/>
              <a:t>117</a:t>
            </a:fld>
            <a:endParaRPr lang="en-US" altLang="en-US"/>
          </a:p>
        </p:txBody>
      </p:sp>
      <p:sp>
        <p:nvSpPr>
          <p:cNvPr id="305154" name="Rectangle 2"/>
          <p:cNvSpPr>
            <a:spLocks noChangeArrowheads="1" noTextEdit="1"/>
          </p:cNvSpPr>
          <p:nvPr>
            <p:ph type="sldImg"/>
          </p:nvPr>
        </p:nvSpPr>
        <p:spPr>
          <a:ln/>
        </p:spPr>
      </p:sp>
      <p:sp>
        <p:nvSpPr>
          <p:cNvPr id="3051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C380C92-7F6E-42F3-A490-9C7EAC6CBEFB}" type="slidenum">
              <a:rPr lang="en-US" altLang="en-US"/>
              <a:pPr/>
              <a:t>118</a:t>
            </a:fld>
            <a:endParaRPr lang="en-US" altLang="en-US"/>
          </a:p>
        </p:txBody>
      </p:sp>
      <p:sp>
        <p:nvSpPr>
          <p:cNvPr id="951298" name="Rectangle 2"/>
          <p:cNvSpPr>
            <a:spLocks noChangeArrowheads="1" noTextEdit="1"/>
          </p:cNvSpPr>
          <p:nvPr>
            <p:ph type="sldImg"/>
          </p:nvPr>
        </p:nvSpPr>
        <p:spPr>
          <a:ln/>
        </p:spPr>
      </p:sp>
      <p:sp>
        <p:nvSpPr>
          <p:cNvPr id="9512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7D42F80-AD4C-4570-9AF3-9725BA1E0498}" type="slidenum">
              <a:rPr lang="en-US" altLang="en-US"/>
              <a:pPr/>
              <a:t>119</a:t>
            </a:fld>
            <a:endParaRPr lang="en-US" altLang="en-US"/>
          </a:p>
        </p:txBody>
      </p:sp>
      <p:sp>
        <p:nvSpPr>
          <p:cNvPr id="953346" name="Rectangle 2"/>
          <p:cNvSpPr>
            <a:spLocks noChangeArrowheads="1" noTextEdit="1"/>
          </p:cNvSpPr>
          <p:nvPr>
            <p:ph type="sldImg"/>
          </p:nvPr>
        </p:nvSpPr>
        <p:spPr>
          <a:ln/>
        </p:spPr>
      </p:sp>
      <p:sp>
        <p:nvSpPr>
          <p:cNvPr id="9533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14ACCF3-EAA3-412E-BAA8-883E5E1FAEB4}" type="slidenum">
              <a:rPr lang="en-US" altLang="en-US"/>
              <a:pPr/>
              <a:t>120</a:t>
            </a:fld>
            <a:endParaRPr lang="en-US" altLang="en-US"/>
          </a:p>
        </p:txBody>
      </p:sp>
      <p:sp>
        <p:nvSpPr>
          <p:cNvPr id="955394" name="Rectangle 2"/>
          <p:cNvSpPr>
            <a:spLocks noChangeArrowheads="1" noTextEdit="1"/>
          </p:cNvSpPr>
          <p:nvPr>
            <p:ph type="sldImg"/>
          </p:nvPr>
        </p:nvSpPr>
        <p:spPr>
          <a:ln/>
        </p:spPr>
      </p:sp>
      <p:sp>
        <p:nvSpPr>
          <p:cNvPr id="9553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8168DC-2BAE-4730-A618-E9DD3EC78B5D}" type="slidenum">
              <a:rPr lang="en-US" altLang="en-US"/>
              <a:pPr/>
              <a:t>121</a:t>
            </a:fld>
            <a:endParaRPr lang="en-US" altLang="en-US"/>
          </a:p>
        </p:txBody>
      </p:sp>
      <p:sp>
        <p:nvSpPr>
          <p:cNvPr id="309250" name="Rectangle 2"/>
          <p:cNvSpPr>
            <a:spLocks noChangeArrowheads="1" noTextEdit="1"/>
          </p:cNvSpPr>
          <p:nvPr>
            <p:ph type="sldImg"/>
          </p:nvPr>
        </p:nvSpPr>
        <p:spPr>
          <a:ln/>
        </p:spPr>
      </p:sp>
      <p:sp>
        <p:nvSpPr>
          <p:cNvPr id="3092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B25ED24-5ACA-430E-AEDF-A823D44273B3}" type="slidenum">
              <a:rPr lang="en-US" altLang="en-US"/>
              <a:pPr/>
              <a:t>122</a:t>
            </a:fld>
            <a:endParaRPr lang="en-US" altLang="en-US"/>
          </a:p>
        </p:txBody>
      </p:sp>
      <p:sp>
        <p:nvSpPr>
          <p:cNvPr id="957442" name="Rectangle 2"/>
          <p:cNvSpPr>
            <a:spLocks noChangeArrowheads="1" noTextEdit="1"/>
          </p:cNvSpPr>
          <p:nvPr>
            <p:ph type="sldImg"/>
          </p:nvPr>
        </p:nvSpPr>
        <p:spPr>
          <a:ln/>
        </p:spPr>
      </p:sp>
      <p:sp>
        <p:nvSpPr>
          <p:cNvPr id="9574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D5FD1B2-5033-4EC4-97D0-FD2E79317809}" type="slidenum">
              <a:rPr lang="en-US" altLang="en-US"/>
              <a:pPr/>
              <a:t>123</a:t>
            </a:fld>
            <a:endParaRPr lang="en-US" altLang="en-US"/>
          </a:p>
        </p:txBody>
      </p:sp>
      <p:sp>
        <p:nvSpPr>
          <p:cNvPr id="959490" name="Rectangle 2"/>
          <p:cNvSpPr>
            <a:spLocks noChangeArrowheads="1" noTextEdit="1"/>
          </p:cNvSpPr>
          <p:nvPr>
            <p:ph type="sldImg"/>
          </p:nvPr>
        </p:nvSpPr>
        <p:spPr>
          <a:ln/>
        </p:spPr>
      </p:sp>
      <p:sp>
        <p:nvSpPr>
          <p:cNvPr id="9594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D428FDF-A6DA-4DA2-8470-5586CF0007C8}" type="slidenum">
              <a:rPr lang="en-US" altLang="en-US"/>
              <a:pPr/>
              <a:t>124</a:t>
            </a:fld>
            <a:endParaRPr lang="en-US" altLang="en-US"/>
          </a:p>
        </p:txBody>
      </p:sp>
      <p:sp>
        <p:nvSpPr>
          <p:cNvPr id="961538" name="Rectangle 2"/>
          <p:cNvSpPr>
            <a:spLocks noChangeArrowheads="1" noTextEdit="1"/>
          </p:cNvSpPr>
          <p:nvPr>
            <p:ph type="sldImg"/>
          </p:nvPr>
        </p:nvSpPr>
        <p:spPr>
          <a:ln/>
        </p:spPr>
      </p:sp>
      <p:sp>
        <p:nvSpPr>
          <p:cNvPr id="9615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9BD847B-4682-46B2-9C37-1EC2DE3B60D2}" type="slidenum">
              <a:rPr lang="en-US" altLang="en-US"/>
              <a:pPr/>
              <a:t>17</a:t>
            </a:fld>
            <a:endParaRPr lang="en-US" altLang="en-US"/>
          </a:p>
        </p:txBody>
      </p:sp>
      <p:sp>
        <p:nvSpPr>
          <p:cNvPr id="402434" name="Rectangle 2"/>
          <p:cNvSpPr>
            <a:spLocks noChangeArrowheads="1" noTextEdit="1"/>
          </p:cNvSpPr>
          <p:nvPr>
            <p:ph type="sldImg"/>
          </p:nvPr>
        </p:nvSpPr>
        <p:spPr>
          <a:xfrm>
            <a:off x="1258888" y="720725"/>
            <a:ext cx="4800600" cy="3600450"/>
          </a:xfrm>
          <a:ln/>
        </p:spPr>
      </p:sp>
      <p:sp>
        <p:nvSpPr>
          <p:cNvPr id="4024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66F0B0B-C8AA-4862-882A-CBA49426F90F}" type="slidenum">
              <a:rPr lang="en-US" altLang="en-US"/>
              <a:pPr/>
              <a:t>125</a:t>
            </a:fld>
            <a:endParaRPr lang="en-US" altLang="en-US"/>
          </a:p>
        </p:txBody>
      </p:sp>
      <p:sp>
        <p:nvSpPr>
          <p:cNvPr id="963586" name="Rectangle 2"/>
          <p:cNvSpPr>
            <a:spLocks noChangeArrowheads="1" noTextEdit="1"/>
          </p:cNvSpPr>
          <p:nvPr>
            <p:ph type="sldImg"/>
          </p:nvPr>
        </p:nvSpPr>
        <p:spPr>
          <a:ln/>
        </p:spPr>
      </p:sp>
      <p:sp>
        <p:nvSpPr>
          <p:cNvPr id="9635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592A255-C404-4AFC-944A-0B24473F5926}" type="slidenum">
              <a:rPr lang="en-US" altLang="en-US"/>
              <a:pPr/>
              <a:t>126</a:t>
            </a:fld>
            <a:endParaRPr lang="en-US" altLang="en-US"/>
          </a:p>
        </p:txBody>
      </p:sp>
      <p:sp>
        <p:nvSpPr>
          <p:cNvPr id="313346" name="Rectangle 2"/>
          <p:cNvSpPr>
            <a:spLocks noChangeArrowheads="1" noTextEdit="1"/>
          </p:cNvSpPr>
          <p:nvPr>
            <p:ph type="sldImg"/>
          </p:nvPr>
        </p:nvSpPr>
        <p:spPr>
          <a:ln/>
        </p:spPr>
      </p:sp>
      <p:sp>
        <p:nvSpPr>
          <p:cNvPr id="3133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D53EAB3-333C-4548-940C-E8D666AAA361}" type="slidenum">
              <a:rPr lang="en-US" altLang="en-US"/>
              <a:pPr/>
              <a:t>127</a:t>
            </a:fld>
            <a:endParaRPr lang="en-US" altLang="en-US"/>
          </a:p>
        </p:txBody>
      </p:sp>
      <p:sp>
        <p:nvSpPr>
          <p:cNvPr id="965634" name="Rectangle 2"/>
          <p:cNvSpPr>
            <a:spLocks noChangeArrowheads="1" noTextEdit="1"/>
          </p:cNvSpPr>
          <p:nvPr>
            <p:ph type="sldImg"/>
          </p:nvPr>
        </p:nvSpPr>
        <p:spPr>
          <a:ln/>
        </p:spPr>
      </p:sp>
      <p:sp>
        <p:nvSpPr>
          <p:cNvPr id="9656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94B8461-C1CE-4591-B374-6D89A9401140}" type="slidenum">
              <a:rPr lang="en-US" altLang="en-US"/>
              <a:pPr/>
              <a:t>128</a:t>
            </a:fld>
            <a:endParaRPr lang="en-US" altLang="en-US"/>
          </a:p>
        </p:txBody>
      </p:sp>
      <p:sp>
        <p:nvSpPr>
          <p:cNvPr id="1115138" name="Rectangle 2"/>
          <p:cNvSpPr>
            <a:spLocks noChangeArrowheads="1" noTextEdit="1"/>
          </p:cNvSpPr>
          <p:nvPr>
            <p:ph type="sldImg"/>
          </p:nvPr>
        </p:nvSpPr>
        <p:spPr>
          <a:ln/>
        </p:spPr>
      </p:sp>
      <p:sp>
        <p:nvSpPr>
          <p:cNvPr id="11151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B923E76-F0D7-4BC9-9DDF-A19D8E20B1E2}" type="slidenum">
              <a:rPr lang="en-US" altLang="en-US"/>
              <a:pPr/>
              <a:t>129</a:t>
            </a:fld>
            <a:endParaRPr lang="en-US" altLang="en-US"/>
          </a:p>
        </p:txBody>
      </p:sp>
      <p:sp>
        <p:nvSpPr>
          <p:cNvPr id="317442" name="Rectangle 2"/>
          <p:cNvSpPr>
            <a:spLocks noChangeArrowheads="1" noTextEdit="1"/>
          </p:cNvSpPr>
          <p:nvPr>
            <p:ph type="sldImg"/>
          </p:nvPr>
        </p:nvSpPr>
        <p:spPr>
          <a:ln/>
        </p:spPr>
      </p:sp>
      <p:sp>
        <p:nvSpPr>
          <p:cNvPr id="3174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5D9B709-0890-4ED0-82ED-2C12E15F9701}" type="slidenum">
              <a:rPr lang="en-US" altLang="en-US"/>
              <a:pPr/>
              <a:t>130</a:t>
            </a:fld>
            <a:endParaRPr lang="en-US" altLang="en-US"/>
          </a:p>
        </p:txBody>
      </p:sp>
      <p:sp>
        <p:nvSpPr>
          <p:cNvPr id="967682" name="Rectangle 2"/>
          <p:cNvSpPr>
            <a:spLocks noChangeArrowheads="1" noTextEdit="1"/>
          </p:cNvSpPr>
          <p:nvPr>
            <p:ph type="sldImg"/>
          </p:nvPr>
        </p:nvSpPr>
        <p:spPr>
          <a:ln/>
        </p:spPr>
      </p:sp>
      <p:sp>
        <p:nvSpPr>
          <p:cNvPr id="9676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38BC11B-F89C-48FB-947E-3EF4087A2450}" type="slidenum">
              <a:rPr lang="en-US" altLang="en-US"/>
              <a:pPr/>
              <a:t>131</a:t>
            </a:fld>
            <a:endParaRPr lang="en-US" altLang="en-US"/>
          </a:p>
        </p:txBody>
      </p:sp>
      <p:sp>
        <p:nvSpPr>
          <p:cNvPr id="969730" name="Rectangle 2"/>
          <p:cNvSpPr>
            <a:spLocks noChangeArrowheads="1" noTextEdit="1"/>
          </p:cNvSpPr>
          <p:nvPr>
            <p:ph type="sldImg"/>
          </p:nvPr>
        </p:nvSpPr>
        <p:spPr>
          <a:ln/>
        </p:spPr>
      </p:sp>
      <p:sp>
        <p:nvSpPr>
          <p:cNvPr id="9697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09680D7-9AE6-4F25-8FA8-E3D1E905F6D9}" type="slidenum">
              <a:rPr lang="en-US" altLang="en-US"/>
              <a:pPr/>
              <a:t>132</a:t>
            </a:fld>
            <a:endParaRPr lang="en-US" altLang="en-US"/>
          </a:p>
        </p:txBody>
      </p:sp>
      <p:sp>
        <p:nvSpPr>
          <p:cNvPr id="971778" name="Rectangle 2"/>
          <p:cNvSpPr>
            <a:spLocks noChangeArrowheads="1" noTextEdit="1"/>
          </p:cNvSpPr>
          <p:nvPr>
            <p:ph type="sldImg"/>
          </p:nvPr>
        </p:nvSpPr>
        <p:spPr>
          <a:ln/>
        </p:spPr>
      </p:sp>
      <p:sp>
        <p:nvSpPr>
          <p:cNvPr id="9717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6CD9C72-4FCA-4906-84FF-7534A4B6E3FE}" type="slidenum">
              <a:rPr lang="en-US" altLang="en-US"/>
              <a:pPr/>
              <a:t>133</a:t>
            </a:fld>
            <a:endParaRPr lang="en-US" altLang="en-US"/>
          </a:p>
        </p:txBody>
      </p:sp>
      <p:sp>
        <p:nvSpPr>
          <p:cNvPr id="319490" name="Rectangle 2"/>
          <p:cNvSpPr>
            <a:spLocks noChangeArrowheads="1" noTextEdit="1"/>
          </p:cNvSpPr>
          <p:nvPr>
            <p:ph type="sldImg"/>
          </p:nvPr>
        </p:nvSpPr>
        <p:spPr>
          <a:ln/>
        </p:spPr>
      </p:sp>
      <p:sp>
        <p:nvSpPr>
          <p:cNvPr id="3194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02CC24A-1012-466D-92E1-D82E53A515C7}" type="slidenum">
              <a:rPr lang="en-US" altLang="en-US"/>
              <a:pPr/>
              <a:t>134</a:t>
            </a:fld>
            <a:endParaRPr lang="en-US" altLang="en-US"/>
          </a:p>
        </p:txBody>
      </p:sp>
      <p:sp>
        <p:nvSpPr>
          <p:cNvPr id="973826" name="Rectangle 2"/>
          <p:cNvSpPr>
            <a:spLocks noChangeArrowheads="1" noTextEdit="1"/>
          </p:cNvSpPr>
          <p:nvPr>
            <p:ph type="sldImg"/>
          </p:nvPr>
        </p:nvSpPr>
        <p:spPr>
          <a:ln/>
        </p:spPr>
      </p:sp>
      <p:sp>
        <p:nvSpPr>
          <p:cNvPr id="9738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14CB8DD-2EFA-4F06-B4DD-9FFCD6DFE444}" type="slidenum">
              <a:rPr lang="en-US" altLang="en-US"/>
              <a:pPr/>
              <a:t>18</a:t>
            </a:fld>
            <a:endParaRPr lang="en-US" altLang="en-US"/>
          </a:p>
        </p:txBody>
      </p:sp>
      <p:sp>
        <p:nvSpPr>
          <p:cNvPr id="404482" name="Rectangle 2"/>
          <p:cNvSpPr>
            <a:spLocks noChangeArrowheads="1" noTextEdit="1"/>
          </p:cNvSpPr>
          <p:nvPr>
            <p:ph type="sldImg"/>
          </p:nvPr>
        </p:nvSpPr>
        <p:spPr>
          <a:xfrm>
            <a:off x="1258888" y="720725"/>
            <a:ext cx="4800600" cy="3600450"/>
          </a:xfrm>
          <a:ln/>
        </p:spPr>
      </p:sp>
      <p:sp>
        <p:nvSpPr>
          <p:cNvPr id="4044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3EE75AD-D9CA-427C-841F-128B15BD1C07}" type="slidenum">
              <a:rPr lang="en-US" altLang="en-US"/>
              <a:pPr/>
              <a:t>135</a:t>
            </a:fld>
            <a:endParaRPr lang="en-US" altLang="en-US"/>
          </a:p>
        </p:txBody>
      </p:sp>
      <p:sp>
        <p:nvSpPr>
          <p:cNvPr id="321538" name="Rectangle 2"/>
          <p:cNvSpPr>
            <a:spLocks noChangeArrowheads="1" noTextEdit="1"/>
          </p:cNvSpPr>
          <p:nvPr>
            <p:ph type="sldImg"/>
          </p:nvPr>
        </p:nvSpPr>
        <p:spPr>
          <a:ln/>
        </p:spPr>
      </p:sp>
      <p:sp>
        <p:nvSpPr>
          <p:cNvPr id="3215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C53631A-E1BE-48DA-8E5E-9B9DF422A45F}" type="slidenum">
              <a:rPr lang="en-US" altLang="en-US"/>
              <a:pPr/>
              <a:t>136</a:t>
            </a:fld>
            <a:endParaRPr lang="en-US" altLang="en-US"/>
          </a:p>
        </p:txBody>
      </p:sp>
      <p:sp>
        <p:nvSpPr>
          <p:cNvPr id="975874" name="Rectangle 2"/>
          <p:cNvSpPr>
            <a:spLocks noChangeArrowheads="1" noTextEdit="1"/>
          </p:cNvSpPr>
          <p:nvPr>
            <p:ph type="sldImg"/>
          </p:nvPr>
        </p:nvSpPr>
        <p:spPr>
          <a:ln/>
        </p:spPr>
      </p:sp>
      <p:sp>
        <p:nvSpPr>
          <p:cNvPr id="9758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3EE3D8C-F5E5-4D07-B8EA-4F2FDCA12D3F}" type="slidenum">
              <a:rPr lang="en-US" altLang="en-US"/>
              <a:pPr/>
              <a:t>137</a:t>
            </a:fld>
            <a:endParaRPr lang="en-US" altLang="en-US"/>
          </a:p>
        </p:txBody>
      </p:sp>
      <p:sp>
        <p:nvSpPr>
          <p:cNvPr id="977922" name="Rectangle 2"/>
          <p:cNvSpPr>
            <a:spLocks noChangeArrowheads="1" noTextEdit="1"/>
          </p:cNvSpPr>
          <p:nvPr>
            <p:ph type="sldImg"/>
          </p:nvPr>
        </p:nvSpPr>
        <p:spPr>
          <a:ln/>
        </p:spPr>
      </p:sp>
      <p:sp>
        <p:nvSpPr>
          <p:cNvPr id="9779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4229619-15A3-4515-8C0C-A4DAC8A4D16C}" type="slidenum">
              <a:rPr lang="en-US" altLang="en-US"/>
              <a:pPr/>
              <a:t>138</a:t>
            </a:fld>
            <a:endParaRPr lang="en-US" altLang="en-US"/>
          </a:p>
        </p:txBody>
      </p:sp>
      <p:sp>
        <p:nvSpPr>
          <p:cNvPr id="979970" name="Rectangle 2"/>
          <p:cNvSpPr>
            <a:spLocks noChangeArrowheads="1" noTextEdit="1"/>
          </p:cNvSpPr>
          <p:nvPr>
            <p:ph type="sldImg"/>
          </p:nvPr>
        </p:nvSpPr>
        <p:spPr>
          <a:ln/>
        </p:spPr>
      </p:sp>
      <p:sp>
        <p:nvSpPr>
          <p:cNvPr id="9799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BDF1F54-1933-4642-81E3-57CA672C6EFC}" type="slidenum">
              <a:rPr lang="en-US" altLang="en-US"/>
              <a:pPr/>
              <a:t>139</a:t>
            </a:fld>
            <a:endParaRPr lang="en-US" altLang="en-US"/>
          </a:p>
        </p:txBody>
      </p:sp>
      <p:sp>
        <p:nvSpPr>
          <p:cNvPr id="982018" name="Rectangle 2"/>
          <p:cNvSpPr>
            <a:spLocks noChangeArrowheads="1" noTextEdit="1"/>
          </p:cNvSpPr>
          <p:nvPr>
            <p:ph type="sldImg"/>
          </p:nvPr>
        </p:nvSpPr>
        <p:spPr>
          <a:ln/>
        </p:spPr>
      </p:sp>
      <p:sp>
        <p:nvSpPr>
          <p:cNvPr id="9820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05AFE7A-7F8E-4DB5-91B5-11E4DE2C9551}" type="slidenum">
              <a:rPr lang="en-US" altLang="en-US"/>
              <a:pPr/>
              <a:t>140</a:t>
            </a:fld>
            <a:endParaRPr lang="en-US" altLang="en-US"/>
          </a:p>
        </p:txBody>
      </p:sp>
      <p:sp>
        <p:nvSpPr>
          <p:cNvPr id="984066" name="Rectangle 2"/>
          <p:cNvSpPr>
            <a:spLocks noChangeArrowheads="1" noTextEdit="1"/>
          </p:cNvSpPr>
          <p:nvPr>
            <p:ph type="sldImg"/>
          </p:nvPr>
        </p:nvSpPr>
        <p:spPr>
          <a:ln/>
        </p:spPr>
      </p:sp>
      <p:sp>
        <p:nvSpPr>
          <p:cNvPr id="9840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42BCC24-02CF-45FB-B62C-14DBF45865FF}" type="slidenum">
              <a:rPr lang="en-US" altLang="en-US"/>
              <a:pPr/>
              <a:t>141</a:t>
            </a:fld>
            <a:endParaRPr lang="en-US" altLang="en-US"/>
          </a:p>
        </p:txBody>
      </p:sp>
      <p:sp>
        <p:nvSpPr>
          <p:cNvPr id="986114" name="Rectangle 2"/>
          <p:cNvSpPr>
            <a:spLocks noChangeArrowheads="1" noTextEdit="1"/>
          </p:cNvSpPr>
          <p:nvPr>
            <p:ph type="sldImg"/>
          </p:nvPr>
        </p:nvSpPr>
        <p:spPr>
          <a:ln/>
        </p:spPr>
      </p:sp>
      <p:sp>
        <p:nvSpPr>
          <p:cNvPr id="9861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219D973-5AAB-4B3E-9384-90093DE93DD7}" type="slidenum">
              <a:rPr lang="en-US" altLang="en-US"/>
              <a:pPr/>
              <a:t>142</a:t>
            </a:fld>
            <a:endParaRPr lang="en-US" altLang="en-US"/>
          </a:p>
        </p:txBody>
      </p:sp>
      <p:sp>
        <p:nvSpPr>
          <p:cNvPr id="988162" name="Rectangle 2"/>
          <p:cNvSpPr>
            <a:spLocks noChangeArrowheads="1" noTextEdit="1"/>
          </p:cNvSpPr>
          <p:nvPr>
            <p:ph type="sldImg"/>
          </p:nvPr>
        </p:nvSpPr>
        <p:spPr>
          <a:ln/>
        </p:spPr>
      </p:sp>
      <p:sp>
        <p:nvSpPr>
          <p:cNvPr id="9881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A4E8940-36F2-4C55-913B-712D1D0C3EFA}" type="slidenum">
              <a:rPr lang="en-US" altLang="en-US"/>
              <a:pPr/>
              <a:t>143</a:t>
            </a:fld>
            <a:endParaRPr lang="en-US" altLang="en-US"/>
          </a:p>
        </p:txBody>
      </p:sp>
      <p:sp>
        <p:nvSpPr>
          <p:cNvPr id="990210" name="Rectangle 2"/>
          <p:cNvSpPr>
            <a:spLocks noChangeArrowheads="1" noTextEdit="1"/>
          </p:cNvSpPr>
          <p:nvPr>
            <p:ph type="sldImg"/>
          </p:nvPr>
        </p:nvSpPr>
        <p:spPr>
          <a:ln/>
        </p:spPr>
      </p:sp>
      <p:sp>
        <p:nvSpPr>
          <p:cNvPr id="9902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E34961C-1A67-4A5F-A87A-939FBDAEB557}" type="slidenum">
              <a:rPr lang="en-US" altLang="en-US"/>
              <a:pPr/>
              <a:t>144</a:t>
            </a:fld>
            <a:endParaRPr lang="en-US" altLang="en-US"/>
          </a:p>
        </p:txBody>
      </p:sp>
      <p:sp>
        <p:nvSpPr>
          <p:cNvPr id="329730" name="Rectangle 2"/>
          <p:cNvSpPr>
            <a:spLocks noChangeArrowheads="1" noTextEdit="1"/>
          </p:cNvSpPr>
          <p:nvPr>
            <p:ph type="sldImg"/>
          </p:nvPr>
        </p:nvSpPr>
        <p:spPr>
          <a:ln/>
        </p:spPr>
      </p:sp>
      <p:sp>
        <p:nvSpPr>
          <p:cNvPr id="3297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7E3070B-4E57-44CE-BF25-EF74DA6296FD}" type="slidenum">
              <a:rPr lang="en-US" altLang="en-US"/>
              <a:pPr/>
              <a:t>19</a:t>
            </a:fld>
            <a:endParaRPr lang="en-US" altLang="en-US"/>
          </a:p>
        </p:txBody>
      </p:sp>
      <p:sp>
        <p:nvSpPr>
          <p:cNvPr id="406530" name="Rectangle 2"/>
          <p:cNvSpPr>
            <a:spLocks noChangeArrowheads="1" noTextEdit="1"/>
          </p:cNvSpPr>
          <p:nvPr>
            <p:ph type="sldImg"/>
          </p:nvPr>
        </p:nvSpPr>
        <p:spPr>
          <a:xfrm>
            <a:off x="1258888" y="720725"/>
            <a:ext cx="4800600" cy="3600450"/>
          </a:xfrm>
          <a:ln/>
        </p:spPr>
      </p:sp>
      <p:sp>
        <p:nvSpPr>
          <p:cNvPr id="4065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17F2C83-4733-43ED-8178-57767C02FA61}" type="slidenum">
              <a:rPr lang="en-US" altLang="en-US"/>
              <a:pPr/>
              <a:t>145</a:t>
            </a:fld>
            <a:endParaRPr lang="en-US" altLang="en-US"/>
          </a:p>
        </p:txBody>
      </p:sp>
      <p:sp>
        <p:nvSpPr>
          <p:cNvPr id="992258" name="Rectangle 2"/>
          <p:cNvSpPr>
            <a:spLocks noChangeArrowheads="1" noTextEdit="1"/>
          </p:cNvSpPr>
          <p:nvPr>
            <p:ph type="sldImg"/>
          </p:nvPr>
        </p:nvSpPr>
        <p:spPr>
          <a:ln/>
        </p:spPr>
      </p:sp>
      <p:sp>
        <p:nvSpPr>
          <p:cNvPr id="9922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986BED4-11B9-470D-B811-92ADF62CBF75}" type="slidenum">
              <a:rPr lang="en-US" altLang="en-US"/>
              <a:pPr/>
              <a:t>146</a:t>
            </a:fld>
            <a:endParaRPr lang="en-US" altLang="en-US"/>
          </a:p>
        </p:txBody>
      </p:sp>
      <p:sp>
        <p:nvSpPr>
          <p:cNvPr id="994306" name="Rectangle 2"/>
          <p:cNvSpPr>
            <a:spLocks noChangeArrowheads="1" noTextEdit="1"/>
          </p:cNvSpPr>
          <p:nvPr>
            <p:ph type="sldImg"/>
          </p:nvPr>
        </p:nvSpPr>
        <p:spPr>
          <a:ln/>
        </p:spPr>
      </p:sp>
      <p:sp>
        <p:nvSpPr>
          <p:cNvPr id="9943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349EE23-0D6F-43B4-A651-33E02D74D74F}" type="slidenum">
              <a:rPr lang="en-US" altLang="en-US"/>
              <a:pPr/>
              <a:t>147</a:t>
            </a:fld>
            <a:endParaRPr lang="en-US" altLang="en-US"/>
          </a:p>
        </p:txBody>
      </p:sp>
      <p:sp>
        <p:nvSpPr>
          <p:cNvPr id="996354" name="Rectangle 2"/>
          <p:cNvSpPr>
            <a:spLocks noChangeArrowheads="1" noTextEdit="1"/>
          </p:cNvSpPr>
          <p:nvPr>
            <p:ph type="sldImg"/>
          </p:nvPr>
        </p:nvSpPr>
        <p:spPr>
          <a:ln/>
        </p:spPr>
      </p:sp>
      <p:sp>
        <p:nvSpPr>
          <p:cNvPr id="9963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DAA493F-9A1E-43B9-A74A-C630A8420EF9}" type="slidenum">
              <a:rPr lang="en-US" altLang="en-US"/>
              <a:pPr/>
              <a:t>148</a:t>
            </a:fld>
            <a:endParaRPr lang="en-US" altLang="en-US"/>
          </a:p>
        </p:txBody>
      </p:sp>
      <p:sp>
        <p:nvSpPr>
          <p:cNvPr id="331778" name="Rectangle 2"/>
          <p:cNvSpPr>
            <a:spLocks noChangeArrowheads="1" noTextEdit="1"/>
          </p:cNvSpPr>
          <p:nvPr>
            <p:ph type="sldImg"/>
          </p:nvPr>
        </p:nvSpPr>
        <p:spPr>
          <a:ln/>
        </p:spPr>
      </p:sp>
      <p:sp>
        <p:nvSpPr>
          <p:cNvPr id="3317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A39581B-0434-47EF-B203-4BF2A8E27729}" type="slidenum">
              <a:rPr lang="en-US" altLang="en-US"/>
              <a:pPr/>
              <a:t>149</a:t>
            </a:fld>
            <a:endParaRPr lang="en-US" altLang="en-US"/>
          </a:p>
        </p:txBody>
      </p:sp>
      <p:sp>
        <p:nvSpPr>
          <p:cNvPr id="998402" name="Rectangle 2"/>
          <p:cNvSpPr>
            <a:spLocks noChangeArrowheads="1" noTextEdit="1"/>
          </p:cNvSpPr>
          <p:nvPr>
            <p:ph type="sldImg"/>
          </p:nvPr>
        </p:nvSpPr>
        <p:spPr>
          <a:ln/>
        </p:spPr>
      </p:sp>
      <p:sp>
        <p:nvSpPr>
          <p:cNvPr id="9984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E446D10-9BE0-4198-BC45-7CEE1F9E364D}" type="slidenum">
              <a:rPr lang="en-US" altLang="en-US"/>
              <a:pPr/>
              <a:t>150</a:t>
            </a:fld>
            <a:endParaRPr lang="en-US" altLang="en-US"/>
          </a:p>
        </p:txBody>
      </p:sp>
      <p:sp>
        <p:nvSpPr>
          <p:cNvPr id="1000450" name="Rectangle 2"/>
          <p:cNvSpPr>
            <a:spLocks noChangeArrowheads="1" noTextEdit="1"/>
          </p:cNvSpPr>
          <p:nvPr>
            <p:ph type="sldImg"/>
          </p:nvPr>
        </p:nvSpPr>
        <p:spPr>
          <a:ln/>
        </p:spPr>
      </p:sp>
      <p:sp>
        <p:nvSpPr>
          <p:cNvPr id="10004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4CA81FA-CBDE-4988-B742-A55C8CC15BB4}" type="slidenum">
              <a:rPr lang="en-US" altLang="en-US"/>
              <a:pPr/>
              <a:t>151</a:t>
            </a:fld>
            <a:endParaRPr lang="en-US" altLang="en-US"/>
          </a:p>
        </p:txBody>
      </p:sp>
      <p:sp>
        <p:nvSpPr>
          <p:cNvPr id="333826" name="Rectangle 2"/>
          <p:cNvSpPr>
            <a:spLocks noChangeArrowheads="1" noTextEdit="1"/>
          </p:cNvSpPr>
          <p:nvPr>
            <p:ph type="sldImg"/>
          </p:nvPr>
        </p:nvSpPr>
        <p:spPr>
          <a:ln/>
        </p:spPr>
      </p:sp>
      <p:sp>
        <p:nvSpPr>
          <p:cNvPr id="3338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33DE6DC-5984-41BD-ADF6-18894A59573B}" type="slidenum">
              <a:rPr lang="en-US" altLang="en-US"/>
              <a:pPr/>
              <a:t>152</a:t>
            </a:fld>
            <a:endParaRPr lang="en-US" altLang="en-US"/>
          </a:p>
        </p:txBody>
      </p:sp>
      <p:sp>
        <p:nvSpPr>
          <p:cNvPr id="1002498" name="Rectangle 2"/>
          <p:cNvSpPr>
            <a:spLocks noChangeArrowheads="1" noTextEdit="1"/>
          </p:cNvSpPr>
          <p:nvPr>
            <p:ph type="sldImg"/>
          </p:nvPr>
        </p:nvSpPr>
        <p:spPr>
          <a:ln/>
        </p:spPr>
      </p:sp>
      <p:sp>
        <p:nvSpPr>
          <p:cNvPr id="10024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132353C-A967-4B08-815B-14308D7FCB94}" type="slidenum">
              <a:rPr lang="en-US" altLang="en-US"/>
              <a:pPr/>
              <a:t>153</a:t>
            </a:fld>
            <a:endParaRPr lang="en-US" altLang="en-US"/>
          </a:p>
        </p:txBody>
      </p:sp>
      <p:sp>
        <p:nvSpPr>
          <p:cNvPr id="1004546" name="Rectangle 2"/>
          <p:cNvSpPr>
            <a:spLocks noChangeArrowheads="1" noTextEdit="1"/>
          </p:cNvSpPr>
          <p:nvPr>
            <p:ph type="sldImg"/>
          </p:nvPr>
        </p:nvSpPr>
        <p:spPr>
          <a:ln/>
        </p:spPr>
      </p:sp>
      <p:sp>
        <p:nvSpPr>
          <p:cNvPr id="10045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E61D1FB-7A8E-4B63-B780-1D4BA6516F99}" type="slidenum">
              <a:rPr lang="en-US" altLang="en-US"/>
              <a:pPr/>
              <a:t>154</a:t>
            </a:fld>
            <a:endParaRPr lang="en-US" altLang="en-US"/>
          </a:p>
        </p:txBody>
      </p:sp>
      <p:sp>
        <p:nvSpPr>
          <p:cNvPr id="335874" name="Rectangle 2"/>
          <p:cNvSpPr>
            <a:spLocks noChangeArrowheads="1" noTextEdit="1"/>
          </p:cNvSpPr>
          <p:nvPr>
            <p:ph type="sldImg"/>
          </p:nvPr>
        </p:nvSpPr>
        <p:spPr>
          <a:ln/>
        </p:spPr>
      </p:sp>
      <p:sp>
        <p:nvSpPr>
          <p:cNvPr id="3358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16D9A29-FC3F-488D-A666-3AAC4F0A41A6}" type="slidenum">
              <a:rPr lang="en-US" altLang="en-US"/>
              <a:pPr/>
              <a:t>20</a:t>
            </a:fld>
            <a:endParaRPr lang="en-US" altLang="en-US"/>
          </a:p>
        </p:txBody>
      </p:sp>
      <p:sp>
        <p:nvSpPr>
          <p:cNvPr id="408578" name="Rectangle 2"/>
          <p:cNvSpPr>
            <a:spLocks noChangeArrowheads="1" noTextEdit="1"/>
          </p:cNvSpPr>
          <p:nvPr>
            <p:ph type="sldImg"/>
          </p:nvPr>
        </p:nvSpPr>
        <p:spPr>
          <a:xfrm>
            <a:off x="1258888" y="720725"/>
            <a:ext cx="4800600" cy="3600450"/>
          </a:xfrm>
          <a:ln/>
        </p:spPr>
      </p:sp>
      <p:sp>
        <p:nvSpPr>
          <p:cNvPr id="4085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DEC6848-AC6A-4F8C-A23E-3F7F02DC4ACE}" type="slidenum">
              <a:rPr lang="en-US" altLang="en-US"/>
              <a:pPr/>
              <a:t>155</a:t>
            </a:fld>
            <a:endParaRPr lang="en-US" altLang="en-US"/>
          </a:p>
        </p:txBody>
      </p:sp>
      <p:sp>
        <p:nvSpPr>
          <p:cNvPr id="1006594" name="Rectangle 2"/>
          <p:cNvSpPr>
            <a:spLocks noChangeArrowheads="1" noTextEdit="1"/>
          </p:cNvSpPr>
          <p:nvPr>
            <p:ph type="sldImg"/>
          </p:nvPr>
        </p:nvSpPr>
        <p:spPr>
          <a:ln/>
        </p:spPr>
      </p:sp>
      <p:sp>
        <p:nvSpPr>
          <p:cNvPr id="1006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C0ABCEC-3C44-476C-B519-2F350510EBCE}" type="slidenum">
              <a:rPr lang="en-US" altLang="en-US"/>
              <a:pPr/>
              <a:t>156</a:t>
            </a:fld>
            <a:endParaRPr lang="en-US" altLang="en-US"/>
          </a:p>
        </p:txBody>
      </p:sp>
      <p:sp>
        <p:nvSpPr>
          <p:cNvPr id="1008642" name="Rectangle 2"/>
          <p:cNvSpPr>
            <a:spLocks noChangeArrowheads="1" noTextEdit="1"/>
          </p:cNvSpPr>
          <p:nvPr>
            <p:ph type="sldImg"/>
          </p:nvPr>
        </p:nvSpPr>
        <p:spPr>
          <a:ln/>
        </p:spPr>
      </p:sp>
      <p:sp>
        <p:nvSpPr>
          <p:cNvPr id="1008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662B559-2DB8-4D41-B72B-567734191D90}" type="slidenum">
              <a:rPr lang="en-US" altLang="en-US"/>
              <a:pPr/>
              <a:t>157</a:t>
            </a:fld>
            <a:endParaRPr lang="en-US" altLang="en-US"/>
          </a:p>
        </p:txBody>
      </p:sp>
      <p:sp>
        <p:nvSpPr>
          <p:cNvPr id="337922" name="Rectangle 2"/>
          <p:cNvSpPr>
            <a:spLocks noChangeArrowheads="1" noTextEdit="1"/>
          </p:cNvSpPr>
          <p:nvPr>
            <p:ph type="sldImg"/>
          </p:nvPr>
        </p:nvSpPr>
        <p:spPr>
          <a:ln/>
        </p:spPr>
      </p:sp>
      <p:sp>
        <p:nvSpPr>
          <p:cNvPr id="3379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32E0AE4-7A08-4333-B747-F08F4BBDC76B}" type="slidenum">
              <a:rPr lang="en-US" altLang="en-US"/>
              <a:pPr/>
              <a:t>158</a:t>
            </a:fld>
            <a:endParaRPr lang="en-US" altLang="en-US"/>
          </a:p>
        </p:txBody>
      </p:sp>
      <p:sp>
        <p:nvSpPr>
          <p:cNvPr id="1010690" name="Rectangle 2"/>
          <p:cNvSpPr>
            <a:spLocks noChangeArrowheads="1" noTextEdit="1"/>
          </p:cNvSpPr>
          <p:nvPr>
            <p:ph type="sldImg"/>
          </p:nvPr>
        </p:nvSpPr>
        <p:spPr>
          <a:ln/>
        </p:spPr>
      </p:sp>
      <p:sp>
        <p:nvSpPr>
          <p:cNvPr id="10106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10F2A1D-1441-4E81-A1C1-AB56098C6CF8}" type="slidenum">
              <a:rPr lang="en-US" altLang="en-US"/>
              <a:pPr/>
              <a:t>159</a:t>
            </a:fld>
            <a:endParaRPr lang="en-US" altLang="en-US"/>
          </a:p>
        </p:txBody>
      </p:sp>
      <p:sp>
        <p:nvSpPr>
          <p:cNvPr id="1014786" name="Rectangle 2"/>
          <p:cNvSpPr>
            <a:spLocks noChangeArrowheads="1" noTextEdit="1"/>
          </p:cNvSpPr>
          <p:nvPr>
            <p:ph type="sldImg"/>
          </p:nvPr>
        </p:nvSpPr>
        <p:spPr>
          <a:ln/>
        </p:spPr>
      </p:sp>
      <p:sp>
        <p:nvSpPr>
          <p:cNvPr id="10147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EBA9EF3-D11A-4414-A4B4-A01ED89A5323}" type="slidenum">
              <a:rPr lang="en-US" altLang="en-US"/>
              <a:pPr/>
              <a:t>160</a:t>
            </a:fld>
            <a:endParaRPr lang="en-US" altLang="en-US"/>
          </a:p>
        </p:txBody>
      </p:sp>
      <p:sp>
        <p:nvSpPr>
          <p:cNvPr id="1012738" name="Rectangle 2"/>
          <p:cNvSpPr>
            <a:spLocks noChangeArrowheads="1" noTextEdit="1"/>
          </p:cNvSpPr>
          <p:nvPr>
            <p:ph type="sldImg"/>
          </p:nvPr>
        </p:nvSpPr>
        <p:spPr>
          <a:ln/>
        </p:spPr>
      </p:sp>
      <p:sp>
        <p:nvSpPr>
          <p:cNvPr id="1012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D948009-7492-4B31-AC7D-031C3EEBB02B}" type="slidenum">
              <a:rPr lang="en-US" altLang="en-US"/>
              <a:pPr/>
              <a:t>161</a:t>
            </a:fld>
            <a:endParaRPr lang="en-US" altLang="en-US"/>
          </a:p>
        </p:txBody>
      </p:sp>
      <p:sp>
        <p:nvSpPr>
          <p:cNvPr id="1018882" name="Rectangle 2"/>
          <p:cNvSpPr>
            <a:spLocks noChangeArrowheads="1" noTextEdit="1"/>
          </p:cNvSpPr>
          <p:nvPr>
            <p:ph type="sldImg"/>
          </p:nvPr>
        </p:nvSpPr>
        <p:spPr>
          <a:ln/>
        </p:spPr>
      </p:sp>
      <p:sp>
        <p:nvSpPr>
          <p:cNvPr id="10188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D9F12FE-345E-45EF-B463-2B1F908A48F9}" type="slidenum">
              <a:rPr lang="en-US" altLang="en-US"/>
              <a:pPr/>
              <a:t>162</a:t>
            </a:fld>
            <a:endParaRPr lang="en-US" altLang="en-US"/>
          </a:p>
        </p:txBody>
      </p:sp>
      <p:sp>
        <p:nvSpPr>
          <p:cNvPr id="1016834" name="Rectangle 2"/>
          <p:cNvSpPr>
            <a:spLocks noChangeArrowheads="1" noTextEdit="1"/>
          </p:cNvSpPr>
          <p:nvPr>
            <p:ph type="sldImg"/>
          </p:nvPr>
        </p:nvSpPr>
        <p:spPr>
          <a:ln/>
        </p:spPr>
      </p:sp>
      <p:sp>
        <p:nvSpPr>
          <p:cNvPr id="10168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8255D4A-07C3-46D6-A2BC-560676093058}" type="slidenum">
              <a:rPr lang="en-US" altLang="en-US"/>
              <a:pPr/>
              <a:t>163</a:t>
            </a:fld>
            <a:endParaRPr lang="en-US" altLang="en-US"/>
          </a:p>
        </p:txBody>
      </p:sp>
      <p:sp>
        <p:nvSpPr>
          <p:cNvPr id="1022978" name="Rectangle 2"/>
          <p:cNvSpPr>
            <a:spLocks noChangeArrowheads="1" noTextEdit="1"/>
          </p:cNvSpPr>
          <p:nvPr>
            <p:ph type="sldImg"/>
          </p:nvPr>
        </p:nvSpPr>
        <p:spPr>
          <a:ln/>
        </p:spPr>
      </p:sp>
      <p:sp>
        <p:nvSpPr>
          <p:cNvPr id="10229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3CB4E58-DEB8-4E3E-B4F8-13C44E8B54BC}" type="slidenum">
              <a:rPr lang="en-US" altLang="en-US"/>
              <a:pPr/>
              <a:t>164</a:t>
            </a:fld>
            <a:endParaRPr lang="en-US" altLang="en-US"/>
          </a:p>
        </p:txBody>
      </p:sp>
      <p:sp>
        <p:nvSpPr>
          <p:cNvPr id="1025026" name="Rectangle 2"/>
          <p:cNvSpPr>
            <a:spLocks noChangeArrowheads="1" noTextEdit="1"/>
          </p:cNvSpPr>
          <p:nvPr>
            <p:ph type="sldImg"/>
          </p:nvPr>
        </p:nvSpPr>
        <p:spPr>
          <a:ln/>
        </p:spPr>
      </p:sp>
      <p:sp>
        <p:nvSpPr>
          <p:cNvPr id="10250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BBD98B3-6759-4532-A0D5-7664FF05A3FB}" type="slidenum">
              <a:rPr lang="en-US" altLang="en-US"/>
              <a:pPr/>
              <a:t>21</a:t>
            </a:fld>
            <a:endParaRPr lang="en-US" altLang="en-US"/>
          </a:p>
        </p:txBody>
      </p:sp>
      <p:sp>
        <p:nvSpPr>
          <p:cNvPr id="410626" name="Rectangle 2"/>
          <p:cNvSpPr>
            <a:spLocks noChangeArrowheads="1" noTextEdit="1"/>
          </p:cNvSpPr>
          <p:nvPr>
            <p:ph type="sldImg"/>
          </p:nvPr>
        </p:nvSpPr>
        <p:spPr>
          <a:xfrm>
            <a:off x="1258888" y="720725"/>
            <a:ext cx="4800600" cy="3600450"/>
          </a:xfrm>
          <a:ln/>
        </p:spPr>
      </p:sp>
      <p:sp>
        <p:nvSpPr>
          <p:cNvPr id="4106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F01CD45-D409-4D15-A7D9-A1633B2BBB5E}" type="slidenum">
              <a:rPr lang="en-US" altLang="en-US"/>
              <a:pPr/>
              <a:t>165</a:t>
            </a:fld>
            <a:endParaRPr lang="en-US" altLang="en-US"/>
          </a:p>
        </p:txBody>
      </p:sp>
      <p:sp>
        <p:nvSpPr>
          <p:cNvPr id="1027074" name="Rectangle 2"/>
          <p:cNvSpPr>
            <a:spLocks noChangeArrowheads="1" noTextEdit="1"/>
          </p:cNvSpPr>
          <p:nvPr>
            <p:ph type="sldImg"/>
          </p:nvPr>
        </p:nvSpPr>
        <p:spPr>
          <a:ln/>
        </p:spPr>
      </p:sp>
      <p:sp>
        <p:nvSpPr>
          <p:cNvPr id="10270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D8239D5-43D1-4BB6-B1B7-B55E5C424631}" type="slidenum">
              <a:rPr lang="en-US" altLang="en-US"/>
              <a:pPr/>
              <a:t>166</a:t>
            </a:fld>
            <a:endParaRPr lang="en-US" altLang="en-US"/>
          </a:p>
        </p:txBody>
      </p:sp>
      <p:sp>
        <p:nvSpPr>
          <p:cNvPr id="1020930" name="Rectangle 2"/>
          <p:cNvSpPr>
            <a:spLocks noChangeArrowheads="1" noTextEdit="1"/>
          </p:cNvSpPr>
          <p:nvPr>
            <p:ph type="sldImg"/>
          </p:nvPr>
        </p:nvSpPr>
        <p:spPr>
          <a:ln/>
        </p:spPr>
      </p:sp>
      <p:sp>
        <p:nvSpPr>
          <p:cNvPr id="10209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9D5DCF1-AE04-4BFF-AF67-03DC257AE844}" type="slidenum">
              <a:rPr lang="en-US" altLang="en-US"/>
              <a:pPr/>
              <a:t>167</a:t>
            </a:fld>
            <a:endParaRPr lang="en-US" altLang="en-US"/>
          </a:p>
        </p:txBody>
      </p:sp>
      <p:sp>
        <p:nvSpPr>
          <p:cNvPr id="339970" name="Rectangle 2"/>
          <p:cNvSpPr>
            <a:spLocks noChangeArrowheads="1" noTextEdit="1"/>
          </p:cNvSpPr>
          <p:nvPr>
            <p:ph type="sldImg"/>
          </p:nvPr>
        </p:nvSpPr>
        <p:spPr>
          <a:ln/>
        </p:spPr>
      </p:sp>
      <p:sp>
        <p:nvSpPr>
          <p:cNvPr id="3399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B2D5926-F6E1-40FA-AA81-8D8B4F7231A2}" type="slidenum">
              <a:rPr lang="en-US" altLang="en-US"/>
              <a:pPr/>
              <a:t>168</a:t>
            </a:fld>
            <a:endParaRPr lang="en-US" altLang="en-US"/>
          </a:p>
        </p:txBody>
      </p:sp>
      <p:sp>
        <p:nvSpPr>
          <p:cNvPr id="1029122" name="Rectangle 2"/>
          <p:cNvSpPr>
            <a:spLocks noChangeArrowheads="1" noTextEdit="1"/>
          </p:cNvSpPr>
          <p:nvPr>
            <p:ph type="sldImg"/>
          </p:nvPr>
        </p:nvSpPr>
        <p:spPr>
          <a:ln/>
        </p:spPr>
      </p:sp>
      <p:sp>
        <p:nvSpPr>
          <p:cNvPr id="10291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DBC4B19-080E-47B3-930D-3D3B2739045C}" type="slidenum">
              <a:rPr lang="en-US" altLang="en-US"/>
              <a:pPr/>
              <a:t>169</a:t>
            </a:fld>
            <a:endParaRPr lang="en-US" altLang="en-US"/>
          </a:p>
        </p:txBody>
      </p:sp>
      <p:sp>
        <p:nvSpPr>
          <p:cNvPr id="1031170" name="Rectangle 2"/>
          <p:cNvSpPr>
            <a:spLocks noChangeArrowheads="1" noTextEdit="1"/>
          </p:cNvSpPr>
          <p:nvPr>
            <p:ph type="sldImg"/>
          </p:nvPr>
        </p:nvSpPr>
        <p:spPr>
          <a:ln/>
        </p:spPr>
      </p:sp>
      <p:sp>
        <p:nvSpPr>
          <p:cNvPr id="10311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7B6D0F4-BF79-4C7F-95F0-C44C9BB4149C}" type="slidenum">
              <a:rPr lang="en-US" altLang="en-US"/>
              <a:pPr/>
              <a:t>170</a:t>
            </a:fld>
            <a:endParaRPr lang="en-US" altLang="en-US"/>
          </a:p>
        </p:txBody>
      </p:sp>
      <p:sp>
        <p:nvSpPr>
          <p:cNvPr id="342018" name="Rectangle 2"/>
          <p:cNvSpPr>
            <a:spLocks noChangeArrowheads="1" noTextEdit="1"/>
          </p:cNvSpPr>
          <p:nvPr>
            <p:ph type="sldImg"/>
          </p:nvPr>
        </p:nvSpPr>
        <p:spPr>
          <a:ln/>
        </p:spPr>
      </p:sp>
      <p:sp>
        <p:nvSpPr>
          <p:cNvPr id="3420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D3BF291-6BE3-4534-B82A-D23C3BCC8722}" type="slidenum">
              <a:rPr lang="en-US" altLang="en-US"/>
              <a:pPr/>
              <a:t>171</a:t>
            </a:fld>
            <a:endParaRPr lang="en-US" altLang="en-US"/>
          </a:p>
        </p:txBody>
      </p:sp>
      <p:sp>
        <p:nvSpPr>
          <p:cNvPr id="1033218" name="Rectangle 2"/>
          <p:cNvSpPr>
            <a:spLocks noChangeArrowheads="1" noTextEdit="1"/>
          </p:cNvSpPr>
          <p:nvPr>
            <p:ph type="sldImg"/>
          </p:nvPr>
        </p:nvSpPr>
        <p:spPr>
          <a:ln/>
        </p:spPr>
      </p:sp>
      <p:sp>
        <p:nvSpPr>
          <p:cNvPr id="10332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AF8A316-0AE2-41C1-8455-D999E6837C90}" type="slidenum">
              <a:rPr lang="en-US" altLang="en-US"/>
              <a:pPr/>
              <a:t>172</a:t>
            </a:fld>
            <a:endParaRPr lang="en-US" altLang="en-US"/>
          </a:p>
        </p:txBody>
      </p:sp>
      <p:sp>
        <p:nvSpPr>
          <p:cNvPr id="1035266" name="Rectangle 2"/>
          <p:cNvSpPr>
            <a:spLocks noChangeArrowheads="1" noTextEdit="1"/>
          </p:cNvSpPr>
          <p:nvPr>
            <p:ph type="sldImg"/>
          </p:nvPr>
        </p:nvSpPr>
        <p:spPr>
          <a:ln/>
        </p:spPr>
      </p:sp>
      <p:sp>
        <p:nvSpPr>
          <p:cNvPr id="10352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1FAF656-1295-48F7-8513-FBB530740D78}" type="slidenum">
              <a:rPr lang="en-US" altLang="en-US"/>
              <a:pPr/>
              <a:t>173</a:t>
            </a:fld>
            <a:endParaRPr lang="en-US" altLang="en-US"/>
          </a:p>
        </p:txBody>
      </p:sp>
      <p:sp>
        <p:nvSpPr>
          <p:cNvPr id="1037314" name="Rectangle 2"/>
          <p:cNvSpPr>
            <a:spLocks noChangeArrowheads="1" noTextEdit="1"/>
          </p:cNvSpPr>
          <p:nvPr>
            <p:ph type="sldImg"/>
          </p:nvPr>
        </p:nvSpPr>
        <p:spPr>
          <a:ln/>
        </p:spPr>
      </p:sp>
      <p:sp>
        <p:nvSpPr>
          <p:cNvPr id="10373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D0E858A-4EDD-4AAA-87DD-7EC00B258B38}" type="slidenum">
              <a:rPr lang="en-US" altLang="en-US"/>
              <a:pPr/>
              <a:t>174</a:t>
            </a:fld>
            <a:endParaRPr lang="en-US" altLang="en-US"/>
          </a:p>
        </p:txBody>
      </p:sp>
      <p:sp>
        <p:nvSpPr>
          <p:cNvPr id="1039362" name="Rectangle 2"/>
          <p:cNvSpPr>
            <a:spLocks noChangeArrowheads="1" noTextEdit="1"/>
          </p:cNvSpPr>
          <p:nvPr>
            <p:ph type="sldImg"/>
          </p:nvPr>
        </p:nvSpPr>
        <p:spPr>
          <a:ln/>
        </p:spPr>
      </p:sp>
      <p:sp>
        <p:nvSpPr>
          <p:cNvPr id="10393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9F0754D-5575-4CB3-B9E8-D758E1783142}" type="slidenum">
              <a:rPr lang="en-US" altLang="en-US"/>
              <a:pPr/>
              <a:t>22</a:t>
            </a:fld>
            <a:endParaRPr lang="en-US" altLang="en-US"/>
          </a:p>
        </p:txBody>
      </p:sp>
      <p:sp>
        <p:nvSpPr>
          <p:cNvPr id="412674" name="Rectangle 2"/>
          <p:cNvSpPr>
            <a:spLocks noChangeArrowheads="1" noTextEdit="1"/>
          </p:cNvSpPr>
          <p:nvPr>
            <p:ph type="sldImg"/>
          </p:nvPr>
        </p:nvSpPr>
        <p:spPr>
          <a:xfrm>
            <a:off x="1258888" y="720725"/>
            <a:ext cx="4800600" cy="3600450"/>
          </a:xfrm>
          <a:ln/>
        </p:spPr>
      </p:sp>
      <p:sp>
        <p:nvSpPr>
          <p:cNvPr id="4126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7E52CB8-F09C-46C8-A5D6-EBA21B335703}" type="slidenum">
              <a:rPr lang="en-US" altLang="en-US"/>
              <a:pPr/>
              <a:t>175</a:t>
            </a:fld>
            <a:endParaRPr lang="en-US" altLang="en-US"/>
          </a:p>
        </p:txBody>
      </p:sp>
      <p:sp>
        <p:nvSpPr>
          <p:cNvPr id="1041410" name="Rectangle 2"/>
          <p:cNvSpPr>
            <a:spLocks noChangeArrowheads="1" noTextEdit="1"/>
          </p:cNvSpPr>
          <p:nvPr>
            <p:ph type="sldImg"/>
          </p:nvPr>
        </p:nvSpPr>
        <p:spPr>
          <a:ln/>
        </p:spPr>
      </p:sp>
      <p:sp>
        <p:nvSpPr>
          <p:cNvPr id="10414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D3D4EFB-CE16-4FD5-99DC-24B489F9F852}" type="slidenum">
              <a:rPr lang="en-US" altLang="en-US"/>
              <a:pPr/>
              <a:t>176</a:t>
            </a:fld>
            <a:endParaRPr lang="en-US" altLang="en-US"/>
          </a:p>
        </p:txBody>
      </p:sp>
      <p:sp>
        <p:nvSpPr>
          <p:cNvPr id="1043458" name="Rectangle 2"/>
          <p:cNvSpPr>
            <a:spLocks noChangeArrowheads="1" noTextEdit="1"/>
          </p:cNvSpPr>
          <p:nvPr>
            <p:ph type="sldImg"/>
          </p:nvPr>
        </p:nvSpPr>
        <p:spPr>
          <a:ln/>
        </p:spPr>
      </p:sp>
      <p:sp>
        <p:nvSpPr>
          <p:cNvPr id="10434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080FD36-765D-4A65-B7AF-6CFEE2109B1A}" type="slidenum">
              <a:rPr lang="en-US" altLang="en-US"/>
              <a:pPr/>
              <a:t>177</a:t>
            </a:fld>
            <a:endParaRPr lang="en-US" altLang="en-US"/>
          </a:p>
        </p:txBody>
      </p:sp>
      <p:sp>
        <p:nvSpPr>
          <p:cNvPr id="346114" name="Rectangle 2"/>
          <p:cNvSpPr>
            <a:spLocks noChangeArrowheads="1" noTextEdit="1"/>
          </p:cNvSpPr>
          <p:nvPr>
            <p:ph type="sldImg"/>
          </p:nvPr>
        </p:nvSpPr>
        <p:spPr>
          <a:ln/>
        </p:spPr>
      </p:sp>
      <p:sp>
        <p:nvSpPr>
          <p:cNvPr id="3461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A52A393-FAD8-4314-ABAB-5B4A89514769}" type="slidenum">
              <a:rPr lang="en-US" altLang="en-US"/>
              <a:pPr/>
              <a:t>178</a:t>
            </a:fld>
            <a:endParaRPr lang="en-US" altLang="en-US"/>
          </a:p>
        </p:txBody>
      </p:sp>
      <p:sp>
        <p:nvSpPr>
          <p:cNvPr id="1045506" name="Rectangle 2"/>
          <p:cNvSpPr>
            <a:spLocks noChangeArrowheads="1" noTextEdit="1"/>
          </p:cNvSpPr>
          <p:nvPr>
            <p:ph type="sldImg"/>
          </p:nvPr>
        </p:nvSpPr>
        <p:spPr>
          <a:ln/>
        </p:spPr>
      </p:sp>
      <p:sp>
        <p:nvSpPr>
          <p:cNvPr id="10455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7AF99A4-1E69-4C26-BA2F-42CE818B568C}" type="slidenum">
              <a:rPr lang="en-US" altLang="en-US"/>
              <a:pPr/>
              <a:t>179</a:t>
            </a:fld>
            <a:endParaRPr lang="en-US" altLang="en-US"/>
          </a:p>
        </p:txBody>
      </p:sp>
      <p:sp>
        <p:nvSpPr>
          <p:cNvPr id="1047554" name="Rectangle 2"/>
          <p:cNvSpPr>
            <a:spLocks noChangeArrowheads="1" noTextEdit="1"/>
          </p:cNvSpPr>
          <p:nvPr>
            <p:ph type="sldImg"/>
          </p:nvPr>
        </p:nvSpPr>
        <p:spPr>
          <a:ln/>
        </p:spPr>
      </p:sp>
      <p:sp>
        <p:nvSpPr>
          <p:cNvPr id="10475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CD6278-AEFA-436E-8EBF-983F1F296F82}" type="slidenum">
              <a:rPr lang="en-US" altLang="en-US"/>
              <a:pPr/>
              <a:t>180</a:t>
            </a:fld>
            <a:endParaRPr lang="en-US" altLang="en-US"/>
          </a:p>
        </p:txBody>
      </p:sp>
      <p:sp>
        <p:nvSpPr>
          <p:cNvPr id="348162" name="Rectangle 2"/>
          <p:cNvSpPr>
            <a:spLocks noChangeArrowheads="1" noTextEdit="1"/>
          </p:cNvSpPr>
          <p:nvPr>
            <p:ph type="sldImg"/>
          </p:nvPr>
        </p:nvSpPr>
        <p:spPr>
          <a:ln/>
        </p:spPr>
      </p:sp>
      <p:sp>
        <p:nvSpPr>
          <p:cNvPr id="3481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F90BC43-37DF-49EE-B01C-EDB6C6C23FDA}" type="slidenum">
              <a:rPr lang="en-US" altLang="en-US"/>
              <a:pPr/>
              <a:t>181</a:t>
            </a:fld>
            <a:endParaRPr lang="en-US" altLang="en-US"/>
          </a:p>
        </p:txBody>
      </p:sp>
      <p:sp>
        <p:nvSpPr>
          <p:cNvPr id="1049602" name="Rectangle 2"/>
          <p:cNvSpPr>
            <a:spLocks noChangeArrowheads="1" noTextEdit="1"/>
          </p:cNvSpPr>
          <p:nvPr>
            <p:ph type="sldImg"/>
          </p:nvPr>
        </p:nvSpPr>
        <p:spPr>
          <a:ln/>
        </p:spPr>
      </p:sp>
      <p:sp>
        <p:nvSpPr>
          <p:cNvPr id="10496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1C9FCFD-C9C3-4AAF-A132-6D39D05E9D33}" type="slidenum">
              <a:rPr lang="en-US" altLang="en-US"/>
              <a:pPr/>
              <a:t>182</a:t>
            </a:fld>
            <a:endParaRPr lang="en-US" altLang="en-US"/>
          </a:p>
        </p:txBody>
      </p:sp>
      <p:sp>
        <p:nvSpPr>
          <p:cNvPr id="1051650" name="Rectangle 2"/>
          <p:cNvSpPr>
            <a:spLocks noChangeArrowheads="1" noTextEdit="1"/>
          </p:cNvSpPr>
          <p:nvPr>
            <p:ph type="sldImg"/>
          </p:nvPr>
        </p:nvSpPr>
        <p:spPr>
          <a:ln/>
        </p:spPr>
      </p:sp>
      <p:sp>
        <p:nvSpPr>
          <p:cNvPr id="10516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354D951-D4E9-4375-AA96-2FB91A3E65E2}" type="slidenum">
              <a:rPr lang="en-US" altLang="en-US"/>
              <a:pPr/>
              <a:t>183</a:t>
            </a:fld>
            <a:endParaRPr lang="en-US" altLang="en-US"/>
          </a:p>
        </p:txBody>
      </p:sp>
      <p:sp>
        <p:nvSpPr>
          <p:cNvPr id="1053698" name="Rectangle 2"/>
          <p:cNvSpPr>
            <a:spLocks noChangeArrowheads="1" noTextEdit="1"/>
          </p:cNvSpPr>
          <p:nvPr>
            <p:ph type="sldImg"/>
          </p:nvPr>
        </p:nvSpPr>
        <p:spPr>
          <a:ln/>
        </p:spPr>
      </p:sp>
      <p:sp>
        <p:nvSpPr>
          <p:cNvPr id="10536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74B0EB-8725-447D-A99E-FDB968D7B881}" type="slidenum">
              <a:rPr lang="en-US" altLang="en-US"/>
              <a:pPr/>
              <a:t>184</a:t>
            </a:fld>
            <a:endParaRPr lang="en-US" altLang="en-US"/>
          </a:p>
        </p:txBody>
      </p:sp>
      <p:sp>
        <p:nvSpPr>
          <p:cNvPr id="1055746" name="Rectangle 2"/>
          <p:cNvSpPr>
            <a:spLocks noChangeArrowheads="1" noTextEdit="1"/>
          </p:cNvSpPr>
          <p:nvPr>
            <p:ph type="sldImg"/>
          </p:nvPr>
        </p:nvSpPr>
        <p:spPr>
          <a:ln/>
        </p:spPr>
      </p:sp>
      <p:sp>
        <p:nvSpPr>
          <p:cNvPr id="10557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F4EA9A-AE40-4E81-AE40-DB9B04820A74}" type="slidenum">
              <a:rPr lang="en-US" altLang="en-US"/>
              <a:pPr/>
              <a:t>23</a:t>
            </a:fld>
            <a:endParaRPr lang="en-US" altLang="en-US"/>
          </a:p>
        </p:txBody>
      </p:sp>
      <p:sp>
        <p:nvSpPr>
          <p:cNvPr id="414722" name="Rectangle 2"/>
          <p:cNvSpPr>
            <a:spLocks noChangeArrowheads="1" noTextEdit="1"/>
          </p:cNvSpPr>
          <p:nvPr>
            <p:ph type="sldImg"/>
          </p:nvPr>
        </p:nvSpPr>
        <p:spPr>
          <a:xfrm>
            <a:off x="1258888" y="720725"/>
            <a:ext cx="4800600" cy="3600450"/>
          </a:xfrm>
          <a:ln/>
        </p:spPr>
      </p:sp>
      <p:sp>
        <p:nvSpPr>
          <p:cNvPr id="4147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FEA13A4-53ED-4294-9EA3-B1D638781512}" type="slidenum">
              <a:rPr lang="en-US" altLang="en-US"/>
              <a:pPr/>
              <a:t>185</a:t>
            </a:fld>
            <a:endParaRPr lang="en-US" altLang="en-US"/>
          </a:p>
        </p:txBody>
      </p:sp>
      <p:sp>
        <p:nvSpPr>
          <p:cNvPr id="1057794" name="Rectangle 2"/>
          <p:cNvSpPr>
            <a:spLocks noChangeArrowheads="1" noTextEdit="1"/>
          </p:cNvSpPr>
          <p:nvPr>
            <p:ph type="sldImg"/>
          </p:nvPr>
        </p:nvSpPr>
        <p:spPr>
          <a:ln/>
        </p:spPr>
      </p:sp>
      <p:sp>
        <p:nvSpPr>
          <p:cNvPr id="1057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9A1D4C2-909E-4383-9B18-6ABAA23D643A}" type="slidenum">
              <a:rPr lang="en-US" altLang="en-US"/>
              <a:pPr/>
              <a:t>186</a:t>
            </a:fld>
            <a:endParaRPr lang="en-US" altLang="en-US"/>
          </a:p>
        </p:txBody>
      </p:sp>
      <p:sp>
        <p:nvSpPr>
          <p:cNvPr id="352258" name="Rectangle 2"/>
          <p:cNvSpPr>
            <a:spLocks noChangeArrowheads="1" noTextEdit="1"/>
          </p:cNvSpPr>
          <p:nvPr>
            <p:ph type="sldImg"/>
          </p:nvPr>
        </p:nvSpPr>
        <p:spPr>
          <a:ln/>
        </p:spPr>
      </p:sp>
      <p:sp>
        <p:nvSpPr>
          <p:cNvPr id="3522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6AB6161-43FD-4304-A61C-CDC438661119}" type="slidenum">
              <a:rPr lang="en-US" altLang="en-US"/>
              <a:pPr/>
              <a:t>187</a:t>
            </a:fld>
            <a:endParaRPr lang="en-US" altLang="en-US"/>
          </a:p>
        </p:txBody>
      </p:sp>
      <p:sp>
        <p:nvSpPr>
          <p:cNvPr id="1059842" name="Rectangle 2"/>
          <p:cNvSpPr>
            <a:spLocks noChangeArrowheads="1" noTextEdit="1"/>
          </p:cNvSpPr>
          <p:nvPr>
            <p:ph type="sldImg"/>
          </p:nvPr>
        </p:nvSpPr>
        <p:spPr>
          <a:ln/>
        </p:spPr>
      </p:sp>
      <p:sp>
        <p:nvSpPr>
          <p:cNvPr id="10598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160D06B-2CD9-4EDA-8655-B863F51BD497}" type="slidenum">
              <a:rPr lang="en-US" altLang="en-US"/>
              <a:pPr/>
              <a:t>188</a:t>
            </a:fld>
            <a:endParaRPr lang="en-US" altLang="en-US"/>
          </a:p>
        </p:txBody>
      </p:sp>
      <p:sp>
        <p:nvSpPr>
          <p:cNvPr id="1061890" name="Rectangle 2"/>
          <p:cNvSpPr>
            <a:spLocks noChangeArrowheads="1" noTextEdit="1"/>
          </p:cNvSpPr>
          <p:nvPr>
            <p:ph type="sldImg"/>
          </p:nvPr>
        </p:nvSpPr>
        <p:spPr>
          <a:ln/>
        </p:spPr>
      </p:sp>
      <p:sp>
        <p:nvSpPr>
          <p:cNvPr id="10618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9E35B95-2B33-4DDE-A053-032E80DC0881}" type="slidenum">
              <a:rPr lang="en-US" altLang="en-US"/>
              <a:pPr/>
              <a:t>189</a:t>
            </a:fld>
            <a:endParaRPr lang="en-US" altLang="en-US"/>
          </a:p>
        </p:txBody>
      </p:sp>
      <p:sp>
        <p:nvSpPr>
          <p:cNvPr id="1063938" name="Rectangle 2"/>
          <p:cNvSpPr>
            <a:spLocks noChangeArrowheads="1" noTextEdit="1"/>
          </p:cNvSpPr>
          <p:nvPr>
            <p:ph type="sldImg"/>
          </p:nvPr>
        </p:nvSpPr>
        <p:spPr>
          <a:ln/>
        </p:spPr>
      </p:sp>
      <p:sp>
        <p:nvSpPr>
          <p:cNvPr id="10639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D783D99-EAA3-4F4A-B7F7-A1D0486EFF2C}" type="slidenum">
              <a:rPr lang="en-US" altLang="en-US"/>
              <a:pPr/>
              <a:t>190</a:t>
            </a:fld>
            <a:endParaRPr lang="en-US" altLang="en-US"/>
          </a:p>
        </p:txBody>
      </p:sp>
      <p:sp>
        <p:nvSpPr>
          <p:cNvPr id="354306" name="Rectangle 2"/>
          <p:cNvSpPr>
            <a:spLocks noChangeArrowheads="1" noTextEdit="1"/>
          </p:cNvSpPr>
          <p:nvPr>
            <p:ph type="sldImg"/>
          </p:nvPr>
        </p:nvSpPr>
        <p:spPr>
          <a:ln/>
        </p:spPr>
      </p:sp>
      <p:sp>
        <p:nvSpPr>
          <p:cNvPr id="3543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05DE968-FFEF-4AD2-A4B0-A5E0269D7997}" type="slidenum">
              <a:rPr lang="en-US" altLang="en-US"/>
              <a:pPr/>
              <a:t>191</a:t>
            </a:fld>
            <a:endParaRPr lang="en-US" altLang="en-US"/>
          </a:p>
        </p:txBody>
      </p:sp>
      <p:sp>
        <p:nvSpPr>
          <p:cNvPr id="356354" name="Rectangle 2"/>
          <p:cNvSpPr>
            <a:spLocks noChangeArrowheads="1" noTextEdit="1"/>
          </p:cNvSpPr>
          <p:nvPr>
            <p:ph type="sldImg"/>
          </p:nvPr>
        </p:nvSpPr>
        <p:spPr>
          <a:ln/>
        </p:spPr>
      </p:sp>
      <p:sp>
        <p:nvSpPr>
          <p:cNvPr id="3563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9A553D-3F39-4C19-9032-78509F708C55}" type="slidenum">
              <a:rPr lang="en-US" altLang="en-US"/>
              <a:pPr/>
              <a:t>192</a:t>
            </a:fld>
            <a:endParaRPr lang="en-US" altLang="en-US"/>
          </a:p>
        </p:txBody>
      </p:sp>
      <p:sp>
        <p:nvSpPr>
          <p:cNvPr id="358402" name="Rectangle 2"/>
          <p:cNvSpPr>
            <a:spLocks noChangeArrowheads="1" noTextEdit="1"/>
          </p:cNvSpPr>
          <p:nvPr>
            <p:ph type="sldImg"/>
          </p:nvPr>
        </p:nvSpPr>
        <p:spPr>
          <a:ln/>
        </p:spPr>
      </p:sp>
      <p:sp>
        <p:nvSpPr>
          <p:cNvPr id="3584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B596A8-2A07-4B2E-B61F-80B48D157FBE}" type="slidenum">
              <a:rPr lang="en-US" altLang="en-US"/>
              <a:pPr/>
              <a:t>193</a:t>
            </a:fld>
            <a:endParaRPr lang="en-US" altLang="en-US"/>
          </a:p>
        </p:txBody>
      </p:sp>
      <p:sp>
        <p:nvSpPr>
          <p:cNvPr id="1065986" name="Rectangle 2"/>
          <p:cNvSpPr>
            <a:spLocks noChangeArrowheads="1" noTextEdit="1"/>
          </p:cNvSpPr>
          <p:nvPr>
            <p:ph type="sldImg"/>
          </p:nvPr>
        </p:nvSpPr>
        <p:spPr>
          <a:ln/>
        </p:spPr>
      </p:sp>
      <p:sp>
        <p:nvSpPr>
          <p:cNvPr id="10659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5EC0C9F-E6A8-4486-B96E-2B630D2FD37B}" type="slidenum">
              <a:rPr lang="en-US" altLang="en-US"/>
              <a:pPr/>
              <a:t>194</a:t>
            </a:fld>
            <a:endParaRPr lang="en-US" altLang="en-US"/>
          </a:p>
        </p:txBody>
      </p:sp>
      <p:sp>
        <p:nvSpPr>
          <p:cNvPr id="1068034" name="Rectangle 2"/>
          <p:cNvSpPr>
            <a:spLocks noChangeArrowheads="1" noTextEdit="1"/>
          </p:cNvSpPr>
          <p:nvPr>
            <p:ph type="sldImg"/>
          </p:nvPr>
        </p:nvSpPr>
        <p:spPr>
          <a:ln/>
        </p:spPr>
      </p:sp>
      <p:sp>
        <p:nvSpPr>
          <p:cNvPr id="10680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3BA2B1D-FC14-4FD4-9B62-A2B9673549DD}" type="slidenum">
              <a:rPr lang="en-US" altLang="en-US"/>
              <a:pPr/>
              <a:t>24</a:t>
            </a:fld>
            <a:endParaRPr lang="en-US" altLang="en-US"/>
          </a:p>
        </p:txBody>
      </p:sp>
      <p:sp>
        <p:nvSpPr>
          <p:cNvPr id="416770" name="Rectangle 2"/>
          <p:cNvSpPr>
            <a:spLocks noChangeArrowheads="1" noTextEdit="1"/>
          </p:cNvSpPr>
          <p:nvPr>
            <p:ph type="sldImg"/>
          </p:nvPr>
        </p:nvSpPr>
        <p:spPr>
          <a:xfrm>
            <a:off x="1258888" y="720725"/>
            <a:ext cx="4800600" cy="3600450"/>
          </a:xfrm>
          <a:ln/>
        </p:spPr>
      </p:sp>
      <p:sp>
        <p:nvSpPr>
          <p:cNvPr id="4167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71A7B44-4BA2-494D-B697-1BF456241CC9}" type="slidenum">
              <a:rPr lang="en-US" altLang="en-US"/>
              <a:pPr/>
              <a:t>195</a:t>
            </a:fld>
            <a:endParaRPr lang="en-US" altLang="en-US"/>
          </a:p>
        </p:txBody>
      </p:sp>
      <p:sp>
        <p:nvSpPr>
          <p:cNvPr id="1070082" name="Rectangle 2"/>
          <p:cNvSpPr>
            <a:spLocks noChangeArrowheads="1" noTextEdit="1"/>
          </p:cNvSpPr>
          <p:nvPr>
            <p:ph type="sldImg"/>
          </p:nvPr>
        </p:nvSpPr>
        <p:spPr>
          <a:ln/>
        </p:spPr>
      </p:sp>
      <p:sp>
        <p:nvSpPr>
          <p:cNvPr id="10700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3BEA71C-D056-4E92-ACF6-BAEE73C1D1DF}" type="slidenum">
              <a:rPr lang="en-US" altLang="en-US"/>
              <a:pPr/>
              <a:t>196</a:t>
            </a:fld>
            <a:endParaRPr lang="en-US" altLang="en-US"/>
          </a:p>
        </p:txBody>
      </p:sp>
      <p:sp>
        <p:nvSpPr>
          <p:cNvPr id="360450" name="Rectangle 2"/>
          <p:cNvSpPr>
            <a:spLocks noChangeArrowheads="1" noTextEdit="1"/>
          </p:cNvSpPr>
          <p:nvPr>
            <p:ph type="sldImg"/>
          </p:nvPr>
        </p:nvSpPr>
        <p:spPr>
          <a:ln/>
        </p:spPr>
      </p:sp>
      <p:sp>
        <p:nvSpPr>
          <p:cNvPr id="3604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5570065-6C8D-4AB7-BECA-B81376BB7C97}" type="slidenum">
              <a:rPr lang="en-US" altLang="en-US"/>
              <a:pPr/>
              <a:t>197</a:t>
            </a:fld>
            <a:endParaRPr lang="en-US" altLang="en-US"/>
          </a:p>
        </p:txBody>
      </p:sp>
      <p:sp>
        <p:nvSpPr>
          <p:cNvPr id="362498" name="Rectangle 2"/>
          <p:cNvSpPr>
            <a:spLocks noChangeArrowheads="1" noTextEdit="1"/>
          </p:cNvSpPr>
          <p:nvPr>
            <p:ph type="sldImg"/>
          </p:nvPr>
        </p:nvSpPr>
        <p:spPr>
          <a:ln/>
        </p:spPr>
      </p:sp>
      <p:sp>
        <p:nvSpPr>
          <p:cNvPr id="3624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DA33FF8-7724-431E-862C-A5EB0F292CC7}" type="slidenum">
              <a:rPr lang="en-US" altLang="en-US"/>
              <a:pPr/>
              <a:t>198</a:t>
            </a:fld>
            <a:endParaRPr lang="en-US" altLang="en-US"/>
          </a:p>
        </p:txBody>
      </p:sp>
      <p:sp>
        <p:nvSpPr>
          <p:cNvPr id="1072130" name="Rectangle 2"/>
          <p:cNvSpPr>
            <a:spLocks noChangeArrowheads="1" noTextEdit="1"/>
          </p:cNvSpPr>
          <p:nvPr>
            <p:ph type="sldImg"/>
          </p:nvPr>
        </p:nvSpPr>
        <p:spPr>
          <a:ln/>
        </p:spPr>
      </p:sp>
      <p:sp>
        <p:nvSpPr>
          <p:cNvPr id="10721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8D8EC97-3E3D-4EDF-8C94-97E0194E0F82}" type="slidenum">
              <a:rPr lang="en-US" altLang="en-US"/>
              <a:pPr/>
              <a:t>199</a:t>
            </a:fld>
            <a:endParaRPr lang="en-US" altLang="en-US"/>
          </a:p>
        </p:txBody>
      </p:sp>
      <p:sp>
        <p:nvSpPr>
          <p:cNvPr id="1074178" name="Rectangle 2"/>
          <p:cNvSpPr>
            <a:spLocks noChangeArrowheads="1" noTextEdit="1"/>
          </p:cNvSpPr>
          <p:nvPr>
            <p:ph type="sldImg"/>
          </p:nvPr>
        </p:nvSpPr>
        <p:spPr>
          <a:ln/>
        </p:spPr>
      </p:sp>
      <p:sp>
        <p:nvSpPr>
          <p:cNvPr id="10741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D429BB4-9D69-47C3-9A96-9623B93A4487}" type="slidenum">
              <a:rPr lang="en-US" altLang="en-US"/>
              <a:pPr/>
              <a:t>200</a:t>
            </a:fld>
            <a:endParaRPr lang="en-US" altLang="en-US"/>
          </a:p>
        </p:txBody>
      </p:sp>
      <p:sp>
        <p:nvSpPr>
          <p:cNvPr id="1076226" name="Rectangle 2"/>
          <p:cNvSpPr>
            <a:spLocks noChangeArrowheads="1" noTextEdit="1"/>
          </p:cNvSpPr>
          <p:nvPr>
            <p:ph type="sldImg"/>
          </p:nvPr>
        </p:nvSpPr>
        <p:spPr>
          <a:ln/>
        </p:spPr>
      </p:sp>
      <p:sp>
        <p:nvSpPr>
          <p:cNvPr id="10762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E71B929-B5F8-4AEF-BEB8-088D2B70A5B5}" type="slidenum">
              <a:rPr lang="en-US" altLang="en-US"/>
              <a:pPr/>
              <a:t>201</a:t>
            </a:fld>
            <a:endParaRPr lang="en-US" altLang="en-US"/>
          </a:p>
        </p:txBody>
      </p:sp>
      <p:sp>
        <p:nvSpPr>
          <p:cNvPr id="1078274" name="Rectangle 2"/>
          <p:cNvSpPr>
            <a:spLocks noChangeArrowheads="1" noTextEdit="1"/>
          </p:cNvSpPr>
          <p:nvPr>
            <p:ph type="sldImg"/>
          </p:nvPr>
        </p:nvSpPr>
        <p:spPr>
          <a:ln/>
        </p:spPr>
      </p:sp>
      <p:sp>
        <p:nvSpPr>
          <p:cNvPr id="10782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27D0EAA-66E2-4A08-9A72-C07CAF33B020}" type="slidenum">
              <a:rPr lang="en-US" altLang="en-US"/>
              <a:pPr/>
              <a:t>202</a:t>
            </a:fld>
            <a:endParaRPr lang="en-US" altLang="en-US"/>
          </a:p>
        </p:txBody>
      </p:sp>
      <p:sp>
        <p:nvSpPr>
          <p:cNvPr id="1080322" name="Rectangle 2"/>
          <p:cNvSpPr>
            <a:spLocks noChangeArrowheads="1" noTextEdit="1"/>
          </p:cNvSpPr>
          <p:nvPr>
            <p:ph type="sldImg"/>
          </p:nvPr>
        </p:nvSpPr>
        <p:spPr>
          <a:ln/>
        </p:spPr>
      </p:sp>
      <p:sp>
        <p:nvSpPr>
          <p:cNvPr id="10803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5617711-C20D-4E98-B0E5-5BB29BB292CD}" type="slidenum">
              <a:rPr lang="en-US" altLang="en-US"/>
              <a:pPr/>
              <a:t>203</a:t>
            </a:fld>
            <a:endParaRPr lang="en-US" altLang="en-US"/>
          </a:p>
        </p:txBody>
      </p:sp>
      <p:sp>
        <p:nvSpPr>
          <p:cNvPr id="366594" name="Rectangle 2"/>
          <p:cNvSpPr>
            <a:spLocks noChangeArrowheads="1" noTextEdit="1"/>
          </p:cNvSpPr>
          <p:nvPr>
            <p:ph type="sldImg"/>
          </p:nvPr>
        </p:nvSpPr>
        <p:spPr>
          <a:ln/>
        </p:spPr>
      </p:sp>
      <p:sp>
        <p:nvSpPr>
          <p:cNvPr id="366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BF6E80B-9CC0-4940-B02F-3301B911C59A}" type="slidenum">
              <a:rPr lang="en-US" altLang="en-US"/>
              <a:pPr/>
              <a:t>204</a:t>
            </a:fld>
            <a:endParaRPr lang="en-US" altLang="en-US"/>
          </a:p>
        </p:txBody>
      </p:sp>
      <p:sp>
        <p:nvSpPr>
          <p:cNvPr id="1082370" name="Rectangle 2"/>
          <p:cNvSpPr>
            <a:spLocks noChangeArrowheads="1" noTextEdit="1"/>
          </p:cNvSpPr>
          <p:nvPr>
            <p:ph type="sldImg"/>
          </p:nvPr>
        </p:nvSpPr>
        <p:spPr>
          <a:ln/>
        </p:spPr>
      </p:sp>
      <p:sp>
        <p:nvSpPr>
          <p:cNvPr id="10823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0748FD7-6B5C-406C-999C-6117B3ECFFE9}" type="slidenum">
              <a:rPr lang="en-US" altLang="en-US"/>
              <a:pPr/>
              <a:t>7</a:t>
            </a:fld>
            <a:endParaRPr lang="en-US" altLang="en-US"/>
          </a:p>
        </p:txBody>
      </p:sp>
      <p:sp>
        <p:nvSpPr>
          <p:cNvPr id="381954" name="Rectangle 2"/>
          <p:cNvSpPr>
            <a:spLocks noChangeArrowheads="1" noTextEdit="1"/>
          </p:cNvSpPr>
          <p:nvPr>
            <p:ph type="sldImg"/>
          </p:nvPr>
        </p:nvSpPr>
        <p:spPr>
          <a:xfrm>
            <a:off x="1258888" y="720725"/>
            <a:ext cx="4800600" cy="3600450"/>
          </a:xfrm>
          <a:ln/>
        </p:spPr>
      </p:sp>
      <p:sp>
        <p:nvSpPr>
          <p:cNvPr id="3819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56C66D0-0821-4F6F-A834-F98EDDBAED62}" type="slidenum">
              <a:rPr lang="en-US" altLang="en-US"/>
              <a:pPr/>
              <a:t>25</a:t>
            </a:fld>
            <a:endParaRPr lang="en-US" altLang="en-US"/>
          </a:p>
        </p:txBody>
      </p:sp>
      <p:sp>
        <p:nvSpPr>
          <p:cNvPr id="418818" name="Rectangle 2"/>
          <p:cNvSpPr>
            <a:spLocks noChangeArrowheads="1" noTextEdit="1"/>
          </p:cNvSpPr>
          <p:nvPr>
            <p:ph type="sldImg"/>
          </p:nvPr>
        </p:nvSpPr>
        <p:spPr>
          <a:xfrm>
            <a:off x="1258888" y="720725"/>
            <a:ext cx="4800600" cy="3600450"/>
          </a:xfrm>
          <a:ln/>
        </p:spPr>
      </p:sp>
      <p:sp>
        <p:nvSpPr>
          <p:cNvPr id="4188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8AF10EB-D095-4AF7-B484-36B94F40863B}" type="slidenum">
              <a:rPr lang="en-US" altLang="en-US"/>
              <a:pPr/>
              <a:t>205</a:t>
            </a:fld>
            <a:endParaRPr lang="en-US" altLang="en-US"/>
          </a:p>
        </p:txBody>
      </p:sp>
      <p:sp>
        <p:nvSpPr>
          <p:cNvPr id="1084418" name="Rectangle 2"/>
          <p:cNvSpPr>
            <a:spLocks noChangeArrowheads="1" noTextEdit="1"/>
          </p:cNvSpPr>
          <p:nvPr>
            <p:ph type="sldImg"/>
          </p:nvPr>
        </p:nvSpPr>
        <p:spPr>
          <a:ln/>
        </p:spPr>
      </p:sp>
      <p:sp>
        <p:nvSpPr>
          <p:cNvPr id="10844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10C1E4-AC95-44D3-8870-25FE5956E61C}" type="slidenum">
              <a:rPr lang="en-US" altLang="en-US"/>
              <a:pPr/>
              <a:t>206</a:t>
            </a:fld>
            <a:endParaRPr lang="en-US" altLang="en-US"/>
          </a:p>
        </p:txBody>
      </p:sp>
      <p:sp>
        <p:nvSpPr>
          <p:cNvPr id="1086466" name="Rectangle 2"/>
          <p:cNvSpPr>
            <a:spLocks noChangeArrowheads="1" noTextEdit="1"/>
          </p:cNvSpPr>
          <p:nvPr>
            <p:ph type="sldImg"/>
          </p:nvPr>
        </p:nvSpPr>
        <p:spPr>
          <a:ln/>
        </p:spPr>
      </p:sp>
      <p:sp>
        <p:nvSpPr>
          <p:cNvPr id="10864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F5AED99-A2CF-4166-B022-FB617DDD3F68}" type="slidenum">
              <a:rPr lang="en-US" altLang="en-US"/>
              <a:pPr/>
              <a:t>207</a:t>
            </a:fld>
            <a:endParaRPr lang="en-US" altLang="en-US"/>
          </a:p>
        </p:txBody>
      </p:sp>
      <p:sp>
        <p:nvSpPr>
          <p:cNvPr id="368642" name="Rectangle 2"/>
          <p:cNvSpPr>
            <a:spLocks noChangeArrowheads="1" noTextEdit="1"/>
          </p:cNvSpPr>
          <p:nvPr>
            <p:ph type="sldImg"/>
          </p:nvPr>
        </p:nvSpPr>
        <p:spPr>
          <a:ln/>
        </p:spPr>
      </p:sp>
      <p:sp>
        <p:nvSpPr>
          <p:cNvPr id="368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138BBFD-7EC6-48D3-9276-77C8458E37F5}" type="slidenum">
              <a:rPr lang="en-US" altLang="en-US"/>
              <a:pPr/>
              <a:t>208</a:t>
            </a:fld>
            <a:endParaRPr lang="en-US" altLang="en-US"/>
          </a:p>
        </p:txBody>
      </p:sp>
      <p:sp>
        <p:nvSpPr>
          <p:cNvPr id="1088514" name="Rectangle 2"/>
          <p:cNvSpPr>
            <a:spLocks noChangeArrowheads="1" noTextEdit="1"/>
          </p:cNvSpPr>
          <p:nvPr>
            <p:ph type="sldImg"/>
          </p:nvPr>
        </p:nvSpPr>
        <p:spPr>
          <a:ln/>
        </p:spPr>
      </p:sp>
      <p:sp>
        <p:nvSpPr>
          <p:cNvPr id="10885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C4BC3E1-D9FF-414D-AE3D-D4711FD4F83E}" type="slidenum">
              <a:rPr lang="en-US" altLang="en-US"/>
              <a:pPr/>
              <a:t>209</a:t>
            </a:fld>
            <a:endParaRPr lang="en-US" altLang="en-US"/>
          </a:p>
        </p:txBody>
      </p:sp>
      <p:sp>
        <p:nvSpPr>
          <p:cNvPr id="1090562" name="Rectangle 2"/>
          <p:cNvSpPr>
            <a:spLocks noChangeArrowheads="1" noTextEdit="1"/>
          </p:cNvSpPr>
          <p:nvPr>
            <p:ph type="sldImg"/>
          </p:nvPr>
        </p:nvSpPr>
        <p:spPr>
          <a:ln/>
        </p:spPr>
      </p:sp>
      <p:sp>
        <p:nvSpPr>
          <p:cNvPr id="10905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B07FA8A-FDAE-4E79-8F5A-0B56C56DB91B}" type="slidenum">
              <a:rPr lang="en-US" altLang="en-US"/>
              <a:pPr/>
              <a:t>210</a:t>
            </a:fld>
            <a:endParaRPr lang="en-US" altLang="en-US"/>
          </a:p>
        </p:txBody>
      </p:sp>
      <p:sp>
        <p:nvSpPr>
          <p:cNvPr id="1092610" name="Rectangle 2"/>
          <p:cNvSpPr>
            <a:spLocks noChangeArrowheads="1" noTextEdit="1"/>
          </p:cNvSpPr>
          <p:nvPr>
            <p:ph type="sldImg"/>
          </p:nvPr>
        </p:nvSpPr>
        <p:spPr>
          <a:ln/>
        </p:spPr>
      </p:sp>
      <p:sp>
        <p:nvSpPr>
          <p:cNvPr id="10926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1CAE97-ECD1-4B8F-B3B4-72FC0DB921EC}" type="slidenum">
              <a:rPr lang="en-US" altLang="en-US"/>
              <a:pPr/>
              <a:t>211</a:t>
            </a:fld>
            <a:endParaRPr lang="en-US" altLang="en-US"/>
          </a:p>
        </p:txBody>
      </p:sp>
      <p:sp>
        <p:nvSpPr>
          <p:cNvPr id="1094658" name="Rectangle 2"/>
          <p:cNvSpPr>
            <a:spLocks noChangeArrowheads="1" noTextEdit="1"/>
          </p:cNvSpPr>
          <p:nvPr>
            <p:ph type="sldImg"/>
          </p:nvPr>
        </p:nvSpPr>
        <p:spPr>
          <a:ln/>
        </p:spPr>
      </p:sp>
      <p:sp>
        <p:nvSpPr>
          <p:cNvPr id="10946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53E779C-FEDD-418D-BB7A-2D6E288DFF0A}" type="slidenum">
              <a:rPr lang="en-US" altLang="en-US"/>
              <a:pPr/>
              <a:t>212</a:t>
            </a:fld>
            <a:endParaRPr lang="en-US" altLang="en-US"/>
          </a:p>
        </p:txBody>
      </p:sp>
      <p:sp>
        <p:nvSpPr>
          <p:cNvPr id="1096706" name="Rectangle 2"/>
          <p:cNvSpPr>
            <a:spLocks noChangeArrowheads="1" noTextEdit="1"/>
          </p:cNvSpPr>
          <p:nvPr>
            <p:ph type="sldImg"/>
          </p:nvPr>
        </p:nvSpPr>
        <p:spPr>
          <a:ln/>
        </p:spPr>
      </p:sp>
      <p:sp>
        <p:nvSpPr>
          <p:cNvPr id="1096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1A1E94C-1217-477F-9C85-DEDDDCBD29B7}" type="slidenum">
              <a:rPr lang="en-US" altLang="en-US"/>
              <a:pPr/>
              <a:t>213</a:t>
            </a:fld>
            <a:endParaRPr lang="en-US" altLang="en-US"/>
          </a:p>
        </p:txBody>
      </p:sp>
      <p:sp>
        <p:nvSpPr>
          <p:cNvPr id="1098754" name="Rectangle 2"/>
          <p:cNvSpPr>
            <a:spLocks noChangeArrowheads="1" noTextEdit="1"/>
          </p:cNvSpPr>
          <p:nvPr>
            <p:ph type="sldImg"/>
          </p:nvPr>
        </p:nvSpPr>
        <p:spPr>
          <a:ln/>
        </p:spPr>
      </p:sp>
      <p:sp>
        <p:nvSpPr>
          <p:cNvPr id="1098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57FA7EA-AE20-4D09-BE53-4D5EB617839A}" type="slidenum">
              <a:rPr lang="en-US" altLang="en-US"/>
              <a:pPr/>
              <a:t>214</a:t>
            </a:fld>
            <a:endParaRPr lang="en-US" altLang="en-US"/>
          </a:p>
        </p:txBody>
      </p:sp>
      <p:sp>
        <p:nvSpPr>
          <p:cNvPr id="370690" name="Rectangle 2"/>
          <p:cNvSpPr>
            <a:spLocks noChangeArrowheads="1" noTextEdit="1"/>
          </p:cNvSpPr>
          <p:nvPr>
            <p:ph type="sldImg"/>
          </p:nvPr>
        </p:nvSpPr>
        <p:spPr>
          <a:ln/>
        </p:spPr>
      </p:sp>
      <p:sp>
        <p:nvSpPr>
          <p:cNvPr id="3706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2C79981-24B7-425D-8A9D-02FF9F44437D}" type="slidenum">
              <a:rPr lang="en-US" altLang="en-US"/>
              <a:pPr/>
              <a:t>26</a:t>
            </a:fld>
            <a:endParaRPr lang="en-US" altLang="en-US"/>
          </a:p>
        </p:txBody>
      </p:sp>
      <p:sp>
        <p:nvSpPr>
          <p:cNvPr id="420866" name="Rectangle 2"/>
          <p:cNvSpPr>
            <a:spLocks noChangeArrowheads="1" noTextEdit="1"/>
          </p:cNvSpPr>
          <p:nvPr>
            <p:ph type="sldImg"/>
          </p:nvPr>
        </p:nvSpPr>
        <p:spPr>
          <a:xfrm>
            <a:off x="1258888" y="720725"/>
            <a:ext cx="4800600" cy="3600450"/>
          </a:xfrm>
          <a:ln/>
        </p:spPr>
      </p:sp>
      <p:sp>
        <p:nvSpPr>
          <p:cNvPr id="4208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F780CD-5294-4B94-AB00-4D1D62F82F35}" type="slidenum">
              <a:rPr lang="en-US" altLang="en-US"/>
              <a:pPr/>
              <a:t>215</a:t>
            </a:fld>
            <a:endParaRPr lang="en-US" altLang="en-US"/>
          </a:p>
        </p:txBody>
      </p:sp>
      <p:sp>
        <p:nvSpPr>
          <p:cNvPr id="1100802" name="Rectangle 2"/>
          <p:cNvSpPr>
            <a:spLocks noChangeArrowheads="1" noTextEdit="1"/>
          </p:cNvSpPr>
          <p:nvPr>
            <p:ph type="sldImg"/>
          </p:nvPr>
        </p:nvSpPr>
        <p:spPr>
          <a:ln/>
        </p:spPr>
      </p:sp>
      <p:sp>
        <p:nvSpPr>
          <p:cNvPr id="1100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8C5B59-EC66-4602-B575-BE5FF6D01F6B}" type="slidenum">
              <a:rPr lang="en-US" altLang="en-US"/>
              <a:pPr/>
              <a:t>216</a:t>
            </a:fld>
            <a:endParaRPr lang="en-US" altLang="en-US"/>
          </a:p>
        </p:txBody>
      </p:sp>
      <p:sp>
        <p:nvSpPr>
          <p:cNvPr id="1102850" name="Rectangle 2"/>
          <p:cNvSpPr>
            <a:spLocks noChangeArrowheads="1" noTextEdit="1"/>
          </p:cNvSpPr>
          <p:nvPr>
            <p:ph type="sldImg"/>
          </p:nvPr>
        </p:nvSpPr>
        <p:spPr>
          <a:ln/>
        </p:spPr>
      </p:sp>
      <p:sp>
        <p:nvSpPr>
          <p:cNvPr id="1102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0821811-BC4D-44ED-926B-AC1FD83B83BF}" type="slidenum">
              <a:rPr lang="en-US" altLang="en-US"/>
              <a:pPr/>
              <a:t>217</a:t>
            </a:fld>
            <a:endParaRPr lang="en-US" altLang="en-US"/>
          </a:p>
        </p:txBody>
      </p:sp>
      <p:sp>
        <p:nvSpPr>
          <p:cNvPr id="1104898" name="Rectangle 2"/>
          <p:cNvSpPr>
            <a:spLocks noChangeArrowheads="1" noTextEdit="1"/>
          </p:cNvSpPr>
          <p:nvPr>
            <p:ph type="sldImg"/>
          </p:nvPr>
        </p:nvSpPr>
        <p:spPr>
          <a:ln/>
        </p:spPr>
      </p:sp>
      <p:sp>
        <p:nvSpPr>
          <p:cNvPr id="11048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B828CB0-2E84-40BA-AA0F-A6D5FD5CF2CA}" type="slidenum">
              <a:rPr lang="en-US" altLang="en-US"/>
              <a:pPr/>
              <a:t>218</a:t>
            </a:fld>
            <a:endParaRPr lang="en-US" altLang="en-US"/>
          </a:p>
        </p:txBody>
      </p:sp>
      <p:sp>
        <p:nvSpPr>
          <p:cNvPr id="1108994" name="Rectangle 2"/>
          <p:cNvSpPr>
            <a:spLocks noChangeArrowheads="1" noTextEdit="1"/>
          </p:cNvSpPr>
          <p:nvPr>
            <p:ph type="sldImg"/>
          </p:nvPr>
        </p:nvSpPr>
        <p:spPr>
          <a:ln/>
        </p:spPr>
      </p:sp>
      <p:sp>
        <p:nvSpPr>
          <p:cNvPr id="1108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57455AF-6D1F-42FA-B65E-F1D1B2E9700D}" type="slidenum">
              <a:rPr lang="en-US" altLang="en-US"/>
              <a:pPr/>
              <a:t>219</a:t>
            </a:fld>
            <a:endParaRPr lang="en-US" altLang="en-US"/>
          </a:p>
        </p:txBody>
      </p:sp>
      <p:sp>
        <p:nvSpPr>
          <p:cNvPr id="372738" name="Rectangle 2"/>
          <p:cNvSpPr>
            <a:spLocks noChangeArrowheads="1" noTextEdit="1"/>
          </p:cNvSpPr>
          <p:nvPr>
            <p:ph type="sldImg"/>
          </p:nvPr>
        </p:nvSpPr>
        <p:spPr>
          <a:ln/>
        </p:spPr>
      </p:sp>
      <p:sp>
        <p:nvSpPr>
          <p:cNvPr id="372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E5F222-80BD-4CEE-A1E6-C25D7ECDE5AF}" type="slidenum">
              <a:rPr lang="en-US" altLang="en-US"/>
              <a:pPr/>
              <a:t>220</a:t>
            </a:fld>
            <a:endParaRPr lang="en-US" altLang="en-US"/>
          </a:p>
        </p:txBody>
      </p:sp>
      <p:sp>
        <p:nvSpPr>
          <p:cNvPr id="1111042" name="Rectangle 2"/>
          <p:cNvSpPr>
            <a:spLocks noChangeArrowheads="1" noTextEdit="1"/>
          </p:cNvSpPr>
          <p:nvPr>
            <p:ph type="sldImg"/>
          </p:nvPr>
        </p:nvSpPr>
        <p:spPr>
          <a:ln/>
        </p:spPr>
      </p:sp>
      <p:sp>
        <p:nvSpPr>
          <p:cNvPr id="1111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DF89783-016C-4E01-B492-1C1215351C2B}" type="slidenum">
              <a:rPr lang="en-US" altLang="en-US"/>
              <a:pPr/>
              <a:t>221</a:t>
            </a:fld>
            <a:endParaRPr lang="en-US" altLang="en-US"/>
          </a:p>
        </p:txBody>
      </p:sp>
      <p:sp>
        <p:nvSpPr>
          <p:cNvPr id="1113090" name="Rectangle 2"/>
          <p:cNvSpPr>
            <a:spLocks noChangeArrowheads="1" noTextEdit="1"/>
          </p:cNvSpPr>
          <p:nvPr>
            <p:ph type="sldImg"/>
          </p:nvPr>
        </p:nvSpPr>
        <p:spPr>
          <a:ln/>
        </p:spPr>
      </p:sp>
      <p:sp>
        <p:nvSpPr>
          <p:cNvPr id="1113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FEAA7F-C133-4EA7-B454-9395E71281B2}" type="slidenum">
              <a:rPr lang="en-US" altLang="en-US"/>
              <a:pPr/>
              <a:t>27</a:t>
            </a:fld>
            <a:endParaRPr lang="en-US" altLang="en-US"/>
          </a:p>
        </p:txBody>
      </p:sp>
      <p:sp>
        <p:nvSpPr>
          <p:cNvPr id="422914" name="Rectangle 2"/>
          <p:cNvSpPr>
            <a:spLocks noChangeArrowheads="1" noTextEdit="1"/>
          </p:cNvSpPr>
          <p:nvPr>
            <p:ph type="sldImg"/>
          </p:nvPr>
        </p:nvSpPr>
        <p:spPr>
          <a:xfrm>
            <a:off x="1258888" y="720725"/>
            <a:ext cx="4800600" cy="3600450"/>
          </a:xfrm>
          <a:ln/>
        </p:spPr>
      </p:sp>
      <p:sp>
        <p:nvSpPr>
          <p:cNvPr id="4229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E586A8B-9068-4F90-8AF0-36F94A9B9037}" type="slidenum">
              <a:rPr lang="en-US" altLang="en-US"/>
              <a:pPr/>
              <a:t>28</a:t>
            </a:fld>
            <a:endParaRPr lang="en-US" altLang="en-US"/>
          </a:p>
        </p:txBody>
      </p:sp>
      <p:sp>
        <p:nvSpPr>
          <p:cNvPr id="424962" name="Rectangle 2"/>
          <p:cNvSpPr>
            <a:spLocks noChangeArrowheads="1" noTextEdit="1"/>
          </p:cNvSpPr>
          <p:nvPr>
            <p:ph type="sldImg"/>
          </p:nvPr>
        </p:nvSpPr>
        <p:spPr>
          <a:xfrm>
            <a:off x="1258888" y="720725"/>
            <a:ext cx="4800600" cy="3600450"/>
          </a:xfrm>
          <a:ln/>
        </p:spPr>
      </p:sp>
      <p:sp>
        <p:nvSpPr>
          <p:cNvPr id="4249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7F1180C-ABFE-44DE-AC1A-24D032CFA31C}" type="slidenum">
              <a:rPr lang="en-US" altLang="en-US"/>
              <a:pPr/>
              <a:t>29</a:t>
            </a:fld>
            <a:endParaRPr lang="en-US" altLang="en-US"/>
          </a:p>
        </p:txBody>
      </p:sp>
      <p:sp>
        <p:nvSpPr>
          <p:cNvPr id="427010" name="Rectangle 2"/>
          <p:cNvSpPr>
            <a:spLocks noChangeArrowheads="1" noTextEdit="1"/>
          </p:cNvSpPr>
          <p:nvPr>
            <p:ph type="sldImg"/>
          </p:nvPr>
        </p:nvSpPr>
        <p:spPr>
          <a:xfrm>
            <a:off x="1258888" y="720725"/>
            <a:ext cx="4800600" cy="3600450"/>
          </a:xfrm>
          <a:ln/>
        </p:spPr>
      </p:sp>
      <p:sp>
        <p:nvSpPr>
          <p:cNvPr id="4270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83AE29F-A154-4BD8-AAC2-9463E982BE24}" type="slidenum">
              <a:rPr lang="en-US" altLang="en-US"/>
              <a:pPr/>
              <a:t>30</a:t>
            </a:fld>
            <a:endParaRPr lang="en-US" altLang="en-US"/>
          </a:p>
        </p:txBody>
      </p:sp>
      <p:sp>
        <p:nvSpPr>
          <p:cNvPr id="429058" name="Rectangle 2"/>
          <p:cNvSpPr>
            <a:spLocks noChangeArrowheads="1" noTextEdit="1"/>
          </p:cNvSpPr>
          <p:nvPr>
            <p:ph type="sldImg"/>
          </p:nvPr>
        </p:nvSpPr>
        <p:spPr>
          <a:xfrm>
            <a:off x="1258888" y="720725"/>
            <a:ext cx="4800600" cy="3600450"/>
          </a:xfrm>
          <a:ln/>
        </p:spPr>
      </p:sp>
      <p:sp>
        <p:nvSpPr>
          <p:cNvPr id="4290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C33663-2FB4-4389-B5FF-9206064156B2}" type="slidenum">
              <a:rPr lang="en-US" altLang="en-US"/>
              <a:pPr/>
              <a:t>31</a:t>
            </a:fld>
            <a:endParaRPr lang="en-US" altLang="en-US"/>
          </a:p>
        </p:txBody>
      </p:sp>
      <p:sp>
        <p:nvSpPr>
          <p:cNvPr id="431106" name="Rectangle 2"/>
          <p:cNvSpPr>
            <a:spLocks noChangeArrowheads="1" noTextEdit="1"/>
          </p:cNvSpPr>
          <p:nvPr>
            <p:ph type="sldImg"/>
          </p:nvPr>
        </p:nvSpPr>
        <p:spPr>
          <a:xfrm>
            <a:off x="1258888" y="720725"/>
            <a:ext cx="4800600" cy="3600450"/>
          </a:xfrm>
          <a:ln/>
        </p:spPr>
      </p:sp>
      <p:sp>
        <p:nvSpPr>
          <p:cNvPr id="4311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A7458EC-9742-4FE2-B43F-875EA3CA5826}" type="slidenum">
              <a:rPr lang="en-US" altLang="en-US"/>
              <a:pPr/>
              <a:t>32</a:t>
            </a:fld>
            <a:endParaRPr lang="en-US" altLang="en-US"/>
          </a:p>
        </p:txBody>
      </p:sp>
      <p:sp>
        <p:nvSpPr>
          <p:cNvPr id="433154" name="Rectangle 2"/>
          <p:cNvSpPr>
            <a:spLocks noChangeArrowheads="1" noTextEdit="1"/>
          </p:cNvSpPr>
          <p:nvPr>
            <p:ph type="sldImg"/>
          </p:nvPr>
        </p:nvSpPr>
        <p:spPr>
          <a:xfrm>
            <a:off x="1258888" y="720725"/>
            <a:ext cx="4800600" cy="3600450"/>
          </a:xfrm>
          <a:ln/>
        </p:spPr>
      </p:sp>
      <p:sp>
        <p:nvSpPr>
          <p:cNvPr id="4331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14A66F7-9423-489C-A746-723785740651}" type="slidenum">
              <a:rPr lang="en-US" altLang="en-US"/>
              <a:pPr/>
              <a:t>33</a:t>
            </a:fld>
            <a:endParaRPr lang="en-US" altLang="en-US"/>
          </a:p>
        </p:txBody>
      </p:sp>
      <p:sp>
        <p:nvSpPr>
          <p:cNvPr id="435202" name="Rectangle 2"/>
          <p:cNvSpPr>
            <a:spLocks noChangeArrowheads="1" noTextEdit="1"/>
          </p:cNvSpPr>
          <p:nvPr>
            <p:ph type="sldImg"/>
          </p:nvPr>
        </p:nvSpPr>
        <p:spPr>
          <a:xfrm>
            <a:off x="1258888" y="720725"/>
            <a:ext cx="4800600" cy="3600450"/>
          </a:xfrm>
          <a:ln/>
        </p:spPr>
      </p:sp>
      <p:sp>
        <p:nvSpPr>
          <p:cNvPr id="4352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9252DDF-DDCC-4509-B652-534ABF56859E}" type="slidenum">
              <a:rPr lang="en-US" altLang="en-US"/>
              <a:pPr/>
              <a:t>34</a:t>
            </a:fld>
            <a:endParaRPr lang="en-US" altLang="en-US"/>
          </a:p>
        </p:txBody>
      </p:sp>
      <p:sp>
        <p:nvSpPr>
          <p:cNvPr id="455682" name="Rectangle 2"/>
          <p:cNvSpPr>
            <a:spLocks noChangeArrowheads="1" noTextEdit="1"/>
          </p:cNvSpPr>
          <p:nvPr>
            <p:ph type="sldImg"/>
          </p:nvPr>
        </p:nvSpPr>
        <p:spPr>
          <a:xfrm>
            <a:off x="1258888" y="720725"/>
            <a:ext cx="4800600" cy="3600450"/>
          </a:xfrm>
          <a:ln/>
        </p:spPr>
      </p:sp>
      <p:sp>
        <p:nvSpPr>
          <p:cNvPr id="4556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8EAEB87-663E-44CF-B76F-390C0A2AF276}" type="slidenum">
              <a:rPr lang="en-US" altLang="en-US"/>
              <a:pPr/>
              <a:t>8</a:t>
            </a:fld>
            <a:endParaRPr lang="en-US" altLang="en-US"/>
          </a:p>
        </p:txBody>
      </p:sp>
      <p:sp>
        <p:nvSpPr>
          <p:cNvPr id="384002" name="Rectangle 2"/>
          <p:cNvSpPr>
            <a:spLocks noChangeArrowheads="1" noTextEdit="1"/>
          </p:cNvSpPr>
          <p:nvPr>
            <p:ph type="sldImg"/>
          </p:nvPr>
        </p:nvSpPr>
        <p:spPr>
          <a:xfrm>
            <a:off x="1258888" y="720725"/>
            <a:ext cx="4800600" cy="3600450"/>
          </a:xfrm>
          <a:ln/>
        </p:spPr>
      </p:sp>
      <p:sp>
        <p:nvSpPr>
          <p:cNvPr id="3840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0655665-13BD-4A60-845B-467EBCF53BAF}" type="slidenum">
              <a:rPr lang="en-US" altLang="en-US"/>
              <a:pPr/>
              <a:t>35</a:t>
            </a:fld>
            <a:endParaRPr lang="en-US" altLang="en-US"/>
          </a:p>
        </p:txBody>
      </p:sp>
      <p:sp>
        <p:nvSpPr>
          <p:cNvPr id="437250" name="Rectangle 2"/>
          <p:cNvSpPr>
            <a:spLocks noChangeArrowheads="1" noTextEdit="1"/>
          </p:cNvSpPr>
          <p:nvPr>
            <p:ph type="sldImg"/>
          </p:nvPr>
        </p:nvSpPr>
        <p:spPr>
          <a:xfrm>
            <a:off x="1258888" y="720725"/>
            <a:ext cx="4800600" cy="3600450"/>
          </a:xfrm>
          <a:ln/>
        </p:spPr>
      </p:sp>
      <p:sp>
        <p:nvSpPr>
          <p:cNvPr id="4372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C4B34CB-97B6-4C46-B151-56D547DDDD99}" type="slidenum">
              <a:rPr lang="en-US" altLang="en-US"/>
              <a:pPr/>
              <a:t>36</a:t>
            </a:fld>
            <a:endParaRPr lang="en-US" altLang="en-US"/>
          </a:p>
        </p:txBody>
      </p:sp>
      <p:sp>
        <p:nvSpPr>
          <p:cNvPr id="439298" name="Rectangle 2"/>
          <p:cNvSpPr>
            <a:spLocks noChangeArrowheads="1" noTextEdit="1"/>
          </p:cNvSpPr>
          <p:nvPr>
            <p:ph type="sldImg"/>
          </p:nvPr>
        </p:nvSpPr>
        <p:spPr>
          <a:xfrm>
            <a:off x="1258888" y="720725"/>
            <a:ext cx="4800600" cy="3600450"/>
          </a:xfrm>
          <a:ln/>
        </p:spPr>
      </p:sp>
      <p:sp>
        <p:nvSpPr>
          <p:cNvPr id="4392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EB96EF9-636D-42BD-93ED-399146AEDEA2}" type="slidenum">
              <a:rPr lang="en-US" altLang="en-US"/>
              <a:pPr/>
              <a:t>37</a:t>
            </a:fld>
            <a:endParaRPr lang="en-US" altLang="en-US"/>
          </a:p>
        </p:txBody>
      </p:sp>
      <p:sp>
        <p:nvSpPr>
          <p:cNvPr id="441346" name="Rectangle 2"/>
          <p:cNvSpPr>
            <a:spLocks noChangeArrowheads="1" noTextEdit="1"/>
          </p:cNvSpPr>
          <p:nvPr>
            <p:ph type="sldImg"/>
          </p:nvPr>
        </p:nvSpPr>
        <p:spPr>
          <a:xfrm>
            <a:off x="1258888" y="720725"/>
            <a:ext cx="4800600" cy="3600450"/>
          </a:xfrm>
          <a:ln/>
        </p:spPr>
      </p:sp>
      <p:sp>
        <p:nvSpPr>
          <p:cNvPr id="4413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942F780-FAEC-4EBD-BADF-2B63C62285DB}" type="slidenum">
              <a:rPr lang="en-US" altLang="en-US"/>
              <a:pPr/>
              <a:t>38</a:t>
            </a:fld>
            <a:endParaRPr lang="en-US" altLang="en-US"/>
          </a:p>
        </p:txBody>
      </p:sp>
      <p:sp>
        <p:nvSpPr>
          <p:cNvPr id="443394" name="Rectangle 2"/>
          <p:cNvSpPr>
            <a:spLocks noChangeArrowheads="1" noTextEdit="1"/>
          </p:cNvSpPr>
          <p:nvPr>
            <p:ph type="sldImg"/>
          </p:nvPr>
        </p:nvSpPr>
        <p:spPr>
          <a:xfrm>
            <a:off x="1258888" y="720725"/>
            <a:ext cx="4800600" cy="3600450"/>
          </a:xfrm>
          <a:ln/>
        </p:spPr>
      </p:sp>
      <p:sp>
        <p:nvSpPr>
          <p:cNvPr id="4433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71DE540-7CEE-483B-A342-5289606430C3}" type="slidenum">
              <a:rPr lang="en-US" altLang="en-US"/>
              <a:pPr/>
              <a:t>39</a:t>
            </a:fld>
            <a:endParaRPr lang="en-US" altLang="en-US"/>
          </a:p>
        </p:txBody>
      </p:sp>
      <p:sp>
        <p:nvSpPr>
          <p:cNvPr id="445442" name="Rectangle 2"/>
          <p:cNvSpPr>
            <a:spLocks noChangeArrowheads="1" noTextEdit="1"/>
          </p:cNvSpPr>
          <p:nvPr>
            <p:ph type="sldImg"/>
          </p:nvPr>
        </p:nvSpPr>
        <p:spPr>
          <a:xfrm>
            <a:off x="1258888" y="720725"/>
            <a:ext cx="4800600" cy="3600450"/>
          </a:xfrm>
          <a:ln/>
        </p:spPr>
      </p:sp>
      <p:sp>
        <p:nvSpPr>
          <p:cNvPr id="4454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EB141E5-6DE7-47B1-A6AD-D0FDE7E1DC07}" type="slidenum">
              <a:rPr lang="en-US" altLang="en-US"/>
              <a:pPr/>
              <a:t>40</a:t>
            </a:fld>
            <a:endParaRPr lang="en-US" altLang="en-US"/>
          </a:p>
        </p:txBody>
      </p:sp>
      <p:sp>
        <p:nvSpPr>
          <p:cNvPr id="447490" name="Rectangle 2"/>
          <p:cNvSpPr>
            <a:spLocks noChangeArrowheads="1" noTextEdit="1"/>
          </p:cNvSpPr>
          <p:nvPr>
            <p:ph type="sldImg"/>
          </p:nvPr>
        </p:nvSpPr>
        <p:spPr>
          <a:xfrm>
            <a:off x="1258888" y="720725"/>
            <a:ext cx="4800600" cy="3600450"/>
          </a:xfrm>
          <a:ln/>
        </p:spPr>
      </p:sp>
      <p:sp>
        <p:nvSpPr>
          <p:cNvPr id="4474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2346536-E05B-43C2-969C-4E82D5EF6FF5}" type="slidenum">
              <a:rPr lang="en-US" altLang="en-US"/>
              <a:pPr/>
              <a:t>41</a:t>
            </a:fld>
            <a:endParaRPr lang="en-US" altLang="en-US"/>
          </a:p>
        </p:txBody>
      </p:sp>
      <p:sp>
        <p:nvSpPr>
          <p:cNvPr id="449538" name="Rectangle 2"/>
          <p:cNvSpPr>
            <a:spLocks noChangeArrowheads="1" noTextEdit="1"/>
          </p:cNvSpPr>
          <p:nvPr>
            <p:ph type="sldImg"/>
          </p:nvPr>
        </p:nvSpPr>
        <p:spPr>
          <a:xfrm>
            <a:off x="1258888" y="720725"/>
            <a:ext cx="4800600" cy="3600450"/>
          </a:xfrm>
          <a:ln/>
        </p:spPr>
      </p:sp>
      <p:sp>
        <p:nvSpPr>
          <p:cNvPr id="4495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C2595DF-97B7-4EA3-B019-9BBACD7EA6EB}" type="slidenum">
              <a:rPr lang="en-US" altLang="en-US"/>
              <a:pPr/>
              <a:t>42</a:t>
            </a:fld>
            <a:endParaRPr lang="en-US" altLang="en-US"/>
          </a:p>
        </p:txBody>
      </p:sp>
      <p:sp>
        <p:nvSpPr>
          <p:cNvPr id="451586" name="Rectangle 2"/>
          <p:cNvSpPr>
            <a:spLocks noChangeArrowheads="1" noTextEdit="1"/>
          </p:cNvSpPr>
          <p:nvPr>
            <p:ph type="sldImg"/>
          </p:nvPr>
        </p:nvSpPr>
        <p:spPr>
          <a:xfrm>
            <a:off x="1258888" y="720725"/>
            <a:ext cx="4800600" cy="3600450"/>
          </a:xfrm>
          <a:ln/>
        </p:spPr>
      </p:sp>
      <p:sp>
        <p:nvSpPr>
          <p:cNvPr id="4515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15B13A-6901-4C5F-848B-965B4A12715A}" type="slidenum">
              <a:rPr lang="en-US" altLang="en-US"/>
              <a:pPr/>
              <a:t>43</a:t>
            </a:fld>
            <a:endParaRPr lang="en-US" altLang="en-US"/>
          </a:p>
        </p:txBody>
      </p:sp>
      <p:sp>
        <p:nvSpPr>
          <p:cNvPr id="453634" name="Rectangle 2"/>
          <p:cNvSpPr>
            <a:spLocks noChangeArrowheads="1" noTextEdit="1"/>
          </p:cNvSpPr>
          <p:nvPr>
            <p:ph type="sldImg"/>
          </p:nvPr>
        </p:nvSpPr>
        <p:spPr>
          <a:xfrm>
            <a:off x="1258888" y="720725"/>
            <a:ext cx="4800600" cy="3600450"/>
          </a:xfrm>
          <a:ln/>
        </p:spPr>
      </p:sp>
      <p:sp>
        <p:nvSpPr>
          <p:cNvPr id="4536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59003B7-7AB0-45FA-B582-DEB64AAF0E34}" type="slidenum">
              <a:rPr lang="en-US" altLang="en-US"/>
              <a:pPr/>
              <a:t>44</a:t>
            </a:fld>
            <a:endParaRPr lang="en-US" altLang="en-US"/>
          </a:p>
        </p:txBody>
      </p:sp>
      <p:sp>
        <p:nvSpPr>
          <p:cNvPr id="268290" name="Rectangle 2"/>
          <p:cNvSpPr>
            <a:spLocks noChangeArrowheads="1" noTextEdit="1"/>
          </p:cNvSpPr>
          <p:nvPr>
            <p:ph type="sldImg"/>
          </p:nvPr>
        </p:nvSpPr>
        <p:spPr>
          <a:ln/>
        </p:spPr>
      </p:sp>
      <p:sp>
        <p:nvSpPr>
          <p:cNvPr id="268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5422F76-C7CA-46BC-B3BD-EDFDF5B9ADFB}" type="slidenum">
              <a:rPr lang="en-US" altLang="en-US"/>
              <a:pPr/>
              <a:t>9</a:t>
            </a:fld>
            <a:endParaRPr lang="en-US" altLang="en-US"/>
          </a:p>
        </p:txBody>
      </p:sp>
      <p:sp>
        <p:nvSpPr>
          <p:cNvPr id="386050" name="Rectangle 2"/>
          <p:cNvSpPr>
            <a:spLocks noChangeArrowheads="1" noTextEdit="1"/>
          </p:cNvSpPr>
          <p:nvPr>
            <p:ph type="sldImg"/>
          </p:nvPr>
        </p:nvSpPr>
        <p:spPr>
          <a:xfrm>
            <a:off x="1258888" y="720725"/>
            <a:ext cx="4800600" cy="3600450"/>
          </a:xfrm>
          <a:ln/>
        </p:spPr>
      </p:sp>
      <p:sp>
        <p:nvSpPr>
          <p:cNvPr id="3860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D680A6C-7A84-4829-B361-D1D87A1050C3}" type="slidenum">
              <a:rPr lang="en-US" altLang="en-US"/>
              <a:pPr/>
              <a:t>45</a:t>
            </a:fld>
            <a:endParaRPr lang="en-US" altLang="en-US"/>
          </a:p>
        </p:txBody>
      </p:sp>
      <p:sp>
        <p:nvSpPr>
          <p:cNvPr id="457730" name="Rectangle 2"/>
          <p:cNvSpPr>
            <a:spLocks noChangeArrowheads="1" noTextEdit="1"/>
          </p:cNvSpPr>
          <p:nvPr>
            <p:ph type="sldImg"/>
          </p:nvPr>
        </p:nvSpPr>
        <p:spPr>
          <a:ln/>
        </p:spPr>
      </p:sp>
      <p:sp>
        <p:nvSpPr>
          <p:cNvPr id="4577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1D83DBC-33AA-476C-BDED-97AB04CF67A3}" type="slidenum">
              <a:rPr lang="en-US" altLang="en-US"/>
              <a:pPr/>
              <a:t>46</a:t>
            </a:fld>
            <a:endParaRPr lang="en-US" altLang="en-US"/>
          </a:p>
        </p:txBody>
      </p:sp>
      <p:sp>
        <p:nvSpPr>
          <p:cNvPr id="459778" name="Rectangle 2"/>
          <p:cNvSpPr>
            <a:spLocks noChangeArrowheads="1" noTextEdit="1"/>
          </p:cNvSpPr>
          <p:nvPr>
            <p:ph type="sldImg"/>
          </p:nvPr>
        </p:nvSpPr>
        <p:spPr>
          <a:ln/>
        </p:spPr>
      </p:sp>
      <p:sp>
        <p:nvSpPr>
          <p:cNvPr id="4597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92AB7EC-2CDC-412A-9E76-243099D46A42}" type="slidenum">
              <a:rPr lang="en-US" altLang="en-US"/>
              <a:pPr/>
              <a:t>47</a:t>
            </a:fld>
            <a:endParaRPr lang="en-US" altLang="en-US"/>
          </a:p>
        </p:txBody>
      </p:sp>
      <p:sp>
        <p:nvSpPr>
          <p:cNvPr id="461826" name="Rectangle 2"/>
          <p:cNvSpPr>
            <a:spLocks noChangeArrowheads="1" noTextEdit="1"/>
          </p:cNvSpPr>
          <p:nvPr>
            <p:ph type="sldImg"/>
          </p:nvPr>
        </p:nvSpPr>
        <p:spPr>
          <a:ln/>
        </p:spPr>
      </p:sp>
      <p:sp>
        <p:nvSpPr>
          <p:cNvPr id="4618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B5ED16A-A843-4079-8ED3-C38E2596117B}" type="slidenum">
              <a:rPr lang="en-US" altLang="en-US"/>
              <a:pPr/>
              <a:t>48</a:t>
            </a:fld>
            <a:endParaRPr lang="en-US" altLang="en-US"/>
          </a:p>
        </p:txBody>
      </p:sp>
      <p:sp>
        <p:nvSpPr>
          <p:cNvPr id="463874" name="Rectangle 2"/>
          <p:cNvSpPr>
            <a:spLocks noChangeArrowheads="1" noTextEdit="1"/>
          </p:cNvSpPr>
          <p:nvPr>
            <p:ph type="sldImg"/>
          </p:nvPr>
        </p:nvSpPr>
        <p:spPr>
          <a:ln/>
        </p:spPr>
      </p:sp>
      <p:sp>
        <p:nvSpPr>
          <p:cNvPr id="4638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027AE2-28A9-4D4B-B90D-8AC00BF63B30}" type="slidenum">
              <a:rPr lang="en-US" altLang="en-US"/>
              <a:pPr/>
              <a:t>49</a:t>
            </a:fld>
            <a:endParaRPr lang="en-US" altLang="en-US"/>
          </a:p>
        </p:txBody>
      </p:sp>
      <p:sp>
        <p:nvSpPr>
          <p:cNvPr id="801794" name="Rectangle 2"/>
          <p:cNvSpPr>
            <a:spLocks noChangeArrowheads="1" noTextEdit="1"/>
          </p:cNvSpPr>
          <p:nvPr>
            <p:ph type="sldImg"/>
          </p:nvPr>
        </p:nvSpPr>
        <p:spPr>
          <a:xfrm>
            <a:off x="1258888" y="720725"/>
            <a:ext cx="4800600" cy="3600450"/>
          </a:xfrm>
          <a:ln/>
        </p:spPr>
      </p:sp>
      <p:sp>
        <p:nvSpPr>
          <p:cNvPr id="801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EF8ACD5-FC2F-474B-9BB7-6E3E683CBD11}" type="slidenum">
              <a:rPr lang="en-US" altLang="en-US"/>
              <a:pPr/>
              <a:t>50</a:t>
            </a:fld>
            <a:endParaRPr lang="en-US" altLang="en-US"/>
          </a:p>
        </p:txBody>
      </p:sp>
      <p:sp>
        <p:nvSpPr>
          <p:cNvPr id="270338" name="Rectangle 2"/>
          <p:cNvSpPr>
            <a:spLocks noChangeArrowheads="1" noTextEdit="1"/>
          </p:cNvSpPr>
          <p:nvPr>
            <p:ph type="sldImg"/>
          </p:nvPr>
        </p:nvSpPr>
        <p:spPr>
          <a:ln/>
        </p:spPr>
      </p:sp>
      <p:sp>
        <p:nvSpPr>
          <p:cNvPr id="270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9A2F527-F993-4621-8AFA-239D37E2D475}" type="slidenum">
              <a:rPr lang="en-US" altLang="en-US"/>
              <a:pPr/>
              <a:t>51</a:t>
            </a:fld>
            <a:endParaRPr lang="en-US" altLang="en-US"/>
          </a:p>
        </p:txBody>
      </p:sp>
      <p:sp>
        <p:nvSpPr>
          <p:cNvPr id="834562" name="Rectangle 2"/>
          <p:cNvSpPr>
            <a:spLocks noChangeArrowheads="1" noTextEdit="1"/>
          </p:cNvSpPr>
          <p:nvPr>
            <p:ph type="sldImg"/>
          </p:nvPr>
        </p:nvSpPr>
        <p:spPr>
          <a:ln/>
        </p:spPr>
      </p:sp>
      <p:sp>
        <p:nvSpPr>
          <p:cNvPr id="8345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5AADFE-0643-4B9A-BFFB-78E8C7637179}" type="slidenum">
              <a:rPr lang="en-US" altLang="en-US"/>
              <a:pPr/>
              <a:t>52</a:t>
            </a:fld>
            <a:endParaRPr lang="en-US" altLang="en-US"/>
          </a:p>
        </p:txBody>
      </p:sp>
      <p:sp>
        <p:nvSpPr>
          <p:cNvPr id="842754" name="Rectangle 2"/>
          <p:cNvSpPr>
            <a:spLocks noChangeArrowheads="1" noTextEdit="1"/>
          </p:cNvSpPr>
          <p:nvPr>
            <p:ph type="sldImg"/>
          </p:nvPr>
        </p:nvSpPr>
        <p:spPr>
          <a:ln/>
        </p:spPr>
      </p:sp>
      <p:sp>
        <p:nvSpPr>
          <p:cNvPr id="842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FF4ED3B-83F8-4C28-A2E0-2880A85E1EE8}" type="slidenum">
              <a:rPr lang="en-US" altLang="en-US"/>
              <a:pPr/>
              <a:t>53</a:t>
            </a:fld>
            <a:endParaRPr lang="en-US" altLang="en-US"/>
          </a:p>
        </p:txBody>
      </p:sp>
      <p:sp>
        <p:nvSpPr>
          <p:cNvPr id="840706" name="Rectangle 2"/>
          <p:cNvSpPr>
            <a:spLocks noChangeArrowheads="1" noTextEdit="1"/>
          </p:cNvSpPr>
          <p:nvPr>
            <p:ph type="sldImg"/>
          </p:nvPr>
        </p:nvSpPr>
        <p:spPr>
          <a:ln/>
        </p:spPr>
      </p:sp>
      <p:sp>
        <p:nvSpPr>
          <p:cNvPr id="840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20505FC-80FE-4A4A-8B16-E4E076A355C1}" type="slidenum">
              <a:rPr lang="en-US" altLang="en-US"/>
              <a:pPr/>
              <a:t>54</a:t>
            </a:fld>
            <a:endParaRPr lang="en-US" altLang="en-US"/>
          </a:p>
        </p:txBody>
      </p:sp>
      <p:sp>
        <p:nvSpPr>
          <p:cNvPr id="838658" name="Rectangle 2"/>
          <p:cNvSpPr>
            <a:spLocks noChangeArrowheads="1" noTextEdit="1"/>
          </p:cNvSpPr>
          <p:nvPr>
            <p:ph type="sldImg"/>
          </p:nvPr>
        </p:nvSpPr>
        <p:spPr>
          <a:ln/>
        </p:spPr>
      </p:sp>
      <p:sp>
        <p:nvSpPr>
          <p:cNvPr id="8386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2AE02A9-5823-436C-A42E-AA16BD086579}" type="slidenum">
              <a:rPr lang="en-US" altLang="en-US"/>
              <a:pPr/>
              <a:t>10</a:t>
            </a:fld>
            <a:endParaRPr lang="en-US" altLang="en-US"/>
          </a:p>
        </p:txBody>
      </p:sp>
      <p:sp>
        <p:nvSpPr>
          <p:cNvPr id="388098" name="Rectangle 2"/>
          <p:cNvSpPr>
            <a:spLocks noChangeArrowheads="1" noTextEdit="1"/>
          </p:cNvSpPr>
          <p:nvPr>
            <p:ph type="sldImg"/>
          </p:nvPr>
        </p:nvSpPr>
        <p:spPr>
          <a:xfrm>
            <a:off x="1258888" y="720725"/>
            <a:ext cx="4800600" cy="3600450"/>
          </a:xfrm>
          <a:ln/>
        </p:spPr>
      </p:sp>
      <p:sp>
        <p:nvSpPr>
          <p:cNvPr id="3880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31B8F04-E5DE-4FEB-A70D-262A90CD0F30}" type="slidenum">
              <a:rPr lang="en-US" altLang="en-US"/>
              <a:pPr/>
              <a:t>55</a:t>
            </a:fld>
            <a:endParaRPr lang="en-US" altLang="en-US"/>
          </a:p>
        </p:txBody>
      </p:sp>
      <p:sp>
        <p:nvSpPr>
          <p:cNvPr id="857090" name="Rectangle 2"/>
          <p:cNvSpPr>
            <a:spLocks noChangeArrowheads="1" noTextEdit="1"/>
          </p:cNvSpPr>
          <p:nvPr>
            <p:ph type="sldImg"/>
          </p:nvPr>
        </p:nvSpPr>
        <p:spPr>
          <a:ln/>
        </p:spPr>
      </p:sp>
      <p:sp>
        <p:nvSpPr>
          <p:cNvPr id="857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6E613DA-BCBD-4D8E-B760-6FE0744E1B26}" type="slidenum">
              <a:rPr lang="en-US" altLang="en-US"/>
              <a:pPr/>
              <a:t>56</a:t>
            </a:fld>
            <a:endParaRPr lang="en-US" altLang="en-US"/>
          </a:p>
        </p:txBody>
      </p:sp>
      <p:sp>
        <p:nvSpPr>
          <p:cNvPr id="836610" name="Rectangle 2"/>
          <p:cNvSpPr>
            <a:spLocks noChangeArrowheads="1" noTextEdit="1"/>
          </p:cNvSpPr>
          <p:nvPr>
            <p:ph type="sldImg"/>
          </p:nvPr>
        </p:nvSpPr>
        <p:spPr>
          <a:ln/>
        </p:spPr>
      </p:sp>
      <p:sp>
        <p:nvSpPr>
          <p:cNvPr id="8366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E30EC9A-B341-46F7-9B48-13BD0D29238D}" type="slidenum">
              <a:rPr lang="en-US" altLang="en-US"/>
              <a:pPr/>
              <a:t>57</a:t>
            </a:fld>
            <a:endParaRPr lang="en-US" altLang="en-US"/>
          </a:p>
        </p:txBody>
      </p:sp>
      <p:sp>
        <p:nvSpPr>
          <p:cNvPr id="848898" name="Rectangle 2"/>
          <p:cNvSpPr>
            <a:spLocks noChangeArrowheads="1" noTextEdit="1"/>
          </p:cNvSpPr>
          <p:nvPr>
            <p:ph type="sldImg"/>
          </p:nvPr>
        </p:nvSpPr>
        <p:spPr>
          <a:ln/>
        </p:spPr>
      </p:sp>
      <p:sp>
        <p:nvSpPr>
          <p:cNvPr id="8488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5E3D1CA-2A29-47BF-88C0-81B10F83F213}" type="slidenum">
              <a:rPr lang="en-US" altLang="en-US"/>
              <a:pPr/>
              <a:t>58</a:t>
            </a:fld>
            <a:endParaRPr lang="en-US" altLang="en-US"/>
          </a:p>
        </p:txBody>
      </p:sp>
      <p:sp>
        <p:nvSpPr>
          <p:cNvPr id="859138" name="Rectangle 2"/>
          <p:cNvSpPr>
            <a:spLocks noChangeArrowheads="1" noTextEdit="1"/>
          </p:cNvSpPr>
          <p:nvPr>
            <p:ph type="sldImg"/>
          </p:nvPr>
        </p:nvSpPr>
        <p:spPr>
          <a:ln/>
        </p:spPr>
      </p:sp>
      <p:sp>
        <p:nvSpPr>
          <p:cNvPr id="8591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5329C39-7784-44AF-9F96-780BB5659D41}" type="slidenum">
              <a:rPr lang="en-US" altLang="en-US"/>
              <a:pPr/>
              <a:t>59</a:t>
            </a:fld>
            <a:endParaRPr lang="en-US" altLang="en-US"/>
          </a:p>
        </p:txBody>
      </p:sp>
      <p:sp>
        <p:nvSpPr>
          <p:cNvPr id="846850" name="Rectangle 2"/>
          <p:cNvSpPr>
            <a:spLocks noChangeArrowheads="1" noTextEdit="1"/>
          </p:cNvSpPr>
          <p:nvPr>
            <p:ph type="sldImg"/>
          </p:nvPr>
        </p:nvSpPr>
        <p:spPr>
          <a:ln/>
        </p:spPr>
      </p:sp>
      <p:sp>
        <p:nvSpPr>
          <p:cNvPr id="846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4A106D-B31E-47FC-A40B-FF4ED1BA34BF}" type="slidenum">
              <a:rPr lang="en-US" altLang="en-US"/>
              <a:pPr/>
              <a:t>60</a:t>
            </a:fld>
            <a:endParaRPr lang="en-US" altLang="en-US"/>
          </a:p>
        </p:txBody>
      </p:sp>
      <p:sp>
        <p:nvSpPr>
          <p:cNvPr id="844802" name="Rectangle 2"/>
          <p:cNvSpPr>
            <a:spLocks noChangeArrowheads="1" noTextEdit="1"/>
          </p:cNvSpPr>
          <p:nvPr>
            <p:ph type="sldImg"/>
          </p:nvPr>
        </p:nvSpPr>
        <p:spPr>
          <a:ln/>
        </p:spPr>
      </p:sp>
      <p:sp>
        <p:nvSpPr>
          <p:cNvPr id="844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8C254CD-6567-4315-A55E-EBBAD246B43B}" type="slidenum">
              <a:rPr lang="en-US" altLang="en-US"/>
              <a:pPr/>
              <a:t>61</a:t>
            </a:fld>
            <a:endParaRPr lang="en-US" altLang="en-US"/>
          </a:p>
        </p:txBody>
      </p:sp>
      <p:sp>
        <p:nvSpPr>
          <p:cNvPr id="861186" name="Rectangle 2"/>
          <p:cNvSpPr>
            <a:spLocks noChangeArrowheads="1" noTextEdit="1"/>
          </p:cNvSpPr>
          <p:nvPr>
            <p:ph type="sldImg"/>
          </p:nvPr>
        </p:nvSpPr>
        <p:spPr>
          <a:ln/>
        </p:spPr>
      </p:sp>
      <p:sp>
        <p:nvSpPr>
          <p:cNvPr id="8611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E9E849F-274E-4C4F-A9EC-BEE20DC6164A}" type="slidenum">
              <a:rPr lang="en-US" altLang="en-US"/>
              <a:pPr/>
              <a:t>62</a:t>
            </a:fld>
            <a:endParaRPr lang="en-US" altLang="en-US"/>
          </a:p>
        </p:txBody>
      </p:sp>
      <p:sp>
        <p:nvSpPr>
          <p:cNvPr id="852994" name="Rectangle 2"/>
          <p:cNvSpPr>
            <a:spLocks noChangeArrowheads="1" noTextEdit="1"/>
          </p:cNvSpPr>
          <p:nvPr>
            <p:ph type="sldImg"/>
          </p:nvPr>
        </p:nvSpPr>
        <p:spPr>
          <a:ln/>
        </p:spPr>
      </p:sp>
      <p:sp>
        <p:nvSpPr>
          <p:cNvPr id="852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217DE1A-667D-4184-B4B7-5648AFBF2F9B}" type="slidenum">
              <a:rPr lang="en-US" altLang="en-US"/>
              <a:pPr/>
              <a:t>63</a:t>
            </a:fld>
            <a:endParaRPr lang="en-US" altLang="en-US"/>
          </a:p>
        </p:txBody>
      </p:sp>
      <p:sp>
        <p:nvSpPr>
          <p:cNvPr id="855042" name="Rectangle 2"/>
          <p:cNvSpPr>
            <a:spLocks noChangeArrowheads="1" noTextEdit="1"/>
          </p:cNvSpPr>
          <p:nvPr>
            <p:ph type="sldImg"/>
          </p:nvPr>
        </p:nvSpPr>
        <p:spPr>
          <a:ln/>
        </p:spPr>
      </p:sp>
      <p:sp>
        <p:nvSpPr>
          <p:cNvPr id="855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258E2D0-7698-48BB-9CE3-C25FEEB039A3}" type="slidenum">
              <a:rPr lang="en-US" altLang="en-US"/>
              <a:pPr/>
              <a:t>64</a:t>
            </a:fld>
            <a:endParaRPr lang="en-US" altLang="en-US"/>
          </a:p>
        </p:txBody>
      </p:sp>
      <p:sp>
        <p:nvSpPr>
          <p:cNvPr id="863234" name="Rectangle 2"/>
          <p:cNvSpPr>
            <a:spLocks noChangeArrowheads="1" noTextEdit="1"/>
          </p:cNvSpPr>
          <p:nvPr>
            <p:ph type="sldImg"/>
          </p:nvPr>
        </p:nvSpPr>
        <p:spPr>
          <a:ln/>
        </p:spPr>
      </p:sp>
      <p:sp>
        <p:nvSpPr>
          <p:cNvPr id="8632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27965AC-F532-4C70-B231-4770AD49C618}" type="slidenum">
              <a:rPr lang="en-US" altLang="en-US"/>
              <a:pPr/>
              <a:t>11</a:t>
            </a:fld>
            <a:endParaRPr lang="en-US" altLang="en-US"/>
          </a:p>
        </p:txBody>
      </p:sp>
      <p:sp>
        <p:nvSpPr>
          <p:cNvPr id="390146" name="Rectangle 2"/>
          <p:cNvSpPr>
            <a:spLocks noChangeArrowheads="1" noTextEdit="1"/>
          </p:cNvSpPr>
          <p:nvPr>
            <p:ph type="sldImg"/>
          </p:nvPr>
        </p:nvSpPr>
        <p:spPr>
          <a:xfrm>
            <a:off x="1258888" y="720725"/>
            <a:ext cx="4800600" cy="3600450"/>
          </a:xfrm>
          <a:ln/>
        </p:spPr>
      </p:sp>
      <p:sp>
        <p:nvSpPr>
          <p:cNvPr id="3901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20A2D2-F759-44A0-B78C-965EF24F0B87}" type="slidenum">
              <a:rPr lang="en-US" altLang="en-US"/>
              <a:pPr/>
              <a:t>65</a:t>
            </a:fld>
            <a:endParaRPr lang="en-US" altLang="en-US"/>
          </a:p>
        </p:txBody>
      </p:sp>
      <p:sp>
        <p:nvSpPr>
          <p:cNvPr id="865282" name="Rectangle 2"/>
          <p:cNvSpPr>
            <a:spLocks noChangeArrowheads="1" noTextEdit="1"/>
          </p:cNvSpPr>
          <p:nvPr>
            <p:ph type="sldImg"/>
          </p:nvPr>
        </p:nvSpPr>
        <p:spPr>
          <a:ln/>
        </p:spPr>
      </p:sp>
      <p:sp>
        <p:nvSpPr>
          <p:cNvPr id="8652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C7F6DBD-E528-4630-9878-11AB2F89E4BC}" type="slidenum">
              <a:rPr lang="en-US" altLang="en-US"/>
              <a:pPr/>
              <a:t>66</a:t>
            </a:fld>
            <a:endParaRPr lang="en-US" altLang="en-US"/>
          </a:p>
        </p:txBody>
      </p:sp>
      <p:sp>
        <p:nvSpPr>
          <p:cNvPr id="867330" name="Rectangle 2"/>
          <p:cNvSpPr>
            <a:spLocks noChangeArrowheads="1" noTextEdit="1"/>
          </p:cNvSpPr>
          <p:nvPr>
            <p:ph type="sldImg"/>
          </p:nvPr>
        </p:nvSpPr>
        <p:spPr>
          <a:ln/>
        </p:spPr>
      </p:sp>
      <p:sp>
        <p:nvSpPr>
          <p:cNvPr id="8673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F71609C-A6F8-4955-9B6A-296E56F37B0B}" type="slidenum">
              <a:rPr lang="en-US" altLang="en-US"/>
              <a:pPr/>
              <a:t>67</a:t>
            </a:fld>
            <a:endParaRPr lang="en-US" altLang="en-US"/>
          </a:p>
        </p:txBody>
      </p:sp>
      <p:sp>
        <p:nvSpPr>
          <p:cNvPr id="869378" name="Rectangle 2"/>
          <p:cNvSpPr>
            <a:spLocks noChangeArrowheads="1" noTextEdit="1"/>
          </p:cNvSpPr>
          <p:nvPr>
            <p:ph type="sldImg"/>
          </p:nvPr>
        </p:nvSpPr>
        <p:spPr>
          <a:ln/>
        </p:spPr>
      </p:sp>
      <p:sp>
        <p:nvSpPr>
          <p:cNvPr id="8693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CC976D7-8E03-4D08-B85D-505DCAE304E5}" type="slidenum">
              <a:rPr lang="en-US" altLang="en-US"/>
              <a:pPr/>
              <a:t>68</a:t>
            </a:fld>
            <a:endParaRPr lang="en-US" altLang="en-US"/>
          </a:p>
        </p:txBody>
      </p:sp>
      <p:sp>
        <p:nvSpPr>
          <p:cNvPr id="276482" name="Rectangle 2"/>
          <p:cNvSpPr>
            <a:spLocks noChangeArrowheads="1" noTextEdit="1"/>
          </p:cNvSpPr>
          <p:nvPr>
            <p:ph type="sldImg"/>
          </p:nvPr>
        </p:nvSpPr>
        <p:spPr>
          <a:ln/>
        </p:spPr>
      </p:sp>
      <p:sp>
        <p:nvSpPr>
          <p:cNvPr id="2764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3BD18D9-EFEC-449D-BDEE-7667D6B7B2A2}" type="slidenum">
              <a:rPr lang="en-US" altLang="en-US"/>
              <a:pPr/>
              <a:t>69</a:t>
            </a:fld>
            <a:endParaRPr lang="en-US" altLang="en-US"/>
          </a:p>
        </p:txBody>
      </p:sp>
      <p:sp>
        <p:nvSpPr>
          <p:cNvPr id="871426" name="Rectangle 2"/>
          <p:cNvSpPr>
            <a:spLocks noChangeArrowheads="1" noTextEdit="1"/>
          </p:cNvSpPr>
          <p:nvPr>
            <p:ph type="sldImg"/>
          </p:nvPr>
        </p:nvSpPr>
        <p:spPr>
          <a:ln/>
        </p:spPr>
      </p:sp>
      <p:sp>
        <p:nvSpPr>
          <p:cNvPr id="8714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4EB852D-94B2-4C37-A860-A147879FC4D4}" type="slidenum">
              <a:rPr lang="en-US" altLang="en-US"/>
              <a:pPr/>
              <a:t>70</a:t>
            </a:fld>
            <a:endParaRPr lang="en-US" altLang="en-US"/>
          </a:p>
        </p:txBody>
      </p:sp>
      <p:sp>
        <p:nvSpPr>
          <p:cNvPr id="873474" name="Rectangle 2"/>
          <p:cNvSpPr>
            <a:spLocks noChangeArrowheads="1" noTextEdit="1"/>
          </p:cNvSpPr>
          <p:nvPr>
            <p:ph type="sldImg"/>
          </p:nvPr>
        </p:nvSpPr>
        <p:spPr>
          <a:ln/>
        </p:spPr>
      </p:sp>
      <p:sp>
        <p:nvSpPr>
          <p:cNvPr id="8734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C511BF7-9333-4C4B-BECB-874C6578DC8A}" type="slidenum">
              <a:rPr lang="en-US" altLang="en-US"/>
              <a:pPr/>
              <a:t>71</a:t>
            </a:fld>
            <a:endParaRPr lang="en-US" altLang="en-US"/>
          </a:p>
        </p:txBody>
      </p:sp>
      <p:sp>
        <p:nvSpPr>
          <p:cNvPr id="875522" name="Rectangle 2"/>
          <p:cNvSpPr>
            <a:spLocks noChangeArrowheads="1" noTextEdit="1"/>
          </p:cNvSpPr>
          <p:nvPr>
            <p:ph type="sldImg"/>
          </p:nvPr>
        </p:nvSpPr>
        <p:spPr>
          <a:ln/>
        </p:spPr>
      </p:sp>
      <p:sp>
        <p:nvSpPr>
          <p:cNvPr id="8755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A2E4E30-BD10-4AC3-9691-424E9428C6E3}" type="slidenum">
              <a:rPr lang="en-US" altLang="en-US"/>
              <a:pPr/>
              <a:t>72</a:t>
            </a:fld>
            <a:endParaRPr lang="en-US" altLang="en-US"/>
          </a:p>
        </p:txBody>
      </p:sp>
      <p:sp>
        <p:nvSpPr>
          <p:cNvPr id="877570" name="Rectangle 2"/>
          <p:cNvSpPr>
            <a:spLocks noChangeArrowheads="1" noTextEdit="1"/>
          </p:cNvSpPr>
          <p:nvPr>
            <p:ph type="sldImg"/>
          </p:nvPr>
        </p:nvSpPr>
        <p:spPr>
          <a:ln/>
        </p:spPr>
      </p:sp>
      <p:sp>
        <p:nvSpPr>
          <p:cNvPr id="8775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C57CFDE-ABE8-46C7-A5AA-78D0295EC5F3}" type="slidenum">
              <a:rPr lang="en-US" altLang="en-US"/>
              <a:pPr/>
              <a:t>73</a:t>
            </a:fld>
            <a:endParaRPr lang="en-US" altLang="en-US"/>
          </a:p>
        </p:txBody>
      </p:sp>
      <p:sp>
        <p:nvSpPr>
          <p:cNvPr id="278530" name="Rectangle 2"/>
          <p:cNvSpPr>
            <a:spLocks noChangeArrowheads="1" noTextEdit="1"/>
          </p:cNvSpPr>
          <p:nvPr>
            <p:ph type="sldImg"/>
          </p:nvPr>
        </p:nvSpPr>
        <p:spPr>
          <a:ln/>
        </p:spPr>
      </p:sp>
      <p:sp>
        <p:nvSpPr>
          <p:cNvPr id="2785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05ED009-C693-44EC-B51C-1E3FE7307CF0}" type="slidenum">
              <a:rPr lang="en-US" altLang="en-US"/>
              <a:pPr/>
              <a:t>74</a:t>
            </a:fld>
            <a:endParaRPr lang="en-US" altLang="en-US"/>
          </a:p>
        </p:txBody>
      </p:sp>
      <p:sp>
        <p:nvSpPr>
          <p:cNvPr id="879618" name="Rectangle 2"/>
          <p:cNvSpPr>
            <a:spLocks noChangeArrowheads="1" noTextEdit="1"/>
          </p:cNvSpPr>
          <p:nvPr>
            <p:ph type="sldImg"/>
          </p:nvPr>
        </p:nvSpPr>
        <p:spPr>
          <a:ln/>
        </p:spPr>
      </p:sp>
      <p:sp>
        <p:nvSpPr>
          <p:cNvPr id="8796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A1AD8A6-5E6A-4533-B568-E8295C084B58}" type="slidenum">
              <a:rPr lang="en-US" altLang="en-US"/>
              <a:pPr/>
              <a:t>12</a:t>
            </a:fld>
            <a:endParaRPr lang="en-US" altLang="en-US"/>
          </a:p>
        </p:txBody>
      </p:sp>
      <p:sp>
        <p:nvSpPr>
          <p:cNvPr id="392194" name="Rectangle 2"/>
          <p:cNvSpPr>
            <a:spLocks noChangeArrowheads="1" noTextEdit="1"/>
          </p:cNvSpPr>
          <p:nvPr>
            <p:ph type="sldImg"/>
          </p:nvPr>
        </p:nvSpPr>
        <p:spPr>
          <a:xfrm>
            <a:off x="1258888" y="720725"/>
            <a:ext cx="4800600" cy="3600450"/>
          </a:xfrm>
          <a:ln/>
        </p:spPr>
      </p:sp>
      <p:sp>
        <p:nvSpPr>
          <p:cNvPr id="392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AFA9004-3BD6-42B9-9BFC-73C93E3395DA}" type="slidenum">
              <a:rPr lang="en-US" altLang="en-US"/>
              <a:pPr/>
              <a:t>75</a:t>
            </a:fld>
            <a:endParaRPr lang="en-US" altLang="en-US"/>
          </a:p>
        </p:txBody>
      </p:sp>
      <p:sp>
        <p:nvSpPr>
          <p:cNvPr id="881666" name="Rectangle 2"/>
          <p:cNvSpPr>
            <a:spLocks noChangeArrowheads="1" noTextEdit="1"/>
          </p:cNvSpPr>
          <p:nvPr>
            <p:ph type="sldImg"/>
          </p:nvPr>
        </p:nvSpPr>
        <p:spPr>
          <a:ln/>
        </p:spPr>
      </p:sp>
      <p:sp>
        <p:nvSpPr>
          <p:cNvPr id="8816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482646B-1955-4263-B801-5CCE3A2042EE}" type="slidenum">
              <a:rPr lang="en-US" altLang="en-US"/>
              <a:pPr/>
              <a:t>76</a:t>
            </a:fld>
            <a:endParaRPr lang="en-US" altLang="en-US"/>
          </a:p>
        </p:txBody>
      </p:sp>
      <p:sp>
        <p:nvSpPr>
          <p:cNvPr id="883714" name="Rectangle 2"/>
          <p:cNvSpPr>
            <a:spLocks noChangeArrowheads="1" noTextEdit="1"/>
          </p:cNvSpPr>
          <p:nvPr>
            <p:ph type="sldImg"/>
          </p:nvPr>
        </p:nvSpPr>
        <p:spPr>
          <a:ln/>
        </p:spPr>
      </p:sp>
      <p:sp>
        <p:nvSpPr>
          <p:cNvPr id="8837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3EB5270-3BC5-44AD-BF96-1DA0F22964BF}" type="slidenum">
              <a:rPr lang="en-US" altLang="en-US"/>
              <a:pPr/>
              <a:t>77</a:t>
            </a:fld>
            <a:endParaRPr lang="en-US" altLang="en-US"/>
          </a:p>
        </p:txBody>
      </p:sp>
      <p:sp>
        <p:nvSpPr>
          <p:cNvPr id="885762" name="Rectangle 2"/>
          <p:cNvSpPr>
            <a:spLocks noChangeArrowheads="1" noTextEdit="1"/>
          </p:cNvSpPr>
          <p:nvPr>
            <p:ph type="sldImg"/>
          </p:nvPr>
        </p:nvSpPr>
        <p:spPr>
          <a:ln/>
        </p:spPr>
      </p:sp>
      <p:sp>
        <p:nvSpPr>
          <p:cNvPr id="8857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2516B17-4E05-41A5-B9A3-4D43643DA96E}" type="slidenum">
              <a:rPr lang="en-US" altLang="en-US"/>
              <a:pPr/>
              <a:t>78</a:t>
            </a:fld>
            <a:endParaRPr lang="en-US" altLang="en-US"/>
          </a:p>
        </p:txBody>
      </p:sp>
      <p:sp>
        <p:nvSpPr>
          <p:cNvPr id="887810" name="Rectangle 2"/>
          <p:cNvSpPr>
            <a:spLocks noChangeArrowheads="1" noTextEdit="1"/>
          </p:cNvSpPr>
          <p:nvPr>
            <p:ph type="sldImg"/>
          </p:nvPr>
        </p:nvSpPr>
        <p:spPr>
          <a:ln/>
        </p:spPr>
      </p:sp>
      <p:sp>
        <p:nvSpPr>
          <p:cNvPr id="8878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40DB64B-D7CB-452C-9C8A-E028C9DE0BD1}" type="slidenum">
              <a:rPr lang="en-US" altLang="en-US"/>
              <a:pPr/>
              <a:t>79</a:t>
            </a:fld>
            <a:endParaRPr lang="en-US" altLang="en-US"/>
          </a:p>
        </p:txBody>
      </p:sp>
      <p:sp>
        <p:nvSpPr>
          <p:cNvPr id="889858" name="Rectangle 2"/>
          <p:cNvSpPr>
            <a:spLocks noChangeArrowheads="1" noTextEdit="1"/>
          </p:cNvSpPr>
          <p:nvPr>
            <p:ph type="sldImg"/>
          </p:nvPr>
        </p:nvSpPr>
        <p:spPr>
          <a:xfrm>
            <a:off x="1258888" y="720725"/>
            <a:ext cx="4800600" cy="3600450"/>
          </a:xfrm>
          <a:ln/>
        </p:spPr>
      </p:sp>
      <p:sp>
        <p:nvSpPr>
          <p:cNvPr id="8898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C908A71-D911-41DB-B8D8-E240BEA9FF33}" type="slidenum">
              <a:rPr lang="en-US" altLang="en-US"/>
              <a:pPr/>
              <a:t>80</a:t>
            </a:fld>
            <a:endParaRPr lang="en-US" altLang="en-US"/>
          </a:p>
        </p:txBody>
      </p:sp>
      <p:sp>
        <p:nvSpPr>
          <p:cNvPr id="891906" name="Rectangle 2"/>
          <p:cNvSpPr>
            <a:spLocks noChangeArrowheads="1" noTextEdit="1"/>
          </p:cNvSpPr>
          <p:nvPr>
            <p:ph type="sldImg"/>
          </p:nvPr>
        </p:nvSpPr>
        <p:spPr>
          <a:xfrm>
            <a:off x="1258888" y="720725"/>
            <a:ext cx="4800600" cy="3600450"/>
          </a:xfrm>
          <a:ln/>
        </p:spPr>
      </p:sp>
      <p:sp>
        <p:nvSpPr>
          <p:cNvPr id="8919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2E5062C-A3A0-4D2C-A2A2-066F8D225246}" type="slidenum">
              <a:rPr lang="en-US" altLang="en-US"/>
              <a:pPr/>
              <a:t>81</a:t>
            </a:fld>
            <a:endParaRPr lang="en-US" altLang="en-US"/>
          </a:p>
        </p:txBody>
      </p:sp>
      <p:sp>
        <p:nvSpPr>
          <p:cNvPr id="893954" name="Rectangle 2"/>
          <p:cNvSpPr>
            <a:spLocks noChangeArrowheads="1" noTextEdit="1"/>
          </p:cNvSpPr>
          <p:nvPr>
            <p:ph type="sldImg"/>
          </p:nvPr>
        </p:nvSpPr>
        <p:spPr>
          <a:xfrm>
            <a:off x="1258888" y="720725"/>
            <a:ext cx="4800600" cy="3600450"/>
          </a:xfrm>
          <a:ln/>
        </p:spPr>
      </p:sp>
      <p:sp>
        <p:nvSpPr>
          <p:cNvPr id="8939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27EAF7E-6C1B-4C53-B9F1-9F2A64C37BCE}" type="slidenum">
              <a:rPr lang="en-US" altLang="en-US"/>
              <a:pPr/>
              <a:t>82</a:t>
            </a:fld>
            <a:endParaRPr lang="en-US" altLang="en-US"/>
          </a:p>
        </p:txBody>
      </p:sp>
      <p:sp>
        <p:nvSpPr>
          <p:cNvPr id="896002" name="Rectangle 2"/>
          <p:cNvSpPr>
            <a:spLocks noChangeArrowheads="1" noTextEdit="1"/>
          </p:cNvSpPr>
          <p:nvPr>
            <p:ph type="sldImg"/>
          </p:nvPr>
        </p:nvSpPr>
        <p:spPr>
          <a:xfrm>
            <a:off x="1258888" y="720725"/>
            <a:ext cx="4800600" cy="3600450"/>
          </a:xfrm>
          <a:ln/>
        </p:spPr>
      </p:sp>
      <p:sp>
        <p:nvSpPr>
          <p:cNvPr id="8960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47C112F-379A-4A3C-9A6A-597701FCF7AC}" type="slidenum">
              <a:rPr lang="en-US" altLang="en-US"/>
              <a:pPr/>
              <a:t>83</a:t>
            </a:fld>
            <a:endParaRPr lang="en-US" altLang="en-US"/>
          </a:p>
        </p:txBody>
      </p:sp>
      <p:sp>
        <p:nvSpPr>
          <p:cNvPr id="898050" name="Rectangle 2"/>
          <p:cNvSpPr>
            <a:spLocks noChangeArrowheads="1" noTextEdit="1"/>
          </p:cNvSpPr>
          <p:nvPr>
            <p:ph type="sldImg"/>
          </p:nvPr>
        </p:nvSpPr>
        <p:spPr>
          <a:xfrm>
            <a:off x="1258888" y="720725"/>
            <a:ext cx="4800600" cy="3600450"/>
          </a:xfrm>
          <a:ln/>
        </p:spPr>
      </p:sp>
      <p:sp>
        <p:nvSpPr>
          <p:cNvPr id="8980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E7F72B7-50EB-4F89-BDDD-F5DF2132FC6C}" type="slidenum">
              <a:rPr lang="en-US" altLang="en-US"/>
              <a:pPr/>
              <a:t>84</a:t>
            </a:fld>
            <a:endParaRPr lang="en-US" altLang="en-US"/>
          </a:p>
        </p:txBody>
      </p:sp>
      <p:sp>
        <p:nvSpPr>
          <p:cNvPr id="286722" name="Rectangle 2"/>
          <p:cNvSpPr>
            <a:spLocks noChangeArrowheads="1" noTextEdit="1"/>
          </p:cNvSpPr>
          <p:nvPr>
            <p:ph type="sldImg"/>
          </p:nvPr>
        </p:nvSpPr>
        <p:spPr>
          <a:ln/>
        </p:spPr>
      </p:sp>
      <p:sp>
        <p:nvSpPr>
          <p:cNvPr id="2867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EB6252D-E8CA-46E5-A912-D55701A129B6}" type="slidenum">
              <a:rPr lang="en-US" altLang="en-US"/>
              <a:pPr/>
              <a:t>13</a:t>
            </a:fld>
            <a:endParaRPr lang="en-US" altLang="en-US"/>
          </a:p>
        </p:txBody>
      </p:sp>
      <p:sp>
        <p:nvSpPr>
          <p:cNvPr id="394242" name="Rectangle 2"/>
          <p:cNvSpPr>
            <a:spLocks noChangeArrowheads="1" noTextEdit="1"/>
          </p:cNvSpPr>
          <p:nvPr>
            <p:ph type="sldImg"/>
          </p:nvPr>
        </p:nvSpPr>
        <p:spPr>
          <a:xfrm>
            <a:off x="1258888" y="720725"/>
            <a:ext cx="4800600" cy="3600450"/>
          </a:xfrm>
          <a:ln/>
        </p:spPr>
      </p:sp>
      <p:sp>
        <p:nvSpPr>
          <p:cNvPr id="3942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90D38C9-07F0-41BC-8D28-0D631B06D8B9}" type="slidenum">
              <a:rPr lang="en-US" altLang="en-US"/>
              <a:pPr/>
              <a:t>85</a:t>
            </a:fld>
            <a:endParaRPr lang="en-US" altLang="en-US"/>
          </a:p>
        </p:txBody>
      </p:sp>
      <p:sp>
        <p:nvSpPr>
          <p:cNvPr id="900098" name="Rectangle 2"/>
          <p:cNvSpPr>
            <a:spLocks noChangeArrowheads="1" noTextEdit="1"/>
          </p:cNvSpPr>
          <p:nvPr>
            <p:ph type="sldImg"/>
          </p:nvPr>
        </p:nvSpPr>
        <p:spPr>
          <a:ln/>
        </p:spPr>
      </p:sp>
      <p:sp>
        <p:nvSpPr>
          <p:cNvPr id="9000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85E6AC-D212-44CB-AD16-9BC871EE8E8A}" type="slidenum">
              <a:rPr lang="en-US" altLang="en-US"/>
              <a:pPr/>
              <a:t>86</a:t>
            </a:fld>
            <a:endParaRPr lang="en-US" altLang="en-US"/>
          </a:p>
        </p:txBody>
      </p:sp>
      <p:sp>
        <p:nvSpPr>
          <p:cNvPr id="902146" name="Rectangle 2"/>
          <p:cNvSpPr>
            <a:spLocks noChangeArrowheads="1" noTextEdit="1"/>
          </p:cNvSpPr>
          <p:nvPr>
            <p:ph type="sldImg"/>
          </p:nvPr>
        </p:nvSpPr>
        <p:spPr>
          <a:ln/>
        </p:spPr>
      </p:sp>
      <p:sp>
        <p:nvSpPr>
          <p:cNvPr id="9021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B11F3C-4D75-4A58-87FD-5761175CD34E}" type="slidenum">
              <a:rPr lang="en-US" altLang="en-US"/>
              <a:pPr/>
              <a:t>87</a:t>
            </a:fld>
            <a:endParaRPr lang="en-US" altLang="en-US"/>
          </a:p>
        </p:txBody>
      </p:sp>
      <p:sp>
        <p:nvSpPr>
          <p:cNvPr id="904194" name="Rectangle 2"/>
          <p:cNvSpPr>
            <a:spLocks noChangeArrowheads="1" noTextEdit="1"/>
          </p:cNvSpPr>
          <p:nvPr>
            <p:ph type="sldImg"/>
          </p:nvPr>
        </p:nvSpPr>
        <p:spPr>
          <a:ln/>
        </p:spPr>
      </p:sp>
      <p:sp>
        <p:nvSpPr>
          <p:cNvPr id="904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7EE0D08-2A36-437F-B92D-4697814E79E2}" type="slidenum">
              <a:rPr lang="en-US" altLang="en-US"/>
              <a:pPr/>
              <a:t>88</a:t>
            </a:fld>
            <a:endParaRPr lang="en-US" altLang="en-US"/>
          </a:p>
        </p:txBody>
      </p:sp>
      <p:sp>
        <p:nvSpPr>
          <p:cNvPr id="288770" name="Rectangle 2"/>
          <p:cNvSpPr>
            <a:spLocks noChangeArrowheads="1" noTextEdit="1"/>
          </p:cNvSpPr>
          <p:nvPr>
            <p:ph type="sldImg"/>
          </p:nvPr>
        </p:nvSpPr>
        <p:spPr>
          <a:ln/>
        </p:spPr>
      </p:sp>
      <p:sp>
        <p:nvSpPr>
          <p:cNvPr id="2887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0DB68FD-B714-45B2-9E62-CA8EE3D273F4}" type="slidenum">
              <a:rPr lang="en-US" altLang="en-US"/>
              <a:pPr/>
              <a:t>89</a:t>
            </a:fld>
            <a:endParaRPr lang="en-US" altLang="en-US"/>
          </a:p>
        </p:txBody>
      </p:sp>
      <p:sp>
        <p:nvSpPr>
          <p:cNvPr id="906242" name="Rectangle 2"/>
          <p:cNvSpPr>
            <a:spLocks noChangeArrowheads="1" noTextEdit="1"/>
          </p:cNvSpPr>
          <p:nvPr>
            <p:ph type="sldImg"/>
          </p:nvPr>
        </p:nvSpPr>
        <p:spPr>
          <a:ln/>
        </p:spPr>
      </p:sp>
      <p:sp>
        <p:nvSpPr>
          <p:cNvPr id="9062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3CE0CB0-F82D-4249-9DCD-1945A56B3607}" type="slidenum">
              <a:rPr lang="en-US" altLang="en-US"/>
              <a:pPr/>
              <a:t>90</a:t>
            </a:fld>
            <a:endParaRPr lang="en-US" altLang="en-US"/>
          </a:p>
        </p:txBody>
      </p:sp>
      <p:sp>
        <p:nvSpPr>
          <p:cNvPr id="290818" name="Rectangle 2"/>
          <p:cNvSpPr>
            <a:spLocks noChangeArrowheads="1" noTextEdit="1"/>
          </p:cNvSpPr>
          <p:nvPr>
            <p:ph type="sldImg"/>
          </p:nvPr>
        </p:nvSpPr>
        <p:spPr>
          <a:ln/>
        </p:spPr>
      </p:sp>
      <p:sp>
        <p:nvSpPr>
          <p:cNvPr id="2908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768CD14-B5EC-43DC-8B15-387C5FBAEF1B}" type="slidenum">
              <a:rPr lang="en-US" altLang="en-US"/>
              <a:pPr/>
              <a:t>91</a:t>
            </a:fld>
            <a:endParaRPr lang="en-US" altLang="en-US"/>
          </a:p>
        </p:txBody>
      </p:sp>
      <p:sp>
        <p:nvSpPr>
          <p:cNvPr id="292866" name="Rectangle 2"/>
          <p:cNvSpPr>
            <a:spLocks noChangeArrowheads="1" noTextEdit="1"/>
          </p:cNvSpPr>
          <p:nvPr>
            <p:ph type="sldImg"/>
          </p:nvPr>
        </p:nvSpPr>
        <p:spPr>
          <a:ln/>
        </p:spPr>
      </p:sp>
      <p:sp>
        <p:nvSpPr>
          <p:cNvPr id="2928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E3D50CD-35EA-49B1-896E-99A19F885794}" type="slidenum">
              <a:rPr lang="en-US" altLang="en-US"/>
              <a:pPr/>
              <a:t>92</a:t>
            </a:fld>
            <a:endParaRPr lang="en-US" altLang="en-US"/>
          </a:p>
        </p:txBody>
      </p:sp>
      <p:sp>
        <p:nvSpPr>
          <p:cNvPr id="908290" name="Rectangle 2"/>
          <p:cNvSpPr>
            <a:spLocks noChangeArrowheads="1" noTextEdit="1"/>
          </p:cNvSpPr>
          <p:nvPr>
            <p:ph type="sldImg"/>
          </p:nvPr>
        </p:nvSpPr>
        <p:spPr>
          <a:ln/>
        </p:spPr>
      </p:sp>
      <p:sp>
        <p:nvSpPr>
          <p:cNvPr id="908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AA1D8C4-DE5A-4F00-9B05-6A9516248E6B}" type="slidenum">
              <a:rPr lang="en-US" altLang="en-US"/>
              <a:pPr/>
              <a:t>93</a:t>
            </a:fld>
            <a:endParaRPr lang="en-US" altLang="en-US"/>
          </a:p>
        </p:txBody>
      </p:sp>
      <p:sp>
        <p:nvSpPr>
          <p:cNvPr id="910338" name="Rectangle 2"/>
          <p:cNvSpPr>
            <a:spLocks noChangeArrowheads="1" noTextEdit="1"/>
          </p:cNvSpPr>
          <p:nvPr>
            <p:ph type="sldImg"/>
          </p:nvPr>
        </p:nvSpPr>
        <p:spPr>
          <a:ln/>
        </p:spPr>
      </p:sp>
      <p:sp>
        <p:nvSpPr>
          <p:cNvPr id="910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C40D169-B090-4176-A456-5DE9C529DC98}" type="slidenum">
              <a:rPr lang="en-US" altLang="en-US"/>
              <a:pPr/>
              <a:t>94</a:t>
            </a:fld>
            <a:endParaRPr lang="en-US" altLang="en-US"/>
          </a:p>
        </p:txBody>
      </p:sp>
      <p:sp>
        <p:nvSpPr>
          <p:cNvPr id="912386" name="Rectangle 2"/>
          <p:cNvSpPr>
            <a:spLocks noChangeArrowheads="1" noTextEdit="1"/>
          </p:cNvSpPr>
          <p:nvPr>
            <p:ph type="sldImg"/>
          </p:nvPr>
        </p:nvSpPr>
        <p:spPr>
          <a:ln/>
        </p:spPr>
      </p:sp>
      <p:sp>
        <p:nvSpPr>
          <p:cNvPr id="9123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3049D0F-DB29-462D-95B5-045B48DDF56F}" type="slidenum">
              <a:rPr lang="en-US" altLang="en-US"/>
              <a:pPr/>
              <a:t>14</a:t>
            </a:fld>
            <a:endParaRPr lang="en-US" altLang="en-US"/>
          </a:p>
        </p:txBody>
      </p:sp>
      <p:sp>
        <p:nvSpPr>
          <p:cNvPr id="396290" name="Rectangle 2"/>
          <p:cNvSpPr>
            <a:spLocks noChangeArrowheads="1" noTextEdit="1"/>
          </p:cNvSpPr>
          <p:nvPr>
            <p:ph type="sldImg"/>
          </p:nvPr>
        </p:nvSpPr>
        <p:spPr>
          <a:xfrm>
            <a:off x="1258888" y="720725"/>
            <a:ext cx="4800600" cy="3600450"/>
          </a:xfrm>
          <a:ln/>
        </p:spPr>
      </p:sp>
      <p:sp>
        <p:nvSpPr>
          <p:cNvPr id="396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07727EE-DE7E-42AA-9AF6-CD69332A4F18}" type="slidenum">
              <a:rPr lang="en-US" altLang="en-US"/>
              <a:pPr/>
              <a:t>95</a:t>
            </a:fld>
            <a:endParaRPr lang="en-US" altLang="en-US"/>
          </a:p>
        </p:txBody>
      </p:sp>
      <p:sp>
        <p:nvSpPr>
          <p:cNvPr id="914434" name="Rectangle 2"/>
          <p:cNvSpPr>
            <a:spLocks noChangeArrowheads="1" noTextEdit="1"/>
          </p:cNvSpPr>
          <p:nvPr>
            <p:ph type="sldImg"/>
          </p:nvPr>
        </p:nvSpPr>
        <p:spPr>
          <a:ln/>
        </p:spPr>
      </p:sp>
      <p:sp>
        <p:nvSpPr>
          <p:cNvPr id="9144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CD49C19-6849-48A3-ADE2-2D3D45D41B60}" type="slidenum">
              <a:rPr lang="en-US" altLang="en-US"/>
              <a:pPr/>
              <a:t>96</a:t>
            </a:fld>
            <a:endParaRPr lang="en-US" altLang="en-US"/>
          </a:p>
        </p:txBody>
      </p:sp>
      <p:sp>
        <p:nvSpPr>
          <p:cNvPr id="916482" name="Rectangle 2"/>
          <p:cNvSpPr>
            <a:spLocks noChangeArrowheads="1" noTextEdit="1"/>
          </p:cNvSpPr>
          <p:nvPr>
            <p:ph type="sldImg"/>
          </p:nvPr>
        </p:nvSpPr>
        <p:spPr>
          <a:ln/>
        </p:spPr>
      </p:sp>
      <p:sp>
        <p:nvSpPr>
          <p:cNvPr id="9164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797CA1A-8644-4DF1-9AB5-6C1001B708C3}" type="slidenum">
              <a:rPr lang="en-US" altLang="en-US"/>
              <a:pPr/>
              <a:t>97</a:t>
            </a:fld>
            <a:endParaRPr lang="en-US" altLang="en-US"/>
          </a:p>
        </p:txBody>
      </p:sp>
      <p:sp>
        <p:nvSpPr>
          <p:cNvPr id="918530" name="Rectangle 2"/>
          <p:cNvSpPr>
            <a:spLocks noChangeArrowheads="1" noTextEdit="1"/>
          </p:cNvSpPr>
          <p:nvPr>
            <p:ph type="sldImg"/>
          </p:nvPr>
        </p:nvSpPr>
        <p:spPr>
          <a:ln/>
        </p:spPr>
      </p:sp>
      <p:sp>
        <p:nvSpPr>
          <p:cNvPr id="9185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D5771FE-415C-44CA-8991-268B3456A996}" type="slidenum">
              <a:rPr lang="en-US" altLang="en-US"/>
              <a:pPr/>
              <a:t>98</a:t>
            </a:fld>
            <a:endParaRPr lang="en-US" altLang="en-US"/>
          </a:p>
        </p:txBody>
      </p:sp>
      <p:sp>
        <p:nvSpPr>
          <p:cNvPr id="294914" name="Rectangle 2"/>
          <p:cNvSpPr>
            <a:spLocks noChangeArrowheads="1" noTextEdit="1"/>
          </p:cNvSpPr>
          <p:nvPr>
            <p:ph type="sldImg"/>
          </p:nvPr>
        </p:nvSpPr>
        <p:spPr>
          <a:ln/>
        </p:spPr>
      </p:sp>
      <p:sp>
        <p:nvSpPr>
          <p:cNvPr id="2949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67F72D1-07D3-4841-B3D7-18C7DE465FAA}" type="slidenum">
              <a:rPr lang="en-US" altLang="en-US"/>
              <a:pPr/>
              <a:t>99</a:t>
            </a:fld>
            <a:endParaRPr lang="en-US" altLang="en-US"/>
          </a:p>
        </p:txBody>
      </p:sp>
      <p:sp>
        <p:nvSpPr>
          <p:cNvPr id="922626" name="Rectangle 2"/>
          <p:cNvSpPr>
            <a:spLocks noChangeArrowheads="1" noTextEdit="1"/>
          </p:cNvSpPr>
          <p:nvPr>
            <p:ph type="sldImg"/>
          </p:nvPr>
        </p:nvSpPr>
        <p:spPr>
          <a:ln/>
        </p:spPr>
      </p:sp>
      <p:sp>
        <p:nvSpPr>
          <p:cNvPr id="9226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EE724E-4A86-45C3-8DAC-302A8F712E5D}" type="slidenum">
              <a:rPr lang="en-US" altLang="en-US"/>
              <a:pPr/>
              <a:t>100</a:t>
            </a:fld>
            <a:endParaRPr lang="en-US" altLang="en-US"/>
          </a:p>
        </p:txBody>
      </p:sp>
      <p:sp>
        <p:nvSpPr>
          <p:cNvPr id="924674" name="Rectangle 2"/>
          <p:cNvSpPr>
            <a:spLocks noChangeArrowheads="1" noTextEdit="1"/>
          </p:cNvSpPr>
          <p:nvPr>
            <p:ph type="sldImg"/>
          </p:nvPr>
        </p:nvSpPr>
        <p:spPr>
          <a:ln/>
        </p:spPr>
      </p:sp>
      <p:sp>
        <p:nvSpPr>
          <p:cNvPr id="9246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471FF1D-D98F-4BFB-A1B8-BAF80B86D5A5}" type="slidenum">
              <a:rPr lang="en-US" altLang="en-US"/>
              <a:pPr/>
              <a:t>101</a:t>
            </a:fld>
            <a:endParaRPr lang="en-US" altLang="en-US"/>
          </a:p>
        </p:txBody>
      </p:sp>
      <p:sp>
        <p:nvSpPr>
          <p:cNvPr id="296962" name="Rectangle 2"/>
          <p:cNvSpPr>
            <a:spLocks noChangeArrowheads="1" noTextEdit="1"/>
          </p:cNvSpPr>
          <p:nvPr>
            <p:ph type="sldImg"/>
          </p:nvPr>
        </p:nvSpPr>
        <p:spPr>
          <a:ln/>
        </p:spPr>
      </p:sp>
      <p:sp>
        <p:nvSpPr>
          <p:cNvPr id="2969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070B936-51E9-4829-996C-A0687F2D7F3D}" type="slidenum">
              <a:rPr lang="en-US" altLang="en-US"/>
              <a:pPr/>
              <a:t>102</a:t>
            </a:fld>
            <a:endParaRPr lang="en-US" altLang="en-US"/>
          </a:p>
        </p:txBody>
      </p:sp>
      <p:sp>
        <p:nvSpPr>
          <p:cNvPr id="926722" name="Rectangle 2"/>
          <p:cNvSpPr>
            <a:spLocks noChangeArrowheads="1" noTextEdit="1"/>
          </p:cNvSpPr>
          <p:nvPr>
            <p:ph type="sldImg"/>
          </p:nvPr>
        </p:nvSpPr>
        <p:spPr>
          <a:ln/>
        </p:spPr>
      </p:sp>
      <p:sp>
        <p:nvSpPr>
          <p:cNvPr id="9267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78FE43B-3081-475C-8F69-1BD84D1E4D7D}" type="slidenum">
              <a:rPr lang="en-US" altLang="en-US"/>
              <a:pPr/>
              <a:t>103</a:t>
            </a:fld>
            <a:endParaRPr lang="en-US" altLang="en-US"/>
          </a:p>
        </p:txBody>
      </p:sp>
      <p:sp>
        <p:nvSpPr>
          <p:cNvPr id="928770" name="Rectangle 2"/>
          <p:cNvSpPr>
            <a:spLocks noChangeArrowheads="1" noTextEdit="1"/>
          </p:cNvSpPr>
          <p:nvPr>
            <p:ph type="sldImg"/>
          </p:nvPr>
        </p:nvSpPr>
        <p:spPr>
          <a:ln/>
        </p:spPr>
      </p:sp>
      <p:sp>
        <p:nvSpPr>
          <p:cNvPr id="9287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D2CAD64-601D-44C1-9917-F8FFCF47041F}" type="slidenum">
              <a:rPr lang="en-US" altLang="en-US"/>
              <a:pPr/>
              <a:t>104</a:t>
            </a:fld>
            <a:endParaRPr lang="en-US" altLang="en-US"/>
          </a:p>
        </p:txBody>
      </p:sp>
      <p:sp>
        <p:nvSpPr>
          <p:cNvPr id="930818" name="Rectangle 2"/>
          <p:cNvSpPr>
            <a:spLocks noChangeArrowheads="1" noTextEdit="1"/>
          </p:cNvSpPr>
          <p:nvPr>
            <p:ph type="sldImg"/>
          </p:nvPr>
        </p:nvSpPr>
        <p:spPr>
          <a:ln/>
        </p:spPr>
      </p:sp>
      <p:sp>
        <p:nvSpPr>
          <p:cNvPr id="930819" name="Rectangle 3"/>
          <p:cNvSpPr>
            <a:spLocks noGrp="1" noChangeArrowheads="1"/>
          </p:cNvSpPr>
          <p:nvPr>
            <p:ph type="body" idx="1"/>
          </p:nvPr>
        </p:nvSpPr>
        <p:spPr/>
        <p:txBody>
          <a:bodyPr/>
          <a:lstStyle/>
          <a:p>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75DF22E1-1B74-4961-8691-5D1E11B8BFAD}" type="slidenum">
              <a:rPr lang="en-US" altLang="en-US"/>
              <a:pPr/>
              <a:t>‹#›</a:t>
            </a:fld>
            <a:endParaRPr lang="en-US" altLang="en-US"/>
          </a:p>
        </p:txBody>
      </p:sp>
    </p:spTree>
    <p:extLst>
      <p:ext uri="{BB962C8B-B14F-4D97-AF65-F5344CB8AC3E}">
        <p14:creationId xmlns:p14="http://schemas.microsoft.com/office/powerpoint/2010/main" val="257174139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1DAAEC1F-C30D-425F-9D8A-13770B2CD6BA}" type="slidenum">
              <a:rPr lang="en-US" altLang="en-US"/>
              <a:pPr/>
              <a:t>‹#›</a:t>
            </a:fld>
            <a:endParaRPr lang="en-US" altLang="en-US"/>
          </a:p>
        </p:txBody>
      </p:sp>
    </p:spTree>
    <p:extLst>
      <p:ext uri="{BB962C8B-B14F-4D97-AF65-F5344CB8AC3E}">
        <p14:creationId xmlns:p14="http://schemas.microsoft.com/office/powerpoint/2010/main" val="7642633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3631AD43-5C0C-47ED-83E4-9BA929C7E84E}" type="slidenum">
              <a:rPr lang="en-US" altLang="en-US"/>
              <a:pPr/>
              <a:t>‹#›</a:t>
            </a:fld>
            <a:endParaRPr lang="en-US" altLang="en-US"/>
          </a:p>
        </p:txBody>
      </p:sp>
    </p:spTree>
    <p:extLst>
      <p:ext uri="{BB962C8B-B14F-4D97-AF65-F5344CB8AC3E}">
        <p14:creationId xmlns:p14="http://schemas.microsoft.com/office/powerpoint/2010/main" val="32430671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B8A094B7-4B22-40E7-958E-CF09E372796C}" type="slidenum">
              <a:rPr lang="en-US" altLang="en-US"/>
              <a:pPr/>
              <a:t>‹#›</a:t>
            </a:fld>
            <a:endParaRPr lang="en-US" altLang="en-US"/>
          </a:p>
        </p:txBody>
      </p:sp>
    </p:spTree>
    <p:extLst>
      <p:ext uri="{BB962C8B-B14F-4D97-AF65-F5344CB8AC3E}">
        <p14:creationId xmlns:p14="http://schemas.microsoft.com/office/powerpoint/2010/main" val="13780225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EF0DADEA-2FC9-4C47-BD05-AE52BBFA906E}" type="slidenum">
              <a:rPr lang="en-US" altLang="en-US"/>
              <a:pPr/>
              <a:t>‹#›</a:t>
            </a:fld>
            <a:endParaRPr lang="en-US" altLang="en-US"/>
          </a:p>
        </p:txBody>
      </p:sp>
    </p:spTree>
    <p:extLst>
      <p:ext uri="{BB962C8B-B14F-4D97-AF65-F5344CB8AC3E}">
        <p14:creationId xmlns:p14="http://schemas.microsoft.com/office/powerpoint/2010/main" val="2435240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67814365-0256-4B62-898C-93A0AB0B4214}" type="slidenum">
              <a:rPr lang="en-US" altLang="en-US"/>
              <a:pPr/>
              <a:t>‹#›</a:t>
            </a:fld>
            <a:endParaRPr lang="en-US" altLang="en-US"/>
          </a:p>
        </p:txBody>
      </p:sp>
    </p:spTree>
    <p:extLst>
      <p:ext uri="{BB962C8B-B14F-4D97-AF65-F5344CB8AC3E}">
        <p14:creationId xmlns:p14="http://schemas.microsoft.com/office/powerpoint/2010/main" val="30039191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ltLang="en-US"/>
          </a:p>
        </p:txBody>
      </p:sp>
      <p:sp>
        <p:nvSpPr>
          <p:cNvPr id="8" name="Footer Placeholder 7"/>
          <p:cNvSpPr>
            <a:spLocks noGrp="1"/>
          </p:cNvSpPr>
          <p:nvPr>
            <p:ph type="ftr" sz="quarter" idx="11"/>
          </p:nvPr>
        </p:nvSpPr>
        <p:spPr/>
        <p:txBody>
          <a:bodyPr/>
          <a:lstStyle>
            <a:lvl1pPr>
              <a:defRPr/>
            </a:lvl1pPr>
          </a:lstStyle>
          <a:p>
            <a:endParaRPr lang="en-US" altLang="en-US"/>
          </a:p>
        </p:txBody>
      </p:sp>
      <p:sp>
        <p:nvSpPr>
          <p:cNvPr id="9" name="Slide Number Placeholder 8"/>
          <p:cNvSpPr>
            <a:spLocks noGrp="1"/>
          </p:cNvSpPr>
          <p:nvPr>
            <p:ph type="sldNum" sz="quarter" idx="12"/>
          </p:nvPr>
        </p:nvSpPr>
        <p:spPr/>
        <p:txBody>
          <a:bodyPr/>
          <a:lstStyle>
            <a:lvl1pPr>
              <a:defRPr/>
            </a:lvl1pPr>
          </a:lstStyle>
          <a:p>
            <a:fld id="{AC51ED1F-11E7-41F2-8318-5759F94A7C5E}" type="slidenum">
              <a:rPr lang="en-US" altLang="en-US"/>
              <a:pPr/>
              <a:t>‹#›</a:t>
            </a:fld>
            <a:endParaRPr lang="en-US" altLang="en-US"/>
          </a:p>
        </p:txBody>
      </p:sp>
    </p:spTree>
    <p:extLst>
      <p:ext uri="{BB962C8B-B14F-4D97-AF65-F5344CB8AC3E}">
        <p14:creationId xmlns:p14="http://schemas.microsoft.com/office/powerpoint/2010/main" val="40391924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ltLang="en-US"/>
          </a:p>
        </p:txBody>
      </p:sp>
      <p:sp>
        <p:nvSpPr>
          <p:cNvPr id="4" name="Footer Placeholder 3"/>
          <p:cNvSpPr>
            <a:spLocks noGrp="1"/>
          </p:cNvSpPr>
          <p:nvPr>
            <p:ph type="ftr" sz="quarter" idx="11"/>
          </p:nvPr>
        </p:nvSpPr>
        <p:spPr/>
        <p:txBody>
          <a:bodyPr/>
          <a:lstStyle>
            <a:lvl1pPr>
              <a:defRPr/>
            </a:lvl1pPr>
          </a:lstStyle>
          <a:p>
            <a:endParaRPr lang="en-US" altLang="en-US"/>
          </a:p>
        </p:txBody>
      </p:sp>
      <p:sp>
        <p:nvSpPr>
          <p:cNvPr id="5" name="Slide Number Placeholder 4"/>
          <p:cNvSpPr>
            <a:spLocks noGrp="1"/>
          </p:cNvSpPr>
          <p:nvPr>
            <p:ph type="sldNum" sz="quarter" idx="12"/>
          </p:nvPr>
        </p:nvSpPr>
        <p:spPr/>
        <p:txBody>
          <a:bodyPr/>
          <a:lstStyle>
            <a:lvl1pPr>
              <a:defRPr/>
            </a:lvl1pPr>
          </a:lstStyle>
          <a:p>
            <a:fld id="{008F2563-2A4D-4038-99A0-03024BA6B9C5}" type="slidenum">
              <a:rPr lang="en-US" altLang="en-US"/>
              <a:pPr/>
              <a:t>‹#›</a:t>
            </a:fld>
            <a:endParaRPr lang="en-US" altLang="en-US"/>
          </a:p>
        </p:txBody>
      </p:sp>
    </p:spTree>
    <p:extLst>
      <p:ext uri="{BB962C8B-B14F-4D97-AF65-F5344CB8AC3E}">
        <p14:creationId xmlns:p14="http://schemas.microsoft.com/office/powerpoint/2010/main" val="30040947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ltLang="en-US"/>
          </a:p>
        </p:txBody>
      </p:sp>
      <p:sp>
        <p:nvSpPr>
          <p:cNvPr id="3" name="Footer Placeholder 2"/>
          <p:cNvSpPr>
            <a:spLocks noGrp="1"/>
          </p:cNvSpPr>
          <p:nvPr>
            <p:ph type="ftr" sz="quarter" idx="11"/>
          </p:nvPr>
        </p:nvSpPr>
        <p:spPr/>
        <p:txBody>
          <a:bodyPr/>
          <a:lstStyle>
            <a:lvl1pPr>
              <a:defRPr/>
            </a:lvl1pPr>
          </a:lstStyle>
          <a:p>
            <a:endParaRPr lang="en-US" altLang="en-US"/>
          </a:p>
        </p:txBody>
      </p:sp>
      <p:sp>
        <p:nvSpPr>
          <p:cNvPr id="4" name="Slide Number Placeholder 3"/>
          <p:cNvSpPr>
            <a:spLocks noGrp="1"/>
          </p:cNvSpPr>
          <p:nvPr>
            <p:ph type="sldNum" sz="quarter" idx="12"/>
          </p:nvPr>
        </p:nvSpPr>
        <p:spPr/>
        <p:txBody>
          <a:bodyPr/>
          <a:lstStyle>
            <a:lvl1pPr>
              <a:defRPr/>
            </a:lvl1pPr>
          </a:lstStyle>
          <a:p>
            <a:fld id="{07BD8D97-BBB5-4E34-9B4F-242109DEC16E}" type="slidenum">
              <a:rPr lang="en-US" altLang="en-US"/>
              <a:pPr/>
              <a:t>‹#›</a:t>
            </a:fld>
            <a:endParaRPr lang="en-US" altLang="en-US"/>
          </a:p>
        </p:txBody>
      </p:sp>
    </p:spTree>
    <p:extLst>
      <p:ext uri="{BB962C8B-B14F-4D97-AF65-F5344CB8AC3E}">
        <p14:creationId xmlns:p14="http://schemas.microsoft.com/office/powerpoint/2010/main" val="3809292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BAFED88C-8E59-4259-AC46-0026D92621D1}" type="slidenum">
              <a:rPr lang="en-US" altLang="en-US"/>
              <a:pPr/>
              <a:t>‹#›</a:t>
            </a:fld>
            <a:endParaRPr lang="en-US" altLang="en-US"/>
          </a:p>
        </p:txBody>
      </p:sp>
    </p:spTree>
    <p:extLst>
      <p:ext uri="{BB962C8B-B14F-4D97-AF65-F5344CB8AC3E}">
        <p14:creationId xmlns:p14="http://schemas.microsoft.com/office/powerpoint/2010/main" val="10785277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F16B4604-17F7-4BB3-8A39-D18639A5BF9E}" type="slidenum">
              <a:rPr lang="en-US" altLang="en-US"/>
              <a:pPr/>
              <a:t>‹#›</a:t>
            </a:fld>
            <a:endParaRPr lang="en-US" altLang="en-US"/>
          </a:p>
        </p:txBody>
      </p:sp>
    </p:spTree>
    <p:extLst>
      <p:ext uri="{BB962C8B-B14F-4D97-AF65-F5344CB8AC3E}">
        <p14:creationId xmlns:p14="http://schemas.microsoft.com/office/powerpoint/2010/main" val="32254004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000066"/>
            </a:gs>
            <a:gs pos="50000">
              <a:srgbClr val="0033CC"/>
            </a:gs>
            <a:gs pos="100000">
              <a:srgbClr val="000066"/>
            </a:gs>
          </a:gsLst>
          <a:lin ang="54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mn-lt"/>
              </a:defRPr>
            </a:lvl1pPr>
          </a:lstStyle>
          <a:p>
            <a:endParaRPr lang="en-US" alt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mn-lt"/>
              </a:defRPr>
            </a:lvl1pPr>
          </a:lstStyle>
          <a:p>
            <a:endParaRPr lang="en-US" alt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mn-lt"/>
              </a:defRPr>
            </a:lvl1pPr>
          </a:lstStyle>
          <a:p>
            <a:fld id="{B336A96B-E2EE-4CD4-916A-3ECEE564A694}" type="slidenum">
              <a:rPr lang="en-US" altLang="en-US"/>
              <a:pPr/>
              <a:t>‹#›</a:t>
            </a:fld>
            <a:endParaRPr lang="en-US" alt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2" Type="http://schemas.openxmlformats.org/officeDocument/2006/relationships/notesSlide" Target="../notesSlides/notesSlide95.xml"/><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2" Type="http://schemas.openxmlformats.org/officeDocument/2006/relationships/notesSlide" Target="../notesSlides/notesSlide96.xml"/><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2" Type="http://schemas.openxmlformats.org/officeDocument/2006/relationships/notesSlide" Target="../notesSlides/notesSlide97.xml"/><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2" Type="http://schemas.openxmlformats.org/officeDocument/2006/relationships/notesSlide" Target="../notesSlides/notesSlide98.xml"/><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2" Type="http://schemas.openxmlformats.org/officeDocument/2006/relationships/notesSlide" Target="../notesSlides/notesSlide99.xml"/><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2" Type="http://schemas.openxmlformats.org/officeDocument/2006/relationships/notesSlide" Target="../notesSlides/notesSlide100.xml"/><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2" Type="http://schemas.openxmlformats.org/officeDocument/2006/relationships/notesSlide" Target="../notesSlides/notesSlide101.xml"/><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2" Type="http://schemas.openxmlformats.org/officeDocument/2006/relationships/notesSlide" Target="../notesSlides/notesSlide102.xml"/><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2" Type="http://schemas.openxmlformats.org/officeDocument/2006/relationships/notesSlide" Target="../notesSlides/notesSlide103.xml"/><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2" Type="http://schemas.openxmlformats.org/officeDocument/2006/relationships/notesSlide" Target="../notesSlides/notesSlide10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2" Type="http://schemas.openxmlformats.org/officeDocument/2006/relationships/notesSlide" Target="../notesSlides/notesSlide105.xml"/><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2" Type="http://schemas.openxmlformats.org/officeDocument/2006/relationships/notesSlide" Target="../notesSlides/notesSlide106.xml"/><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2" Type="http://schemas.openxmlformats.org/officeDocument/2006/relationships/notesSlide" Target="../notesSlides/notesSlide107.xml"/><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2" Type="http://schemas.openxmlformats.org/officeDocument/2006/relationships/notesSlide" Target="../notesSlides/notesSlide108.xml"/><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2" Type="http://schemas.openxmlformats.org/officeDocument/2006/relationships/notesSlide" Target="../notesSlides/notesSlide109.xml"/><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2" Type="http://schemas.openxmlformats.org/officeDocument/2006/relationships/notesSlide" Target="../notesSlides/notesSlide110.xml"/><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2" Type="http://schemas.openxmlformats.org/officeDocument/2006/relationships/notesSlide" Target="../notesSlides/notesSlide111.xml"/><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2" Type="http://schemas.openxmlformats.org/officeDocument/2006/relationships/notesSlide" Target="../notesSlides/notesSlide112.xml"/><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2" Type="http://schemas.openxmlformats.org/officeDocument/2006/relationships/notesSlide" Target="../notesSlides/notesSlide113.xml"/><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2" Type="http://schemas.openxmlformats.org/officeDocument/2006/relationships/notesSlide" Target="../notesSlides/notesSlide11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2" Type="http://schemas.openxmlformats.org/officeDocument/2006/relationships/notesSlide" Target="../notesSlides/notesSlide115.xml"/><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2" Type="http://schemas.openxmlformats.org/officeDocument/2006/relationships/notesSlide" Target="../notesSlides/notesSlide116.xml"/><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2" Type="http://schemas.openxmlformats.org/officeDocument/2006/relationships/notesSlide" Target="../notesSlides/notesSlide117.xml"/><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2" Type="http://schemas.openxmlformats.org/officeDocument/2006/relationships/notesSlide" Target="../notesSlides/notesSlide118.xml"/><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2" Type="http://schemas.openxmlformats.org/officeDocument/2006/relationships/notesSlide" Target="../notesSlides/notesSlide119.xml"/><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2" Type="http://schemas.openxmlformats.org/officeDocument/2006/relationships/notesSlide" Target="../notesSlides/notesSlide120.xml"/><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2" Type="http://schemas.openxmlformats.org/officeDocument/2006/relationships/notesSlide" Target="../notesSlides/notesSlide121.xml"/><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2" Type="http://schemas.openxmlformats.org/officeDocument/2006/relationships/notesSlide" Target="../notesSlides/notesSlide122.xml"/><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2" Type="http://schemas.openxmlformats.org/officeDocument/2006/relationships/notesSlide" Target="../notesSlides/notesSlide123.xml"/><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2" Type="http://schemas.openxmlformats.org/officeDocument/2006/relationships/notesSlide" Target="../notesSlides/notesSlide12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2" Type="http://schemas.openxmlformats.org/officeDocument/2006/relationships/notesSlide" Target="../notesSlides/notesSlide125.xml"/><Relationship Id="rId1" Type="http://schemas.openxmlformats.org/officeDocument/2006/relationships/slideLayout" Target="../slideLayouts/slideLayout2.xml"/></Relationships>
</file>

<file path=ppt/slides/_rels/slide131.xml.rels><?xml version="1.0" encoding="UTF-8" standalone="yes"?>
<Relationships xmlns="http://schemas.openxmlformats.org/package/2006/relationships"><Relationship Id="rId2" Type="http://schemas.openxmlformats.org/officeDocument/2006/relationships/notesSlide" Target="../notesSlides/notesSlide126.xml"/><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2" Type="http://schemas.openxmlformats.org/officeDocument/2006/relationships/notesSlide" Target="../notesSlides/notesSlide127.xml"/><Relationship Id="rId1" Type="http://schemas.openxmlformats.org/officeDocument/2006/relationships/slideLayout" Target="../slideLayouts/slideLayout2.xml"/></Relationships>
</file>

<file path=ppt/slides/_rels/slide133.xml.rels><?xml version="1.0" encoding="UTF-8" standalone="yes"?>
<Relationships xmlns="http://schemas.openxmlformats.org/package/2006/relationships"><Relationship Id="rId2" Type="http://schemas.openxmlformats.org/officeDocument/2006/relationships/notesSlide" Target="../notesSlides/notesSlide128.xml"/><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2" Type="http://schemas.openxmlformats.org/officeDocument/2006/relationships/notesSlide" Target="../notesSlides/notesSlide129.xml"/><Relationship Id="rId1" Type="http://schemas.openxmlformats.org/officeDocument/2006/relationships/slideLayout" Target="../slideLayouts/slideLayout2.xml"/></Relationships>
</file>

<file path=ppt/slides/_rels/slide135.xml.rels><?xml version="1.0" encoding="UTF-8" standalone="yes"?>
<Relationships xmlns="http://schemas.openxmlformats.org/package/2006/relationships"><Relationship Id="rId2" Type="http://schemas.openxmlformats.org/officeDocument/2006/relationships/notesSlide" Target="../notesSlides/notesSlide130.xml"/><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2" Type="http://schemas.openxmlformats.org/officeDocument/2006/relationships/notesSlide" Target="../notesSlides/notesSlide131.xml"/><Relationship Id="rId1" Type="http://schemas.openxmlformats.org/officeDocument/2006/relationships/slideLayout" Target="../slideLayouts/slideLayout2.xml"/></Relationships>
</file>

<file path=ppt/slides/_rels/slide137.xml.rels><?xml version="1.0" encoding="UTF-8" standalone="yes"?>
<Relationships xmlns="http://schemas.openxmlformats.org/package/2006/relationships"><Relationship Id="rId2" Type="http://schemas.openxmlformats.org/officeDocument/2006/relationships/notesSlide" Target="../notesSlides/notesSlide132.xml"/><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2" Type="http://schemas.openxmlformats.org/officeDocument/2006/relationships/notesSlide" Target="../notesSlides/notesSlide133.xml"/><Relationship Id="rId1" Type="http://schemas.openxmlformats.org/officeDocument/2006/relationships/slideLayout" Target="../slideLayouts/slideLayout2.xml"/></Relationships>
</file>

<file path=ppt/slides/_rels/slide139.xml.rels><?xml version="1.0" encoding="UTF-8" standalone="yes"?>
<Relationships xmlns="http://schemas.openxmlformats.org/package/2006/relationships"><Relationship Id="rId2" Type="http://schemas.openxmlformats.org/officeDocument/2006/relationships/notesSlide" Target="../notesSlides/notesSlide134.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2" Type="http://schemas.openxmlformats.org/officeDocument/2006/relationships/notesSlide" Target="../notesSlides/notesSlide135.xml"/><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2" Type="http://schemas.openxmlformats.org/officeDocument/2006/relationships/notesSlide" Target="../notesSlides/notesSlide136.xml"/><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2" Type="http://schemas.openxmlformats.org/officeDocument/2006/relationships/notesSlide" Target="../notesSlides/notesSlide137.xml"/><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2" Type="http://schemas.openxmlformats.org/officeDocument/2006/relationships/notesSlide" Target="../notesSlides/notesSlide138.xml"/><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2" Type="http://schemas.openxmlformats.org/officeDocument/2006/relationships/notesSlide" Target="../notesSlides/notesSlide139.xml"/><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2" Type="http://schemas.openxmlformats.org/officeDocument/2006/relationships/notesSlide" Target="../notesSlides/notesSlide140.xml"/><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2" Type="http://schemas.openxmlformats.org/officeDocument/2006/relationships/notesSlide" Target="../notesSlides/notesSlide141.xml"/><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2" Type="http://schemas.openxmlformats.org/officeDocument/2006/relationships/notesSlide" Target="../notesSlides/notesSlide142.xml"/><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2" Type="http://schemas.openxmlformats.org/officeDocument/2006/relationships/notesSlide" Target="../notesSlides/notesSlide143.xml"/><Relationship Id="rId1" Type="http://schemas.openxmlformats.org/officeDocument/2006/relationships/slideLayout" Target="../slideLayouts/slideLayout2.xml"/></Relationships>
</file>

<file path=ppt/slides/_rels/slide149.xml.rels><?xml version="1.0" encoding="UTF-8" standalone="yes"?>
<Relationships xmlns="http://schemas.openxmlformats.org/package/2006/relationships"><Relationship Id="rId2" Type="http://schemas.openxmlformats.org/officeDocument/2006/relationships/notesSlide" Target="../notesSlides/notesSlide14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2" Type="http://schemas.openxmlformats.org/officeDocument/2006/relationships/notesSlide" Target="../notesSlides/notesSlide145.xml"/><Relationship Id="rId1" Type="http://schemas.openxmlformats.org/officeDocument/2006/relationships/slideLayout" Target="../slideLayouts/slideLayout2.xml"/></Relationships>
</file>

<file path=ppt/slides/_rels/slide151.xml.rels><?xml version="1.0" encoding="UTF-8" standalone="yes"?>
<Relationships xmlns="http://schemas.openxmlformats.org/package/2006/relationships"><Relationship Id="rId2" Type="http://schemas.openxmlformats.org/officeDocument/2006/relationships/notesSlide" Target="../notesSlides/notesSlide146.xml"/><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2" Type="http://schemas.openxmlformats.org/officeDocument/2006/relationships/notesSlide" Target="../notesSlides/notesSlide147.xml"/><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2" Type="http://schemas.openxmlformats.org/officeDocument/2006/relationships/notesSlide" Target="../notesSlides/notesSlide148.xml"/><Relationship Id="rId1" Type="http://schemas.openxmlformats.org/officeDocument/2006/relationships/slideLayout" Target="../slideLayouts/slideLayout2.xml"/></Relationships>
</file>

<file path=ppt/slides/_rels/slide154.xml.rels><?xml version="1.0" encoding="UTF-8" standalone="yes"?>
<Relationships xmlns="http://schemas.openxmlformats.org/package/2006/relationships"><Relationship Id="rId2" Type="http://schemas.openxmlformats.org/officeDocument/2006/relationships/notesSlide" Target="../notesSlides/notesSlide149.xml"/><Relationship Id="rId1" Type="http://schemas.openxmlformats.org/officeDocument/2006/relationships/slideLayout" Target="../slideLayouts/slideLayout2.xml"/></Relationships>
</file>

<file path=ppt/slides/_rels/slide155.xml.rels><?xml version="1.0" encoding="UTF-8" standalone="yes"?>
<Relationships xmlns="http://schemas.openxmlformats.org/package/2006/relationships"><Relationship Id="rId2" Type="http://schemas.openxmlformats.org/officeDocument/2006/relationships/notesSlide" Target="../notesSlides/notesSlide150.xml"/><Relationship Id="rId1" Type="http://schemas.openxmlformats.org/officeDocument/2006/relationships/slideLayout" Target="../slideLayouts/slideLayout2.xml"/></Relationships>
</file>

<file path=ppt/slides/_rels/slide156.xml.rels><?xml version="1.0" encoding="UTF-8" standalone="yes"?>
<Relationships xmlns="http://schemas.openxmlformats.org/package/2006/relationships"><Relationship Id="rId2" Type="http://schemas.openxmlformats.org/officeDocument/2006/relationships/notesSlide" Target="../notesSlides/notesSlide151.xml"/><Relationship Id="rId1" Type="http://schemas.openxmlformats.org/officeDocument/2006/relationships/slideLayout" Target="../slideLayouts/slideLayout2.xml"/></Relationships>
</file>

<file path=ppt/slides/_rels/slide157.xml.rels><?xml version="1.0" encoding="UTF-8" standalone="yes"?>
<Relationships xmlns="http://schemas.openxmlformats.org/package/2006/relationships"><Relationship Id="rId2" Type="http://schemas.openxmlformats.org/officeDocument/2006/relationships/notesSlide" Target="../notesSlides/notesSlide152.xml"/><Relationship Id="rId1" Type="http://schemas.openxmlformats.org/officeDocument/2006/relationships/slideLayout" Target="../slideLayouts/slideLayout2.xml"/></Relationships>
</file>

<file path=ppt/slides/_rels/slide158.xml.rels><?xml version="1.0" encoding="UTF-8" standalone="yes"?>
<Relationships xmlns="http://schemas.openxmlformats.org/package/2006/relationships"><Relationship Id="rId2" Type="http://schemas.openxmlformats.org/officeDocument/2006/relationships/notesSlide" Target="../notesSlides/notesSlide153.xml"/><Relationship Id="rId1" Type="http://schemas.openxmlformats.org/officeDocument/2006/relationships/slideLayout" Target="../slideLayouts/slideLayout2.xml"/></Relationships>
</file>

<file path=ppt/slides/_rels/slide159.xml.rels><?xml version="1.0" encoding="UTF-8" standalone="yes"?>
<Relationships xmlns="http://schemas.openxmlformats.org/package/2006/relationships"><Relationship Id="rId2" Type="http://schemas.openxmlformats.org/officeDocument/2006/relationships/notesSlide" Target="../notesSlides/notesSlide15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0.xml.rels><?xml version="1.0" encoding="UTF-8" standalone="yes"?>
<Relationships xmlns="http://schemas.openxmlformats.org/package/2006/relationships"><Relationship Id="rId2" Type="http://schemas.openxmlformats.org/officeDocument/2006/relationships/notesSlide" Target="../notesSlides/notesSlide155.xml"/><Relationship Id="rId1" Type="http://schemas.openxmlformats.org/officeDocument/2006/relationships/slideLayout" Target="../slideLayouts/slideLayout2.xml"/></Relationships>
</file>

<file path=ppt/slides/_rels/slide161.xml.rels><?xml version="1.0" encoding="UTF-8" standalone="yes"?>
<Relationships xmlns="http://schemas.openxmlformats.org/package/2006/relationships"><Relationship Id="rId2" Type="http://schemas.openxmlformats.org/officeDocument/2006/relationships/notesSlide" Target="../notesSlides/notesSlide156.xml"/><Relationship Id="rId1" Type="http://schemas.openxmlformats.org/officeDocument/2006/relationships/slideLayout" Target="../slideLayouts/slideLayout2.xml"/></Relationships>
</file>

<file path=ppt/slides/_rels/slide162.xml.rels><?xml version="1.0" encoding="UTF-8" standalone="yes"?>
<Relationships xmlns="http://schemas.openxmlformats.org/package/2006/relationships"><Relationship Id="rId2" Type="http://schemas.openxmlformats.org/officeDocument/2006/relationships/notesSlide" Target="../notesSlides/notesSlide157.xml"/><Relationship Id="rId1" Type="http://schemas.openxmlformats.org/officeDocument/2006/relationships/slideLayout" Target="../slideLayouts/slideLayout2.xml"/></Relationships>
</file>

<file path=ppt/slides/_rels/slide163.xml.rels><?xml version="1.0" encoding="UTF-8" standalone="yes"?>
<Relationships xmlns="http://schemas.openxmlformats.org/package/2006/relationships"><Relationship Id="rId2" Type="http://schemas.openxmlformats.org/officeDocument/2006/relationships/notesSlide" Target="../notesSlides/notesSlide158.xml"/><Relationship Id="rId1" Type="http://schemas.openxmlformats.org/officeDocument/2006/relationships/slideLayout" Target="../slideLayouts/slideLayout2.xml"/></Relationships>
</file>

<file path=ppt/slides/_rels/slide164.xml.rels><?xml version="1.0" encoding="UTF-8" standalone="yes"?>
<Relationships xmlns="http://schemas.openxmlformats.org/package/2006/relationships"><Relationship Id="rId2" Type="http://schemas.openxmlformats.org/officeDocument/2006/relationships/notesSlide" Target="../notesSlides/notesSlide159.xml"/><Relationship Id="rId1" Type="http://schemas.openxmlformats.org/officeDocument/2006/relationships/slideLayout" Target="../slideLayouts/slideLayout2.xml"/></Relationships>
</file>

<file path=ppt/slides/_rels/slide165.xml.rels><?xml version="1.0" encoding="UTF-8" standalone="yes"?>
<Relationships xmlns="http://schemas.openxmlformats.org/package/2006/relationships"><Relationship Id="rId2" Type="http://schemas.openxmlformats.org/officeDocument/2006/relationships/notesSlide" Target="../notesSlides/notesSlide160.xml"/><Relationship Id="rId1" Type="http://schemas.openxmlformats.org/officeDocument/2006/relationships/slideLayout" Target="../slideLayouts/slideLayout2.xml"/></Relationships>
</file>

<file path=ppt/slides/_rels/slide166.xml.rels><?xml version="1.0" encoding="UTF-8" standalone="yes"?>
<Relationships xmlns="http://schemas.openxmlformats.org/package/2006/relationships"><Relationship Id="rId2" Type="http://schemas.openxmlformats.org/officeDocument/2006/relationships/notesSlide" Target="../notesSlides/notesSlide161.xml"/><Relationship Id="rId1" Type="http://schemas.openxmlformats.org/officeDocument/2006/relationships/slideLayout" Target="../slideLayouts/slideLayout2.xml"/></Relationships>
</file>

<file path=ppt/slides/_rels/slide167.xml.rels><?xml version="1.0" encoding="UTF-8" standalone="yes"?>
<Relationships xmlns="http://schemas.openxmlformats.org/package/2006/relationships"><Relationship Id="rId2" Type="http://schemas.openxmlformats.org/officeDocument/2006/relationships/notesSlide" Target="../notesSlides/notesSlide162.xml"/><Relationship Id="rId1" Type="http://schemas.openxmlformats.org/officeDocument/2006/relationships/slideLayout" Target="../slideLayouts/slideLayout2.xml"/></Relationships>
</file>

<file path=ppt/slides/_rels/slide168.xml.rels><?xml version="1.0" encoding="UTF-8" standalone="yes"?>
<Relationships xmlns="http://schemas.openxmlformats.org/package/2006/relationships"><Relationship Id="rId2" Type="http://schemas.openxmlformats.org/officeDocument/2006/relationships/notesSlide" Target="../notesSlides/notesSlide163.xml"/><Relationship Id="rId1" Type="http://schemas.openxmlformats.org/officeDocument/2006/relationships/slideLayout" Target="../slideLayouts/slideLayout2.xml"/></Relationships>
</file>

<file path=ppt/slides/_rels/slide169.xml.rels><?xml version="1.0" encoding="UTF-8" standalone="yes"?>
<Relationships xmlns="http://schemas.openxmlformats.org/package/2006/relationships"><Relationship Id="rId2" Type="http://schemas.openxmlformats.org/officeDocument/2006/relationships/notesSlide" Target="../notesSlides/notesSlide16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0.xml.rels><?xml version="1.0" encoding="UTF-8" standalone="yes"?>
<Relationships xmlns="http://schemas.openxmlformats.org/package/2006/relationships"><Relationship Id="rId2" Type="http://schemas.openxmlformats.org/officeDocument/2006/relationships/notesSlide" Target="../notesSlides/notesSlide165.xml"/><Relationship Id="rId1" Type="http://schemas.openxmlformats.org/officeDocument/2006/relationships/slideLayout" Target="../slideLayouts/slideLayout2.xml"/></Relationships>
</file>

<file path=ppt/slides/_rels/slide171.xml.rels><?xml version="1.0" encoding="UTF-8" standalone="yes"?>
<Relationships xmlns="http://schemas.openxmlformats.org/package/2006/relationships"><Relationship Id="rId2" Type="http://schemas.openxmlformats.org/officeDocument/2006/relationships/notesSlide" Target="../notesSlides/notesSlide166.xml"/><Relationship Id="rId1" Type="http://schemas.openxmlformats.org/officeDocument/2006/relationships/slideLayout" Target="../slideLayouts/slideLayout2.xml"/></Relationships>
</file>

<file path=ppt/slides/_rels/slide172.xml.rels><?xml version="1.0" encoding="UTF-8" standalone="yes"?>
<Relationships xmlns="http://schemas.openxmlformats.org/package/2006/relationships"><Relationship Id="rId2" Type="http://schemas.openxmlformats.org/officeDocument/2006/relationships/notesSlide" Target="../notesSlides/notesSlide167.xml"/><Relationship Id="rId1" Type="http://schemas.openxmlformats.org/officeDocument/2006/relationships/slideLayout" Target="../slideLayouts/slideLayout2.xml"/></Relationships>
</file>

<file path=ppt/slides/_rels/slide173.xml.rels><?xml version="1.0" encoding="UTF-8" standalone="yes"?>
<Relationships xmlns="http://schemas.openxmlformats.org/package/2006/relationships"><Relationship Id="rId2" Type="http://schemas.openxmlformats.org/officeDocument/2006/relationships/notesSlide" Target="../notesSlides/notesSlide168.xml"/><Relationship Id="rId1" Type="http://schemas.openxmlformats.org/officeDocument/2006/relationships/slideLayout" Target="../slideLayouts/slideLayout2.xml"/></Relationships>
</file>

<file path=ppt/slides/_rels/slide174.xml.rels><?xml version="1.0" encoding="UTF-8" standalone="yes"?>
<Relationships xmlns="http://schemas.openxmlformats.org/package/2006/relationships"><Relationship Id="rId2" Type="http://schemas.openxmlformats.org/officeDocument/2006/relationships/notesSlide" Target="../notesSlides/notesSlide169.xml"/><Relationship Id="rId1" Type="http://schemas.openxmlformats.org/officeDocument/2006/relationships/slideLayout" Target="../slideLayouts/slideLayout2.xml"/></Relationships>
</file>

<file path=ppt/slides/_rels/slide175.xml.rels><?xml version="1.0" encoding="UTF-8" standalone="yes"?>
<Relationships xmlns="http://schemas.openxmlformats.org/package/2006/relationships"><Relationship Id="rId2" Type="http://schemas.openxmlformats.org/officeDocument/2006/relationships/notesSlide" Target="../notesSlides/notesSlide170.xml"/><Relationship Id="rId1" Type="http://schemas.openxmlformats.org/officeDocument/2006/relationships/slideLayout" Target="../slideLayouts/slideLayout2.xml"/></Relationships>
</file>

<file path=ppt/slides/_rels/slide176.xml.rels><?xml version="1.0" encoding="UTF-8" standalone="yes"?>
<Relationships xmlns="http://schemas.openxmlformats.org/package/2006/relationships"><Relationship Id="rId2" Type="http://schemas.openxmlformats.org/officeDocument/2006/relationships/notesSlide" Target="../notesSlides/notesSlide171.xml"/><Relationship Id="rId1" Type="http://schemas.openxmlformats.org/officeDocument/2006/relationships/slideLayout" Target="../slideLayouts/slideLayout2.xml"/></Relationships>
</file>

<file path=ppt/slides/_rels/slide177.xml.rels><?xml version="1.0" encoding="UTF-8" standalone="yes"?>
<Relationships xmlns="http://schemas.openxmlformats.org/package/2006/relationships"><Relationship Id="rId2" Type="http://schemas.openxmlformats.org/officeDocument/2006/relationships/notesSlide" Target="../notesSlides/notesSlide172.xml"/><Relationship Id="rId1" Type="http://schemas.openxmlformats.org/officeDocument/2006/relationships/slideLayout" Target="../slideLayouts/slideLayout2.xml"/></Relationships>
</file>

<file path=ppt/slides/_rels/slide178.xml.rels><?xml version="1.0" encoding="UTF-8" standalone="yes"?>
<Relationships xmlns="http://schemas.openxmlformats.org/package/2006/relationships"><Relationship Id="rId2" Type="http://schemas.openxmlformats.org/officeDocument/2006/relationships/notesSlide" Target="../notesSlides/notesSlide173.xml"/><Relationship Id="rId1" Type="http://schemas.openxmlformats.org/officeDocument/2006/relationships/slideLayout" Target="../slideLayouts/slideLayout2.xml"/></Relationships>
</file>

<file path=ppt/slides/_rels/slide179.xml.rels><?xml version="1.0" encoding="UTF-8" standalone="yes"?>
<Relationships xmlns="http://schemas.openxmlformats.org/package/2006/relationships"><Relationship Id="rId2" Type="http://schemas.openxmlformats.org/officeDocument/2006/relationships/notesSlide" Target="../notesSlides/notesSlide174.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80.xml.rels><?xml version="1.0" encoding="UTF-8" standalone="yes"?>
<Relationships xmlns="http://schemas.openxmlformats.org/package/2006/relationships"><Relationship Id="rId2" Type="http://schemas.openxmlformats.org/officeDocument/2006/relationships/notesSlide" Target="../notesSlides/notesSlide175.xml"/><Relationship Id="rId1" Type="http://schemas.openxmlformats.org/officeDocument/2006/relationships/slideLayout" Target="../slideLayouts/slideLayout2.xml"/></Relationships>
</file>

<file path=ppt/slides/_rels/slide181.xml.rels><?xml version="1.0" encoding="UTF-8" standalone="yes"?>
<Relationships xmlns="http://schemas.openxmlformats.org/package/2006/relationships"><Relationship Id="rId2" Type="http://schemas.openxmlformats.org/officeDocument/2006/relationships/notesSlide" Target="../notesSlides/notesSlide176.xml"/><Relationship Id="rId1" Type="http://schemas.openxmlformats.org/officeDocument/2006/relationships/slideLayout" Target="../slideLayouts/slideLayout2.xml"/></Relationships>
</file>

<file path=ppt/slides/_rels/slide182.xml.rels><?xml version="1.0" encoding="UTF-8" standalone="yes"?>
<Relationships xmlns="http://schemas.openxmlformats.org/package/2006/relationships"><Relationship Id="rId2" Type="http://schemas.openxmlformats.org/officeDocument/2006/relationships/notesSlide" Target="../notesSlides/notesSlide177.xml"/><Relationship Id="rId1" Type="http://schemas.openxmlformats.org/officeDocument/2006/relationships/slideLayout" Target="../slideLayouts/slideLayout2.xml"/></Relationships>
</file>

<file path=ppt/slides/_rels/slide183.xml.rels><?xml version="1.0" encoding="UTF-8" standalone="yes"?>
<Relationships xmlns="http://schemas.openxmlformats.org/package/2006/relationships"><Relationship Id="rId2" Type="http://schemas.openxmlformats.org/officeDocument/2006/relationships/notesSlide" Target="../notesSlides/notesSlide178.xml"/><Relationship Id="rId1" Type="http://schemas.openxmlformats.org/officeDocument/2006/relationships/slideLayout" Target="../slideLayouts/slideLayout2.xml"/></Relationships>
</file>

<file path=ppt/slides/_rels/slide184.xml.rels><?xml version="1.0" encoding="UTF-8" standalone="yes"?>
<Relationships xmlns="http://schemas.openxmlformats.org/package/2006/relationships"><Relationship Id="rId2" Type="http://schemas.openxmlformats.org/officeDocument/2006/relationships/notesSlide" Target="../notesSlides/notesSlide179.xml"/><Relationship Id="rId1" Type="http://schemas.openxmlformats.org/officeDocument/2006/relationships/slideLayout" Target="../slideLayouts/slideLayout2.xml"/></Relationships>
</file>

<file path=ppt/slides/_rels/slide185.xml.rels><?xml version="1.0" encoding="UTF-8" standalone="yes"?>
<Relationships xmlns="http://schemas.openxmlformats.org/package/2006/relationships"><Relationship Id="rId2" Type="http://schemas.openxmlformats.org/officeDocument/2006/relationships/notesSlide" Target="../notesSlides/notesSlide180.xml"/><Relationship Id="rId1" Type="http://schemas.openxmlformats.org/officeDocument/2006/relationships/slideLayout" Target="../slideLayouts/slideLayout2.xml"/></Relationships>
</file>

<file path=ppt/slides/_rels/slide186.xml.rels><?xml version="1.0" encoding="UTF-8" standalone="yes"?>
<Relationships xmlns="http://schemas.openxmlformats.org/package/2006/relationships"><Relationship Id="rId2" Type="http://schemas.openxmlformats.org/officeDocument/2006/relationships/notesSlide" Target="../notesSlides/notesSlide181.xml"/><Relationship Id="rId1" Type="http://schemas.openxmlformats.org/officeDocument/2006/relationships/slideLayout" Target="../slideLayouts/slideLayout2.xml"/></Relationships>
</file>

<file path=ppt/slides/_rels/slide187.xml.rels><?xml version="1.0" encoding="UTF-8" standalone="yes"?>
<Relationships xmlns="http://schemas.openxmlformats.org/package/2006/relationships"><Relationship Id="rId2" Type="http://schemas.openxmlformats.org/officeDocument/2006/relationships/notesSlide" Target="../notesSlides/notesSlide182.xml"/><Relationship Id="rId1" Type="http://schemas.openxmlformats.org/officeDocument/2006/relationships/slideLayout" Target="../slideLayouts/slideLayout2.xml"/></Relationships>
</file>

<file path=ppt/slides/_rels/slide188.xml.rels><?xml version="1.0" encoding="UTF-8" standalone="yes"?>
<Relationships xmlns="http://schemas.openxmlformats.org/package/2006/relationships"><Relationship Id="rId2" Type="http://schemas.openxmlformats.org/officeDocument/2006/relationships/notesSlide" Target="../notesSlides/notesSlide183.xml"/><Relationship Id="rId1" Type="http://schemas.openxmlformats.org/officeDocument/2006/relationships/slideLayout" Target="../slideLayouts/slideLayout2.xml"/></Relationships>
</file>

<file path=ppt/slides/_rels/slide189.xml.rels><?xml version="1.0" encoding="UTF-8" standalone="yes"?>
<Relationships xmlns="http://schemas.openxmlformats.org/package/2006/relationships"><Relationship Id="rId2" Type="http://schemas.openxmlformats.org/officeDocument/2006/relationships/notesSlide" Target="../notesSlides/notesSlide18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90.xml.rels><?xml version="1.0" encoding="UTF-8" standalone="yes"?>
<Relationships xmlns="http://schemas.openxmlformats.org/package/2006/relationships"><Relationship Id="rId2" Type="http://schemas.openxmlformats.org/officeDocument/2006/relationships/notesSlide" Target="../notesSlides/notesSlide185.xml"/><Relationship Id="rId1" Type="http://schemas.openxmlformats.org/officeDocument/2006/relationships/slideLayout" Target="../slideLayouts/slideLayout2.xml"/></Relationships>
</file>

<file path=ppt/slides/_rels/slide191.xml.rels><?xml version="1.0" encoding="UTF-8" standalone="yes"?>
<Relationships xmlns="http://schemas.openxmlformats.org/package/2006/relationships"><Relationship Id="rId2" Type="http://schemas.openxmlformats.org/officeDocument/2006/relationships/notesSlide" Target="../notesSlides/notesSlide186.xml"/><Relationship Id="rId1" Type="http://schemas.openxmlformats.org/officeDocument/2006/relationships/slideLayout" Target="../slideLayouts/slideLayout2.xml"/></Relationships>
</file>

<file path=ppt/slides/_rels/slide192.xml.rels><?xml version="1.0" encoding="UTF-8" standalone="yes"?>
<Relationships xmlns="http://schemas.openxmlformats.org/package/2006/relationships"><Relationship Id="rId2" Type="http://schemas.openxmlformats.org/officeDocument/2006/relationships/notesSlide" Target="../notesSlides/notesSlide187.xml"/><Relationship Id="rId1" Type="http://schemas.openxmlformats.org/officeDocument/2006/relationships/slideLayout" Target="../slideLayouts/slideLayout2.xml"/></Relationships>
</file>

<file path=ppt/slides/_rels/slide193.xml.rels><?xml version="1.0" encoding="UTF-8" standalone="yes"?>
<Relationships xmlns="http://schemas.openxmlformats.org/package/2006/relationships"><Relationship Id="rId2" Type="http://schemas.openxmlformats.org/officeDocument/2006/relationships/notesSlide" Target="../notesSlides/notesSlide188.xml"/><Relationship Id="rId1" Type="http://schemas.openxmlformats.org/officeDocument/2006/relationships/slideLayout" Target="../slideLayouts/slideLayout2.xml"/></Relationships>
</file>

<file path=ppt/slides/_rels/slide194.xml.rels><?xml version="1.0" encoding="UTF-8" standalone="yes"?>
<Relationships xmlns="http://schemas.openxmlformats.org/package/2006/relationships"><Relationship Id="rId2" Type="http://schemas.openxmlformats.org/officeDocument/2006/relationships/notesSlide" Target="../notesSlides/notesSlide189.xml"/><Relationship Id="rId1" Type="http://schemas.openxmlformats.org/officeDocument/2006/relationships/slideLayout" Target="../slideLayouts/slideLayout2.xml"/></Relationships>
</file>

<file path=ppt/slides/_rels/slide195.xml.rels><?xml version="1.0" encoding="UTF-8" standalone="yes"?>
<Relationships xmlns="http://schemas.openxmlformats.org/package/2006/relationships"><Relationship Id="rId2" Type="http://schemas.openxmlformats.org/officeDocument/2006/relationships/notesSlide" Target="../notesSlides/notesSlide190.xml"/><Relationship Id="rId1" Type="http://schemas.openxmlformats.org/officeDocument/2006/relationships/slideLayout" Target="../slideLayouts/slideLayout2.xml"/></Relationships>
</file>

<file path=ppt/slides/_rels/slide196.xml.rels><?xml version="1.0" encoding="UTF-8" standalone="yes"?>
<Relationships xmlns="http://schemas.openxmlformats.org/package/2006/relationships"><Relationship Id="rId2" Type="http://schemas.openxmlformats.org/officeDocument/2006/relationships/notesSlide" Target="../notesSlides/notesSlide191.xml"/><Relationship Id="rId1" Type="http://schemas.openxmlformats.org/officeDocument/2006/relationships/slideLayout" Target="../slideLayouts/slideLayout2.xml"/></Relationships>
</file>

<file path=ppt/slides/_rels/slide197.xml.rels><?xml version="1.0" encoding="UTF-8" standalone="yes"?>
<Relationships xmlns="http://schemas.openxmlformats.org/package/2006/relationships"><Relationship Id="rId2" Type="http://schemas.openxmlformats.org/officeDocument/2006/relationships/notesSlide" Target="../notesSlides/notesSlide192.xml"/><Relationship Id="rId1" Type="http://schemas.openxmlformats.org/officeDocument/2006/relationships/slideLayout" Target="../slideLayouts/slideLayout2.xml"/></Relationships>
</file>

<file path=ppt/slides/_rels/slide198.xml.rels><?xml version="1.0" encoding="UTF-8" standalone="yes"?>
<Relationships xmlns="http://schemas.openxmlformats.org/package/2006/relationships"><Relationship Id="rId2" Type="http://schemas.openxmlformats.org/officeDocument/2006/relationships/notesSlide" Target="../notesSlides/notesSlide193.xml"/><Relationship Id="rId1" Type="http://schemas.openxmlformats.org/officeDocument/2006/relationships/slideLayout" Target="../slideLayouts/slideLayout2.xml"/></Relationships>
</file>

<file path=ppt/slides/_rels/slide199.xml.rels><?xml version="1.0" encoding="UTF-8" standalone="yes"?>
<Relationships xmlns="http://schemas.openxmlformats.org/package/2006/relationships"><Relationship Id="rId2" Type="http://schemas.openxmlformats.org/officeDocument/2006/relationships/notesSlide" Target="../notesSlides/notesSlide19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00.xml.rels><?xml version="1.0" encoding="UTF-8" standalone="yes"?>
<Relationships xmlns="http://schemas.openxmlformats.org/package/2006/relationships"><Relationship Id="rId2" Type="http://schemas.openxmlformats.org/officeDocument/2006/relationships/notesSlide" Target="../notesSlides/notesSlide195.xml"/><Relationship Id="rId1" Type="http://schemas.openxmlformats.org/officeDocument/2006/relationships/slideLayout" Target="../slideLayouts/slideLayout2.xml"/></Relationships>
</file>

<file path=ppt/slides/_rels/slide201.xml.rels><?xml version="1.0" encoding="UTF-8" standalone="yes"?>
<Relationships xmlns="http://schemas.openxmlformats.org/package/2006/relationships"><Relationship Id="rId2" Type="http://schemas.openxmlformats.org/officeDocument/2006/relationships/notesSlide" Target="../notesSlides/notesSlide196.xml"/><Relationship Id="rId1" Type="http://schemas.openxmlformats.org/officeDocument/2006/relationships/slideLayout" Target="../slideLayouts/slideLayout2.xml"/></Relationships>
</file>

<file path=ppt/slides/_rels/slide202.xml.rels><?xml version="1.0" encoding="UTF-8" standalone="yes"?>
<Relationships xmlns="http://schemas.openxmlformats.org/package/2006/relationships"><Relationship Id="rId2" Type="http://schemas.openxmlformats.org/officeDocument/2006/relationships/notesSlide" Target="../notesSlides/notesSlide197.xml"/><Relationship Id="rId1" Type="http://schemas.openxmlformats.org/officeDocument/2006/relationships/slideLayout" Target="../slideLayouts/slideLayout2.xml"/></Relationships>
</file>

<file path=ppt/slides/_rels/slide203.xml.rels><?xml version="1.0" encoding="UTF-8" standalone="yes"?>
<Relationships xmlns="http://schemas.openxmlformats.org/package/2006/relationships"><Relationship Id="rId2" Type="http://schemas.openxmlformats.org/officeDocument/2006/relationships/notesSlide" Target="../notesSlides/notesSlide198.xml"/><Relationship Id="rId1" Type="http://schemas.openxmlformats.org/officeDocument/2006/relationships/slideLayout" Target="../slideLayouts/slideLayout2.xml"/></Relationships>
</file>

<file path=ppt/slides/_rels/slide204.xml.rels><?xml version="1.0" encoding="UTF-8" standalone="yes"?>
<Relationships xmlns="http://schemas.openxmlformats.org/package/2006/relationships"><Relationship Id="rId2" Type="http://schemas.openxmlformats.org/officeDocument/2006/relationships/notesSlide" Target="../notesSlides/notesSlide199.xml"/><Relationship Id="rId1" Type="http://schemas.openxmlformats.org/officeDocument/2006/relationships/slideLayout" Target="../slideLayouts/slideLayout2.xml"/></Relationships>
</file>

<file path=ppt/slides/_rels/slide205.xml.rels><?xml version="1.0" encoding="UTF-8" standalone="yes"?>
<Relationships xmlns="http://schemas.openxmlformats.org/package/2006/relationships"><Relationship Id="rId2" Type="http://schemas.openxmlformats.org/officeDocument/2006/relationships/notesSlide" Target="../notesSlides/notesSlide200.xml"/><Relationship Id="rId1" Type="http://schemas.openxmlformats.org/officeDocument/2006/relationships/slideLayout" Target="../slideLayouts/slideLayout2.xml"/></Relationships>
</file>

<file path=ppt/slides/_rels/slide206.xml.rels><?xml version="1.0" encoding="UTF-8" standalone="yes"?>
<Relationships xmlns="http://schemas.openxmlformats.org/package/2006/relationships"><Relationship Id="rId2" Type="http://schemas.openxmlformats.org/officeDocument/2006/relationships/notesSlide" Target="../notesSlides/notesSlide201.xml"/><Relationship Id="rId1" Type="http://schemas.openxmlformats.org/officeDocument/2006/relationships/slideLayout" Target="../slideLayouts/slideLayout2.xml"/></Relationships>
</file>

<file path=ppt/slides/_rels/slide207.xml.rels><?xml version="1.0" encoding="UTF-8" standalone="yes"?>
<Relationships xmlns="http://schemas.openxmlformats.org/package/2006/relationships"><Relationship Id="rId2" Type="http://schemas.openxmlformats.org/officeDocument/2006/relationships/notesSlide" Target="../notesSlides/notesSlide202.xml"/><Relationship Id="rId1" Type="http://schemas.openxmlformats.org/officeDocument/2006/relationships/slideLayout" Target="../slideLayouts/slideLayout2.xml"/></Relationships>
</file>

<file path=ppt/slides/_rels/slide208.xml.rels><?xml version="1.0" encoding="UTF-8" standalone="yes"?>
<Relationships xmlns="http://schemas.openxmlformats.org/package/2006/relationships"><Relationship Id="rId2" Type="http://schemas.openxmlformats.org/officeDocument/2006/relationships/notesSlide" Target="../notesSlides/notesSlide203.xml"/><Relationship Id="rId1" Type="http://schemas.openxmlformats.org/officeDocument/2006/relationships/slideLayout" Target="../slideLayouts/slideLayout2.xml"/></Relationships>
</file>

<file path=ppt/slides/_rels/slide209.xml.rels><?xml version="1.0" encoding="UTF-8" standalone="yes"?>
<Relationships xmlns="http://schemas.openxmlformats.org/package/2006/relationships"><Relationship Id="rId2" Type="http://schemas.openxmlformats.org/officeDocument/2006/relationships/notesSlide" Target="../notesSlides/notesSlide204.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10.xml.rels><?xml version="1.0" encoding="UTF-8" standalone="yes"?>
<Relationships xmlns="http://schemas.openxmlformats.org/package/2006/relationships"><Relationship Id="rId2" Type="http://schemas.openxmlformats.org/officeDocument/2006/relationships/notesSlide" Target="../notesSlides/notesSlide205.xml"/><Relationship Id="rId1" Type="http://schemas.openxmlformats.org/officeDocument/2006/relationships/slideLayout" Target="../slideLayouts/slideLayout2.xml"/></Relationships>
</file>

<file path=ppt/slides/_rels/slide211.xml.rels><?xml version="1.0" encoding="UTF-8" standalone="yes"?>
<Relationships xmlns="http://schemas.openxmlformats.org/package/2006/relationships"><Relationship Id="rId2" Type="http://schemas.openxmlformats.org/officeDocument/2006/relationships/notesSlide" Target="../notesSlides/notesSlide206.xml"/><Relationship Id="rId1" Type="http://schemas.openxmlformats.org/officeDocument/2006/relationships/slideLayout" Target="../slideLayouts/slideLayout2.xml"/></Relationships>
</file>

<file path=ppt/slides/_rels/slide212.xml.rels><?xml version="1.0" encoding="UTF-8" standalone="yes"?>
<Relationships xmlns="http://schemas.openxmlformats.org/package/2006/relationships"><Relationship Id="rId2" Type="http://schemas.openxmlformats.org/officeDocument/2006/relationships/notesSlide" Target="../notesSlides/notesSlide207.xml"/><Relationship Id="rId1" Type="http://schemas.openxmlformats.org/officeDocument/2006/relationships/slideLayout" Target="../slideLayouts/slideLayout2.xml"/></Relationships>
</file>

<file path=ppt/slides/_rels/slide213.xml.rels><?xml version="1.0" encoding="UTF-8" standalone="yes"?>
<Relationships xmlns="http://schemas.openxmlformats.org/package/2006/relationships"><Relationship Id="rId2" Type="http://schemas.openxmlformats.org/officeDocument/2006/relationships/notesSlide" Target="../notesSlides/notesSlide208.xml"/><Relationship Id="rId1" Type="http://schemas.openxmlformats.org/officeDocument/2006/relationships/slideLayout" Target="../slideLayouts/slideLayout2.xml"/></Relationships>
</file>

<file path=ppt/slides/_rels/slide214.xml.rels><?xml version="1.0" encoding="UTF-8" standalone="yes"?>
<Relationships xmlns="http://schemas.openxmlformats.org/package/2006/relationships"><Relationship Id="rId2" Type="http://schemas.openxmlformats.org/officeDocument/2006/relationships/notesSlide" Target="../notesSlides/notesSlide209.xml"/><Relationship Id="rId1" Type="http://schemas.openxmlformats.org/officeDocument/2006/relationships/slideLayout" Target="../slideLayouts/slideLayout2.xml"/></Relationships>
</file>

<file path=ppt/slides/_rels/slide215.xml.rels><?xml version="1.0" encoding="UTF-8" standalone="yes"?>
<Relationships xmlns="http://schemas.openxmlformats.org/package/2006/relationships"><Relationship Id="rId2" Type="http://schemas.openxmlformats.org/officeDocument/2006/relationships/notesSlide" Target="../notesSlides/notesSlide210.xml"/><Relationship Id="rId1" Type="http://schemas.openxmlformats.org/officeDocument/2006/relationships/slideLayout" Target="../slideLayouts/slideLayout2.xml"/></Relationships>
</file>

<file path=ppt/slides/_rels/slide216.xml.rels><?xml version="1.0" encoding="UTF-8" standalone="yes"?>
<Relationships xmlns="http://schemas.openxmlformats.org/package/2006/relationships"><Relationship Id="rId2" Type="http://schemas.openxmlformats.org/officeDocument/2006/relationships/notesSlide" Target="../notesSlides/notesSlide211.xml"/><Relationship Id="rId1" Type="http://schemas.openxmlformats.org/officeDocument/2006/relationships/slideLayout" Target="../slideLayouts/slideLayout2.xml"/></Relationships>
</file>

<file path=ppt/slides/_rels/slide217.xml.rels><?xml version="1.0" encoding="UTF-8" standalone="yes"?>
<Relationships xmlns="http://schemas.openxmlformats.org/package/2006/relationships"><Relationship Id="rId2" Type="http://schemas.openxmlformats.org/officeDocument/2006/relationships/notesSlide" Target="../notesSlides/notesSlide212.xml"/><Relationship Id="rId1" Type="http://schemas.openxmlformats.org/officeDocument/2006/relationships/slideLayout" Target="../slideLayouts/slideLayout2.xml"/></Relationships>
</file>

<file path=ppt/slides/_rels/slide218.xml.rels><?xml version="1.0" encoding="UTF-8" standalone="yes"?>
<Relationships xmlns="http://schemas.openxmlformats.org/package/2006/relationships"><Relationship Id="rId2" Type="http://schemas.openxmlformats.org/officeDocument/2006/relationships/notesSlide" Target="../notesSlides/notesSlide213.xml"/><Relationship Id="rId1" Type="http://schemas.openxmlformats.org/officeDocument/2006/relationships/slideLayout" Target="../slideLayouts/slideLayout2.xml"/></Relationships>
</file>

<file path=ppt/slides/_rels/slide219.xml.rels><?xml version="1.0" encoding="UTF-8" standalone="yes"?>
<Relationships xmlns="http://schemas.openxmlformats.org/package/2006/relationships"><Relationship Id="rId2" Type="http://schemas.openxmlformats.org/officeDocument/2006/relationships/notesSlide" Target="../notesSlides/notesSlide214.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20.xml.rels><?xml version="1.0" encoding="UTF-8" standalone="yes"?>
<Relationships xmlns="http://schemas.openxmlformats.org/package/2006/relationships"><Relationship Id="rId2" Type="http://schemas.openxmlformats.org/officeDocument/2006/relationships/notesSlide" Target="../notesSlides/notesSlide215.xml"/><Relationship Id="rId1" Type="http://schemas.openxmlformats.org/officeDocument/2006/relationships/slideLayout" Target="../slideLayouts/slideLayout2.xml"/></Relationships>
</file>

<file path=ppt/slides/_rels/slide221.xml.rels><?xml version="1.0" encoding="UTF-8" standalone="yes"?>
<Relationships xmlns="http://schemas.openxmlformats.org/package/2006/relationships"><Relationship Id="rId2" Type="http://schemas.openxmlformats.org/officeDocument/2006/relationships/notesSlide" Target="../notesSlides/notesSlide216.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2" Type="http://schemas.openxmlformats.org/officeDocument/2006/relationships/notesSlide" Target="../notesSlides/notesSlide51.xml"/><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2" Type="http://schemas.openxmlformats.org/officeDocument/2006/relationships/notesSlide" Target="../notesSlides/notesSlide52.xml"/><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53.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5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2" Type="http://schemas.openxmlformats.org/officeDocument/2006/relationships/notesSlide" Target="../notesSlides/notesSlide55.xml"/><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56.xml"/><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57.xml"/><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58.xml"/><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59.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60.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61.xml"/><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62.xml"/><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63.xm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6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65.xml"/><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2" Type="http://schemas.openxmlformats.org/officeDocument/2006/relationships/notesSlide" Target="../notesSlides/notesSlide66.xml"/><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2" Type="http://schemas.openxmlformats.org/officeDocument/2006/relationships/notesSlide" Target="../notesSlides/notesSlide67.xml"/><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2" Type="http://schemas.openxmlformats.org/officeDocument/2006/relationships/notesSlide" Target="../notesSlides/notesSlide68.xml"/><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69.xml"/><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2" Type="http://schemas.openxmlformats.org/officeDocument/2006/relationships/notesSlide" Target="../notesSlides/notesSlide70.xml"/><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2" Type="http://schemas.openxmlformats.org/officeDocument/2006/relationships/notesSlide" Target="../notesSlides/notesSlide71.xml"/><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2" Type="http://schemas.openxmlformats.org/officeDocument/2006/relationships/notesSlide" Target="../notesSlides/notesSlide72.xml"/><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2" Type="http://schemas.openxmlformats.org/officeDocument/2006/relationships/notesSlide" Target="../notesSlides/notesSlide73.xml"/><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2" Type="http://schemas.openxmlformats.org/officeDocument/2006/relationships/notesSlide" Target="../notesSlides/notesSlide7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2" Type="http://schemas.openxmlformats.org/officeDocument/2006/relationships/notesSlide" Target="../notesSlides/notesSlide75.xml"/><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2" Type="http://schemas.openxmlformats.org/officeDocument/2006/relationships/notesSlide" Target="../notesSlides/notesSlide76.xml"/><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2" Type="http://schemas.openxmlformats.org/officeDocument/2006/relationships/notesSlide" Target="../notesSlides/notesSlide77.xml"/><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2" Type="http://schemas.openxmlformats.org/officeDocument/2006/relationships/notesSlide" Target="../notesSlides/notesSlide78.xml"/><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2" Type="http://schemas.openxmlformats.org/officeDocument/2006/relationships/notesSlide" Target="../notesSlides/notesSlide79.xml"/><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2" Type="http://schemas.openxmlformats.org/officeDocument/2006/relationships/notesSlide" Target="../notesSlides/notesSlide80.xml"/><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2" Type="http://schemas.openxmlformats.org/officeDocument/2006/relationships/notesSlide" Target="../notesSlides/notesSlide81.xml"/><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82.xml"/><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83.xml"/><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8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85.xml"/><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2" Type="http://schemas.openxmlformats.org/officeDocument/2006/relationships/notesSlide" Target="../notesSlides/notesSlide86.xml"/><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87.xml"/><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2" Type="http://schemas.openxmlformats.org/officeDocument/2006/relationships/notesSlide" Target="../notesSlides/notesSlide88.xml"/><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2" Type="http://schemas.openxmlformats.org/officeDocument/2006/relationships/notesSlide" Target="../notesSlides/notesSlide89.xml"/><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2" Type="http://schemas.openxmlformats.org/officeDocument/2006/relationships/notesSlide" Target="../notesSlides/notesSlide90.xml"/><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2" Type="http://schemas.openxmlformats.org/officeDocument/2006/relationships/notesSlide" Target="../notesSlides/notesSlide91.xml"/><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2" Type="http://schemas.openxmlformats.org/officeDocument/2006/relationships/notesSlide" Target="../notesSlides/notesSlide92.xml"/><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2" Type="http://schemas.openxmlformats.org/officeDocument/2006/relationships/notesSlide" Target="../notesSlides/notesSlide93.xml"/><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2" Type="http://schemas.openxmlformats.org/officeDocument/2006/relationships/notesSlide" Target="../notesSlides/notesSlide9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3762" name="Rectangle 2"/>
          <p:cNvSpPr>
            <a:spLocks noGrp="1" noChangeArrowheads="1"/>
          </p:cNvSpPr>
          <p:nvPr>
            <p:ph type="ctrTitle"/>
          </p:nvPr>
        </p:nvSpPr>
        <p:spPr>
          <a:xfrm>
            <a:off x="685800" y="2286000"/>
            <a:ext cx="7772400" cy="1143000"/>
          </a:xfrm>
        </p:spPr>
        <p:txBody>
          <a:bodyPr/>
          <a:lstStyle/>
          <a:p>
            <a:r>
              <a:rPr lang="en-US" altLang="en-US" sz="5400">
                <a:solidFill>
                  <a:srgbClr val="FFFF00"/>
                </a:solidFill>
                <a:effectLst>
                  <a:outerShdw blurRad="38100" dist="38100" dir="2700000" algn="tl">
                    <a:srgbClr val="000000"/>
                  </a:outerShdw>
                </a:effectLst>
                <a:latin typeface="Arial" charset="0"/>
              </a:rPr>
              <a:t>Overview of the Bible</a:t>
            </a:r>
            <a:endParaRPr lang="en-US" altLang="en-US" sz="5400">
              <a:effectLst>
                <a:outerShdw blurRad="38100" dist="38100" dir="2700000" algn="tl">
                  <a:srgbClr val="000000"/>
                </a:outerShdw>
              </a:effectLst>
              <a:latin typeface="Arial" charset="0"/>
            </a:endParaRPr>
          </a:p>
        </p:txBody>
      </p:sp>
      <p:sp>
        <p:nvSpPr>
          <p:cNvPr id="373763" name="Rectangle 3"/>
          <p:cNvSpPr>
            <a:spLocks noGrp="1" noChangeArrowheads="1"/>
          </p:cNvSpPr>
          <p:nvPr>
            <p:ph type="subTitle" idx="1"/>
          </p:nvPr>
        </p:nvSpPr>
        <p:spPr>
          <a:xfrm>
            <a:off x="1371600" y="3886200"/>
            <a:ext cx="6400800" cy="2667000"/>
          </a:xfrm>
          <a:noFill/>
          <a:ln/>
        </p:spPr>
        <p:txBody>
          <a:bodyPr/>
          <a:lstStyle/>
          <a:p>
            <a:r>
              <a:rPr lang="en-US" altLang="en-US" sz="3600">
                <a:effectLst>
                  <a:outerShdw blurRad="38100" dist="38100" dir="2700000" algn="tl">
                    <a:srgbClr val="000000"/>
                  </a:outerShdw>
                </a:effectLst>
              </a:rPr>
              <a:t>New Testament</a:t>
            </a:r>
          </a:p>
          <a:p>
            <a:r>
              <a:rPr lang="en-US" altLang="en-US" sz="2400">
                <a:effectLst>
                  <a:outerShdw blurRad="38100" dist="38100" dir="2700000" algn="tl">
                    <a:srgbClr val="000000"/>
                  </a:outerShdw>
                </a:effectLst>
              </a:rPr>
              <a:t>Part 1</a:t>
            </a:r>
          </a:p>
          <a:p>
            <a:endParaRPr lang="en-US" altLang="en-US" sz="2400"/>
          </a:p>
          <a:p>
            <a:r>
              <a:rPr lang="en-US" altLang="en-US" sz="1000">
                <a:effectLst>
                  <a:outerShdw blurRad="38100" dist="38100" dir="2700000" algn="tl">
                    <a:srgbClr val="000000"/>
                  </a:outerShdw>
                </a:effectLst>
              </a:rPr>
              <a:t>By David Dann</a:t>
            </a:r>
          </a:p>
          <a:p>
            <a:endParaRPr lang="en-US" altLang="en-US" sz="1000">
              <a:solidFill>
                <a:srgbClr val="FFFFFF"/>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7074"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87075" name="Text Box 3"/>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Clr>
                <a:schemeClr val="tx1"/>
              </a:buClr>
              <a:buFontTx/>
              <a:buChar char="•"/>
            </a:pPr>
            <a:r>
              <a:rPr lang="en-US" altLang="en-US" sz="3200">
                <a:solidFill>
                  <a:schemeClr val="accent2"/>
                </a:solidFill>
              </a:rPr>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387076"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36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23651" name="Rectangle 3"/>
          <p:cNvSpPr>
            <a:spLocks noGrp="1" noChangeArrowheads="1"/>
          </p:cNvSpPr>
          <p:nvPr>
            <p:ph type="body" idx="1"/>
          </p:nvPr>
        </p:nvSpPr>
        <p:spPr>
          <a:xfrm>
            <a:off x="685800" y="1371600"/>
            <a:ext cx="8077200" cy="1143000"/>
          </a:xfrm>
        </p:spPr>
        <p:txBody>
          <a:bodyPr/>
          <a:lstStyle/>
          <a:p>
            <a:r>
              <a:rPr lang="en-US" altLang="en-US">
                <a:effectLst>
                  <a:outerShdw blurRad="38100" dist="38100" dir="2700000" algn="tl">
                    <a:srgbClr val="000000"/>
                  </a:outerShdw>
                </a:effectLst>
                <a:latin typeface="Arial" charset="0"/>
              </a:rPr>
              <a:t>Wise men come to worship him.</a:t>
            </a:r>
            <a:r>
              <a:rPr lang="en-US" altLang="en-US">
                <a:latin typeface="Arial" charset="0"/>
              </a:rPr>
              <a:t>	</a:t>
            </a:r>
            <a:endParaRPr lang="en-US" altLang="en-US" i="1">
              <a:solidFill>
                <a:schemeClr val="accent2"/>
              </a:solidFill>
              <a:latin typeface="Arial" charset="0"/>
            </a:endParaRPr>
          </a:p>
        </p:txBody>
      </p:sp>
      <p:sp>
        <p:nvSpPr>
          <p:cNvPr id="923652" name="Rectangle 4"/>
          <p:cNvSpPr>
            <a:spLocks noChangeArrowheads="1"/>
          </p:cNvSpPr>
          <p:nvPr/>
        </p:nvSpPr>
        <p:spPr bwMode="auto">
          <a:xfrm>
            <a:off x="1600200" y="2286000"/>
            <a:ext cx="6096000" cy="3962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after Jesus was born in Bethlehem of Judea in the days of Herod the king, behold, wise men from the East came to Jerusalem, saying, ‘Where is He who has been born King of the Jews? For we have seen His star in the East, and </a:t>
            </a:r>
          </a:p>
          <a:p>
            <a:pPr algn="ctr"/>
            <a:r>
              <a:rPr lang="en-US" altLang="en-US" sz="2800" i="1">
                <a:solidFill>
                  <a:schemeClr val="bg2"/>
                </a:solidFill>
              </a:rPr>
              <a:t>have come to worship Him’” </a:t>
            </a:r>
          </a:p>
          <a:p>
            <a:pPr algn="ctr"/>
            <a:r>
              <a:rPr lang="en-US" altLang="en-US" sz="2800" i="1">
                <a:solidFill>
                  <a:schemeClr val="bg2"/>
                </a:solidFill>
              </a:rPr>
              <a:t> (Matthew 2:1-2).</a:t>
            </a:r>
          </a:p>
        </p:txBody>
      </p:sp>
    </p:spTree>
  </p:cSld>
  <p:clrMapOvr>
    <a:masterClrMapping/>
  </p:clrMapOvr>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59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295939"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buFontTx/>
              <a:buNone/>
            </a:pPr>
            <a:r>
              <a:rPr lang="en-US" altLang="en-US">
                <a:effectLst>
                  <a:outerShdw blurRad="38100" dist="38100" dir="2700000" algn="tl">
                    <a:srgbClr val="000000"/>
                  </a:outerShdw>
                </a:effectLst>
                <a:latin typeface="Arial" charset="0"/>
              </a:rPr>
              <a:t>	</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0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56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25699"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pPr>
            <a:r>
              <a:rPr lang="en-US" altLang="en-US">
                <a:effectLst>
                  <a:outerShdw blurRad="38100" dist="38100" dir="2700000" algn="tl">
                    <a:srgbClr val="000000"/>
                  </a:outerShdw>
                </a:effectLst>
                <a:latin typeface="Arial" charset="0"/>
              </a:rPr>
              <a:t>Herod, the king of Judea, becomes Jealous of the baby Jesus (Matthew 2:3).</a:t>
            </a:r>
          </a:p>
          <a:p>
            <a:pPr>
              <a:spcBef>
                <a:spcPct val="0"/>
              </a:spcBef>
              <a:buFontTx/>
              <a:buNone/>
            </a:pP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0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77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27747"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pPr>
            <a:r>
              <a:rPr lang="en-US" altLang="en-US">
                <a:effectLst>
                  <a:outerShdw blurRad="38100" dist="38100" dir="2700000" algn="tl">
                    <a:srgbClr val="000000"/>
                  </a:outerShdw>
                </a:effectLst>
                <a:latin typeface="Arial" charset="0"/>
              </a:rPr>
              <a:t>Herod, the king of Judea, becomes Jealous of the baby Jesus (Matthew 2:3).</a:t>
            </a:r>
          </a:p>
          <a:p>
            <a:pPr>
              <a:spcBef>
                <a:spcPct val="0"/>
              </a:spcBef>
            </a:pPr>
            <a:r>
              <a:rPr lang="en-US" altLang="en-US">
                <a:effectLst>
                  <a:outerShdw blurRad="38100" dist="38100" dir="2700000" algn="tl">
                    <a:srgbClr val="000000"/>
                  </a:outerShdw>
                </a:effectLst>
                <a:latin typeface="Arial" charset="0"/>
              </a:rPr>
              <a:t>God warns Joseph to take his family to Egypt (Matthew 2:13-15).</a:t>
            </a:r>
          </a:p>
        </p:txBody>
      </p:sp>
    </p:spTree>
  </p:cSld>
  <p:clrMapOvr>
    <a:masterClrMapping/>
  </p:clrMapOvr>
  <p:timing>
    <p:tnLst>
      <p:par>
        <p:cTn id="1" dur="indefinite" restart="never" nodeType="tmRoot"/>
      </p:par>
    </p:tnLst>
  </p:timing>
</p:sld>
</file>

<file path=ppt/slides/slide10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97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29795"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pPr>
            <a:r>
              <a:rPr lang="en-US" altLang="en-US">
                <a:effectLst>
                  <a:outerShdw blurRad="38100" dist="38100" dir="2700000" algn="tl">
                    <a:srgbClr val="000000"/>
                  </a:outerShdw>
                </a:effectLst>
                <a:latin typeface="Arial" charset="0"/>
              </a:rPr>
              <a:t>Herod, the king of Judea, becomes Jealous of the baby Jesus (Matthew 2:3).</a:t>
            </a:r>
          </a:p>
          <a:p>
            <a:pPr>
              <a:spcBef>
                <a:spcPct val="0"/>
              </a:spcBef>
            </a:pPr>
            <a:r>
              <a:rPr lang="en-US" altLang="en-US">
                <a:effectLst>
                  <a:outerShdw blurRad="38100" dist="38100" dir="2700000" algn="tl">
                    <a:srgbClr val="000000"/>
                  </a:outerShdw>
                </a:effectLst>
                <a:latin typeface="Arial" charset="0"/>
              </a:rPr>
              <a:t>God warns Joseph to take his family to Egypt (Matthew 2:13-15).</a:t>
            </a:r>
          </a:p>
          <a:p>
            <a:pPr>
              <a:spcBef>
                <a:spcPct val="0"/>
              </a:spcBef>
            </a:pPr>
            <a:r>
              <a:rPr lang="en-US" altLang="en-US">
                <a:effectLst>
                  <a:outerShdw blurRad="38100" dist="38100" dir="2700000" algn="tl">
                    <a:srgbClr val="000000"/>
                  </a:outerShdw>
                </a:effectLst>
                <a:latin typeface="Arial" charset="0"/>
              </a:rPr>
              <a:t>Herod kills all the male babies around Bethlehem while trying to destroy Jesus (Matthew 2:16-18).</a:t>
            </a:r>
          </a:p>
        </p:txBody>
      </p:sp>
    </p:spTree>
  </p:cSld>
  <p:clrMapOvr>
    <a:masterClrMapping/>
  </p:clrMapOvr>
  <p:timing>
    <p:tnLst>
      <p:par>
        <p:cTn id="1" dur="indefinite" restart="never" nodeType="tmRoot"/>
      </p:par>
    </p:tnLst>
  </p:timing>
</p:sld>
</file>

<file path=ppt/slides/slide10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18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31843"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pPr>
            <a:r>
              <a:rPr lang="en-US" altLang="en-US">
                <a:effectLst>
                  <a:outerShdw blurRad="38100" dist="38100" dir="2700000" algn="tl">
                    <a:srgbClr val="000000"/>
                  </a:outerShdw>
                </a:effectLst>
                <a:latin typeface="Arial" charset="0"/>
              </a:rPr>
              <a:t>Herod, the king of Judea, becomes Jealous of the baby Jesus (Matthew 2:3).</a:t>
            </a:r>
          </a:p>
          <a:p>
            <a:pPr>
              <a:spcBef>
                <a:spcPct val="0"/>
              </a:spcBef>
            </a:pPr>
            <a:r>
              <a:rPr lang="en-US" altLang="en-US">
                <a:effectLst>
                  <a:outerShdw blurRad="38100" dist="38100" dir="2700000" algn="tl">
                    <a:srgbClr val="000000"/>
                  </a:outerShdw>
                </a:effectLst>
                <a:latin typeface="Arial" charset="0"/>
              </a:rPr>
              <a:t>God warns Joseph to take his family to Egypt (Matthew 2:13-15).</a:t>
            </a:r>
          </a:p>
          <a:p>
            <a:pPr>
              <a:spcBef>
                <a:spcPct val="0"/>
              </a:spcBef>
            </a:pPr>
            <a:r>
              <a:rPr lang="en-US" altLang="en-US">
                <a:effectLst>
                  <a:outerShdw blurRad="38100" dist="38100" dir="2700000" algn="tl">
                    <a:srgbClr val="000000"/>
                  </a:outerShdw>
                </a:effectLst>
                <a:latin typeface="Arial" charset="0"/>
              </a:rPr>
              <a:t>Herod kills all the male babies around Bethlehem while trying to destroy Jesus (Matthew 2:16-18).</a:t>
            </a:r>
          </a:p>
          <a:p>
            <a:pPr>
              <a:spcBef>
                <a:spcPct val="0"/>
              </a:spcBef>
            </a:pPr>
            <a:r>
              <a:rPr lang="en-US" altLang="en-US">
                <a:effectLst>
                  <a:outerShdw blurRad="38100" dist="38100" dir="2700000" algn="tl">
                    <a:srgbClr val="000000"/>
                  </a:outerShdw>
                </a:effectLst>
                <a:latin typeface="Arial" charset="0"/>
              </a:rPr>
              <a:t>Herod dies (Matthew 2:19).</a:t>
            </a:r>
          </a:p>
          <a:p>
            <a:pPr>
              <a:spcBef>
                <a:spcPct val="0"/>
              </a:spcBef>
              <a:buFontTx/>
              <a:buNone/>
            </a:pP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0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38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33891" name="Rectangle 3"/>
          <p:cNvSpPr>
            <a:spLocks noGrp="1" noChangeArrowheads="1"/>
          </p:cNvSpPr>
          <p:nvPr>
            <p:ph type="body" idx="1"/>
          </p:nvPr>
        </p:nvSpPr>
        <p:spPr>
          <a:xfrm>
            <a:off x="685800" y="1371600"/>
            <a:ext cx="8077200" cy="5334000"/>
          </a:xfrm>
        </p:spPr>
        <p:txBody>
          <a:bodyPr/>
          <a:lstStyle/>
          <a:p>
            <a:pPr>
              <a:spcBef>
                <a:spcPct val="0"/>
              </a:spcBef>
            </a:pPr>
            <a:r>
              <a:rPr lang="en-US" altLang="en-US">
                <a:effectLst>
                  <a:outerShdw blurRad="38100" dist="38100" dir="2700000" algn="tl">
                    <a:srgbClr val="000000"/>
                  </a:outerShdw>
                </a:effectLst>
                <a:latin typeface="Arial" charset="0"/>
              </a:rPr>
              <a:t>Wise men come to worship him.</a:t>
            </a:r>
          </a:p>
          <a:p>
            <a:pPr>
              <a:spcBef>
                <a:spcPct val="0"/>
              </a:spcBef>
            </a:pPr>
            <a:r>
              <a:rPr lang="en-US" altLang="en-US">
                <a:effectLst>
                  <a:outerShdw blurRad="38100" dist="38100" dir="2700000" algn="tl">
                    <a:srgbClr val="000000"/>
                  </a:outerShdw>
                </a:effectLst>
                <a:latin typeface="Arial" charset="0"/>
              </a:rPr>
              <a:t>Herod, the king of Judea, becomes Jealous of the baby Jesus (Matthew 2:3).</a:t>
            </a:r>
          </a:p>
          <a:p>
            <a:pPr>
              <a:spcBef>
                <a:spcPct val="0"/>
              </a:spcBef>
            </a:pPr>
            <a:r>
              <a:rPr lang="en-US" altLang="en-US">
                <a:effectLst>
                  <a:outerShdw blurRad="38100" dist="38100" dir="2700000" algn="tl">
                    <a:srgbClr val="000000"/>
                  </a:outerShdw>
                </a:effectLst>
                <a:latin typeface="Arial" charset="0"/>
              </a:rPr>
              <a:t>God warns Joseph to take his family to Egypt (Matthew 2:13-15).</a:t>
            </a:r>
          </a:p>
          <a:p>
            <a:pPr>
              <a:spcBef>
                <a:spcPct val="0"/>
              </a:spcBef>
            </a:pPr>
            <a:r>
              <a:rPr lang="en-US" altLang="en-US">
                <a:effectLst>
                  <a:outerShdw blurRad="38100" dist="38100" dir="2700000" algn="tl">
                    <a:srgbClr val="000000"/>
                  </a:outerShdw>
                </a:effectLst>
                <a:latin typeface="Arial" charset="0"/>
              </a:rPr>
              <a:t>Herod kills all the male babies around Bethlehem while trying to destroy Jesus (Matthew 2:16-18).</a:t>
            </a:r>
          </a:p>
          <a:p>
            <a:pPr>
              <a:spcBef>
                <a:spcPct val="0"/>
              </a:spcBef>
            </a:pPr>
            <a:r>
              <a:rPr lang="en-US" altLang="en-US">
                <a:effectLst>
                  <a:outerShdw blurRad="38100" dist="38100" dir="2700000" algn="tl">
                    <a:srgbClr val="000000"/>
                  </a:outerShdw>
                </a:effectLst>
                <a:latin typeface="Arial" charset="0"/>
              </a:rPr>
              <a:t>Herod dies (Matthew 2:19).</a:t>
            </a:r>
          </a:p>
          <a:p>
            <a:pPr>
              <a:spcBef>
                <a:spcPct val="0"/>
              </a:spcBef>
            </a:pPr>
            <a:r>
              <a:rPr lang="en-US" altLang="en-US">
                <a:effectLst>
                  <a:outerShdw blurRad="38100" dist="38100" dir="2700000" algn="tl">
                    <a:srgbClr val="000000"/>
                  </a:outerShdw>
                </a:effectLst>
                <a:latin typeface="Arial" charset="0"/>
              </a:rPr>
              <a:t>Joseph brings the family to Nazareth in Israel (Matthew 2:23).	</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0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79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Tree>
  </p:cSld>
  <p:clrMapOvr>
    <a:masterClrMapping/>
  </p:clrMapOvr>
  <p:timing>
    <p:tnLst>
      <p:par>
        <p:cTn id="1" dur="indefinite" restart="never" nodeType="tmRoot"/>
      </p:par>
    </p:tnLst>
  </p:timing>
</p:sld>
</file>

<file path=ppt/slides/slide10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59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35939" name="Rectangle 3"/>
          <p:cNvSpPr>
            <a:spLocks noGrp="1" noChangeArrowheads="1"/>
          </p:cNvSpPr>
          <p:nvPr>
            <p:ph type="body" idx="1"/>
          </p:nvPr>
        </p:nvSpPr>
        <p:spPr>
          <a:xfrm>
            <a:off x="685800" y="1371600"/>
            <a:ext cx="8077200" cy="1143000"/>
          </a:xfrm>
        </p:spPr>
        <p:txBody>
          <a:bodyPr/>
          <a:lstStyle/>
          <a:p>
            <a:pPr>
              <a:spcBef>
                <a:spcPct val="0"/>
              </a:spcBef>
            </a:pPr>
            <a:r>
              <a:rPr lang="en-US" altLang="en-US">
                <a:effectLst>
                  <a:outerShdw blurRad="38100" dist="38100" dir="2700000" algn="tl">
                    <a:srgbClr val="000000"/>
                  </a:outerShdw>
                </a:effectLst>
                <a:latin typeface="Arial" charset="0"/>
              </a:rPr>
              <a:t>John is sent by God to prepare the Jews for the coming of Jesus.</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0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379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37987" name="Rectangle 3"/>
          <p:cNvSpPr>
            <a:spLocks noGrp="1" noChangeArrowheads="1"/>
          </p:cNvSpPr>
          <p:nvPr>
            <p:ph type="body" idx="1"/>
          </p:nvPr>
        </p:nvSpPr>
        <p:spPr>
          <a:xfrm>
            <a:off x="685800" y="1371600"/>
            <a:ext cx="8077200" cy="1143000"/>
          </a:xfrm>
        </p:spPr>
        <p:txBody>
          <a:bodyPr/>
          <a:lstStyle/>
          <a:p>
            <a:pPr>
              <a:spcBef>
                <a:spcPct val="0"/>
              </a:spcBef>
            </a:pPr>
            <a:r>
              <a:rPr lang="en-US" altLang="en-US">
                <a:effectLst>
                  <a:outerShdw blurRad="38100" dist="38100" dir="2700000" algn="tl">
                    <a:srgbClr val="000000"/>
                  </a:outerShdw>
                </a:effectLst>
                <a:latin typeface="Arial" charset="0"/>
              </a:rPr>
              <a:t>John is sent by God to prepare the Jews for the coming of Jesus.</a:t>
            </a:r>
            <a:endParaRPr lang="en-US" altLang="en-US" i="1">
              <a:solidFill>
                <a:schemeClr val="accent2"/>
              </a:solidFill>
              <a:effectLst>
                <a:outerShdw blurRad="38100" dist="38100" dir="2700000" algn="tl">
                  <a:srgbClr val="000000"/>
                </a:outerShdw>
              </a:effectLst>
              <a:latin typeface="Arial" charset="0"/>
            </a:endParaRPr>
          </a:p>
        </p:txBody>
      </p:sp>
      <p:sp>
        <p:nvSpPr>
          <p:cNvPr id="937988" name="Rectangle 4"/>
          <p:cNvSpPr>
            <a:spLocks noChangeArrowheads="1"/>
          </p:cNvSpPr>
          <p:nvPr/>
        </p:nvSpPr>
        <p:spPr bwMode="auto">
          <a:xfrm>
            <a:off x="1600200" y="28194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“In those days John the Baptist came preaching in the wilderness of Judea, and saying, ‘Repent, for the kingdom of heaven is at hand!’” </a:t>
            </a:r>
          </a:p>
          <a:p>
            <a:pPr algn="ctr"/>
            <a:r>
              <a:rPr lang="en-US" altLang="en-US" sz="2800" i="1">
                <a:solidFill>
                  <a:schemeClr val="bg2"/>
                </a:solidFill>
              </a:rPr>
              <a:t> (Matthew 3:1-2).</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9122"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89123"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389124"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389125" name="Text Box 5"/>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389126" name="Rectangle 6"/>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00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300035" name="Rectangle 3"/>
          <p:cNvSpPr>
            <a:spLocks noGrp="1" noChangeArrowheads="1"/>
          </p:cNvSpPr>
          <p:nvPr>
            <p:ph type="body" idx="1"/>
          </p:nvPr>
        </p:nvSpPr>
        <p:spPr>
          <a:xfrm>
            <a:off x="685800" y="1371600"/>
            <a:ext cx="8077200" cy="21336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buFontTx/>
              <a:buNone/>
            </a:pP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00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40035" name="Rectangle 3"/>
          <p:cNvSpPr>
            <a:spLocks noGrp="1" noChangeArrowheads="1"/>
          </p:cNvSpPr>
          <p:nvPr>
            <p:ph type="body" idx="1"/>
          </p:nvPr>
        </p:nvSpPr>
        <p:spPr>
          <a:xfrm>
            <a:off x="685800" y="1371600"/>
            <a:ext cx="8077200" cy="21336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20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42083" name="Rectangle 3"/>
          <p:cNvSpPr>
            <a:spLocks noGrp="1" noChangeArrowheads="1"/>
          </p:cNvSpPr>
          <p:nvPr>
            <p:ph type="body" idx="1"/>
          </p:nvPr>
        </p:nvSpPr>
        <p:spPr>
          <a:xfrm>
            <a:off x="685800" y="1371600"/>
            <a:ext cx="8077200" cy="21336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Repent– to change, to turn away from sin.</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20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302083" name="Rectangle 3"/>
          <p:cNvSpPr>
            <a:spLocks noGrp="1" noChangeArrowheads="1"/>
          </p:cNvSpPr>
          <p:nvPr>
            <p:ph type="body" idx="1"/>
          </p:nvPr>
        </p:nvSpPr>
        <p:spPr>
          <a:xfrm>
            <a:off x="685800" y="1371600"/>
            <a:ext cx="8077200" cy="31242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buFontTx/>
              <a:buNone/>
            </a:pPr>
            <a:endParaRPr lang="en-US" altLang="en-US" i="1">
              <a:solidFill>
                <a:srgbClr val="FFFF00"/>
              </a:solidFill>
              <a:latin typeface="Arial" charset="0"/>
            </a:endParaRPr>
          </a:p>
        </p:txBody>
      </p:sp>
    </p:spTree>
  </p:cSld>
  <p:clrMapOvr>
    <a:masterClrMapping/>
  </p:clrMapOvr>
  <p:timing>
    <p:tnLst>
      <p:par>
        <p:cTn id="1" dur="indefinite" restart="never" nodeType="tmRoot"/>
      </p:par>
    </p:tnLst>
  </p:timing>
</p:sld>
</file>

<file path=ppt/slides/slide1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41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44131" name="Rectangle 3"/>
          <p:cNvSpPr>
            <a:spLocks noGrp="1" noChangeArrowheads="1"/>
          </p:cNvSpPr>
          <p:nvPr>
            <p:ph type="body" idx="1"/>
          </p:nvPr>
        </p:nvSpPr>
        <p:spPr>
          <a:xfrm>
            <a:off x="685800" y="1371600"/>
            <a:ext cx="8077200" cy="31242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buFontTx/>
              <a:buNone/>
            </a:pPr>
            <a:r>
              <a:rPr lang="en-US" altLang="en-US">
                <a:effectLst>
                  <a:outerShdw blurRad="38100" dist="38100" dir="2700000" algn="tl">
                    <a:srgbClr val="000000"/>
                  </a:outerShdw>
                </a:effectLst>
                <a:latin typeface="Arial" charset="0"/>
              </a:rPr>
              <a:t>	</a:t>
            </a:r>
            <a:endParaRPr lang="en-US" altLang="en-US" i="1">
              <a:solidFill>
                <a:srgbClr val="FFFF00"/>
              </a:solidFill>
              <a:latin typeface="Arial" charset="0"/>
            </a:endParaRPr>
          </a:p>
        </p:txBody>
      </p:sp>
    </p:spTree>
  </p:cSld>
  <p:clrMapOvr>
    <a:masterClrMapping/>
  </p:clrMapOvr>
  <p:timing>
    <p:tnLst>
      <p:par>
        <p:cTn id="1" dur="indefinite" restart="never" nodeType="tmRoot"/>
      </p:par>
    </p:tnLst>
  </p:timing>
</p:sld>
</file>

<file path=ppt/slides/slide1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61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46179" name="Rectangle 3"/>
          <p:cNvSpPr>
            <a:spLocks noGrp="1" noChangeArrowheads="1"/>
          </p:cNvSpPr>
          <p:nvPr>
            <p:ph type="body" idx="1"/>
          </p:nvPr>
        </p:nvSpPr>
        <p:spPr>
          <a:xfrm>
            <a:off x="685800" y="1371600"/>
            <a:ext cx="8077200" cy="31242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buFontTx/>
              <a:buNone/>
            </a:pPr>
            <a:r>
              <a:rPr lang="en-US" altLang="en-US">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Baptize– to immerse, submerge (in water).</a:t>
            </a:r>
            <a:endParaRPr lang="en-US" altLang="en-US" i="1">
              <a:solidFill>
                <a:srgbClr val="FFFF00"/>
              </a:solidFill>
              <a:latin typeface="Arial" charset="0"/>
            </a:endParaRPr>
          </a:p>
        </p:txBody>
      </p:sp>
    </p:spTree>
  </p:cSld>
  <p:clrMapOvr>
    <a:masterClrMapping/>
  </p:clrMapOvr>
  <p:timing>
    <p:tnLst>
      <p:par>
        <p:cTn id="1" dur="indefinite" restart="never" nodeType="tmRoot"/>
      </p:par>
    </p:tnLst>
  </p:timing>
</p:sld>
</file>

<file path=ppt/slides/slide1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482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48227" name="Rectangle 3"/>
          <p:cNvSpPr>
            <a:spLocks noGrp="1" noChangeArrowheads="1"/>
          </p:cNvSpPr>
          <p:nvPr>
            <p:ph type="body" idx="1"/>
          </p:nvPr>
        </p:nvSpPr>
        <p:spPr>
          <a:xfrm>
            <a:off x="685800" y="1371600"/>
            <a:ext cx="8077200" cy="31242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buFontTx/>
              <a:buNone/>
            </a:pPr>
            <a:r>
              <a:rPr lang="en-US" altLang="en-US">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Baptize– to immerse, submerge (in water).</a:t>
            </a:r>
            <a:endParaRPr lang="en-US" altLang="en-US" i="1">
              <a:solidFill>
                <a:srgbClr val="FFFF00"/>
              </a:solidFill>
              <a:latin typeface="Arial" charset="0"/>
            </a:endParaRPr>
          </a:p>
        </p:txBody>
      </p:sp>
      <p:sp>
        <p:nvSpPr>
          <p:cNvPr id="948228" name="Rectangle 4"/>
          <p:cNvSpPr>
            <a:spLocks noChangeArrowheads="1"/>
          </p:cNvSpPr>
          <p:nvPr/>
        </p:nvSpPr>
        <p:spPr bwMode="auto">
          <a:xfrm>
            <a:off x="1524000" y="37338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Jerusalem, all Judea, and all the region around the Jordan went out to him and were baptized by him in the Jordan, confessing their sins”</a:t>
            </a:r>
          </a:p>
          <a:p>
            <a:pPr algn="ctr"/>
            <a:r>
              <a:rPr lang="en-US" altLang="en-US" sz="2800" i="1">
                <a:solidFill>
                  <a:schemeClr val="bg2"/>
                </a:solidFill>
              </a:rPr>
              <a:t> (Matthew 3:5-6).</a:t>
            </a:r>
          </a:p>
        </p:txBody>
      </p:sp>
    </p:spTree>
  </p:cSld>
  <p:clrMapOvr>
    <a:masterClrMapping/>
  </p:clrMapOvr>
  <p:timing>
    <p:tnLst>
      <p:par>
        <p:cTn id="1" dur="indefinite" restart="never" nodeType="tmRoot"/>
      </p:par>
    </p:tnLst>
  </p:timing>
</p:sld>
</file>

<file path=ppt/slides/slide1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41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304131" name="Rectangle 3"/>
          <p:cNvSpPr>
            <a:spLocks noGrp="1" noChangeArrowheads="1"/>
          </p:cNvSpPr>
          <p:nvPr>
            <p:ph type="body" idx="1"/>
          </p:nvPr>
        </p:nvSpPr>
        <p:spPr>
          <a:xfrm>
            <a:off x="685800" y="1371600"/>
            <a:ext cx="8077200" cy="41910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buFontTx/>
              <a:buNone/>
            </a:pP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02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50275" name="Rectangle 3"/>
          <p:cNvSpPr>
            <a:spLocks noGrp="1" noChangeArrowheads="1"/>
          </p:cNvSpPr>
          <p:nvPr>
            <p:ph type="body" idx="1"/>
          </p:nvPr>
        </p:nvSpPr>
        <p:spPr>
          <a:xfrm>
            <a:off x="685800" y="1371600"/>
            <a:ext cx="8077200" cy="41910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buFontTx/>
              <a:buNone/>
            </a:pP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23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52323" name="Rectangle 3"/>
          <p:cNvSpPr>
            <a:spLocks noGrp="1" noChangeArrowheads="1"/>
          </p:cNvSpPr>
          <p:nvPr>
            <p:ph type="body" idx="1"/>
          </p:nvPr>
        </p:nvSpPr>
        <p:spPr>
          <a:xfrm>
            <a:off x="685800" y="1371600"/>
            <a:ext cx="8077200" cy="41910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1170"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91171"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391172"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391173" name="AutoShape 5"/>
          <p:cNvSpPr>
            <a:spLocks noChangeArrowheads="1"/>
          </p:cNvSpPr>
          <p:nvPr/>
        </p:nvSpPr>
        <p:spPr bwMode="auto">
          <a:xfrm>
            <a:off x="2133600" y="33528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391174" name="Text Box 6"/>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391175" name="Rectangle 7"/>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43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54371" name="Rectangle 3"/>
          <p:cNvSpPr>
            <a:spLocks noGrp="1" noChangeArrowheads="1"/>
          </p:cNvSpPr>
          <p:nvPr>
            <p:ph type="body" idx="1"/>
          </p:nvPr>
        </p:nvSpPr>
        <p:spPr>
          <a:xfrm>
            <a:off x="685800" y="1371600"/>
            <a:ext cx="8077200" cy="41910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r>
              <a:rPr lang="en-US" altLang="en-US" i="1">
                <a:solidFill>
                  <a:schemeClr val="accent2"/>
                </a:solidFill>
                <a:latin typeface="Arial" charset="0"/>
              </a:rPr>
              <a:t>		</a:t>
            </a:r>
          </a:p>
        </p:txBody>
      </p:sp>
      <p:sp>
        <p:nvSpPr>
          <p:cNvPr id="954372" name="Rectangle 4"/>
          <p:cNvSpPr>
            <a:spLocks noChangeArrowheads="1"/>
          </p:cNvSpPr>
          <p:nvPr/>
        </p:nvSpPr>
        <p:spPr bwMode="auto">
          <a:xfrm>
            <a:off x="914400" y="2514600"/>
            <a:ext cx="7315200" cy="4114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Jesus, when he had been baptized, came up immediately from the water; and behold, the heavens were opened to Him, and He saw the Spirit of God descending like a dove and alighting upon Him. And suddenly a voice came from heaven, saying, ‘This is My beloved Son, in whom I am well pleased’” (Matthew 3:16-17).</a:t>
            </a:r>
          </a:p>
        </p:txBody>
      </p:sp>
    </p:spTree>
  </p:cSld>
  <p:clrMapOvr>
    <a:masterClrMapping/>
  </p:clrMapOvr>
  <p:timing>
    <p:tnLst>
      <p:par>
        <p:cTn id="1" dur="indefinite" restart="never" nodeType="tmRoot"/>
      </p:par>
    </p:tnLst>
  </p:timing>
</p:sld>
</file>

<file path=ppt/slides/slide1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82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308227"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buFontTx/>
              <a:buNone/>
            </a:pP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64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56419"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buFontTx/>
              <a:buNone/>
            </a:pPr>
            <a:endParaRPr lang="en-US" altLang="en-US">
              <a:effectLst>
                <a:outerShdw blurRad="38100" dist="38100" dir="2700000" algn="tl">
                  <a:srgbClr val="000000"/>
                </a:outerShdw>
              </a:effectLst>
              <a:latin typeface="Arial" charset="0"/>
            </a:endParaRPr>
          </a:p>
          <a:p>
            <a:pPr>
              <a:spcBef>
                <a:spcPct val="10000"/>
              </a:spcBef>
              <a:buFontTx/>
              <a:buNone/>
            </a:pP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584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58467"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endParaRPr lang="en-US" altLang="en-US">
              <a:effectLst>
                <a:outerShdw blurRad="38100" dist="38100" dir="2700000" algn="tl">
                  <a:srgbClr val="000000"/>
                </a:outerShdw>
              </a:effectLst>
              <a:latin typeface="Arial" charset="0"/>
            </a:endParaRPr>
          </a:p>
          <a:p>
            <a:pPr>
              <a:spcBef>
                <a:spcPct val="10000"/>
              </a:spcBef>
              <a:buFontTx/>
              <a:buNone/>
            </a:pP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05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60515"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endParaRPr lang="en-US" altLang="en-US">
              <a:effectLst>
                <a:outerShdw blurRad="38100" dist="38100" dir="2700000" algn="tl">
                  <a:srgbClr val="000000"/>
                </a:outerShdw>
              </a:effectLst>
              <a:latin typeface="Arial" charset="0"/>
            </a:endParaRPr>
          </a:p>
          <a:p>
            <a:pPr>
              <a:spcBef>
                <a:spcPct val="10000"/>
              </a:spcBef>
              <a:buFontTx/>
              <a:buNone/>
            </a:pPr>
            <a:r>
              <a:rPr lang="en-US" altLang="en-US">
                <a:latin typeface="Arial" charset="0"/>
              </a:rPr>
              <a:t>		</a:t>
            </a:r>
            <a:r>
              <a:rPr lang="en-US" altLang="en-US" i="1">
                <a:solidFill>
                  <a:schemeClr val="accent2"/>
                </a:solidFill>
                <a:latin typeface="Arial" charset="0"/>
              </a:rPr>
              <a:t>		</a:t>
            </a:r>
          </a:p>
        </p:txBody>
      </p:sp>
      <p:sp>
        <p:nvSpPr>
          <p:cNvPr id="960516" name="Rectangle 4"/>
          <p:cNvSpPr>
            <a:spLocks noChangeArrowheads="1"/>
          </p:cNvSpPr>
          <p:nvPr/>
        </p:nvSpPr>
        <p:spPr bwMode="auto">
          <a:xfrm>
            <a:off x="1295400" y="33528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“From that time Jesus began to preach and to say, ‘Repent, for the kingdom of heaven is at hand’”</a:t>
            </a:r>
          </a:p>
          <a:p>
            <a:pPr algn="ctr"/>
            <a:r>
              <a:rPr lang="en-US" altLang="en-US" sz="2800" i="1">
                <a:solidFill>
                  <a:schemeClr val="bg2"/>
                </a:solidFill>
              </a:rPr>
              <a:t> (Matthew 4:17).</a:t>
            </a:r>
          </a:p>
        </p:txBody>
      </p:sp>
    </p:spTree>
  </p:cSld>
  <p:clrMapOvr>
    <a:masterClrMapping/>
  </p:clrMapOvr>
  <p:timing>
    <p:tnLst>
      <p:par>
        <p:cTn id="1" dur="indefinite" restart="never" nodeType="tmRoot"/>
      </p:par>
    </p:tnLst>
  </p:timing>
</p:sld>
</file>

<file path=ppt/slides/slide1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25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62563"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endParaRPr lang="en-US" altLang="en-US">
              <a:effectLst>
                <a:outerShdw blurRad="38100" dist="38100" dir="2700000" algn="tl">
                  <a:srgbClr val="000000"/>
                </a:outerShdw>
              </a:effectLst>
              <a:latin typeface="Arial" charset="0"/>
            </a:endParaRPr>
          </a:p>
          <a:p>
            <a:pPr>
              <a:spcBef>
                <a:spcPct val="10000"/>
              </a:spcBef>
              <a:buFontTx/>
              <a:buNone/>
            </a:pP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23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312323"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p>
          <a:p>
            <a:pPr lvl="1">
              <a:spcBef>
                <a:spcPct val="10000"/>
              </a:spcBef>
            </a:pPr>
            <a:r>
              <a:rPr lang="en-US" altLang="en-US">
                <a:solidFill>
                  <a:schemeClr val="tx2"/>
                </a:solidFill>
                <a:effectLst>
                  <a:outerShdw blurRad="38100" dist="38100" dir="2700000" algn="tl">
                    <a:srgbClr val="000000"/>
                  </a:outerShdw>
                </a:effectLst>
                <a:latin typeface="Arial" charset="0"/>
              </a:rPr>
              <a:t>Performing miracles.</a:t>
            </a: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46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964611"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p>
          <a:p>
            <a:pPr lvl="1">
              <a:spcBef>
                <a:spcPct val="10000"/>
              </a:spcBef>
            </a:pPr>
            <a:r>
              <a:rPr lang="en-US" altLang="en-US">
                <a:solidFill>
                  <a:schemeClr val="tx2"/>
                </a:solidFill>
                <a:effectLst>
                  <a:outerShdw blurRad="38100" dist="38100" dir="2700000" algn="tl">
                    <a:srgbClr val="000000"/>
                  </a:outerShdw>
                </a:effectLst>
                <a:latin typeface="Arial" charset="0"/>
              </a:rPr>
              <a:t>Performing miracles.</a:t>
            </a:r>
            <a:r>
              <a:rPr lang="en-US" altLang="en-US">
                <a:latin typeface="Arial" charset="0"/>
              </a:rPr>
              <a:t>		</a:t>
            </a:r>
            <a:r>
              <a:rPr lang="en-US" altLang="en-US" i="1">
                <a:solidFill>
                  <a:schemeClr val="accent2"/>
                </a:solidFill>
                <a:latin typeface="Arial" charset="0"/>
              </a:rPr>
              <a:t>		</a:t>
            </a:r>
          </a:p>
        </p:txBody>
      </p:sp>
      <p:sp>
        <p:nvSpPr>
          <p:cNvPr id="964612" name="Rectangle 4"/>
          <p:cNvSpPr>
            <a:spLocks noChangeArrowheads="1"/>
          </p:cNvSpPr>
          <p:nvPr/>
        </p:nvSpPr>
        <p:spPr bwMode="auto">
          <a:xfrm>
            <a:off x="1295400" y="33528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Jesus went about all Galilee, teaching in their synagogues, preaching the gospel of the kingdom, and healing all kinds of sickness and all kinds of disease among the people” (Matthew 4:23).</a:t>
            </a:r>
          </a:p>
        </p:txBody>
      </p:sp>
    </p:spTree>
  </p:cSld>
  <p:clrMapOvr>
    <a:masterClrMapping/>
  </p:clrMapOvr>
  <p:timing>
    <p:tnLst>
      <p:par>
        <p:cTn id="1" dur="indefinite" restart="never" nodeType="tmRoot"/>
      </p:par>
    </p:tnLst>
  </p:timing>
</p:sld>
</file>

<file path=ppt/slides/slide1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141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John The Baptizer</a:t>
            </a:r>
            <a:endParaRPr lang="en-US" altLang="en-US" sz="4800"/>
          </a:p>
        </p:txBody>
      </p:sp>
      <p:sp>
        <p:nvSpPr>
          <p:cNvPr id="1114115" name="Rectangle 3"/>
          <p:cNvSpPr>
            <a:spLocks noGrp="1" noChangeArrowheads="1"/>
          </p:cNvSpPr>
          <p:nvPr>
            <p:ph type="body" idx="1"/>
          </p:nvPr>
        </p:nvSpPr>
        <p:spPr>
          <a:xfrm>
            <a:off x="685800" y="1371600"/>
            <a:ext cx="8077200" cy="5257800"/>
          </a:xfrm>
        </p:spPr>
        <p:txBody>
          <a:bodyPr/>
          <a:lstStyle/>
          <a:p>
            <a:pPr>
              <a:spcBef>
                <a:spcPct val="10000"/>
              </a:spcBef>
            </a:pPr>
            <a:r>
              <a:rPr lang="en-US" altLang="en-US">
                <a:effectLst>
                  <a:outerShdw blurRad="38100" dist="38100" dir="2700000" algn="tl">
                    <a:srgbClr val="000000"/>
                  </a:outerShdw>
                </a:effectLst>
                <a:latin typeface="Arial" charset="0"/>
              </a:rPr>
              <a:t>John is sent by God to prepare the Jews for the coming of Jesus.</a:t>
            </a:r>
          </a:p>
          <a:p>
            <a:pPr>
              <a:spcBef>
                <a:spcPct val="10000"/>
              </a:spcBef>
            </a:pPr>
            <a:r>
              <a:rPr lang="en-US" altLang="en-US">
                <a:effectLst>
                  <a:outerShdw blurRad="38100" dist="38100" dir="2700000" algn="tl">
                    <a:srgbClr val="000000"/>
                  </a:outerShdw>
                </a:effectLst>
                <a:latin typeface="Arial" charset="0"/>
              </a:rPr>
              <a:t>John teaches the Jews to repent.</a:t>
            </a:r>
          </a:p>
          <a:p>
            <a:pPr>
              <a:spcBef>
                <a:spcPct val="10000"/>
              </a:spcBef>
            </a:pPr>
            <a:r>
              <a:rPr lang="en-US" altLang="en-US">
                <a:effectLst>
                  <a:outerShdw blurRad="38100" dist="38100" dir="2700000" algn="tl">
                    <a:srgbClr val="000000"/>
                  </a:outerShdw>
                </a:effectLst>
                <a:latin typeface="Arial" charset="0"/>
              </a:rPr>
              <a:t>John baptizes many of the Jews.</a:t>
            </a:r>
          </a:p>
          <a:p>
            <a:pPr>
              <a:spcBef>
                <a:spcPct val="10000"/>
              </a:spcBef>
            </a:pPr>
            <a:r>
              <a:rPr lang="en-US" altLang="en-US">
                <a:effectLst>
                  <a:outerShdw blurRad="38100" dist="38100" dir="2700000" algn="tl">
                    <a:srgbClr val="000000"/>
                  </a:outerShdw>
                </a:effectLst>
                <a:latin typeface="Arial" charset="0"/>
              </a:rPr>
              <a:t>John teaches the people to prepare their hearts and minds for Christ.</a:t>
            </a:r>
          </a:p>
          <a:p>
            <a:pPr>
              <a:spcBef>
                <a:spcPct val="10000"/>
              </a:spcBef>
            </a:pPr>
            <a:r>
              <a:rPr lang="en-US" altLang="en-US">
                <a:effectLst>
                  <a:outerShdw blurRad="38100" dist="38100" dir="2700000" algn="tl">
                    <a:srgbClr val="000000"/>
                  </a:outerShdw>
                </a:effectLst>
                <a:latin typeface="Arial" charset="0"/>
              </a:rPr>
              <a:t>Jesus allows John to baptize him.</a:t>
            </a:r>
          </a:p>
          <a:p>
            <a:pPr>
              <a:spcBef>
                <a:spcPct val="10000"/>
              </a:spcBef>
            </a:pPr>
            <a:r>
              <a:rPr lang="en-US" altLang="en-US">
                <a:effectLst>
                  <a:outerShdw blurRad="38100" dist="38100" dir="2700000" algn="tl">
                    <a:srgbClr val="000000"/>
                  </a:outerShdw>
                </a:effectLst>
                <a:latin typeface="Arial" charset="0"/>
              </a:rPr>
              <a:t>Jesus then begins his ministry.</a:t>
            </a:r>
          </a:p>
          <a:p>
            <a:pPr lvl="1">
              <a:spcBef>
                <a:spcPct val="10000"/>
              </a:spcBef>
            </a:pPr>
            <a:r>
              <a:rPr lang="en-US" altLang="en-US">
                <a:solidFill>
                  <a:schemeClr val="tx2"/>
                </a:solidFill>
                <a:effectLst>
                  <a:outerShdw blurRad="38100" dist="38100" dir="2700000" algn="tl">
                    <a:srgbClr val="000000"/>
                  </a:outerShdw>
                </a:effectLst>
                <a:latin typeface="Arial" charset="0"/>
              </a:rPr>
              <a:t>Preaching the gospel (“good news”).</a:t>
            </a:r>
          </a:p>
          <a:p>
            <a:pPr lvl="1">
              <a:spcBef>
                <a:spcPct val="10000"/>
              </a:spcBef>
            </a:pPr>
            <a:r>
              <a:rPr lang="en-US" altLang="en-US">
                <a:solidFill>
                  <a:schemeClr val="tx2"/>
                </a:solidFill>
                <a:effectLst>
                  <a:outerShdw blurRad="38100" dist="38100" dir="2700000" algn="tl">
                    <a:srgbClr val="000000"/>
                  </a:outerShdw>
                </a:effectLst>
                <a:latin typeface="Arial" charset="0"/>
              </a:rPr>
              <a:t>Performing miracles.</a:t>
            </a:r>
            <a:r>
              <a:rPr lang="en-US" altLang="en-US">
                <a:latin typeface="Arial" charset="0"/>
              </a:rPr>
              <a:t>		</a:t>
            </a:r>
            <a:r>
              <a:rPr lang="en-US" altLang="en-US" i="1">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1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64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3218"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93219"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393220"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393221" name="AutoShape 5"/>
          <p:cNvSpPr>
            <a:spLocks noChangeArrowheads="1"/>
          </p:cNvSpPr>
          <p:nvPr/>
        </p:nvSpPr>
        <p:spPr bwMode="auto">
          <a:xfrm>
            <a:off x="2133600" y="33528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393222" name="Text Box 6"/>
          <p:cNvSpPr txBox="1">
            <a:spLocks noChangeArrowheads="1"/>
          </p:cNvSpPr>
          <p:nvPr/>
        </p:nvSpPr>
        <p:spPr bwMode="auto">
          <a:xfrm>
            <a:off x="1676400" y="5638800"/>
            <a:ext cx="5349875"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i="1">
                <a:solidFill>
                  <a:srgbClr val="FFFF00"/>
                </a:solidFill>
                <a:effectLst>
                  <a:outerShdw blurRad="38100" dist="38100" dir="2700000" algn="tl">
                    <a:srgbClr val="000000"/>
                  </a:outerShdw>
                </a:effectLst>
              </a:rPr>
              <a:t>This is spiritual death!</a:t>
            </a:r>
            <a:endParaRPr lang="en-US" altLang="en-US" sz="3200">
              <a:solidFill>
                <a:srgbClr val="FFFF00"/>
              </a:solidFill>
              <a:effectLst>
                <a:outerShdw blurRad="38100" dist="38100" dir="2700000" algn="tl">
                  <a:srgbClr val="000000"/>
                </a:outerShdw>
              </a:effectLst>
            </a:endParaRPr>
          </a:p>
          <a:p>
            <a:pPr algn="ctr"/>
            <a:r>
              <a:rPr lang="en-US" altLang="en-US">
                <a:effectLst>
                  <a:outerShdw blurRad="38100" dist="38100" dir="2700000" algn="tl">
                    <a:srgbClr val="000000"/>
                  </a:outerShdw>
                </a:effectLst>
              </a:rPr>
              <a:t>(Ephesians 2:1)</a:t>
            </a:r>
          </a:p>
        </p:txBody>
      </p:sp>
      <p:sp>
        <p:nvSpPr>
          <p:cNvPr id="393223" name="Text Box 7"/>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393224" name="Rectangle 8"/>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66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66659" name="Rectangle 3"/>
          <p:cNvSpPr>
            <a:spLocks noGrp="1" noChangeArrowheads="1"/>
          </p:cNvSpPr>
          <p:nvPr>
            <p:ph type="body" idx="1"/>
          </p:nvPr>
        </p:nvSpPr>
        <p:spPr>
          <a:xfrm>
            <a:off x="685800" y="1371600"/>
            <a:ext cx="8077200" cy="7620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r>
              <a:rPr lang="en-US" altLang="en-US" i="1">
                <a:solidFill>
                  <a:schemeClr val="accent2"/>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1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687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68707" name="Rectangle 3"/>
          <p:cNvSpPr>
            <a:spLocks noGrp="1" noChangeArrowheads="1"/>
          </p:cNvSpPr>
          <p:nvPr>
            <p:ph type="body" idx="1"/>
          </p:nvPr>
        </p:nvSpPr>
        <p:spPr>
          <a:xfrm>
            <a:off x="685800" y="1371600"/>
            <a:ext cx="8077200" cy="7620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r>
              <a:rPr lang="en-US" altLang="en-US" i="1">
                <a:solidFill>
                  <a:schemeClr val="accent2"/>
                </a:solidFill>
                <a:latin typeface="Arial" charset="0"/>
              </a:rPr>
              <a:t>	</a:t>
            </a:r>
          </a:p>
        </p:txBody>
      </p:sp>
      <p:sp>
        <p:nvSpPr>
          <p:cNvPr id="968708" name="Rectangle 4"/>
          <p:cNvSpPr>
            <a:spLocks noChangeArrowheads="1"/>
          </p:cNvSpPr>
          <p:nvPr/>
        </p:nvSpPr>
        <p:spPr bwMode="auto">
          <a:xfrm>
            <a:off x="1295400" y="24384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“Do not think that I came to destroy the Law or the Prophets. I did not come to destroy but to fulfill”</a:t>
            </a:r>
          </a:p>
          <a:p>
            <a:pPr algn="ctr"/>
            <a:r>
              <a:rPr lang="en-US" altLang="en-US" sz="2800" i="1">
                <a:solidFill>
                  <a:schemeClr val="bg2"/>
                </a:solidFill>
              </a:rPr>
              <a:t> (Matthew 5:17).</a:t>
            </a:r>
          </a:p>
        </p:txBody>
      </p:sp>
    </p:spTree>
  </p:cSld>
  <p:clrMapOvr>
    <a:masterClrMapping/>
  </p:clrMapOvr>
  <p:timing>
    <p:tnLst>
      <p:par>
        <p:cTn id="1" dur="indefinite" restart="never" nodeType="tmRoot"/>
      </p:par>
    </p:tnLst>
  </p:timing>
</p:sld>
</file>

<file path=ppt/slides/slide1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07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70755" name="Rectangle 3"/>
          <p:cNvSpPr>
            <a:spLocks noGrp="1" noChangeArrowheads="1"/>
          </p:cNvSpPr>
          <p:nvPr>
            <p:ph type="body" idx="1"/>
          </p:nvPr>
        </p:nvSpPr>
        <p:spPr>
          <a:xfrm>
            <a:off x="685800" y="1371600"/>
            <a:ext cx="8077200" cy="7620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r>
              <a:rPr lang="en-US" altLang="en-US" i="1">
                <a:solidFill>
                  <a:schemeClr val="accent2"/>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1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84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18467" name="Rectangle 3"/>
          <p:cNvSpPr>
            <a:spLocks noGrp="1" noChangeArrowheads="1"/>
          </p:cNvSpPr>
          <p:nvPr>
            <p:ph type="body" idx="1"/>
          </p:nvPr>
        </p:nvSpPr>
        <p:spPr>
          <a:xfrm>
            <a:off x="685800" y="1371600"/>
            <a:ext cx="8229600" cy="16764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28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72803" name="Rectangle 3"/>
          <p:cNvSpPr>
            <a:spLocks noGrp="1" noChangeArrowheads="1"/>
          </p:cNvSpPr>
          <p:nvPr>
            <p:ph type="body" idx="1"/>
          </p:nvPr>
        </p:nvSpPr>
        <p:spPr>
          <a:xfrm>
            <a:off x="685800" y="1371600"/>
            <a:ext cx="8229600" cy="16764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endParaRPr lang="en-US" altLang="en-US" i="1">
              <a:solidFill>
                <a:schemeClr val="accent2"/>
              </a:solidFill>
              <a:effectLst>
                <a:outerShdw blurRad="38100" dist="38100" dir="2700000" algn="tl">
                  <a:srgbClr val="000000"/>
                </a:outerShdw>
              </a:effectLst>
              <a:latin typeface="Arial" charset="0"/>
            </a:endParaRPr>
          </a:p>
        </p:txBody>
      </p:sp>
      <p:sp>
        <p:nvSpPr>
          <p:cNvPr id="972804" name="Rectangle 4"/>
          <p:cNvSpPr>
            <a:spLocks noChangeArrowheads="1"/>
          </p:cNvSpPr>
          <p:nvPr/>
        </p:nvSpPr>
        <p:spPr bwMode="auto">
          <a:xfrm>
            <a:off x="1295400" y="3048000"/>
            <a:ext cx="6096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“For I say to you, that unless your righteousness exceeds the righteousness of the scribes and Pharisees, you will by no means enter the kingdom of heaven”</a:t>
            </a:r>
          </a:p>
          <a:p>
            <a:pPr algn="ctr"/>
            <a:r>
              <a:rPr lang="en-US" altLang="en-US" sz="2800" i="1">
                <a:solidFill>
                  <a:schemeClr val="bg2"/>
                </a:solidFill>
              </a:rPr>
              <a:t> (Matthew 5:20).</a:t>
            </a:r>
          </a:p>
        </p:txBody>
      </p:sp>
    </p:spTree>
  </p:cSld>
  <p:clrMapOvr>
    <a:masterClrMapping/>
  </p:clrMapOvr>
  <p:timing>
    <p:tnLst>
      <p:par>
        <p:cTn id="1" dur="indefinite" restart="never" nodeType="tmRoot"/>
      </p:par>
    </p:tnLst>
  </p:timing>
</p:sld>
</file>

<file path=ppt/slides/slide1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05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20515"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p:txBody>
      </p:sp>
    </p:spTree>
  </p:cSld>
  <p:clrMapOvr>
    <a:masterClrMapping/>
  </p:clrMapOvr>
  <p:timing>
    <p:tnLst>
      <p:par>
        <p:cTn id="1" dur="indefinite" restart="never" nodeType="tmRoot"/>
      </p:par>
    </p:tnLst>
  </p:timing>
</p:sld>
</file>

<file path=ppt/slides/slide1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48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74851"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endParaRPr lang="en-US" altLang="en-US" sz="2800"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68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76899"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Tree>
  </p:cSld>
  <p:clrMapOvr>
    <a:masterClrMapping/>
  </p:clrMapOvr>
  <p:timing>
    <p:tnLst>
      <p:par>
        <p:cTn id="1" dur="indefinite" restart="never" nodeType="tmRoot"/>
      </p:par>
    </p:tnLst>
  </p:timing>
</p:sld>
</file>

<file path=ppt/slides/slide1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789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78947"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
        <p:nvSpPr>
          <p:cNvPr id="978948" name="Rectangle 4"/>
          <p:cNvSpPr>
            <a:spLocks noChangeArrowheads="1"/>
          </p:cNvSpPr>
          <p:nvPr/>
        </p:nvSpPr>
        <p:spPr bwMode="auto">
          <a:xfrm>
            <a:off x="1295400" y="3048000"/>
            <a:ext cx="6324600" cy="3505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“You have heard that it was said to those of old, ‘You shall not murder,’ and whoever murders will be in danger of the judgment.’ But I say to you that whoever is angry with his brother without a cause shall be in danger of the judgment” (Matthew 5:21-22).</a:t>
            </a:r>
          </a:p>
        </p:txBody>
      </p:sp>
    </p:spTree>
  </p:cSld>
  <p:clrMapOvr>
    <a:masterClrMapping/>
  </p:clrMapOvr>
  <p:timing>
    <p:tnLst>
      <p:par>
        <p:cTn id="1" dur="indefinite" restart="never" nodeType="tmRoot"/>
      </p:par>
    </p:tnLst>
  </p:timing>
</p:sld>
</file>

<file path=ppt/slides/slide1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09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80995"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5266"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Tree>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30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83043"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
        <p:nvSpPr>
          <p:cNvPr id="983044" name="Rectangle 4"/>
          <p:cNvSpPr>
            <a:spLocks noChangeArrowheads="1"/>
          </p:cNvSpPr>
          <p:nvPr/>
        </p:nvSpPr>
        <p:spPr bwMode="auto">
          <a:xfrm>
            <a:off x="1295400" y="3048000"/>
            <a:ext cx="6324600" cy="3505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“You have heard that it was said to those of old, ‘You shall not commit adultery.’ But I say to you that whoever looks at a woman to lust </a:t>
            </a:r>
          </a:p>
          <a:p>
            <a:pPr algn="ctr"/>
            <a:r>
              <a:rPr lang="en-US" altLang="en-US" sz="2800" i="1">
                <a:solidFill>
                  <a:schemeClr val="bg2"/>
                </a:solidFill>
              </a:rPr>
              <a:t>for her has already committed </a:t>
            </a:r>
          </a:p>
          <a:p>
            <a:pPr algn="ctr"/>
            <a:r>
              <a:rPr lang="en-US" altLang="en-US" sz="2800" i="1">
                <a:solidFill>
                  <a:schemeClr val="bg2"/>
                </a:solidFill>
              </a:rPr>
              <a:t>adultery with her in his heart”</a:t>
            </a:r>
          </a:p>
          <a:p>
            <a:pPr algn="ctr"/>
            <a:r>
              <a:rPr lang="en-US" altLang="en-US" sz="2800" i="1">
                <a:solidFill>
                  <a:schemeClr val="bg2"/>
                </a:solidFill>
              </a:rPr>
              <a:t> (Matthew 5:27-28).</a:t>
            </a:r>
          </a:p>
        </p:txBody>
      </p:sp>
    </p:spTree>
  </p:cSld>
  <p:clrMapOvr>
    <a:masterClrMapping/>
  </p:clrMapOvr>
  <p:timing>
    <p:tnLst>
      <p:par>
        <p:cTn id="1" dur="indefinite" restart="never" nodeType="tmRoot"/>
      </p:par>
    </p:tnLst>
  </p:timing>
</p:sld>
</file>

<file path=ppt/slides/slide1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50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85091"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Tree>
  </p:cSld>
  <p:clrMapOvr>
    <a:masterClrMapping/>
  </p:clrMapOvr>
  <p:timing>
    <p:tnLst>
      <p:par>
        <p:cTn id="1" dur="indefinite" restart="never" nodeType="tmRoot"/>
      </p:par>
    </p:tnLst>
  </p:timing>
</p:sld>
</file>

<file path=ppt/slides/slide1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71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87139"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
        <p:nvSpPr>
          <p:cNvPr id="987140" name="Rectangle 4"/>
          <p:cNvSpPr>
            <a:spLocks noChangeArrowheads="1"/>
          </p:cNvSpPr>
          <p:nvPr/>
        </p:nvSpPr>
        <p:spPr bwMode="auto">
          <a:xfrm>
            <a:off x="990600" y="3048000"/>
            <a:ext cx="6934200" cy="3505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“Furthermore it has been said, ‘Whoever divorces his wife, let him give her a certificate of divorce.’ But I say to you that whoever divorces his wife for any reason except sexual immorality causes her to commit adultery; and whoever marries a woman who is divorced commits adultery” (Matthew 5:31-32).</a:t>
            </a:r>
          </a:p>
        </p:txBody>
      </p:sp>
    </p:spTree>
  </p:cSld>
  <p:clrMapOvr>
    <a:masterClrMapping/>
  </p:clrMapOvr>
  <p:timing>
    <p:tnLst>
      <p:par>
        <p:cTn id="1" dur="indefinite" restart="never" nodeType="tmRoot"/>
      </p:par>
    </p:tnLst>
  </p:timing>
</p:sld>
</file>

<file path=ppt/slides/slide1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891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89187" name="Rectangle 3"/>
          <p:cNvSpPr>
            <a:spLocks noGrp="1" noChangeArrowheads="1"/>
          </p:cNvSpPr>
          <p:nvPr>
            <p:ph type="body" idx="1"/>
          </p:nvPr>
        </p:nvSpPr>
        <p:spPr>
          <a:xfrm>
            <a:off x="685800" y="1371600"/>
            <a:ext cx="8229600" cy="3657600"/>
          </a:xfrm>
        </p:spPr>
        <p:txBody>
          <a:bodyPr/>
          <a:lstStyle/>
          <a:p>
            <a:pPr>
              <a:spcBef>
                <a:spcPct val="10000"/>
              </a:spcBef>
            </a:pPr>
            <a:r>
              <a:rPr lang="en-US" altLang="en-US">
                <a:effectLst>
                  <a:outerShdw blurRad="38100" dist="38100" dir="2700000" algn="tl">
                    <a:srgbClr val="000000"/>
                  </a:outerShdw>
                </a:effectLst>
                <a:latin typeface="Arial" charset="0"/>
              </a:rPr>
              <a:t>He came to fulfill the Old Testament.</a:t>
            </a:r>
          </a:p>
          <a:p>
            <a:pPr>
              <a:spcBef>
                <a:spcPct val="10000"/>
              </a:spcBef>
            </a:pPr>
            <a:r>
              <a:rPr lang="en-US" altLang="en-US">
                <a:effectLst>
                  <a:outerShdw blurRad="38100" dist="38100" dir="2700000" algn="tl">
                    <a:srgbClr val="000000"/>
                  </a:outerShdw>
                </a:effectLst>
                <a:latin typeface="Arial" charset="0"/>
              </a:rPr>
              <a:t>He challenged the Jewish religious leaders.</a:t>
            </a:r>
          </a:p>
          <a:p>
            <a:pPr>
              <a:spcBef>
                <a:spcPct val="10000"/>
              </a:spcBef>
            </a:pPr>
            <a:r>
              <a:rPr lang="en-US" altLang="en-US">
                <a:effectLst>
                  <a:outerShdw blurRad="38100" dist="38100" dir="2700000" algn="tl">
                    <a:srgbClr val="000000"/>
                  </a:outerShdw>
                </a:effectLst>
                <a:latin typeface="Arial" charset="0"/>
              </a:rPr>
              <a:t>He presented the highest moral standard the world has ever seen.</a:t>
            </a:r>
          </a:p>
          <a:p>
            <a:pPr>
              <a:spcBef>
                <a:spcPct val="10000"/>
              </a:spcBef>
              <a:buFontTx/>
              <a:buNone/>
            </a:pPr>
            <a:r>
              <a:rPr lang="en-US" altLang="en-US" i="1">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Morals– principles of right and wrong behavior.</a:t>
            </a:r>
          </a:p>
        </p:txBody>
      </p:sp>
    </p:spTree>
  </p:cSld>
  <p:clrMapOvr>
    <a:masterClrMapping/>
  </p:clrMapOvr>
  <p:timing>
    <p:tnLst>
      <p:par>
        <p:cTn id="1" dur="indefinite" restart="never" nodeType="tmRoot"/>
      </p:par>
    </p:tnLst>
  </p:timing>
</p:sld>
</file>

<file path=ppt/slides/slide1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87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12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91235" name="Rectangle 3"/>
          <p:cNvSpPr>
            <a:spLocks noGrp="1" noChangeArrowheads="1"/>
          </p:cNvSpPr>
          <p:nvPr>
            <p:ph type="body" idx="1"/>
          </p:nvPr>
        </p:nvSpPr>
        <p:spPr>
          <a:xfrm>
            <a:off x="685800" y="1371600"/>
            <a:ext cx="8229600" cy="914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p:txBody>
      </p:sp>
    </p:spTree>
  </p:cSld>
  <p:clrMapOvr>
    <a:masterClrMapping/>
  </p:clrMapOvr>
  <p:timing>
    <p:tnLst>
      <p:par>
        <p:cTn id="1" dur="indefinite" restart="never" nodeType="tmRoot"/>
      </p:par>
    </p:tnLst>
  </p:timing>
</p:sld>
</file>

<file path=ppt/slides/slide1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32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93283" name="Rectangle 3"/>
          <p:cNvSpPr>
            <a:spLocks noGrp="1" noChangeArrowheads="1"/>
          </p:cNvSpPr>
          <p:nvPr>
            <p:ph type="body" idx="1"/>
          </p:nvPr>
        </p:nvSpPr>
        <p:spPr>
          <a:xfrm>
            <a:off x="685800" y="1371600"/>
            <a:ext cx="8229600" cy="914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p:txBody>
      </p:sp>
      <p:sp>
        <p:nvSpPr>
          <p:cNvPr id="993284" name="Rectangle 4"/>
          <p:cNvSpPr>
            <a:spLocks noChangeArrowheads="1"/>
          </p:cNvSpPr>
          <p:nvPr/>
        </p:nvSpPr>
        <p:spPr bwMode="auto">
          <a:xfrm>
            <a:off x="1295400" y="2514600"/>
            <a:ext cx="6324600" cy="3505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 one can serve two masters; for either he will hate the one and love the other, or else he will be loyal to the one and despise the other. You cannot serve God and mammon”</a:t>
            </a:r>
          </a:p>
          <a:p>
            <a:pPr algn="ctr"/>
            <a:r>
              <a:rPr lang="en-US" altLang="en-US" sz="2800" i="1">
                <a:solidFill>
                  <a:schemeClr val="bg2"/>
                </a:solidFill>
              </a:rPr>
              <a:t> (Matthew 6:24).</a:t>
            </a:r>
          </a:p>
        </p:txBody>
      </p:sp>
    </p:spTree>
  </p:cSld>
  <p:clrMapOvr>
    <a:masterClrMapping/>
  </p:clrMapOvr>
  <p:timing>
    <p:tnLst>
      <p:par>
        <p:cTn id="1" dur="indefinite" restart="never" nodeType="tmRoot"/>
      </p:par>
    </p:tnLst>
  </p:timing>
</p:sld>
</file>

<file path=ppt/slides/slide1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53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95331" name="Rectangle 3"/>
          <p:cNvSpPr>
            <a:spLocks noGrp="1" noChangeArrowheads="1"/>
          </p:cNvSpPr>
          <p:nvPr>
            <p:ph type="body" idx="1"/>
          </p:nvPr>
        </p:nvSpPr>
        <p:spPr>
          <a:xfrm>
            <a:off x="685800" y="1371600"/>
            <a:ext cx="8229600" cy="914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p:txBody>
      </p:sp>
    </p:spTree>
  </p:cSld>
  <p:clrMapOvr>
    <a:masterClrMapping/>
  </p:clrMapOvr>
  <p:timing>
    <p:tnLst>
      <p:par>
        <p:cTn id="1" dur="indefinite" restart="never" nodeType="tmRoot"/>
      </p:par>
    </p:tnLst>
  </p:timing>
</p:sld>
</file>

<file path=ppt/slides/slide1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07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30755" name="Rectangle 3"/>
          <p:cNvSpPr>
            <a:spLocks noGrp="1" noChangeArrowheads="1"/>
          </p:cNvSpPr>
          <p:nvPr>
            <p:ph type="body" idx="1"/>
          </p:nvPr>
        </p:nvSpPr>
        <p:spPr>
          <a:xfrm>
            <a:off x="685800" y="1371600"/>
            <a:ext cx="8229600" cy="1295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p:txBody>
      </p:sp>
    </p:spTree>
  </p:cSld>
  <p:clrMapOvr>
    <a:masterClrMapping/>
  </p:clrMapOvr>
  <p:timing>
    <p:tnLst>
      <p:par>
        <p:cTn id="1" dur="indefinite" restart="never" nodeType="tmRoot"/>
      </p:par>
    </p:tnLst>
  </p:timing>
</p:sld>
</file>

<file path=ppt/slides/slide1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73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97379" name="Rectangle 3"/>
          <p:cNvSpPr>
            <a:spLocks noGrp="1" noChangeArrowheads="1"/>
          </p:cNvSpPr>
          <p:nvPr>
            <p:ph type="body" idx="1"/>
          </p:nvPr>
        </p:nvSpPr>
        <p:spPr>
          <a:xfrm>
            <a:off x="685800" y="1371600"/>
            <a:ext cx="8229600" cy="1295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p:txBody>
      </p:sp>
      <p:sp>
        <p:nvSpPr>
          <p:cNvPr id="997380" name="Rectangle 4"/>
          <p:cNvSpPr>
            <a:spLocks noChangeArrowheads="1"/>
          </p:cNvSpPr>
          <p:nvPr/>
        </p:nvSpPr>
        <p:spPr bwMode="auto">
          <a:xfrm>
            <a:off x="1371600" y="2895600"/>
            <a:ext cx="6324600" cy="2819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“But seek first the kingdom of God and His righteousness…”</a:t>
            </a:r>
          </a:p>
          <a:p>
            <a:pPr algn="ctr"/>
            <a:r>
              <a:rPr lang="en-US" altLang="en-US" sz="2800" i="1">
                <a:solidFill>
                  <a:schemeClr val="bg2"/>
                </a:solidFill>
              </a:rPr>
              <a:t> (Matthew 6:33).</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7314"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397315" name="Rectangle 3"/>
          <p:cNvSpPr>
            <a:spLocks noGrp="1" noChangeArrowheads="1"/>
          </p:cNvSpPr>
          <p:nvPr>
            <p:ph type="body" idx="1"/>
          </p:nvPr>
        </p:nvSpPr>
        <p:spPr>
          <a:xfrm>
            <a:off x="685800" y="1524000"/>
            <a:ext cx="8077200" cy="15240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buFontTx/>
              <a:buNone/>
            </a:pPr>
            <a:endParaRPr lang="en-US" altLang="en-US" sz="30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994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999427" name="Rectangle 3"/>
          <p:cNvSpPr>
            <a:spLocks noGrp="1" noChangeArrowheads="1"/>
          </p:cNvSpPr>
          <p:nvPr>
            <p:ph type="body" idx="1"/>
          </p:nvPr>
        </p:nvSpPr>
        <p:spPr>
          <a:xfrm>
            <a:off x="685800" y="1371600"/>
            <a:ext cx="8229600" cy="12954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p:txBody>
      </p:sp>
    </p:spTree>
  </p:cSld>
  <p:clrMapOvr>
    <a:masterClrMapping/>
  </p:clrMapOvr>
  <p:timing>
    <p:tnLst>
      <p:par>
        <p:cTn id="1" dur="indefinite" restart="never" nodeType="tmRoot"/>
      </p:par>
    </p:tnLst>
  </p:timing>
</p:sld>
</file>

<file path=ppt/slides/slide1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28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32803" name="Rectangle 3"/>
          <p:cNvSpPr>
            <a:spLocks noGrp="1" noChangeArrowheads="1"/>
          </p:cNvSpPr>
          <p:nvPr>
            <p:ph type="body" idx="1"/>
          </p:nvPr>
        </p:nvSpPr>
        <p:spPr>
          <a:xfrm>
            <a:off x="685800" y="1371600"/>
            <a:ext cx="8229600" cy="18288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a:p>
            <a:pPr>
              <a:spcBef>
                <a:spcPct val="10000"/>
              </a:spcBef>
            </a:pPr>
            <a:r>
              <a:rPr lang="en-US" altLang="en-US">
                <a:effectLst>
                  <a:outerShdw blurRad="38100" dist="38100" dir="2700000" algn="tl">
                    <a:srgbClr val="000000"/>
                  </a:outerShdw>
                </a:effectLst>
                <a:latin typeface="Arial" charset="0"/>
              </a:rPr>
              <a:t>Man must treat others properly.</a:t>
            </a:r>
          </a:p>
        </p:txBody>
      </p:sp>
    </p:spTree>
  </p:cSld>
  <p:clrMapOvr>
    <a:masterClrMapping/>
  </p:clrMapOvr>
  <p:timing>
    <p:tnLst>
      <p:par>
        <p:cTn id="1" dur="indefinite" restart="never" nodeType="tmRoot"/>
      </p:par>
    </p:tnLst>
  </p:timing>
</p:sld>
</file>

<file path=ppt/slides/slide1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14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01475" name="Rectangle 3"/>
          <p:cNvSpPr>
            <a:spLocks noGrp="1" noChangeArrowheads="1"/>
          </p:cNvSpPr>
          <p:nvPr>
            <p:ph type="body" idx="1"/>
          </p:nvPr>
        </p:nvSpPr>
        <p:spPr>
          <a:xfrm>
            <a:off x="685800" y="1371600"/>
            <a:ext cx="8229600" cy="18288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a:p>
            <a:pPr>
              <a:spcBef>
                <a:spcPct val="10000"/>
              </a:spcBef>
            </a:pPr>
            <a:r>
              <a:rPr lang="en-US" altLang="en-US">
                <a:effectLst>
                  <a:outerShdw blurRad="38100" dist="38100" dir="2700000" algn="tl">
                    <a:srgbClr val="000000"/>
                  </a:outerShdw>
                </a:effectLst>
                <a:latin typeface="Arial" charset="0"/>
              </a:rPr>
              <a:t>Man must treat others properly.</a:t>
            </a:r>
          </a:p>
        </p:txBody>
      </p:sp>
      <p:sp>
        <p:nvSpPr>
          <p:cNvPr id="1001476" name="Rectangle 4"/>
          <p:cNvSpPr>
            <a:spLocks noChangeArrowheads="1"/>
          </p:cNvSpPr>
          <p:nvPr/>
        </p:nvSpPr>
        <p:spPr bwMode="auto">
          <a:xfrm>
            <a:off x="1371600" y="3200400"/>
            <a:ext cx="6324600" cy="2819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“Therefore, whatever you want men to do to you, do also to them, for this is the Law and the Prophets”</a:t>
            </a:r>
          </a:p>
          <a:p>
            <a:pPr algn="ctr"/>
            <a:r>
              <a:rPr lang="en-US" altLang="en-US" sz="2800" i="1">
                <a:solidFill>
                  <a:schemeClr val="bg2"/>
                </a:solidFill>
              </a:rPr>
              <a:t> (Matthew 7:12).</a:t>
            </a:r>
          </a:p>
        </p:txBody>
      </p:sp>
    </p:spTree>
  </p:cSld>
  <p:clrMapOvr>
    <a:masterClrMapping/>
  </p:clrMapOvr>
  <p:timing>
    <p:tnLst>
      <p:par>
        <p:cTn id="1" dur="indefinite" restart="never" nodeType="tmRoot"/>
      </p:par>
    </p:tnLst>
  </p:timing>
</p:sld>
</file>

<file path=ppt/slides/slide1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35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03523" name="Rectangle 3"/>
          <p:cNvSpPr>
            <a:spLocks noGrp="1" noChangeArrowheads="1"/>
          </p:cNvSpPr>
          <p:nvPr>
            <p:ph type="body" idx="1"/>
          </p:nvPr>
        </p:nvSpPr>
        <p:spPr>
          <a:xfrm>
            <a:off x="685800" y="1371600"/>
            <a:ext cx="8229600" cy="1828800"/>
          </a:xfrm>
        </p:spPr>
        <p:txBody>
          <a:bodyPr/>
          <a:lstStyle/>
          <a:p>
            <a:pPr>
              <a:spcBef>
                <a:spcPct val="10000"/>
              </a:spcBef>
            </a:pPr>
            <a:r>
              <a:rPr lang="en-US" altLang="en-US">
                <a:effectLst>
                  <a:outerShdw blurRad="38100" dist="38100" dir="2700000" algn="tl">
                    <a:srgbClr val="000000"/>
                  </a:outerShdw>
                </a:effectLst>
                <a:latin typeface="Arial" charset="0"/>
              </a:rPr>
              <a:t>Man must serve God instead of money.</a:t>
            </a:r>
          </a:p>
          <a:p>
            <a:pPr>
              <a:spcBef>
                <a:spcPct val="10000"/>
              </a:spcBef>
            </a:pPr>
            <a:r>
              <a:rPr lang="en-US" altLang="en-US">
                <a:effectLst>
                  <a:outerShdw blurRad="38100" dist="38100" dir="2700000" algn="tl">
                    <a:srgbClr val="000000"/>
                  </a:outerShdw>
                </a:effectLst>
                <a:latin typeface="Arial" charset="0"/>
              </a:rPr>
              <a:t>Man must put God first in life.</a:t>
            </a:r>
          </a:p>
          <a:p>
            <a:pPr>
              <a:spcBef>
                <a:spcPct val="10000"/>
              </a:spcBef>
            </a:pPr>
            <a:r>
              <a:rPr lang="en-US" altLang="en-US">
                <a:effectLst>
                  <a:outerShdw blurRad="38100" dist="38100" dir="2700000" algn="tl">
                    <a:srgbClr val="000000"/>
                  </a:outerShdw>
                </a:effectLst>
                <a:latin typeface="Arial" charset="0"/>
              </a:rPr>
              <a:t>Man must treat others properly.</a:t>
            </a:r>
          </a:p>
        </p:txBody>
      </p:sp>
    </p:spTree>
  </p:cSld>
  <p:clrMapOvr>
    <a:masterClrMapping/>
  </p:clrMapOvr>
  <p:timing>
    <p:tnLst>
      <p:par>
        <p:cTn id="1" dur="indefinite" restart="never" nodeType="tmRoot"/>
      </p:par>
    </p:tnLst>
  </p:timing>
</p:sld>
</file>

<file path=ppt/slides/slide1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48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5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05571"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Tree>
  </p:cSld>
  <p:clrMapOvr>
    <a:masterClrMapping/>
  </p:clrMapOvr>
  <p:timing>
    <p:tnLst>
      <p:par>
        <p:cTn id="1" dur="indefinite" restart="never" nodeType="tmRoot"/>
      </p:par>
    </p:tnLst>
  </p:timing>
</p:sld>
</file>

<file path=ppt/slides/slide1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7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07619"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07620" name="Rectangle 4"/>
          <p:cNvSpPr>
            <a:spLocks noChangeArrowheads="1"/>
          </p:cNvSpPr>
          <p:nvPr/>
        </p:nvSpPr>
        <p:spPr bwMode="auto">
          <a:xfrm>
            <a:off x="1295400" y="2438400"/>
            <a:ext cx="6400800" cy="3352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“Enter by the narrow gate; for wide is the gate and broad is the way that leads to destruction, and there are many who go in by it. Because narrow is the gate and difficult is the way which leads to life, and there are few who find it” (Matthew 7:13-14).</a:t>
            </a:r>
          </a:p>
        </p:txBody>
      </p:sp>
    </p:spTree>
  </p:cSld>
  <p:clrMapOvr>
    <a:masterClrMapping/>
  </p:clrMapOvr>
  <p:timing>
    <p:tnLst>
      <p:par>
        <p:cTn id="1" dur="indefinite" restart="never" nodeType="tmRoot"/>
      </p:par>
    </p:tnLst>
  </p:timing>
</p:sld>
</file>

<file path=ppt/slides/slide1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68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36899"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Tree>
  </p:cSld>
  <p:clrMapOvr>
    <a:masterClrMapping/>
  </p:clrMapOvr>
  <p:timing>
    <p:tnLst>
      <p:par>
        <p:cTn id="1" dur="indefinite" restart="never" nodeType="tmRoot"/>
      </p:par>
    </p:tnLst>
  </p:timing>
</p:sld>
</file>

<file path=ppt/slides/slide1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096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09667"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09668" name="Text Box 4"/>
          <p:cNvSpPr txBox="1">
            <a:spLocks noChangeArrowheads="1"/>
          </p:cNvSpPr>
          <p:nvPr/>
        </p:nvSpPr>
        <p:spPr bwMode="auto">
          <a:xfrm>
            <a:off x="762000" y="2590800"/>
            <a:ext cx="3657600" cy="1160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37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13763"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13764" name="Text Box 4"/>
          <p:cNvSpPr txBox="1">
            <a:spLocks noChangeArrowheads="1"/>
          </p:cNvSpPr>
          <p:nvPr/>
        </p:nvSpPr>
        <p:spPr bwMode="auto">
          <a:xfrm>
            <a:off x="762000" y="2590800"/>
            <a:ext cx="3657600" cy="1160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pPr>
            <a:endParaRPr lang="en-US" altLang="en-US" sz="2800">
              <a:solidFill>
                <a:schemeClr val="tx2"/>
              </a:solidFill>
              <a:effectLst>
                <a:outerShdw blurRad="38100" dist="38100" dir="2700000" algn="tl">
                  <a:srgbClr val="000000"/>
                </a:outerShdw>
              </a:effectLst>
            </a:endParaRPr>
          </a:p>
        </p:txBody>
      </p:sp>
      <p:sp>
        <p:nvSpPr>
          <p:cNvPr id="1013765" name="Text Box 5"/>
          <p:cNvSpPr txBox="1">
            <a:spLocks noChangeArrowheads="1"/>
          </p:cNvSpPr>
          <p:nvPr/>
        </p:nvSpPr>
        <p:spPr bwMode="auto">
          <a:xfrm>
            <a:off x="4724400" y="2590800"/>
            <a:ext cx="2203450" cy="1160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9362"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399363" name="Rectangle 3"/>
          <p:cNvSpPr>
            <a:spLocks noGrp="1" noChangeArrowheads="1"/>
          </p:cNvSpPr>
          <p:nvPr>
            <p:ph type="body" idx="1"/>
          </p:nvPr>
        </p:nvSpPr>
        <p:spPr>
          <a:xfrm>
            <a:off x="685800" y="1524000"/>
            <a:ext cx="8077200" cy="2590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p:txBody>
      </p:sp>
    </p:spTree>
  </p:cSld>
  <p:clrMapOvr>
    <a:masterClrMapping/>
  </p:clrMapOvr>
  <p:timing>
    <p:tnLst>
      <p:par>
        <p:cTn id="1" dur="indefinite" restart="never" nodeType="tmRoot"/>
      </p:par>
    </p:tnLst>
  </p:timing>
</p:sld>
</file>

<file path=ppt/slides/slide1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1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11715"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11716" name="Text Box 4"/>
          <p:cNvSpPr txBox="1">
            <a:spLocks noChangeArrowheads="1"/>
          </p:cNvSpPr>
          <p:nvPr/>
        </p:nvSpPr>
        <p:spPr bwMode="auto">
          <a:xfrm>
            <a:off x="762000" y="2590800"/>
            <a:ext cx="3657600" cy="18018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pPr>
            <a:endParaRPr lang="en-US" altLang="en-US" sz="2800">
              <a:solidFill>
                <a:schemeClr val="tx2"/>
              </a:solidFill>
              <a:effectLst>
                <a:outerShdw blurRad="38100" dist="38100" dir="2700000" algn="tl">
                  <a:srgbClr val="000000"/>
                </a:outerShdw>
              </a:effectLst>
            </a:endParaRPr>
          </a:p>
        </p:txBody>
      </p:sp>
      <p:sp>
        <p:nvSpPr>
          <p:cNvPr id="1011717" name="Text Box 5"/>
          <p:cNvSpPr txBox="1">
            <a:spLocks noChangeArrowheads="1"/>
          </p:cNvSpPr>
          <p:nvPr/>
        </p:nvSpPr>
        <p:spPr bwMode="auto">
          <a:xfrm>
            <a:off x="4724400" y="2590800"/>
            <a:ext cx="2203450" cy="1160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78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17859"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17860" name="Text Box 4"/>
          <p:cNvSpPr txBox="1">
            <a:spLocks noChangeArrowheads="1"/>
          </p:cNvSpPr>
          <p:nvPr/>
        </p:nvSpPr>
        <p:spPr bwMode="auto">
          <a:xfrm>
            <a:off x="762000" y="2590800"/>
            <a:ext cx="3657600" cy="18018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pPr>
            <a:endParaRPr lang="en-US" altLang="en-US" sz="2800">
              <a:solidFill>
                <a:schemeClr val="tx2"/>
              </a:solidFill>
              <a:effectLst>
                <a:outerShdw blurRad="38100" dist="38100" dir="2700000" algn="tl">
                  <a:srgbClr val="000000"/>
                </a:outerShdw>
              </a:effectLst>
            </a:endParaRPr>
          </a:p>
        </p:txBody>
      </p:sp>
      <p:sp>
        <p:nvSpPr>
          <p:cNvPr id="1017861" name="Text Box 5"/>
          <p:cNvSpPr txBox="1">
            <a:spLocks noChangeArrowheads="1"/>
          </p:cNvSpPr>
          <p:nvPr/>
        </p:nvSpPr>
        <p:spPr bwMode="auto">
          <a:xfrm>
            <a:off x="4724400" y="2590800"/>
            <a:ext cx="2305050" cy="18018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58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15811"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15812" name="Text Box 4"/>
          <p:cNvSpPr txBox="1">
            <a:spLocks noChangeArrowheads="1"/>
          </p:cNvSpPr>
          <p:nvPr/>
        </p:nvSpPr>
        <p:spPr bwMode="auto">
          <a:xfrm>
            <a:off x="762000" y="2590800"/>
            <a:ext cx="36576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buFontTx/>
              <a:buChar char="•"/>
            </a:pPr>
            <a:r>
              <a:rPr lang="en-US" altLang="en-US" sz="2800">
                <a:solidFill>
                  <a:schemeClr val="tx2"/>
                </a:solidFill>
                <a:effectLst>
                  <a:outerShdw blurRad="38100" dist="38100" dir="2700000" algn="tl">
                    <a:srgbClr val="000000"/>
                  </a:outerShdw>
                </a:effectLst>
              </a:rPr>
              <a:t>Many go this way.</a:t>
            </a:r>
          </a:p>
          <a:p>
            <a:pPr>
              <a:spcBef>
                <a:spcPct val="50000"/>
              </a:spcBef>
            </a:pPr>
            <a:endParaRPr lang="en-US" altLang="en-US" sz="2800">
              <a:solidFill>
                <a:schemeClr val="tx2"/>
              </a:solidFill>
              <a:effectLst>
                <a:outerShdw blurRad="38100" dist="38100" dir="2700000" algn="tl">
                  <a:srgbClr val="000000"/>
                </a:outerShdw>
              </a:effectLst>
            </a:endParaRPr>
          </a:p>
        </p:txBody>
      </p:sp>
      <p:sp>
        <p:nvSpPr>
          <p:cNvPr id="1015813" name="Text Box 5"/>
          <p:cNvSpPr txBox="1">
            <a:spLocks noChangeArrowheads="1"/>
          </p:cNvSpPr>
          <p:nvPr/>
        </p:nvSpPr>
        <p:spPr bwMode="auto">
          <a:xfrm>
            <a:off x="4724400" y="2590800"/>
            <a:ext cx="2305050" cy="18018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19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21955"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21956" name="Text Box 4"/>
          <p:cNvSpPr txBox="1">
            <a:spLocks noChangeArrowheads="1"/>
          </p:cNvSpPr>
          <p:nvPr/>
        </p:nvSpPr>
        <p:spPr bwMode="auto">
          <a:xfrm>
            <a:off x="762000" y="2590800"/>
            <a:ext cx="36576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buFontTx/>
              <a:buChar char="•"/>
            </a:pPr>
            <a:r>
              <a:rPr lang="en-US" altLang="en-US" sz="2800">
                <a:solidFill>
                  <a:schemeClr val="tx2"/>
                </a:solidFill>
                <a:effectLst>
                  <a:outerShdw blurRad="38100" dist="38100" dir="2700000" algn="tl">
                    <a:srgbClr val="000000"/>
                  </a:outerShdw>
                </a:effectLst>
              </a:rPr>
              <a:t>Many go this way.</a:t>
            </a:r>
          </a:p>
          <a:p>
            <a:pPr>
              <a:spcBef>
                <a:spcPct val="50000"/>
              </a:spcBef>
            </a:pPr>
            <a:endParaRPr lang="en-US" altLang="en-US" sz="2800">
              <a:solidFill>
                <a:schemeClr val="tx2"/>
              </a:solidFill>
              <a:effectLst>
                <a:outerShdw blurRad="38100" dist="38100" dir="2700000" algn="tl">
                  <a:srgbClr val="000000"/>
                </a:outerShdw>
              </a:effectLst>
            </a:endParaRPr>
          </a:p>
        </p:txBody>
      </p:sp>
      <p:sp>
        <p:nvSpPr>
          <p:cNvPr id="1021957" name="Text Box 5"/>
          <p:cNvSpPr txBox="1">
            <a:spLocks noChangeArrowheads="1"/>
          </p:cNvSpPr>
          <p:nvPr/>
        </p:nvSpPr>
        <p:spPr bwMode="auto">
          <a:xfrm>
            <a:off x="4724400" y="2590800"/>
            <a:ext cx="29591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buFontTx/>
              <a:buChar char="•"/>
            </a:pPr>
            <a:r>
              <a:rPr lang="en-US" altLang="en-US" sz="2800">
                <a:solidFill>
                  <a:schemeClr val="tx2"/>
                </a:solidFill>
                <a:effectLst>
                  <a:outerShdw blurRad="38100" dist="38100" dir="2700000" algn="tl">
                    <a:srgbClr val="000000"/>
                  </a:outerShdw>
                </a:effectLst>
              </a:rPr>
              <a:t>Few go this way.</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0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24003"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24004" name="Text Box 4"/>
          <p:cNvSpPr txBox="1">
            <a:spLocks noChangeArrowheads="1"/>
          </p:cNvSpPr>
          <p:nvPr/>
        </p:nvSpPr>
        <p:spPr bwMode="auto">
          <a:xfrm>
            <a:off x="762000" y="2590800"/>
            <a:ext cx="36576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buFontTx/>
              <a:buChar char="•"/>
            </a:pPr>
            <a:r>
              <a:rPr lang="en-US" altLang="en-US" sz="2800">
                <a:solidFill>
                  <a:schemeClr val="tx2"/>
                </a:solidFill>
                <a:effectLst>
                  <a:outerShdw blurRad="38100" dist="38100" dir="2700000" algn="tl">
                    <a:srgbClr val="000000"/>
                  </a:outerShdw>
                </a:effectLst>
              </a:rPr>
              <a:t>Many go this way.</a:t>
            </a:r>
          </a:p>
          <a:p>
            <a:pPr>
              <a:spcBef>
                <a:spcPct val="50000"/>
              </a:spcBef>
              <a:buFontTx/>
              <a:buChar char="•"/>
            </a:pPr>
            <a:r>
              <a:rPr lang="en-US" altLang="en-US" sz="2800">
                <a:solidFill>
                  <a:schemeClr val="tx2"/>
                </a:solidFill>
                <a:effectLst>
                  <a:outerShdw blurRad="38100" dist="38100" dir="2700000" algn="tl">
                    <a:srgbClr val="000000"/>
                  </a:outerShdw>
                </a:effectLst>
              </a:rPr>
              <a:t>Leads to destruction.</a:t>
            </a:r>
          </a:p>
        </p:txBody>
      </p:sp>
      <p:sp>
        <p:nvSpPr>
          <p:cNvPr id="1024005" name="Text Box 5"/>
          <p:cNvSpPr txBox="1">
            <a:spLocks noChangeArrowheads="1"/>
          </p:cNvSpPr>
          <p:nvPr/>
        </p:nvSpPr>
        <p:spPr bwMode="auto">
          <a:xfrm>
            <a:off x="4724400" y="2590800"/>
            <a:ext cx="29591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buFontTx/>
              <a:buChar char="•"/>
            </a:pPr>
            <a:r>
              <a:rPr lang="en-US" altLang="en-US" sz="2800">
                <a:solidFill>
                  <a:schemeClr val="tx2"/>
                </a:solidFill>
                <a:effectLst>
                  <a:outerShdw blurRad="38100" dist="38100" dir="2700000" algn="tl">
                    <a:srgbClr val="000000"/>
                  </a:outerShdw>
                </a:effectLst>
              </a:rPr>
              <a:t>Few go this way.</a:t>
            </a:r>
          </a:p>
          <a:p>
            <a:pPr>
              <a:spcBef>
                <a:spcPct val="50000"/>
              </a:spcBef>
            </a:pPr>
            <a:endParaRPr lang="en-US" altLang="en-US" sz="2800">
              <a:solidFill>
                <a:schemeClr val="tx2"/>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6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60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26051"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26052" name="Text Box 4"/>
          <p:cNvSpPr txBox="1">
            <a:spLocks noChangeArrowheads="1"/>
          </p:cNvSpPr>
          <p:nvPr/>
        </p:nvSpPr>
        <p:spPr bwMode="auto">
          <a:xfrm>
            <a:off x="762000" y="2590800"/>
            <a:ext cx="36576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buFontTx/>
              <a:buChar char="•"/>
            </a:pPr>
            <a:r>
              <a:rPr lang="en-US" altLang="en-US" sz="2800">
                <a:solidFill>
                  <a:schemeClr val="tx2"/>
                </a:solidFill>
                <a:effectLst>
                  <a:outerShdw blurRad="38100" dist="38100" dir="2700000" algn="tl">
                    <a:srgbClr val="000000"/>
                  </a:outerShdw>
                </a:effectLst>
              </a:rPr>
              <a:t>Many go this way.</a:t>
            </a:r>
          </a:p>
          <a:p>
            <a:pPr>
              <a:spcBef>
                <a:spcPct val="50000"/>
              </a:spcBef>
              <a:buFontTx/>
              <a:buChar char="•"/>
            </a:pPr>
            <a:r>
              <a:rPr lang="en-US" altLang="en-US" sz="2800">
                <a:solidFill>
                  <a:schemeClr val="tx2"/>
                </a:solidFill>
                <a:effectLst>
                  <a:outerShdw blurRad="38100" dist="38100" dir="2700000" algn="tl">
                    <a:srgbClr val="000000"/>
                  </a:outerShdw>
                </a:effectLst>
              </a:rPr>
              <a:t>Leads to destruction.</a:t>
            </a:r>
          </a:p>
        </p:txBody>
      </p:sp>
      <p:sp>
        <p:nvSpPr>
          <p:cNvPr id="1026053" name="Text Box 5"/>
          <p:cNvSpPr txBox="1">
            <a:spLocks noChangeArrowheads="1"/>
          </p:cNvSpPr>
          <p:nvPr/>
        </p:nvSpPr>
        <p:spPr bwMode="auto">
          <a:xfrm>
            <a:off x="4724400" y="2590800"/>
            <a:ext cx="389255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buFontTx/>
              <a:buChar char="•"/>
            </a:pPr>
            <a:r>
              <a:rPr lang="en-US" altLang="en-US" sz="2800">
                <a:solidFill>
                  <a:schemeClr val="tx2"/>
                </a:solidFill>
                <a:effectLst>
                  <a:outerShdw blurRad="38100" dist="38100" dir="2700000" algn="tl">
                    <a:srgbClr val="000000"/>
                  </a:outerShdw>
                </a:effectLst>
              </a:rPr>
              <a:t>Few go this way.</a:t>
            </a:r>
          </a:p>
          <a:p>
            <a:pPr>
              <a:spcBef>
                <a:spcPct val="50000"/>
              </a:spcBef>
              <a:buFontTx/>
              <a:buChar char="•"/>
            </a:pPr>
            <a:r>
              <a:rPr lang="en-US" altLang="en-US" sz="2800">
                <a:solidFill>
                  <a:schemeClr val="tx2"/>
                </a:solidFill>
                <a:effectLst>
                  <a:outerShdw blurRad="38100" dist="38100" dir="2700000" algn="tl">
                    <a:srgbClr val="000000"/>
                  </a:outerShdw>
                </a:effectLst>
              </a:rPr>
              <a:t>Leads to (spiritual) life.</a:t>
            </a:r>
          </a:p>
        </p:txBody>
      </p:sp>
    </p:spTree>
  </p:cSld>
  <p:clrMapOvr>
    <a:masterClrMapping/>
  </p:clrMapOvr>
  <p:timing>
    <p:tnLst>
      <p:par>
        <p:cTn id="1" dur="indefinite" restart="never" nodeType="tmRoot"/>
      </p:par>
    </p:tnLst>
  </p:timing>
</p:sld>
</file>

<file path=ppt/slides/slide16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199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19907" name="Rectangle 3"/>
          <p:cNvSpPr>
            <a:spLocks noGrp="1" noChangeArrowheads="1"/>
          </p:cNvSpPr>
          <p:nvPr>
            <p:ph type="body" idx="1"/>
          </p:nvPr>
        </p:nvSpPr>
        <p:spPr>
          <a:xfrm>
            <a:off x="685800" y="1371600"/>
            <a:ext cx="8229600" cy="685800"/>
          </a:xfrm>
        </p:spPr>
        <p:txBody>
          <a:bodyPr/>
          <a:lstStyle/>
          <a:p>
            <a:pPr>
              <a:spcBef>
                <a:spcPct val="10000"/>
              </a:spcBef>
            </a:pPr>
            <a:r>
              <a:rPr lang="en-US" altLang="en-US">
                <a:effectLst>
                  <a:outerShdw blurRad="38100" dist="38100" dir="2700000" algn="tl">
                    <a:srgbClr val="000000"/>
                  </a:outerShdw>
                </a:effectLst>
                <a:latin typeface="Arial" charset="0"/>
              </a:rPr>
              <a:t>Man has only two choices in life.</a:t>
            </a:r>
          </a:p>
        </p:txBody>
      </p:sp>
      <p:sp>
        <p:nvSpPr>
          <p:cNvPr id="1019908" name="Text Box 4"/>
          <p:cNvSpPr txBox="1">
            <a:spLocks noChangeArrowheads="1"/>
          </p:cNvSpPr>
          <p:nvPr/>
        </p:nvSpPr>
        <p:spPr bwMode="auto">
          <a:xfrm>
            <a:off x="762000" y="2590800"/>
            <a:ext cx="365760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50000"/>
              </a:spcBef>
            </a:pPr>
            <a:r>
              <a:rPr lang="en-US" altLang="en-US" sz="2800" u="sng">
                <a:solidFill>
                  <a:schemeClr val="tx2"/>
                </a:solidFill>
                <a:effectLst>
                  <a:outerShdw blurRad="38100" dist="38100" dir="2700000" algn="tl">
                    <a:srgbClr val="000000"/>
                  </a:outerShdw>
                </a:effectLst>
              </a:rPr>
              <a:t>Wide Gate</a:t>
            </a:r>
          </a:p>
          <a:p>
            <a:pPr>
              <a:spcBef>
                <a:spcPct val="50000"/>
              </a:spcBef>
              <a:buFontTx/>
              <a:buChar char="•"/>
            </a:pPr>
            <a:r>
              <a:rPr lang="en-US" altLang="en-US" sz="2800">
                <a:solidFill>
                  <a:schemeClr val="tx2"/>
                </a:solidFill>
                <a:effectLst>
                  <a:outerShdw blurRad="38100" dist="38100" dir="2700000" algn="tl">
                    <a:srgbClr val="000000"/>
                  </a:outerShdw>
                </a:effectLst>
              </a:rPr>
              <a:t>Broad way.</a:t>
            </a:r>
          </a:p>
          <a:p>
            <a:pPr>
              <a:spcBef>
                <a:spcPct val="50000"/>
              </a:spcBef>
              <a:buFontTx/>
              <a:buChar char="•"/>
            </a:pPr>
            <a:r>
              <a:rPr lang="en-US" altLang="en-US" sz="2800">
                <a:solidFill>
                  <a:schemeClr val="tx2"/>
                </a:solidFill>
                <a:effectLst>
                  <a:outerShdw blurRad="38100" dist="38100" dir="2700000" algn="tl">
                    <a:srgbClr val="000000"/>
                  </a:outerShdw>
                </a:effectLst>
              </a:rPr>
              <a:t>Many go this way.</a:t>
            </a:r>
          </a:p>
          <a:p>
            <a:pPr>
              <a:spcBef>
                <a:spcPct val="50000"/>
              </a:spcBef>
              <a:buFontTx/>
              <a:buChar char="•"/>
            </a:pPr>
            <a:r>
              <a:rPr lang="en-US" altLang="en-US" sz="2800">
                <a:solidFill>
                  <a:schemeClr val="tx2"/>
                </a:solidFill>
                <a:effectLst>
                  <a:outerShdw blurRad="38100" dist="38100" dir="2700000" algn="tl">
                    <a:srgbClr val="000000"/>
                  </a:outerShdw>
                </a:effectLst>
              </a:rPr>
              <a:t>Leads to destruction.</a:t>
            </a:r>
          </a:p>
        </p:txBody>
      </p:sp>
      <p:sp>
        <p:nvSpPr>
          <p:cNvPr id="1019909" name="Text Box 5"/>
          <p:cNvSpPr txBox="1">
            <a:spLocks noChangeArrowheads="1"/>
          </p:cNvSpPr>
          <p:nvPr/>
        </p:nvSpPr>
        <p:spPr bwMode="auto">
          <a:xfrm>
            <a:off x="4724400" y="2590800"/>
            <a:ext cx="3892550" cy="2443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spcBef>
                <a:spcPct val="50000"/>
              </a:spcBef>
            </a:pPr>
            <a:r>
              <a:rPr lang="en-US" altLang="en-US" sz="2800" u="sng">
                <a:solidFill>
                  <a:schemeClr val="tx2"/>
                </a:solidFill>
                <a:effectLst>
                  <a:outerShdw blurRad="38100" dist="38100" dir="2700000" algn="tl">
                    <a:srgbClr val="000000"/>
                  </a:outerShdw>
                </a:effectLst>
              </a:rPr>
              <a:t>Narrow Gate</a:t>
            </a:r>
          </a:p>
          <a:p>
            <a:pPr>
              <a:spcBef>
                <a:spcPct val="50000"/>
              </a:spcBef>
              <a:buFontTx/>
              <a:buChar char="•"/>
            </a:pPr>
            <a:r>
              <a:rPr lang="en-US" altLang="en-US" sz="2800">
                <a:solidFill>
                  <a:schemeClr val="tx2"/>
                </a:solidFill>
                <a:effectLst>
                  <a:outerShdw blurRad="38100" dist="38100" dir="2700000" algn="tl">
                    <a:srgbClr val="000000"/>
                  </a:outerShdw>
                </a:effectLst>
              </a:rPr>
              <a:t>Difficult way.</a:t>
            </a:r>
          </a:p>
          <a:p>
            <a:pPr>
              <a:spcBef>
                <a:spcPct val="50000"/>
              </a:spcBef>
              <a:buFontTx/>
              <a:buChar char="•"/>
            </a:pPr>
            <a:r>
              <a:rPr lang="en-US" altLang="en-US" sz="2800">
                <a:solidFill>
                  <a:schemeClr val="tx2"/>
                </a:solidFill>
                <a:effectLst>
                  <a:outerShdw blurRad="38100" dist="38100" dir="2700000" algn="tl">
                    <a:srgbClr val="000000"/>
                  </a:outerShdw>
                </a:effectLst>
              </a:rPr>
              <a:t>Few go this way.</a:t>
            </a:r>
          </a:p>
          <a:p>
            <a:pPr>
              <a:spcBef>
                <a:spcPct val="50000"/>
              </a:spcBef>
              <a:buFontTx/>
              <a:buChar char="•"/>
            </a:pPr>
            <a:r>
              <a:rPr lang="en-US" altLang="en-US" sz="2800">
                <a:solidFill>
                  <a:schemeClr val="tx2"/>
                </a:solidFill>
                <a:effectLst>
                  <a:outerShdw blurRad="38100" dist="38100" dir="2700000" algn="tl">
                    <a:srgbClr val="000000"/>
                  </a:outerShdw>
                </a:effectLst>
              </a:rPr>
              <a:t>Leads to (spiritual) life.</a:t>
            </a:r>
          </a:p>
        </p:txBody>
      </p:sp>
      <p:sp>
        <p:nvSpPr>
          <p:cNvPr id="1019910" name="Text Box 6"/>
          <p:cNvSpPr txBox="1">
            <a:spLocks noChangeArrowheads="1"/>
          </p:cNvSpPr>
          <p:nvPr/>
        </p:nvSpPr>
        <p:spPr bwMode="auto">
          <a:xfrm>
            <a:off x="1812925" y="5502275"/>
            <a:ext cx="4964113" cy="5794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3200" i="1">
                <a:effectLst>
                  <a:outerShdw blurRad="38100" dist="38100" dir="2700000" algn="tl">
                    <a:srgbClr val="000000"/>
                  </a:outerShdw>
                </a:effectLst>
              </a:rPr>
              <a:t>There is not a third choice!</a:t>
            </a:r>
          </a:p>
        </p:txBody>
      </p:sp>
    </p:spTree>
  </p:cSld>
  <p:clrMapOvr>
    <a:masterClrMapping/>
  </p:clrMapOvr>
  <p:timing>
    <p:tnLst>
      <p:par>
        <p:cTn id="1" dur="indefinite" restart="never" nodeType="tmRoot"/>
      </p:par>
    </p:tnLst>
  </p:timing>
</p:sld>
</file>

<file path=ppt/slides/slide16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89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6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80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28099" name="Rectangle 3"/>
          <p:cNvSpPr>
            <a:spLocks noGrp="1" noChangeArrowheads="1"/>
          </p:cNvSpPr>
          <p:nvPr>
            <p:ph type="body" idx="1"/>
          </p:nvPr>
        </p:nvSpPr>
        <p:spPr>
          <a:xfrm>
            <a:off x="685800" y="1371600"/>
            <a:ext cx="8229600" cy="1143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p:txBody>
      </p:sp>
    </p:spTree>
  </p:cSld>
  <p:clrMapOvr>
    <a:masterClrMapping/>
  </p:clrMapOvr>
  <p:timing>
    <p:tnLst>
      <p:par>
        <p:cTn id="1" dur="indefinite" restart="never" nodeType="tmRoot"/>
      </p:par>
    </p:tnLst>
  </p:timing>
</p:sld>
</file>

<file path=ppt/slides/slide16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01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30147" name="Rectangle 3"/>
          <p:cNvSpPr>
            <a:spLocks noGrp="1" noChangeArrowheads="1"/>
          </p:cNvSpPr>
          <p:nvPr>
            <p:ph type="body" idx="1"/>
          </p:nvPr>
        </p:nvSpPr>
        <p:spPr>
          <a:xfrm>
            <a:off x="685800" y="1371600"/>
            <a:ext cx="8229600" cy="1143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p:txBody>
      </p:sp>
      <p:sp>
        <p:nvSpPr>
          <p:cNvPr id="1030148" name="Rectangle 4"/>
          <p:cNvSpPr>
            <a:spLocks noChangeArrowheads="1"/>
          </p:cNvSpPr>
          <p:nvPr/>
        </p:nvSpPr>
        <p:spPr bwMode="auto">
          <a:xfrm>
            <a:off x="609600" y="2438400"/>
            <a:ext cx="8001000" cy="40386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“Not everyone who says to Me, ‘Lord, Lord,’ shall enter the kingdom of heaven, but he who does the will of My Father in heaven. Many will say to Me in that day, ‘Lord, Lord, have we not prophesied in Your name, cast out demons in Your name, and done many wonders in Your name?’ And then I will declare to them, ‘I never knew you; depart from Me, you who practice lawlessness!’” (Matthew 7:21-23).</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1410"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401411" name="Rectangle 3"/>
          <p:cNvSpPr>
            <a:spLocks noGrp="1" noChangeArrowheads="1"/>
          </p:cNvSpPr>
          <p:nvPr>
            <p:ph type="body" idx="1"/>
          </p:nvPr>
        </p:nvSpPr>
        <p:spPr>
          <a:xfrm>
            <a:off x="685800" y="1524000"/>
            <a:ext cx="8077200" cy="36576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Tree>
  </p:cSld>
  <p:clrMapOvr>
    <a:masterClrMapping/>
  </p:clrMapOvr>
  <p:timing>
    <p:tnLst>
      <p:par>
        <p:cTn id="1" dur="indefinite" restart="never" nodeType="tmRoot"/>
      </p:par>
    </p:tnLst>
  </p:timing>
</p:sld>
</file>

<file path=ppt/slides/slide17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09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40995"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p:txBody>
      </p:sp>
    </p:spTree>
  </p:cSld>
  <p:clrMapOvr>
    <a:masterClrMapping/>
  </p:clrMapOvr>
  <p:timing>
    <p:tnLst>
      <p:par>
        <p:cTn id="1" dur="indefinite" restart="never" nodeType="tmRoot"/>
      </p:par>
    </p:tnLst>
  </p:timing>
</p:sld>
</file>

<file path=ppt/slides/slide17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21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32195"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p:txBody>
      </p:sp>
    </p:spTree>
  </p:cSld>
  <p:clrMapOvr>
    <a:masterClrMapping/>
  </p:clrMapOvr>
  <p:timing>
    <p:tnLst>
      <p:par>
        <p:cTn id="1" dur="indefinite" restart="never" nodeType="tmRoot"/>
      </p:par>
    </p:tnLst>
  </p:timing>
</p:sld>
</file>

<file path=ppt/slides/slide17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42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34243"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a:p>
            <a:pPr lvl="1">
              <a:spcBef>
                <a:spcPct val="10000"/>
              </a:spcBef>
            </a:pPr>
            <a:r>
              <a:rPr lang="en-US" altLang="en-US">
                <a:solidFill>
                  <a:schemeClr val="tx2"/>
                </a:solidFill>
                <a:effectLst>
                  <a:outerShdw blurRad="38100" dist="38100" dir="2700000" algn="tl">
                    <a:srgbClr val="000000"/>
                  </a:outerShdw>
                </a:effectLst>
                <a:latin typeface="Arial" charset="0"/>
              </a:rPr>
              <a:t>They do things to honor Jesus (v. 22).</a:t>
            </a:r>
          </a:p>
        </p:txBody>
      </p:sp>
    </p:spTree>
  </p:cSld>
  <p:clrMapOvr>
    <a:masterClrMapping/>
  </p:clrMapOvr>
  <p:timing>
    <p:tnLst>
      <p:par>
        <p:cTn id="1" dur="indefinite" restart="never" nodeType="tmRoot"/>
      </p:par>
    </p:tnLst>
  </p:timing>
</p:sld>
</file>

<file path=ppt/slides/slide17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62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36291"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a:p>
            <a:pPr lvl="1">
              <a:spcBef>
                <a:spcPct val="10000"/>
              </a:spcBef>
            </a:pPr>
            <a:r>
              <a:rPr lang="en-US" altLang="en-US">
                <a:solidFill>
                  <a:schemeClr val="tx2"/>
                </a:solidFill>
                <a:effectLst>
                  <a:outerShdw blurRad="38100" dist="38100" dir="2700000" algn="tl">
                    <a:srgbClr val="000000"/>
                  </a:outerShdw>
                </a:effectLst>
                <a:latin typeface="Arial" charset="0"/>
              </a:rPr>
              <a:t>They do things to honor Jesus (v. 22).</a:t>
            </a:r>
          </a:p>
          <a:p>
            <a:pPr lvl="1">
              <a:spcBef>
                <a:spcPct val="10000"/>
              </a:spcBef>
            </a:pPr>
            <a:r>
              <a:rPr lang="en-US" altLang="en-US">
                <a:solidFill>
                  <a:schemeClr val="tx2"/>
                </a:solidFill>
                <a:effectLst>
                  <a:outerShdw blurRad="38100" dist="38100" dir="2700000" algn="tl">
                    <a:srgbClr val="000000"/>
                  </a:outerShdw>
                </a:effectLst>
                <a:latin typeface="Arial" charset="0"/>
              </a:rPr>
              <a:t>Jesus rejects them (v. 23).</a:t>
            </a:r>
          </a:p>
        </p:txBody>
      </p:sp>
    </p:spTree>
  </p:cSld>
  <p:clrMapOvr>
    <a:masterClrMapping/>
  </p:clrMapOvr>
  <p:timing>
    <p:tnLst>
      <p:par>
        <p:cTn id="1" dur="indefinite" restart="never" nodeType="tmRoot"/>
      </p:par>
    </p:tnLst>
  </p:timing>
</p:sld>
</file>

<file path=ppt/slides/slide17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383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38339"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a:p>
            <a:pPr lvl="1">
              <a:spcBef>
                <a:spcPct val="10000"/>
              </a:spcBef>
            </a:pPr>
            <a:r>
              <a:rPr lang="en-US" altLang="en-US">
                <a:solidFill>
                  <a:schemeClr val="tx2"/>
                </a:solidFill>
                <a:effectLst>
                  <a:outerShdw blurRad="38100" dist="38100" dir="2700000" algn="tl">
                    <a:srgbClr val="000000"/>
                  </a:outerShdw>
                </a:effectLst>
                <a:latin typeface="Arial" charset="0"/>
              </a:rPr>
              <a:t>They do things to honor Jesus (v. 22).</a:t>
            </a:r>
          </a:p>
          <a:p>
            <a:pPr lvl="1">
              <a:spcBef>
                <a:spcPct val="10000"/>
              </a:spcBef>
            </a:pPr>
            <a:r>
              <a:rPr lang="en-US" altLang="en-US">
                <a:solidFill>
                  <a:schemeClr val="tx2"/>
                </a:solidFill>
                <a:effectLst>
                  <a:outerShdw blurRad="38100" dist="38100" dir="2700000" algn="tl">
                    <a:srgbClr val="000000"/>
                  </a:outerShdw>
                </a:effectLst>
                <a:latin typeface="Arial" charset="0"/>
              </a:rPr>
              <a:t>Jesus rejects them (v. 23).</a:t>
            </a:r>
          </a:p>
          <a:p>
            <a:pPr lvl="1">
              <a:spcBef>
                <a:spcPct val="10000"/>
              </a:spcBef>
            </a:pPr>
            <a:r>
              <a:rPr lang="en-US" altLang="en-US">
                <a:solidFill>
                  <a:schemeClr val="tx2"/>
                </a:solidFill>
                <a:effectLst>
                  <a:outerShdw blurRad="38100" dist="38100" dir="2700000" algn="tl">
                    <a:srgbClr val="000000"/>
                  </a:outerShdw>
                </a:effectLst>
                <a:latin typeface="Arial" charset="0"/>
              </a:rPr>
              <a:t>Why?</a:t>
            </a:r>
          </a:p>
        </p:txBody>
      </p:sp>
    </p:spTree>
  </p:cSld>
  <p:clrMapOvr>
    <a:masterClrMapping/>
  </p:clrMapOvr>
  <p:timing>
    <p:tnLst>
      <p:par>
        <p:cTn id="1" dur="indefinite" restart="never" nodeType="tmRoot"/>
      </p:par>
    </p:tnLst>
  </p:timing>
</p:sld>
</file>

<file path=ppt/slides/slide17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03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40387"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a:p>
            <a:pPr lvl="1">
              <a:spcBef>
                <a:spcPct val="10000"/>
              </a:spcBef>
            </a:pPr>
            <a:r>
              <a:rPr lang="en-US" altLang="en-US">
                <a:solidFill>
                  <a:schemeClr val="tx2"/>
                </a:solidFill>
                <a:effectLst>
                  <a:outerShdw blurRad="38100" dist="38100" dir="2700000" algn="tl">
                    <a:srgbClr val="000000"/>
                  </a:outerShdw>
                </a:effectLst>
                <a:latin typeface="Arial" charset="0"/>
              </a:rPr>
              <a:t>They do things to honor Jesus (v. 22).</a:t>
            </a:r>
          </a:p>
          <a:p>
            <a:pPr lvl="1">
              <a:spcBef>
                <a:spcPct val="10000"/>
              </a:spcBef>
            </a:pPr>
            <a:r>
              <a:rPr lang="en-US" altLang="en-US">
                <a:solidFill>
                  <a:schemeClr val="tx2"/>
                </a:solidFill>
                <a:effectLst>
                  <a:outerShdw blurRad="38100" dist="38100" dir="2700000" algn="tl">
                    <a:srgbClr val="000000"/>
                  </a:outerShdw>
                </a:effectLst>
                <a:latin typeface="Arial" charset="0"/>
              </a:rPr>
              <a:t>Jesus rejects them (v. 23).</a:t>
            </a:r>
          </a:p>
          <a:p>
            <a:pPr lvl="1">
              <a:spcBef>
                <a:spcPct val="10000"/>
              </a:spcBef>
            </a:pPr>
            <a:r>
              <a:rPr lang="en-US" altLang="en-US">
                <a:solidFill>
                  <a:schemeClr val="tx2"/>
                </a:solidFill>
                <a:effectLst>
                  <a:outerShdw blurRad="38100" dist="38100" dir="2700000" algn="tl">
                    <a:srgbClr val="000000"/>
                  </a:outerShdw>
                </a:effectLst>
                <a:latin typeface="Arial" charset="0"/>
              </a:rPr>
              <a:t>Why?</a:t>
            </a:r>
          </a:p>
          <a:p>
            <a:pPr lvl="1">
              <a:spcBef>
                <a:spcPct val="10000"/>
              </a:spcBef>
            </a:pPr>
            <a:r>
              <a:rPr lang="en-US" altLang="en-US">
                <a:solidFill>
                  <a:schemeClr val="tx2"/>
                </a:solidFill>
                <a:effectLst>
                  <a:outerShdw blurRad="38100" dist="38100" dir="2700000" algn="tl">
                    <a:srgbClr val="000000"/>
                  </a:outerShdw>
                </a:effectLst>
                <a:latin typeface="Arial" charset="0"/>
              </a:rPr>
              <a:t>They did not do the will of God (v. 21)!</a:t>
            </a:r>
          </a:p>
        </p:txBody>
      </p:sp>
    </p:spTree>
  </p:cSld>
  <p:clrMapOvr>
    <a:masterClrMapping/>
  </p:clrMapOvr>
  <p:timing>
    <p:tnLst>
      <p:par>
        <p:cTn id="1" dur="indefinite" restart="never" nodeType="tmRoot"/>
      </p:par>
    </p:tnLst>
  </p:timing>
</p:sld>
</file>

<file path=ppt/slides/slide17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24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42435" name="Rectangle 3"/>
          <p:cNvSpPr>
            <a:spLocks noGrp="1" noChangeArrowheads="1"/>
          </p:cNvSpPr>
          <p:nvPr>
            <p:ph type="body" idx="1"/>
          </p:nvPr>
        </p:nvSpPr>
        <p:spPr>
          <a:xfrm>
            <a:off x="685800" y="1371600"/>
            <a:ext cx="8229600" cy="3810000"/>
          </a:xfrm>
        </p:spPr>
        <p:txBody>
          <a:bodyPr/>
          <a:lstStyle/>
          <a:p>
            <a:pPr>
              <a:spcBef>
                <a:spcPct val="10000"/>
              </a:spcBef>
            </a:pPr>
            <a:r>
              <a:rPr lang="en-US" altLang="en-US">
                <a:effectLst>
                  <a:outerShdw blurRad="38100" dist="38100" dir="2700000" algn="tl">
                    <a:srgbClr val="000000"/>
                  </a:outerShdw>
                </a:effectLst>
                <a:latin typeface="Arial" charset="0"/>
              </a:rPr>
              <a:t>Many religious people are not acceptable to God.</a:t>
            </a:r>
          </a:p>
          <a:p>
            <a:pPr lvl="1">
              <a:spcBef>
                <a:spcPct val="10000"/>
              </a:spcBef>
            </a:pPr>
            <a:r>
              <a:rPr lang="en-US" altLang="en-US">
                <a:solidFill>
                  <a:schemeClr val="tx2"/>
                </a:solidFill>
                <a:effectLst>
                  <a:outerShdw blurRad="38100" dist="38100" dir="2700000" algn="tl">
                    <a:srgbClr val="000000"/>
                  </a:outerShdw>
                </a:effectLst>
                <a:latin typeface="Arial" charset="0"/>
              </a:rPr>
              <a:t>They call Jesus, “Lord” (v. 21).</a:t>
            </a:r>
          </a:p>
          <a:p>
            <a:pPr lvl="1">
              <a:spcBef>
                <a:spcPct val="10000"/>
              </a:spcBef>
            </a:pPr>
            <a:r>
              <a:rPr lang="en-US" altLang="en-US">
                <a:solidFill>
                  <a:schemeClr val="tx2"/>
                </a:solidFill>
                <a:effectLst>
                  <a:outerShdw blurRad="38100" dist="38100" dir="2700000" algn="tl">
                    <a:srgbClr val="000000"/>
                  </a:outerShdw>
                </a:effectLst>
                <a:latin typeface="Arial" charset="0"/>
              </a:rPr>
              <a:t>They do things to honor Jesus (v. 22).</a:t>
            </a:r>
          </a:p>
          <a:p>
            <a:pPr lvl="1">
              <a:spcBef>
                <a:spcPct val="10000"/>
              </a:spcBef>
            </a:pPr>
            <a:r>
              <a:rPr lang="en-US" altLang="en-US">
                <a:solidFill>
                  <a:schemeClr val="tx2"/>
                </a:solidFill>
                <a:effectLst>
                  <a:outerShdw blurRad="38100" dist="38100" dir="2700000" algn="tl">
                    <a:srgbClr val="000000"/>
                  </a:outerShdw>
                </a:effectLst>
                <a:latin typeface="Arial" charset="0"/>
              </a:rPr>
              <a:t>Jesus rejects them (v. 23).</a:t>
            </a:r>
          </a:p>
          <a:p>
            <a:pPr lvl="1">
              <a:spcBef>
                <a:spcPct val="10000"/>
              </a:spcBef>
            </a:pPr>
            <a:r>
              <a:rPr lang="en-US" altLang="en-US">
                <a:solidFill>
                  <a:schemeClr val="tx2"/>
                </a:solidFill>
                <a:effectLst>
                  <a:outerShdw blurRad="38100" dist="38100" dir="2700000" algn="tl">
                    <a:srgbClr val="000000"/>
                  </a:outerShdw>
                </a:effectLst>
                <a:latin typeface="Arial" charset="0"/>
              </a:rPr>
              <a:t>Why?</a:t>
            </a:r>
          </a:p>
          <a:p>
            <a:pPr lvl="1">
              <a:spcBef>
                <a:spcPct val="10000"/>
              </a:spcBef>
            </a:pPr>
            <a:r>
              <a:rPr lang="en-US" altLang="en-US">
                <a:solidFill>
                  <a:schemeClr val="tx2"/>
                </a:solidFill>
                <a:effectLst>
                  <a:outerShdw blurRad="38100" dist="38100" dir="2700000" algn="tl">
                    <a:srgbClr val="000000"/>
                  </a:outerShdw>
                </a:effectLst>
                <a:latin typeface="Arial" charset="0"/>
              </a:rPr>
              <a:t>They did not do the will of God (v. 21)!</a:t>
            </a:r>
          </a:p>
        </p:txBody>
      </p:sp>
      <p:sp>
        <p:nvSpPr>
          <p:cNvPr id="1042436" name="Rectangle 4"/>
          <p:cNvSpPr>
            <a:spLocks noChangeArrowheads="1"/>
          </p:cNvSpPr>
          <p:nvPr/>
        </p:nvSpPr>
        <p:spPr bwMode="auto">
          <a:xfrm>
            <a:off x="1295400" y="3962400"/>
            <a:ext cx="6324600" cy="2362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“But why do you call Me ‘Lord, Lord,’ and do not do the things which I say?”</a:t>
            </a:r>
          </a:p>
          <a:p>
            <a:pPr algn="ctr"/>
            <a:r>
              <a:rPr lang="en-US" altLang="en-US" sz="2800" i="1">
                <a:solidFill>
                  <a:schemeClr val="bg2"/>
                </a:solidFill>
              </a:rPr>
              <a:t> (Luke 6:46).</a:t>
            </a:r>
          </a:p>
        </p:txBody>
      </p:sp>
    </p:spTree>
  </p:cSld>
  <p:clrMapOvr>
    <a:masterClrMapping/>
  </p:clrMapOvr>
  <p:timing>
    <p:tnLst>
      <p:par>
        <p:cTn id="1" dur="indefinite" restart="never" nodeType="tmRoot"/>
      </p:par>
    </p:tnLst>
  </p:timing>
</p:sld>
</file>

<file path=ppt/slides/slide1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50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7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44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44483" name="Rectangle 3"/>
          <p:cNvSpPr>
            <a:spLocks noGrp="1" noChangeArrowheads="1"/>
          </p:cNvSpPr>
          <p:nvPr>
            <p:ph type="body" idx="1"/>
          </p:nvPr>
        </p:nvSpPr>
        <p:spPr>
          <a:xfrm>
            <a:off x="685800" y="1371600"/>
            <a:ext cx="8229600" cy="1143000"/>
          </a:xfrm>
        </p:spPr>
        <p:txBody>
          <a:bodyPr/>
          <a:lstStyle/>
          <a:p>
            <a:pPr>
              <a:spcBef>
                <a:spcPct val="10000"/>
              </a:spcBef>
            </a:pPr>
            <a:r>
              <a:rPr lang="en-US" altLang="en-US">
                <a:effectLst>
                  <a:outerShdw blurRad="38100" dist="38100" dir="2700000" algn="tl">
                    <a:srgbClr val="000000"/>
                  </a:outerShdw>
                </a:effectLst>
                <a:latin typeface="Arial" charset="0"/>
              </a:rPr>
              <a:t>How did the people react to the teaching of Jesus?</a:t>
            </a:r>
          </a:p>
        </p:txBody>
      </p:sp>
    </p:spTree>
  </p:cSld>
  <p:clrMapOvr>
    <a:masterClrMapping/>
  </p:clrMapOvr>
  <p:timing>
    <p:tnLst>
      <p:par>
        <p:cTn id="1" dur="indefinite" restart="never" nodeType="tmRoot"/>
      </p:par>
    </p:tnLst>
  </p:timing>
</p:sld>
</file>

<file path=ppt/slides/slide17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65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46531" name="Rectangle 3"/>
          <p:cNvSpPr>
            <a:spLocks noGrp="1" noChangeArrowheads="1"/>
          </p:cNvSpPr>
          <p:nvPr>
            <p:ph type="body" idx="1"/>
          </p:nvPr>
        </p:nvSpPr>
        <p:spPr>
          <a:xfrm>
            <a:off x="685800" y="1371600"/>
            <a:ext cx="8229600" cy="1143000"/>
          </a:xfrm>
        </p:spPr>
        <p:txBody>
          <a:bodyPr/>
          <a:lstStyle/>
          <a:p>
            <a:pPr>
              <a:spcBef>
                <a:spcPct val="10000"/>
              </a:spcBef>
            </a:pPr>
            <a:r>
              <a:rPr lang="en-US" altLang="en-US">
                <a:effectLst>
                  <a:outerShdw blurRad="38100" dist="38100" dir="2700000" algn="tl">
                    <a:srgbClr val="000000"/>
                  </a:outerShdw>
                </a:effectLst>
                <a:latin typeface="Arial" charset="0"/>
              </a:rPr>
              <a:t>How did the people react to the teaching of Jesus?</a:t>
            </a:r>
          </a:p>
        </p:txBody>
      </p:sp>
      <p:sp>
        <p:nvSpPr>
          <p:cNvPr id="1046532" name="Rectangle 4"/>
          <p:cNvSpPr>
            <a:spLocks noChangeArrowheads="1"/>
          </p:cNvSpPr>
          <p:nvPr/>
        </p:nvSpPr>
        <p:spPr bwMode="auto">
          <a:xfrm>
            <a:off x="1371600" y="2743200"/>
            <a:ext cx="6400800" cy="3352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so it was, when Jesus had ended these sayings, that the people were astonished at His teaching, for </a:t>
            </a:r>
          </a:p>
          <a:p>
            <a:pPr algn="ctr"/>
            <a:r>
              <a:rPr lang="en-US" altLang="en-US" sz="2800" i="1">
                <a:solidFill>
                  <a:schemeClr val="bg2"/>
                </a:solidFill>
              </a:rPr>
              <a:t>He taught them as one having </a:t>
            </a:r>
          </a:p>
          <a:p>
            <a:pPr algn="ctr"/>
            <a:r>
              <a:rPr lang="en-US" altLang="en-US" sz="2800" i="1">
                <a:solidFill>
                  <a:schemeClr val="bg2"/>
                </a:solidFill>
              </a:rPr>
              <a:t>authority, and not as the scribes”</a:t>
            </a:r>
          </a:p>
          <a:p>
            <a:pPr algn="ctr"/>
            <a:r>
              <a:rPr lang="en-US" altLang="en-US" sz="2800" i="1">
                <a:solidFill>
                  <a:schemeClr val="bg2"/>
                </a:solidFill>
              </a:rPr>
              <a:t> (Matthew 7:28-29).</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3458"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403459" name="Rectangle 3"/>
          <p:cNvSpPr>
            <a:spLocks noGrp="1" noChangeArrowheads="1"/>
          </p:cNvSpPr>
          <p:nvPr>
            <p:ph type="body" idx="1"/>
          </p:nvPr>
        </p:nvSpPr>
        <p:spPr>
          <a:xfrm>
            <a:off x="685800" y="1524000"/>
            <a:ext cx="8077200" cy="4114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p:txBody>
      </p:sp>
    </p:spTree>
  </p:cSld>
  <p:clrMapOvr>
    <a:masterClrMapping/>
  </p:clrMapOvr>
  <p:timing>
    <p:tnLst>
      <p:par>
        <p:cTn id="1" dur="indefinite" restart="never" nodeType="tmRoot"/>
      </p:par>
    </p:tnLst>
  </p:timing>
</p:sld>
</file>

<file path=ppt/slides/slide18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71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Tree>
  </p:cSld>
  <p:clrMapOvr>
    <a:masterClrMapping/>
  </p:clrMapOvr>
  <p:timing>
    <p:tnLst>
      <p:par>
        <p:cTn id="1" dur="indefinite" restart="never" nodeType="tmRoot"/>
      </p:par>
    </p:tnLst>
  </p:timing>
</p:sld>
</file>

<file path=ppt/slides/slide18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485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
        <p:nvSpPr>
          <p:cNvPr id="1048579" name="Rectangle 3"/>
          <p:cNvSpPr>
            <a:spLocks noGrp="1" noChangeArrowheads="1"/>
          </p:cNvSpPr>
          <p:nvPr>
            <p:ph type="body" idx="1"/>
          </p:nvPr>
        </p:nvSpPr>
        <p:spPr>
          <a:xfrm>
            <a:off x="685800" y="1371600"/>
            <a:ext cx="8229600" cy="2133600"/>
          </a:xfrm>
        </p:spPr>
        <p:txBody>
          <a:bodyPr/>
          <a:lstStyle/>
          <a:p>
            <a:pPr>
              <a:spcBef>
                <a:spcPct val="10000"/>
              </a:spcBef>
            </a:pPr>
            <a:r>
              <a:rPr lang="en-US" altLang="en-US">
                <a:effectLst>
                  <a:outerShdw blurRad="38100" dist="38100" dir="2700000" algn="tl">
                    <a:srgbClr val="000000"/>
                  </a:outerShdw>
                </a:effectLst>
                <a:latin typeface="Arial" charset="0"/>
              </a:rPr>
              <a:t>Jesus had many disciples.</a:t>
            </a:r>
          </a:p>
          <a:p>
            <a:pPr lvl="1">
              <a:spcBef>
                <a:spcPct val="10000"/>
              </a:spcBef>
              <a:buFontTx/>
              <a:buNone/>
            </a:pPr>
            <a:endParaRPr lang="en-US" altLang="en-US">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06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
        <p:nvSpPr>
          <p:cNvPr id="1050627" name="Rectangle 3"/>
          <p:cNvSpPr>
            <a:spLocks noGrp="1" noChangeArrowheads="1"/>
          </p:cNvSpPr>
          <p:nvPr>
            <p:ph type="body" idx="1"/>
          </p:nvPr>
        </p:nvSpPr>
        <p:spPr>
          <a:xfrm>
            <a:off x="685800" y="1371600"/>
            <a:ext cx="8229600" cy="2133600"/>
          </a:xfrm>
        </p:spPr>
        <p:txBody>
          <a:bodyPr/>
          <a:lstStyle/>
          <a:p>
            <a:pPr>
              <a:spcBef>
                <a:spcPct val="10000"/>
              </a:spcBef>
            </a:pPr>
            <a:r>
              <a:rPr lang="en-US" altLang="en-US">
                <a:effectLst>
                  <a:outerShdw blurRad="38100" dist="38100" dir="2700000" algn="tl">
                    <a:srgbClr val="000000"/>
                  </a:outerShdw>
                </a:effectLst>
                <a:latin typeface="Arial" charset="0"/>
              </a:rPr>
              <a:t>Jesus had many disciples.</a:t>
            </a:r>
          </a:p>
          <a:p>
            <a:pPr lvl="1">
              <a:spcBef>
                <a:spcPct val="10000"/>
              </a:spcBef>
              <a:buFontTx/>
              <a:buNone/>
            </a:pPr>
            <a:r>
              <a:rPr lang="en-US" altLang="en-US">
                <a:effectLst>
                  <a:outerShdw blurRad="38100" dist="38100" dir="2700000" algn="tl">
                    <a:srgbClr val="000000"/>
                  </a:outerShdw>
                </a:effectLst>
                <a:latin typeface="Arial" charset="0"/>
              </a:rPr>
              <a:t>	</a:t>
            </a:r>
            <a:r>
              <a:rPr lang="en-US" altLang="en-US" i="1">
                <a:solidFill>
                  <a:srgbClr val="FFFF00"/>
                </a:solidFill>
                <a:effectLst>
                  <a:outerShdw blurRad="38100" dist="38100" dir="2700000" algn="tl">
                    <a:srgbClr val="000000"/>
                  </a:outerShdw>
                </a:effectLst>
                <a:latin typeface="Arial" charset="0"/>
              </a:rPr>
              <a:t>Disciple—follower, or student.</a:t>
            </a:r>
          </a:p>
        </p:txBody>
      </p:sp>
    </p:spTree>
  </p:cSld>
  <p:clrMapOvr>
    <a:masterClrMapping/>
  </p:clrMapOvr>
  <p:timing>
    <p:tnLst>
      <p:par>
        <p:cTn id="1" dur="indefinite" restart="never" nodeType="tmRoot"/>
      </p:par>
    </p:tnLst>
  </p:timing>
</p:sld>
</file>

<file path=ppt/slides/slide18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26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
        <p:nvSpPr>
          <p:cNvPr id="1052675" name="Rectangle 3"/>
          <p:cNvSpPr>
            <a:spLocks noGrp="1" noChangeArrowheads="1"/>
          </p:cNvSpPr>
          <p:nvPr>
            <p:ph type="body" idx="1"/>
          </p:nvPr>
        </p:nvSpPr>
        <p:spPr>
          <a:xfrm>
            <a:off x="685800" y="1371600"/>
            <a:ext cx="8229600" cy="2133600"/>
          </a:xfrm>
        </p:spPr>
        <p:txBody>
          <a:bodyPr/>
          <a:lstStyle/>
          <a:p>
            <a:pPr>
              <a:spcBef>
                <a:spcPct val="10000"/>
              </a:spcBef>
            </a:pPr>
            <a:r>
              <a:rPr lang="en-US" altLang="en-US">
                <a:effectLst>
                  <a:outerShdw blurRad="38100" dist="38100" dir="2700000" algn="tl">
                    <a:srgbClr val="000000"/>
                  </a:outerShdw>
                </a:effectLst>
                <a:latin typeface="Arial" charset="0"/>
              </a:rPr>
              <a:t>Jesus had many disciples.</a:t>
            </a:r>
          </a:p>
          <a:p>
            <a:pPr lvl="1">
              <a:spcBef>
                <a:spcPct val="10000"/>
              </a:spcBef>
              <a:buFontTx/>
              <a:buNone/>
            </a:pPr>
            <a:r>
              <a:rPr lang="en-US" altLang="en-US">
                <a:effectLst>
                  <a:outerShdw blurRad="38100" dist="38100" dir="2700000" algn="tl">
                    <a:srgbClr val="000000"/>
                  </a:outerShdw>
                </a:effectLst>
                <a:latin typeface="Arial" charset="0"/>
              </a:rPr>
              <a:t>	</a:t>
            </a:r>
            <a:r>
              <a:rPr lang="en-US" altLang="en-US" i="1">
                <a:solidFill>
                  <a:srgbClr val="FFFF00"/>
                </a:solidFill>
                <a:effectLst>
                  <a:outerShdw blurRad="38100" dist="38100" dir="2700000" algn="tl">
                    <a:srgbClr val="000000"/>
                  </a:outerShdw>
                </a:effectLst>
                <a:latin typeface="Arial" charset="0"/>
              </a:rPr>
              <a:t>Disciple—follower, or student.</a:t>
            </a:r>
          </a:p>
          <a:p>
            <a:pPr>
              <a:spcBef>
                <a:spcPct val="10000"/>
              </a:spcBef>
            </a:pPr>
            <a:r>
              <a:rPr lang="en-US" altLang="en-US">
                <a:effectLst>
                  <a:outerShdw blurRad="38100" dist="38100" dir="2700000" algn="tl">
                    <a:srgbClr val="000000"/>
                  </a:outerShdw>
                </a:effectLst>
                <a:latin typeface="Arial" charset="0"/>
              </a:rPr>
              <a:t>Out of his disciples he chose 12 apostles.</a:t>
            </a:r>
          </a:p>
        </p:txBody>
      </p:sp>
    </p:spTree>
  </p:cSld>
  <p:clrMapOvr>
    <a:masterClrMapping/>
  </p:clrMapOvr>
  <p:timing>
    <p:tnLst>
      <p:par>
        <p:cTn id="1" dur="indefinite" restart="never" nodeType="tmRoot"/>
      </p:par>
    </p:tnLst>
  </p:timing>
</p:sld>
</file>

<file path=ppt/slides/slide18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47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
        <p:nvSpPr>
          <p:cNvPr id="1054723" name="Rectangle 3"/>
          <p:cNvSpPr>
            <a:spLocks noGrp="1" noChangeArrowheads="1"/>
          </p:cNvSpPr>
          <p:nvPr>
            <p:ph type="body" idx="1"/>
          </p:nvPr>
        </p:nvSpPr>
        <p:spPr>
          <a:xfrm>
            <a:off x="685800" y="1371600"/>
            <a:ext cx="8229600" cy="2133600"/>
          </a:xfrm>
        </p:spPr>
        <p:txBody>
          <a:bodyPr/>
          <a:lstStyle/>
          <a:p>
            <a:pPr>
              <a:spcBef>
                <a:spcPct val="10000"/>
              </a:spcBef>
            </a:pPr>
            <a:r>
              <a:rPr lang="en-US" altLang="en-US">
                <a:effectLst>
                  <a:outerShdw blurRad="38100" dist="38100" dir="2700000" algn="tl">
                    <a:srgbClr val="000000"/>
                  </a:outerShdw>
                </a:effectLst>
                <a:latin typeface="Arial" charset="0"/>
              </a:rPr>
              <a:t>Jesus had many disciples.</a:t>
            </a:r>
          </a:p>
          <a:p>
            <a:pPr lvl="1">
              <a:spcBef>
                <a:spcPct val="10000"/>
              </a:spcBef>
              <a:buFontTx/>
              <a:buNone/>
            </a:pPr>
            <a:r>
              <a:rPr lang="en-US" altLang="en-US">
                <a:effectLst>
                  <a:outerShdw blurRad="38100" dist="38100" dir="2700000" algn="tl">
                    <a:srgbClr val="000000"/>
                  </a:outerShdw>
                </a:effectLst>
                <a:latin typeface="Arial" charset="0"/>
              </a:rPr>
              <a:t>	</a:t>
            </a:r>
            <a:r>
              <a:rPr lang="en-US" altLang="en-US" i="1">
                <a:solidFill>
                  <a:srgbClr val="FFFF00"/>
                </a:solidFill>
                <a:effectLst>
                  <a:outerShdw blurRad="38100" dist="38100" dir="2700000" algn="tl">
                    <a:srgbClr val="000000"/>
                  </a:outerShdw>
                </a:effectLst>
                <a:latin typeface="Arial" charset="0"/>
              </a:rPr>
              <a:t>Disciple—follower, or student.</a:t>
            </a:r>
          </a:p>
          <a:p>
            <a:pPr>
              <a:spcBef>
                <a:spcPct val="10000"/>
              </a:spcBef>
            </a:pPr>
            <a:r>
              <a:rPr lang="en-US" altLang="en-US">
                <a:effectLst>
                  <a:outerShdw blurRad="38100" dist="38100" dir="2700000" algn="tl">
                    <a:srgbClr val="000000"/>
                  </a:outerShdw>
                </a:effectLst>
                <a:latin typeface="Arial" charset="0"/>
              </a:rPr>
              <a:t>Out of his disciples he chose 12 apostles.</a:t>
            </a:r>
          </a:p>
          <a:p>
            <a:pPr>
              <a:spcBef>
                <a:spcPct val="10000"/>
              </a:spcBef>
              <a:buFontTx/>
              <a:buNone/>
            </a:pPr>
            <a:r>
              <a:rPr lang="en-US" altLang="en-US">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Apostle– one who is sent, special messenger.</a:t>
            </a:r>
            <a:endParaRPr lang="en-US" altLang="en-US">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8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67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Apostles Of Jesus</a:t>
            </a:r>
            <a:endParaRPr lang="en-US" altLang="en-US" sz="4800"/>
          </a:p>
        </p:txBody>
      </p:sp>
      <p:sp>
        <p:nvSpPr>
          <p:cNvPr id="1056771" name="Rectangle 3"/>
          <p:cNvSpPr>
            <a:spLocks noGrp="1" noChangeArrowheads="1"/>
          </p:cNvSpPr>
          <p:nvPr>
            <p:ph type="body" idx="1"/>
          </p:nvPr>
        </p:nvSpPr>
        <p:spPr>
          <a:xfrm>
            <a:off x="685800" y="1371600"/>
            <a:ext cx="8229600" cy="2133600"/>
          </a:xfrm>
        </p:spPr>
        <p:txBody>
          <a:bodyPr/>
          <a:lstStyle/>
          <a:p>
            <a:pPr>
              <a:spcBef>
                <a:spcPct val="10000"/>
              </a:spcBef>
            </a:pPr>
            <a:r>
              <a:rPr lang="en-US" altLang="en-US">
                <a:effectLst>
                  <a:outerShdw blurRad="38100" dist="38100" dir="2700000" algn="tl">
                    <a:srgbClr val="000000"/>
                  </a:outerShdw>
                </a:effectLst>
                <a:latin typeface="Arial" charset="0"/>
              </a:rPr>
              <a:t>Jesus had many disciples.</a:t>
            </a:r>
          </a:p>
          <a:p>
            <a:pPr lvl="1">
              <a:spcBef>
                <a:spcPct val="10000"/>
              </a:spcBef>
              <a:buFontTx/>
              <a:buNone/>
            </a:pPr>
            <a:r>
              <a:rPr lang="en-US" altLang="en-US">
                <a:effectLst>
                  <a:outerShdw blurRad="38100" dist="38100" dir="2700000" algn="tl">
                    <a:srgbClr val="000000"/>
                  </a:outerShdw>
                </a:effectLst>
                <a:latin typeface="Arial" charset="0"/>
              </a:rPr>
              <a:t>	</a:t>
            </a:r>
            <a:r>
              <a:rPr lang="en-US" altLang="en-US" i="1">
                <a:solidFill>
                  <a:srgbClr val="FFFF00"/>
                </a:solidFill>
                <a:effectLst>
                  <a:outerShdw blurRad="38100" dist="38100" dir="2700000" algn="tl">
                    <a:srgbClr val="000000"/>
                  </a:outerShdw>
                </a:effectLst>
                <a:latin typeface="Arial" charset="0"/>
              </a:rPr>
              <a:t>Disciple—follower, or student.</a:t>
            </a:r>
          </a:p>
          <a:p>
            <a:pPr>
              <a:spcBef>
                <a:spcPct val="10000"/>
              </a:spcBef>
            </a:pPr>
            <a:r>
              <a:rPr lang="en-US" altLang="en-US">
                <a:effectLst>
                  <a:outerShdw blurRad="38100" dist="38100" dir="2700000" algn="tl">
                    <a:srgbClr val="000000"/>
                  </a:outerShdw>
                </a:effectLst>
                <a:latin typeface="Arial" charset="0"/>
              </a:rPr>
              <a:t>Out of his disciples he chose 12 apostles.</a:t>
            </a:r>
          </a:p>
          <a:p>
            <a:pPr>
              <a:spcBef>
                <a:spcPct val="10000"/>
              </a:spcBef>
              <a:buFontTx/>
              <a:buNone/>
            </a:pPr>
            <a:r>
              <a:rPr lang="en-US" altLang="en-US">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Apostle– one who is sent, special messenger.</a:t>
            </a:r>
            <a:endParaRPr lang="en-US" altLang="en-US">
              <a:solidFill>
                <a:srgbClr val="FFFF00"/>
              </a:solidFill>
              <a:effectLst>
                <a:outerShdw blurRad="38100" dist="38100" dir="2700000" algn="tl">
                  <a:srgbClr val="000000"/>
                </a:outerShdw>
              </a:effectLst>
              <a:latin typeface="Arial" charset="0"/>
            </a:endParaRPr>
          </a:p>
        </p:txBody>
      </p:sp>
      <p:sp>
        <p:nvSpPr>
          <p:cNvPr id="1056772" name="Rectangle 4"/>
          <p:cNvSpPr>
            <a:spLocks noChangeArrowheads="1"/>
          </p:cNvSpPr>
          <p:nvPr/>
        </p:nvSpPr>
        <p:spPr bwMode="auto">
          <a:xfrm>
            <a:off x="533400" y="2438400"/>
            <a:ext cx="8153400" cy="40386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the names of the twelve apostles are these: first, Simon, who is called Peter, and Andrew his brother; James the son of Zebedee, and John his brother; Philip and Bartholomew; Thomas and Matthew the tax collector; James the son of Alphaeus, and Lebbaeus, whose surname was Thaddaeus; Simon the Canaanite, and Judas Iscariot, who also betrayed Him”</a:t>
            </a:r>
          </a:p>
          <a:p>
            <a:pPr algn="ctr"/>
            <a:r>
              <a:rPr lang="en-US" altLang="en-US" sz="2800" i="1">
                <a:solidFill>
                  <a:schemeClr val="bg2"/>
                </a:solidFill>
              </a:rPr>
              <a:t> (Matthew 10:2-4).</a:t>
            </a:r>
          </a:p>
        </p:txBody>
      </p:sp>
    </p:spTree>
  </p:cSld>
  <p:clrMapOvr>
    <a:masterClrMapping/>
  </p:clrMapOvr>
  <p:timing>
    <p:tnLst>
      <p:par>
        <p:cTn id="1" dur="indefinite" restart="never" nodeType="tmRoot"/>
      </p:par>
    </p:tnLst>
  </p:timing>
</p:sld>
</file>

<file path=ppt/slides/slide18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12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8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588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58819"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warns about Hell.</a:t>
            </a:r>
          </a:p>
        </p:txBody>
      </p:sp>
    </p:spTree>
  </p:cSld>
  <p:clrMapOvr>
    <a:masterClrMapping/>
  </p:clrMapOvr>
  <p:timing>
    <p:tnLst>
      <p:par>
        <p:cTn id="1" dur="indefinite" restart="never" nodeType="tmRoot"/>
      </p:par>
    </p:tnLst>
  </p:timing>
</p:sld>
</file>

<file path=ppt/slides/slide1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08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60867"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warns about Hell.</a:t>
            </a:r>
          </a:p>
        </p:txBody>
      </p:sp>
      <p:sp>
        <p:nvSpPr>
          <p:cNvPr id="1060868" name="Rectangle 4"/>
          <p:cNvSpPr>
            <a:spLocks noChangeArrowheads="1"/>
          </p:cNvSpPr>
          <p:nvPr/>
        </p:nvSpPr>
        <p:spPr bwMode="auto">
          <a:xfrm>
            <a:off x="1371600" y="2438400"/>
            <a:ext cx="6400800" cy="3352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do not fear those who kill the body but cannot kill the soul. But rather fear Him who is able to destroy </a:t>
            </a:r>
          </a:p>
          <a:p>
            <a:pPr algn="ctr"/>
            <a:r>
              <a:rPr lang="en-US" altLang="en-US" sz="2800" i="1">
                <a:solidFill>
                  <a:schemeClr val="bg2"/>
                </a:solidFill>
              </a:rPr>
              <a:t>both soul and body in hell”</a:t>
            </a:r>
          </a:p>
          <a:p>
            <a:pPr algn="ctr"/>
            <a:r>
              <a:rPr lang="en-US" altLang="en-US" sz="2800" i="1">
                <a:solidFill>
                  <a:schemeClr val="bg2"/>
                </a:solidFill>
              </a:rPr>
              <a:t> (Matthew 10:28).</a:t>
            </a:r>
          </a:p>
        </p:txBody>
      </p:sp>
    </p:spTree>
  </p:cSld>
  <p:clrMapOvr>
    <a:masterClrMapping/>
  </p:clrMapOvr>
  <p:timing>
    <p:tnLst>
      <p:par>
        <p:cTn id="1" dur="indefinite" restart="never" nodeType="tmRoot"/>
      </p:par>
    </p:tnLst>
  </p:timing>
</p:sld>
</file>

<file path=ppt/slides/slide18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29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62915"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warns about Hell.</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5506"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405507" name="Rectangle 3"/>
          <p:cNvSpPr>
            <a:spLocks noGrp="1" noChangeArrowheads="1"/>
          </p:cNvSpPr>
          <p:nvPr>
            <p:ph type="body" idx="1"/>
          </p:nvPr>
        </p:nvSpPr>
        <p:spPr>
          <a:xfrm>
            <a:off x="685800" y="1524000"/>
            <a:ext cx="8077200" cy="4495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a:p>
            <a:pPr lvl="1">
              <a:lnSpc>
                <a:spcPct val="90000"/>
              </a:lnSpc>
            </a:pPr>
            <a:r>
              <a:rPr lang="en-US" altLang="en-US" sz="2600">
                <a:solidFill>
                  <a:srgbClr val="FFFF00"/>
                </a:solidFill>
                <a:effectLst>
                  <a:outerShdw blurRad="38100" dist="38100" dir="2700000" algn="tl">
                    <a:srgbClr val="000000"/>
                  </a:outerShdw>
                </a:effectLst>
                <a:latin typeface="Arial" charset="0"/>
              </a:rPr>
              <a:t> Land (v. 1).</a:t>
            </a:r>
          </a:p>
        </p:txBody>
      </p:sp>
    </p:spTree>
  </p:cSld>
  <p:clrMapOvr>
    <a:masterClrMapping/>
  </p:clrMapOvr>
  <p:timing>
    <p:tnLst>
      <p:par>
        <p:cTn id="1" dur="indefinite" restart="never" nodeType="tmRoot"/>
      </p:par>
    </p:tnLst>
  </p:timing>
</p:sld>
</file>

<file path=ppt/slides/slide19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32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53283" name="Rectangle 3"/>
          <p:cNvSpPr>
            <a:spLocks noGrp="1" noChangeArrowheads="1"/>
          </p:cNvSpPr>
          <p:nvPr>
            <p:ph type="body" idx="1"/>
          </p:nvPr>
        </p:nvSpPr>
        <p:spPr>
          <a:xfrm>
            <a:off x="685800" y="1371600"/>
            <a:ext cx="8229600" cy="1295400"/>
          </a:xfrm>
        </p:spPr>
        <p:txBody>
          <a:bodyPr/>
          <a:lstStyle/>
          <a:p>
            <a:pPr>
              <a:spcBef>
                <a:spcPct val="10000"/>
              </a:spcBef>
            </a:pPr>
            <a:r>
              <a:rPr lang="en-US" altLang="en-US">
                <a:effectLst>
                  <a:outerShdw blurRad="38100" dist="38100" dir="2700000" algn="tl">
                    <a:srgbClr val="000000"/>
                  </a:outerShdw>
                </a:effectLst>
                <a:latin typeface="Arial" charset="0"/>
              </a:rPr>
              <a:t>Jesus warns about Hell.</a:t>
            </a:r>
          </a:p>
          <a:p>
            <a:pPr>
              <a:spcBef>
                <a:spcPct val="10000"/>
              </a:spcBef>
            </a:pPr>
            <a:r>
              <a:rPr lang="en-US" altLang="en-US">
                <a:effectLst>
                  <a:outerShdw blurRad="38100" dist="38100" dir="2700000" algn="tl">
                    <a:srgbClr val="000000"/>
                  </a:outerShdw>
                </a:effectLst>
                <a:latin typeface="Arial" charset="0"/>
              </a:rPr>
              <a:t>What would cause a person to go to hell?</a:t>
            </a:r>
          </a:p>
        </p:txBody>
      </p:sp>
    </p:spTree>
  </p:cSld>
  <p:clrMapOvr>
    <a:masterClrMapping/>
  </p:clrMapOvr>
  <p:timing>
    <p:tnLst>
      <p:par>
        <p:cTn id="1" dur="indefinite" restart="never" nodeType="tmRoot"/>
      </p:par>
    </p:tnLst>
  </p:timing>
</p:sld>
</file>

<file path=ppt/slides/slide19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53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55331" name="Rectangle 3"/>
          <p:cNvSpPr>
            <a:spLocks noGrp="1" noChangeArrowheads="1"/>
          </p:cNvSpPr>
          <p:nvPr>
            <p:ph type="body" idx="1"/>
          </p:nvPr>
        </p:nvSpPr>
        <p:spPr>
          <a:xfrm>
            <a:off x="685800" y="1371600"/>
            <a:ext cx="8229600" cy="1295400"/>
          </a:xfrm>
        </p:spPr>
        <p:txBody>
          <a:bodyPr/>
          <a:lstStyle/>
          <a:p>
            <a:pPr>
              <a:spcBef>
                <a:spcPct val="10000"/>
              </a:spcBef>
            </a:pPr>
            <a:r>
              <a:rPr lang="en-US" altLang="en-US">
                <a:effectLst>
                  <a:outerShdw blurRad="38100" dist="38100" dir="2700000" algn="tl">
                    <a:srgbClr val="000000"/>
                  </a:outerShdw>
                </a:effectLst>
                <a:latin typeface="Arial" charset="0"/>
              </a:rPr>
              <a:t>Jesus warns about Hell.</a:t>
            </a:r>
          </a:p>
          <a:p>
            <a:pPr>
              <a:spcBef>
                <a:spcPct val="10000"/>
              </a:spcBef>
            </a:pPr>
            <a:r>
              <a:rPr lang="en-US" altLang="en-US">
                <a:effectLst>
                  <a:outerShdw blurRad="38100" dist="38100" dir="2700000" algn="tl">
                    <a:srgbClr val="000000"/>
                  </a:outerShdw>
                </a:effectLst>
                <a:latin typeface="Arial" charset="0"/>
              </a:rPr>
              <a:t>What would cause a person to go to hell?</a:t>
            </a:r>
          </a:p>
        </p:txBody>
      </p:sp>
      <p:sp>
        <p:nvSpPr>
          <p:cNvPr id="355332" name="Text Box 4"/>
          <p:cNvSpPr txBox="1">
            <a:spLocks noChangeArrowheads="1"/>
          </p:cNvSpPr>
          <p:nvPr/>
        </p:nvSpPr>
        <p:spPr bwMode="auto">
          <a:xfrm>
            <a:off x="1219200" y="27432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355333" name="Text Box 5"/>
          <p:cNvSpPr txBox="1">
            <a:spLocks noChangeArrowheads="1"/>
          </p:cNvSpPr>
          <p:nvPr/>
        </p:nvSpPr>
        <p:spPr bwMode="auto">
          <a:xfrm>
            <a:off x="6553200" y="2667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355334" name="AutoShape 6"/>
          <p:cNvSpPr>
            <a:spLocks noChangeArrowheads="1"/>
          </p:cNvSpPr>
          <p:nvPr/>
        </p:nvSpPr>
        <p:spPr bwMode="auto">
          <a:xfrm>
            <a:off x="2133600" y="27432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355335" name="Text Box 7"/>
          <p:cNvSpPr txBox="1">
            <a:spLocks noChangeArrowheads="1"/>
          </p:cNvSpPr>
          <p:nvPr/>
        </p:nvSpPr>
        <p:spPr bwMode="auto">
          <a:xfrm>
            <a:off x="1676400" y="5638800"/>
            <a:ext cx="5349875"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i="1">
                <a:solidFill>
                  <a:srgbClr val="FFFF00"/>
                </a:solidFill>
                <a:effectLst>
                  <a:outerShdw blurRad="38100" dist="38100" dir="2700000" algn="tl">
                    <a:srgbClr val="000000"/>
                  </a:outerShdw>
                </a:effectLst>
              </a:rPr>
              <a:t>This is spiritual death!</a:t>
            </a:r>
            <a:endParaRPr lang="en-US" altLang="en-US" sz="3200">
              <a:solidFill>
                <a:srgbClr val="FFFF00"/>
              </a:solidFill>
              <a:effectLst>
                <a:outerShdw blurRad="38100" dist="38100" dir="2700000" algn="tl">
                  <a:srgbClr val="000000"/>
                </a:outerShdw>
              </a:effectLst>
            </a:endParaRPr>
          </a:p>
          <a:p>
            <a:pPr algn="ctr"/>
            <a:r>
              <a:rPr lang="en-US" altLang="en-US">
                <a:effectLst>
                  <a:outerShdw blurRad="38100" dist="38100" dir="2700000" algn="tl">
                    <a:srgbClr val="000000"/>
                  </a:outerShdw>
                </a:effectLst>
              </a:rPr>
              <a:t>(Ephesians 2:1)</a:t>
            </a:r>
          </a:p>
        </p:txBody>
      </p:sp>
    </p:spTree>
  </p:cSld>
  <p:clrMapOvr>
    <a:masterClrMapping/>
  </p:clrMapOvr>
  <p:timing>
    <p:tnLst>
      <p:par>
        <p:cTn id="1" dur="indefinite" restart="never" nodeType="tmRoot"/>
      </p:par>
    </p:tnLst>
  </p:timing>
</p:sld>
</file>

<file path=ppt/slides/slide19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73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9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49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64963"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demands absolute commitment.</a:t>
            </a:r>
          </a:p>
        </p:txBody>
      </p:sp>
    </p:spTree>
  </p:cSld>
  <p:clrMapOvr>
    <a:masterClrMapping/>
  </p:clrMapOvr>
  <p:timing>
    <p:tnLst>
      <p:par>
        <p:cTn id="1" dur="indefinite" restart="never" nodeType="tmRoot"/>
      </p:par>
    </p:tnLst>
  </p:timing>
</p:sld>
</file>

<file path=ppt/slides/slide19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70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67011"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demands absolute commitment.</a:t>
            </a:r>
          </a:p>
        </p:txBody>
      </p:sp>
      <p:sp>
        <p:nvSpPr>
          <p:cNvPr id="1067012" name="Rectangle 4"/>
          <p:cNvSpPr>
            <a:spLocks noChangeArrowheads="1"/>
          </p:cNvSpPr>
          <p:nvPr/>
        </p:nvSpPr>
        <p:spPr bwMode="auto">
          <a:xfrm>
            <a:off x="1371600" y="2438400"/>
            <a:ext cx="6400800" cy="3352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“He who loves father or mother more than Me is not worthy of Me. And he who loves son or daughter more than Me is not worthy of Me”</a:t>
            </a:r>
          </a:p>
          <a:p>
            <a:pPr algn="ctr"/>
            <a:r>
              <a:rPr lang="en-US" altLang="en-US" sz="2800" i="1">
                <a:solidFill>
                  <a:schemeClr val="bg2"/>
                </a:solidFill>
              </a:rPr>
              <a:t> (Matthew 10:37).</a:t>
            </a:r>
          </a:p>
        </p:txBody>
      </p:sp>
    </p:spTree>
  </p:cSld>
  <p:clrMapOvr>
    <a:masterClrMapping/>
  </p:clrMapOvr>
  <p:timing>
    <p:tnLst>
      <p:par>
        <p:cTn id="1" dur="indefinite" restart="never" nodeType="tmRoot"/>
      </p:par>
    </p:tnLst>
  </p:timing>
</p:sld>
</file>

<file path=ppt/slides/slide19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690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69059"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demands absolute commitment.</a:t>
            </a:r>
          </a:p>
        </p:txBody>
      </p:sp>
    </p:spTree>
  </p:cSld>
  <p:clrMapOvr>
    <a:masterClrMapping/>
  </p:clrMapOvr>
  <p:timing>
    <p:tnLst>
      <p:par>
        <p:cTn id="1" dur="indefinite" restart="never" nodeType="tmRoot"/>
      </p:par>
    </p:tnLst>
  </p:timing>
</p:sld>
</file>

<file path=ppt/slides/slide19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94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359427" name="Rectangle 3"/>
          <p:cNvSpPr>
            <a:spLocks noGrp="1" noChangeArrowheads="1"/>
          </p:cNvSpPr>
          <p:nvPr>
            <p:ph type="body" idx="1"/>
          </p:nvPr>
        </p:nvSpPr>
        <p:spPr>
          <a:xfrm>
            <a:off x="685800" y="1371600"/>
            <a:ext cx="8229600" cy="762000"/>
          </a:xfrm>
        </p:spPr>
        <p:txBody>
          <a:bodyPr/>
          <a:lstStyle/>
          <a:p>
            <a:pPr>
              <a:spcBef>
                <a:spcPct val="10000"/>
              </a:spcBef>
            </a:pPr>
            <a:r>
              <a:rPr lang="en-US" altLang="en-US">
                <a:effectLst>
                  <a:outerShdw blurRad="38100" dist="38100" dir="2700000" algn="tl">
                    <a:srgbClr val="000000"/>
                  </a:outerShdw>
                </a:effectLst>
                <a:latin typeface="Arial" charset="0"/>
              </a:rPr>
              <a:t>Jesus demands absolute commitment.</a:t>
            </a:r>
          </a:p>
        </p:txBody>
      </p:sp>
      <p:sp>
        <p:nvSpPr>
          <p:cNvPr id="359428" name="Rectangle 4"/>
          <p:cNvSpPr>
            <a:spLocks noChangeArrowheads="1"/>
          </p:cNvSpPr>
          <p:nvPr/>
        </p:nvSpPr>
        <p:spPr bwMode="auto">
          <a:xfrm>
            <a:off x="609600" y="2209800"/>
            <a:ext cx="8077200" cy="40386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Jesus said to His disciples, ‘If anyone desires to come after Me, let him deny himself, and take up his cross, and follow Me. For whoever desires to save his life will lose it, and whoever loses his life for My sake will find it. For what is a man profited if he gains the whole world, and loses his own soul? Or what will a man give in exchange for his soul?’” (Matthew 16:24-26).</a:t>
            </a:r>
          </a:p>
        </p:txBody>
      </p:sp>
    </p:spTree>
  </p:cSld>
  <p:clrMapOvr>
    <a:masterClrMapping/>
  </p:clrMapOvr>
  <p:timing>
    <p:tnLst>
      <p:par>
        <p:cTn id="1" dur="indefinite" restart="never" nodeType="tmRoot"/>
      </p:par>
    </p:tnLst>
  </p:timing>
</p:sld>
</file>

<file path=ppt/slides/slide19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14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Tree>
  </p:cSld>
  <p:clrMapOvr>
    <a:masterClrMapping/>
  </p:clrMapOvr>
  <p:timing>
    <p:tnLst>
      <p:par>
        <p:cTn id="1" dur="indefinite" restart="never" nodeType="tmRoot"/>
      </p:par>
    </p:tnLst>
  </p:timing>
</p:sld>
</file>

<file path=ppt/slides/slide19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11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71107" name="Rectangle 3"/>
          <p:cNvSpPr>
            <a:spLocks noGrp="1" noChangeArrowheads="1"/>
          </p:cNvSpPr>
          <p:nvPr>
            <p:ph type="body" idx="1"/>
          </p:nvPr>
        </p:nvSpPr>
        <p:spPr>
          <a:xfrm>
            <a:off x="685800" y="1371600"/>
            <a:ext cx="8229600" cy="4953000"/>
          </a:xfrm>
        </p:spPr>
        <p:txBody>
          <a:bodyPr/>
          <a:lstStyle/>
          <a:p>
            <a:pPr>
              <a:spcBef>
                <a:spcPct val="10000"/>
              </a:spcBef>
            </a:pPr>
            <a:r>
              <a:rPr lang="en-US" altLang="en-US">
                <a:effectLst>
                  <a:outerShdw blurRad="38100" dist="38100" dir="2700000" algn="tl">
                    <a:srgbClr val="000000"/>
                  </a:outerShdw>
                </a:effectLst>
                <a:latin typeface="Arial" charset="0"/>
              </a:rPr>
              <a:t>Jesus often used parables as a teaching method.</a:t>
            </a:r>
          </a:p>
          <a:p>
            <a:pPr>
              <a:spcBef>
                <a:spcPct val="10000"/>
              </a:spcBef>
              <a:buFontTx/>
              <a:buNone/>
            </a:pPr>
            <a:r>
              <a:rPr lang="en-US" altLang="en-US">
                <a:solidFill>
                  <a:schemeClr val="accent2"/>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19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31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73155" name="Rectangle 3"/>
          <p:cNvSpPr>
            <a:spLocks noGrp="1" noChangeArrowheads="1"/>
          </p:cNvSpPr>
          <p:nvPr>
            <p:ph type="body" idx="1"/>
          </p:nvPr>
        </p:nvSpPr>
        <p:spPr>
          <a:xfrm>
            <a:off x="685800" y="1371600"/>
            <a:ext cx="8229600" cy="4953000"/>
          </a:xfrm>
        </p:spPr>
        <p:txBody>
          <a:bodyPr/>
          <a:lstStyle/>
          <a:p>
            <a:pPr>
              <a:spcBef>
                <a:spcPct val="10000"/>
              </a:spcBef>
            </a:pPr>
            <a:r>
              <a:rPr lang="en-US" altLang="en-US">
                <a:effectLst>
                  <a:outerShdw blurRad="38100" dist="38100" dir="2700000" algn="tl">
                    <a:srgbClr val="000000"/>
                  </a:outerShdw>
                </a:effectLst>
                <a:latin typeface="Arial" charset="0"/>
              </a:rPr>
              <a:t>Jesus often used parables as a teaching method.</a:t>
            </a:r>
          </a:p>
          <a:p>
            <a:pPr>
              <a:spcBef>
                <a:spcPct val="10000"/>
              </a:spcBef>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Parable– a simple illustration used to make a deeper point.</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4786"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7554"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407555" name="Rectangle 3"/>
          <p:cNvSpPr>
            <a:spLocks noGrp="1" noChangeArrowheads="1"/>
          </p:cNvSpPr>
          <p:nvPr>
            <p:ph type="body" idx="1"/>
          </p:nvPr>
        </p:nvSpPr>
        <p:spPr>
          <a:xfrm>
            <a:off x="685800" y="1524000"/>
            <a:ext cx="8077200" cy="51054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a:p>
            <a:pPr lvl="1">
              <a:lnSpc>
                <a:spcPct val="90000"/>
              </a:lnSpc>
            </a:pPr>
            <a:r>
              <a:rPr lang="en-US" altLang="en-US" sz="2600">
                <a:solidFill>
                  <a:srgbClr val="FFFF00"/>
                </a:solidFill>
                <a:effectLst>
                  <a:outerShdw blurRad="38100" dist="38100" dir="2700000" algn="tl">
                    <a:srgbClr val="000000"/>
                  </a:outerShdw>
                </a:effectLst>
                <a:latin typeface="Arial" charset="0"/>
              </a:rPr>
              <a:t> Land (v. 1).</a:t>
            </a:r>
          </a:p>
          <a:p>
            <a:pPr lvl="1">
              <a:lnSpc>
                <a:spcPct val="90000"/>
              </a:lnSpc>
            </a:pPr>
            <a:r>
              <a:rPr lang="en-US" altLang="en-US" sz="2600">
                <a:solidFill>
                  <a:srgbClr val="FFFF00"/>
                </a:solidFill>
                <a:effectLst>
                  <a:outerShdw blurRad="38100" dist="38100" dir="2700000" algn="tl">
                    <a:srgbClr val="000000"/>
                  </a:outerShdw>
                </a:effectLst>
                <a:latin typeface="Arial" charset="0"/>
              </a:rPr>
              <a:t> Blessing for everyone through his family (v. 3).</a:t>
            </a:r>
            <a:endParaRPr lang="en-US" altLang="en-US" sz="26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20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52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75203" name="Rectangle 3"/>
          <p:cNvSpPr>
            <a:spLocks noGrp="1" noChangeArrowheads="1"/>
          </p:cNvSpPr>
          <p:nvPr>
            <p:ph type="body" idx="1"/>
          </p:nvPr>
        </p:nvSpPr>
        <p:spPr>
          <a:xfrm>
            <a:off x="685800" y="1371600"/>
            <a:ext cx="8229600" cy="4953000"/>
          </a:xfrm>
        </p:spPr>
        <p:txBody>
          <a:bodyPr/>
          <a:lstStyle/>
          <a:p>
            <a:pPr>
              <a:spcBef>
                <a:spcPct val="10000"/>
              </a:spcBef>
            </a:pPr>
            <a:r>
              <a:rPr lang="en-US" altLang="en-US">
                <a:effectLst>
                  <a:outerShdw blurRad="38100" dist="38100" dir="2700000" algn="tl">
                    <a:srgbClr val="000000"/>
                  </a:outerShdw>
                </a:effectLst>
                <a:latin typeface="Arial" charset="0"/>
              </a:rPr>
              <a:t>Jesus often used parables as a teaching method.</a:t>
            </a:r>
          </a:p>
          <a:p>
            <a:pPr>
              <a:spcBef>
                <a:spcPct val="10000"/>
              </a:spcBef>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Parable– a simple illustration used to make a deeper point.</a:t>
            </a:r>
          </a:p>
          <a:p>
            <a:pPr>
              <a:spcBef>
                <a:spcPct val="10000"/>
              </a:spcBef>
            </a:pPr>
            <a:r>
              <a:rPr lang="en-US" altLang="en-US">
                <a:effectLst>
                  <a:outerShdw blurRad="38100" dist="38100" dir="2700000" algn="tl">
                    <a:srgbClr val="000000"/>
                  </a:outerShdw>
                </a:effectLst>
                <a:latin typeface="Arial" charset="0"/>
              </a:rPr>
              <a:t>Example: the Parable of the Sower (Matthew 13:3-8).</a:t>
            </a:r>
          </a:p>
        </p:txBody>
      </p:sp>
    </p:spTree>
  </p:cSld>
  <p:clrMapOvr>
    <a:masterClrMapping/>
  </p:clrMapOvr>
  <p:timing>
    <p:tnLst>
      <p:par>
        <p:cTn id="1" dur="indefinite" restart="never" nodeType="tmRoot"/>
      </p:par>
    </p:tnLst>
  </p:timing>
</p:sld>
</file>

<file path=ppt/slides/slide20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72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77251" name="Rectangle 3"/>
          <p:cNvSpPr>
            <a:spLocks noGrp="1" noChangeArrowheads="1"/>
          </p:cNvSpPr>
          <p:nvPr>
            <p:ph type="body" idx="1"/>
          </p:nvPr>
        </p:nvSpPr>
        <p:spPr>
          <a:xfrm>
            <a:off x="685800" y="1371600"/>
            <a:ext cx="8229600" cy="4953000"/>
          </a:xfrm>
        </p:spPr>
        <p:txBody>
          <a:bodyPr/>
          <a:lstStyle/>
          <a:p>
            <a:pPr>
              <a:spcBef>
                <a:spcPct val="10000"/>
              </a:spcBef>
            </a:pPr>
            <a:r>
              <a:rPr lang="en-US" altLang="en-US">
                <a:effectLst>
                  <a:outerShdw blurRad="38100" dist="38100" dir="2700000" algn="tl">
                    <a:srgbClr val="000000"/>
                  </a:outerShdw>
                </a:effectLst>
                <a:latin typeface="Arial" charset="0"/>
              </a:rPr>
              <a:t>Jesus often used parables as a teaching method.</a:t>
            </a:r>
          </a:p>
          <a:p>
            <a:pPr>
              <a:spcBef>
                <a:spcPct val="10000"/>
              </a:spcBef>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Parable– a simple illustration used to make a deeper point.</a:t>
            </a:r>
          </a:p>
          <a:p>
            <a:pPr>
              <a:spcBef>
                <a:spcPct val="10000"/>
              </a:spcBef>
            </a:pPr>
            <a:r>
              <a:rPr lang="en-US" altLang="en-US">
                <a:effectLst>
                  <a:outerShdw blurRad="38100" dist="38100" dir="2700000" algn="tl">
                    <a:srgbClr val="000000"/>
                  </a:outerShdw>
                </a:effectLst>
                <a:latin typeface="Arial" charset="0"/>
              </a:rPr>
              <a:t>Example: the Parable of the Sower (Matthew 13:3-8).</a:t>
            </a:r>
          </a:p>
          <a:p>
            <a:pPr>
              <a:spcBef>
                <a:spcPct val="10000"/>
              </a:spcBef>
            </a:pPr>
            <a:r>
              <a:rPr lang="en-US" altLang="en-US">
                <a:effectLst>
                  <a:outerShdw blurRad="38100" dist="38100" dir="2700000" algn="tl">
                    <a:srgbClr val="000000"/>
                  </a:outerShdw>
                </a:effectLst>
                <a:latin typeface="Arial" charset="0"/>
              </a:rPr>
              <a:t>What is the point?</a:t>
            </a:r>
          </a:p>
        </p:txBody>
      </p:sp>
    </p:spTree>
  </p:cSld>
  <p:clrMapOvr>
    <a:masterClrMapping/>
  </p:clrMapOvr>
  <p:timing>
    <p:tnLst>
      <p:par>
        <p:cTn id="1" dur="indefinite" restart="never" nodeType="tmRoot"/>
      </p:par>
    </p:tnLst>
  </p:timing>
</p:sld>
</file>

<file path=ppt/slides/slide20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792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Teaching Of Jesus</a:t>
            </a:r>
            <a:endParaRPr lang="en-US" altLang="en-US" sz="4800"/>
          </a:p>
        </p:txBody>
      </p:sp>
      <p:sp>
        <p:nvSpPr>
          <p:cNvPr id="1079299" name="Rectangle 3"/>
          <p:cNvSpPr>
            <a:spLocks noGrp="1" noChangeArrowheads="1"/>
          </p:cNvSpPr>
          <p:nvPr>
            <p:ph type="body" idx="1"/>
          </p:nvPr>
        </p:nvSpPr>
        <p:spPr>
          <a:xfrm>
            <a:off x="685800" y="1371600"/>
            <a:ext cx="8229600" cy="4953000"/>
          </a:xfrm>
        </p:spPr>
        <p:txBody>
          <a:bodyPr/>
          <a:lstStyle/>
          <a:p>
            <a:pPr>
              <a:spcBef>
                <a:spcPct val="10000"/>
              </a:spcBef>
            </a:pPr>
            <a:r>
              <a:rPr lang="en-US" altLang="en-US">
                <a:effectLst>
                  <a:outerShdw blurRad="38100" dist="38100" dir="2700000" algn="tl">
                    <a:srgbClr val="000000"/>
                  </a:outerShdw>
                </a:effectLst>
                <a:latin typeface="Arial" charset="0"/>
              </a:rPr>
              <a:t>Jesus often used parables as a teaching method.</a:t>
            </a:r>
          </a:p>
          <a:p>
            <a:pPr>
              <a:spcBef>
                <a:spcPct val="10000"/>
              </a:spcBef>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Parable– a simple illustration used to make a deeper point.</a:t>
            </a:r>
          </a:p>
          <a:p>
            <a:pPr>
              <a:spcBef>
                <a:spcPct val="10000"/>
              </a:spcBef>
            </a:pPr>
            <a:r>
              <a:rPr lang="en-US" altLang="en-US">
                <a:effectLst>
                  <a:outerShdw blurRad="38100" dist="38100" dir="2700000" algn="tl">
                    <a:srgbClr val="000000"/>
                  </a:outerShdw>
                </a:effectLst>
                <a:latin typeface="Arial" charset="0"/>
              </a:rPr>
              <a:t>Example: the Parable of the Sower (Matthew 13:3-8).</a:t>
            </a:r>
          </a:p>
          <a:p>
            <a:pPr>
              <a:spcBef>
                <a:spcPct val="10000"/>
              </a:spcBef>
            </a:pPr>
            <a:r>
              <a:rPr lang="en-US" altLang="en-US">
                <a:effectLst>
                  <a:outerShdw blurRad="38100" dist="38100" dir="2700000" algn="tl">
                    <a:srgbClr val="000000"/>
                  </a:outerShdw>
                </a:effectLst>
                <a:latin typeface="Arial" charset="0"/>
              </a:rPr>
              <a:t>What is the point?</a:t>
            </a:r>
          </a:p>
          <a:p>
            <a:pPr>
              <a:spcBef>
                <a:spcPct val="10000"/>
              </a:spcBef>
            </a:pPr>
            <a:r>
              <a:rPr lang="en-US" altLang="en-US">
                <a:effectLst>
                  <a:outerShdw blurRad="38100" dist="38100" dir="2700000" algn="tl">
                    <a:srgbClr val="000000"/>
                  </a:outerShdw>
                </a:effectLst>
                <a:latin typeface="Arial" charset="0"/>
              </a:rPr>
              <a:t>The effects of God’s word on the hearts of men and women (Matthew 13:18-23).</a:t>
            </a:r>
            <a:endParaRPr lang="en-US" altLang="en-US">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20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5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Tree>
  </p:cSld>
  <p:clrMapOvr>
    <a:masterClrMapping/>
  </p:clrMapOvr>
  <p:timing>
    <p:tnLst>
      <p:par>
        <p:cTn id="1" dur="indefinite" restart="never" nodeType="tmRoot"/>
      </p:par>
    </p:tnLst>
  </p:timing>
</p:sld>
</file>

<file path=ppt/slides/slide20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13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81347" name="Rectangle 3"/>
          <p:cNvSpPr>
            <a:spLocks noGrp="1" noChangeArrowheads="1"/>
          </p:cNvSpPr>
          <p:nvPr>
            <p:ph type="body" idx="1"/>
          </p:nvPr>
        </p:nvSpPr>
        <p:spPr>
          <a:xfrm>
            <a:off x="685800" y="1371600"/>
            <a:ext cx="8229600" cy="4953000"/>
          </a:xfrm>
        </p:spPr>
        <p:txBody>
          <a:bodyPr/>
          <a:lstStyle/>
          <a:p>
            <a:pPr>
              <a:spcBef>
                <a:spcPct val="40000"/>
              </a:spcBef>
            </a:pPr>
            <a:r>
              <a:rPr lang="en-US" altLang="en-US">
                <a:effectLst>
                  <a:outerShdw blurRad="38100" dist="38100" dir="2700000" algn="tl">
                    <a:srgbClr val="000000"/>
                  </a:outerShdw>
                </a:effectLst>
                <a:latin typeface="Arial" charset="0"/>
              </a:rPr>
              <a:t>Jesus comes into constant conflict with the religious leaders of the Jews.</a:t>
            </a:r>
          </a:p>
          <a:p>
            <a:pPr>
              <a:spcBef>
                <a:spcPct val="10000"/>
              </a:spcBef>
              <a:buFontTx/>
              <a:buNone/>
            </a:pPr>
            <a:r>
              <a:rPr lang="en-US" altLang="en-US">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20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33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83395" name="Rectangle 3"/>
          <p:cNvSpPr>
            <a:spLocks noGrp="1" noChangeArrowheads="1"/>
          </p:cNvSpPr>
          <p:nvPr>
            <p:ph type="body" idx="1"/>
          </p:nvPr>
        </p:nvSpPr>
        <p:spPr>
          <a:xfrm>
            <a:off x="685800" y="1371600"/>
            <a:ext cx="8229600" cy="4953000"/>
          </a:xfrm>
        </p:spPr>
        <p:txBody>
          <a:bodyPr/>
          <a:lstStyle/>
          <a:p>
            <a:pPr>
              <a:spcBef>
                <a:spcPct val="40000"/>
              </a:spcBef>
            </a:pPr>
            <a:r>
              <a:rPr lang="en-US" altLang="en-US">
                <a:effectLst>
                  <a:outerShdw blurRad="38100" dist="38100" dir="2700000" algn="tl">
                    <a:srgbClr val="000000"/>
                  </a:outerShdw>
                </a:effectLst>
                <a:latin typeface="Arial" charset="0"/>
              </a:rPr>
              <a:t>Jesus comes into constant conflict with the religious leaders of the Jews.</a:t>
            </a:r>
          </a:p>
          <a:p>
            <a:pPr>
              <a:spcBef>
                <a:spcPct val="40000"/>
              </a:spcBef>
            </a:pPr>
            <a:r>
              <a:rPr lang="en-US" altLang="en-US">
                <a:effectLst>
                  <a:outerShdw blurRad="38100" dist="38100" dir="2700000" algn="tl">
                    <a:srgbClr val="000000"/>
                  </a:outerShdw>
                </a:effectLst>
                <a:latin typeface="Arial" charset="0"/>
              </a:rPr>
              <a:t>The Jewish leaders were supposed to uphold the Old Testament Law.</a:t>
            </a:r>
          </a:p>
          <a:p>
            <a:pPr>
              <a:spcBef>
                <a:spcPct val="10000"/>
              </a:spcBef>
              <a:buFontTx/>
              <a:buNone/>
            </a:pPr>
            <a:r>
              <a:rPr lang="en-US" altLang="en-US">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20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54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85443" name="Rectangle 3"/>
          <p:cNvSpPr>
            <a:spLocks noGrp="1" noChangeArrowheads="1"/>
          </p:cNvSpPr>
          <p:nvPr>
            <p:ph type="body" idx="1"/>
          </p:nvPr>
        </p:nvSpPr>
        <p:spPr>
          <a:xfrm>
            <a:off x="685800" y="1371600"/>
            <a:ext cx="8229600" cy="4953000"/>
          </a:xfrm>
        </p:spPr>
        <p:txBody>
          <a:bodyPr/>
          <a:lstStyle/>
          <a:p>
            <a:pPr>
              <a:spcBef>
                <a:spcPct val="40000"/>
              </a:spcBef>
            </a:pPr>
            <a:r>
              <a:rPr lang="en-US" altLang="en-US">
                <a:effectLst>
                  <a:outerShdw blurRad="38100" dist="38100" dir="2700000" algn="tl">
                    <a:srgbClr val="000000"/>
                  </a:outerShdw>
                </a:effectLst>
                <a:latin typeface="Arial" charset="0"/>
              </a:rPr>
              <a:t>Jesus comes into constant conflict with the religious leaders of the Jews.</a:t>
            </a:r>
          </a:p>
          <a:p>
            <a:pPr>
              <a:spcBef>
                <a:spcPct val="40000"/>
              </a:spcBef>
            </a:pPr>
            <a:r>
              <a:rPr lang="en-US" altLang="en-US">
                <a:effectLst>
                  <a:outerShdw blurRad="38100" dist="38100" dir="2700000" algn="tl">
                    <a:srgbClr val="000000"/>
                  </a:outerShdw>
                </a:effectLst>
                <a:latin typeface="Arial" charset="0"/>
              </a:rPr>
              <a:t>The Jewish leaders were supposed to uphold the Old Testament Law.</a:t>
            </a:r>
          </a:p>
          <a:p>
            <a:pPr>
              <a:spcBef>
                <a:spcPct val="40000"/>
              </a:spcBef>
            </a:pPr>
            <a:r>
              <a:rPr lang="en-US" altLang="en-US">
                <a:effectLst>
                  <a:outerShdw blurRad="38100" dist="38100" dir="2700000" algn="tl">
                    <a:srgbClr val="000000"/>
                  </a:outerShdw>
                </a:effectLst>
                <a:latin typeface="Arial" charset="0"/>
              </a:rPr>
              <a:t>But instead, they developed their own traditions and placed their religious traditions above the Law of God.</a:t>
            </a:r>
          </a:p>
          <a:p>
            <a:pPr>
              <a:spcBef>
                <a:spcPct val="10000"/>
              </a:spcBef>
              <a:buFontTx/>
              <a:buNone/>
            </a:pPr>
            <a:r>
              <a:rPr lang="en-US" altLang="en-US">
                <a:solidFill>
                  <a:schemeClr val="accent2"/>
                </a:solidFill>
                <a:latin typeface="Arial" charset="0"/>
              </a:rPr>
              <a:t>	</a:t>
            </a:r>
          </a:p>
        </p:txBody>
      </p:sp>
    </p:spTree>
  </p:cSld>
  <p:clrMapOvr>
    <a:masterClrMapping/>
  </p:clrMapOvr>
  <p:timing>
    <p:tnLst>
      <p:par>
        <p:cTn id="1" dur="indefinite" restart="never" nodeType="tmRoot"/>
      </p:par>
    </p:tnLst>
  </p:timing>
</p:sld>
</file>

<file path=ppt/slides/slide20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7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Tree>
  </p:cSld>
  <p:clrMapOvr>
    <a:masterClrMapping/>
  </p:clrMapOvr>
  <p:timing>
    <p:tnLst>
      <p:par>
        <p:cTn id="1" dur="indefinite" restart="never" nodeType="tmRoot"/>
      </p:par>
    </p:tnLst>
  </p:timing>
</p:sld>
</file>

<file path=ppt/slides/slide20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74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87491"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#1—traditions surrounding the Sabbath Law (Matthew 12:9-14).</a:t>
            </a:r>
          </a:p>
        </p:txBody>
      </p:sp>
    </p:spTree>
  </p:cSld>
  <p:clrMapOvr>
    <a:masterClrMapping/>
  </p:clrMapOvr>
  <p:timing>
    <p:tnLst>
      <p:par>
        <p:cTn id="1" dur="indefinite" restart="never" nodeType="tmRoot"/>
      </p:par>
    </p:tnLst>
  </p:timing>
</p:sld>
</file>

<file path=ppt/slides/slide20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895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89539"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#1—traditions surrounding the Sabbath Law (Matthew 12:9-14).</a:t>
            </a:r>
          </a:p>
          <a:p>
            <a:pPr lvl="1">
              <a:spcBef>
                <a:spcPct val="40000"/>
              </a:spcBef>
            </a:pPr>
            <a:r>
              <a:rPr lang="en-US" altLang="en-US">
                <a:solidFill>
                  <a:schemeClr val="tx2"/>
                </a:solidFill>
                <a:effectLst>
                  <a:outerShdw blurRad="38100" dist="38100" dir="2700000" algn="tl">
                    <a:srgbClr val="000000"/>
                  </a:outerShdw>
                </a:effectLst>
                <a:latin typeface="Arial" charset="0"/>
              </a:rPr>
              <a:t>What did Jesus do on the Sabbath?</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9602"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409603"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Tree>
  </p:cSld>
  <p:clrMapOvr>
    <a:masterClrMapping/>
  </p:clrMapOvr>
  <p:timing>
    <p:tnLst>
      <p:par>
        <p:cTn id="1" dur="indefinite" restart="never" nodeType="tmRoot"/>
      </p:par>
    </p:tnLst>
  </p:timing>
</p:sld>
</file>

<file path=ppt/slides/slide2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915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91587"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#1—traditions surrounding the Sabbath Law (Matthew 12:9-14).</a:t>
            </a:r>
          </a:p>
          <a:p>
            <a:pPr lvl="1">
              <a:spcBef>
                <a:spcPct val="40000"/>
              </a:spcBef>
            </a:pPr>
            <a:r>
              <a:rPr lang="en-US" altLang="en-US">
                <a:solidFill>
                  <a:schemeClr val="tx2"/>
                </a:solidFill>
                <a:effectLst>
                  <a:outerShdw blurRad="38100" dist="38100" dir="2700000" algn="tl">
                    <a:srgbClr val="000000"/>
                  </a:outerShdw>
                </a:effectLst>
                <a:latin typeface="Arial" charset="0"/>
              </a:rPr>
              <a:t>What did Jesus do on the Sabbath?</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the Sabbath Law of God.</a:t>
            </a:r>
          </a:p>
        </p:txBody>
      </p:sp>
    </p:spTree>
  </p:cSld>
  <p:clrMapOvr>
    <a:masterClrMapping/>
  </p:clrMapOvr>
  <p:timing>
    <p:tnLst>
      <p:par>
        <p:cTn id="1" dur="indefinite" restart="never" nodeType="tmRoot"/>
      </p:par>
    </p:tnLst>
  </p:timing>
</p:sld>
</file>

<file path=ppt/slides/slide2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936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93635"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#1—traditions surrounding the Sabbath Law (Matthew 12:9-14).</a:t>
            </a:r>
          </a:p>
          <a:p>
            <a:pPr lvl="1">
              <a:spcBef>
                <a:spcPct val="40000"/>
              </a:spcBef>
            </a:pPr>
            <a:r>
              <a:rPr lang="en-US" altLang="en-US">
                <a:solidFill>
                  <a:schemeClr val="tx2"/>
                </a:solidFill>
                <a:effectLst>
                  <a:outerShdw blurRad="38100" dist="38100" dir="2700000" algn="tl">
                    <a:srgbClr val="000000"/>
                  </a:outerShdw>
                </a:effectLst>
                <a:latin typeface="Arial" charset="0"/>
              </a:rPr>
              <a:t>What did Jesus do on the Sabbath?</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the Sabbath Law of God.</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reject the traditions of the Jewish leaders.</a:t>
            </a:r>
          </a:p>
        </p:txBody>
      </p:sp>
    </p:spTree>
  </p:cSld>
  <p:clrMapOvr>
    <a:masterClrMapping/>
  </p:clrMapOvr>
  <p:timing>
    <p:tnLst>
      <p:par>
        <p:cTn id="1" dur="indefinite" restart="never" nodeType="tmRoot"/>
      </p:par>
    </p:tnLst>
  </p:timing>
</p:sld>
</file>

<file path=ppt/slides/slide2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956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95683"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#1—traditions surrounding the Sabbath Law (Matthew 12:9-14).</a:t>
            </a:r>
          </a:p>
          <a:p>
            <a:pPr lvl="1">
              <a:spcBef>
                <a:spcPct val="40000"/>
              </a:spcBef>
            </a:pPr>
            <a:r>
              <a:rPr lang="en-US" altLang="en-US">
                <a:solidFill>
                  <a:schemeClr val="tx2"/>
                </a:solidFill>
                <a:effectLst>
                  <a:outerShdw blurRad="38100" dist="38100" dir="2700000" algn="tl">
                    <a:srgbClr val="000000"/>
                  </a:outerShdw>
                </a:effectLst>
                <a:latin typeface="Arial" charset="0"/>
              </a:rPr>
              <a:t>What did Jesus do on the Sabbath?</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the Sabbath Law of God.</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reject the traditions of the Jewish leaders.</a:t>
            </a:r>
          </a:p>
          <a:p>
            <a:pPr lvl="1">
              <a:spcBef>
                <a:spcPct val="40000"/>
              </a:spcBef>
            </a:pPr>
            <a:r>
              <a:rPr lang="en-US" altLang="en-US">
                <a:solidFill>
                  <a:schemeClr val="tx2"/>
                </a:solidFill>
                <a:effectLst>
                  <a:outerShdw blurRad="38100" dist="38100" dir="2700000" algn="tl">
                    <a:srgbClr val="000000"/>
                  </a:outerShdw>
                </a:effectLst>
                <a:latin typeface="Arial" charset="0"/>
              </a:rPr>
              <a:t>Because of this, they wanted to destroy him (v. 14).</a:t>
            </a:r>
          </a:p>
        </p:txBody>
      </p:sp>
    </p:spTree>
  </p:cSld>
  <p:clrMapOvr>
    <a:masterClrMapping/>
  </p:clrMapOvr>
  <p:timing>
    <p:tnLst>
      <p:par>
        <p:cTn id="1" dur="indefinite" restart="never" nodeType="tmRoot"/>
      </p:par>
    </p:tnLst>
  </p:timing>
</p:sld>
</file>

<file path=ppt/slides/slide2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977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Tree>
  </p:cSld>
  <p:clrMapOvr>
    <a:masterClrMapping/>
  </p:clrMapOvr>
  <p:timing>
    <p:tnLst>
      <p:par>
        <p:cTn id="1" dur="indefinite" restart="never" nodeType="tmRoot"/>
      </p:par>
    </p:tnLst>
  </p:timing>
</p:sld>
</file>

<file path=ppt/slides/slide2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96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369667"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#2—tradition of special hand-washing (Matthew 15:1-9).</a:t>
            </a:r>
          </a:p>
        </p:txBody>
      </p:sp>
    </p:spTree>
  </p:cSld>
  <p:clrMapOvr>
    <a:masterClrMapping/>
  </p:clrMapOvr>
  <p:timing>
    <p:tnLst>
      <p:par>
        <p:cTn id="1" dur="indefinite" restart="never" nodeType="tmRoot"/>
      </p:par>
    </p:tnLst>
  </p:timing>
</p:sld>
</file>

<file path=ppt/slides/slide2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997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099779"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#2—tradition of special hand-washing (Matthew 15:1-9).</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God’s law.</a:t>
            </a:r>
          </a:p>
        </p:txBody>
      </p:sp>
    </p:spTree>
  </p:cSld>
  <p:clrMapOvr>
    <a:masterClrMapping/>
  </p:clrMapOvr>
  <p:timing>
    <p:tnLst>
      <p:par>
        <p:cTn id="1" dur="indefinite" restart="never" nodeType="tmRoot"/>
      </p:par>
    </p:tnLst>
  </p:timing>
</p:sld>
</file>

<file path=ppt/slides/slide2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018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101827"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#2—tradition of special hand-washing (Matthew 15:1-9).</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God’s law.</a:t>
            </a:r>
          </a:p>
          <a:p>
            <a:pPr lvl="1">
              <a:spcBef>
                <a:spcPct val="40000"/>
              </a:spcBef>
            </a:pPr>
            <a:r>
              <a:rPr lang="en-US" altLang="en-US">
                <a:solidFill>
                  <a:schemeClr val="tx2"/>
                </a:solidFill>
                <a:effectLst>
                  <a:outerShdw blurRad="38100" dist="38100" dir="2700000" algn="tl">
                    <a:srgbClr val="000000"/>
                  </a:outerShdw>
                </a:effectLst>
                <a:latin typeface="Arial" charset="0"/>
              </a:rPr>
              <a:t>He did reject the traditions of the Jewish leaders.</a:t>
            </a:r>
          </a:p>
        </p:txBody>
      </p:sp>
    </p:spTree>
  </p:cSld>
  <p:clrMapOvr>
    <a:masterClrMapping/>
  </p:clrMapOvr>
  <p:timing>
    <p:tnLst>
      <p:par>
        <p:cTn id="1" dur="indefinite" restart="never" nodeType="tmRoot"/>
      </p:par>
    </p:tnLst>
  </p:timing>
</p:sld>
</file>

<file path=ppt/slides/slide2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038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103875" name="Rectangle 3"/>
          <p:cNvSpPr>
            <a:spLocks noGrp="1" noChangeArrowheads="1"/>
          </p:cNvSpPr>
          <p:nvPr>
            <p:ph type="body" idx="1"/>
          </p:nvPr>
        </p:nvSpPr>
        <p:spPr>
          <a:xfrm>
            <a:off x="685800" y="1371600"/>
            <a:ext cx="8229600" cy="4876800"/>
          </a:xfrm>
        </p:spPr>
        <p:txBody>
          <a:bodyPr/>
          <a:lstStyle/>
          <a:p>
            <a:pPr>
              <a:spcBef>
                <a:spcPct val="40000"/>
              </a:spcBef>
            </a:pPr>
            <a:r>
              <a:rPr lang="en-US" altLang="en-US">
                <a:effectLst>
                  <a:outerShdw blurRad="38100" dist="38100" dir="2700000" algn="tl">
                    <a:srgbClr val="000000"/>
                  </a:outerShdw>
                </a:effectLst>
                <a:latin typeface="Arial" charset="0"/>
              </a:rPr>
              <a:t>Example #2—tradition of special hand-washing (Matthew 15:1-9).</a:t>
            </a:r>
          </a:p>
          <a:p>
            <a:pPr lvl="1">
              <a:spcBef>
                <a:spcPct val="40000"/>
              </a:spcBef>
            </a:pPr>
            <a:r>
              <a:rPr lang="en-US" altLang="en-US">
                <a:solidFill>
                  <a:schemeClr val="tx2"/>
                </a:solidFill>
                <a:effectLst>
                  <a:outerShdw blurRad="38100" dist="38100" dir="2700000" algn="tl">
                    <a:srgbClr val="000000"/>
                  </a:outerShdw>
                </a:effectLst>
                <a:latin typeface="Arial" charset="0"/>
              </a:rPr>
              <a:t>Jesus did not violate God’s law.</a:t>
            </a:r>
          </a:p>
          <a:p>
            <a:pPr lvl="1">
              <a:spcBef>
                <a:spcPct val="40000"/>
              </a:spcBef>
            </a:pPr>
            <a:r>
              <a:rPr lang="en-US" altLang="en-US">
                <a:solidFill>
                  <a:schemeClr val="tx2"/>
                </a:solidFill>
                <a:effectLst>
                  <a:outerShdw blurRad="38100" dist="38100" dir="2700000" algn="tl">
                    <a:srgbClr val="000000"/>
                  </a:outerShdw>
                </a:effectLst>
                <a:latin typeface="Arial" charset="0"/>
              </a:rPr>
              <a:t>He did reject the traditions of the Jewish leaders.</a:t>
            </a:r>
          </a:p>
          <a:p>
            <a:pPr lvl="1">
              <a:spcBef>
                <a:spcPct val="40000"/>
              </a:spcBef>
            </a:pPr>
            <a:r>
              <a:rPr lang="en-US" altLang="en-US">
                <a:solidFill>
                  <a:schemeClr val="tx2"/>
                </a:solidFill>
                <a:effectLst>
                  <a:outerShdw blurRad="38100" dist="38100" dir="2700000" algn="tl">
                    <a:srgbClr val="000000"/>
                  </a:outerShdw>
                </a:effectLst>
                <a:latin typeface="Arial" charset="0"/>
              </a:rPr>
              <a:t>When man uses man-made rules to worship God his worship is worthless!</a:t>
            </a:r>
          </a:p>
        </p:txBody>
      </p:sp>
    </p:spTree>
  </p:cSld>
  <p:clrMapOvr>
    <a:masterClrMapping/>
  </p:clrMapOvr>
  <p:timing>
    <p:tnLst>
      <p:par>
        <p:cTn id="1" dur="indefinite" restart="never" nodeType="tmRoot"/>
      </p:par>
    </p:tnLst>
  </p:timing>
</p:sld>
</file>

<file path=ppt/slides/slide2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079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Tree>
  </p:cSld>
  <p:clrMapOvr>
    <a:masterClrMapping/>
  </p:clrMapOvr>
  <p:timing>
    <p:tnLst>
      <p:par>
        <p:cTn id="1" dur="indefinite" restart="never" nodeType="tmRoot"/>
      </p:par>
    </p:tnLst>
  </p:timing>
</p:sld>
</file>

<file path=ppt/slides/slide2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1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371715" name="Rectangle 3"/>
          <p:cNvSpPr>
            <a:spLocks noGrp="1" noChangeArrowheads="1"/>
          </p:cNvSpPr>
          <p:nvPr>
            <p:ph type="body" idx="1"/>
          </p:nvPr>
        </p:nvSpPr>
        <p:spPr>
          <a:xfrm>
            <a:off x="685800" y="1371600"/>
            <a:ext cx="8229600" cy="4876800"/>
          </a:xfrm>
        </p:spPr>
        <p:txBody>
          <a:bodyPr/>
          <a:lstStyle/>
          <a:p>
            <a:pPr>
              <a:spcBef>
                <a:spcPct val="100000"/>
              </a:spcBef>
            </a:pPr>
            <a:r>
              <a:rPr lang="en-US" altLang="en-US">
                <a:effectLst>
                  <a:outerShdw blurRad="38100" dist="38100" dir="2700000" algn="tl">
                    <a:srgbClr val="000000"/>
                  </a:outerShdw>
                </a:effectLst>
                <a:latin typeface="Arial" charset="0"/>
              </a:rPr>
              <a:t>Jesus did not fit the idea of the Christ that the Jewish leaders wanted.</a:t>
            </a:r>
          </a:p>
          <a:p>
            <a:pPr>
              <a:spcBef>
                <a:spcPct val="100000"/>
              </a:spcBef>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1650"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411651"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
        <p:nvSpPr>
          <p:cNvPr id="411652" name="Rectangle 4"/>
          <p:cNvSpPr>
            <a:spLocks noChangeArrowheads="1"/>
          </p:cNvSpPr>
          <p:nvPr/>
        </p:nvSpPr>
        <p:spPr bwMode="auto">
          <a:xfrm>
            <a:off x="685800" y="3505200"/>
            <a:ext cx="8153400" cy="2362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r>
              <a:rPr lang="en-US" altLang="en-US">
                <a:effectLst>
                  <a:outerShdw blurRad="38100" dist="38100" dir="2700000" algn="tl">
                    <a:srgbClr val="000000"/>
                  </a:outerShdw>
                </a:effectLst>
                <a:latin typeface="Arial" charset="0"/>
              </a:rPr>
              <a:t>The rest of the Old Testament deals with the fulfillment of these three promises!</a:t>
            </a:r>
          </a:p>
        </p:txBody>
      </p:sp>
    </p:spTree>
  </p:cSld>
  <p:clrMapOvr>
    <a:masterClrMapping/>
  </p:clrMapOvr>
  <p:timing>
    <p:tnLst>
      <p:par>
        <p:cTn id="1" dur="indefinite" restart="never" nodeType="tmRoot"/>
      </p:par>
    </p:tnLst>
  </p:timing>
</p:sld>
</file>

<file path=ppt/slides/slide2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100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110019" name="Rectangle 3"/>
          <p:cNvSpPr>
            <a:spLocks noGrp="1" noChangeArrowheads="1"/>
          </p:cNvSpPr>
          <p:nvPr>
            <p:ph type="body" idx="1"/>
          </p:nvPr>
        </p:nvSpPr>
        <p:spPr>
          <a:xfrm>
            <a:off x="685800" y="1371600"/>
            <a:ext cx="8229600" cy="4876800"/>
          </a:xfrm>
        </p:spPr>
        <p:txBody>
          <a:bodyPr/>
          <a:lstStyle/>
          <a:p>
            <a:pPr>
              <a:spcBef>
                <a:spcPct val="100000"/>
              </a:spcBef>
            </a:pPr>
            <a:r>
              <a:rPr lang="en-US" altLang="en-US">
                <a:effectLst>
                  <a:outerShdw blurRad="38100" dist="38100" dir="2700000" algn="tl">
                    <a:srgbClr val="000000"/>
                  </a:outerShdw>
                </a:effectLst>
                <a:latin typeface="Arial" charset="0"/>
              </a:rPr>
              <a:t>Jesus did not fit the idea of the Christ that the Jewish leaders wanted.</a:t>
            </a:r>
          </a:p>
          <a:p>
            <a:pPr>
              <a:spcBef>
                <a:spcPct val="100000"/>
              </a:spcBef>
            </a:pPr>
            <a:r>
              <a:rPr lang="en-US" altLang="en-US">
                <a:effectLst>
                  <a:outerShdw blurRad="38100" dist="38100" dir="2700000" algn="tl">
                    <a:srgbClr val="000000"/>
                  </a:outerShdw>
                </a:effectLst>
                <a:latin typeface="Arial" charset="0"/>
              </a:rPr>
              <a:t>The Jewish leaders viewed Jesus as a threat to their authority and power.</a:t>
            </a:r>
          </a:p>
        </p:txBody>
      </p:sp>
    </p:spTree>
  </p:cSld>
  <p:clrMapOvr>
    <a:masterClrMapping/>
  </p:clrMapOvr>
  <p:timing>
    <p:tnLst>
      <p:par>
        <p:cTn id="1" dur="indefinite" restart="never" nodeType="tmRoot"/>
      </p:par>
    </p:tnLst>
  </p:timing>
</p:sld>
</file>

<file path=ppt/slides/slide2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120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Conflict With Jewish Leaders</a:t>
            </a:r>
            <a:endParaRPr lang="en-US" altLang="en-US" sz="4800"/>
          </a:p>
        </p:txBody>
      </p:sp>
      <p:sp>
        <p:nvSpPr>
          <p:cNvPr id="1112067" name="Rectangle 3"/>
          <p:cNvSpPr>
            <a:spLocks noGrp="1" noChangeArrowheads="1"/>
          </p:cNvSpPr>
          <p:nvPr>
            <p:ph type="body" idx="1"/>
          </p:nvPr>
        </p:nvSpPr>
        <p:spPr>
          <a:xfrm>
            <a:off x="685800" y="1371600"/>
            <a:ext cx="8229600" cy="4876800"/>
          </a:xfrm>
        </p:spPr>
        <p:txBody>
          <a:bodyPr/>
          <a:lstStyle/>
          <a:p>
            <a:pPr>
              <a:spcBef>
                <a:spcPct val="100000"/>
              </a:spcBef>
            </a:pPr>
            <a:r>
              <a:rPr lang="en-US" altLang="en-US">
                <a:effectLst>
                  <a:outerShdw blurRad="38100" dist="38100" dir="2700000" algn="tl">
                    <a:srgbClr val="000000"/>
                  </a:outerShdw>
                </a:effectLst>
                <a:latin typeface="Arial" charset="0"/>
              </a:rPr>
              <a:t>Jesus did not fit the idea of the Christ that the Jewish leaders wanted.</a:t>
            </a:r>
          </a:p>
          <a:p>
            <a:pPr>
              <a:spcBef>
                <a:spcPct val="100000"/>
              </a:spcBef>
            </a:pPr>
            <a:r>
              <a:rPr lang="en-US" altLang="en-US">
                <a:effectLst>
                  <a:outerShdw blurRad="38100" dist="38100" dir="2700000" algn="tl">
                    <a:srgbClr val="000000"/>
                  </a:outerShdw>
                </a:effectLst>
                <a:latin typeface="Arial" charset="0"/>
              </a:rPr>
              <a:t>The Jewish leaders viewed Jesus as a threat to their authority and power.</a:t>
            </a:r>
          </a:p>
          <a:p>
            <a:pPr>
              <a:spcBef>
                <a:spcPct val="100000"/>
              </a:spcBef>
            </a:pPr>
            <a:r>
              <a:rPr lang="en-US" altLang="en-US">
                <a:effectLst>
                  <a:outerShdw blurRad="38100" dist="38100" dir="2700000" algn="tl">
                    <a:srgbClr val="000000"/>
                  </a:outerShdw>
                </a:effectLst>
                <a:latin typeface="Arial" charset="0"/>
              </a:rPr>
              <a:t>For this reason, they wanted to do whatever it would take to get rid of Jesus!</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3698"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413699"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
        <p:nvSpPr>
          <p:cNvPr id="413700" name="Rectangle 4"/>
          <p:cNvSpPr>
            <a:spLocks noChangeArrowheads="1"/>
          </p:cNvSpPr>
          <p:nvPr/>
        </p:nvSpPr>
        <p:spPr bwMode="auto">
          <a:xfrm>
            <a:off x="685800" y="3505200"/>
            <a:ext cx="8153400" cy="2362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r>
              <a:rPr lang="en-US" altLang="en-US">
                <a:effectLst>
                  <a:outerShdw blurRad="38100" dist="38100" dir="2700000" algn="tl">
                    <a:srgbClr val="000000"/>
                  </a:outerShdw>
                </a:effectLst>
                <a:latin typeface="Arial" charset="0"/>
              </a:rPr>
              <a:t>The rest of the Old Testament deals with the fulfillment of these three promises!</a:t>
            </a:r>
          </a:p>
          <a:p>
            <a:r>
              <a:rPr lang="en-US" altLang="en-US">
                <a:effectLst>
                  <a:outerShdw blurRad="38100" dist="38100" dir="2700000" algn="tl">
                    <a:srgbClr val="000000"/>
                  </a:outerShdw>
                </a:effectLst>
                <a:latin typeface="Arial" charset="0"/>
              </a:rPr>
              <a:t>The third promise refers to the fact that Jesus would be Abraham’s descendant.</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57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77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417795"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effectLst>
                  <a:outerShdw blurRad="38100" dist="38100" dir="2700000" algn="tl">
                    <a:srgbClr val="000000"/>
                  </a:outerShdw>
                </a:effectLst>
                <a:latin typeface="Arial" charset="0"/>
              </a:rPr>
              <a:t>God fulfilled his first promise to Abraham by making his descendants (Israel) into a great nation of people.</a:t>
            </a: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98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419843"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18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421891"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effectLst>
                  <a:outerShdw blurRad="38100" dist="38100" dir="2700000" algn="tl">
                    <a:srgbClr val="000000"/>
                  </a:outerShdw>
                </a:effectLst>
                <a:latin typeface="Arial" charset="0"/>
              </a:rPr>
              <a:t>God fulfilled his second promise to Abraham by giving Abraham’s descendants (Israel) possession of the land.</a:t>
            </a: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39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423939"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solidFill>
                  <a:srgbClr val="FFFF00"/>
                </a:solidFill>
                <a:effectLst>
                  <a:outerShdw blurRad="38100" dist="38100" dir="2700000" algn="tl">
                    <a:srgbClr val="000000"/>
                  </a:outerShdw>
                </a:effectLst>
                <a:latin typeface="Arial" charset="0"/>
              </a:rPr>
              <a:t>God fulfilled his second promise to Abraham by giving Abraham’s descendants (Israel) possession of the land.</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59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425987"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solidFill>
                  <a:srgbClr val="FFFF00"/>
                </a:solidFill>
                <a:effectLst>
                  <a:outerShdw blurRad="38100" dist="38100" dir="2700000" algn="tl">
                    <a:srgbClr val="000000"/>
                  </a:outerShdw>
                </a:effectLst>
                <a:latin typeface="Arial" charset="0"/>
              </a:rPr>
              <a:t>God fulfilled his second promise to Abraham by giving Abraham’s descendants (Israel) possession of the land.</a:t>
            </a:r>
          </a:p>
          <a:p>
            <a:pPr>
              <a:spcBef>
                <a:spcPct val="35000"/>
              </a:spcBef>
            </a:pPr>
            <a:r>
              <a:rPr lang="en-US" altLang="en-US">
                <a:effectLst>
                  <a:outerShdw blurRad="38100" dist="38100" dir="2700000" algn="tl">
                    <a:srgbClr val="000000"/>
                  </a:outerShdw>
                </a:effectLst>
                <a:latin typeface="Arial" charset="0"/>
              </a:rPr>
              <a:t>There is only one promise left to be fulfilled.</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5810"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375811"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8034" name="Rectangle 2"/>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p:txBody>
      </p:sp>
      <p:sp>
        <p:nvSpPr>
          <p:cNvPr id="428035" name="Rectangle 3"/>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0082" name="Rectangle 2"/>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a:p>
            <a:r>
              <a:rPr lang="en-US" altLang="en-US">
                <a:effectLst>
                  <a:outerShdw blurRad="38100" dist="38100" dir="2700000" algn="tl">
                    <a:srgbClr val="000000"/>
                  </a:outerShdw>
                </a:effectLst>
                <a:latin typeface="Arial" charset="0"/>
              </a:rPr>
              <a:t>This 3rd promise refers to God’s plan for Jesus to come through Abraham’s family and provide a way for man’s sins to be taken away.</a:t>
            </a:r>
          </a:p>
        </p:txBody>
      </p:sp>
      <p:sp>
        <p:nvSpPr>
          <p:cNvPr id="430083" name="Rectangle 3"/>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2130" name="Rectangle 2"/>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a:p>
            <a:r>
              <a:rPr lang="en-US" altLang="en-US">
                <a:effectLst>
                  <a:outerShdw blurRad="38100" dist="38100" dir="2700000" algn="tl">
                    <a:srgbClr val="000000"/>
                  </a:outerShdw>
                </a:effectLst>
                <a:latin typeface="Arial" charset="0"/>
              </a:rPr>
              <a:t>This 3rd promise refers to God’s plan for Jesus to come through Abraham’s family and provide a way for man’s sins to be taken away.</a:t>
            </a:r>
          </a:p>
          <a:p>
            <a:r>
              <a:rPr lang="en-US" altLang="en-US">
                <a:effectLst>
                  <a:outerShdw blurRad="38100" dist="38100" dir="2700000" algn="tl">
                    <a:srgbClr val="000000"/>
                  </a:outerShdw>
                </a:effectLst>
                <a:latin typeface="Arial" charset="0"/>
              </a:rPr>
              <a:t>The rest of the Old Testament looks forward to the fulfillment of the third promise!</a:t>
            </a:r>
          </a:p>
        </p:txBody>
      </p:sp>
      <p:sp>
        <p:nvSpPr>
          <p:cNvPr id="432131" name="Rectangle 3"/>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41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46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4659" name="Rectangle 3"/>
          <p:cNvSpPr>
            <a:spLocks noGrp="1" noChangeArrowheads="1"/>
          </p:cNvSpPr>
          <p:nvPr>
            <p:ph type="body" idx="1"/>
          </p:nvPr>
        </p:nvSpPr>
        <p:spPr>
          <a:xfrm>
            <a:off x="685800" y="1524000"/>
            <a:ext cx="8077200" cy="9906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62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36227" name="Rectangle 3"/>
          <p:cNvSpPr>
            <a:spLocks noGrp="1" noChangeArrowheads="1"/>
          </p:cNvSpPr>
          <p:nvPr>
            <p:ph type="body" idx="1"/>
          </p:nvPr>
        </p:nvSpPr>
        <p:spPr>
          <a:xfrm>
            <a:off x="685800" y="1524000"/>
            <a:ext cx="8077200" cy="99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82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38275" name="Rectangle 3"/>
          <p:cNvSpPr>
            <a:spLocks noGrp="1" noChangeArrowheads="1"/>
          </p:cNvSpPr>
          <p:nvPr>
            <p:ph type="body" idx="1"/>
          </p:nvPr>
        </p:nvSpPr>
        <p:spPr>
          <a:xfrm>
            <a:off x="685800" y="1524000"/>
            <a:ext cx="8077200" cy="2133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effectLst>
                  <a:outerShdw blurRad="38100" dist="38100" dir="2700000" algn="tl">
                    <a:srgbClr val="000000"/>
                  </a:outerShdw>
                </a:effectLst>
                <a:latin typeface="Arial" charset="0"/>
              </a:rPr>
              <a:t>But most of the people of Israel did not listen to the prophets.</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03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40323" name="Rectangle 3"/>
          <p:cNvSpPr>
            <a:spLocks noGrp="1" noChangeArrowheads="1"/>
          </p:cNvSpPr>
          <p:nvPr>
            <p:ph type="body" idx="1"/>
          </p:nvPr>
        </p:nvSpPr>
        <p:spPr>
          <a:xfrm>
            <a:off x="685800" y="1524000"/>
            <a:ext cx="8077200" cy="2133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23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42371" name="Rectangle 3"/>
          <p:cNvSpPr>
            <a:spLocks noGrp="1" noChangeArrowheads="1"/>
          </p:cNvSpPr>
          <p:nvPr>
            <p:ph type="body" idx="1"/>
          </p:nvPr>
        </p:nvSpPr>
        <p:spPr>
          <a:xfrm>
            <a:off x="685800" y="1524000"/>
            <a:ext cx="8077200" cy="3657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effectLst>
                  <a:outerShdw blurRad="38100" dist="38100" dir="2700000" algn="tl">
                    <a:srgbClr val="000000"/>
                  </a:outerShdw>
                </a:effectLst>
                <a:latin typeface="Arial" charset="0"/>
              </a:rPr>
              <a:t>God caused other nations to conquer Israel to punish them for their disobedience.</a:t>
            </a: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44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44419" name="Rectangle 3"/>
          <p:cNvSpPr>
            <a:spLocks noGrp="1" noChangeArrowheads="1"/>
          </p:cNvSpPr>
          <p:nvPr>
            <p:ph type="body" idx="1"/>
          </p:nvPr>
        </p:nvSpPr>
        <p:spPr>
          <a:xfrm>
            <a:off x="685800" y="1524000"/>
            <a:ext cx="8077200" cy="3657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6834"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376835"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a:p>
            <a:pPr>
              <a:spcBef>
                <a:spcPct val="75000"/>
              </a:spcBef>
            </a:pPr>
            <a:r>
              <a:rPr lang="en-US" altLang="en-US">
                <a:effectLst>
                  <a:outerShdw blurRad="38100" dist="38100" dir="2700000" algn="tl">
                    <a:srgbClr val="000000"/>
                  </a:outerShdw>
                </a:effectLst>
                <a:latin typeface="Arial" charset="0"/>
              </a:rPr>
              <a:t>The Bible answers the most important questions of life.</a:t>
            </a: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64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46467" name="Rectangle 3"/>
          <p:cNvSpPr>
            <a:spLocks noGrp="1" noChangeArrowheads="1"/>
          </p:cNvSpPr>
          <p:nvPr>
            <p:ph type="body" idx="1"/>
          </p:nvPr>
        </p:nvSpPr>
        <p:spPr>
          <a:xfrm>
            <a:off x="685800" y="1524000"/>
            <a:ext cx="8077200" cy="480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effectLst>
                  <a:outerShdw blurRad="38100" dist="38100" dir="2700000" algn="tl">
                    <a:srgbClr val="000000"/>
                  </a:outerShdw>
                </a:effectLst>
                <a:latin typeface="Arial" charset="0"/>
              </a:rPr>
              <a:t>But God preserved a small number of the people of Israel in order to keep the promise that he made to Abraham.</a:t>
            </a:r>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85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48515" name="Rectangle 3"/>
          <p:cNvSpPr>
            <a:spLocks noGrp="1" noChangeArrowheads="1"/>
          </p:cNvSpPr>
          <p:nvPr>
            <p:ph type="body" idx="1"/>
          </p:nvPr>
        </p:nvSpPr>
        <p:spPr>
          <a:xfrm>
            <a:off x="685800" y="1524000"/>
            <a:ext cx="8077200" cy="480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05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0563" name="Rectangle 3"/>
          <p:cNvSpPr>
            <a:spLocks noGrp="1" noChangeArrowheads="1"/>
          </p:cNvSpPr>
          <p:nvPr>
            <p:ph type="body" idx="1"/>
          </p:nvPr>
        </p:nvSpPr>
        <p:spPr>
          <a:xfrm>
            <a:off x="685800" y="1524000"/>
            <a:ext cx="8077200" cy="53340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a:p>
            <a:pPr>
              <a:lnSpc>
                <a:spcPct val="80000"/>
              </a:lnSpc>
            </a:pPr>
            <a:r>
              <a:rPr lang="en-US" altLang="en-US">
                <a:effectLst>
                  <a:outerShdw blurRad="38100" dist="38100" dir="2700000" algn="tl">
                    <a:srgbClr val="000000"/>
                  </a:outerShdw>
                </a:effectLst>
                <a:latin typeface="Arial" charset="0"/>
              </a:rPr>
              <a:t>The third promise would be fulfilled with the coming of Jesus!</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26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2611" name="Rectangle 3"/>
          <p:cNvSpPr>
            <a:spLocks noGrp="1" noChangeArrowheads="1"/>
          </p:cNvSpPr>
          <p:nvPr>
            <p:ph type="body" idx="1"/>
          </p:nvPr>
        </p:nvSpPr>
        <p:spPr>
          <a:xfrm>
            <a:off x="685800" y="1524000"/>
            <a:ext cx="8077200" cy="53340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a:p>
            <a:pPr>
              <a:lnSpc>
                <a:spcPct val="80000"/>
              </a:lnSpc>
            </a:pPr>
            <a:r>
              <a:rPr lang="en-US" altLang="en-US">
                <a:solidFill>
                  <a:srgbClr val="FFFF00"/>
                </a:solidFill>
                <a:effectLst>
                  <a:outerShdw blurRad="38100" dist="38100" dir="2700000" algn="tl">
                    <a:srgbClr val="000000"/>
                  </a:outerShdw>
                </a:effectLst>
                <a:latin typeface="Arial" charset="0"/>
              </a:rPr>
              <a:t>The third promise would be fulfilled with the coming of Jesus!</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72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67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456707" name="Rectangle 3"/>
          <p:cNvSpPr>
            <a:spLocks noGrp="1" noChangeArrowheads="1"/>
          </p:cNvSpPr>
          <p:nvPr>
            <p:ph type="body" idx="1"/>
          </p:nvPr>
        </p:nvSpPr>
        <p:spPr>
          <a:xfrm>
            <a:off x="685800" y="1524000"/>
            <a:ext cx="8077200" cy="2895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pPr>
              <a:buFontTx/>
              <a:buNone/>
            </a:pP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87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458755" name="Rectangle 3"/>
          <p:cNvSpPr>
            <a:spLocks noGrp="1" noChangeArrowheads="1"/>
          </p:cNvSpPr>
          <p:nvPr>
            <p:ph type="body" idx="1"/>
          </p:nvPr>
        </p:nvSpPr>
        <p:spPr>
          <a:xfrm>
            <a:off x="685800" y="1524000"/>
            <a:ext cx="8077200" cy="2895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08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460803" name="Rectangle 3"/>
          <p:cNvSpPr>
            <a:spLocks noGrp="1" noChangeArrowheads="1"/>
          </p:cNvSpPr>
          <p:nvPr>
            <p:ph type="body" idx="1"/>
          </p:nvPr>
        </p:nvSpPr>
        <p:spPr>
          <a:xfrm>
            <a:off x="685800" y="1524000"/>
            <a:ext cx="8077200" cy="2895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28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462851" name="Rectangle 3"/>
          <p:cNvSpPr>
            <a:spLocks noGrp="1" noChangeArrowheads="1"/>
          </p:cNvSpPr>
          <p:nvPr>
            <p:ph type="body" idx="1"/>
          </p:nvPr>
        </p:nvSpPr>
        <p:spPr>
          <a:xfrm>
            <a:off x="685800" y="1524000"/>
            <a:ext cx="8077200" cy="2895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endParaRPr lang="en-US" altLang="en-US" i="1">
              <a:solidFill>
                <a:srgbClr val="FFFF00"/>
              </a:solidFill>
              <a:effectLst>
                <a:outerShdw blurRad="38100" dist="38100" dir="2700000" algn="tl">
                  <a:srgbClr val="000000"/>
                </a:outerShdw>
              </a:effectLst>
              <a:latin typeface="Arial" charset="0"/>
            </a:endParaRPr>
          </a:p>
        </p:txBody>
      </p:sp>
      <p:sp>
        <p:nvSpPr>
          <p:cNvPr id="462852" name="Rectangle 4"/>
          <p:cNvSpPr>
            <a:spLocks noChangeArrowheads="1"/>
          </p:cNvSpPr>
          <p:nvPr/>
        </p:nvSpPr>
        <p:spPr bwMode="auto">
          <a:xfrm>
            <a:off x="1752600" y="4267200"/>
            <a:ext cx="5715000" cy="22860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 book of the genealogy of Jesus Christ, the Son of David, the Son of Abraham”</a:t>
            </a:r>
          </a:p>
          <a:p>
            <a:pPr algn="ctr"/>
            <a:r>
              <a:rPr lang="en-US" altLang="en-US" sz="2800" i="1">
                <a:solidFill>
                  <a:schemeClr val="bg2"/>
                </a:solidFill>
              </a:rPr>
              <a:t> (Matthew 1:1).</a:t>
            </a: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00772" name="Rectangle 4"/>
          <p:cNvSpPr>
            <a:spLocks noGrp="1" noChangeArrowheads="1"/>
          </p:cNvSpPr>
          <p:nvPr>
            <p:ph type="title"/>
          </p:nvPr>
        </p:nvSpPr>
        <p:spPr>
          <a:xfrm>
            <a:off x="228600" y="152400"/>
            <a:ext cx="8686800" cy="1143000"/>
          </a:xfrm>
          <a:noFill/>
          <a:ln/>
        </p:spPr>
        <p:txBody>
          <a:bodyPr/>
          <a:lstStyle/>
          <a:p>
            <a:r>
              <a:rPr lang="en-US" altLang="en-US" sz="4600">
                <a:effectLst>
                  <a:outerShdw blurRad="38100" dist="38100" dir="2700000" algn="tl">
                    <a:srgbClr val="000000"/>
                  </a:outerShdw>
                </a:effectLst>
                <a:latin typeface="Arial" charset="0"/>
              </a:rPr>
              <a:t>The Birth Of Jesus Christ</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7858"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377859"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a:p>
            <a:pPr>
              <a:spcBef>
                <a:spcPct val="75000"/>
              </a:spcBef>
            </a:pPr>
            <a:r>
              <a:rPr lang="en-US" altLang="en-US">
                <a:effectLst>
                  <a:outerShdw blurRad="38100" dist="38100" dir="2700000" algn="tl">
                    <a:srgbClr val="000000"/>
                  </a:outerShdw>
                </a:effectLst>
                <a:latin typeface="Arial" charset="0"/>
              </a:rPr>
              <a:t>The Bible answers the most important questions of life.</a:t>
            </a:r>
          </a:p>
          <a:p>
            <a:pPr>
              <a:spcBef>
                <a:spcPct val="75000"/>
              </a:spcBef>
            </a:pPr>
            <a:r>
              <a:rPr lang="en-US" altLang="en-US">
                <a:effectLst>
                  <a:outerShdw blurRad="38100" dist="38100" dir="2700000" algn="tl">
                    <a:srgbClr val="000000"/>
                  </a:outerShdw>
                </a:effectLst>
                <a:latin typeface="Arial" charset="0"/>
              </a:rPr>
              <a:t>The Bible tells us about the problem of sin.</a:t>
            </a:r>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931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269316" name="Text Box 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28"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31" name="Text Box 1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35" name="Text Box 2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40" name="Text Box 2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46" name="Text Box 3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53" name="Text Box 4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61" name="Text Box 4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269370" name="Text Box 5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353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33539"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40"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49"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50"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52"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53"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56" name="Text Box 20"/>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57" name="AutoShape 21"/>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61" name="Text Box 2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62" name="AutoShape 2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67" name="Text Box 3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68" name="AutoShape 3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74" name="Text Box 3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75" name="AutoShape 3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82" name="Text Box 4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3583" name="AutoShape 4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3591" name="Text Box 5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833592" name="AutoShape 5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1730"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41731"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32"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33" name="Text Box 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34" name="AutoShape 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35" name="Text Box 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36" name="AutoShape 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37" name="Text Box 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38" name="AutoShape 1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39" name="Text Box 1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40" name="AutoShape 1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41"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42"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43" name="Text Box 1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44" name="AutoShape 1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45" name="Text Box 1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1746" name="AutoShape 1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1747" name="Text Box 1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41748" name="AutoShape 2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9682"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39683"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84"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685"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686" name="Text Box 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87" name="AutoShape 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688" name="Text Box 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689" name="Text Box 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90" name="AutoShape 1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691" name="Text Box 1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692" name="Text Box 1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93" name="AutoShape 1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694" name="Text Box 1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695" name="Text Box 1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96" name="AutoShape 1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697" name="Text Box 1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698" name="Text Box 1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699" name="AutoShape 1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700" name="Text Box 20"/>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701" name="Text Box 2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702" name="AutoShape 2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703" name="Text Box 23"/>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9704" name="Text Box 2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9705" name="AutoShape 25"/>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9706" name="Text Box 26"/>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839707" name="Text Box 2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39708" name="AutoShape 2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763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37635"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36"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37"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38" name="AutoShape 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39" name="Text Box 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40" name="AutoShape 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41" name="Text Box 9"/>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42" name="Text Box 10"/>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43" name="AutoShape 11"/>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44" name="Text Box 1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45"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46"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47" name="Text Box 1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48"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49"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50" name="Text Box 1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51" name="Text Box 1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52" name="AutoShape 2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53" name="Text Box 2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54" name="Text Box 2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55" name="AutoShape 2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56" name="Text Box 2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7657" name="Text Box 2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7658" name="AutoShape 2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7659" name="Text Box 2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rgbClr val="FFFF00"/>
                </a:solidFill>
                <a:effectLst>
                  <a:outerShdw blurRad="38100" dist="38100" dir="2700000" algn="tl">
                    <a:srgbClr val="000000"/>
                  </a:outerShdw>
                </a:effectLst>
              </a:rPr>
              <a:t>Isaac</a:t>
            </a:r>
          </a:p>
        </p:txBody>
      </p:sp>
      <p:sp>
        <p:nvSpPr>
          <p:cNvPr id="837660" name="Text Box 2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37661" name="AutoShape 2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606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56067"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68"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69"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70" name="AutoShape 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71" name="Text Box 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72" name="AutoShape 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73" name="Text Box 9"/>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74" name="Text Box 10"/>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75" name="AutoShape 11"/>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76" name="Text Box 1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77"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78"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79" name="Text Box 1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80"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81"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82" name="Text Box 1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83" name="Text Box 1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84" name="AutoShape 2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85" name="Text Box 2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86" name="Text Box 2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87" name="AutoShape 2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88" name="Text Box 2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6089" name="Text Box 2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6090" name="AutoShape 2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6091" name="Text Box 2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56092" name="Text Box 2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56093" name="AutoShape 2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3558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35587"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588"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589"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590"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35592"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597"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598"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599" name="Text Box 1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00"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01"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02" name="AutoShape 1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03" name="Text Box 19"/>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04" name="Text Box 20"/>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05" name="AutoShape 21"/>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06" name="Text Box 22"/>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35607" name="AutoShape 23"/>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08" name="Text Box 2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09" name="Text Box 2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10" name="AutoShape 2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12" name="Text Box 28"/>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35613" name="AutoShape 29"/>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14" name="Text Box 30"/>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15" name="Text Box 3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16" name="AutoShape 3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19" name="Text Box 35"/>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35620" name="AutoShape 3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21" name="Text Box 3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22" name="Text Box 3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23" name="AutoShape 3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27" name="Text Box 43"/>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35628" name="AutoShape 44"/>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29" name="Text Box 4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35630" name="Text Box 4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35631" name="AutoShape 4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36" name="Text Box 52"/>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
        <p:nvSpPr>
          <p:cNvPr id="835637" name="AutoShape 53"/>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35638" name="Text Box 5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35639" name="Text Box 5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35640" name="AutoShape 5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787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47875"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876"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77"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878"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7879" name="AutoShape 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80" name="AutoShape 8"/>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81" name="Text Box 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882" name="AutoShape 1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83" name="Text Box 1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884" name="Text Box 1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885" name="AutoShape 1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86" name="AutoShape 14"/>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87" name="Text Box 1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888"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889"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90" name="Text Box 18"/>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7891" name="AutoShape 19"/>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92" name="Text Box 20"/>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893" name="Text Box 2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894" name="AutoShape 2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95" name="AutoShape 23"/>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96" name="Text Box 24"/>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7897" name="AutoShape 25"/>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898" name="Text Box 26"/>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899" name="Text Box 2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900" name="AutoShape 2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01" name="AutoShape 2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02" name="Text Box 30"/>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7903" name="AutoShape 31"/>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04" name="Text Box 3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905" name="Text Box 3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906" name="AutoShape 3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07" name="AutoShape 35"/>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08" name="Text Box 3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7909" name="AutoShape 3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10" name="Text Box 3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7911" name="Text Box 3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7912" name="AutoShape 4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13" name="AutoShape 41"/>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14" name="Text Box 42"/>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rgbClr val="FFFF00"/>
                </a:solidFill>
                <a:effectLst>
                  <a:outerShdw blurRad="38100" dist="38100" dir="2700000" algn="tl">
                    <a:srgbClr val="000000"/>
                  </a:outerShdw>
                </a:effectLst>
              </a:rPr>
              <a:t>Jacob</a:t>
            </a:r>
          </a:p>
        </p:txBody>
      </p:sp>
      <p:sp>
        <p:nvSpPr>
          <p:cNvPr id="847915" name="AutoShape 43"/>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7916" name="Text Box 4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47917" name="Text Box 4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47918" name="AutoShape 4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811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58115"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16"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17"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18"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58119" name="AutoShape 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20" name="AutoShape 8"/>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21" name="Text Box 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22" name="AutoShape 1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23" name="Text Box 1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24" name="Text Box 1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25" name="AutoShape 1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26" name="AutoShape 14"/>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27" name="Text Box 1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28" name="Text Box 1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29" name="AutoShape 1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30" name="Text Box 18"/>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58131" name="AutoShape 19"/>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32" name="Text Box 20"/>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33" name="Text Box 2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34" name="AutoShape 2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35" name="AutoShape 23"/>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36" name="Text Box 24"/>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58137" name="AutoShape 25"/>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38" name="Text Box 26"/>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39" name="Text Box 2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40" name="AutoShape 2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41" name="AutoShape 2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42" name="Text Box 30"/>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58143" name="AutoShape 31"/>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44" name="Text Box 3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45" name="Text Box 3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46" name="AutoShape 3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47" name="AutoShape 35"/>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48" name="Text Box 3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58149" name="AutoShape 3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50" name="Text Box 3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58151" name="Text Box 3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58152" name="AutoShape 4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53" name="AutoShape 41"/>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54" name="Text Box 42"/>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58155" name="AutoShape 43"/>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8156" name="Text Box 4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58157" name="Text Box 4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58158" name="AutoShape 4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582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45827"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28"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29"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30"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5831" name="Text Box 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5832"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33" name="AutoShape 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34" name="Text Box 10"/>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35" name="AutoShape 11"/>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36" name="Text Box 1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37" name="Text Box 1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38" name="AutoShape 1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39" name="AutoShape 15"/>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40" name="Text Box 16"/>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41" name="Text Box 17"/>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42" name="AutoShape 18"/>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43" name="Text Box 19"/>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5844" name="AutoShape 20"/>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45" name="Text Box 2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46" name="Text Box 2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47" name="AutoShape 2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48" name="AutoShape 24"/>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49" name="Text Box 25"/>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5850" name="AutoShape 2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51" name="Text Box 2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52" name="Text Box 2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53" name="AutoShape 2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54" name="Text Box 30"/>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5855" name="AutoShape 31"/>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56" name="Text Box 32"/>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5857" name="AutoShape 33"/>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58" name="Text Box 34"/>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59" name="Text Box 35"/>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60" name="AutoShape 36"/>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61" name="Text Box 3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5862" name="AutoShape 38"/>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63" name="Text Box 39"/>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5864" name="AutoShape 40"/>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65" name="Text Box 4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5866" name="Text Box 4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5867" name="AutoShape 4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68" name="Text Box 44"/>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David</a:t>
            </a:r>
          </a:p>
        </p:txBody>
      </p:sp>
      <p:sp>
        <p:nvSpPr>
          <p:cNvPr id="845869" name="AutoShape 45"/>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70" name="Text Box 4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45871" name="AutoShape 4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5872" name="Text Box 4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45873" name="Text Box 4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45874" name="AutoShape 5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8882" name="Rectangle 2"/>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4377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43779"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780"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81"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782"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3783" name="Text Box 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3784"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85" name="AutoShape 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86" name="AutoShape 10"/>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87" name="Text Box 1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788" name="AutoShape 1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89" name="Text Box 13"/>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790" name="Text Box 1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791" name="AutoShape 15"/>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92" name="AutoShape 1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93" name="Text Box 1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794" name="Text Box 1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795" name="AutoShape 1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96" name="Text Box 20"/>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3797" name="AutoShape 21"/>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798" name="Text Box 2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799" name="Text Box 2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800" name="AutoShape 2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01" name="AutoShape 25"/>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02" name="Text Box 2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3803" name="AutoShape 2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04" name="Text Box 2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805" name="Text Box 2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806" name="AutoShape 3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07" name="Text Box 31"/>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3808" name="AutoShape 32"/>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09" name="Text Box 33"/>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3810" name="AutoShape 34"/>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11" name="Text Box 3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812" name="Text Box 3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813" name="AutoShape 3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14" name="AutoShape 38"/>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15" name="Text Box 39"/>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43816" name="AutoShape 40"/>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17" name="Text Box 41"/>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43818" name="AutoShape 42"/>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19" name="Text Box 43"/>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43820" name="Text Box 4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43821" name="AutoShape 45"/>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22" name="AutoShape 46"/>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23" name="Text Box 4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rgbClr val="FFFF00"/>
                </a:solidFill>
                <a:effectLst>
                  <a:outerShdw blurRad="38100" dist="38100" dir="2700000" algn="tl">
                    <a:srgbClr val="000000"/>
                  </a:outerShdw>
                </a:effectLst>
              </a:rPr>
              <a:t>David</a:t>
            </a:r>
          </a:p>
        </p:txBody>
      </p:sp>
      <p:sp>
        <p:nvSpPr>
          <p:cNvPr id="843824" name="AutoShape 48"/>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25" name="Text Box 49"/>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43826" name="AutoShape 50"/>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43827" name="Text Box 5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43828" name="Text Box 5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43829" name="AutoShape 5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0162"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60163"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64"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65"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66"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60167" name="Text Box 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60168"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69" name="AutoShape 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70" name="AutoShape 10"/>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71" name="Text Box 11"/>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72" name="AutoShape 12"/>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73" name="Text Box 13"/>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74" name="Text Box 1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75" name="AutoShape 15"/>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76" name="AutoShape 16"/>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77" name="Text Box 17"/>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78" name="Text Box 18"/>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79" name="AutoShape 19"/>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80" name="Text Box 20"/>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60181" name="AutoShape 21"/>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82" name="Text Box 22"/>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83" name="Text Box 2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84" name="AutoShape 2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85" name="AutoShape 25"/>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86" name="Text Box 2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60187" name="AutoShape 27"/>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88" name="Text Box 28"/>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89" name="Text Box 29"/>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90" name="AutoShape 30"/>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91" name="Text Box 31"/>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60192" name="AutoShape 32"/>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93" name="Text Box 33"/>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60194" name="AutoShape 34"/>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95" name="Text Box 3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196" name="Text Box 36"/>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197" name="AutoShape 37"/>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98" name="AutoShape 38"/>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199" name="Text Box 39"/>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David</a:t>
            </a:r>
          </a:p>
        </p:txBody>
      </p:sp>
      <p:sp>
        <p:nvSpPr>
          <p:cNvPr id="860200" name="AutoShape 40"/>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01" name="Text Box 41"/>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Jacob</a:t>
            </a:r>
          </a:p>
        </p:txBody>
      </p:sp>
      <p:sp>
        <p:nvSpPr>
          <p:cNvPr id="860202" name="AutoShape 42"/>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03" name="Text Box 43"/>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Isaac</a:t>
            </a:r>
          </a:p>
        </p:txBody>
      </p:sp>
      <p:sp>
        <p:nvSpPr>
          <p:cNvPr id="860204" name="Text Box 44"/>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rPr>
              <a:t>Abraham</a:t>
            </a:r>
          </a:p>
        </p:txBody>
      </p:sp>
      <p:sp>
        <p:nvSpPr>
          <p:cNvPr id="860205" name="AutoShape 45"/>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06" name="AutoShape 46"/>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07" name="Text Box 4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David</a:t>
            </a:r>
          </a:p>
        </p:txBody>
      </p:sp>
      <p:sp>
        <p:nvSpPr>
          <p:cNvPr id="860208" name="AutoShape 48"/>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09" name="Text Box 49"/>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60210" name="AutoShape 50"/>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60211" name="Text Box 51"/>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60212" name="Text Box 52"/>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60213" name="AutoShape 53"/>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1970"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51971"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51972"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1973"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51974"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51975" name="Text Box 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David</a:t>
            </a:r>
          </a:p>
        </p:txBody>
      </p:sp>
      <p:sp>
        <p:nvSpPr>
          <p:cNvPr id="851976"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1977" name="AutoShape 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1978" name="AutoShape 10"/>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1979" name="Text Box 11"/>
          <p:cNvSpPr txBox="1">
            <a:spLocks noChangeArrowheads="1"/>
          </p:cNvSpPr>
          <p:nvPr/>
        </p:nvSpPr>
        <p:spPr bwMode="auto">
          <a:xfrm>
            <a:off x="3962400" y="5943600"/>
            <a:ext cx="9810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Jesus</a:t>
            </a:r>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5401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The Birth Of Jesus Christ</a:t>
            </a:r>
          </a:p>
        </p:txBody>
      </p:sp>
      <p:sp>
        <p:nvSpPr>
          <p:cNvPr id="854019" name="Text Box 3"/>
          <p:cNvSpPr txBox="1">
            <a:spLocks noChangeArrowheads="1"/>
          </p:cNvSpPr>
          <p:nvPr/>
        </p:nvSpPr>
        <p:spPr bwMode="auto">
          <a:xfrm>
            <a:off x="3733800" y="12192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854020" name="AutoShape 4"/>
          <p:cNvSpPr>
            <a:spLocks noChangeArrowheads="1"/>
          </p:cNvSpPr>
          <p:nvPr/>
        </p:nvSpPr>
        <p:spPr bwMode="auto">
          <a:xfrm>
            <a:off x="4191000" y="1676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4021" name="Text Box 5"/>
          <p:cNvSpPr txBox="1">
            <a:spLocks noChangeArrowheads="1"/>
          </p:cNvSpPr>
          <p:nvPr/>
        </p:nvSpPr>
        <p:spPr bwMode="auto">
          <a:xfrm>
            <a:off x="3962400" y="22098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854022" name="Text Box 6"/>
          <p:cNvSpPr txBox="1">
            <a:spLocks noChangeArrowheads="1"/>
          </p:cNvSpPr>
          <p:nvPr/>
        </p:nvSpPr>
        <p:spPr bwMode="auto">
          <a:xfrm>
            <a:off x="3962400" y="3276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854023" name="Text Box 7"/>
          <p:cNvSpPr txBox="1">
            <a:spLocks noChangeArrowheads="1"/>
          </p:cNvSpPr>
          <p:nvPr/>
        </p:nvSpPr>
        <p:spPr bwMode="auto">
          <a:xfrm>
            <a:off x="3962400" y="45720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David</a:t>
            </a:r>
          </a:p>
        </p:txBody>
      </p:sp>
      <p:sp>
        <p:nvSpPr>
          <p:cNvPr id="854024" name="AutoShape 8"/>
          <p:cNvSpPr>
            <a:spLocks noChangeArrowheads="1"/>
          </p:cNvSpPr>
          <p:nvPr/>
        </p:nvSpPr>
        <p:spPr bwMode="auto">
          <a:xfrm>
            <a:off x="4191000" y="27432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4025" name="AutoShape 9"/>
          <p:cNvSpPr>
            <a:spLocks noChangeArrowheads="1"/>
          </p:cNvSpPr>
          <p:nvPr/>
        </p:nvSpPr>
        <p:spPr bwMode="auto">
          <a:xfrm>
            <a:off x="4191000" y="37338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4026" name="AutoShape 10"/>
          <p:cNvSpPr>
            <a:spLocks noChangeArrowheads="1"/>
          </p:cNvSpPr>
          <p:nvPr/>
        </p:nvSpPr>
        <p:spPr bwMode="auto">
          <a:xfrm>
            <a:off x="4191000" y="5029200"/>
            <a:ext cx="485775" cy="838200"/>
          </a:xfrm>
          <a:prstGeom prst="downArrow">
            <a:avLst>
              <a:gd name="adj1" fmla="val 50000"/>
              <a:gd name="adj2" fmla="val 43137"/>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54027" name="Text Box 11"/>
          <p:cNvSpPr txBox="1">
            <a:spLocks noChangeArrowheads="1"/>
          </p:cNvSpPr>
          <p:nvPr/>
        </p:nvSpPr>
        <p:spPr bwMode="auto">
          <a:xfrm>
            <a:off x="3962400" y="5943600"/>
            <a:ext cx="9810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Jesus</a:t>
            </a:r>
          </a:p>
        </p:txBody>
      </p:sp>
      <p:sp>
        <p:nvSpPr>
          <p:cNvPr id="854028" name="Text Box 12"/>
          <p:cNvSpPr txBox="1">
            <a:spLocks noChangeArrowheads="1"/>
          </p:cNvSpPr>
          <p:nvPr/>
        </p:nvSpPr>
        <p:spPr bwMode="auto">
          <a:xfrm>
            <a:off x="533400" y="2438400"/>
            <a:ext cx="2438400" cy="28384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3600" i="1">
                <a:solidFill>
                  <a:schemeClr val="accent1"/>
                </a:solidFill>
                <a:effectLst>
                  <a:outerShdw blurRad="38100" dist="38100" dir="2700000" algn="tl">
                    <a:srgbClr val="000000"/>
                  </a:outerShdw>
                </a:effectLst>
              </a:rPr>
              <a:t>The</a:t>
            </a:r>
          </a:p>
          <a:p>
            <a:r>
              <a:rPr lang="en-US" altLang="en-US" sz="3600" i="1">
                <a:solidFill>
                  <a:schemeClr val="accent1"/>
                </a:solidFill>
                <a:effectLst>
                  <a:outerShdw blurRad="38100" dist="38100" dir="2700000" algn="tl">
                    <a:srgbClr val="000000"/>
                  </a:outerShdw>
                </a:effectLst>
              </a:rPr>
              <a:t>prophecies</a:t>
            </a:r>
          </a:p>
          <a:p>
            <a:r>
              <a:rPr lang="en-US" altLang="en-US" sz="3600" i="1">
                <a:solidFill>
                  <a:schemeClr val="accent1"/>
                </a:solidFill>
                <a:effectLst>
                  <a:outerShdw blurRad="38100" dist="38100" dir="2700000" algn="tl">
                    <a:srgbClr val="000000"/>
                  </a:outerShdw>
                </a:effectLst>
              </a:rPr>
              <a:t>have</a:t>
            </a:r>
          </a:p>
          <a:p>
            <a:r>
              <a:rPr lang="en-US" altLang="en-US" sz="3600" i="1">
                <a:solidFill>
                  <a:schemeClr val="accent1"/>
                </a:solidFill>
                <a:effectLst>
                  <a:outerShdw blurRad="38100" dist="38100" dir="2700000" algn="tl">
                    <a:srgbClr val="000000"/>
                  </a:outerShdw>
                </a:effectLst>
              </a:rPr>
              <a:t>been</a:t>
            </a:r>
          </a:p>
          <a:p>
            <a:r>
              <a:rPr lang="en-US" altLang="en-US" sz="3600" i="1">
                <a:solidFill>
                  <a:schemeClr val="accent1"/>
                </a:solidFill>
                <a:effectLst>
                  <a:outerShdw blurRad="38100" dist="38100" dir="2700000" algn="tl">
                    <a:srgbClr val="000000"/>
                  </a:outerShdw>
                </a:effectLst>
              </a:rPr>
              <a:t>fulfilled!</a:t>
            </a:r>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22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62211" name="Rectangle 3"/>
          <p:cNvSpPr>
            <a:spLocks noGrp="1" noChangeArrowheads="1"/>
          </p:cNvSpPr>
          <p:nvPr>
            <p:ph type="body" idx="1"/>
          </p:nvPr>
        </p:nvSpPr>
        <p:spPr>
          <a:xfrm>
            <a:off x="685800" y="1524000"/>
            <a:ext cx="8077200" cy="2895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42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64259" name="Rectangle 3"/>
          <p:cNvSpPr>
            <a:spLocks noGrp="1" noChangeArrowheads="1"/>
          </p:cNvSpPr>
          <p:nvPr>
            <p:ph type="body" idx="1"/>
          </p:nvPr>
        </p:nvSpPr>
        <p:spPr>
          <a:xfrm>
            <a:off x="685800" y="1524000"/>
            <a:ext cx="8077200" cy="5181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p>
          <a:p>
            <a:r>
              <a:rPr lang="en-US" altLang="en-US">
                <a:effectLst>
                  <a:outerShdw blurRad="38100" dist="38100" dir="2700000" algn="tl">
                    <a:srgbClr val="000000"/>
                  </a:outerShdw>
                </a:effectLst>
                <a:latin typeface="Arial" charset="0"/>
              </a:rPr>
              <a:t>But, he is also the Son of God.</a:t>
            </a:r>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63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66307" name="Rectangle 3"/>
          <p:cNvSpPr>
            <a:spLocks noGrp="1" noChangeArrowheads="1"/>
          </p:cNvSpPr>
          <p:nvPr>
            <p:ph type="body" idx="1"/>
          </p:nvPr>
        </p:nvSpPr>
        <p:spPr>
          <a:xfrm>
            <a:off x="685800" y="1524000"/>
            <a:ext cx="8077200" cy="5181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p>
          <a:p>
            <a:r>
              <a:rPr lang="en-US" altLang="en-US">
                <a:effectLst>
                  <a:outerShdw blurRad="38100" dist="38100" dir="2700000" algn="tl">
                    <a:srgbClr val="000000"/>
                  </a:outerShdw>
                </a:effectLst>
                <a:latin typeface="Arial" charset="0"/>
              </a:rPr>
              <a:t>But, he is also the Son of God.</a:t>
            </a:r>
          </a:p>
          <a:p>
            <a:r>
              <a:rPr lang="en-US" altLang="en-US">
                <a:effectLst>
                  <a:outerShdw blurRad="38100" dist="38100" dir="2700000" algn="tl">
                    <a:srgbClr val="000000"/>
                  </a:outerShdw>
                </a:effectLst>
                <a:latin typeface="Arial" charset="0"/>
              </a:rPr>
              <a:t>Jesus existed from eternity as one who is God before he came to earth as man!</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683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68355" name="Rectangle 3"/>
          <p:cNvSpPr>
            <a:spLocks noGrp="1" noChangeArrowheads="1"/>
          </p:cNvSpPr>
          <p:nvPr>
            <p:ph type="body" idx="1"/>
          </p:nvPr>
        </p:nvSpPr>
        <p:spPr>
          <a:xfrm>
            <a:off x="685800" y="1524000"/>
            <a:ext cx="8077200" cy="5181600"/>
          </a:xfrm>
        </p:spPr>
        <p:txBody>
          <a:bodyPr/>
          <a:lstStyle/>
          <a:p>
            <a:r>
              <a:rPr lang="en-US" altLang="en-US">
                <a:effectLst>
                  <a:outerShdw blurRad="38100" dist="38100" dir="2700000" algn="tl">
                    <a:srgbClr val="000000"/>
                  </a:outerShdw>
                </a:effectLst>
                <a:latin typeface="Arial" charset="0"/>
              </a:rPr>
              <a:t>The Old Testament concluded by looking forward to the coming of Christ.</a:t>
            </a:r>
          </a:p>
          <a:p>
            <a:r>
              <a:rPr lang="en-US" altLang="en-US">
                <a:effectLst>
                  <a:outerShdw blurRad="38100" dist="38100" dir="2700000" algn="tl">
                    <a:srgbClr val="000000"/>
                  </a:outerShdw>
                </a:effectLst>
                <a:latin typeface="Arial" charset="0"/>
              </a:rPr>
              <a:t>The New Testament begins by announcing the birth of Christ.</a:t>
            </a:r>
          </a:p>
          <a:p>
            <a:r>
              <a:rPr lang="en-US" altLang="en-US">
                <a:effectLst>
                  <a:outerShdw blurRad="38100" dist="38100" dir="2700000" algn="tl">
                    <a:srgbClr val="000000"/>
                  </a:outerShdw>
                </a:effectLst>
                <a:latin typeface="Arial" charset="0"/>
              </a:rPr>
              <a:t>He comes from the correct family line.</a:t>
            </a:r>
          </a:p>
          <a:p>
            <a:r>
              <a:rPr lang="en-US" altLang="en-US">
                <a:effectLst>
                  <a:outerShdw blurRad="38100" dist="38100" dir="2700000" algn="tl">
                    <a:srgbClr val="000000"/>
                  </a:outerShdw>
                </a:effectLst>
                <a:latin typeface="Arial" charset="0"/>
              </a:rPr>
              <a:t>But, he is also the Son of God.</a:t>
            </a:r>
          </a:p>
          <a:p>
            <a:r>
              <a:rPr lang="en-US" altLang="en-US">
                <a:effectLst>
                  <a:outerShdw blurRad="38100" dist="38100" dir="2700000" algn="tl">
                    <a:srgbClr val="000000"/>
                  </a:outerShdw>
                </a:effectLst>
                <a:latin typeface="Arial" charset="0"/>
              </a:rPr>
              <a:t>Jesus existed from eternity as one who is God before he came to earth as man!</a:t>
            </a:r>
            <a:endParaRPr lang="en-US" altLang="en-US" i="1">
              <a:solidFill>
                <a:srgbClr val="FFFF00"/>
              </a:solidFill>
              <a:effectLst>
                <a:outerShdw blurRad="38100" dist="38100" dir="2700000" algn="tl">
                  <a:srgbClr val="000000"/>
                </a:outerShdw>
              </a:effectLst>
              <a:latin typeface="Arial" charset="0"/>
            </a:endParaRPr>
          </a:p>
        </p:txBody>
      </p:sp>
      <p:sp>
        <p:nvSpPr>
          <p:cNvPr id="868356"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“In the beginning was the Word, and the Word was with God, and the Word was God…And the Word became flesh and dwelt among us, and we beheld His glory, the glory as of the only begotten of the Father, full of grace and truth” (John 1:1, 14).</a:t>
            </a:r>
          </a:p>
        </p:txBody>
      </p:sp>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54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04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70403" name="Rectangle 3"/>
          <p:cNvSpPr>
            <a:spLocks noGrp="1" noChangeArrowheads="1"/>
          </p:cNvSpPr>
          <p:nvPr>
            <p:ph type="body" idx="1"/>
          </p:nvPr>
        </p:nvSpPr>
        <p:spPr>
          <a:xfrm>
            <a:off x="685800" y="1524000"/>
            <a:ext cx="8077200" cy="2667000"/>
          </a:xfrm>
        </p:spPr>
        <p:txBody>
          <a:bodyPr/>
          <a:lstStyle/>
          <a:p>
            <a:r>
              <a:rPr lang="en-US" altLang="en-US">
                <a:effectLst>
                  <a:outerShdw blurRad="38100" dist="38100" dir="2700000" algn="tl">
                    <a:srgbClr val="000000"/>
                  </a:outerShdw>
                </a:effectLst>
                <a:latin typeface="Arial" charset="0"/>
              </a:rPr>
              <a:t>Jesus’ parents were Joseph and Mary.</a:t>
            </a:r>
          </a:p>
          <a:p>
            <a:pPr>
              <a:buFontTx/>
              <a:buNone/>
            </a:pP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0930"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80931" name="Rectangle 3"/>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24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72451" name="Rectangle 3"/>
          <p:cNvSpPr>
            <a:spLocks noGrp="1" noChangeArrowheads="1"/>
          </p:cNvSpPr>
          <p:nvPr>
            <p:ph type="body" idx="1"/>
          </p:nvPr>
        </p:nvSpPr>
        <p:spPr>
          <a:xfrm>
            <a:off x="685800" y="1524000"/>
            <a:ext cx="8077200" cy="2667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p:txBody>
      </p:sp>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44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74499" name="Rectangle 3"/>
          <p:cNvSpPr>
            <a:spLocks noGrp="1" noChangeArrowheads="1"/>
          </p:cNvSpPr>
          <p:nvPr>
            <p:ph type="body" idx="1"/>
          </p:nvPr>
        </p:nvSpPr>
        <p:spPr>
          <a:xfrm>
            <a:off x="685800" y="1524000"/>
            <a:ext cx="8077200" cy="2667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pPr lvl="1">
              <a:buFontTx/>
              <a:buNone/>
            </a:pPr>
            <a:r>
              <a:rPr lang="en-US" altLang="en-US">
                <a:latin typeface="Arial" charset="0"/>
              </a:rPr>
              <a:t>	</a:t>
            </a:r>
            <a:r>
              <a:rPr lang="en-US" altLang="en-US" i="1">
                <a:solidFill>
                  <a:srgbClr val="FFFF00"/>
                </a:solidFill>
                <a:effectLst>
                  <a:outerShdw blurRad="38100" dist="38100" dir="2700000" algn="tl">
                    <a:srgbClr val="000000"/>
                  </a:outerShdw>
                </a:effectLst>
                <a:latin typeface="Arial" charset="0"/>
              </a:rPr>
              <a:t>Virgin– a woman who has never had relations with a man.</a:t>
            </a:r>
            <a:r>
              <a:rPr lang="en-US" altLang="en-US" i="1">
                <a:solidFill>
                  <a:schemeClr val="accent2"/>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65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76547" name="Rectangle 3"/>
          <p:cNvSpPr>
            <a:spLocks noGrp="1" noChangeArrowheads="1"/>
          </p:cNvSpPr>
          <p:nvPr>
            <p:ph type="body" idx="1"/>
          </p:nvPr>
        </p:nvSpPr>
        <p:spPr>
          <a:xfrm>
            <a:off x="685800" y="1524000"/>
            <a:ext cx="8077200" cy="2667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pPr lvl="1">
              <a:buFontTx/>
              <a:buNone/>
            </a:pPr>
            <a:r>
              <a:rPr lang="en-US" altLang="en-US">
                <a:latin typeface="Arial" charset="0"/>
              </a:rPr>
              <a:t>	</a:t>
            </a:r>
            <a:r>
              <a:rPr lang="en-US" altLang="en-US" i="1">
                <a:solidFill>
                  <a:srgbClr val="FFFF00"/>
                </a:solidFill>
                <a:effectLst>
                  <a:outerShdw blurRad="38100" dist="38100" dir="2700000" algn="tl">
                    <a:srgbClr val="000000"/>
                  </a:outerShdw>
                </a:effectLst>
                <a:latin typeface="Arial" charset="0"/>
              </a:rPr>
              <a:t>Virgin– a woman who has never had relations with a man.</a:t>
            </a:r>
            <a:r>
              <a:rPr lang="en-US" altLang="en-US" i="1">
                <a:solidFill>
                  <a:schemeClr val="accent2"/>
                </a:solidFill>
                <a:effectLst>
                  <a:outerShdw blurRad="38100" dist="38100" dir="2700000" algn="tl">
                    <a:srgbClr val="000000"/>
                  </a:outerShdw>
                </a:effectLst>
                <a:latin typeface="Arial" charset="0"/>
              </a:rPr>
              <a:t> </a:t>
            </a:r>
          </a:p>
        </p:txBody>
      </p:sp>
      <p:sp>
        <p:nvSpPr>
          <p:cNvPr id="876548" name="Rectangle 4"/>
          <p:cNvSpPr>
            <a:spLocks noChangeArrowheads="1"/>
          </p:cNvSpPr>
          <p:nvPr/>
        </p:nvSpPr>
        <p:spPr bwMode="auto">
          <a:xfrm>
            <a:off x="1219200" y="4114800"/>
            <a:ext cx="6553200" cy="25908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the birth of Jesus Christ was as follows: After His mother Mary was betrothed to Joseph, before they came together, she was found with child of the Holy Spirit” (Matthew 1:18).</a:t>
            </a:r>
          </a:p>
        </p:txBody>
      </p:sp>
    </p:spTree>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75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277507"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pPr lvl="1">
              <a:buFontTx/>
              <a:buNone/>
            </a:pP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785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78595"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r>
              <a:rPr lang="en-US" altLang="en-US">
                <a:effectLst>
                  <a:outerShdw blurRad="38100" dist="38100" dir="2700000" algn="tl">
                    <a:srgbClr val="000000"/>
                  </a:outerShdw>
                </a:effectLst>
                <a:latin typeface="Arial" charset="0"/>
              </a:rPr>
              <a:t>The birth of Jesus was a one-of-a-kind miracle!</a:t>
            </a:r>
          </a:p>
          <a:p>
            <a:pPr>
              <a:buFontTx/>
              <a:buNone/>
            </a:pPr>
            <a:endParaRPr lang="en-US" altLang="en-US">
              <a:effectLst>
                <a:outerShdw blurRad="38100" dist="38100" dir="2700000" algn="tl">
                  <a:srgbClr val="000000"/>
                </a:outerShdw>
              </a:effectLst>
              <a:latin typeface="Arial" charset="0"/>
            </a:endParaRPr>
          </a:p>
          <a:p>
            <a:pPr lvl="1">
              <a:buFontTx/>
              <a:buNone/>
            </a:pP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06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80643"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r>
              <a:rPr lang="en-US" altLang="en-US">
                <a:effectLst>
                  <a:outerShdw blurRad="38100" dist="38100" dir="2700000" algn="tl">
                    <a:srgbClr val="000000"/>
                  </a:outerShdw>
                </a:effectLst>
                <a:latin typeface="Arial" charset="0"/>
              </a:rPr>
              <a:t>The birth of Jesus was a one-of-a-kind miracle!</a:t>
            </a:r>
          </a:p>
          <a:p>
            <a:r>
              <a:rPr lang="en-US" altLang="en-US">
                <a:effectLst>
                  <a:outerShdw blurRad="38100" dist="38100" dir="2700000" algn="tl">
                    <a:srgbClr val="000000"/>
                  </a:outerShdw>
                </a:effectLst>
                <a:latin typeface="Arial" charset="0"/>
              </a:rPr>
              <a:t>An angel explained the situation to Joseph (Matthew 1:19-20).</a:t>
            </a:r>
          </a:p>
          <a:p>
            <a:pPr lvl="1">
              <a:buFontTx/>
              <a:buNone/>
            </a:pP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26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82691"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r>
              <a:rPr lang="en-US" altLang="en-US">
                <a:effectLst>
                  <a:outerShdw blurRad="38100" dist="38100" dir="2700000" algn="tl">
                    <a:srgbClr val="000000"/>
                  </a:outerShdw>
                </a:effectLst>
                <a:latin typeface="Arial" charset="0"/>
              </a:rPr>
              <a:t>The birth of Jesus was a one-of-a-kind miracle!</a:t>
            </a:r>
          </a:p>
          <a:p>
            <a:r>
              <a:rPr lang="en-US" altLang="en-US">
                <a:effectLst>
                  <a:outerShdw blurRad="38100" dist="38100" dir="2700000" algn="tl">
                    <a:srgbClr val="000000"/>
                  </a:outerShdw>
                </a:effectLst>
                <a:latin typeface="Arial" charset="0"/>
              </a:rPr>
              <a:t>An angel explained the situation to Joseph (Matthew 1:19-20).</a:t>
            </a:r>
          </a:p>
          <a:p>
            <a:r>
              <a:rPr lang="en-US" altLang="en-US">
                <a:effectLst>
                  <a:outerShdw blurRad="38100" dist="38100" dir="2700000" algn="tl">
                    <a:srgbClr val="000000"/>
                  </a:outerShdw>
                </a:effectLst>
                <a:latin typeface="Arial" charset="0"/>
              </a:rPr>
              <a:t>What was the purpose for Jesus’ birth?</a:t>
            </a:r>
          </a:p>
          <a:p>
            <a:pPr lvl="1">
              <a:buFontTx/>
              <a:buNone/>
            </a:pP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47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84739"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r>
              <a:rPr lang="en-US" altLang="en-US">
                <a:effectLst>
                  <a:outerShdw blurRad="38100" dist="38100" dir="2700000" algn="tl">
                    <a:srgbClr val="000000"/>
                  </a:outerShdw>
                </a:effectLst>
                <a:latin typeface="Arial" charset="0"/>
              </a:rPr>
              <a:t>The birth of Jesus was a one-of-a-kind miracle!</a:t>
            </a:r>
          </a:p>
          <a:p>
            <a:r>
              <a:rPr lang="en-US" altLang="en-US">
                <a:effectLst>
                  <a:outerShdw blurRad="38100" dist="38100" dir="2700000" algn="tl">
                    <a:srgbClr val="000000"/>
                  </a:outerShdw>
                </a:effectLst>
                <a:latin typeface="Arial" charset="0"/>
              </a:rPr>
              <a:t>An angel explained the situation to Joseph (Matthew 1:19-20).</a:t>
            </a:r>
          </a:p>
          <a:p>
            <a:r>
              <a:rPr lang="en-US" altLang="en-US">
                <a:effectLst>
                  <a:outerShdw blurRad="38100" dist="38100" dir="2700000" algn="tl">
                    <a:srgbClr val="000000"/>
                  </a:outerShdw>
                </a:effectLst>
                <a:latin typeface="Arial" charset="0"/>
              </a:rPr>
              <a:t>What was the purpose for Jesus’ birth?</a:t>
            </a:r>
          </a:p>
          <a:p>
            <a:pPr lvl="1">
              <a:buFontTx/>
              <a:buNone/>
            </a:pPr>
            <a:r>
              <a:rPr lang="en-US" altLang="en-US">
                <a:latin typeface="Arial" charset="0"/>
              </a:rPr>
              <a:t>	</a:t>
            </a:r>
            <a:endParaRPr lang="en-US" altLang="en-US" i="1">
              <a:solidFill>
                <a:schemeClr val="accent2"/>
              </a:solidFill>
              <a:latin typeface="Arial" charset="0"/>
            </a:endParaRPr>
          </a:p>
        </p:txBody>
      </p:sp>
      <p:sp>
        <p:nvSpPr>
          <p:cNvPr id="884740"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she will bring forth a Son, and you shall call His name JESUS, for He will save His people from their sins”</a:t>
            </a:r>
          </a:p>
          <a:p>
            <a:pPr algn="ctr"/>
            <a:r>
              <a:rPr lang="en-US" altLang="en-US" sz="2800" i="1">
                <a:solidFill>
                  <a:schemeClr val="bg2"/>
                </a:solidFill>
              </a:rPr>
              <a:t>(Matthew 1:21).</a:t>
            </a:r>
          </a:p>
        </p:txBody>
      </p:sp>
    </p:spTree>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67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86787" name="Rectangle 3"/>
          <p:cNvSpPr>
            <a:spLocks noGrp="1" noChangeArrowheads="1"/>
          </p:cNvSpPr>
          <p:nvPr>
            <p:ph type="body" idx="1"/>
          </p:nvPr>
        </p:nvSpPr>
        <p:spPr>
          <a:xfrm>
            <a:off x="685800" y="1524000"/>
            <a:ext cx="8077200" cy="4953000"/>
          </a:xfrm>
        </p:spPr>
        <p:txBody>
          <a:bodyPr/>
          <a:lstStyle/>
          <a:p>
            <a:r>
              <a:rPr lang="en-US" altLang="en-US">
                <a:effectLst>
                  <a:outerShdw blurRad="38100" dist="38100" dir="2700000" algn="tl">
                    <a:srgbClr val="000000"/>
                  </a:outerShdw>
                </a:effectLst>
                <a:latin typeface="Arial" charset="0"/>
              </a:rPr>
              <a:t>Jesus’ parents were Joseph and Mary.</a:t>
            </a:r>
          </a:p>
          <a:p>
            <a:r>
              <a:rPr lang="en-US" altLang="en-US">
                <a:effectLst>
                  <a:outerShdw blurRad="38100" dist="38100" dir="2700000" algn="tl">
                    <a:srgbClr val="000000"/>
                  </a:outerShdw>
                </a:effectLst>
                <a:latin typeface="Arial" charset="0"/>
              </a:rPr>
              <a:t>But, his mother was a virgin when he was born.</a:t>
            </a:r>
          </a:p>
          <a:p>
            <a:r>
              <a:rPr lang="en-US" altLang="en-US">
                <a:effectLst>
                  <a:outerShdw blurRad="38100" dist="38100" dir="2700000" algn="tl">
                    <a:srgbClr val="000000"/>
                  </a:outerShdw>
                </a:effectLst>
                <a:latin typeface="Arial" charset="0"/>
              </a:rPr>
              <a:t>The birth of Jesus was a one-of-a-kind miracle!</a:t>
            </a:r>
          </a:p>
          <a:p>
            <a:r>
              <a:rPr lang="en-US" altLang="en-US">
                <a:effectLst>
                  <a:outerShdw blurRad="38100" dist="38100" dir="2700000" algn="tl">
                    <a:srgbClr val="000000"/>
                  </a:outerShdw>
                </a:effectLst>
                <a:latin typeface="Arial" charset="0"/>
              </a:rPr>
              <a:t>An angel explained the situation to Joseph (Matthew 1:19-20).</a:t>
            </a:r>
          </a:p>
          <a:p>
            <a:r>
              <a:rPr lang="en-US" altLang="en-US">
                <a:effectLst>
                  <a:outerShdw blurRad="38100" dist="38100" dir="2700000" algn="tl">
                    <a:srgbClr val="000000"/>
                  </a:outerShdw>
                </a:effectLst>
                <a:latin typeface="Arial" charset="0"/>
              </a:rPr>
              <a:t>What was the purpose for Jesus’ birth?</a:t>
            </a:r>
          </a:p>
          <a:p>
            <a:pPr lvl="1">
              <a:buFontTx/>
              <a:buNone/>
            </a:pP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88834"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 Had A Plan!</a:t>
            </a:r>
            <a:endParaRPr lang="en-US" altLang="en-US"/>
          </a:p>
        </p:txBody>
      </p:sp>
      <p:sp>
        <p:nvSpPr>
          <p:cNvPr id="888835" name="Rectangle 3"/>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Jesus would take away man’s sin.</a:t>
            </a:r>
          </a:p>
        </p:txBody>
      </p:sp>
      <p:sp>
        <p:nvSpPr>
          <p:cNvPr id="888836" name="Text Box 4"/>
          <p:cNvSpPr txBox="1">
            <a:spLocks noChangeArrowheads="1"/>
          </p:cNvSpPr>
          <p:nvPr/>
        </p:nvSpPr>
        <p:spPr bwMode="auto">
          <a:xfrm>
            <a:off x="1219200" y="27432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888837" name="Text Box 5"/>
          <p:cNvSpPr txBox="1">
            <a:spLocks noChangeArrowheads="1"/>
          </p:cNvSpPr>
          <p:nvPr/>
        </p:nvSpPr>
        <p:spPr bwMode="auto">
          <a:xfrm>
            <a:off x="6553200" y="2667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888838" name="AutoShape 6"/>
          <p:cNvSpPr>
            <a:spLocks noChangeArrowheads="1"/>
          </p:cNvSpPr>
          <p:nvPr/>
        </p:nvSpPr>
        <p:spPr bwMode="auto">
          <a:xfrm>
            <a:off x="2133600" y="27432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888839" name="Text Box 7"/>
          <p:cNvSpPr txBox="1">
            <a:spLocks noChangeArrowheads="1"/>
          </p:cNvSpPr>
          <p:nvPr/>
        </p:nvSpPr>
        <p:spPr bwMode="auto">
          <a:xfrm>
            <a:off x="1676400" y="5638800"/>
            <a:ext cx="5349875"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i="1">
                <a:solidFill>
                  <a:srgbClr val="FFFF00"/>
                </a:solidFill>
                <a:effectLst>
                  <a:outerShdw blurRad="38100" dist="38100" dir="2700000" algn="tl">
                    <a:srgbClr val="000000"/>
                  </a:outerShdw>
                </a:effectLst>
              </a:rPr>
              <a:t>This is spiritual death!</a:t>
            </a:r>
            <a:endParaRPr lang="en-US" altLang="en-US" sz="3200">
              <a:solidFill>
                <a:srgbClr val="FFFF00"/>
              </a:solidFill>
              <a:effectLst>
                <a:outerShdw blurRad="38100" dist="38100" dir="2700000" algn="tl">
                  <a:srgbClr val="000000"/>
                </a:outerShdw>
              </a:effectLst>
            </a:endParaRPr>
          </a:p>
          <a:p>
            <a:pPr algn="ctr"/>
            <a:r>
              <a:rPr lang="en-US" altLang="en-US">
                <a:effectLst>
                  <a:outerShdw blurRad="38100" dist="38100" dir="2700000" algn="tl">
                    <a:srgbClr val="000000"/>
                  </a:outerShdw>
                </a:effectLst>
              </a:rPr>
              <a:t>(Ephesians 2:1)</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2978"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82979" name="Rectangle 3"/>
          <p:cNvSpPr>
            <a:spLocks noChangeArrowheads="1"/>
          </p:cNvSpPr>
          <p:nvPr/>
        </p:nvSpPr>
        <p:spPr bwMode="auto">
          <a:xfrm>
            <a:off x="3581400" y="1524000"/>
            <a:ext cx="4572000" cy="533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lvl="1">
              <a:spcBef>
                <a:spcPct val="0"/>
              </a:spcBef>
            </a:pPr>
            <a:r>
              <a:rPr lang="en-US" altLang="en-US">
                <a:solidFill>
                  <a:srgbClr val="FFFF00"/>
                </a:solidFill>
                <a:effectLst>
                  <a:outerShdw blurRad="38100" dist="38100" dir="2700000" algn="tl">
                    <a:srgbClr val="000000"/>
                  </a:outerShdw>
                </a:effectLst>
                <a:latin typeface="Arial" charset="0"/>
              </a:rPr>
              <a:t>Violation of God’s law.</a:t>
            </a:r>
            <a:endParaRPr lang="en-US" altLang="en-US">
              <a:effectLst>
                <a:outerShdw blurRad="38100" dist="38100" dir="2700000" algn="tl">
                  <a:srgbClr val="000000"/>
                </a:outerShdw>
              </a:effectLst>
              <a:latin typeface="Arial" charset="0"/>
            </a:endParaRPr>
          </a:p>
        </p:txBody>
      </p:sp>
      <p:sp>
        <p:nvSpPr>
          <p:cNvPr id="382980"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0882"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 Had A Plan!</a:t>
            </a:r>
            <a:endParaRPr lang="en-US" altLang="en-US"/>
          </a:p>
        </p:txBody>
      </p:sp>
      <p:sp>
        <p:nvSpPr>
          <p:cNvPr id="890883" name="Rectangle 3"/>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Jesus would take away man’s sin.</a:t>
            </a:r>
          </a:p>
        </p:txBody>
      </p:sp>
      <p:sp>
        <p:nvSpPr>
          <p:cNvPr id="890884" name="Text Box 4"/>
          <p:cNvSpPr txBox="1">
            <a:spLocks noChangeArrowheads="1"/>
          </p:cNvSpPr>
          <p:nvPr/>
        </p:nvSpPr>
        <p:spPr bwMode="auto">
          <a:xfrm>
            <a:off x="1219200" y="27432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890885" name="Text Box 5"/>
          <p:cNvSpPr txBox="1">
            <a:spLocks noChangeArrowheads="1"/>
          </p:cNvSpPr>
          <p:nvPr/>
        </p:nvSpPr>
        <p:spPr bwMode="auto">
          <a:xfrm>
            <a:off x="6553200" y="2667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2930"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 Had A Plan!</a:t>
            </a:r>
            <a:endParaRPr lang="en-US" altLang="en-US"/>
          </a:p>
        </p:txBody>
      </p:sp>
      <p:sp>
        <p:nvSpPr>
          <p:cNvPr id="892931" name="Rectangle 3"/>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Jesus would take away man’s sin.</a:t>
            </a:r>
          </a:p>
        </p:txBody>
      </p:sp>
      <p:sp>
        <p:nvSpPr>
          <p:cNvPr id="892932" name="Text Box 4"/>
          <p:cNvSpPr txBox="1">
            <a:spLocks noChangeArrowheads="1"/>
          </p:cNvSpPr>
          <p:nvPr/>
        </p:nvSpPr>
        <p:spPr bwMode="auto">
          <a:xfrm>
            <a:off x="27432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892933" name="Text Box 5"/>
          <p:cNvSpPr txBox="1">
            <a:spLocks noChangeArrowheads="1"/>
          </p:cNvSpPr>
          <p:nvPr/>
        </p:nvSpPr>
        <p:spPr bwMode="auto">
          <a:xfrm>
            <a:off x="51816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4978"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 Had A Plan!</a:t>
            </a:r>
            <a:endParaRPr lang="en-US" altLang="en-US"/>
          </a:p>
        </p:txBody>
      </p:sp>
      <p:sp>
        <p:nvSpPr>
          <p:cNvPr id="894979" name="Rectangle 3"/>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Jesus would take away man’s sin.</a:t>
            </a:r>
          </a:p>
        </p:txBody>
      </p:sp>
      <p:sp>
        <p:nvSpPr>
          <p:cNvPr id="894980" name="Text Box 4"/>
          <p:cNvSpPr txBox="1">
            <a:spLocks noChangeArrowheads="1"/>
          </p:cNvSpPr>
          <p:nvPr/>
        </p:nvSpPr>
        <p:spPr bwMode="auto">
          <a:xfrm>
            <a:off x="27432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894981" name="Text Box 5"/>
          <p:cNvSpPr txBox="1">
            <a:spLocks noChangeArrowheads="1"/>
          </p:cNvSpPr>
          <p:nvPr/>
        </p:nvSpPr>
        <p:spPr bwMode="auto">
          <a:xfrm>
            <a:off x="51816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894982" name="Text Box 6"/>
          <p:cNvSpPr txBox="1">
            <a:spLocks noChangeArrowheads="1"/>
          </p:cNvSpPr>
          <p:nvPr/>
        </p:nvSpPr>
        <p:spPr bwMode="auto">
          <a:xfrm>
            <a:off x="3505200" y="3352800"/>
            <a:ext cx="1404938"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lgn="ctr"/>
            <a:r>
              <a:rPr lang="en-US" altLang="en-US" i="1">
                <a:solidFill>
                  <a:srgbClr val="FFFF00"/>
                </a:solidFill>
                <a:effectLst>
                  <a:outerShdw blurRad="38100" dist="38100" dir="2700000" algn="tl">
                    <a:srgbClr val="000000"/>
                  </a:outerShdw>
                </a:effectLst>
              </a:rPr>
              <a:t>Together</a:t>
            </a:r>
          </a:p>
          <a:p>
            <a:pPr algn="ctr"/>
            <a:r>
              <a:rPr lang="en-US" altLang="en-US" i="1">
                <a:solidFill>
                  <a:srgbClr val="FFFF00"/>
                </a:solidFill>
                <a:effectLst>
                  <a:outerShdw blurRad="38100" dist="38100" dir="2700000" algn="tl">
                    <a:srgbClr val="000000"/>
                  </a:outerShdw>
                </a:effectLst>
              </a:rPr>
              <a:t>with</a:t>
            </a:r>
          </a:p>
        </p:txBody>
      </p:sp>
    </p:spTree>
  </p:cSld>
  <p:clrMapOvr>
    <a:masterClrMapping/>
  </p:clrMapOvr>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7026"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 Had A Plan!</a:t>
            </a:r>
            <a:endParaRPr lang="en-US" altLang="en-US"/>
          </a:p>
        </p:txBody>
      </p:sp>
      <p:sp>
        <p:nvSpPr>
          <p:cNvPr id="897027" name="Rectangle 3"/>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Jesus would take away man’s sin.</a:t>
            </a:r>
          </a:p>
        </p:txBody>
      </p:sp>
      <p:sp>
        <p:nvSpPr>
          <p:cNvPr id="897028" name="Text Box 4"/>
          <p:cNvSpPr txBox="1">
            <a:spLocks noChangeArrowheads="1"/>
          </p:cNvSpPr>
          <p:nvPr/>
        </p:nvSpPr>
        <p:spPr bwMode="auto">
          <a:xfrm>
            <a:off x="27432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897029" name="Text Box 5"/>
          <p:cNvSpPr txBox="1">
            <a:spLocks noChangeArrowheads="1"/>
          </p:cNvSpPr>
          <p:nvPr/>
        </p:nvSpPr>
        <p:spPr bwMode="auto">
          <a:xfrm>
            <a:off x="5181600" y="28194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897030" name="Text Box 6"/>
          <p:cNvSpPr txBox="1">
            <a:spLocks noChangeArrowheads="1"/>
          </p:cNvSpPr>
          <p:nvPr/>
        </p:nvSpPr>
        <p:spPr bwMode="auto">
          <a:xfrm>
            <a:off x="1676400" y="5638800"/>
            <a:ext cx="5349875"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i="1">
                <a:solidFill>
                  <a:srgbClr val="FFFF00"/>
                </a:solidFill>
                <a:effectLst>
                  <a:outerShdw blurRad="38100" dist="38100" dir="2700000" algn="tl">
                    <a:srgbClr val="000000"/>
                  </a:outerShdw>
                </a:effectLst>
              </a:rPr>
              <a:t>This is spiritual life!</a:t>
            </a:r>
            <a:endParaRPr lang="en-US" altLang="en-US" sz="3200">
              <a:solidFill>
                <a:srgbClr val="FFFF00"/>
              </a:solidFill>
              <a:effectLst>
                <a:outerShdw blurRad="38100" dist="38100" dir="2700000" algn="tl">
                  <a:srgbClr val="000000"/>
                </a:outerShdw>
              </a:effectLst>
            </a:endParaRPr>
          </a:p>
          <a:p>
            <a:pPr algn="ctr"/>
            <a:r>
              <a:rPr lang="en-US" altLang="en-US">
                <a:effectLst>
                  <a:outerShdw blurRad="38100" dist="38100" dir="2700000" algn="tl">
                    <a:srgbClr val="000000"/>
                  </a:outerShdw>
                </a:effectLst>
              </a:rPr>
              <a:t>(Ephesians 2:1)</a:t>
            </a:r>
          </a:p>
        </p:txBody>
      </p:sp>
      <p:sp>
        <p:nvSpPr>
          <p:cNvPr id="897031" name="Text Box 7"/>
          <p:cNvSpPr txBox="1">
            <a:spLocks noChangeArrowheads="1"/>
          </p:cNvSpPr>
          <p:nvPr/>
        </p:nvSpPr>
        <p:spPr bwMode="auto">
          <a:xfrm>
            <a:off x="3505200" y="3352800"/>
            <a:ext cx="1404938" cy="822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algn="ctr"/>
            <a:r>
              <a:rPr lang="en-US" altLang="en-US" i="1">
                <a:solidFill>
                  <a:srgbClr val="FFFF00"/>
                </a:solidFill>
                <a:effectLst>
                  <a:outerShdw blurRad="38100" dist="38100" dir="2700000" algn="tl">
                    <a:srgbClr val="000000"/>
                  </a:outerShdw>
                </a:effectLst>
              </a:rPr>
              <a:t>Together</a:t>
            </a:r>
          </a:p>
          <a:p>
            <a:pPr algn="ctr"/>
            <a:r>
              <a:rPr lang="en-US" altLang="en-US" i="1">
                <a:solidFill>
                  <a:srgbClr val="FFFF00"/>
                </a:solidFill>
                <a:effectLst>
                  <a:outerShdw blurRad="38100" dist="38100" dir="2700000" algn="tl">
                    <a:srgbClr val="000000"/>
                  </a:outerShdw>
                </a:effectLst>
              </a:rPr>
              <a:t>with</a:t>
            </a:r>
          </a:p>
        </p:txBody>
      </p:sp>
    </p:spTree>
  </p:cSld>
  <p:clrMapOvr>
    <a:masterClrMapping/>
  </p:clrMapOvr>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56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Tree>
  </p:cSld>
  <p:clrMapOvr>
    <a:masterClrMapping/>
  </p:clrMapOvr>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990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899075"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	</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8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11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901123"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a:t>
            </a:r>
            <a:r>
              <a:rPr lang="en-US" altLang="en-US">
                <a:latin typeface="Arial" charset="0"/>
              </a:rPr>
              <a:t>	</a:t>
            </a:r>
            <a:endParaRPr lang="en-US" altLang="en-US" i="1">
              <a:solidFill>
                <a:schemeClr val="accent2"/>
              </a:solidFill>
              <a:latin typeface="Arial" charset="0"/>
            </a:endParaRPr>
          </a:p>
        </p:txBody>
      </p:sp>
      <p:sp>
        <p:nvSpPr>
          <p:cNvPr id="901124" name="Rectangle 4"/>
          <p:cNvSpPr>
            <a:spLocks noChangeArrowheads="1"/>
          </p:cNvSpPr>
          <p:nvPr/>
        </p:nvSpPr>
        <p:spPr bwMode="auto">
          <a:xfrm>
            <a:off x="1752600" y="2362200"/>
            <a:ext cx="5715000" cy="38100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all this was done that it might be fulfilled which was spoken by the Lord through the prophet, saying: ‘Behold, a virgin shall be with child, and bear a Son, and they shall call His name Immanuel,’ which is translated, ‘God with us’” (Matthew 1:22-23).</a:t>
            </a:r>
          </a:p>
        </p:txBody>
      </p:sp>
    </p:spTree>
  </p:cSld>
  <p:clrMapOvr>
    <a:masterClrMapping/>
  </p:clrMapOvr>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31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903171"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	</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77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287747"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a:t>
            </a:r>
            <a:r>
              <a:rPr lang="en-US" altLang="en-US">
                <a:latin typeface="Arial" charset="0"/>
              </a:rPr>
              <a:t>	</a:t>
            </a:r>
            <a:endParaRPr lang="en-US" altLang="en-US" i="1">
              <a:solidFill>
                <a:schemeClr val="accent2"/>
              </a:solidFill>
              <a:latin typeface="Arial" charset="0"/>
            </a:endParaRPr>
          </a:p>
        </p:txBody>
      </p:sp>
      <p:sp>
        <p:nvSpPr>
          <p:cNvPr id="287748" name="Rectangle 4"/>
          <p:cNvSpPr>
            <a:spLocks noChangeArrowheads="1"/>
          </p:cNvSpPr>
          <p:nvPr/>
        </p:nvSpPr>
        <p:spPr bwMode="auto">
          <a:xfrm>
            <a:off x="1752600" y="2362200"/>
            <a:ext cx="5715000" cy="38100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“But you, Bethlehem Ephrathah, though you are little among the thousands of Judah, yet out of you shall come forth to Me the One to be ruler in Israel, whose goings forth have been from of old, from everlasting”  (Micah 5:2).</a:t>
            </a:r>
          </a:p>
        </p:txBody>
      </p:sp>
    </p:spTree>
  </p:cSld>
  <p:clrMapOvr>
    <a:masterClrMapping/>
  </p:clrMapOvr>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52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905219"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	</a:t>
            </a:r>
            <a:endParaRPr lang="en-US" altLang="en-US" i="1">
              <a:solidFill>
                <a:schemeClr val="accent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5026"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385027" name="Text Box 3"/>
          <p:cNvSpPr txBox="1">
            <a:spLocks noChangeArrowheads="1"/>
          </p:cNvSpPr>
          <p:nvPr/>
        </p:nvSpPr>
        <p:spPr bwMode="auto">
          <a:xfrm>
            <a:off x="685800" y="2057400"/>
            <a:ext cx="7924800"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endParaRPr lang="en-US" altLang="en-US">
              <a:effectLst>
                <a:outerShdw blurRad="38100" dist="38100" dir="2700000" algn="tl">
                  <a:srgbClr val="000000"/>
                </a:outerShdw>
              </a:effectLst>
            </a:endParaRPr>
          </a:p>
        </p:txBody>
      </p:sp>
      <p:sp>
        <p:nvSpPr>
          <p:cNvPr id="385028"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97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Birth Of Jesus Christ</a:t>
            </a:r>
            <a:endParaRPr lang="en-US" altLang="en-US" sz="4800"/>
          </a:p>
        </p:txBody>
      </p:sp>
      <p:sp>
        <p:nvSpPr>
          <p:cNvPr id="289795" name="Rectangle 3"/>
          <p:cNvSpPr>
            <a:spLocks noGrp="1" noChangeArrowheads="1"/>
          </p:cNvSpPr>
          <p:nvPr>
            <p:ph type="body" idx="1"/>
          </p:nvPr>
        </p:nvSpPr>
        <p:spPr>
          <a:xfrm>
            <a:off x="685800" y="1524000"/>
            <a:ext cx="8077200" cy="1143000"/>
          </a:xfrm>
        </p:spPr>
        <p:txBody>
          <a:bodyPr/>
          <a:lstStyle/>
          <a:p>
            <a:r>
              <a:rPr lang="en-US" altLang="en-US">
                <a:effectLst>
                  <a:outerShdw blurRad="38100" dist="38100" dir="2700000" algn="tl">
                    <a:srgbClr val="000000"/>
                  </a:outerShdw>
                </a:effectLst>
                <a:latin typeface="Arial" charset="0"/>
              </a:rPr>
              <a:t>His birth fulfilled prophecy.</a:t>
            </a:r>
            <a:r>
              <a:rPr lang="en-US" altLang="en-US">
                <a:latin typeface="Arial" charset="0"/>
              </a:rPr>
              <a:t>	</a:t>
            </a:r>
            <a:endParaRPr lang="en-US" altLang="en-US" i="1">
              <a:solidFill>
                <a:schemeClr val="accent2"/>
              </a:solidFill>
              <a:latin typeface="Arial" charset="0"/>
            </a:endParaRPr>
          </a:p>
        </p:txBody>
      </p:sp>
      <p:sp>
        <p:nvSpPr>
          <p:cNvPr id="289796" name="Rectangle 4"/>
          <p:cNvSpPr>
            <a:spLocks noChangeArrowheads="1"/>
          </p:cNvSpPr>
          <p:nvPr/>
        </p:nvSpPr>
        <p:spPr bwMode="auto">
          <a:xfrm>
            <a:off x="1752600" y="2590800"/>
            <a:ext cx="5715000" cy="31242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“…Jesus was born in Bethlehem of Judea in the days of Herod the king…”  (Matthew 2:1).</a:t>
            </a:r>
          </a:p>
        </p:txBody>
      </p:sp>
    </p:spTree>
  </p:cSld>
  <p:clrMapOvr>
    <a:masterClrMapping/>
  </p:clrMapOvr>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18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Tree>
  </p:cSld>
  <p:clrMapOvr>
    <a:masterClrMapping/>
  </p:clrMapOvr>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72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07267"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p:txBody>
      </p:sp>
    </p:spTree>
  </p:cSld>
  <p:clrMapOvr>
    <a:masterClrMapping/>
  </p:clrMapOvr>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093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09315"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a:p>
            <a:pPr lvl="1">
              <a:lnSpc>
                <a:spcPct val="90000"/>
              </a:lnSpc>
            </a:pPr>
            <a:r>
              <a:rPr lang="en-US" altLang="en-US">
                <a:solidFill>
                  <a:schemeClr val="tx2"/>
                </a:solidFill>
                <a:effectLst>
                  <a:outerShdw blurRad="38100" dist="38100" dir="2700000" algn="tl">
                    <a:srgbClr val="000000"/>
                  </a:outerShdw>
                </a:effectLst>
                <a:latin typeface="Arial" charset="0"/>
              </a:rPr>
              <a:t>“Jehovah” was the name for God in the Old Testament.</a:t>
            </a:r>
          </a:p>
          <a:p>
            <a:pPr lvl="1">
              <a:buFontTx/>
              <a:buNone/>
            </a:pPr>
            <a:r>
              <a:rPr lang="en-US" altLang="en-US">
                <a:latin typeface="Arial" charset="0"/>
              </a:rPr>
              <a:t>	</a:t>
            </a:r>
            <a:endParaRPr lang="en-US" altLang="en-US" i="1">
              <a:latin typeface="Arial" charset="0"/>
            </a:endParaRPr>
          </a:p>
        </p:txBody>
      </p:sp>
    </p:spTree>
  </p:cSld>
  <p:clrMapOvr>
    <a:masterClrMapping/>
  </p:clrMapOvr>
  <p:timing>
    <p:tnLst>
      <p:par>
        <p:cTn id="1" dur="indefinite" restart="never" nodeType="tmRoot"/>
      </p:par>
    </p:tnLst>
  </p:timing>
</p:sld>
</file>

<file path=ppt/slides/slide9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13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11363"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a:p>
            <a:pPr lvl="1">
              <a:lnSpc>
                <a:spcPct val="90000"/>
              </a:lnSpc>
            </a:pPr>
            <a:r>
              <a:rPr lang="en-US" altLang="en-US">
                <a:solidFill>
                  <a:schemeClr val="tx2"/>
                </a:solidFill>
                <a:effectLst>
                  <a:outerShdw blurRad="38100" dist="38100" dir="2700000" algn="tl">
                    <a:srgbClr val="000000"/>
                  </a:outerShdw>
                </a:effectLst>
                <a:latin typeface="Arial" charset="0"/>
              </a:rPr>
              <a:t>“Jehovah” was the name for God in the Old Testament.</a:t>
            </a:r>
          </a:p>
          <a:p>
            <a:pPr lvl="1">
              <a:lnSpc>
                <a:spcPct val="90000"/>
              </a:lnSpc>
            </a:pPr>
            <a:r>
              <a:rPr lang="en-US" altLang="en-US">
                <a:solidFill>
                  <a:schemeClr val="tx2"/>
                </a:solidFill>
                <a:effectLst>
                  <a:outerShdw blurRad="38100" dist="38100" dir="2700000" algn="tl">
                    <a:srgbClr val="000000"/>
                  </a:outerShdw>
                </a:effectLst>
                <a:latin typeface="Arial" charset="0"/>
              </a:rPr>
              <a:t>This name means he is the Savior of man.</a:t>
            </a:r>
          </a:p>
          <a:p>
            <a:pPr>
              <a:buFontTx/>
              <a:buNone/>
            </a:pPr>
            <a:endParaRPr lang="en-US" altLang="en-US" i="1">
              <a:latin typeface="Arial" charset="0"/>
            </a:endParaRPr>
          </a:p>
        </p:txBody>
      </p:sp>
    </p:spTree>
  </p:cSld>
  <p:clrMapOvr>
    <a:masterClrMapping/>
  </p:clrMapOvr>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34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13411"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a:p>
            <a:pPr lvl="1">
              <a:lnSpc>
                <a:spcPct val="90000"/>
              </a:lnSpc>
            </a:pPr>
            <a:r>
              <a:rPr lang="en-US" altLang="en-US">
                <a:solidFill>
                  <a:schemeClr val="tx2"/>
                </a:solidFill>
                <a:effectLst>
                  <a:outerShdw blurRad="38100" dist="38100" dir="2700000" algn="tl">
                    <a:srgbClr val="000000"/>
                  </a:outerShdw>
                </a:effectLst>
                <a:latin typeface="Arial" charset="0"/>
              </a:rPr>
              <a:t>“Jehovah” was the name for God in the Old Testament.</a:t>
            </a:r>
          </a:p>
          <a:p>
            <a:pPr lvl="1">
              <a:lnSpc>
                <a:spcPct val="90000"/>
              </a:lnSpc>
            </a:pPr>
            <a:r>
              <a:rPr lang="en-US" altLang="en-US">
                <a:solidFill>
                  <a:schemeClr val="tx2"/>
                </a:solidFill>
                <a:effectLst>
                  <a:outerShdw blurRad="38100" dist="38100" dir="2700000" algn="tl">
                    <a:srgbClr val="000000"/>
                  </a:outerShdw>
                </a:effectLst>
                <a:latin typeface="Arial" charset="0"/>
              </a:rPr>
              <a:t>This name means he is the Savior of man.</a:t>
            </a:r>
          </a:p>
          <a:p>
            <a:pPr>
              <a:lnSpc>
                <a:spcPct val="90000"/>
              </a:lnSpc>
            </a:pPr>
            <a:r>
              <a:rPr lang="en-US" altLang="en-US" b="1" i="1">
                <a:effectLst>
                  <a:outerShdw blurRad="38100" dist="38100" dir="2700000" algn="tl">
                    <a:srgbClr val="000000"/>
                  </a:outerShdw>
                </a:effectLst>
                <a:latin typeface="Arial" charset="0"/>
              </a:rPr>
              <a:t>Christ</a:t>
            </a:r>
            <a:r>
              <a:rPr lang="en-US" altLang="en-US">
                <a:effectLst>
                  <a:outerShdw blurRad="38100" dist="38100" dir="2700000" algn="tl">
                    <a:srgbClr val="000000"/>
                  </a:outerShdw>
                </a:effectLst>
                <a:latin typeface="Arial" charset="0"/>
              </a:rPr>
              <a:t>– Greek term meaning, “Anointed One.”</a:t>
            </a:r>
            <a:endParaRPr lang="en-US" altLang="en-US" i="1">
              <a:latin typeface="Arial" charset="0"/>
            </a:endParaRPr>
          </a:p>
        </p:txBody>
      </p:sp>
    </p:spTree>
  </p:cSld>
  <p:clrMapOvr>
    <a:masterClrMapping/>
  </p:clrMapOvr>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54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15459"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a:p>
            <a:pPr lvl="1">
              <a:lnSpc>
                <a:spcPct val="90000"/>
              </a:lnSpc>
            </a:pPr>
            <a:r>
              <a:rPr lang="en-US" altLang="en-US">
                <a:solidFill>
                  <a:schemeClr val="tx2"/>
                </a:solidFill>
                <a:effectLst>
                  <a:outerShdw blurRad="38100" dist="38100" dir="2700000" algn="tl">
                    <a:srgbClr val="000000"/>
                  </a:outerShdw>
                </a:effectLst>
                <a:latin typeface="Arial" charset="0"/>
              </a:rPr>
              <a:t>“Jehovah” was the name for God in the Old Testament.</a:t>
            </a:r>
          </a:p>
          <a:p>
            <a:pPr lvl="1">
              <a:lnSpc>
                <a:spcPct val="90000"/>
              </a:lnSpc>
            </a:pPr>
            <a:r>
              <a:rPr lang="en-US" altLang="en-US">
                <a:solidFill>
                  <a:schemeClr val="tx2"/>
                </a:solidFill>
                <a:effectLst>
                  <a:outerShdw blurRad="38100" dist="38100" dir="2700000" algn="tl">
                    <a:srgbClr val="000000"/>
                  </a:outerShdw>
                </a:effectLst>
                <a:latin typeface="Arial" charset="0"/>
              </a:rPr>
              <a:t>This name means he is the Savior of man.</a:t>
            </a:r>
          </a:p>
          <a:p>
            <a:pPr>
              <a:lnSpc>
                <a:spcPct val="90000"/>
              </a:lnSpc>
            </a:pPr>
            <a:r>
              <a:rPr lang="en-US" altLang="en-US" b="1" i="1">
                <a:effectLst>
                  <a:outerShdw blurRad="38100" dist="38100" dir="2700000" algn="tl">
                    <a:srgbClr val="000000"/>
                  </a:outerShdw>
                </a:effectLst>
                <a:latin typeface="Arial" charset="0"/>
              </a:rPr>
              <a:t>Christ</a:t>
            </a:r>
            <a:r>
              <a:rPr lang="en-US" altLang="en-US">
                <a:effectLst>
                  <a:outerShdw blurRad="38100" dist="38100" dir="2700000" algn="tl">
                    <a:srgbClr val="000000"/>
                  </a:outerShdw>
                </a:effectLst>
                <a:latin typeface="Arial" charset="0"/>
              </a:rPr>
              <a:t>– Greek term meaning, “Anointed One.”</a:t>
            </a:r>
          </a:p>
          <a:p>
            <a:pPr>
              <a:lnSpc>
                <a:spcPct val="90000"/>
              </a:lnSpc>
            </a:pPr>
            <a:r>
              <a:rPr lang="en-US" altLang="en-US" b="1" i="1">
                <a:effectLst>
                  <a:outerShdw blurRad="38100" dist="38100" dir="2700000" algn="tl">
                    <a:srgbClr val="000000"/>
                  </a:outerShdw>
                </a:effectLst>
                <a:latin typeface="Arial" charset="0"/>
              </a:rPr>
              <a:t>Messiah</a:t>
            </a:r>
            <a:r>
              <a:rPr lang="en-US" altLang="en-US">
                <a:effectLst>
                  <a:outerShdw blurRad="38100" dist="38100" dir="2700000" algn="tl">
                    <a:srgbClr val="000000"/>
                  </a:outerShdw>
                </a:effectLst>
                <a:latin typeface="Arial" charset="0"/>
              </a:rPr>
              <a:t>– Hebrew form of the word “Christ.”</a:t>
            </a:r>
            <a:r>
              <a:rPr lang="en-US" altLang="en-US">
                <a:latin typeface="Arial" charset="0"/>
              </a:rPr>
              <a:t>	</a:t>
            </a:r>
            <a:endParaRPr lang="en-US" altLang="en-US" i="1">
              <a:latin typeface="Arial" charset="0"/>
            </a:endParaRPr>
          </a:p>
        </p:txBody>
      </p:sp>
    </p:spTree>
  </p:cSld>
  <p:clrMapOvr>
    <a:masterClrMapping/>
  </p:clrMapOvr>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175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Meaning Of His Name</a:t>
            </a:r>
            <a:endParaRPr lang="en-US" altLang="en-US" sz="4800"/>
          </a:p>
        </p:txBody>
      </p:sp>
      <p:sp>
        <p:nvSpPr>
          <p:cNvPr id="917507" name="Rectangle 3"/>
          <p:cNvSpPr>
            <a:spLocks noGrp="1" noChangeArrowheads="1"/>
          </p:cNvSpPr>
          <p:nvPr>
            <p:ph type="body" idx="1"/>
          </p:nvPr>
        </p:nvSpPr>
        <p:spPr>
          <a:xfrm>
            <a:off x="685800" y="1524000"/>
            <a:ext cx="8077200" cy="4800600"/>
          </a:xfrm>
        </p:spPr>
        <p:txBody>
          <a:bodyPr/>
          <a:lstStyle/>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“Jehovah is salvation.”</a:t>
            </a:r>
          </a:p>
          <a:p>
            <a:pPr lvl="1">
              <a:lnSpc>
                <a:spcPct val="90000"/>
              </a:lnSpc>
            </a:pPr>
            <a:r>
              <a:rPr lang="en-US" altLang="en-US">
                <a:solidFill>
                  <a:schemeClr val="tx2"/>
                </a:solidFill>
                <a:effectLst>
                  <a:outerShdw blurRad="38100" dist="38100" dir="2700000" algn="tl">
                    <a:srgbClr val="000000"/>
                  </a:outerShdw>
                </a:effectLst>
                <a:latin typeface="Arial" charset="0"/>
              </a:rPr>
              <a:t>“Jehovah” was the name for God in the Old Testament.</a:t>
            </a:r>
          </a:p>
          <a:p>
            <a:pPr lvl="1">
              <a:lnSpc>
                <a:spcPct val="90000"/>
              </a:lnSpc>
            </a:pPr>
            <a:r>
              <a:rPr lang="en-US" altLang="en-US">
                <a:solidFill>
                  <a:schemeClr val="tx2"/>
                </a:solidFill>
                <a:effectLst>
                  <a:outerShdw blurRad="38100" dist="38100" dir="2700000" algn="tl">
                    <a:srgbClr val="000000"/>
                  </a:outerShdw>
                </a:effectLst>
                <a:latin typeface="Arial" charset="0"/>
              </a:rPr>
              <a:t>This name means he is the Savior of man.</a:t>
            </a:r>
          </a:p>
          <a:p>
            <a:pPr>
              <a:lnSpc>
                <a:spcPct val="90000"/>
              </a:lnSpc>
            </a:pPr>
            <a:r>
              <a:rPr lang="en-US" altLang="en-US" b="1" i="1">
                <a:effectLst>
                  <a:outerShdw blurRad="38100" dist="38100" dir="2700000" algn="tl">
                    <a:srgbClr val="000000"/>
                  </a:outerShdw>
                </a:effectLst>
                <a:latin typeface="Arial" charset="0"/>
              </a:rPr>
              <a:t>Christ</a:t>
            </a:r>
            <a:r>
              <a:rPr lang="en-US" altLang="en-US">
                <a:effectLst>
                  <a:outerShdw blurRad="38100" dist="38100" dir="2700000" algn="tl">
                    <a:srgbClr val="000000"/>
                  </a:outerShdw>
                </a:effectLst>
                <a:latin typeface="Arial" charset="0"/>
              </a:rPr>
              <a:t>– Greek term meaning, “Anointed One.”</a:t>
            </a:r>
          </a:p>
          <a:p>
            <a:pPr>
              <a:lnSpc>
                <a:spcPct val="90000"/>
              </a:lnSpc>
            </a:pPr>
            <a:r>
              <a:rPr lang="en-US" altLang="en-US" b="1" i="1">
                <a:effectLst>
                  <a:outerShdw blurRad="38100" dist="38100" dir="2700000" algn="tl">
                    <a:srgbClr val="000000"/>
                  </a:outerShdw>
                </a:effectLst>
                <a:latin typeface="Arial" charset="0"/>
              </a:rPr>
              <a:t>Messiah</a:t>
            </a:r>
            <a:r>
              <a:rPr lang="en-US" altLang="en-US">
                <a:effectLst>
                  <a:outerShdw blurRad="38100" dist="38100" dir="2700000" algn="tl">
                    <a:srgbClr val="000000"/>
                  </a:outerShdw>
                </a:effectLst>
                <a:latin typeface="Arial" charset="0"/>
              </a:rPr>
              <a:t>– Hebrew form of the word “Christ.”</a:t>
            </a:r>
          </a:p>
          <a:p>
            <a:pPr>
              <a:lnSpc>
                <a:spcPct val="90000"/>
              </a:lnSpc>
            </a:pPr>
            <a:r>
              <a:rPr lang="en-US" altLang="en-US" b="1" i="1">
                <a:effectLst>
                  <a:outerShdw blurRad="38100" dist="38100" dir="2700000" algn="tl">
                    <a:srgbClr val="000000"/>
                  </a:outerShdw>
                </a:effectLst>
                <a:latin typeface="Arial" charset="0"/>
              </a:rPr>
              <a:t>Jesus</a:t>
            </a:r>
            <a:r>
              <a:rPr lang="en-US" altLang="en-US">
                <a:effectLst>
                  <a:outerShdw blurRad="38100" dist="38100" dir="2700000" algn="tl">
                    <a:srgbClr val="000000"/>
                  </a:outerShdw>
                </a:effectLst>
                <a:latin typeface="Arial" charset="0"/>
              </a:rPr>
              <a:t> </a:t>
            </a:r>
            <a:r>
              <a:rPr lang="en-US" altLang="en-US" b="1" i="1">
                <a:effectLst>
                  <a:outerShdw blurRad="38100" dist="38100" dir="2700000" algn="tl">
                    <a:srgbClr val="000000"/>
                  </a:outerShdw>
                </a:effectLst>
                <a:latin typeface="Arial" charset="0"/>
              </a:rPr>
              <a:t>Christ</a:t>
            </a:r>
            <a:r>
              <a:rPr lang="en-US" altLang="en-US">
                <a:effectLst>
                  <a:outerShdw blurRad="38100" dist="38100" dir="2700000" algn="tl">
                    <a:srgbClr val="000000"/>
                  </a:outerShdw>
                </a:effectLst>
                <a:latin typeface="Arial" charset="0"/>
              </a:rPr>
              <a:t>—God’s appointed Savior of mankind!</a:t>
            </a:r>
            <a:r>
              <a:rPr lang="en-US" altLang="en-US">
                <a:latin typeface="Arial" charset="0"/>
              </a:rPr>
              <a:t>	</a:t>
            </a:r>
            <a:endParaRPr lang="en-US" altLang="en-US" i="1">
              <a:latin typeface="Arial" charset="0"/>
            </a:endParaRPr>
          </a:p>
        </p:txBody>
      </p:sp>
    </p:spTree>
  </p:cSld>
  <p:clrMapOvr>
    <a:masterClrMapping/>
  </p:clrMapOvr>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38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Tree>
  </p:cSld>
  <p:clrMapOvr>
    <a:masterClrMapping/>
  </p:clrMapOvr>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16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Events Surrounding His Birth</a:t>
            </a:r>
            <a:endParaRPr lang="en-US" altLang="en-US" sz="4800"/>
          </a:p>
        </p:txBody>
      </p:sp>
      <p:sp>
        <p:nvSpPr>
          <p:cNvPr id="921603" name="Rectangle 3"/>
          <p:cNvSpPr>
            <a:spLocks noGrp="1" noChangeArrowheads="1"/>
          </p:cNvSpPr>
          <p:nvPr>
            <p:ph type="body" idx="1"/>
          </p:nvPr>
        </p:nvSpPr>
        <p:spPr>
          <a:xfrm>
            <a:off x="685800" y="1371600"/>
            <a:ext cx="8077200" cy="1143000"/>
          </a:xfrm>
        </p:spPr>
        <p:txBody>
          <a:bodyPr/>
          <a:lstStyle/>
          <a:p>
            <a:r>
              <a:rPr lang="en-US" altLang="en-US">
                <a:effectLst>
                  <a:outerShdw blurRad="38100" dist="38100" dir="2700000" algn="tl">
                    <a:srgbClr val="000000"/>
                  </a:outerShdw>
                </a:effectLst>
                <a:latin typeface="Arial" charset="0"/>
              </a:rPr>
              <a:t>Wise men come to worship him.</a:t>
            </a:r>
            <a:r>
              <a:rPr lang="en-US" altLang="en-US">
                <a:latin typeface="Arial" charset="0"/>
              </a:rPr>
              <a:t>	</a:t>
            </a:r>
            <a:endParaRPr lang="en-US" altLang="en-US" i="1">
              <a:solidFill>
                <a:schemeClr val="accent2"/>
              </a:solidFill>
              <a:latin typeface="Arial"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Designs\RIBBONS.POT</Template>
  <TotalTime>1703</TotalTime>
  <Words>7595</Words>
  <Application>Microsoft Office PowerPoint</Application>
  <PresentationFormat>On-screen Show (4:3)</PresentationFormat>
  <Paragraphs>1362</Paragraphs>
  <Slides>221</Slides>
  <Notes>216</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221</vt:i4>
      </vt:variant>
    </vt:vector>
  </HeadingPairs>
  <TitlesOfParts>
    <vt:vector size="224" baseType="lpstr">
      <vt:lpstr>Times New Roman</vt:lpstr>
      <vt:lpstr>Arial</vt:lpstr>
      <vt:lpstr>Default Design</vt:lpstr>
      <vt:lpstr>Overview of the Bible</vt:lpstr>
      <vt:lpstr>Overview of the Bible</vt:lpstr>
      <vt:lpstr>Overview of the Bible</vt:lpstr>
      <vt:lpstr>Overview of the Bible</vt:lpstr>
      <vt:lpstr>Overview of the Bible</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God’s Plan</vt:lpstr>
      <vt:lpstr>The Bible Tells Us About God’s Plan</vt:lpstr>
      <vt:lpstr>The Bible Tells Us About God’s Plan</vt:lpstr>
      <vt:lpstr>The Bible Tells Us About God’s Plan</vt:lpstr>
      <vt:lpstr>The Bible Tells Us About God’s Plan</vt:lpstr>
      <vt:lpstr>The Bible Tells Us About God’s Plan</vt:lpstr>
      <vt:lpstr>The Bible Tells Us About God’s Plan</vt:lpstr>
      <vt:lpstr>God’s Plan &amp; Abraham</vt:lpstr>
      <vt:lpstr>God’s Plan &amp; Abraham</vt:lpstr>
      <vt:lpstr>God’s Plan &amp; Abraham</vt:lpstr>
      <vt:lpstr>The Three Promises</vt:lpstr>
      <vt:lpstr>The Three Promises</vt:lpstr>
      <vt:lpstr>The Three Promises</vt:lpstr>
      <vt:lpstr>The Three Promises</vt:lpstr>
      <vt:lpstr>The Three Promises</vt:lpstr>
      <vt:lpstr>The Three Promises</vt:lpstr>
      <vt:lpstr>Promise #3– A Blessing For All</vt:lpstr>
      <vt:lpstr>Promise #3– A Blessing For All</vt:lpstr>
      <vt:lpstr>Promise #3– A Blessing For All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God Had A Plan!</vt:lpstr>
      <vt:lpstr>God Had A Plan!</vt:lpstr>
      <vt:lpstr>God Had A Plan!</vt:lpstr>
      <vt:lpstr>God Had A Plan!</vt:lpstr>
      <vt:lpstr>God Had A Plan!</vt:lpstr>
      <vt:lpstr>The Birth Of Jesus Christ</vt:lpstr>
      <vt:lpstr>The Birth Of Jesus Christ</vt:lpstr>
      <vt:lpstr>The Birth Of Jesus Christ</vt:lpstr>
      <vt:lpstr>The Birth Of Jesus Christ</vt:lpstr>
      <vt:lpstr>The Birth Of Jesus Christ</vt:lpstr>
      <vt:lpstr>The Birth Of Jesus Christ</vt:lpstr>
      <vt:lpstr>The Birth Of Jesus Christ</vt:lpstr>
      <vt:lpstr>The Meaning Of His Name</vt:lpstr>
      <vt:lpstr>The Meaning Of His Name</vt:lpstr>
      <vt:lpstr>The Meaning Of His Name</vt:lpstr>
      <vt:lpstr>The Meaning Of His Name</vt:lpstr>
      <vt:lpstr>The Meaning Of His Name</vt:lpstr>
      <vt:lpstr>The Meaning Of His Name</vt:lpstr>
      <vt:lpstr>The Meaning Of His Name</vt:lpstr>
      <vt:lpstr>Events Surrounding His Birth</vt:lpstr>
      <vt:lpstr>Events Surrounding His Birth</vt:lpstr>
      <vt:lpstr>Events Surrounding His Birth</vt:lpstr>
      <vt:lpstr>Events Surrounding His Birth</vt:lpstr>
      <vt:lpstr>Events Surrounding His Birth</vt:lpstr>
      <vt:lpstr>Events Surrounding His Birth</vt:lpstr>
      <vt:lpstr>Events Surrounding His Birth</vt:lpstr>
      <vt:lpstr>Events Surrounding His Birth</vt:lpstr>
      <vt:lpstr>Events Surrounding His Birth</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John The Baptizer</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Apostles Of Jesus</vt:lpstr>
      <vt:lpstr>The Apostles Of Jesus</vt:lpstr>
      <vt:lpstr>The Apostles Of Jesus</vt:lpstr>
      <vt:lpstr>The Apostles Of Jesus</vt:lpstr>
      <vt:lpstr>The Apostles Of Jesus</vt:lpstr>
      <vt:lpstr>The Apostles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The Teaching Of Jesus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lpstr>Conflict With Jewish Leaders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David Dann</dc:creator>
  <cp:lastModifiedBy>Kevin Carlile</cp:lastModifiedBy>
  <cp:revision>115</cp:revision>
  <dcterms:created xsi:type="dcterms:W3CDTF">2004-03-11T22:01:36Z</dcterms:created>
  <dcterms:modified xsi:type="dcterms:W3CDTF">2016-09-12T16:35:49Z</dcterms:modified>
</cp:coreProperties>
</file>

<file path=docProps/thumbnail.jpeg>
</file>