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2"/>
  </p:notesMasterIdLst>
  <p:sldIdLst>
    <p:sldId id="256" r:id="rId2"/>
    <p:sldId id="257" r:id="rId3"/>
    <p:sldId id="393" r:id="rId4"/>
    <p:sldId id="292" r:id="rId5"/>
    <p:sldId id="293" r:id="rId6"/>
    <p:sldId id="294" r:id="rId7"/>
    <p:sldId id="295" r:id="rId8"/>
    <p:sldId id="296" r:id="rId9"/>
    <p:sldId id="297" r:id="rId10"/>
    <p:sldId id="258" r:id="rId11"/>
    <p:sldId id="301" r:id="rId12"/>
    <p:sldId id="300" r:id="rId13"/>
    <p:sldId id="395" r:id="rId14"/>
    <p:sldId id="259" r:id="rId15"/>
    <p:sldId id="304" r:id="rId16"/>
    <p:sldId id="394" r:id="rId17"/>
    <p:sldId id="260" r:id="rId18"/>
    <p:sldId id="307" r:id="rId19"/>
    <p:sldId id="261" r:id="rId20"/>
    <p:sldId id="308" r:id="rId21"/>
    <p:sldId id="262" r:id="rId22"/>
    <p:sldId id="310" r:id="rId23"/>
    <p:sldId id="263" r:id="rId24"/>
    <p:sldId id="312" r:id="rId25"/>
    <p:sldId id="264" r:id="rId26"/>
    <p:sldId id="313" r:id="rId27"/>
    <p:sldId id="314" r:id="rId28"/>
    <p:sldId id="315" r:id="rId29"/>
    <p:sldId id="266" r:id="rId30"/>
    <p:sldId id="316" r:id="rId31"/>
    <p:sldId id="317" r:id="rId32"/>
    <p:sldId id="267" r:id="rId33"/>
    <p:sldId id="322" r:id="rId34"/>
    <p:sldId id="319" r:id="rId35"/>
    <p:sldId id="323" r:id="rId36"/>
    <p:sldId id="320" r:id="rId37"/>
    <p:sldId id="324" r:id="rId38"/>
    <p:sldId id="328" r:id="rId39"/>
    <p:sldId id="325" r:id="rId40"/>
    <p:sldId id="326" r:id="rId41"/>
    <p:sldId id="327" r:id="rId42"/>
    <p:sldId id="329" r:id="rId43"/>
    <p:sldId id="396" r:id="rId44"/>
    <p:sldId id="269" r:id="rId45"/>
    <p:sldId id="390" r:id="rId46"/>
    <p:sldId id="331" r:id="rId47"/>
    <p:sldId id="332" r:id="rId48"/>
    <p:sldId id="333" r:id="rId49"/>
    <p:sldId id="334" r:id="rId50"/>
    <p:sldId id="271" r:id="rId51"/>
    <p:sldId id="335" r:id="rId52"/>
    <p:sldId id="336" r:id="rId53"/>
    <p:sldId id="337" r:id="rId54"/>
    <p:sldId id="272" r:id="rId55"/>
    <p:sldId id="338" r:id="rId56"/>
    <p:sldId id="339" r:id="rId57"/>
    <p:sldId id="341" r:id="rId58"/>
    <p:sldId id="340" r:id="rId59"/>
    <p:sldId id="273" r:id="rId60"/>
    <p:sldId id="342" r:id="rId61"/>
    <p:sldId id="343" r:id="rId62"/>
    <p:sldId id="344" r:id="rId63"/>
    <p:sldId id="345" r:id="rId64"/>
    <p:sldId id="351" r:id="rId65"/>
    <p:sldId id="347" r:id="rId66"/>
    <p:sldId id="348" r:id="rId67"/>
    <p:sldId id="349" r:id="rId68"/>
    <p:sldId id="350" r:id="rId69"/>
    <p:sldId id="275" r:id="rId70"/>
    <p:sldId id="356" r:id="rId71"/>
    <p:sldId id="352" r:id="rId72"/>
    <p:sldId id="353" r:id="rId73"/>
    <p:sldId id="354" r:id="rId74"/>
    <p:sldId id="355" r:id="rId75"/>
    <p:sldId id="357" r:id="rId76"/>
    <p:sldId id="358" r:id="rId77"/>
    <p:sldId id="285" r:id="rId78"/>
    <p:sldId id="391" r:id="rId79"/>
    <p:sldId id="359" r:id="rId80"/>
    <p:sldId id="360" r:id="rId81"/>
    <p:sldId id="286" r:id="rId82"/>
    <p:sldId id="361" r:id="rId83"/>
    <p:sldId id="287" r:id="rId84"/>
    <p:sldId id="362" r:id="rId85"/>
    <p:sldId id="363" r:id="rId86"/>
    <p:sldId id="276" r:id="rId87"/>
    <p:sldId id="364" r:id="rId88"/>
    <p:sldId id="365" r:id="rId89"/>
    <p:sldId id="366" r:id="rId90"/>
    <p:sldId id="397" r:id="rId91"/>
    <p:sldId id="288" r:id="rId92"/>
    <p:sldId id="367" r:id="rId93"/>
    <p:sldId id="368" r:id="rId94"/>
    <p:sldId id="277" r:id="rId95"/>
    <p:sldId id="392" r:id="rId96"/>
    <p:sldId id="369" r:id="rId97"/>
    <p:sldId id="370" r:id="rId98"/>
    <p:sldId id="371" r:id="rId99"/>
    <p:sldId id="398" r:id="rId100"/>
    <p:sldId id="279" r:id="rId101"/>
    <p:sldId id="372" r:id="rId102"/>
    <p:sldId id="373" r:id="rId103"/>
    <p:sldId id="374" r:id="rId104"/>
    <p:sldId id="375" r:id="rId105"/>
    <p:sldId id="376" r:id="rId106"/>
    <p:sldId id="281" r:id="rId107"/>
    <p:sldId id="377" r:id="rId108"/>
    <p:sldId id="378" r:id="rId109"/>
    <p:sldId id="379" r:id="rId110"/>
    <p:sldId id="380" r:id="rId111"/>
    <p:sldId id="381" r:id="rId112"/>
    <p:sldId id="382" r:id="rId113"/>
    <p:sldId id="383" r:id="rId114"/>
    <p:sldId id="384" r:id="rId115"/>
    <p:sldId id="385" r:id="rId116"/>
    <p:sldId id="387" r:id="rId117"/>
    <p:sldId id="386" r:id="rId118"/>
    <p:sldId id="284" r:id="rId119"/>
    <p:sldId id="388" r:id="rId120"/>
    <p:sldId id="389" r:id="rId12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4800"/>
    <a:srgbClr val="FFFF00"/>
    <a:srgbClr val="FFFF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4" autoAdjust="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8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F2FD11B2-E758-4C8F-AA9D-13CD9692CD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88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75BC2A-5310-4763-BE78-D0737655843C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B85640-28C3-4A45-A826-9D3A095A9C4F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7E2810-8FD6-4BEE-B2E6-AC33AFDFC3C9}" type="slidenum">
              <a:rPr lang="en-US" altLang="en-US"/>
              <a:pPr/>
              <a:t>109</a:t>
            </a:fld>
            <a:endParaRPr lang="en-US" altLang="en-US"/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F76418-7ADC-4490-B855-4A8D684E338A}" type="slidenum">
              <a:rPr lang="en-US" altLang="en-US"/>
              <a:pPr/>
              <a:t>110</a:t>
            </a:fld>
            <a:endParaRPr lang="en-US" altLang="en-US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79FBF8-DBD1-4B14-828D-849276F6EAAC}" type="slidenum">
              <a:rPr lang="en-US" altLang="en-US"/>
              <a:pPr/>
              <a:t>111</a:t>
            </a:fld>
            <a:endParaRPr lang="en-US" altLang="en-US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6770C-5902-4A0C-AB35-D03BDAC3EC3C}" type="slidenum">
              <a:rPr lang="en-US" altLang="en-US"/>
              <a:pPr/>
              <a:t>112</a:t>
            </a:fld>
            <a:endParaRPr lang="en-US" altLang="en-US"/>
          </a:p>
        </p:txBody>
      </p:sp>
      <p:sp>
        <p:nvSpPr>
          <p:cNvPr id="259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B40098-3B2B-4D66-BFF1-AF2CDCDEA9AE}" type="slidenum">
              <a:rPr lang="en-US" altLang="en-US"/>
              <a:pPr/>
              <a:t>113</a:t>
            </a:fld>
            <a:endParaRPr lang="en-US" altLang="en-US"/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EDF4A-6A44-4DA0-98B4-FFEA060C1800}" type="slidenum">
              <a:rPr lang="en-US" altLang="en-US"/>
              <a:pPr/>
              <a:t>114</a:t>
            </a:fld>
            <a:endParaRPr lang="en-US" altLang="en-US"/>
          </a:p>
        </p:txBody>
      </p:sp>
      <p:sp>
        <p:nvSpPr>
          <p:cNvPr id="263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A4B1F9-4F1E-415E-8025-A8EA58D518F9}" type="slidenum">
              <a:rPr lang="en-US" altLang="en-US"/>
              <a:pPr/>
              <a:t>115</a:t>
            </a:fld>
            <a:endParaRPr lang="en-US" altLang="en-US"/>
          </a:p>
        </p:txBody>
      </p:sp>
      <p:sp>
        <p:nvSpPr>
          <p:cNvPr id="265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C49B78-63F5-4BA2-8ED2-9DF0F0C0DB2B}" type="slidenum">
              <a:rPr lang="en-US" altLang="en-US"/>
              <a:pPr/>
              <a:t>116</a:t>
            </a:fld>
            <a:endParaRPr lang="en-US" altLang="en-US"/>
          </a:p>
        </p:txBody>
      </p:sp>
      <p:sp>
        <p:nvSpPr>
          <p:cNvPr id="269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5AD1D-46CF-4141-B07A-D9039CA43145}" type="slidenum">
              <a:rPr lang="en-US" altLang="en-US"/>
              <a:pPr/>
              <a:t>117</a:t>
            </a:fld>
            <a:endParaRPr lang="en-US" altLang="en-US"/>
          </a:p>
        </p:txBody>
      </p:sp>
      <p:sp>
        <p:nvSpPr>
          <p:cNvPr id="267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E7E366-2817-47C0-AB3B-8352F8FABB75}" type="slidenum">
              <a:rPr lang="en-US" altLang="en-US"/>
              <a:pPr/>
              <a:t>118</a:t>
            </a:fld>
            <a:endParaRPr lang="en-US" altLang="en-US"/>
          </a:p>
        </p:txBody>
      </p:sp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82C5E3-6D86-4751-B92B-E81D0B0B7DF8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18AEA-9A63-4ED1-BCD9-A1A6D9F5A4AE}" type="slidenum">
              <a:rPr lang="en-US" altLang="en-US"/>
              <a:pPr/>
              <a:t>119</a:t>
            </a:fld>
            <a:endParaRPr lang="en-US" altLang="en-US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1D040D-78D3-4574-88E1-FB3FFA2975FF}" type="slidenum">
              <a:rPr lang="en-US" altLang="en-US"/>
              <a:pPr/>
              <a:t>120</a:t>
            </a:fld>
            <a:endParaRPr lang="en-US" altLang="en-US"/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701A7A-DDB4-408D-8C88-234F7474441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16466-34BA-4B84-B756-67F21B4BEC12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BCC712-FAD5-4458-982A-EC4682058DD4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388ED6-C913-4B77-8F8F-19FE8034531E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61281-8C6F-49EC-99FD-651F972122D9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F0F681-D1B6-4C1F-8CF4-0A6C12951DC1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C2654-8A5B-463B-BABC-FBE22E37FA45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8C2B86-DB4C-4D79-937D-E0F29CED7AE2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21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10AD19-6591-4DE2-9305-6C7433C7100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524FA-5022-42C5-A936-0A17F6E20404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0E039E-E441-4ED9-BA13-10C717EA89D2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0872F-F455-4D79-AA0F-7C7A1CB8224F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25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13F2E-78D6-438A-BE8E-BB9EF90CBD38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E8EC6C-C6E3-490C-B828-47A61ACA3F16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36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7813F4-17FD-40BD-85E9-7BCE4DEBF5E7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30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FCF87-389B-43DE-AB3E-98CA05EE4049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38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83A9B4-C1FD-4A37-8D44-92172E4FD683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32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86538-F891-4E2E-9CA0-6C928D70ACA4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40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BDFAD2-6A52-4F83-A64F-E8AFA46F8AE5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0B521F-84A5-41AD-9232-C80F5C06C5B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EFB6D1-8DDD-41AB-9074-E7C96B440514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42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8D6B8E-B72D-49D4-8706-7EB2B8819B14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44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95A89C-8A89-47D5-8D5E-9E0683510FD8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2708C7-2BBE-42A8-BEC0-890B8BDA3ECF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2C160B-7F63-4613-8A99-2F07D8BDCFB4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90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1CBDB-C542-411A-B634-5CFA1D49793E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EDFD6-656C-47A8-A114-A99E0CE8B639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77015-1663-4CC3-AA08-F4C2B345289E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E2735-18F8-4838-A592-BA98C3A25420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56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70FB7-B997-4301-976B-1F56AB00281E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58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6D6723-0172-48FD-A070-A923BEC2688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88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646367-D60A-4852-85B1-C7F6A5A0F1AF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160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BCE26-1A36-4603-9BE1-038B2FCF547D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86D3A1-0A70-473A-B1D0-E2EBCDFC7058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162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625DB-8DED-4B40-A809-087452D71DD8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164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97DB1A-162B-483D-A336-FB3554BC76A3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166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73D976-963E-4C25-9EC2-F2F3DDD51D6C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8369D0-C17C-49FD-90B3-E324DF6B7521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168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81D14-DB1C-443F-B3B9-771D256A4740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171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9ED869-1152-4149-B69C-F73DC2AEB68C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175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4EF05-045C-4BCC-9DE1-EF92CB7B927C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173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5997C-82EC-4C0C-A5B8-3A7F945C27AA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025DD-EDC3-465A-AD80-F8F8DF9A2327}" type="slidenum">
              <a:rPr lang="en-US" altLang="en-US"/>
              <a:pPr/>
              <a:t>59</a:t>
            </a:fld>
            <a:endParaRPr lang="en-US" alt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19D3D6-5BBC-4CF4-9998-3E01D9E5B44E}" type="slidenum">
              <a:rPr lang="en-US" altLang="en-US"/>
              <a:pPr/>
              <a:t>60</a:t>
            </a:fld>
            <a:endParaRPr lang="en-US" altLang="en-US"/>
          </a:p>
        </p:txBody>
      </p:sp>
      <p:sp>
        <p:nvSpPr>
          <p:cNvPr id="177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F71E2-3992-4B15-AA7F-09DA78CA0870}" type="slidenum">
              <a:rPr lang="en-US" altLang="en-US"/>
              <a:pPr/>
              <a:t>61</a:t>
            </a:fld>
            <a:endParaRPr lang="en-US" altLang="en-US"/>
          </a:p>
        </p:txBody>
      </p:sp>
      <p:sp>
        <p:nvSpPr>
          <p:cNvPr id="179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12BFFD-4A09-466E-8F30-9304F29D583D}" type="slidenum">
              <a:rPr lang="en-US" altLang="en-US"/>
              <a:pPr/>
              <a:t>62</a:t>
            </a:fld>
            <a:endParaRPr lang="en-US" altLang="en-US"/>
          </a:p>
        </p:txBody>
      </p:sp>
      <p:sp>
        <p:nvSpPr>
          <p:cNvPr id="181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AC9C1-050F-4175-A75C-0A3442945DBD}" type="slidenum">
              <a:rPr lang="en-US" altLang="en-US"/>
              <a:pPr/>
              <a:t>63</a:t>
            </a:fld>
            <a:endParaRPr lang="en-US" altLang="en-US"/>
          </a:p>
        </p:txBody>
      </p:sp>
      <p:sp>
        <p:nvSpPr>
          <p:cNvPr id="183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A630FD-94C5-4943-A338-EDC450C5902F}" type="slidenum">
              <a:rPr lang="en-US" altLang="en-US"/>
              <a:pPr/>
              <a:t>64</a:t>
            </a:fld>
            <a:endParaRPr lang="en-US" altLang="en-US"/>
          </a:p>
        </p:txBody>
      </p:sp>
      <p:sp>
        <p:nvSpPr>
          <p:cNvPr id="195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8DFE14-327B-4D16-A19D-9808185540E8}" type="slidenum">
              <a:rPr lang="en-US" altLang="en-US"/>
              <a:pPr/>
              <a:t>65</a:t>
            </a:fld>
            <a:endParaRPr lang="en-US" altLang="en-US"/>
          </a:p>
        </p:txBody>
      </p:sp>
      <p:sp>
        <p:nvSpPr>
          <p:cNvPr id="187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11581A-D4B1-4EE0-9406-6C5F36D3EAE0}" type="slidenum">
              <a:rPr lang="en-US" altLang="en-US"/>
              <a:pPr/>
              <a:t>66</a:t>
            </a:fld>
            <a:endParaRPr lang="en-US" altLang="en-US"/>
          </a:p>
        </p:txBody>
      </p:sp>
      <p:sp>
        <p:nvSpPr>
          <p:cNvPr id="189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02C51-F892-495F-ABC5-2A6A0E908198}" type="slidenum">
              <a:rPr lang="en-US" altLang="en-US"/>
              <a:pPr/>
              <a:t>67</a:t>
            </a:fld>
            <a:endParaRPr lang="en-US" altLang="en-US"/>
          </a:p>
        </p:txBody>
      </p:sp>
      <p:sp>
        <p:nvSpPr>
          <p:cNvPr id="191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919462-8323-4ACE-99AA-199B4D802BAC}" type="slidenum">
              <a:rPr lang="en-US" altLang="en-US"/>
              <a:pPr/>
              <a:t>68</a:t>
            </a:fld>
            <a:endParaRPr lang="en-US" altLang="en-US"/>
          </a:p>
        </p:txBody>
      </p:sp>
      <p:sp>
        <p:nvSpPr>
          <p:cNvPr id="193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2813C3-E24C-4C4F-8896-0F10426C71A2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4662D-3F3B-446D-9BD3-2CA3267D0EB0}" type="slidenum">
              <a:rPr lang="en-US" altLang="en-US"/>
              <a:pPr/>
              <a:t>69</a:t>
            </a:fld>
            <a:endParaRPr lang="en-US" alt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D223D-0F4D-44E8-8A39-D5BCF1AD9290}" type="slidenum">
              <a:rPr lang="en-US" altLang="en-US"/>
              <a:pPr/>
              <a:t>70</a:t>
            </a:fld>
            <a:endParaRPr lang="en-US" altLang="en-US"/>
          </a:p>
        </p:txBody>
      </p:sp>
      <p:sp>
        <p:nvSpPr>
          <p:cNvPr id="205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AF41C2-E201-4F59-924F-309523E39217}" type="slidenum">
              <a:rPr lang="en-US" altLang="en-US"/>
              <a:pPr/>
              <a:t>71</a:t>
            </a:fld>
            <a:endParaRPr lang="en-US" altLang="en-US"/>
          </a:p>
        </p:txBody>
      </p:sp>
      <p:sp>
        <p:nvSpPr>
          <p:cNvPr id="197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9C6106-EC10-4612-8032-AE2C1CB26EFF}" type="slidenum">
              <a:rPr lang="en-US" altLang="en-US"/>
              <a:pPr/>
              <a:t>72</a:t>
            </a:fld>
            <a:endParaRPr lang="en-US" altLang="en-US"/>
          </a:p>
        </p:txBody>
      </p:sp>
      <p:sp>
        <p:nvSpPr>
          <p:cNvPr id="199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74FF4-9FB0-4F62-8001-8227F2EBDC91}" type="slidenum">
              <a:rPr lang="en-US" altLang="en-US"/>
              <a:pPr/>
              <a:t>73</a:t>
            </a:fld>
            <a:endParaRPr lang="en-US" altLang="en-US"/>
          </a:p>
        </p:txBody>
      </p:sp>
      <p:sp>
        <p:nvSpPr>
          <p:cNvPr id="201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E0C790-B2A8-43E5-8316-99E88E7DD2F7}" type="slidenum">
              <a:rPr lang="en-US" altLang="en-US"/>
              <a:pPr/>
              <a:t>74</a:t>
            </a:fld>
            <a:endParaRPr lang="en-US" altLang="en-US"/>
          </a:p>
        </p:txBody>
      </p:sp>
      <p:sp>
        <p:nvSpPr>
          <p:cNvPr id="203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5DB9AF-293D-43E9-8625-0443E6B0E5D7}" type="slidenum">
              <a:rPr lang="en-US" altLang="en-US"/>
              <a:pPr/>
              <a:t>75</a:t>
            </a:fld>
            <a:endParaRPr lang="en-US" altLang="en-US"/>
          </a:p>
        </p:txBody>
      </p:sp>
      <p:sp>
        <p:nvSpPr>
          <p:cNvPr id="207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738E2B-6DB3-4808-99CE-EC3F21F8A941}" type="slidenum">
              <a:rPr lang="en-US" altLang="en-US"/>
              <a:pPr/>
              <a:t>76</a:t>
            </a:fld>
            <a:endParaRPr lang="en-US" altLang="en-US"/>
          </a:p>
        </p:txBody>
      </p:sp>
      <p:sp>
        <p:nvSpPr>
          <p:cNvPr id="209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E7A1B-A94B-454F-B5C9-A2D1367EAECA}" type="slidenum">
              <a:rPr lang="en-US" altLang="en-US"/>
              <a:pPr/>
              <a:t>77</a:t>
            </a:fld>
            <a:endParaRPr lang="en-US" alt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4780F-5250-46C5-ACD4-F55481268220}" type="slidenum">
              <a:rPr lang="en-US" altLang="en-US"/>
              <a:pPr/>
              <a:t>78</a:t>
            </a:fld>
            <a:endParaRPr lang="en-US" altLang="en-US"/>
          </a:p>
        </p:txBody>
      </p:sp>
      <p:sp>
        <p:nvSpPr>
          <p:cNvPr id="281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1077A-E850-4D72-8E88-0ABB00DEC013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86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783D92-7AA9-4C74-A221-A1F59B726B1E}" type="slidenum">
              <a:rPr lang="en-US" altLang="en-US"/>
              <a:pPr/>
              <a:t>79</a:t>
            </a:fld>
            <a:endParaRPr lang="en-US" altLang="en-US"/>
          </a:p>
        </p:txBody>
      </p:sp>
      <p:sp>
        <p:nvSpPr>
          <p:cNvPr id="211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790A9C-C816-4E0A-99B8-2FC98E9AE31B}" type="slidenum">
              <a:rPr lang="en-US" altLang="en-US"/>
              <a:pPr/>
              <a:t>80</a:t>
            </a:fld>
            <a:endParaRPr lang="en-US" altLang="en-US"/>
          </a:p>
        </p:txBody>
      </p:sp>
      <p:sp>
        <p:nvSpPr>
          <p:cNvPr id="214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EE7551-3531-4DD4-9E70-9C5A6B0E313A}" type="slidenum">
              <a:rPr lang="en-US" altLang="en-US"/>
              <a:pPr/>
              <a:t>81</a:t>
            </a:fld>
            <a:endParaRPr lang="en-US" alt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0A77CB-C2B3-4E34-974E-1021745C070A}" type="slidenum">
              <a:rPr lang="en-US" altLang="en-US"/>
              <a:pPr/>
              <a:t>82</a:t>
            </a:fld>
            <a:endParaRPr lang="en-US" altLang="en-US"/>
          </a:p>
        </p:txBody>
      </p:sp>
      <p:sp>
        <p:nvSpPr>
          <p:cNvPr id="216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6DC4F-2F17-4D47-81FE-C965DC6BCC75}" type="slidenum">
              <a:rPr lang="en-US" altLang="en-US"/>
              <a:pPr/>
              <a:t>83</a:t>
            </a:fld>
            <a:endParaRPr lang="en-US" alt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3F88AC-2E59-40F6-BBFB-857E08CB4D68}" type="slidenum">
              <a:rPr lang="en-US" altLang="en-US"/>
              <a:pPr/>
              <a:t>84</a:t>
            </a:fld>
            <a:endParaRPr lang="en-US" altLang="en-US"/>
          </a:p>
        </p:txBody>
      </p:sp>
      <p:sp>
        <p:nvSpPr>
          <p:cNvPr id="218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B0B83-B21D-4CD5-9055-00BE94200A1B}" type="slidenum">
              <a:rPr lang="en-US" altLang="en-US"/>
              <a:pPr/>
              <a:t>85</a:t>
            </a:fld>
            <a:endParaRPr lang="en-US" altLang="en-US"/>
          </a:p>
        </p:txBody>
      </p:sp>
      <p:sp>
        <p:nvSpPr>
          <p:cNvPr id="220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C055A2-008C-4762-9175-45CD9D5C88F5}" type="slidenum">
              <a:rPr lang="en-US" altLang="en-US"/>
              <a:pPr/>
              <a:t>86</a:t>
            </a:fld>
            <a:endParaRPr lang="en-US" alt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EE70B3-5F74-4D99-9362-A82EFB438906}" type="slidenum">
              <a:rPr lang="en-US" altLang="en-US"/>
              <a:pPr/>
              <a:t>87</a:t>
            </a:fld>
            <a:endParaRPr lang="en-US" altLang="en-US"/>
          </a:p>
        </p:txBody>
      </p:sp>
      <p:sp>
        <p:nvSpPr>
          <p:cNvPr id="222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6970B7-2569-40CE-8EC6-054BA10A152E}" type="slidenum">
              <a:rPr lang="en-US" altLang="en-US"/>
              <a:pPr/>
              <a:t>88</a:t>
            </a:fld>
            <a:endParaRPr lang="en-US" altLang="en-US"/>
          </a:p>
        </p:txBody>
      </p:sp>
      <p:sp>
        <p:nvSpPr>
          <p:cNvPr id="224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32B58-2BA1-4740-9B79-760FAEC5C76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571E15-553F-403C-9838-E471CB8BD036}" type="slidenum">
              <a:rPr lang="en-US" altLang="en-US"/>
              <a:pPr/>
              <a:t>89</a:t>
            </a:fld>
            <a:endParaRPr lang="en-US" altLang="en-US"/>
          </a:p>
        </p:txBody>
      </p:sp>
      <p:sp>
        <p:nvSpPr>
          <p:cNvPr id="226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032F7B-B580-4654-AD47-534C84346B36}" type="slidenum">
              <a:rPr lang="en-US" altLang="en-US"/>
              <a:pPr/>
              <a:t>90</a:t>
            </a:fld>
            <a:endParaRPr lang="en-US" altLang="en-US"/>
          </a:p>
        </p:txBody>
      </p:sp>
      <p:sp>
        <p:nvSpPr>
          <p:cNvPr id="292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7D2339-39F0-4177-986C-6ABB2DABB794}" type="slidenum">
              <a:rPr lang="en-US" altLang="en-US"/>
              <a:pPr/>
              <a:t>91</a:t>
            </a:fld>
            <a:endParaRPr lang="en-US" alt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AE1A9-C27E-4701-9EBC-DA58C933B178}" type="slidenum">
              <a:rPr lang="en-US" altLang="en-US"/>
              <a:pPr/>
              <a:t>92</a:t>
            </a:fld>
            <a:endParaRPr lang="en-US" altLang="en-US"/>
          </a:p>
        </p:txBody>
      </p:sp>
      <p:sp>
        <p:nvSpPr>
          <p:cNvPr id="228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37418B-AD70-4707-AA26-806EEF8C5461}" type="slidenum">
              <a:rPr lang="en-US" altLang="en-US"/>
              <a:pPr/>
              <a:t>93</a:t>
            </a:fld>
            <a:endParaRPr lang="en-US" altLang="en-US"/>
          </a:p>
        </p:txBody>
      </p:sp>
      <p:sp>
        <p:nvSpPr>
          <p:cNvPr id="230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6536CE-2AF1-4305-93BE-36FE7A80ADF2}" type="slidenum">
              <a:rPr lang="en-US" altLang="en-US"/>
              <a:pPr/>
              <a:t>94</a:t>
            </a:fld>
            <a:endParaRPr lang="en-US" alt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38BD46-4C11-4DFE-8F3C-84C256B80175}" type="slidenum">
              <a:rPr lang="en-US" altLang="en-US"/>
              <a:pPr/>
              <a:t>95</a:t>
            </a:fld>
            <a:endParaRPr lang="en-US" altLang="en-US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E681D3-D2E7-44CE-982B-D427D26092BA}" type="slidenum">
              <a:rPr lang="en-US" altLang="en-US"/>
              <a:pPr/>
              <a:t>96</a:t>
            </a:fld>
            <a:endParaRPr lang="en-US" altLang="en-US"/>
          </a:p>
        </p:txBody>
      </p:sp>
      <p:sp>
        <p:nvSpPr>
          <p:cNvPr id="232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35614-87F8-4004-9330-5222A74467C7}" type="slidenum">
              <a:rPr lang="en-US" altLang="en-US"/>
              <a:pPr/>
              <a:t>97</a:t>
            </a:fld>
            <a:endParaRPr lang="en-US" altLang="en-US"/>
          </a:p>
        </p:txBody>
      </p:sp>
      <p:sp>
        <p:nvSpPr>
          <p:cNvPr id="234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212D4-68A4-4D76-9075-CA0F8108FCF3}" type="slidenum">
              <a:rPr lang="en-US" altLang="en-US"/>
              <a:pPr/>
              <a:t>98</a:t>
            </a:fld>
            <a:endParaRPr lang="en-US" altLang="en-US"/>
          </a:p>
        </p:txBody>
      </p:sp>
      <p:sp>
        <p:nvSpPr>
          <p:cNvPr id="236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56192B-6033-48BB-83E5-9C2F46CF584D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3ED77-653C-4E51-8A2C-845900333B79}" type="slidenum">
              <a:rPr lang="en-US" altLang="en-US"/>
              <a:pPr/>
              <a:t>99</a:t>
            </a:fld>
            <a:endParaRPr lang="en-US" altLang="en-US"/>
          </a:p>
        </p:txBody>
      </p:sp>
      <p:sp>
        <p:nvSpPr>
          <p:cNvPr id="294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AB300A-F5D9-45E5-B3E7-2270487D7C30}" type="slidenum">
              <a:rPr lang="en-US" altLang="en-US"/>
              <a:pPr/>
              <a:t>100</a:t>
            </a:fld>
            <a:endParaRPr lang="en-US" alt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0B541-DABF-447E-9167-2B369C12D8A7}" type="slidenum">
              <a:rPr lang="en-US" altLang="en-US"/>
              <a:pPr/>
              <a:t>101</a:t>
            </a:fld>
            <a:endParaRPr lang="en-US" altLang="en-US"/>
          </a:p>
        </p:txBody>
      </p:sp>
      <p:sp>
        <p:nvSpPr>
          <p:cNvPr id="238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06A8BA-F2FA-44B3-9105-C1D9B659958A}" type="slidenum">
              <a:rPr lang="en-US" altLang="en-US"/>
              <a:pPr/>
              <a:t>102</a:t>
            </a:fld>
            <a:endParaRPr lang="en-US" altLang="en-US"/>
          </a:p>
        </p:txBody>
      </p:sp>
      <p:sp>
        <p:nvSpPr>
          <p:cNvPr id="240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44E9F-51C0-4B3A-BDAE-BBE9309978B6}" type="slidenum">
              <a:rPr lang="en-US" altLang="en-US"/>
              <a:pPr/>
              <a:t>103</a:t>
            </a:fld>
            <a:endParaRPr lang="en-US" altLang="en-US"/>
          </a:p>
        </p:txBody>
      </p:sp>
      <p:sp>
        <p:nvSpPr>
          <p:cNvPr id="242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0A232-C5B2-466D-8367-6A788221DA81}" type="slidenum">
              <a:rPr lang="en-US" altLang="en-US"/>
              <a:pPr/>
              <a:t>104</a:t>
            </a:fld>
            <a:endParaRPr lang="en-US" altLang="en-US"/>
          </a:p>
        </p:txBody>
      </p:sp>
      <p:sp>
        <p:nvSpPr>
          <p:cNvPr id="244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9E829-3EE6-4B4E-8E14-49189ACF15AA}" type="slidenum">
              <a:rPr lang="en-US" altLang="en-US"/>
              <a:pPr/>
              <a:t>105</a:t>
            </a:fld>
            <a:endParaRPr lang="en-US" altLang="en-US"/>
          </a:p>
        </p:txBody>
      </p:sp>
      <p:sp>
        <p:nvSpPr>
          <p:cNvPr id="246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98947-9E3E-432E-A1EB-AB2D62AB3D34}" type="slidenum">
              <a:rPr lang="en-US" altLang="en-US"/>
              <a:pPr/>
              <a:t>106</a:t>
            </a:fld>
            <a:endParaRPr lang="en-US" altLang="en-U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22CDA-E54F-4FED-B0CF-D611F7EB57CA}" type="slidenum">
              <a:rPr lang="en-US" altLang="en-US"/>
              <a:pPr/>
              <a:t>107</a:t>
            </a:fld>
            <a:endParaRPr lang="en-US" altLang="en-US"/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6F425B-F5BA-4961-8CE5-7E46B913001A}" type="slidenum">
              <a:rPr lang="en-US" altLang="en-US"/>
              <a:pPr/>
              <a:t>108</a:t>
            </a:fld>
            <a:endParaRPr lang="en-US" altLang="en-US"/>
          </a:p>
        </p:txBody>
      </p:sp>
      <p:sp>
        <p:nvSpPr>
          <p:cNvPr id="250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320DD-22A5-4B76-B066-D4E4100FED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027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29755-FFFB-4861-B534-929490FA19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543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2990D-FB2C-4257-B64A-C24D58FED5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195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53680-F755-49CA-B4A3-EE14C5BD14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3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E6BEA-BD64-486A-9DE4-C59A378A8C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2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18F85-21F8-472E-9AE0-F8694AB901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942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3EA8-2B0F-4128-95F6-77B6F2B429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883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D8DA7-A070-4909-B16D-F0BA17FE37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806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58B81-A74A-4388-832B-D9777E4C2F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80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83EDC-4731-4FA7-859B-BA9F3C3744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91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88759-269E-4E3B-AC01-CAD296777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489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4800"/>
            </a:gs>
            <a:gs pos="50000">
              <a:srgbClr val="006600"/>
            </a:gs>
            <a:gs pos="100000">
              <a:srgbClr val="0048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EF92105-AE7B-4FDC-A864-42D79D06B57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sz="5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 sz="54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/>
          <a:lstStyle/>
          <a:p>
            <a:r>
              <a:rPr lang="en-US" alt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Old Testament</a:t>
            </a:r>
          </a:p>
          <a:p>
            <a:r>
              <a:rPr lang="en-US" alt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 1</a:t>
            </a:r>
          </a:p>
          <a:p>
            <a:endParaRPr lang="en-US" altLang="en-US" sz="24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By David Dann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685800" y="2514600"/>
            <a:ext cx="7635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with a flood.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7635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with a flood.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1600200" y="3505200"/>
            <a:ext cx="5943600" cy="3124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“And behold, I Myself am bringing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flood of waters on the earth, to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destroy from under heaven all flesh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in which is the breath of life; and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everything that is on the earth shall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die” (Genesis 6:17).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7635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with a flood.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7635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with a flood.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762000" y="3505200"/>
            <a:ext cx="76358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39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commanded Noah to make an ark (Genesis 6:14-15).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3717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7635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with a flood.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762000" y="3505200"/>
            <a:ext cx="76358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39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commanded Noah to make an ark (Genesis 6:14-15).</a:t>
            </a:r>
          </a:p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Only 8 people were saved from the flood (Genesis 7:20-23).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>
            <a:off x="685800" y="2514600"/>
            <a:ext cx="7635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with a flood.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5766" name="Text Box 6"/>
          <p:cNvSpPr txBox="1">
            <a:spLocks noChangeArrowheads="1"/>
          </p:cNvSpPr>
          <p:nvPr/>
        </p:nvSpPr>
        <p:spPr bwMode="auto">
          <a:xfrm>
            <a:off x="762000" y="3505200"/>
            <a:ext cx="76358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397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commanded Noah to make an ark (Genesis 6:14-15).</a:t>
            </a:r>
          </a:p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Only 8 people were saved from the flood (Genesis 7:20-23).</a:t>
            </a:r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898525" y="5602288"/>
            <a:ext cx="74072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000" i="1">
                <a:effectLst>
                  <a:outerShdw blurRad="38100" dist="38100" dir="2700000" algn="tl">
                    <a:srgbClr val="000000"/>
                  </a:outerShdw>
                </a:effectLst>
              </a:rPr>
              <a:t>God takes sin seriously!!!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962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962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858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1066800" y="1676400"/>
            <a:ext cx="7010400" cy="4953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“Now the LORD had said to Abram: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‘Get out of your country, from your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kindred and from your father’s house,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to a land that I will show you. I will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make you a great nation; I will bless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you and make your name great; and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you shall be a blessing. I will bless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those who bless you, and I will curse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those who curse you; and in you all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families of the earth shall be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blessed’” (Genesis 12:1-3).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685800" y="4724400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Nation (v. 2).</a:t>
            </a:r>
          </a:p>
          <a:p>
            <a:pPr lvl="1">
              <a:buClr>
                <a:schemeClr val="tx2"/>
              </a:buClr>
            </a:pPr>
            <a:endParaRPr lang="en-US" altLang="en-US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685800" y="4724400"/>
            <a:ext cx="8458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Nation (v. 2).</a:t>
            </a:r>
          </a:p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Land (v. 1).</a:t>
            </a:r>
          </a:p>
          <a:p>
            <a:pPr lvl="1">
              <a:buClr>
                <a:schemeClr val="tx2"/>
              </a:buClr>
            </a:pPr>
            <a:endParaRPr lang="en-US" altLang="en-US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685800" y="4724400"/>
            <a:ext cx="8458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Nation (v. 2).</a:t>
            </a:r>
          </a:p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Land (v. 1).</a:t>
            </a:r>
          </a:p>
          <a:p>
            <a:pPr lvl="1">
              <a:buClr>
                <a:schemeClr val="tx2"/>
              </a:buCl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Blessing for everyone through his family (v. 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  <p:sp>
        <p:nvSpPr>
          <p:cNvPr id="268292" name="Rectangle 4"/>
          <p:cNvSpPr>
            <a:spLocks noChangeArrowheads="1"/>
          </p:cNvSpPr>
          <p:nvPr/>
        </p:nvSpPr>
        <p:spPr bwMode="auto">
          <a:xfrm>
            <a:off x="685800" y="4648200"/>
            <a:ext cx="8153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rest of the Old Testament deals with the fulfillment of these three promises!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3276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Abraham (Abram) was a righteous man (Genesis 18:19).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would use Abraham to carry out his plan to save mankind from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made three promises to Abraham (Genesis 12:1-3).</a:t>
            </a:r>
          </a:p>
        </p:txBody>
      </p:sp>
      <p:sp>
        <p:nvSpPr>
          <p:cNvPr id="266244" name="Rectangle 4"/>
          <p:cNvSpPr>
            <a:spLocks noChangeArrowheads="1"/>
          </p:cNvSpPr>
          <p:nvPr/>
        </p:nvSpPr>
        <p:spPr bwMode="auto">
          <a:xfrm>
            <a:off x="685800" y="4648200"/>
            <a:ext cx="8153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rest of the Old Testament deals with the fulfillment of these three promises!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third promise refers to the fact that Jesus would be Abraham’s descendant.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105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“Seed” promise: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US" altLang="en-US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“In your seed all the nations of the earth 		shall be blessed”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(Genesis 22:18).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105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“Seed” promise: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US" altLang="en-US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“In your seed all the nations of the earth 		shall be blessed”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(Genesis 22:18).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This 3rd promise refers to God’s plan for Jesus to come through Abraham’s family and provide a way for man’s sins to be taken away.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858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1981200" y="2514600"/>
            <a:ext cx="5181600" cy="2590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“In the beginning God created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heavens and the earth”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&amp; Abraham</a:t>
            </a:r>
            <a:endParaRPr lang="en-US" altLang="en-US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105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“Seed” promise: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en-US" altLang="en-US" sz="2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“In your seed all the nations of the earth 		shall be blessed”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(Genesis 22:18).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This 3rd promise refers to God’s plan for Jesus to come through Abraham’s family and provide a way for man’s sins to be taken away.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key to understanding the message of the Bible is to understand the promises God made to Abraham!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858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  <a:noFill/>
          <a:ln/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  <a:noFill/>
          <a:ln/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285700" name="Oval 4"/>
          <p:cNvSpPr>
            <a:spLocks noChangeArrowheads="1"/>
          </p:cNvSpPr>
          <p:nvPr/>
        </p:nvSpPr>
        <p:spPr bwMode="auto">
          <a:xfrm>
            <a:off x="2209800" y="2895600"/>
            <a:ext cx="6781800" cy="34290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“In the beginning God created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 heavens and the earth…Then God said,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‘Let there be light’; and there was light”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1:1, 3).</a:t>
            </a:r>
          </a:p>
        </p:txBody>
      </p:sp>
      <p:sp>
        <p:nvSpPr>
          <p:cNvPr id="2857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  <a:noFill/>
          <a:ln/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04453" name="Oval 5"/>
          <p:cNvSpPr>
            <a:spLocks noChangeArrowheads="1"/>
          </p:cNvSpPr>
          <p:nvPr/>
        </p:nvSpPr>
        <p:spPr bwMode="auto">
          <a:xfrm>
            <a:off x="2819400" y="3200400"/>
            <a:ext cx="6096000" cy="32766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“Thus God made the firmament,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and divided the waters from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waters which were above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firmament; and it was so”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Day Two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Day Three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Day Two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06501" name="Oval 5"/>
          <p:cNvSpPr>
            <a:spLocks noChangeArrowheads="1"/>
          </p:cNvSpPr>
          <p:nvPr/>
        </p:nvSpPr>
        <p:spPr bwMode="auto">
          <a:xfrm>
            <a:off x="2895600" y="3200400"/>
            <a:ext cx="6096000" cy="32766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“Then God said…‘Let the dry land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appear…Let the earth bring forth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grass…the herb…the fruit tree’”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1:9, 11).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Day Three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0597" name="Oval 5"/>
          <p:cNvSpPr>
            <a:spLocks noChangeArrowheads="1"/>
          </p:cNvSpPr>
          <p:nvPr/>
        </p:nvSpPr>
        <p:spPr bwMode="auto">
          <a:xfrm>
            <a:off x="3048000" y="3200400"/>
            <a:ext cx="6096000" cy="32766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“Then God made two great lights: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greater light to rule the day,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and the lesser light to rule the night.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He made the stars also”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1:16).</a:t>
            </a: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143000" y="48006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Five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4693" name="Oval 5"/>
          <p:cNvSpPr>
            <a:spLocks noChangeArrowheads="1"/>
          </p:cNvSpPr>
          <p:nvPr/>
        </p:nvSpPr>
        <p:spPr bwMode="auto">
          <a:xfrm>
            <a:off x="3048000" y="3200400"/>
            <a:ext cx="6096000" cy="32766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“Then God said, ‘Let the waters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abound with an abundance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of living creatures, and let birds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fly above the earth”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1:20).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1143000" y="48006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Five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43000" y="48006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Five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143000" y="53340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Six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6741" name="Oval 5"/>
          <p:cNvSpPr>
            <a:spLocks noChangeArrowheads="1"/>
          </p:cNvSpPr>
          <p:nvPr/>
        </p:nvSpPr>
        <p:spPr bwMode="auto">
          <a:xfrm>
            <a:off x="2971800" y="3200400"/>
            <a:ext cx="6096000" cy="32766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“And God made the beast of the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earth…cattle…and everything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that creeps on the earth”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1:25).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1143000" y="48006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Five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1143000" y="53340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Six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1143000" y="48006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Five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1143000" y="53340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Six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76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Day One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143000" y="3200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Two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1143000" y="37338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Three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1143000" y="4267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Four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1143000" y="48006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Five</a:t>
            </a:r>
            <a:r>
              <a:rPr lang="en-US" altLang="en-US">
                <a:latin typeface="Times New Roman" pitchFamily="18" charset="0"/>
              </a:rPr>
              <a:t> </a:t>
            </a: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1143000" y="53340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</a:rPr>
              <a:t> </a:t>
            </a: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Day Six</a:t>
            </a:r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20841" name="Oval 9"/>
          <p:cNvSpPr>
            <a:spLocks noChangeArrowheads="1"/>
          </p:cNvSpPr>
          <p:nvPr/>
        </p:nvSpPr>
        <p:spPr bwMode="auto">
          <a:xfrm>
            <a:off x="2743200" y="2819400"/>
            <a:ext cx="6400800" cy="3276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“Then God said, ‘Let Us make man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in Our image’…So God created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man is His own image…male and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female He created them”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(Genesis 1:26-27).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1828800" y="3505200"/>
            <a:ext cx="5943600" cy="2667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“Then God saw everything that 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had made, and indeed it was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very good” (Genesis 1:31).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685800" y="32766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placed the first man and woman in the Garden of Eden.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altLang="en-US" sz="3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685800" y="32766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placed the first man and woman in the Garden of Eden.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838200" y="4419600"/>
            <a:ext cx="7967663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1">
              <a:lnSpc>
                <a:spcPct val="120000"/>
              </a:lnSpc>
              <a:buClr>
                <a:srgbClr val="FFFF00"/>
              </a:buClr>
              <a:buFont typeface="Times New Roman" pitchFamily="18" charset="0"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They enjoyed a perfect relationship with God.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85800" y="32766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placed the first man and woman in the Garden of Eden.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altLang="en-US" sz="32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838200" y="4419600"/>
            <a:ext cx="7967663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1">
              <a:lnSpc>
                <a:spcPct val="120000"/>
              </a:lnSpc>
              <a:buClr>
                <a:srgbClr val="FFFF00"/>
              </a:buClr>
              <a:buFont typeface="Times New Roman" pitchFamily="18" charset="0"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They enjoyed a perfect relationship with God.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 typeface="Times New Roman" pitchFamily="18" charset="0"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All of their needs were taken care of.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altLang="en-US" sz="4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Creation</a:t>
            </a:r>
            <a:endParaRPr lang="en-US" alt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219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the universe.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created everything in six days.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78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All that God made was perfect.</a:t>
            </a:r>
            <a:r>
              <a:rPr lang="en-US" alt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685800" y="32766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placed the first man and woman in the Garden of Eden.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838200" y="4419600"/>
            <a:ext cx="7967663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1">
              <a:lnSpc>
                <a:spcPct val="120000"/>
              </a:lnSpc>
              <a:buClr>
                <a:srgbClr val="FFFF00"/>
              </a:buClr>
              <a:buFont typeface="Times New Roman" pitchFamily="18" charset="0"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They enjoyed a perfect relationship with God.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 typeface="Times New Roman" pitchFamily="18" charset="0"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All of their needs were taken care of.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Font typeface="Times New Roman" pitchFamily="18" charset="0"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They lived in a perfect paradise.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2667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2667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were two special trees in the garden.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all have questions in life.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2667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were two special trees in the garden.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allowed to eat of the Tree of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2667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were two special trees in the garden.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allowed to eat of the Tree of Life.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not allowed to eat of the Tree of the Knowledge of Good and Evil.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2667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were two special trees in the garden.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allowed to eat of the Tree of Life.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not allowed to eat of the Tree of the Knowledge of Good and Evil.</a:t>
            </a: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1219200" y="2362200"/>
            <a:ext cx="7010400" cy="3810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“And the LORD God commanded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man, saying, ‘Of every tree of the garden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you may freely eat; but of the tree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of the knowledge of good and evil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you shall not eat, for in the day that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you eat of it you shall surely die”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 (Genesis 2:16-17).</a:t>
            </a:r>
          </a:p>
          <a:p>
            <a:pPr algn="ctr"/>
            <a:endParaRPr lang="en-US" altLang="en-US" sz="2800" i="1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2667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were two special trees in the garden.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allowed to eat of the Tree of Life.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was not allowed to eat of the Tree of the Knowledge of Good and Evil.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09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09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8486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Satan tempted the woman through a   serpent to eat the forbidden fruit.</a:t>
            </a:r>
          </a:p>
          <a:p>
            <a:pPr>
              <a:lnSpc>
                <a:spcPct val="120000"/>
              </a:lnSpc>
            </a:pP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09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848600" cy="247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Satan tempted the woman through a   serpent to eat the forbidden fruit.</a:t>
            </a:r>
          </a:p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She ate the fruit and gave some to the man and he ate it as well.</a:t>
            </a:r>
          </a:p>
          <a:p>
            <a:pPr>
              <a:lnSpc>
                <a:spcPct val="120000"/>
              </a:lnSpc>
            </a:pP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09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848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Satan tempted the woman through a   serpent to eat the forbidden fruit.</a:t>
            </a:r>
          </a:p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She ate the fruit and gave some to the man and he ate it as well.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990600" y="2286000"/>
            <a:ext cx="7010400" cy="3810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800" i="1">
              <a:solidFill>
                <a:schemeClr val="bg2"/>
              </a:solidFill>
            </a:endParaRP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“So when the woman saw that the tree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was good for food, that is was pleasant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to the eyes, and a tree desirable to make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one wise, she took of its fruit and ate.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She also gave to her husband with her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and he ate” (Genesis 3:6).</a:t>
            </a:r>
          </a:p>
          <a:p>
            <a:pPr algn="ctr"/>
            <a:endParaRPr lang="en-US" altLang="en-US" sz="2800" i="1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09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848600" cy="247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Satan tempted the woman through a   serpent to eat the forbidden fruit.</a:t>
            </a:r>
          </a:p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She ate the fruit and gave some to the man and he ate it as well.</a:t>
            </a:r>
          </a:p>
          <a:p>
            <a:pPr>
              <a:lnSpc>
                <a:spcPct val="120000"/>
              </a:lnSpc>
            </a:pP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6096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gave man His law.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848600" cy="247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03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Satan tempted the woman through a   serpent to eat the forbidden fruit.</a:t>
            </a:r>
          </a:p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She ate the fruit and gave some to the man and he ate it as well.</a:t>
            </a:r>
          </a:p>
          <a:p>
            <a:pPr>
              <a:lnSpc>
                <a:spcPct val="120000"/>
              </a:lnSpc>
            </a:pP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152400" y="5105400"/>
            <a:ext cx="8820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they ate the forbidden fruit they sinned!!!!!</a:t>
            </a:r>
            <a:endParaRPr lang="en-US" altLang="en-US" sz="3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all have questions in life.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are we 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2743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2743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is the violation of God’s law (1 John 3:4).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2743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is the violation of God’s law (1 John 3:4).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When man breaks God’s law he sins.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2743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is the violation of God’s law (1 John 3:4).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When man breaks God’s law he sins.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When Adam and Eve ate the forbidden fruit they broke God’s law—they sinned.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685800" y="2057400"/>
            <a:ext cx="792480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</a:p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685800" y="2057400"/>
            <a:ext cx="7924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Sin separates man from God.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1219200" y="34290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6553200" y="33528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685800" y="2057400"/>
            <a:ext cx="7924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Sin separates man from God.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1219200" y="34290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6553200" y="33528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6" name="AutoShape 6"/>
          <p:cNvSpPr>
            <a:spLocks noChangeArrowheads="1"/>
          </p:cNvSpPr>
          <p:nvPr/>
        </p:nvSpPr>
        <p:spPr bwMode="auto">
          <a:xfrm>
            <a:off x="2133600" y="3352800"/>
            <a:ext cx="4114800" cy="2209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 i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  <a:endParaRPr lang="en-US" altLang="en-US"/>
          </a:p>
        </p:txBody>
      </p:sp>
      <p:sp>
        <p:nvSpPr>
          <p:cNvPr id="174088" name="Text Box 8"/>
          <p:cNvSpPr txBox="1">
            <a:spLocks noChangeArrowheads="1"/>
          </p:cNvSpPr>
          <p:nvPr/>
        </p:nvSpPr>
        <p:spPr bwMode="auto">
          <a:xfrm>
            <a:off x="685800" y="2057400"/>
            <a:ext cx="7924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Sin separates man from God.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1219200" y="34290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6553200" y="33528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2038" name="AutoShape 6"/>
          <p:cNvSpPr>
            <a:spLocks noChangeArrowheads="1"/>
          </p:cNvSpPr>
          <p:nvPr/>
        </p:nvSpPr>
        <p:spPr bwMode="auto">
          <a:xfrm>
            <a:off x="2133600" y="3352800"/>
            <a:ext cx="4114800" cy="2209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 i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  <a:endParaRPr lang="en-US" altLang="en-US"/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1676400" y="5638800"/>
            <a:ext cx="5349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This is spiritual death!</a:t>
            </a:r>
            <a:endParaRPr lang="en-US" altLang="en-US" sz="3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(Ephesians 2:1)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85800" y="2057400"/>
            <a:ext cx="7924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Sin separates man from God.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all have questions in life.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are we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How did we get 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They died spiritually (i.e. they were separated from God).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0229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320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They died spiritually (i.e. they were separated from God).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They began dying physically. Why? Because they could no longer eat of the Tree of Life.</a:t>
            </a:r>
            <a:endParaRPr lang="en-US" altLang="en-US" sz="28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320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They died spiritually (i.e. they were separated from God).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They began dying physically. Why? Because they could no longer eat of the Tree of Life.</a:t>
            </a:r>
            <a:endParaRPr lang="en-US" altLang="en-US" sz="28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1828800" y="3048000"/>
            <a:ext cx="5943600" cy="3124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“‘And now, lest he put out his hand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and take also of the tree of life, and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eat, and live forever’-- therefore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the LORD God sent him out of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 garden of Eden” (Genesis 3:22-23).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94564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685800" y="36576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98513" indent="-3365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latin typeface="Arial" charset="0"/>
              </a:rPr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suffer the consequences of sin!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685800" y="3657600"/>
            <a:ext cx="792480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98513" indent="-3365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latin typeface="Arial" charset="0"/>
              </a:rPr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suffer the consequences of sin!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die physically. Why? Because man lost access to the Tree of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</p:txBody>
      </p:sp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685800" y="3657600"/>
            <a:ext cx="792480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98513" indent="-3365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latin typeface="Arial" charset="0"/>
              </a:rPr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suffer the consequences of sin!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die physically. Why? Because man lost access to the Tree of Life.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do NOT suffer spiritual death because of Adam’s sin—we cannot inherit the guilt of sin!</a:t>
            </a:r>
            <a:endParaRPr lang="en-US" altLang="en-US" sz="28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Sin Enters The World</a:t>
            </a:r>
            <a:endParaRPr lang="en-US" alt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Sin?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consequences of sin?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685800" y="25908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6075" indent="-3460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1688" indent="-341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 were punished for breaking God’s law.</a:t>
            </a: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685800" y="3657600"/>
            <a:ext cx="792480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98513" indent="-3365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3200">
                <a:latin typeface="Arial" charset="0"/>
              </a:rPr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suffer the consequences of sin!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die physically. Why? Because man lost access to the Tree of Life.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do NOT suffer spiritual death because of Adam’s sin—we cannot inherit the guilt of sin!</a:t>
            </a:r>
            <a:endParaRPr lang="en-US" altLang="en-US" sz="28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92519" name="Rectangle 7"/>
          <p:cNvSpPr>
            <a:spLocks noChangeArrowheads="1"/>
          </p:cNvSpPr>
          <p:nvPr/>
        </p:nvSpPr>
        <p:spPr bwMode="auto">
          <a:xfrm>
            <a:off x="1828800" y="3048000"/>
            <a:ext cx="5943600" cy="3124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 soul who sins shall die.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son shall not bear the guilt of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father, nor the father bear the 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guilt of the son” (Ezekiel 18:20).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all have questions in life.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are we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How did we get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our purpose on earth?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who sin are doomed to destruction.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who sin are doomed to destruction.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have sinned (Romans 3:23).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who sin are doomed to destruction.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have sinned (Romans 3:23).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wages of sin is death (Romans 6:23).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who sin are doomed to destruction.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have sinned (Romans 3:23).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wages of sin is death (Romans 6:23).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But God had a plan from the beginning to take away man’s sin!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who sin are doomed to destruction.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have sinned (Romans 3:23).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wages of sin is death (Romans 6:23).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But God had a plan from the beginning to take away man’s sin!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was God’s plan???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4648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There was nothing man could do to remove his sin.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who sin are doomed to destruction.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All have sinned (Romans 3:23).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wages of sin is death (Romans 6:23).</a:t>
            </a:r>
            <a:endParaRPr lang="en-US" altLang="en-US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But God had a plan from the beginning to take away man’s sin!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was God’s plan???</a:t>
            </a:r>
          </a:p>
        </p:txBody>
      </p:sp>
      <p:sp>
        <p:nvSpPr>
          <p:cNvPr id="208900" name="Oval 4"/>
          <p:cNvSpPr>
            <a:spLocks noChangeArrowheads="1"/>
          </p:cNvSpPr>
          <p:nvPr/>
        </p:nvSpPr>
        <p:spPr bwMode="auto">
          <a:xfrm>
            <a:off x="1066800" y="1447800"/>
            <a:ext cx="6629400" cy="3810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7200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JESUS!!!</a:t>
            </a:r>
            <a:endParaRPr lang="en-US" altLang="en-US" sz="7200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33528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Jesus, the Son of God, would come to take away sin.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33528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Jesus, the Son of God, would come to take away sin.</a:t>
            </a:r>
          </a:p>
          <a:p>
            <a:r>
              <a:rPr lang="en-US" alt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Illustration: Sin is like a debt you cannot pay.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all have questions in life.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are we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How did we get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our purpose on earth?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Where are we going?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3962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Jesus, the Son of God, would come to take away sin.</a:t>
            </a:r>
          </a:p>
          <a:p>
            <a:r>
              <a:rPr lang="en-US" alt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Illustration: Sin is like a debt you cannot pay.</a:t>
            </a:r>
          </a:p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God’s plan was to send Jesus to take away sin so that man could have a relationship with God again.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 would take away man’s sin.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219200" y="27432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6553200" y="26670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2133600" y="2743200"/>
            <a:ext cx="4114800" cy="22098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4400" i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  <a:endParaRPr lang="en-US" altLang="en-US"/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1676400" y="5638800"/>
            <a:ext cx="5349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This is spiritual death!</a:t>
            </a:r>
            <a:endParaRPr lang="en-US" altLang="en-US" sz="3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(Ephesians 2:1)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 would take away man’s sin.</a:t>
            </a: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1219200" y="27432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6553200" y="26670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 would take away man’s sin.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743200" y="28194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5181600" y="28194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 would take away man’s sin.</a:t>
            </a: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2743200" y="28194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7093" name="Text Box 5"/>
          <p:cNvSpPr txBox="1">
            <a:spLocks noChangeArrowheads="1"/>
          </p:cNvSpPr>
          <p:nvPr/>
        </p:nvSpPr>
        <p:spPr bwMode="auto">
          <a:xfrm>
            <a:off x="5181600" y="28194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3505200" y="3352800"/>
            <a:ext cx="14049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Together</a:t>
            </a:r>
          </a:p>
          <a:p>
            <a:pPr algn="ctr"/>
            <a:r>
              <a:rPr lang="en-US" altLang="en-US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Had A Plan!</a:t>
            </a:r>
            <a:endParaRPr lang="en-US" altLang="en-US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Jesus would take away man’s sin.</a:t>
            </a:r>
          </a:p>
        </p:txBody>
      </p:sp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2743200" y="28194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5181600" y="2819400"/>
            <a:ext cx="738188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1676400" y="5638800"/>
            <a:ext cx="5349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This is spiritual life!</a:t>
            </a:r>
            <a:endParaRPr lang="en-US" altLang="en-US" sz="3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(Ephesians 2:1)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3505200" y="3352800"/>
            <a:ext cx="14049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Together</a:t>
            </a:r>
          </a:p>
          <a:p>
            <a:pPr algn="ctr"/>
            <a:r>
              <a:rPr lang="en-US" altLang="en-US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600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600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Cain murdered Abel (Genesis 4:8).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600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Cain murdered Abel (Genesis 4:8).</a:t>
            </a:r>
          </a:p>
          <a:p>
            <a:pPr lvl="1"/>
            <a:r>
              <a:rPr lang="en-US" alt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Whose sin was Cain guilty of?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Overview of the Bible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tells the story of how God created man and of God’s purpose for man.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We all have questions in life.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are we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How did we get here?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What is our purpose on earth?</a:t>
            </a:r>
          </a:p>
          <a:p>
            <a:pPr lvl="2"/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Where are we going?</a:t>
            </a:r>
          </a:p>
          <a:p>
            <a:pPr lvl="1"/>
            <a:r>
              <a:rPr lang="en-US" alt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Bible answers the most important questions of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6002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685800" y="1981200"/>
            <a:ext cx="7635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/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29380" name="Rectangle 4"/>
          <p:cNvSpPr>
            <a:spLocks noChangeArrowheads="1"/>
          </p:cNvSpPr>
          <p:nvPr/>
        </p:nvSpPr>
        <p:spPr bwMode="auto">
          <a:xfrm>
            <a:off x="1828800" y="3048000"/>
            <a:ext cx="5943600" cy="3124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“Then the LORD saw that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wickedness of man was great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in the earth, and that every intent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of the thoughts of his heart was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only evil continually”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 (Genesis 6:5).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685800" y="2895600"/>
            <a:ext cx="76358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9300" indent="-2873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because there was so much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685800" y="2895600"/>
            <a:ext cx="76358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9300" indent="-2873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because there was so much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31430" name="Rectangle 6"/>
          <p:cNvSpPr>
            <a:spLocks noChangeArrowheads="1"/>
          </p:cNvSpPr>
          <p:nvPr/>
        </p:nvSpPr>
        <p:spPr bwMode="auto">
          <a:xfrm>
            <a:off x="1676400" y="2819400"/>
            <a:ext cx="5943600" cy="3124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“So the LORD said, ‘I will destroy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man whom I have created from the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face of the earth…for I am sorry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that I have made them’”</a:t>
            </a:r>
          </a:p>
          <a:p>
            <a:pPr algn="ctr"/>
            <a:r>
              <a:rPr lang="en-US" altLang="en-US" sz="2800" i="1">
                <a:solidFill>
                  <a:schemeClr val="bg2"/>
                </a:solidFill>
              </a:rPr>
              <a:t> (Genesis 6:7).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685800" y="2895600"/>
            <a:ext cx="76358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9300" indent="-2873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because there was so much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The world was filled with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685800" y="2895600"/>
            <a:ext cx="76358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9300" indent="-2873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God decided to destroy the world because there was so much sin.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762000" y="3733800"/>
            <a:ext cx="76358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84213" indent="-2841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buFontTx/>
              <a:buChar char="–"/>
            </a:pPr>
            <a:r>
              <a:rPr lang="en-US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Noah and his family were the only ones who were not overcome with sin (Genesis 6:8).</a:t>
            </a:r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Man Continued To Sin</a:t>
            </a:r>
            <a:endParaRPr lang="en-US" alt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"/>
          </a:xfrm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Adam and Eve’s family.</a:t>
            </a:r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358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/>
              <a:t>  </a:t>
            </a:r>
            <a:r>
              <a:rPr lang="en-US" alt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The whole world.</a:t>
            </a:r>
          </a:p>
          <a:p>
            <a:pPr lvl="1"/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Designs\RIBBONS.POT</Template>
  <TotalTime>622</TotalTime>
  <Words>4481</Words>
  <Application>Microsoft Office PowerPoint</Application>
  <PresentationFormat>On-screen Show (4:3)</PresentationFormat>
  <Paragraphs>789</Paragraphs>
  <Slides>120</Slides>
  <Notes>111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23" baseType="lpstr">
      <vt:lpstr>Times New Roman</vt:lpstr>
      <vt:lpstr>Arial</vt:lpstr>
      <vt:lpstr>Default Design</vt:lpstr>
      <vt:lpstr>Overview of the Bible</vt:lpstr>
      <vt:lpstr>Overview of the Bible</vt:lpstr>
      <vt:lpstr>Overview of the Bible</vt:lpstr>
      <vt:lpstr>Overview of the Bible</vt:lpstr>
      <vt:lpstr>Overview of the Bible</vt:lpstr>
      <vt:lpstr>Overview of the Bible</vt:lpstr>
      <vt:lpstr>Overview of the Bible</vt:lpstr>
      <vt:lpstr>Overview of the Bible</vt:lpstr>
      <vt:lpstr>Overview of the Bible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The Bible Tells The Story Of Creation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Sin Enters The World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God Had A Plan!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Man Continued To Sin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  <vt:lpstr>God’s Plan &amp; Abraham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David Dann</dc:creator>
  <cp:lastModifiedBy>Kevin Carlile</cp:lastModifiedBy>
  <cp:revision>61</cp:revision>
  <dcterms:created xsi:type="dcterms:W3CDTF">2004-03-11T22:01:36Z</dcterms:created>
  <dcterms:modified xsi:type="dcterms:W3CDTF">2016-09-12T16:34:02Z</dcterms:modified>
</cp:coreProperties>
</file>