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slides/slide102.xml" ContentType="application/vnd.openxmlformats-officedocument.presentationml.slide+xml"/>
  <Override PartName="/ppt/slides/slide103.xml" ContentType="application/vnd.openxmlformats-officedocument.presentationml.slide+xml"/>
  <Override PartName="/ppt/slides/slide104.xml" ContentType="application/vnd.openxmlformats-officedocument.presentationml.slide+xml"/>
  <Override PartName="/ppt/slides/slide105.xml" ContentType="application/vnd.openxmlformats-officedocument.presentationml.slide+xml"/>
  <Override PartName="/ppt/slides/slide106.xml" ContentType="application/vnd.openxmlformats-officedocument.presentationml.slide+xml"/>
  <Override PartName="/ppt/slides/slide107.xml" ContentType="application/vnd.openxmlformats-officedocument.presentationml.slide+xml"/>
  <Override PartName="/ppt/slides/slide108.xml" ContentType="application/vnd.openxmlformats-officedocument.presentationml.slide+xml"/>
  <Override PartName="/ppt/slides/slide109.xml" ContentType="application/vnd.openxmlformats-officedocument.presentationml.slide+xml"/>
  <Override PartName="/ppt/slides/slide110.xml" ContentType="application/vnd.openxmlformats-officedocument.presentationml.slide+xml"/>
  <Override PartName="/ppt/slides/slide111.xml" ContentType="application/vnd.openxmlformats-officedocument.presentationml.slide+xml"/>
  <Override PartName="/ppt/slides/slide112.xml" ContentType="application/vnd.openxmlformats-officedocument.presentationml.slide+xml"/>
  <Override PartName="/ppt/slides/slide113.xml" ContentType="application/vnd.openxmlformats-officedocument.presentationml.slide+xml"/>
  <Override PartName="/ppt/slides/slide114.xml" ContentType="application/vnd.openxmlformats-officedocument.presentationml.slide+xml"/>
  <Override PartName="/ppt/slides/slide115.xml" ContentType="application/vnd.openxmlformats-officedocument.presentationml.slide+xml"/>
  <Override PartName="/ppt/slides/slide116.xml" ContentType="application/vnd.openxmlformats-officedocument.presentationml.slide+xml"/>
  <Override PartName="/ppt/slides/slide117.xml" ContentType="application/vnd.openxmlformats-officedocument.presentationml.slide+xml"/>
  <Override PartName="/ppt/slides/slide118.xml" ContentType="application/vnd.openxmlformats-officedocument.presentationml.slide+xml"/>
  <Override PartName="/ppt/slides/slide119.xml" ContentType="application/vnd.openxmlformats-officedocument.presentationml.slide+xml"/>
  <Override PartName="/ppt/slides/slide1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60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63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67.xml" ContentType="application/vnd.openxmlformats-officedocument.presentationml.notesSlide+xml"/>
  <Override PartName="/ppt/notesSlides/notesSlide68.xml" ContentType="application/vnd.openxmlformats-officedocument.presentationml.notesSlide+xml"/>
  <Override PartName="/ppt/notesSlides/notesSlide69.xml" ContentType="application/vnd.openxmlformats-officedocument.presentationml.notesSlide+xml"/>
  <Override PartName="/ppt/notesSlides/notesSlide70.xml" ContentType="application/vnd.openxmlformats-officedocument.presentationml.notesSlide+xml"/>
  <Override PartName="/ppt/notesSlides/notesSlide71.xml" ContentType="application/vnd.openxmlformats-officedocument.presentationml.notesSlide+xml"/>
  <Override PartName="/ppt/notesSlides/notesSlide72.xml" ContentType="application/vnd.openxmlformats-officedocument.presentationml.notesSlide+xml"/>
  <Override PartName="/ppt/notesSlides/notesSlide73.xml" ContentType="application/vnd.openxmlformats-officedocument.presentationml.notesSlide+xml"/>
  <Override PartName="/ppt/notesSlides/notesSlide74.xml" ContentType="application/vnd.openxmlformats-officedocument.presentationml.notesSlide+xml"/>
  <Override PartName="/ppt/notesSlides/notesSlide75.xml" ContentType="application/vnd.openxmlformats-officedocument.presentationml.notesSlide+xml"/>
  <Override PartName="/ppt/notesSlides/notesSlide76.xml" ContentType="application/vnd.openxmlformats-officedocument.presentationml.notesSlide+xml"/>
  <Override PartName="/ppt/notesSlides/notesSlide77.xml" ContentType="application/vnd.openxmlformats-officedocument.presentationml.notesSlide+xml"/>
  <Override PartName="/ppt/notesSlides/notesSlide78.xml" ContentType="application/vnd.openxmlformats-officedocument.presentationml.notesSlide+xml"/>
  <Override PartName="/ppt/notesSlides/notesSlide79.xml" ContentType="application/vnd.openxmlformats-officedocument.presentationml.notesSlide+xml"/>
  <Override PartName="/ppt/notesSlides/notesSlide80.xml" ContentType="application/vnd.openxmlformats-officedocument.presentationml.notesSlide+xml"/>
  <Override PartName="/ppt/notesSlides/notesSlide81.xml" ContentType="application/vnd.openxmlformats-officedocument.presentationml.notesSlide+xml"/>
  <Override PartName="/ppt/notesSlides/notesSlide82.xml" ContentType="application/vnd.openxmlformats-officedocument.presentationml.notesSlide+xml"/>
  <Override PartName="/ppt/notesSlides/notesSlide83.xml" ContentType="application/vnd.openxmlformats-officedocument.presentationml.notesSlide+xml"/>
  <Override PartName="/ppt/notesSlides/notesSlide84.xml" ContentType="application/vnd.openxmlformats-officedocument.presentationml.notesSlide+xml"/>
  <Override PartName="/ppt/notesSlides/notesSlide85.xml" ContentType="application/vnd.openxmlformats-officedocument.presentationml.notesSlide+xml"/>
  <Override PartName="/ppt/notesSlides/notesSlide86.xml" ContentType="application/vnd.openxmlformats-officedocument.presentationml.notesSlide+xml"/>
  <Override PartName="/ppt/notesSlides/notesSlide87.xml" ContentType="application/vnd.openxmlformats-officedocument.presentationml.notesSlide+xml"/>
  <Override PartName="/ppt/notesSlides/notesSlide88.xml" ContentType="application/vnd.openxmlformats-officedocument.presentationml.notesSlide+xml"/>
  <Override PartName="/ppt/notesSlides/notesSlide89.xml" ContentType="application/vnd.openxmlformats-officedocument.presentationml.notesSlide+xml"/>
  <Override PartName="/ppt/notesSlides/notesSlide90.xml" ContentType="application/vnd.openxmlformats-officedocument.presentationml.notesSlide+xml"/>
  <Override PartName="/ppt/notesSlides/notesSlide91.xml" ContentType="application/vnd.openxmlformats-officedocument.presentationml.notesSlide+xml"/>
  <Override PartName="/ppt/notesSlides/notesSlide92.xml" ContentType="application/vnd.openxmlformats-officedocument.presentationml.notesSlide+xml"/>
  <Override PartName="/ppt/notesSlides/notesSlide93.xml" ContentType="application/vnd.openxmlformats-officedocument.presentationml.notesSlide+xml"/>
  <Override PartName="/ppt/notesSlides/notesSlide94.xml" ContentType="application/vnd.openxmlformats-officedocument.presentationml.notesSlide+xml"/>
  <Override PartName="/ppt/notesSlides/notesSlide95.xml" ContentType="application/vnd.openxmlformats-officedocument.presentationml.notesSlide+xml"/>
  <Override PartName="/ppt/notesSlides/notesSlide96.xml" ContentType="application/vnd.openxmlformats-officedocument.presentationml.notesSlide+xml"/>
  <Override PartName="/ppt/notesSlides/notesSlide97.xml" ContentType="application/vnd.openxmlformats-officedocument.presentationml.notesSlide+xml"/>
  <Override PartName="/ppt/notesSlides/notesSlide98.xml" ContentType="application/vnd.openxmlformats-officedocument.presentationml.notesSlide+xml"/>
  <Override PartName="/ppt/notesSlides/notesSlide99.xml" ContentType="application/vnd.openxmlformats-officedocument.presentationml.notesSlide+xml"/>
  <Override PartName="/ppt/notesSlides/notesSlide100.xml" ContentType="application/vnd.openxmlformats-officedocument.presentationml.notesSlide+xml"/>
  <Override PartName="/ppt/notesSlides/notesSlide101.xml" ContentType="application/vnd.openxmlformats-officedocument.presentationml.notesSlide+xml"/>
  <Override PartName="/ppt/notesSlides/notesSlide102.xml" ContentType="application/vnd.openxmlformats-officedocument.presentationml.notesSlide+xml"/>
  <Override PartName="/ppt/notesSlides/notesSlide103.xml" ContentType="application/vnd.openxmlformats-officedocument.presentationml.notesSlide+xml"/>
  <Override PartName="/ppt/notesSlides/notesSlide104.xml" ContentType="application/vnd.openxmlformats-officedocument.presentationml.notesSlide+xml"/>
  <Override PartName="/ppt/notesSlides/notesSlide105.xml" ContentType="application/vnd.openxmlformats-officedocument.presentationml.notesSlide+xml"/>
  <Override PartName="/ppt/notesSlides/notesSlide106.xml" ContentType="application/vnd.openxmlformats-officedocument.presentationml.notesSlide+xml"/>
  <Override PartName="/ppt/notesSlides/notesSlide107.xml" ContentType="application/vnd.openxmlformats-officedocument.presentationml.notesSlide+xml"/>
  <Override PartName="/ppt/notesSlides/notesSlide108.xml" ContentType="application/vnd.openxmlformats-officedocument.presentationml.notesSlide+xml"/>
  <Override PartName="/ppt/notesSlides/notesSlide109.xml" ContentType="application/vnd.openxmlformats-officedocument.presentationml.notesSlide+xml"/>
  <Override PartName="/ppt/notesSlides/notesSlide110.xml" ContentType="application/vnd.openxmlformats-officedocument.presentationml.notesSlide+xml"/>
  <Override PartName="/ppt/notesSlides/notesSlide1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22"/>
  </p:notesMasterIdLst>
  <p:sldIdLst>
    <p:sldId id="256" r:id="rId2"/>
    <p:sldId id="257" r:id="rId3"/>
    <p:sldId id="393" r:id="rId4"/>
    <p:sldId id="292" r:id="rId5"/>
    <p:sldId id="293" r:id="rId6"/>
    <p:sldId id="294" r:id="rId7"/>
    <p:sldId id="295" r:id="rId8"/>
    <p:sldId id="296" r:id="rId9"/>
    <p:sldId id="297" r:id="rId10"/>
    <p:sldId id="258" r:id="rId11"/>
    <p:sldId id="301" r:id="rId12"/>
    <p:sldId id="300" r:id="rId13"/>
    <p:sldId id="395" r:id="rId14"/>
    <p:sldId id="259" r:id="rId15"/>
    <p:sldId id="304" r:id="rId16"/>
    <p:sldId id="394" r:id="rId17"/>
    <p:sldId id="260" r:id="rId18"/>
    <p:sldId id="307" r:id="rId19"/>
    <p:sldId id="261" r:id="rId20"/>
    <p:sldId id="308" r:id="rId21"/>
    <p:sldId id="262" r:id="rId22"/>
    <p:sldId id="310" r:id="rId23"/>
    <p:sldId id="263" r:id="rId24"/>
    <p:sldId id="312" r:id="rId25"/>
    <p:sldId id="264" r:id="rId26"/>
    <p:sldId id="313" r:id="rId27"/>
    <p:sldId id="314" r:id="rId28"/>
    <p:sldId id="315" r:id="rId29"/>
    <p:sldId id="266" r:id="rId30"/>
    <p:sldId id="316" r:id="rId31"/>
    <p:sldId id="317" r:id="rId32"/>
    <p:sldId id="267" r:id="rId33"/>
    <p:sldId id="322" r:id="rId34"/>
    <p:sldId id="319" r:id="rId35"/>
    <p:sldId id="323" r:id="rId36"/>
    <p:sldId id="320" r:id="rId37"/>
    <p:sldId id="324" r:id="rId38"/>
    <p:sldId id="328" r:id="rId39"/>
    <p:sldId id="325" r:id="rId40"/>
    <p:sldId id="326" r:id="rId41"/>
    <p:sldId id="327" r:id="rId42"/>
    <p:sldId id="329" r:id="rId43"/>
    <p:sldId id="396" r:id="rId44"/>
    <p:sldId id="269" r:id="rId45"/>
    <p:sldId id="390" r:id="rId46"/>
    <p:sldId id="331" r:id="rId47"/>
    <p:sldId id="332" r:id="rId48"/>
    <p:sldId id="333" r:id="rId49"/>
    <p:sldId id="334" r:id="rId50"/>
    <p:sldId id="271" r:id="rId51"/>
    <p:sldId id="335" r:id="rId52"/>
    <p:sldId id="336" r:id="rId53"/>
    <p:sldId id="337" r:id="rId54"/>
    <p:sldId id="272" r:id="rId55"/>
    <p:sldId id="338" r:id="rId56"/>
    <p:sldId id="339" r:id="rId57"/>
    <p:sldId id="341" r:id="rId58"/>
    <p:sldId id="340" r:id="rId59"/>
    <p:sldId id="273" r:id="rId60"/>
    <p:sldId id="342" r:id="rId61"/>
    <p:sldId id="343" r:id="rId62"/>
    <p:sldId id="344" r:id="rId63"/>
    <p:sldId id="345" r:id="rId64"/>
    <p:sldId id="351" r:id="rId65"/>
    <p:sldId id="347" r:id="rId66"/>
    <p:sldId id="348" r:id="rId67"/>
    <p:sldId id="349" r:id="rId68"/>
    <p:sldId id="350" r:id="rId69"/>
    <p:sldId id="275" r:id="rId70"/>
    <p:sldId id="356" r:id="rId71"/>
    <p:sldId id="352" r:id="rId72"/>
    <p:sldId id="353" r:id="rId73"/>
    <p:sldId id="354" r:id="rId74"/>
    <p:sldId id="355" r:id="rId75"/>
    <p:sldId id="357" r:id="rId76"/>
    <p:sldId id="358" r:id="rId77"/>
    <p:sldId id="285" r:id="rId78"/>
    <p:sldId id="391" r:id="rId79"/>
    <p:sldId id="359" r:id="rId80"/>
    <p:sldId id="360" r:id="rId81"/>
    <p:sldId id="286" r:id="rId82"/>
    <p:sldId id="361" r:id="rId83"/>
    <p:sldId id="287" r:id="rId84"/>
    <p:sldId id="362" r:id="rId85"/>
    <p:sldId id="363" r:id="rId86"/>
    <p:sldId id="276" r:id="rId87"/>
    <p:sldId id="364" r:id="rId88"/>
    <p:sldId id="365" r:id="rId89"/>
    <p:sldId id="366" r:id="rId90"/>
    <p:sldId id="397" r:id="rId91"/>
    <p:sldId id="288" r:id="rId92"/>
    <p:sldId id="367" r:id="rId93"/>
    <p:sldId id="368" r:id="rId94"/>
    <p:sldId id="277" r:id="rId95"/>
    <p:sldId id="392" r:id="rId96"/>
    <p:sldId id="369" r:id="rId97"/>
    <p:sldId id="370" r:id="rId98"/>
    <p:sldId id="371" r:id="rId99"/>
    <p:sldId id="398" r:id="rId100"/>
    <p:sldId id="279" r:id="rId101"/>
    <p:sldId id="372" r:id="rId102"/>
    <p:sldId id="373" r:id="rId103"/>
    <p:sldId id="374" r:id="rId104"/>
    <p:sldId id="375" r:id="rId105"/>
    <p:sldId id="376" r:id="rId106"/>
    <p:sldId id="281" r:id="rId107"/>
    <p:sldId id="377" r:id="rId108"/>
    <p:sldId id="378" r:id="rId109"/>
    <p:sldId id="379" r:id="rId110"/>
    <p:sldId id="380" r:id="rId111"/>
    <p:sldId id="381" r:id="rId112"/>
    <p:sldId id="382" r:id="rId113"/>
    <p:sldId id="383" r:id="rId114"/>
    <p:sldId id="384" r:id="rId115"/>
    <p:sldId id="385" r:id="rId116"/>
    <p:sldId id="387" r:id="rId117"/>
    <p:sldId id="386" r:id="rId118"/>
    <p:sldId id="284" r:id="rId119"/>
    <p:sldId id="388" r:id="rId120"/>
    <p:sldId id="389" r:id="rId121"/>
  </p:sldIdLst>
  <p:sldSz cx="9144000" cy="6858000" type="screen4x3"/>
  <p:notesSz cx="7315200" cy="96012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C0C0"/>
    <a:srgbClr val="004800"/>
    <a:srgbClr val="FFFF00"/>
    <a:srgbClr val="FFFFFF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394" autoAdjust="0"/>
    <p:restoredTop sz="94660"/>
  </p:normalViewPr>
  <p:slideViewPr>
    <p:cSldViewPr>
      <p:cViewPr varScale="1">
        <p:scale>
          <a:sx n="83" d="100"/>
          <a:sy n="83" d="100"/>
        </p:scale>
        <p:origin x="-1500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028"/>
    </p:cViewPr>
  </p:sorterViewPr>
  <p:notesViewPr>
    <p:cSldViewPr>
      <p:cViewPr varScale="1">
        <p:scale>
          <a:sx n="40" d="100"/>
          <a:sy n="40" d="100"/>
        </p:scale>
        <p:origin x="-1488" y="-96"/>
      </p:cViewPr>
      <p:guideLst>
        <p:guide orient="horz" pos="3024"/>
        <p:guide pos="2304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117" Type="http://schemas.openxmlformats.org/officeDocument/2006/relationships/slide" Target="slides/slide116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12" Type="http://schemas.openxmlformats.org/officeDocument/2006/relationships/slide" Target="slides/slide111.xml"/><Relationship Id="rId16" Type="http://schemas.openxmlformats.org/officeDocument/2006/relationships/slide" Target="slides/slide15.xml"/><Relationship Id="rId107" Type="http://schemas.openxmlformats.org/officeDocument/2006/relationships/slide" Target="slides/slide106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102" Type="http://schemas.openxmlformats.org/officeDocument/2006/relationships/slide" Target="slides/slide101.xml"/><Relationship Id="rId123" Type="http://schemas.openxmlformats.org/officeDocument/2006/relationships/presProps" Target="pres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113" Type="http://schemas.openxmlformats.org/officeDocument/2006/relationships/slide" Target="slides/slide112.xml"/><Relationship Id="rId118" Type="http://schemas.openxmlformats.org/officeDocument/2006/relationships/slide" Target="slides/slide117.xml"/><Relationship Id="rId126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121" Type="http://schemas.openxmlformats.org/officeDocument/2006/relationships/slide" Target="slides/slide12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slide" Target="slides/slide107.xml"/><Relationship Id="rId116" Type="http://schemas.openxmlformats.org/officeDocument/2006/relationships/slide" Target="slides/slide115.xml"/><Relationship Id="rId124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11" Type="http://schemas.openxmlformats.org/officeDocument/2006/relationships/slide" Target="slides/slide1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14" Type="http://schemas.openxmlformats.org/officeDocument/2006/relationships/slide" Target="slides/slide113.xml"/><Relationship Id="rId119" Type="http://schemas.openxmlformats.org/officeDocument/2006/relationships/slide" Target="slides/slide118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122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slide" Target="slides/slide10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120" Type="http://schemas.openxmlformats.org/officeDocument/2006/relationships/slide" Target="slides/slide119.xml"/><Relationship Id="rId125" Type="http://schemas.openxmlformats.org/officeDocument/2006/relationships/theme" Target="theme/theme1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110" Type="http://schemas.openxmlformats.org/officeDocument/2006/relationships/slide" Target="slides/slide109.xml"/><Relationship Id="rId115" Type="http://schemas.openxmlformats.org/officeDocument/2006/relationships/slide" Target="slides/slide114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70238" cy="479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>
            <a:lvl1pPr defTabSz="966788">
              <a:defRPr sz="1300">
                <a:latin typeface="Times New Roman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44963" y="0"/>
            <a:ext cx="3170237" cy="479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>
            <a:lvl1pPr algn="r" defTabSz="966788">
              <a:defRPr sz="1300">
                <a:latin typeface="Times New Roman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7172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257300" y="720725"/>
            <a:ext cx="4800600" cy="3600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71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74725" y="4560888"/>
            <a:ext cx="5365750" cy="4319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71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21775"/>
            <a:ext cx="3170238" cy="479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61" tIns="48331" rIns="96661" bIns="48331" numCol="1" anchor="b" anchorCtr="0" compatLnSpc="1">
            <a:prstTxWarp prst="textNoShape">
              <a:avLst/>
            </a:prstTxWarp>
          </a:bodyPr>
          <a:lstStyle>
            <a:lvl1pPr defTabSz="966788">
              <a:defRPr sz="1300">
                <a:latin typeface="Times New Roman" pitchFamily="18" charset="0"/>
              </a:defRPr>
            </a:lvl1pPr>
          </a:lstStyle>
          <a:p>
            <a:endParaRPr lang="en-US" altLang="en-US"/>
          </a:p>
        </p:txBody>
      </p:sp>
      <p:sp>
        <p:nvSpPr>
          <p:cNvPr id="71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44963" y="9121775"/>
            <a:ext cx="3170237" cy="479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661" tIns="48331" rIns="96661" bIns="48331" numCol="1" anchor="b" anchorCtr="0" compatLnSpc="1">
            <a:prstTxWarp prst="textNoShape">
              <a:avLst/>
            </a:prstTxWarp>
          </a:bodyPr>
          <a:lstStyle>
            <a:lvl1pPr algn="r" defTabSz="966788">
              <a:defRPr sz="1300">
                <a:latin typeface="Times New Roman" pitchFamily="18" charset="0"/>
              </a:defRPr>
            </a:lvl1pPr>
          </a:lstStyle>
          <a:p>
            <a:fld id="{F2FD11B2-E758-4C8F-AA9D-13CD9692CDF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548838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9.xml"/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0.xml"/><Relationship Id="rId1" Type="http://schemas.openxmlformats.org/officeDocument/2006/relationships/notesMaster" Target="../notesMasters/notesMaster1.xml"/></Relationships>
</file>

<file path=ppt/notesSlides/_rels/notesSlide10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1.xml"/><Relationship Id="rId1" Type="http://schemas.openxmlformats.org/officeDocument/2006/relationships/notesMaster" Target="../notesMasters/notesMaster1.xml"/></Relationships>
</file>

<file path=ppt/notesSlides/_rels/notesSlide10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2.xml"/><Relationship Id="rId1" Type="http://schemas.openxmlformats.org/officeDocument/2006/relationships/notesMaster" Target="../notesMasters/notesMaster1.xml"/></Relationships>
</file>

<file path=ppt/notesSlides/_rels/notesSlide10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3.xml"/><Relationship Id="rId1" Type="http://schemas.openxmlformats.org/officeDocument/2006/relationships/notesMaster" Target="../notesMasters/notesMaster1.xml"/></Relationships>
</file>

<file path=ppt/notesSlides/_rels/notesSlide10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4.xml"/><Relationship Id="rId1" Type="http://schemas.openxmlformats.org/officeDocument/2006/relationships/notesMaster" Target="../notesMasters/notesMaster1.xml"/></Relationships>
</file>

<file path=ppt/notesSlides/_rels/notesSlide10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5.xml"/><Relationship Id="rId1" Type="http://schemas.openxmlformats.org/officeDocument/2006/relationships/notesMaster" Target="../notesMasters/notesMaster1.xml"/></Relationships>
</file>

<file path=ppt/notesSlides/_rels/notesSlide10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6.xml"/><Relationship Id="rId1" Type="http://schemas.openxmlformats.org/officeDocument/2006/relationships/notesMaster" Target="../notesMasters/notesMaster1.xml"/></Relationships>
</file>

<file path=ppt/notesSlides/_rels/notesSlide10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7.xml"/><Relationship Id="rId1" Type="http://schemas.openxmlformats.org/officeDocument/2006/relationships/notesMaster" Target="../notesMasters/notesMaster1.xml"/></Relationships>
</file>

<file path=ppt/notesSlides/_rels/notesSlide10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8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9.xml"/><Relationship Id="rId1" Type="http://schemas.openxmlformats.org/officeDocument/2006/relationships/notesMaster" Target="../notesMasters/notesMaster1.xml"/></Relationships>
</file>

<file path=ppt/notesSlides/_rels/notesSlide1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0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0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1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3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4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7.xml"/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9.xml"/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0.xml"/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1.xml"/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2.xml"/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3.xml"/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4.xml"/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5.xml"/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6.xml"/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7.xml"/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9.xml"/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0.xml"/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1.xml"/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2.xml"/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3.xml"/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4.xml"/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5.xml"/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6.xml"/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7.xml"/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9.xml"/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0.xml"/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1.xml"/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2.xml"/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3.xml"/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4.xml"/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5.xml"/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6.xml"/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7.xml"/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675BC2A-5310-4763-BE78-D0737655843C}" type="slidenum">
              <a:rPr lang="en-US" altLang="en-US"/>
              <a:pPr/>
              <a:t>10</a:t>
            </a:fld>
            <a:endParaRPr lang="en-US" altLang="en-US"/>
          </a:p>
        </p:txBody>
      </p:sp>
      <p:sp>
        <p:nvSpPr>
          <p:cNvPr id="81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EB85640-28C3-4A45-A826-9D3A095A9C4F}" type="slidenum">
              <a:rPr lang="en-US" altLang="en-US"/>
              <a:pPr/>
              <a:t>19</a:t>
            </a:fld>
            <a:endParaRPr lang="en-US" altLang="en-US"/>
          </a:p>
        </p:txBody>
      </p:sp>
      <p:sp>
        <p:nvSpPr>
          <p:cNvPr id="143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A7E2810-8FD6-4BEE-B2E6-AC33AFDFC3C9}" type="slidenum">
              <a:rPr lang="en-US" altLang="en-US"/>
              <a:pPr/>
              <a:t>109</a:t>
            </a:fld>
            <a:endParaRPr lang="en-US" altLang="en-US"/>
          </a:p>
        </p:txBody>
      </p:sp>
      <p:sp>
        <p:nvSpPr>
          <p:cNvPr id="2529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29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FF76418-7ADC-4490-B855-4A8D684E338A}" type="slidenum">
              <a:rPr lang="en-US" altLang="en-US"/>
              <a:pPr/>
              <a:t>110</a:t>
            </a:fld>
            <a:endParaRPr lang="en-US" altLang="en-US"/>
          </a:p>
        </p:txBody>
      </p:sp>
      <p:sp>
        <p:nvSpPr>
          <p:cNvPr id="2549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49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E79FBF8-DBD1-4B14-828D-849276F6EAAC}" type="slidenum">
              <a:rPr lang="en-US" altLang="en-US"/>
              <a:pPr/>
              <a:t>111</a:t>
            </a:fld>
            <a:endParaRPr lang="en-US" altLang="en-US"/>
          </a:p>
        </p:txBody>
      </p:sp>
      <p:sp>
        <p:nvSpPr>
          <p:cNvPr id="2570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7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2D6770C-5902-4A0C-AB35-D03BDAC3EC3C}" type="slidenum">
              <a:rPr lang="en-US" altLang="en-US"/>
              <a:pPr/>
              <a:t>112</a:t>
            </a:fld>
            <a:endParaRPr lang="en-US" altLang="en-US"/>
          </a:p>
        </p:txBody>
      </p:sp>
      <p:sp>
        <p:nvSpPr>
          <p:cNvPr id="2590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9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AB40098-3B2B-4D66-BFF1-AF2CDCDEA9AE}" type="slidenum">
              <a:rPr lang="en-US" altLang="en-US"/>
              <a:pPr/>
              <a:t>113</a:t>
            </a:fld>
            <a:endParaRPr lang="en-US" altLang="en-US"/>
          </a:p>
        </p:txBody>
      </p:sp>
      <p:sp>
        <p:nvSpPr>
          <p:cNvPr id="2611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1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20EDF4A-6A44-4DA0-98B4-FFEA060C1800}" type="slidenum">
              <a:rPr lang="en-US" altLang="en-US"/>
              <a:pPr/>
              <a:t>114</a:t>
            </a:fld>
            <a:endParaRPr lang="en-US" altLang="en-US"/>
          </a:p>
        </p:txBody>
      </p:sp>
      <p:sp>
        <p:nvSpPr>
          <p:cNvPr id="26317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3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5A4B1F9-4F1E-415E-8025-A8EA58D518F9}" type="slidenum">
              <a:rPr lang="en-US" altLang="en-US"/>
              <a:pPr/>
              <a:t>115</a:t>
            </a:fld>
            <a:endParaRPr lang="en-US" altLang="en-US"/>
          </a:p>
        </p:txBody>
      </p:sp>
      <p:sp>
        <p:nvSpPr>
          <p:cNvPr id="2652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5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5C49B78-63F5-4BA2-8ED2-9DF0F0C0DB2B}" type="slidenum">
              <a:rPr lang="en-US" altLang="en-US"/>
              <a:pPr/>
              <a:t>116</a:t>
            </a:fld>
            <a:endParaRPr lang="en-US" altLang="en-US"/>
          </a:p>
        </p:txBody>
      </p:sp>
      <p:sp>
        <p:nvSpPr>
          <p:cNvPr id="2693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9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685AD1D-46CF-4141-B07A-D9039CA43145}" type="slidenum">
              <a:rPr lang="en-US" altLang="en-US"/>
              <a:pPr/>
              <a:t>117</a:t>
            </a:fld>
            <a:endParaRPr lang="en-US" altLang="en-US"/>
          </a:p>
        </p:txBody>
      </p:sp>
      <p:sp>
        <p:nvSpPr>
          <p:cNvPr id="2672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7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6E7E366-2817-47C0-AB3B-8352F8FABB75}" type="slidenum">
              <a:rPr lang="en-US" altLang="en-US"/>
              <a:pPr/>
              <a:t>118</a:t>
            </a:fld>
            <a:endParaRPr lang="en-US" altLang="en-US"/>
          </a:p>
        </p:txBody>
      </p:sp>
      <p:sp>
        <p:nvSpPr>
          <p:cNvPr id="614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082C5E3-6D86-4751-B92B-E81D0B0B7DF8}" type="slidenum">
              <a:rPr lang="en-US" altLang="en-US"/>
              <a:pPr/>
              <a:t>20</a:t>
            </a:fld>
            <a:endParaRPr lang="en-US" altLang="en-US"/>
          </a:p>
        </p:txBody>
      </p:sp>
      <p:sp>
        <p:nvSpPr>
          <p:cNvPr id="1075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0518AEA-9A63-4ED1-BCD9-A1A6D9F5A4AE}" type="slidenum">
              <a:rPr lang="en-US" altLang="en-US"/>
              <a:pPr/>
              <a:t>119</a:t>
            </a:fld>
            <a:endParaRPr lang="en-US" altLang="en-US"/>
          </a:p>
        </p:txBody>
      </p:sp>
      <p:sp>
        <p:nvSpPr>
          <p:cNvPr id="2713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1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E1D040D-78D3-4574-88E1-FB3FFA2975FF}" type="slidenum">
              <a:rPr lang="en-US" altLang="en-US"/>
              <a:pPr/>
              <a:t>120</a:t>
            </a:fld>
            <a:endParaRPr lang="en-US" altLang="en-US"/>
          </a:p>
        </p:txBody>
      </p:sp>
      <p:sp>
        <p:nvSpPr>
          <p:cNvPr id="2734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3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1701A7A-DDB4-408D-8C88-234F74744418}" type="slidenum">
              <a:rPr lang="en-US" altLang="en-US"/>
              <a:pPr/>
              <a:t>21</a:t>
            </a:fld>
            <a:endParaRPr lang="en-US" altLang="en-US"/>
          </a:p>
        </p:txBody>
      </p:sp>
      <p:sp>
        <p:nvSpPr>
          <p:cNvPr id="163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3916466-34BA-4B84-B756-67F21B4BEC12}" type="slidenum">
              <a:rPr lang="en-US" altLang="en-US"/>
              <a:pPr/>
              <a:t>22</a:t>
            </a:fld>
            <a:endParaRPr lang="en-US" altLang="en-US"/>
          </a:p>
        </p:txBody>
      </p:sp>
      <p:sp>
        <p:nvSpPr>
          <p:cNvPr id="1116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16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8BCC712-FAD5-4458-982A-EC4682058DD4}" type="slidenum">
              <a:rPr lang="en-US" altLang="en-US"/>
              <a:pPr/>
              <a:t>23</a:t>
            </a:fld>
            <a:endParaRPr lang="en-US" altLang="en-US"/>
          </a:p>
        </p:txBody>
      </p:sp>
      <p:sp>
        <p:nvSpPr>
          <p:cNvPr id="184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5388ED6-C913-4B77-8F8F-19FE8034531E}" type="slidenum">
              <a:rPr lang="en-US" altLang="en-US"/>
              <a:pPr/>
              <a:t>24</a:t>
            </a:fld>
            <a:endParaRPr lang="en-US" altLang="en-US"/>
          </a:p>
        </p:txBody>
      </p:sp>
      <p:sp>
        <p:nvSpPr>
          <p:cNvPr id="1157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57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0C61281-8C6F-49EC-99FD-651F972122D9}" type="slidenum">
              <a:rPr lang="en-US" altLang="en-US"/>
              <a:pPr/>
              <a:t>25</a:t>
            </a:fld>
            <a:endParaRPr lang="en-US" altLang="en-US"/>
          </a:p>
        </p:txBody>
      </p:sp>
      <p:sp>
        <p:nvSpPr>
          <p:cNvPr id="204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8F0F681-D1B6-4C1F-8CF4-0A6C12951DC1}" type="slidenum">
              <a:rPr lang="en-US" altLang="en-US"/>
              <a:pPr/>
              <a:t>26</a:t>
            </a:fld>
            <a:endParaRPr lang="en-US" altLang="en-US"/>
          </a:p>
        </p:txBody>
      </p:sp>
      <p:sp>
        <p:nvSpPr>
          <p:cNvPr id="1177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77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78C2654-8A5B-463B-BABC-FBE22E37FA45}" type="slidenum">
              <a:rPr lang="en-US" altLang="en-US"/>
              <a:pPr/>
              <a:t>27</a:t>
            </a:fld>
            <a:endParaRPr lang="en-US" altLang="en-US"/>
          </a:p>
        </p:txBody>
      </p:sp>
      <p:sp>
        <p:nvSpPr>
          <p:cNvPr id="1198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98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68C2B86-DB4C-4D79-937D-E0F29CED7AE2}" type="slidenum">
              <a:rPr lang="en-US" altLang="en-US"/>
              <a:pPr/>
              <a:t>28</a:t>
            </a:fld>
            <a:endParaRPr lang="en-US" altLang="en-US"/>
          </a:p>
        </p:txBody>
      </p:sp>
      <p:sp>
        <p:nvSpPr>
          <p:cNvPr id="1218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18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A10AD19-6591-4DE2-9305-6C7433C71006}" type="slidenum">
              <a:rPr lang="en-US" altLang="en-US"/>
              <a:pPr/>
              <a:t>11</a:t>
            </a:fld>
            <a:endParaRPr lang="en-US" altLang="en-US"/>
          </a:p>
        </p:txBody>
      </p:sp>
      <p:sp>
        <p:nvSpPr>
          <p:cNvPr id="931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31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29524FA-5022-42C5-A936-0A17F6E20404}" type="slidenum">
              <a:rPr lang="en-US" altLang="en-US"/>
              <a:pPr/>
              <a:t>29</a:t>
            </a:fld>
            <a:endParaRPr lang="en-US" altLang="en-US"/>
          </a:p>
        </p:txBody>
      </p:sp>
      <p:sp>
        <p:nvSpPr>
          <p:cNvPr id="245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10E039E-E441-4ED9-BA13-10C717EA89D2}" type="slidenum">
              <a:rPr lang="en-US" altLang="en-US"/>
              <a:pPr/>
              <a:t>30</a:t>
            </a:fld>
            <a:endParaRPr lang="en-US" altLang="en-US"/>
          </a:p>
        </p:txBody>
      </p:sp>
      <p:sp>
        <p:nvSpPr>
          <p:cNvPr id="1239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39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CA0872F-F455-4D79-AA0F-7C7A1CB8224F}" type="slidenum">
              <a:rPr lang="en-US" altLang="en-US"/>
              <a:pPr/>
              <a:t>31</a:t>
            </a:fld>
            <a:endParaRPr lang="en-US" altLang="en-US"/>
          </a:p>
        </p:txBody>
      </p:sp>
      <p:sp>
        <p:nvSpPr>
          <p:cNvPr id="1259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5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CD13F2E-78D6-438A-BE8E-BB9EF90CBD38}" type="slidenum">
              <a:rPr lang="en-US" altLang="en-US"/>
              <a:pPr/>
              <a:t>32</a:t>
            </a:fld>
            <a:endParaRPr lang="en-US" altLang="en-US"/>
          </a:p>
        </p:txBody>
      </p:sp>
      <p:sp>
        <p:nvSpPr>
          <p:cNvPr id="266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CE8EC6C-C6E3-490C-B828-47A61ACA3F16}" type="slidenum">
              <a:rPr lang="en-US" altLang="en-US"/>
              <a:pPr/>
              <a:t>33</a:t>
            </a:fld>
            <a:endParaRPr lang="en-US" altLang="en-US"/>
          </a:p>
        </p:txBody>
      </p:sp>
      <p:sp>
        <p:nvSpPr>
          <p:cNvPr id="1361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6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C7813F4-17FD-40BD-85E9-7BCE4DEBF5E7}" type="slidenum">
              <a:rPr lang="en-US" altLang="en-US"/>
              <a:pPr/>
              <a:t>34</a:t>
            </a:fld>
            <a:endParaRPr lang="en-US" altLang="en-US"/>
          </a:p>
        </p:txBody>
      </p:sp>
      <p:sp>
        <p:nvSpPr>
          <p:cNvPr id="1300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0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0DFCF87-389B-43DE-AB3E-98CA05EE4049}" type="slidenum">
              <a:rPr lang="en-US" altLang="en-US"/>
              <a:pPr/>
              <a:t>35</a:t>
            </a:fld>
            <a:endParaRPr lang="en-US" altLang="en-US"/>
          </a:p>
        </p:txBody>
      </p:sp>
      <p:sp>
        <p:nvSpPr>
          <p:cNvPr id="1382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8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683A9B4-C1FD-4A37-8D44-92172E4FD683}" type="slidenum">
              <a:rPr lang="en-US" altLang="en-US"/>
              <a:pPr/>
              <a:t>36</a:t>
            </a:fld>
            <a:endParaRPr lang="en-US" altLang="en-US"/>
          </a:p>
        </p:txBody>
      </p:sp>
      <p:sp>
        <p:nvSpPr>
          <p:cNvPr id="1320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2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E786538-F891-4E2E-9CA0-6C928D70ACA4}" type="slidenum">
              <a:rPr lang="en-US" altLang="en-US"/>
              <a:pPr/>
              <a:t>37</a:t>
            </a:fld>
            <a:endParaRPr lang="en-US" altLang="en-US"/>
          </a:p>
        </p:txBody>
      </p:sp>
      <p:sp>
        <p:nvSpPr>
          <p:cNvPr id="1402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0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FBDFAD2-6A52-4F83-A64F-E8AFA46F8AE5}" type="slidenum">
              <a:rPr lang="en-US" altLang="en-US"/>
              <a:pPr/>
              <a:t>38</a:t>
            </a:fld>
            <a:endParaRPr lang="en-US" altLang="en-US"/>
          </a:p>
        </p:txBody>
      </p:sp>
      <p:sp>
        <p:nvSpPr>
          <p:cNvPr id="1484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8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90B521F-84A5-41AD-9232-C80F5C06C5BE}" type="slidenum">
              <a:rPr lang="en-US" altLang="en-US"/>
              <a:pPr/>
              <a:t>12</a:t>
            </a:fld>
            <a:endParaRPr lang="en-US" altLang="en-US"/>
          </a:p>
        </p:txBody>
      </p:sp>
      <p:sp>
        <p:nvSpPr>
          <p:cNvPr id="890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90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FEFB6D1-8DDD-41AB-9074-E7C96B440514}" type="slidenum">
              <a:rPr lang="en-US" altLang="en-US"/>
              <a:pPr/>
              <a:t>39</a:t>
            </a:fld>
            <a:endParaRPr lang="en-US" altLang="en-US"/>
          </a:p>
        </p:txBody>
      </p:sp>
      <p:sp>
        <p:nvSpPr>
          <p:cNvPr id="1423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2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B8D6B8E-B72D-49D4-8706-7EB2B8819B14}" type="slidenum">
              <a:rPr lang="en-US" altLang="en-US"/>
              <a:pPr/>
              <a:t>40</a:t>
            </a:fld>
            <a:endParaRPr lang="en-US" altLang="en-US"/>
          </a:p>
        </p:txBody>
      </p:sp>
      <p:sp>
        <p:nvSpPr>
          <p:cNvPr id="1443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4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B95A89C-8A89-47D5-8D5E-9E0683510FD8}" type="slidenum">
              <a:rPr lang="en-US" altLang="en-US"/>
              <a:pPr/>
              <a:t>41</a:t>
            </a:fld>
            <a:endParaRPr lang="en-US" altLang="en-US"/>
          </a:p>
        </p:txBody>
      </p:sp>
      <p:sp>
        <p:nvSpPr>
          <p:cNvPr id="1464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6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82708C7-2BBE-42A8-BEC0-890B8BDA3ECF}" type="slidenum">
              <a:rPr lang="en-US" altLang="en-US"/>
              <a:pPr/>
              <a:t>42</a:t>
            </a:fld>
            <a:endParaRPr lang="en-US" altLang="en-US"/>
          </a:p>
        </p:txBody>
      </p:sp>
      <p:sp>
        <p:nvSpPr>
          <p:cNvPr id="1505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0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C2C160B-7F63-4613-8A99-2F07D8BDCFB4}" type="slidenum">
              <a:rPr lang="en-US" altLang="en-US"/>
              <a:pPr/>
              <a:t>43</a:t>
            </a:fld>
            <a:endParaRPr lang="en-US" altLang="en-US"/>
          </a:p>
        </p:txBody>
      </p:sp>
      <p:sp>
        <p:nvSpPr>
          <p:cNvPr id="2908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0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401CBDB-C542-411A-B634-5CFA1D49793E}" type="slidenum">
              <a:rPr lang="en-US" altLang="en-US"/>
              <a:pPr/>
              <a:t>44</a:t>
            </a:fld>
            <a:endParaRPr lang="en-US" altLang="en-US"/>
          </a:p>
        </p:txBody>
      </p:sp>
      <p:sp>
        <p:nvSpPr>
          <p:cNvPr id="307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CCEDFD6-656C-47A8-A114-A99E0CE8B639}" type="slidenum">
              <a:rPr lang="en-US" altLang="en-US"/>
              <a:pPr/>
              <a:t>45</a:t>
            </a:fld>
            <a:endParaRPr lang="en-US" altLang="en-US"/>
          </a:p>
        </p:txBody>
      </p:sp>
      <p:sp>
        <p:nvSpPr>
          <p:cNvPr id="2795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9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3177015-1663-4CC3-AA08-F4C2B345289E}" type="slidenum">
              <a:rPr lang="en-US" altLang="en-US"/>
              <a:pPr/>
              <a:t>46</a:t>
            </a:fld>
            <a:endParaRPr lang="en-US" altLang="en-US"/>
          </a:p>
        </p:txBody>
      </p:sp>
      <p:sp>
        <p:nvSpPr>
          <p:cNvPr id="1546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4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65E2735-18F8-4838-A592-BA98C3A25420}" type="slidenum">
              <a:rPr lang="en-US" altLang="en-US"/>
              <a:pPr/>
              <a:t>47</a:t>
            </a:fld>
            <a:endParaRPr lang="en-US" altLang="en-US"/>
          </a:p>
        </p:txBody>
      </p:sp>
      <p:sp>
        <p:nvSpPr>
          <p:cNvPr id="1566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6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5E70FB7-B997-4301-976B-1F56AB00281E}" type="slidenum">
              <a:rPr lang="en-US" altLang="en-US"/>
              <a:pPr/>
              <a:t>48</a:t>
            </a:fld>
            <a:endParaRPr lang="en-US" altLang="en-US"/>
          </a:p>
        </p:txBody>
      </p:sp>
      <p:sp>
        <p:nvSpPr>
          <p:cNvPr id="1587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8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D6D6723-0172-48FD-A070-A923BEC26884}" type="slidenum">
              <a:rPr lang="en-US" altLang="en-US"/>
              <a:pPr/>
              <a:t>13</a:t>
            </a:fld>
            <a:endParaRPr lang="en-US" altLang="en-US"/>
          </a:p>
        </p:txBody>
      </p:sp>
      <p:sp>
        <p:nvSpPr>
          <p:cNvPr id="28877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8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B646367-D60A-4852-85B1-C7F6A5A0F1AF}" type="slidenum">
              <a:rPr lang="en-US" altLang="en-US"/>
              <a:pPr/>
              <a:t>49</a:t>
            </a:fld>
            <a:endParaRPr lang="en-US" altLang="en-US"/>
          </a:p>
        </p:txBody>
      </p:sp>
      <p:sp>
        <p:nvSpPr>
          <p:cNvPr id="16077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0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53BCE26-1A36-4603-9BE1-038B2FCF547D}" type="slidenum">
              <a:rPr lang="en-US" altLang="en-US"/>
              <a:pPr/>
              <a:t>50</a:t>
            </a:fld>
            <a:endParaRPr lang="en-US" altLang="en-US"/>
          </a:p>
        </p:txBody>
      </p:sp>
      <p:sp>
        <p:nvSpPr>
          <p:cNvPr id="348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D86D3A1-0A70-473A-B1D0-E2EBCDFC7058}" type="slidenum">
              <a:rPr lang="en-US" altLang="en-US"/>
              <a:pPr/>
              <a:t>51</a:t>
            </a:fld>
            <a:endParaRPr lang="en-US" altLang="en-US"/>
          </a:p>
        </p:txBody>
      </p:sp>
      <p:sp>
        <p:nvSpPr>
          <p:cNvPr id="1628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2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5F625DB-8DED-4B40-A809-087452D71DD8}" type="slidenum">
              <a:rPr lang="en-US" altLang="en-US"/>
              <a:pPr/>
              <a:t>52</a:t>
            </a:fld>
            <a:endParaRPr lang="en-US" altLang="en-US"/>
          </a:p>
        </p:txBody>
      </p:sp>
      <p:sp>
        <p:nvSpPr>
          <p:cNvPr id="1648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4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697DB1A-162B-483D-A336-FB3554BC76A3}" type="slidenum">
              <a:rPr lang="en-US" altLang="en-US"/>
              <a:pPr/>
              <a:t>53</a:t>
            </a:fld>
            <a:endParaRPr lang="en-US" altLang="en-US"/>
          </a:p>
        </p:txBody>
      </p:sp>
      <p:sp>
        <p:nvSpPr>
          <p:cNvPr id="1669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6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A73D976-963E-4C25-9EC2-F2F3DDD51D6C}" type="slidenum">
              <a:rPr lang="en-US" altLang="en-US"/>
              <a:pPr/>
              <a:t>54</a:t>
            </a:fld>
            <a:endParaRPr lang="en-US" altLang="en-US"/>
          </a:p>
        </p:txBody>
      </p:sp>
      <p:sp>
        <p:nvSpPr>
          <p:cNvPr id="368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98369D0-C17C-49FD-90B3-E324DF6B7521}" type="slidenum">
              <a:rPr lang="en-US" altLang="en-US"/>
              <a:pPr/>
              <a:t>55</a:t>
            </a:fld>
            <a:endParaRPr lang="en-US" altLang="en-US"/>
          </a:p>
        </p:txBody>
      </p:sp>
      <p:sp>
        <p:nvSpPr>
          <p:cNvPr id="1689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8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0881D14-DB1C-443F-B3B9-771D256A4740}" type="slidenum">
              <a:rPr lang="en-US" altLang="en-US"/>
              <a:pPr/>
              <a:t>56</a:t>
            </a:fld>
            <a:endParaRPr lang="en-US" altLang="en-US"/>
          </a:p>
        </p:txBody>
      </p:sp>
      <p:sp>
        <p:nvSpPr>
          <p:cNvPr id="1710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1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69ED869-1152-4149-B69C-F73DC2AEB68C}" type="slidenum">
              <a:rPr lang="en-US" altLang="en-US"/>
              <a:pPr/>
              <a:t>57</a:t>
            </a:fld>
            <a:endParaRPr lang="en-US" altLang="en-US"/>
          </a:p>
        </p:txBody>
      </p:sp>
      <p:sp>
        <p:nvSpPr>
          <p:cNvPr id="1751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5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6F4EF05-045C-4BCC-9DE1-EF92CB7B927C}" type="slidenum">
              <a:rPr lang="en-US" altLang="en-US"/>
              <a:pPr/>
              <a:t>58</a:t>
            </a:fld>
            <a:endParaRPr lang="en-US" altLang="en-US"/>
          </a:p>
        </p:txBody>
      </p:sp>
      <p:sp>
        <p:nvSpPr>
          <p:cNvPr id="1730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3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415997C-82EC-4C0C-A5B8-3A7F945C27AA}" type="slidenum">
              <a:rPr lang="en-US" altLang="en-US"/>
              <a:pPr/>
              <a:t>14</a:t>
            </a:fld>
            <a:endParaRPr lang="en-US" altLang="en-US"/>
          </a:p>
        </p:txBody>
      </p:sp>
      <p:sp>
        <p:nvSpPr>
          <p:cNvPr id="102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B3025DD-EDC3-465A-AD80-F8F8DF9A2327}" type="slidenum">
              <a:rPr lang="en-US" altLang="en-US"/>
              <a:pPr/>
              <a:t>59</a:t>
            </a:fld>
            <a:endParaRPr lang="en-US" altLang="en-US"/>
          </a:p>
        </p:txBody>
      </p:sp>
      <p:sp>
        <p:nvSpPr>
          <p:cNvPr id="389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119D3D6-5BBC-4CF4-9998-3E01D9E5B44E}" type="slidenum">
              <a:rPr lang="en-US" altLang="en-US"/>
              <a:pPr/>
              <a:t>60</a:t>
            </a:fld>
            <a:endParaRPr lang="en-US" altLang="en-US"/>
          </a:p>
        </p:txBody>
      </p:sp>
      <p:sp>
        <p:nvSpPr>
          <p:cNvPr id="1771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7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40F71E2-3992-4B15-AA7F-09DA78CA0870}" type="slidenum">
              <a:rPr lang="en-US" altLang="en-US"/>
              <a:pPr/>
              <a:t>61</a:t>
            </a:fld>
            <a:endParaRPr lang="en-US" altLang="en-US"/>
          </a:p>
        </p:txBody>
      </p:sp>
      <p:sp>
        <p:nvSpPr>
          <p:cNvPr id="1792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9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612BFFD-4A09-466E-8F30-9304F29D583D}" type="slidenum">
              <a:rPr lang="en-US" altLang="en-US"/>
              <a:pPr/>
              <a:t>62</a:t>
            </a:fld>
            <a:endParaRPr lang="en-US" altLang="en-US"/>
          </a:p>
        </p:txBody>
      </p:sp>
      <p:sp>
        <p:nvSpPr>
          <p:cNvPr id="1812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1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8AAC9C1-050F-4175-A75C-0A3442945DBD}" type="slidenum">
              <a:rPr lang="en-US" altLang="en-US"/>
              <a:pPr/>
              <a:t>63</a:t>
            </a:fld>
            <a:endParaRPr lang="en-US" altLang="en-US"/>
          </a:p>
        </p:txBody>
      </p:sp>
      <p:sp>
        <p:nvSpPr>
          <p:cNvPr id="1832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32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FA630FD-94C5-4943-A338-EDC450C5902F}" type="slidenum">
              <a:rPr lang="en-US" altLang="en-US"/>
              <a:pPr/>
              <a:t>64</a:t>
            </a:fld>
            <a:endParaRPr lang="en-US" altLang="en-US"/>
          </a:p>
        </p:txBody>
      </p:sp>
      <p:sp>
        <p:nvSpPr>
          <p:cNvPr id="1955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55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08DFE14-327B-4D16-A19D-9808185540E8}" type="slidenum">
              <a:rPr lang="en-US" altLang="en-US"/>
              <a:pPr/>
              <a:t>65</a:t>
            </a:fld>
            <a:endParaRPr lang="en-US" altLang="en-US"/>
          </a:p>
        </p:txBody>
      </p:sp>
      <p:sp>
        <p:nvSpPr>
          <p:cNvPr id="1873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7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711581A-D4B1-4EE0-9406-6C5F36D3EAE0}" type="slidenum">
              <a:rPr lang="en-US" altLang="en-US"/>
              <a:pPr/>
              <a:t>66</a:t>
            </a:fld>
            <a:endParaRPr lang="en-US" altLang="en-US"/>
          </a:p>
        </p:txBody>
      </p:sp>
      <p:sp>
        <p:nvSpPr>
          <p:cNvPr id="1894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94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8602C51-F892-495F-ABC5-2A6A0E908198}" type="slidenum">
              <a:rPr lang="en-US" altLang="en-US"/>
              <a:pPr/>
              <a:t>67</a:t>
            </a:fld>
            <a:endParaRPr lang="en-US" altLang="en-US"/>
          </a:p>
        </p:txBody>
      </p:sp>
      <p:sp>
        <p:nvSpPr>
          <p:cNvPr id="1914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14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5919462-8323-4ACE-99AA-199B4D802BAC}" type="slidenum">
              <a:rPr lang="en-US" altLang="en-US"/>
              <a:pPr/>
              <a:t>68</a:t>
            </a:fld>
            <a:endParaRPr lang="en-US" altLang="en-US"/>
          </a:p>
        </p:txBody>
      </p:sp>
      <p:sp>
        <p:nvSpPr>
          <p:cNvPr id="1935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35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32813C3-E24C-4C4F-8896-0F10426C71A2}" type="slidenum">
              <a:rPr lang="en-US" altLang="en-US"/>
              <a:pPr/>
              <a:t>15</a:t>
            </a:fld>
            <a:endParaRPr lang="en-US" altLang="en-US"/>
          </a:p>
        </p:txBody>
      </p:sp>
      <p:sp>
        <p:nvSpPr>
          <p:cNvPr id="993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93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E94662D-3F3B-446D-9BD3-2CA3267D0EB0}" type="slidenum">
              <a:rPr lang="en-US" altLang="en-US"/>
              <a:pPr/>
              <a:t>69</a:t>
            </a:fld>
            <a:endParaRPr lang="en-US" altLang="en-US"/>
          </a:p>
        </p:txBody>
      </p:sp>
      <p:sp>
        <p:nvSpPr>
          <p:cNvPr id="430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2CD223D-0F4D-44E8-8A39-D5BCF1AD9290}" type="slidenum">
              <a:rPr lang="en-US" altLang="en-US"/>
              <a:pPr/>
              <a:t>70</a:t>
            </a:fld>
            <a:endParaRPr lang="en-US" altLang="en-US"/>
          </a:p>
        </p:txBody>
      </p:sp>
      <p:sp>
        <p:nvSpPr>
          <p:cNvPr id="2058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58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8AF41C2-E201-4F59-924F-309523E39217}" type="slidenum">
              <a:rPr lang="en-US" altLang="en-US"/>
              <a:pPr/>
              <a:t>71</a:t>
            </a:fld>
            <a:endParaRPr lang="en-US" altLang="en-US"/>
          </a:p>
        </p:txBody>
      </p:sp>
      <p:sp>
        <p:nvSpPr>
          <p:cNvPr id="1976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7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69C6106-EC10-4612-8032-AE2C1CB26EFF}" type="slidenum">
              <a:rPr lang="en-US" altLang="en-US"/>
              <a:pPr/>
              <a:t>72</a:t>
            </a:fld>
            <a:endParaRPr lang="en-US" altLang="en-US"/>
          </a:p>
        </p:txBody>
      </p:sp>
      <p:sp>
        <p:nvSpPr>
          <p:cNvPr id="1996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9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4F74FF4-9FB0-4F62-8001-8227F2EBDC91}" type="slidenum">
              <a:rPr lang="en-US" altLang="en-US"/>
              <a:pPr/>
              <a:t>73</a:t>
            </a:fld>
            <a:endParaRPr lang="en-US" altLang="en-US"/>
          </a:p>
        </p:txBody>
      </p:sp>
      <p:sp>
        <p:nvSpPr>
          <p:cNvPr id="2017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17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1E0C790-B2A8-43E5-8316-99E88E7DD2F7}" type="slidenum">
              <a:rPr lang="en-US" altLang="en-US"/>
              <a:pPr/>
              <a:t>74</a:t>
            </a:fld>
            <a:endParaRPr lang="en-US" altLang="en-US"/>
          </a:p>
        </p:txBody>
      </p:sp>
      <p:sp>
        <p:nvSpPr>
          <p:cNvPr id="2037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3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85DB9AF-293D-43E9-8625-0443E6B0E5D7}" type="slidenum">
              <a:rPr lang="en-US" altLang="en-US"/>
              <a:pPr/>
              <a:t>75</a:t>
            </a:fld>
            <a:endParaRPr lang="en-US" altLang="en-US"/>
          </a:p>
        </p:txBody>
      </p:sp>
      <p:sp>
        <p:nvSpPr>
          <p:cNvPr id="2078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78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C738E2B-6DB3-4808-99CE-EC3F21F8A941}" type="slidenum">
              <a:rPr lang="en-US" altLang="en-US"/>
              <a:pPr/>
              <a:t>76</a:t>
            </a:fld>
            <a:endParaRPr lang="en-US" altLang="en-US"/>
          </a:p>
        </p:txBody>
      </p:sp>
      <p:sp>
        <p:nvSpPr>
          <p:cNvPr id="2099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99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FDE7A1B-A94B-454F-B5C9-A2D1367EAECA}" type="slidenum">
              <a:rPr lang="en-US" altLang="en-US"/>
              <a:pPr/>
              <a:t>77</a:t>
            </a:fld>
            <a:endParaRPr lang="en-US" altLang="en-US"/>
          </a:p>
        </p:txBody>
      </p:sp>
      <p:sp>
        <p:nvSpPr>
          <p:cNvPr id="634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184780F-5250-46C5-ACD4-F55481268220}" type="slidenum">
              <a:rPr lang="en-US" altLang="en-US"/>
              <a:pPr/>
              <a:t>78</a:t>
            </a:fld>
            <a:endParaRPr lang="en-US" altLang="en-US"/>
          </a:p>
        </p:txBody>
      </p:sp>
      <p:sp>
        <p:nvSpPr>
          <p:cNvPr id="2816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1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BF1077A-E850-4D72-8E88-0ABB00DEC013}" type="slidenum">
              <a:rPr lang="en-US" altLang="en-US"/>
              <a:pPr/>
              <a:t>16</a:t>
            </a:fld>
            <a:endParaRPr lang="en-US" altLang="en-US"/>
          </a:p>
        </p:txBody>
      </p:sp>
      <p:sp>
        <p:nvSpPr>
          <p:cNvPr id="2867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A783D92-7AA9-4C74-A221-A1F59B726B1E}" type="slidenum">
              <a:rPr lang="en-US" altLang="en-US"/>
              <a:pPr/>
              <a:t>79</a:t>
            </a:fld>
            <a:endParaRPr lang="en-US" altLang="en-US"/>
          </a:p>
        </p:txBody>
      </p:sp>
      <p:sp>
        <p:nvSpPr>
          <p:cNvPr id="21197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19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D790A9C-C816-4E0A-99B8-2FC98E9AE31B}" type="slidenum">
              <a:rPr lang="en-US" altLang="en-US"/>
              <a:pPr/>
              <a:t>80</a:t>
            </a:fld>
            <a:endParaRPr lang="en-US" altLang="en-US"/>
          </a:p>
        </p:txBody>
      </p:sp>
      <p:sp>
        <p:nvSpPr>
          <p:cNvPr id="2140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40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AEE7551-3531-4DD4-9E70-9C5A6B0E313A}" type="slidenum">
              <a:rPr lang="en-US" altLang="en-US"/>
              <a:pPr/>
              <a:t>81</a:t>
            </a:fld>
            <a:endParaRPr lang="en-US" altLang="en-US"/>
          </a:p>
        </p:txBody>
      </p:sp>
      <p:sp>
        <p:nvSpPr>
          <p:cNvPr id="675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10A77CB-C2B3-4E34-974E-1021745C070A}" type="slidenum">
              <a:rPr lang="en-US" altLang="en-US"/>
              <a:pPr/>
              <a:t>82</a:t>
            </a:fld>
            <a:endParaRPr lang="en-US" altLang="en-US"/>
          </a:p>
        </p:txBody>
      </p:sp>
      <p:sp>
        <p:nvSpPr>
          <p:cNvPr id="2160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60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266DC4F-2F17-4D47-81FE-C965DC6BCC75}" type="slidenum">
              <a:rPr lang="en-US" altLang="en-US"/>
              <a:pPr/>
              <a:t>83</a:t>
            </a:fld>
            <a:endParaRPr lang="en-US" altLang="en-US"/>
          </a:p>
        </p:txBody>
      </p:sp>
      <p:sp>
        <p:nvSpPr>
          <p:cNvPr id="696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E3F88AC-2E59-40F6-BBFB-857E08CB4D68}" type="slidenum">
              <a:rPr lang="en-US" altLang="en-US"/>
              <a:pPr/>
              <a:t>84</a:t>
            </a:fld>
            <a:endParaRPr lang="en-US" altLang="en-US"/>
          </a:p>
        </p:txBody>
      </p:sp>
      <p:sp>
        <p:nvSpPr>
          <p:cNvPr id="2181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81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74B0B83-B21D-4CD5-9055-00BE94200A1B}" type="slidenum">
              <a:rPr lang="en-US" altLang="en-US"/>
              <a:pPr/>
              <a:t>85</a:t>
            </a:fld>
            <a:endParaRPr lang="en-US" altLang="en-US"/>
          </a:p>
        </p:txBody>
      </p:sp>
      <p:sp>
        <p:nvSpPr>
          <p:cNvPr id="2201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01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EC055A2-008C-4762-9175-45CD9D5C88F5}" type="slidenum">
              <a:rPr lang="en-US" altLang="en-US"/>
              <a:pPr/>
              <a:t>86</a:t>
            </a:fld>
            <a:endParaRPr lang="en-US" altLang="en-US"/>
          </a:p>
        </p:txBody>
      </p:sp>
      <p:sp>
        <p:nvSpPr>
          <p:cNvPr id="450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FEE70B3-5F74-4D99-9362-A82EFB438906}" type="slidenum">
              <a:rPr lang="en-US" altLang="en-US"/>
              <a:pPr/>
              <a:t>87</a:t>
            </a:fld>
            <a:endParaRPr lang="en-US" altLang="en-US"/>
          </a:p>
        </p:txBody>
      </p:sp>
      <p:sp>
        <p:nvSpPr>
          <p:cNvPr id="2222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22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46970B7-2569-40CE-8EC6-054BA10A152E}" type="slidenum">
              <a:rPr lang="en-US" altLang="en-US"/>
              <a:pPr/>
              <a:t>88</a:t>
            </a:fld>
            <a:endParaRPr lang="en-US" altLang="en-US"/>
          </a:p>
        </p:txBody>
      </p:sp>
      <p:sp>
        <p:nvSpPr>
          <p:cNvPr id="2242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4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D332B58-2BA1-4740-9B79-760FAEC5C76A}" type="slidenum">
              <a:rPr lang="en-US" altLang="en-US"/>
              <a:pPr/>
              <a:t>17</a:t>
            </a:fld>
            <a:endParaRPr lang="en-US" altLang="en-US"/>
          </a:p>
        </p:txBody>
      </p:sp>
      <p:sp>
        <p:nvSpPr>
          <p:cNvPr id="122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4571E15-553F-403C-9838-E471CB8BD036}" type="slidenum">
              <a:rPr lang="en-US" altLang="en-US"/>
              <a:pPr/>
              <a:t>89</a:t>
            </a:fld>
            <a:endParaRPr lang="en-US" altLang="en-US"/>
          </a:p>
        </p:txBody>
      </p:sp>
      <p:sp>
        <p:nvSpPr>
          <p:cNvPr id="2263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63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5032F7B-B580-4654-AD47-534C84346B36}" type="slidenum">
              <a:rPr lang="en-US" altLang="en-US"/>
              <a:pPr/>
              <a:t>90</a:t>
            </a:fld>
            <a:endParaRPr lang="en-US" altLang="en-US"/>
          </a:p>
        </p:txBody>
      </p:sp>
      <p:sp>
        <p:nvSpPr>
          <p:cNvPr id="2928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2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77D2339-39F0-4177-986C-6ABB2DABB794}" type="slidenum">
              <a:rPr lang="en-US" altLang="en-US"/>
              <a:pPr/>
              <a:t>91</a:t>
            </a:fld>
            <a:endParaRPr lang="en-US" altLang="en-US"/>
          </a:p>
        </p:txBody>
      </p:sp>
      <p:sp>
        <p:nvSpPr>
          <p:cNvPr id="716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8BAE1A9-C27E-4701-9EBC-DA58C933B178}" type="slidenum">
              <a:rPr lang="en-US" altLang="en-US"/>
              <a:pPr/>
              <a:t>92</a:t>
            </a:fld>
            <a:endParaRPr lang="en-US" altLang="en-US"/>
          </a:p>
        </p:txBody>
      </p:sp>
      <p:sp>
        <p:nvSpPr>
          <p:cNvPr id="2283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83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937418B-AD70-4707-AA26-806EEF8C5461}" type="slidenum">
              <a:rPr lang="en-US" altLang="en-US"/>
              <a:pPr/>
              <a:t>93</a:t>
            </a:fld>
            <a:endParaRPr lang="en-US" altLang="en-US"/>
          </a:p>
        </p:txBody>
      </p:sp>
      <p:sp>
        <p:nvSpPr>
          <p:cNvPr id="2304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04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E6536CE-2AF1-4305-93BE-36FE7A80ADF2}" type="slidenum">
              <a:rPr lang="en-US" altLang="en-US"/>
              <a:pPr/>
              <a:t>94</a:t>
            </a:fld>
            <a:endParaRPr lang="en-US" altLang="en-US"/>
          </a:p>
        </p:txBody>
      </p:sp>
      <p:sp>
        <p:nvSpPr>
          <p:cNvPr id="471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038BD46-4C11-4DFE-8F3C-84C256B80175}" type="slidenum">
              <a:rPr lang="en-US" altLang="en-US"/>
              <a:pPr/>
              <a:t>95</a:t>
            </a:fld>
            <a:endParaRPr lang="en-US" altLang="en-US"/>
          </a:p>
        </p:txBody>
      </p:sp>
      <p:sp>
        <p:nvSpPr>
          <p:cNvPr id="2836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3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CE681D3-D2E7-44CE-982B-D427D26092BA}" type="slidenum">
              <a:rPr lang="en-US" altLang="en-US"/>
              <a:pPr/>
              <a:t>96</a:t>
            </a:fld>
            <a:endParaRPr lang="en-US" altLang="en-US"/>
          </a:p>
        </p:txBody>
      </p:sp>
      <p:sp>
        <p:nvSpPr>
          <p:cNvPr id="2324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24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3435614-87F8-4004-9330-5222A74467C7}" type="slidenum">
              <a:rPr lang="en-US" altLang="en-US"/>
              <a:pPr/>
              <a:t>97</a:t>
            </a:fld>
            <a:endParaRPr lang="en-US" altLang="en-US"/>
          </a:p>
        </p:txBody>
      </p:sp>
      <p:sp>
        <p:nvSpPr>
          <p:cNvPr id="2344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44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14212D4-68A4-4D76-9075-CA0F8108FCF3}" type="slidenum">
              <a:rPr lang="en-US" altLang="en-US"/>
              <a:pPr/>
              <a:t>98</a:t>
            </a:fld>
            <a:endParaRPr lang="en-US" altLang="en-US"/>
          </a:p>
        </p:txBody>
      </p:sp>
      <p:sp>
        <p:nvSpPr>
          <p:cNvPr id="23654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6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656192B-6033-48BB-83E5-9C2F46CF584D}" type="slidenum">
              <a:rPr lang="en-US" altLang="en-US"/>
              <a:pPr/>
              <a:t>18</a:t>
            </a:fld>
            <a:endParaRPr lang="en-US" altLang="en-US"/>
          </a:p>
        </p:txBody>
      </p:sp>
      <p:sp>
        <p:nvSpPr>
          <p:cNvPr id="1054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54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CC3ED77-653C-4E51-8A2C-845900333B79}" type="slidenum">
              <a:rPr lang="en-US" altLang="en-US"/>
              <a:pPr/>
              <a:t>99</a:t>
            </a:fld>
            <a:endParaRPr lang="en-US" altLang="en-US"/>
          </a:p>
        </p:txBody>
      </p:sp>
      <p:sp>
        <p:nvSpPr>
          <p:cNvPr id="2949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4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7AB300A-F5D9-45E5-B3E7-2270487D7C30}" type="slidenum">
              <a:rPr lang="en-US" altLang="en-US"/>
              <a:pPr/>
              <a:t>100</a:t>
            </a:fld>
            <a:endParaRPr lang="en-US" altLang="en-US"/>
          </a:p>
        </p:txBody>
      </p:sp>
      <p:sp>
        <p:nvSpPr>
          <p:cNvPr id="512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E40B541-DABF-447E-9167-2B369C12D8A7}" type="slidenum">
              <a:rPr lang="en-US" altLang="en-US"/>
              <a:pPr/>
              <a:t>101</a:t>
            </a:fld>
            <a:endParaRPr lang="en-US" altLang="en-US"/>
          </a:p>
        </p:txBody>
      </p:sp>
      <p:sp>
        <p:nvSpPr>
          <p:cNvPr id="2385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85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106A8BA-F2FA-44B3-9105-C1D9B659958A}" type="slidenum">
              <a:rPr lang="en-US" altLang="en-US"/>
              <a:pPr/>
              <a:t>102</a:t>
            </a:fld>
            <a:endParaRPr lang="en-US" altLang="en-US"/>
          </a:p>
        </p:txBody>
      </p:sp>
      <p:sp>
        <p:nvSpPr>
          <p:cNvPr id="2406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06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1144E9F-51C0-4B3A-BDAE-BBE9309978B6}" type="slidenum">
              <a:rPr lang="en-US" altLang="en-US"/>
              <a:pPr/>
              <a:t>103</a:t>
            </a:fld>
            <a:endParaRPr lang="en-US" altLang="en-US"/>
          </a:p>
        </p:txBody>
      </p:sp>
      <p:sp>
        <p:nvSpPr>
          <p:cNvPr id="2426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26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F00A232-C5B2-466D-8367-6A788221DA81}" type="slidenum">
              <a:rPr lang="en-US" altLang="en-US"/>
              <a:pPr/>
              <a:t>104</a:t>
            </a:fld>
            <a:endParaRPr lang="en-US" altLang="en-US"/>
          </a:p>
        </p:txBody>
      </p:sp>
      <p:sp>
        <p:nvSpPr>
          <p:cNvPr id="2447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47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BB9E829-3EE6-4B4E-8E14-49189ACF15AA}" type="slidenum">
              <a:rPr lang="en-US" altLang="en-US"/>
              <a:pPr/>
              <a:t>105</a:t>
            </a:fld>
            <a:endParaRPr lang="en-US" altLang="en-US"/>
          </a:p>
        </p:txBody>
      </p:sp>
      <p:sp>
        <p:nvSpPr>
          <p:cNvPr id="2467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6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E198947-9E3E-432E-A1EB-AB2D62AB3D34}" type="slidenum">
              <a:rPr lang="en-US" altLang="en-US"/>
              <a:pPr/>
              <a:t>106</a:t>
            </a:fld>
            <a:endParaRPr lang="en-US" altLang="en-US"/>
          </a:p>
        </p:txBody>
      </p:sp>
      <p:sp>
        <p:nvSpPr>
          <p:cNvPr id="552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3922CDA-E54F-4FED-B0CF-D611F7EB57CA}" type="slidenum">
              <a:rPr lang="en-US" altLang="en-US"/>
              <a:pPr/>
              <a:t>107</a:t>
            </a:fld>
            <a:endParaRPr lang="en-US" altLang="en-US"/>
          </a:p>
        </p:txBody>
      </p:sp>
      <p:sp>
        <p:nvSpPr>
          <p:cNvPr id="2488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88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76F425B-F5BA-4961-8CE5-7E46B913001A}" type="slidenum">
              <a:rPr lang="en-US" altLang="en-US"/>
              <a:pPr/>
              <a:t>108</a:t>
            </a:fld>
            <a:endParaRPr lang="en-US" altLang="en-US"/>
          </a:p>
        </p:txBody>
      </p:sp>
      <p:sp>
        <p:nvSpPr>
          <p:cNvPr id="2508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08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D320DD-22A5-4B76-B066-D4E4100FEDC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202757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529755-FFFB-4861-B534-929490FA195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675437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82990D-FB2C-4257-B64A-C24D58FED51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8019585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6C53680-F755-49CA-B4A3-EE14C5BD147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25398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BE6BEA-BD64-486A-9DE4-C59A378A8CC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152190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4918F85-21F8-472E-9AE0-F8694AB901D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894299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EE3EA8-2B0F-4128-95F6-77B6F2B429D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14883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BD8DA7-A070-4909-B16D-F0BA17FE374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880609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FE58B81-A74A-4388-832B-D9777E4C2F6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458089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383EDC-4731-4FA7-859B-BA9F3C3744D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969129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888759-269E-4E3B-AC01-CAD2967773B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9248929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004800"/>
            </a:gs>
            <a:gs pos="50000">
              <a:srgbClr val="006600"/>
            </a:gs>
            <a:gs pos="100000">
              <a:srgbClr val="00480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+mn-lt"/>
              </a:defRPr>
            </a:lvl1pPr>
          </a:lstStyle>
          <a:p>
            <a:endParaRPr lang="en-US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+mn-lt"/>
              </a:defRPr>
            </a:lvl1pPr>
          </a:lstStyle>
          <a:p>
            <a:fld id="{1EF92105-AE7B-4FDC-A864-42D79D06B57E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1.xml"/><Relationship Id="rId1" Type="http://schemas.openxmlformats.org/officeDocument/2006/relationships/slideLayout" Target="../slideLayouts/slideLayout2.xml"/></Relationships>
</file>

<file path=ppt/slides/_rels/slide10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2.xml"/><Relationship Id="rId1" Type="http://schemas.openxmlformats.org/officeDocument/2006/relationships/slideLayout" Target="../slideLayouts/slideLayout2.xml"/></Relationships>
</file>

<file path=ppt/slides/_rels/slide10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3.xml"/><Relationship Id="rId1" Type="http://schemas.openxmlformats.org/officeDocument/2006/relationships/slideLayout" Target="../slideLayouts/slideLayout2.xml"/></Relationships>
</file>

<file path=ppt/slides/_rels/slide10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4.xml"/><Relationship Id="rId1" Type="http://schemas.openxmlformats.org/officeDocument/2006/relationships/slideLayout" Target="../slideLayouts/slideLayout2.xml"/></Relationships>
</file>

<file path=ppt/slides/_rels/slide10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5.xml"/><Relationship Id="rId1" Type="http://schemas.openxmlformats.org/officeDocument/2006/relationships/slideLayout" Target="../slideLayouts/slideLayout2.xml"/></Relationships>
</file>

<file path=ppt/slides/_rels/slide10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6.xml"/><Relationship Id="rId1" Type="http://schemas.openxmlformats.org/officeDocument/2006/relationships/slideLayout" Target="../slideLayouts/slideLayout2.xml"/></Relationships>
</file>

<file path=ppt/slides/_rels/slide10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7.xml"/><Relationship Id="rId1" Type="http://schemas.openxmlformats.org/officeDocument/2006/relationships/slideLayout" Target="../slideLayouts/slideLayout2.xml"/></Relationships>
</file>

<file path=ppt/slides/_rels/slide10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8.xml"/><Relationship Id="rId1" Type="http://schemas.openxmlformats.org/officeDocument/2006/relationships/slideLayout" Target="../slideLayouts/slideLayout2.xml"/></Relationships>
</file>

<file path=ppt/slides/_rels/slide10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9.xml"/><Relationship Id="rId1" Type="http://schemas.openxmlformats.org/officeDocument/2006/relationships/slideLayout" Target="../slideLayouts/slideLayout2.xml"/></Relationships>
</file>

<file path=ppt/slides/_rels/slide10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1.xml"/><Relationship Id="rId1" Type="http://schemas.openxmlformats.org/officeDocument/2006/relationships/slideLayout" Target="../slideLayouts/slideLayout2.xml"/></Relationships>
</file>

<file path=ppt/slides/_rels/slide1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2.xml"/><Relationship Id="rId1" Type="http://schemas.openxmlformats.org/officeDocument/2006/relationships/slideLayout" Target="../slideLayouts/slideLayout2.xml"/></Relationships>
</file>

<file path=ppt/slides/_rels/slide1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3.xml"/><Relationship Id="rId1" Type="http://schemas.openxmlformats.org/officeDocument/2006/relationships/slideLayout" Target="../slideLayouts/slideLayout2.xml"/></Relationships>
</file>

<file path=ppt/slides/_rels/slide1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4.xml"/><Relationship Id="rId1" Type="http://schemas.openxmlformats.org/officeDocument/2006/relationships/slideLayout" Target="../slideLayouts/slideLayout2.xml"/></Relationships>
</file>

<file path=ppt/slides/_rels/slide1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5.xml"/><Relationship Id="rId1" Type="http://schemas.openxmlformats.org/officeDocument/2006/relationships/slideLayout" Target="../slideLayouts/slideLayout2.xml"/></Relationships>
</file>

<file path=ppt/slides/_rels/slide1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6.xml"/><Relationship Id="rId1" Type="http://schemas.openxmlformats.org/officeDocument/2006/relationships/slideLayout" Target="../slideLayouts/slideLayout2.xml"/></Relationships>
</file>

<file path=ppt/slides/_rels/slide1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7.xml"/><Relationship Id="rId1" Type="http://schemas.openxmlformats.org/officeDocument/2006/relationships/slideLayout" Target="../slideLayouts/slideLayout2.xml"/></Relationships>
</file>

<file path=ppt/slides/_rels/slide1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8.xml"/><Relationship Id="rId1" Type="http://schemas.openxmlformats.org/officeDocument/2006/relationships/slideLayout" Target="../slideLayouts/slideLayout2.xml"/></Relationships>
</file>

<file path=ppt/slides/_rels/slide1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9.xml"/><Relationship Id="rId1" Type="http://schemas.openxmlformats.org/officeDocument/2006/relationships/slideLayout" Target="../slideLayouts/slideLayout2.xml"/></Relationships>
</file>

<file path=ppt/slides/_rels/slide1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2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8.xml"/><Relationship Id="rId1" Type="http://schemas.openxmlformats.org/officeDocument/2006/relationships/slideLayout" Target="../slideLayouts/slideLayout2.xml"/></Relationships>
</file>

<file path=ppt/slides/_rels/slide7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9.xml"/><Relationship Id="rId1" Type="http://schemas.openxmlformats.org/officeDocument/2006/relationships/slideLayout" Target="../slideLayouts/slideLayout2.xml"/></Relationships>
</file>

<file path=ppt/slides/_rels/slide7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0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1.xml"/><Relationship Id="rId1" Type="http://schemas.openxmlformats.org/officeDocument/2006/relationships/slideLayout" Target="../slideLayouts/slideLayout2.xml"/></Relationships>
</file>

<file path=ppt/slides/_rels/slide8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2.xml"/><Relationship Id="rId1" Type="http://schemas.openxmlformats.org/officeDocument/2006/relationships/slideLayout" Target="../slideLayouts/slideLayout2.xml"/></Relationships>
</file>

<file path=ppt/slides/_rels/slide8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3.xml"/><Relationship Id="rId1" Type="http://schemas.openxmlformats.org/officeDocument/2006/relationships/slideLayout" Target="../slideLayouts/slideLayout2.xml"/></Relationships>
</file>

<file path=ppt/slides/_rels/slide8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4.xml"/><Relationship Id="rId1" Type="http://schemas.openxmlformats.org/officeDocument/2006/relationships/slideLayout" Target="../slideLayouts/slideLayout2.xml"/></Relationships>
</file>

<file path=ppt/slides/_rels/slide8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5.xml"/><Relationship Id="rId1" Type="http://schemas.openxmlformats.org/officeDocument/2006/relationships/slideLayout" Target="../slideLayouts/slideLayout2.xml"/></Relationships>
</file>

<file path=ppt/slides/_rels/slide8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6.xml"/><Relationship Id="rId1" Type="http://schemas.openxmlformats.org/officeDocument/2006/relationships/slideLayout" Target="../slideLayouts/slideLayout2.xml"/></Relationships>
</file>

<file path=ppt/slides/_rels/slide8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7.xml"/><Relationship Id="rId1" Type="http://schemas.openxmlformats.org/officeDocument/2006/relationships/slideLayout" Target="../slideLayouts/slideLayout2.xml"/></Relationships>
</file>

<file path=ppt/slides/_rels/slide8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8.xml"/><Relationship Id="rId1" Type="http://schemas.openxmlformats.org/officeDocument/2006/relationships/slideLayout" Target="../slideLayouts/slideLayout2.xml"/></Relationships>
</file>

<file path=ppt/slides/_rels/slide8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9.xml"/><Relationship Id="rId1" Type="http://schemas.openxmlformats.org/officeDocument/2006/relationships/slideLayout" Target="../slideLayouts/slideLayout2.xml"/></Relationships>
</file>

<file path=ppt/slides/_rels/slide8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0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1.xml"/><Relationship Id="rId1" Type="http://schemas.openxmlformats.org/officeDocument/2006/relationships/slideLayout" Target="../slideLayouts/slideLayout2.xml"/></Relationships>
</file>

<file path=ppt/slides/_rels/slide9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2.xml"/><Relationship Id="rId1" Type="http://schemas.openxmlformats.org/officeDocument/2006/relationships/slideLayout" Target="../slideLayouts/slideLayout2.xml"/></Relationships>
</file>

<file path=ppt/slides/_rels/slide9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3.xml"/><Relationship Id="rId1" Type="http://schemas.openxmlformats.org/officeDocument/2006/relationships/slideLayout" Target="../slideLayouts/slideLayout2.xml"/></Relationships>
</file>

<file path=ppt/slides/_rels/slide9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4.xml"/><Relationship Id="rId1" Type="http://schemas.openxmlformats.org/officeDocument/2006/relationships/slideLayout" Target="../slideLayouts/slideLayout2.xml"/></Relationships>
</file>

<file path=ppt/slides/_rels/slide9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5.xml"/><Relationship Id="rId1" Type="http://schemas.openxmlformats.org/officeDocument/2006/relationships/slideLayout" Target="../slideLayouts/slideLayout2.xml"/></Relationships>
</file>

<file path=ppt/slides/_rels/slide9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6.xml"/><Relationship Id="rId1" Type="http://schemas.openxmlformats.org/officeDocument/2006/relationships/slideLayout" Target="../slideLayouts/slideLayout2.xml"/></Relationships>
</file>

<file path=ppt/slides/_rels/slide9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7.xml"/><Relationship Id="rId1" Type="http://schemas.openxmlformats.org/officeDocument/2006/relationships/slideLayout" Target="../slideLayouts/slideLayout2.xml"/></Relationships>
</file>

<file path=ppt/slides/_rels/slide9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8.xml"/><Relationship Id="rId1" Type="http://schemas.openxmlformats.org/officeDocument/2006/relationships/slideLayout" Target="../slideLayouts/slideLayout2.xml"/></Relationships>
</file>

<file path=ppt/slides/_rels/slide9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9.xml"/><Relationship Id="rId1" Type="http://schemas.openxmlformats.org/officeDocument/2006/relationships/slideLayout" Target="../slideLayouts/slideLayout2.xml"/></Relationships>
</file>

<file path=ppt/slides/_rels/slide9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0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altLang="en-US" sz="54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Overview of the Bible</a:t>
            </a:r>
            <a:endParaRPr lang="en-US" altLang="en-US" sz="5400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2514600"/>
          </a:xfrm>
        </p:spPr>
        <p:txBody>
          <a:bodyPr/>
          <a:lstStyle/>
          <a:p>
            <a:r>
              <a:rPr lang="en-US" altLang="en-US" sz="36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Old Testament</a:t>
            </a:r>
          </a:p>
          <a:p>
            <a:r>
              <a:rPr lang="en-US" altLang="en-US" sz="24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Part 1</a:t>
            </a:r>
          </a:p>
          <a:p>
            <a:endParaRPr lang="en-US" altLang="en-US" sz="240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100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By David Dann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50180" name="Text Box 4"/>
          <p:cNvSpPr txBox="1">
            <a:spLocks noChangeArrowheads="1"/>
          </p:cNvSpPr>
          <p:nvPr/>
        </p:nvSpPr>
        <p:spPr bwMode="auto">
          <a:xfrm>
            <a:off x="685800" y="1981200"/>
            <a:ext cx="7635875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50183" name="Text Box 7"/>
          <p:cNvSpPr txBox="1">
            <a:spLocks noChangeArrowheads="1"/>
          </p:cNvSpPr>
          <p:nvPr/>
        </p:nvSpPr>
        <p:spPr bwMode="auto">
          <a:xfrm>
            <a:off x="685800" y="2514600"/>
            <a:ext cx="7635875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decided to destroy the world with a flood.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57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375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37572" name="Text Box 4"/>
          <p:cNvSpPr txBox="1">
            <a:spLocks noChangeArrowheads="1"/>
          </p:cNvSpPr>
          <p:nvPr/>
        </p:nvSpPr>
        <p:spPr bwMode="auto">
          <a:xfrm>
            <a:off x="685800" y="1981200"/>
            <a:ext cx="7635875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37573" name="Text Box 5"/>
          <p:cNvSpPr txBox="1">
            <a:spLocks noChangeArrowheads="1"/>
          </p:cNvSpPr>
          <p:nvPr/>
        </p:nvSpPr>
        <p:spPr bwMode="auto">
          <a:xfrm>
            <a:off x="685800" y="2514600"/>
            <a:ext cx="7635875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decided to destroy the world with a flood.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237574" name="Rectangle 6"/>
          <p:cNvSpPr>
            <a:spLocks noChangeArrowheads="1"/>
          </p:cNvSpPr>
          <p:nvPr/>
        </p:nvSpPr>
        <p:spPr bwMode="auto">
          <a:xfrm>
            <a:off x="1600200" y="3505200"/>
            <a:ext cx="5943600" cy="31242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“And behold, I Myself am bringing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the flood of waters on the earth, to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destroy from under heaven all flesh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in which is the breath of life; and 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everything that is on the earth shall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die” (Genesis 6:17).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961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396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39620" name="Text Box 4"/>
          <p:cNvSpPr txBox="1">
            <a:spLocks noChangeArrowheads="1"/>
          </p:cNvSpPr>
          <p:nvPr/>
        </p:nvSpPr>
        <p:spPr bwMode="auto">
          <a:xfrm>
            <a:off x="685800" y="1981200"/>
            <a:ext cx="7635875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39621" name="Text Box 5"/>
          <p:cNvSpPr txBox="1">
            <a:spLocks noChangeArrowheads="1"/>
          </p:cNvSpPr>
          <p:nvPr/>
        </p:nvSpPr>
        <p:spPr bwMode="auto">
          <a:xfrm>
            <a:off x="685800" y="2514600"/>
            <a:ext cx="7635875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decided to destroy the world with a flood.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66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416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41668" name="Text Box 4"/>
          <p:cNvSpPr txBox="1">
            <a:spLocks noChangeArrowheads="1"/>
          </p:cNvSpPr>
          <p:nvPr/>
        </p:nvSpPr>
        <p:spPr bwMode="auto">
          <a:xfrm>
            <a:off x="685800" y="1981200"/>
            <a:ext cx="7635875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41669" name="Text Box 5"/>
          <p:cNvSpPr txBox="1">
            <a:spLocks noChangeArrowheads="1"/>
          </p:cNvSpPr>
          <p:nvPr/>
        </p:nvSpPr>
        <p:spPr bwMode="auto">
          <a:xfrm>
            <a:off x="685800" y="2514600"/>
            <a:ext cx="7635875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decided to destroy the world with a flood.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241670" name="Text Box 6"/>
          <p:cNvSpPr txBox="1">
            <a:spLocks noChangeArrowheads="1"/>
          </p:cNvSpPr>
          <p:nvPr/>
        </p:nvSpPr>
        <p:spPr bwMode="auto">
          <a:xfrm>
            <a:off x="762000" y="3505200"/>
            <a:ext cx="7635875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397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1">
              <a:buClr>
                <a:schemeClr val="tx2"/>
              </a:buCl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commanded Noah to make an ark (Genesis 6:14-15).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71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437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43716" name="Text Box 4"/>
          <p:cNvSpPr txBox="1">
            <a:spLocks noChangeArrowheads="1"/>
          </p:cNvSpPr>
          <p:nvPr/>
        </p:nvSpPr>
        <p:spPr bwMode="auto">
          <a:xfrm>
            <a:off x="685800" y="1981200"/>
            <a:ext cx="7635875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43717" name="Text Box 5"/>
          <p:cNvSpPr txBox="1">
            <a:spLocks noChangeArrowheads="1"/>
          </p:cNvSpPr>
          <p:nvPr/>
        </p:nvSpPr>
        <p:spPr bwMode="auto">
          <a:xfrm>
            <a:off x="685800" y="2514600"/>
            <a:ext cx="7635875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decided to destroy the world with a flood.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243718" name="Text Box 6"/>
          <p:cNvSpPr txBox="1">
            <a:spLocks noChangeArrowheads="1"/>
          </p:cNvSpPr>
          <p:nvPr/>
        </p:nvSpPr>
        <p:spPr bwMode="auto">
          <a:xfrm>
            <a:off x="762000" y="3505200"/>
            <a:ext cx="7635875" cy="1800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397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1">
              <a:buClr>
                <a:schemeClr val="tx2"/>
              </a:buCl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commanded Noah to make an ark (Genesis 6:14-15).</a:t>
            </a:r>
          </a:p>
          <a:p>
            <a:pPr lvl="1">
              <a:buClr>
                <a:schemeClr val="tx2"/>
              </a:buCl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Only 8 people were saved from the flood (Genesis 7:20-23).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6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457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45764" name="Text Box 4"/>
          <p:cNvSpPr txBox="1">
            <a:spLocks noChangeArrowheads="1"/>
          </p:cNvSpPr>
          <p:nvPr/>
        </p:nvSpPr>
        <p:spPr bwMode="auto">
          <a:xfrm>
            <a:off x="685800" y="1981200"/>
            <a:ext cx="7635875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45765" name="Text Box 5"/>
          <p:cNvSpPr txBox="1">
            <a:spLocks noChangeArrowheads="1"/>
          </p:cNvSpPr>
          <p:nvPr/>
        </p:nvSpPr>
        <p:spPr bwMode="auto">
          <a:xfrm>
            <a:off x="685800" y="2514600"/>
            <a:ext cx="7635875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decided to destroy the world with a flood.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245766" name="Text Box 6"/>
          <p:cNvSpPr txBox="1">
            <a:spLocks noChangeArrowheads="1"/>
          </p:cNvSpPr>
          <p:nvPr/>
        </p:nvSpPr>
        <p:spPr bwMode="auto">
          <a:xfrm>
            <a:off x="762000" y="3505200"/>
            <a:ext cx="7635875" cy="1800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397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1">
              <a:buClr>
                <a:schemeClr val="tx2"/>
              </a:buCl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commanded Noah to make an ark (Genesis 6:14-15).</a:t>
            </a:r>
          </a:p>
          <a:p>
            <a:pPr lvl="1">
              <a:buClr>
                <a:schemeClr val="tx2"/>
              </a:buCl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Only 8 people were saved from the flood (Genesis 7:20-23).</a:t>
            </a:r>
          </a:p>
        </p:txBody>
      </p:sp>
      <p:sp>
        <p:nvSpPr>
          <p:cNvPr id="245767" name="Text Box 7"/>
          <p:cNvSpPr txBox="1">
            <a:spLocks noChangeArrowheads="1"/>
          </p:cNvSpPr>
          <p:nvPr/>
        </p:nvSpPr>
        <p:spPr bwMode="auto">
          <a:xfrm>
            <a:off x="898525" y="5602288"/>
            <a:ext cx="7407275" cy="701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altLang="en-US" sz="4000" i="1">
                <a:effectLst>
                  <a:outerShdw blurRad="38100" dist="38100" dir="2700000" algn="tl">
                    <a:srgbClr val="000000"/>
                  </a:outerShdw>
                </a:effectLst>
              </a:rPr>
              <a:t>God takes sin seriously!!!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81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478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3962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Abraham (Abram) was a righteous man (Genesis 18:19).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85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498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3962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Abraham (Abram) was a righteous man (Genesis 18:19).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would use Abraham to carry out his plan to save mankind from sin.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90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519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3276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Abraham (Abram) was a righteous man (Genesis 18:19).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would use Abraham to carry out his plan to save mankind from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made three promises to Abraham (Genesis 12:1-3).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921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6858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95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539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3276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Abraham (Abram) was a righteous man (Genesis 18:19).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would use Abraham to carry out his plan to save mankind from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made three promises to Abraham (Genesis 12:1-3).</a:t>
            </a:r>
          </a:p>
        </p:txBody>
      </p:sp>
      <p:sp>
        <p:nvSpPr>
          <p:cNvPr id="253956" name="Rectangle 4"/>
          <p:cNvSpPr>
            <a:spLocks noChangeArrowheads="1"/>
          </p:cNvSpPr>
          <p:nvPr/>
        </p:nvSpPr>
        <p:spPr bwMode="auto">
          <a:xfrm>
            <a:off x="1066800" y="1676400"/>
            <a:ext cx="7010400" cy="49530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“Now the LORD had said to Abram: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‘Get out of your country, from your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kindred and from your father’s house,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to a land that I will show you. I will 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make you a great nation; I will bless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you and make your name great; and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you shall be a blessing. I will bless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those who bless you, and I will curse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those who curse you; and in you all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the families of the earth shall be 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blessed’” (Genesis 12:1-3).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0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560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3276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Abraham (Abram) was a righteous man (Genesis 18:19).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would use Abraham to carry out his plan to save mankind from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made three promises to Abraham (Genesis 12:1-3).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05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580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3276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Abraham (Abram) was a righteous man (Genesis 18:19).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would use Abraham to carry out his plan to save mankind from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made three promises to Abraham (Genesis 12:1-3).</a:t>
            </a:r>
          </a:p>
        </p:txBody>
      </p:sp>
      <p:sp>
        <p:nvSpPr>
          <p:cNvPr id="258052" name="Text Box 4"/>
          <p:cNvSpPr txBox="1">
            <a:spLocks noChangeArrowheads="1"/>
          </p:cNvSpPr>
          <p:nvPr/>
        </p:nvSpPr>
        <p:spPr bwMode="auto">
          <a:xfrm>
            <a:off x="685800" y="4724400"/>
            <a:ext cx="8458200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lvl="1">
              <a:buClr>
                <a:schemeClr val="tx2"/>
              </a:buClr>
              <a:buFontTx/>
              <a:buChar char="–"/>
            </a:pPr>
            <a:r>
              <a:rPr lang="en-US" alt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Nation (v. 2).</a:t>
            </a:r>
          </a:p>
          <a:p>
            <a:pPr lvl="1">
              <a:buClr>
                <a:schemeClr val="tx2"/>
              </a:buClr>
            </a:pPr>
            <a:endParaRPr lang="en-US" altLang="en-US" sz="280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09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60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3276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Abraham (Abram) was a righteous man (Genesis 18:19).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would use Abraham to carry out his plan to save mankind from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made three promises to Abraham (Genesis 12:1-3).</a:t>
            </a:r>
          </a:p>
        </p:txBody>
      </p:sp>
      <p:sp>
        <p:nvSpPr>
          <p:cNvPr id="260100" name="Text Box 4"/>
          <p:cNvSpPr txBox="1">
            <a:spLocks noChangeArrowheads="1"/>
          </p:cNvSpPr>
          <p:nvPr/>
        </p:nvSpPr>
        <p:spPr bwMode="auto">
          <a:xfrm>
            <a:off x="685800" y="4724400"/>
            <a:ext cx="8458200" cy="1373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lvl="1">
              <a:buClr>
                <a:schemeClr val="tx2"/>
              </a:buClr>
              <a:buFontTx/>
              <a:buChar char="–"/>
            </a:pPr>
            <a:r>
              <a:rPr lang="en-US" alt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Nation (v. 2).</a:t>
            </a:r>
          </a:p>
          <a:p>
            <a:pPr lvl="1">
              <a:buClr>
                <a:schemeClr val="tx2"/>
              </a:buCl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Land (v. 1).</a:t>
            </a:r>
          </a:p>
          <a:p>
            <a:pPr lvl="1">
              <a:buClr>
                <a:schemeClr val="tx2"/>
              </a:buClr>
            </a:pPr>
            <a:endParaRPr lang="en-US" altLang="en-US" sz="280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14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62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3276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Abraham (Abram) was a righteous man (Genesis 18:19).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would use Abraham to carry out his plan to save mankind from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made three promises to Abraham (Genesis 12:1-3).</a:t>
            </a:r>
          </a:p>
        </p:txBody>
      </p:sp>
      <p:sp>
        <p:nvSpPr>
          <p:cNvPr id="262148" name="Text Box 4"/>
          <p:cNvSpPr txBox="1">
            <a:spLocks noChangeArrowheads="1"/>
          </p:cNvSpPr>
          <p:nvPr/>
        </p:nvSpPr>
        <p:spPr bwMode="auto">
          <a:xfrm>
            <a:off x="685800" y="4724400"/>
            <a:ext cx="8458200" cy="1373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lvl="1">
              <a:buClr>
                <a:schemeClr val="tx2"/>
              </a:buClr>
              <a:buFontTx/>
              <a:buChar char="–"/>
            </a:pPr>
            <a:r>
              <a:rPr lang="en-US" altLang="en-US" sz="280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Nation (v. 2).</a:t>
            </a:r>
          </a:p>
          <a:p>
            <a:pPr lvl="1">
              <a:buClr>
                <a:schemeClr val="tx2"/>
              </a:buCl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Land (v. 1).</a:t>
            </a:r>
          </a:p>
          <a:p>
            <a:pPr lvl="1">
              <a:buClr>
                <a:schemeClr val="tx2"/>
              </a:buCl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Blessing for everyone through his family (v. 3).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419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64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3276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Abraham (Abram) was a righteous man (Genesis 18:19).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would use Abraham to carry out his plan to save mankind from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made three promises to Abraham (Genesis 12:1-3).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29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68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3276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Abraham (Abram) was a righteous man (Genesis 18:19).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would use Abraham to carry out his plan to save mankind from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made three promises to Abraham (Genesis 12:1-3).</a:t>
            </a:r>
          </a:p>
        </p:txBody>
      </p:sp>
      <p:sp>
        <p:nvSpPr>
          <p:cNvPr id="268292" name="Rectangle 4"/>
          <p:cNvSpPr>
            <a:spLocks noChangeArrowheads="1"/>
          </p:cNvSpPr>
          <p:nvPr/>
        </p:nvSpPr>
        <p:spPr bwMode="auto">
          <a:xfrm>
            <a:off x="685800" y="4648200"/>
            <a:ext cx="8153400" cy="2362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rest of the Old Testament deals with the fulfillment of these three promises!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4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66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3276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Abraham (Abram) was a righteous man (Genesis 18:19).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would use Abraham to carry out his plan to save mankind from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made three promises to Abraham (Genesis 12:1-3).</a:t>
            </a:r>
          </a:p>
        </p:txBody>
      </p:sp>
      <p:sp>
        <p:nvSpPr>
          <p:cNvPr id="266244" name="Rectangle 4"/>
          <p:cNvSpPr>
            <a:spLocks noChangeArrowheads="1"/>
          </p:cNvSpPr>
          <p:nvPr/>
        </p:nvSpPr>
        <p:spPr bwMode="auto">
          <a:xfrm>
            <a:off x="685800" y="4648200"/>
            <a:ext cx="8153400" cy="2362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marL="342900" indent="-34290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rest of the Old Testament deals with the fulfillment of these three promises!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third promise refers to the fact that Jesus would be Abraham’s descendant.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105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“Seed” promise:</a:t>
            </a:r>
          </a:p>
          <a:p>
            <a:pPr>
              <a:buFontTx/>
              <a:buNone/>
            </a:pPr>
            <a:r>
              <a:rPr lang="en-US" altLang="en-US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	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	</a:t>
            </a:r>
            <a:r>
              <a:rPr lang="en-US" altLang="en-US" sz="2800" i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“In your seed all the nations of the earth 		shall be blessed”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 (Genesis 22:18).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33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70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105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“Seed” promise:</a:t>
            </a:r>
          </a:p>
          <a:p>
            <a:pPr>
              <a:buFontTx/>
              <a:buNone/>
            </a:pPr>
            <a:r>
              <a:rPr lang="en-US" altLang="en-US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	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	</a:t>
            </a:r>
            <a:r>
              <a:rPr lang="en-US" altLang="en-US" sz="2800" i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“In your seed all the nations of the earth 		shall be blessed”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 (Genesis 22:18).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This 3rd promise refers to God’s plan for Jesus to come through Abraham’s family and provide a way for man’s sins to be taken away.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880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6858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</p:txBody>
      </p:sp>
      <p:sp>
        <p:nvSpPr>
          <p:cNvPr id="88068" name="Rectangle 4"/>
          <p:cNvSpPr>
            <a:spLocks noChangeArrowheads="1"/>
          </p:cNvSpPr>
          <p:nvPr/>
        </p:nvSpPr>
        <p:spPr bwMode="auto">
          <a:xfrm>
            <a:off x="1981200" y="2514600"/>
            <a:ext cx="5181600" cy="25908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“In the beginning God created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the heavens and the earth”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(Genesis 1:1).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38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&amp; Abraham</a:t>
            </a:r>
            <a:endParaRPr lang="en-US" altLang="en-US"/>
          </a:p>
        </p:txBody>
      </p:sp>
      <p:sp>
        <p:nvSpPr>
          <p:cNvPr id="272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105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“Seed” promise:</a:t>
            </a:r>
          </a:p>
          <a:p>
            <a:pPr>
              <a:buFontTx/>
              <a:buNone/>
            </a:pPr>
            <a:r>
              <a:rPr lang="en-US" altLang="en-US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	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	</a:t>
            </a:r>
            <a:r>
              <a:rPr lang="en-US" altLang="en-US" sz="2800" i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“In your seed all the nations of the earth 		shall be blessed”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 (Genesis 22:18).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This 3rd promise refers to God’s plan for Jesus to come through Abraham’s family and provide a way for man’s sins to be taken away.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key to understanding the message of the Bible is to understand the promises God made to Abraham!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74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287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6858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9224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  <a:noFill/>
          <a:ln/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98311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  <a:noFill/>
          <a:ln/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69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285700" name="Oval 4"/>
          <p:cNvSpPr>
            <a:spLocks noChangeArrowheads="1"/>
          </p:cNvSpPr>
          <p:nvPr/>
        </p:nvSpPr>
        <p:spPr bwMode="auto">
          <a:xfrm>
            <a:off x="2209800" y="2895600"/>
            <a:ext cx="6781800" cy="3429000"/>
          </a:xfrm>
          <a:prstGeom prst="ellipse">
            <a:avLst/>
          </a:prstGeom>
          <a:solidFill>
            <a:srgbClr val="C0C0C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“In the beginning God created the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 heavens and the earth…Then God said,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‘Let there be light’; and there was light” 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(Genesis 1:1, 3).</a:t>
            </a:r>
          </a:p>
        </p:txBody>
      </p:sp>
      <p:sp>
        <p:nvSpPr>
          <p:cNvPr id="285703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  <a:noFill/>
          <a:ln/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1269" name="Text Box 5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Two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044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04452" name="Text Box 4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Two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04453" name="Oval 5"/>
          <p:cNvSpPr>
            <a:spLocks noChangeArrowheads="1"/>
          </p:cNvSpPr>
          <p:nvPr/>
        </p:nvSpPr>
        <p:spPr bwMode="auto">
          <a:xfrm>
            <a:off x="2819400" y="3200400"/>
            <a:ext cx="6096000" cy="3276600"/>
          </a:xfrm>
          <a:prstGeom prst="ellipse">
            <a:avLst/>
          </a:prstGeom>
          <a:solidFill>
            <a:srgbClr val="C0C0C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altLang="en-US" sz="2800" i="1">
              <a:solidFill>
                <a:schemeClr val="bg2"/>
              </a:solidFill>
            </a:endParaRP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“Thus God made the firmament,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and divided the waters from 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the waters which were above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the firmament; and it was so”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(Genesis 1:7).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3316" name="Text Box 4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Day Two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3318" name="Text Box 6"/>
          <p:cNvSpPr txBox="1">
            <a:spLocks noChangeArrowheads="1"/>
          </p:cNvSpPr>
          <p:nvPr/>
        </p:nvSpPr>
        <p:spPr bwMode="auto">
          <a:xfrm>
            <a:off x="1143000" y="37338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Day Three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Overview of the Bible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06500" name="Text Box 4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Day Two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06501" name="Oval 5"/>
          <p:cNvSpPr>
            <a:spLocks noChangeArrowheads="1"/>
          </p:cNvSpPr>
          <p:nvPr/>
        </p:nvSpPr>
        <p:spPr bwMode="auto">
          <a:xfrm>
            <a:off x="2895600" y="3200400"/>
            <a:ext cx="6096000" cy="3276600"/>
          </a:xfrm>
          <a:prstGeom prst="ellipse">
            <a:avLst/>
          </a:prstGeom>
          <a:solidFill>
            <a:srgbClr val="C0C0C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altLang="en-US" sz="2800" i="1">
              <a:solidFill>
                <a:schemeClr val="bg2"/>
              </a:solidFill>
            </a:endParaRP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“Then God said…‘Let the dry land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appear…Let the earth bring forth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grass…the herb…the fruit tree’”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(Genesis 1:9, 11).</a:t>
            </a:r>
          </a:p>
        </p:txBody>
      </p:sp>
      <p:sp>
        <p:nvSpPr>
          <p:cNvPr id="106502" name="Text Box 6"/>
          <p:cNvSpPr txBox="1">
            <a:spLocks noChangeArrowheads="1"/>
          </p:cNvSpPr>
          <p:nvPr/>
        </p:nvSpPr>
        <p:spPr bwMode="auto">
          <a:xfrm>
            <a:off x="1143000" y="37338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Day Three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5364" name="Text Box 4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Two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5366" name="Text Box 6"/>
          <p:cNvSpPr txBox="1">
            <a:spLocks noChangeArrowheads="1"/>
          </p:cNvSpPr>
          <p:nvPr/>
        </p:nvSpPr>
        <p:spPr bwMode="auto">
          <a:xfrm>
            <a:off x="1143000" y="37338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Three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5367" name="Text Box 7"/>
          <p:cNvSpPr txBox="1">
            <a:spLocks noChangeArrowheads="1"/>
          </p:cNvSpPr>
          <p:nvPr/>
        </p:nvSpPr>
        <p:spPr bwMode="auto">
          <a:xfrm>
            <a:off x="1143000" y="42672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Four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59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105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10596" name="Text Box 4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Two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10597" name="Oval 5"/>
          <p:cNvSpPr>
            <a:spLocks noChangeArrowheads="1"/>
          </p:cNvSpPr>
          <p:nvPr/>
        </p:nvSpPr>
        <p:spPr bwMode="auto">
          <a:xfrm>
            <a:off x="3048000" y="3200400"/>
            <a:ext cx="6096000" cy="3276600"/>
          </a:xfrm>
          <a:prstGeom prst="ellipse">
            <a:avLst/>
          </a:prstGeom>
          <a:solidFill>
            <a:srgbClr val="C0C0C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altLang="en-US" sz="2800" i="1">
              <a:solidFill>
                <a:schemeClr val="bg2"/>
              </a:solidFill>
            </a:endParaRP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“Then God made two great lights: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the greater light to rule the day,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and the lesser light to rule the night.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He made the stars also”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(Genesis 1:16).</a:t>
            </a:r>
          </a:p>
        </p:txBody>
      </p:sp>
      <p:sp>
        <p:nvSpPr>
          <p:cNvPr id="110598" name="Text Box 6"/>
          <p:cNvSpPr txBox="1">
            <a:spLocks noChangeArrowheads="1"/>
          </p:cNvSpPr>
          <p:nvPr/>
        </p:nvSpPr>
        <p:spPr bwMode="auto">
          <a:xfrm>
            <a:off x="1143000" y="37338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Three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10599" name="Text Box 7"/>
          <p:cNvSpPr txBox="1">
            <a:spLocks noChangeArrowheads="1"/>
          </p:cNvSpPr>
          <p:nvPr/>
        </p:nvSpPr>
        <p:spPr bwMode="auto">
          <a:xfrm>
            <a:off x="1143000" y="42672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Four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7412" name="Text Box 4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Two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7414" name="Text Box 6"/>
          <p:cNvSpPr txBox="1">
            <a:spLocks noChangeArrowheads="1"/>
          </p:cNvSpPr>
          <p:nvPr/>
        </p:nvSpPr>
        <p:spPr bwMode="auto">
          <a:xfrm>
            <a:off x="1143000" y="37338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Three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7415" name="Text Box 7"/>
          <p:cNvSpPr txBox="1">
            <a:spLocks noChangeArrowheads="1"/>
          </p:cNvSpPr>
          <p:nvPr/>
        </p:nvSpPr>
        <p:spPr bwMode="auto">
          <a:xfrm>
            <a:off x="1143000" y="42672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Four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7416" name="Text Box 8"/>
          <p:cNvSpPr txBox="1">
            <a:spLocks noChangeArrowheads="1"/>
          </p:cNvSpPr>
          <p:nvPr/>
        </p:nvSpPr>
        <p:spPr bwMode="auto">
          <a:xfrm>
            <a:off x="1143000" y="48006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Five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146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14692" name="Text Box 4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Two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14693" name="Oval 5"/>
          <p:cNvSpPr>
            <a:spLocks noChangeArrowheads="1"/>
          </p:cNvSpPr>
          <p:nvPr/>
        </p:nvSpPr>
        <p:spPr bwMode="auto">
          <a:xfrm>
            <a:off x="3048000" y="3200400"/>
            <a:ext cx="6096000" cy="3276600"/>
          </a:xfrm>
          <a:prstGeom prst="ellipse">
            <a:avLst/>
          </a:prstGeom>
          <a:solidFill>
            <a:srgbClr val="C0C0C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altLang="en-US" sz="2800" i="1">
              <a:solidFill>
                <a:schemeClr val="bg2"/>
              </a:solidFill>
            </a:endParaRP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“Then God said, ‘Let the waters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abound with an abundance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of living creatures, and let birds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fly above the earth”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(Genesis 1:20).</a:t>
            </a:r>
          </a:p>
        </p:txBody>
      </p:sp>
      <p:sp>
        <p:nvSpPr>
          <p:cNvPr id="114694" name="Text Box 6"/>
          <p:cNvSpPr txBox="1">
            <a:spLocks noChangeArrowheads="1"/>
          </p:cNvSpPr>
          <p:nvPr/>
        </p:nvSpPr>
        <p:spPr bwMode="auto">
          <a:xfrm>
            <a:off x="1143000" y="37338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Three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14695" name="Text Box 7"/>
          <p:cNvSpPr txBox="1">
            <a:spLocks noChangeArrowheads="1"/>
          </p:cNvSpPr>
          <p:nvPr/>
        </p:nvSpPr>
        <p:spPr bwMode="auto">
          <a:xfrm>
            <a:off x="1143000" y="42672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Four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14696" name="Text Box 8"/>
          <p:cNvSpPr txBox="1">
            <a:spLocks noChangeArrowheads="1"/>
          </p:cNvSpPr>
          <p:nvPr/>
        </p:nvSpPr>
        <p:spPr bwMode="auto">
          <a:xfrm>
            <a:off x="1143000" y="48006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Five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9460" name="Text Box 4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Two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9462" name="Text Box 6"/>
          <p:cNvSpPr txBox="1">
            <a:spLocks noChangeArrowheads="1"/>
          </p:cNvSpPr>
          <p:nvPr/>
        </p:nvSpPr>
        <p:spPr bwMode="auto">
          <a:xfrm>
            <a:off x="1143000" y="37338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Three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9463" name="Text Box 7"/>
          <p:cNvSpPr txBox="1">
            <a:spLocks noChangeArrowheads="1"/>
          </p:cNvSpPr>
          <p:nvPr/>
        </p:nvSpPr>
        <p:spPr bwMode="auto">
          <a:xfrm>
            <a:off x="1143000" y="42672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Four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9464" name="Text Box 8"/>
          <p:cNvSpPr txBox="1">
            <a:spLocks noChangeArrowheads="1"/>
          </p:cNvSpPr>
          <p:nvPr/>
        </p:nvSpPr>
        <p:spPr bwMode="auto">
          <a:xfrm>
            <a:off x="1143000" y="48006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Five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9465" name="Text Box 9"/>
          <p:cNvSpPr txBox="1">
            <a:spLocks noChangeArrowheads="1"/>
          </p:cNvSpPr>
          <p:nvPr/>
        </p:nvSpPr>
        <p:spPr bwMode="auto">
          <a:xfrm>
            <a:off x="1143000" y="53340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Six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73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167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16740" name="Text Box 4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Two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16741" name="Oval 5"/>
          <p:cNvSpPr>
            <a:spLocks noChangeArrowheads="1"/>
          </p:cNvSpPr>
          <p:nvPr/>
        </p:nvSpPr>
        <p:spPr bwMode="auto">
          <a:xfrm>
            <a:off x="2971800" y="3200400"/>
            <a:ext cx="6096000" cy="3276600"/>
          </a:xfrm>
          <a:prstGeom prst="ellipse">
            <a:avLst/>
          </a:prstGeom>
          <a:solidFill>
            <a:srgbClr val="C0C0C0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altLang="en-US" sz="2800" i="1">
              <a:solidFill>
                <a:schemeClr val="bg2"/>
              </a:solidFill>
            </a:endParaRP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“And God made the beast of the 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earth…cattle…and everything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that creeps on the earth”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(Genesis 1:25).</a:t>
            </a:r>
          </a:p>
        </p:txBody>
      </p:sp>
      <p:sp>
        <p:nvSpPr>
          <p:cNvPr id="116742" name="Text Box 6"/>
          <p:cNvSpPr txBox="1">
            <a:spLocks noChangeArrowheads="1"/>
          </p:cNvSpPr>
          <p:nvPr/>
        </p:nvSpPr>
        <p:spPr bwMode="auto">
          <a:xfrm>
            <a:off x="1143000" y="37338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Three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16743" name="Text Box 7"/>
          <p:cNvSpPr txBox="1">
            <a:spLocks noChangeArrowheads="1"/>
          </p:cNvSpPr>
          <p:nvPr/>
        </p:nvSpPr>
        <p:spPr bwMode="auto">
          <a:xfrm>
            <a:off x="1143000" y="42672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Four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16744" name="Text Box 8"/>
          <p:cNvSpPr txBox="1">
            <a:spLocks noChangeArrowheads="1"/>
          </p:cNvSpPr>
          <p:nvPr/>
        </p:nvSpPr>
        <p:spPr bwMode="auto">
          <a:xfrm>
            <a:off x="1143000" y="48006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Five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16745" name="Text Box 9"/>
          <p:cNvSpPr txBox="1">
            <a:spLocks noChangeArrowheads="1"/>
          </p:cNvSpPr>
          <p:nvPr/>
        </p:nvSpPr>
        <p:spPr bwMode="auto">
          <a:xfrm>
            <a:off x="1143000" y="53340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Six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8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187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18788" name="Text Box 4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Two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18789" name="Text Box 5"/>
          <p:cNvSpPr txBox="1">
            <a:spLocks noChangeArrowheads="1"/>
          </p:cNvSpPr>
          <p:nvPr/>
        </p:nvSpPr>
        <p:spPr bwMode="auto">
          <a:xfrm>
            <a:off x="1143000" y="37338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Three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18790" name="Text Box 6"/>
          <p:cNvSpPr txBox="1">
            <a:spLocks noChangeArrowheads="1"/>
          </p:cNvSpPr>
          <p:nvPr/>
        </p:nvSpPr>
        <p:spPr bwMode="auto">
          <a:xfrm>
            <a:off x="1143000" y="42672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Four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18791" name="Text Box 7"/>
          <p:cNvSpPr txBox="1">
            <a:spLocks noChangeArrowheads="1"/>
          </p:cNvSpPr>
          <p:nvPr/>
        </p:nvSpPr>
        <p:spPr bwMode="auto">
          <a:xfrm>
            <a:off x="1143000" y="48006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Five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18792" name="Text Box 8"/>
          <p:cNvSpPr txBox="1">
            <a:spLocks noChangeArrowheads="1"/>
          </p:cNvSpPr>
          <p:nvPr/>
        </p:nvSpPr>
        <p:spPr bwMode="auto">
          <a:xfrm>
            <a:off x="1143000" y="53340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Six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83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208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676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Day One</a:t>
            </a:r>
          </a:p>
        </p:txBody>
      </p:sp>
      <p:sp>
        <p:nvSpPr>
          <p:cNvPr id="120836" name="Text Box 4"/>
          <p:cNvSpPr txBox="1">
            <a:spLocks noChangeArrowheads="1"/>
          </p:cNvSpPr>
          <p:nvPr/>
        </p:nvSpPr>
        <p:spPr bwMode="auto">
          <a:xfrm>
            <a:off x="1143000" y="3200400"/>
            <a:ext cx="1981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Two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20837" name="Text Box 5"/>
          <p:cNvSpPr txBox="1">
            <a:spLocks noChangeArrowheads="1"/>
          </p:cNvSpPr>
          <p:nvPr/>
        </p:nvSpPr>
        <p:spPr bwMode="auto">
          <a:xfrm>
            <a:off x="1143000" y="37338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Three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20838" name="Text Box 6"/>
          <p:cNvSpPr txBox="1">
            <a:spLocks noChangeArrowheads="1"/>
          </p:cNvSpPr>
          <p:nvPr/>
        </p:nvSpPr>
        <p:spPr bwMode="auto">
          <a:xfrm>
            <a:off x="1143000" y="42672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Four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20839" name="Text Box 7"/>
          <p:cNvSpPr txBox="1">
            <a:spLocks noChangeArrowheads="1"/>
          </p:cNvSpPr>
          <p:nvPr/>
        </p:nvSpPr>
        <p:spPr bwMode="auto">
          <a:xfrm>
            <a:off x="1143000" y="48006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Five</a:t>
            </a:r>
            <a:r>
              <a:rPr lang="en-US" altLang="en-US">
                <a:latin typeface="Times New Roman" pitchFamily="18" charset="0"/>
              </a:rPr>
              <a:t> </a:t>
            </a:r>
          </a:p>
        </p:txBody>
      </p:sp>
      <p:sp>
        <p:nvSpPr>
          <p:cNvPr id="120840" name="Text Box 8"/>
          <p:cNvSpPr txBox="1">
            <a:spLocks noChangeArrowheads="1"/>
          </p:cNvSpPr>
          <p:nvPr/>
        </p:nvSpPr>
        <p:spPr bwMode="auto">
          <a:xfrm>
            <a:off x="1143000" y="5334000"/>
            <a:ext cx="2286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</a:rPr>
              <a:t> </a:t>
            </a: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Day Six</a:t>
            </a:r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20841" name="Oval 9"/>
          <p:cNvSpPr>
            <a:spLocks noChangeArrowheads="1"/>
          </p:cNvSpPr>
          <p:nvPr/>
        </p:nvSpPr>
        <p:spPr bwMode="auto">
          <a:xfrm>
            <a:off x="2743200" y="2819400"/>
            <a:ext cx="6400800" cy="3276600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altLang="en-US" sz="2800" i="1">
              <a:solidFill>
                <a:schemeClr val="bg2"/>
              </a:solidFill>
            </a:endParaRP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“Then God said, ‘Let Us make man 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in Our image’…So God created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man is His own image…male and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female He created them”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(Genesis 1:26-27).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219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6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Overview of the Bible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84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495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how God created man and of God’s purpose for man.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228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219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</p:txBody>
      </p:sp>
      <p:sp>
        <p:nvSpPr>
          <p:cNvPr id="122884" name="Text Box 4"/>
          <p:cNvSpPr txBox="1">
            <a:spLocks noChangeArrowheads="1"/>
          </p:cNvSpPr>
          <p:nvPr/>
        </p:nvSpPr>
        <p:spPr bwMode="auto">
          <a:xfrm>
            <a:off x="685800" y="2743200"/>
            <a:ext cx="6781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All that God made was perfect.</a:t>
            </a:r>
            <a:r>
              <a:rPr lang="en-US" altLang="en-US" sz="320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93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249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219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</p:txBody>
      </p:sp>
      <p:sp>
        <p:nvSpPr>
          <p:cNvPr id="124932" name="Text Box 4"/>
          <p:cNvSpPr txBox="1">
            <a:spLocks noChangeArrowheads="1"/>
          </p:cNvSpPr>
          <p:nvPr/>
        </p:nvSpPr>
        <p:spPr bwMode="auto">
          <a:xfrm>
            <a:off x="685800" y="2743200"/>
            <a:ext cx="6781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All that God made was perfect.</a:t>
            </a:r>
            <a:r>
              <a:rPr lang="en-US" altLang="en-US" sz="320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24933" name="Rectangle 5"/>
          <p:cNvSpPr>
            <a:spLocks noChangeArrowheads="1"/>
          </p:cNvSpPr>
          <p:nvPr/>
        </p:nvSpPr>
        <p:spPr bwMode="auto">
          <a:xfrm>
            <a:off x="1828800" y="3505200"/>
            <a:ext cx="5943600" cy="26670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“Then God saw everything that He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had made, and indeed it was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very good” (Genesis 1:31).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219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</p:txBody>
      </p:sp>
      <p:sp>
        <p:nvSpPr>
          <p:cNvPr id="25604" name="Text Box 4"/>
          <p:cNvSpPr txBox="1">
            <a:spLocks noChangeArrowheads="1"/>
          </p:cNvSpPr>
          <p:nvPr/>
        </p:nvSpPr>
        <p:spPr bwMode="auto">
          <a:xfrm>
            <a:off x="685800" y="2743200"/>
            <a:ext cx="6781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All that God made was perfect.</a:t>
            </a:r>
            <a:r>
              <a:rPr lang="en-US" altLang="en-US" sz="320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17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35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219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</p:txBody>
      </p:sp>
      <p:sp>
        <p:nvSpPr>
          <p:cNvPr id="135172" name="Text Box 4"/>
          <p:cNvSpPr txBox="1">
            <a:spLocks noChangeArrowheads="1"/>
          </p:cNvSpPr>
          <p:nvPr/>
        </p:nvSpPr>
        <p:spPr bwMode="auto">
          <a:xfrm>
            <a:off x="685800" y="2743200"/>
            <a:ext cx="6781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All that God made was perfect.</a:t>
            </a:r>
            <a:r>
              <a:rPr lang="en-US" altLang="en-US" sz="320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35173" name="Text Box 5"/>
          <p:cNvSpPr txBox="1">
            <a:spLocks noChangeArrowheads="1"/>
          </p:cNvSpPr>
          <p:nvPr/>
        </p:nvSpPr>
        <p:spPr bwMode="auto">
          <a:xfrm>
            <a:off x="685800" y="3276600"/>
            <a:ext cx="81534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placed the first man and woman in the Garden of Eden.</a:t>
            </a:r>
            <a:r>
              <a:rPr lang="en-US" altLang="en-US" sz="320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endParaRPr lang="en-US" altLang="en-US" sz="320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02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290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219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</p:txBody>
      </p:sp>
      <p:sp>
        <p:nvSpPr>
          <p:cNvPr id="129028" name="Text Box 4"/>
          <p:cNvSpPr txBox="1">
            <a:spLocks noChangeArrowheads="1"/>
          </p:cNvSpPr>
          <p:nvPr/>
        </p:nvSpPr>
        <p:spPr bwMode="auto">
          <a:xfrm>
            <a:off x="685800" y="2743200"/>
            <a:ext cx="6781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All that God made was perfect.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29029" name="Text Box 5"/>
          <p:cNvSpPr txBox="1">
            <a:spLocks noChangeArrowheads="1"/>
          </p:cNvSpPr>
          <p:nvPr/>
        </p:nvSpPr>
        <p:spPr bwMode="auto">
          <a:xfrm>
            <a:off x="685800" y="3276600"/>
            <a:ext cx="81534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placed the first man and woman in the Garden of Eden.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</a:p>
        </p:txBody>
      </p:sp>
      <p:sp>
        <p:nvSpPr>
          <p:cNvPr id="129030" name="Text Box 6"/>
          <p:cNvSpPr txBox="1">
            <a:spLocks noChangeArrowheads="1"/>
          </p:cNvSpPr>
          <p:nvPr/>
        </p:nvSpPr>
        <p:spPr bwMode="auto">
          <a:xfrm>
            <a:off x="838200" y="4419600"/>
            <a:ext cx="7967663" cy="6048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lvl="1">
              <a:lnSpc>
                <a:spcPct val="120000"/>
              </a:lnSpc>
              <a:buClr>
                <a:srgbClr val="FFFF00"/>
              </a:buClr>
              <a:buFont typeface="Times New Roman" pitchFamily="18" charset="0"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They enjoyed a perfect relationship with God.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21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37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219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</p:txBody>
      </p:sp>
      <p:sp>
        <p:nvSpPr>
          <p:cNvPr id="137220" name="Text Box 4"/>
          <p:cNvSpPr txBox="1">
            <a:spLocks noChangeArrowheads="1"/>
          </p:cNvSpPr>
          <p:nvPr/>
        </p:nvSpPr>
        <p:spPr bwMode="auto">
          <a:xfrm>
            <a:off x="685800" y="2743200"/>
            <a:ext cx="6781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All that God made was perfect.</a:t>
            </a:r>
            <a:r>
              <a:rPr lang="en-US" altLang="en-US" sz="320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37221" name="Text Box 5"/>
          <p:cNvSpPr txBox="1">
            <a:spLocks noChangeArrowheads="1"/>
          </p:cNvSpPr>
          <p:nvPr/>
        </p:nvSpPr>
        <p:spPr bwMode="auto">
          <a:xfrm>
            <a:off x="685800" y="3276600"/>
            <a:ext cx="81534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placed the first man and woman in the Garden of Eden.</a:t>
            </a:r>
            <a:r>
              <a:rPr lang="en-US" altLang="en-US" sz="320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endParaRPr lang="en-US" altLang="en-US" sz="3200">
              <a:solidFill>
                <a:srgbClr val="FFFFFF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37222" name="Text Box 6"/>
          <p:cNvSpPr txBox="1">
            <a:spLocks noChangeArrowheads="1"/>
          </p:cNvSpPr>
          <p:nvPr/>
        </p:nvSpPr>
        <p:spPr bwMode="auto">
          <a:xfrm>
            <a:off x="838200" y="4419600"/>
            <a:ext cx="7967663" cy="1117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lvl="1">
              <a:lnSpc>
                <a:spcPct val="120000"/>
              </a:lnSpc>
              <a:buClr>
                <a:srgbClr val="FFFF00"/>
              </a:buClr>
              <a:buFont typeface="Times New Roman" pitchFamily="18" charset="0"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They enjoyed a perfect relationship with God.</a:t>
            </a:r>
          </a:p>
          <a:p>
            <a:pPr lvl="1">
              <a:lnSpc>
                <a:spcPct val="120000"/>
              </a:lnSpc>
              <a:buClr>
                <a:srgbClr val="FFFF00"/>
              </a:buClr>
              <a:buFont typeface="Times New Roman" pitchFamily="18" charset="0"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All of their needs were taken care of.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07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43000"/>
          </a:xfrm>
        </p:spPr>
        <p:txBody>
          <a:bodyPr/>
          <a:lstStyle/>
          <a:p>
            <a:r>
              <a:rPr lang="en-US" altLang="en-US" sz="4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Creation</a:t>
            </a:r>
            <a:endParaRPr lang="en-US" altLang="en-US"/>
          </a:p>
        </p:txBody>
      </p:sp>
      <p:sp>
        <p:nvSpPr>
          <p:cNvPr id="131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1219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the universe.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created everything in six days.</a:t>
            </a:r>
          </a:p>
        </p:txBody>
      </p:sp>
      <p:sp>
        <p:nvSpPr>
          <p:cNvPr id="131076" name="Text Box 4"/>
          <p:cNvSpPr txBox="1">
            <a:spLocks noChangeArrowheads="1"/>
          </p:cNvSpPr>
          <p:nvPr/>
        </p:nvSpPr>
        <p:spPr bwMode="auto">
          <a:xfrm>
            <a:off x="685800" y="2743200"/>
            <a:ext cx="6781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All that God made was perfect.</a:t>
            </a:r>
            <a:r>
              <a:rPr lang="en-US" altLang="en-US" sz="320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imes New Roman" pitchFamily="18" charset="0"/>
              </a:rPr>
              <a:t> </a:t>
            </a:r>
          </a:p>
        </p:txBody>
      </p:sp>
      <p:sp>
        <p:nvSpPr>
          <p:cNvPr id="131077" name="Text Box 5"/>
          <p:cNvSpPr txBox="1">
            <a:spLocks noChangeArrowheads="1"/>
          </p:cNvSpPr>
          <p:nvPr/>
        </p:nvSpPr>
        <p:spPr bwMode="auto">
          <a:xfrm>
            <a:off x="685800" y="3276600"/>
            <a:ext cx="81534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placed the first man and woman in the Garden of Eden.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</a:p>
        </p:txBody>
      </p:sp>
      <p:sp>
        <p:nvSpPr>
          <p:cNvPr id="131078" name="Text Box 6"/>
          <p:cNvSpPr txBox="1">
            <a:spLocks noChangeArrowheads="1"/>
          </p:cNvSpPr>
          <p:nvPr/>
        </p:nvSpPr>
        <p:spPr bwMode="auto">
          <a:xfrm>
            <a:off x="838200" y="4419600"/>
            <a:ext cx="7967663" cy="1630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lvl="1">
              <a:lnSpc>
                <a:spcPct val="120000"/>
              </a:lnSpc>
              <a:buClr>
                <a:srgbClr val="FFFF00"/>
              </a:buClr>
              <a:buFont typeface="Times New Roman" pitchFamily="18" charset="0"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They enjoyed a perfect relationship with God.</a:t>
            </a:r>
          </a:p>
          <a:p>
            <a:pPr lvl="1">
              <a:lnSpc>
                <a:spcPct val="120000"/>
              </a:lnSpc>
              <a:buClr>
                <a:srgbClr val="FFFF00"/>
              </a:buClr>
              <a:buFont typeface="Times New Roman" pitchFamily="18" charset="0"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All of their needs were taken care of.</a:t>
            </a:r>
          </a:p>
          <a:p>
            <a:pPr lvl="1">
              <a:lnSpc>
                <a:spcPct val="120000"/>
              </a:lnSpc>
              <a:buClr>
                <a:srgbClr val="FFFF00"/>
              </a:buClr>
              <a:buFont typeface="Times New Roman" pitchFamily="18" charset="0"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They lived in a perfect paradise.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26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45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47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2667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31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41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2667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were two special trees in the garden.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Overview of the Bible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495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how God created man and of God’s purpose for man.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all have questions in life.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6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43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2667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were two special trees in the garden.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was allowed to eat of the Tree of Life.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41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45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2667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were two special trees in the garden.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was allowed to eat of the Tree of Life.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was not allowed to eat of the Tree of the Knowledge of Good and Evil.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50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49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2667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were two special trees in the garden.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was allowed to eat of the Tree of Life.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was not allowed to eat of the Tree of the Knowledge of Good and Evil.</a:t>
            </a:r>
          </a:p>
        </p:txBody>
      </p:sp>
      <p:sp>
        <p:nvSpPr>
          <p:cNvPr id="149508" name="Rectangle 4"/>
          <p:cNvSpPr>
            <a:spLocks noChangeArrowheads="1"/>
          </p:cNvSpPr>
          <p:nvPr/>
        </p:nvSpPr>
        <p:spPr bwMode="auto">
          <a:xfrm>
            <a:off x="1219200" y="2362200"/>
            <a:ext cx="7010400" cy="38100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altLang="en-US" sz="2800" i="1">
              <a:solidFill>
                <a:schemeClr val="bg2"/>
              </a:solidFill>
            </a:endParaRP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“And the LORD God commanded the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man, saying, ‘Of every tree of the garden 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you may freely eat; but of the tree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of the knowledge of good and evil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you shall not eat, for in the day that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you eat of it you shall surely die”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 (Genesis 2:16-17).</a:t>
            </a:r>
          </a:p>
          <a:p>
            <a:pPr algn="ctr"/>
            <a:endParaRPr lang="en-US" altLang="en-US" sz="2800" i="1">
              <a:solidFill>
                <a:schemeClr val="bg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79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289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2667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were two special trees in the garden.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was allowed to eat of the Tree of Life.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was not allowed to eat of the Tree of the Knowledge of Good and Evil.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609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53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278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609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</p:txBody>
      </p:sp>
      <p:sp>
        <p:nvSpPr>
          <p:cNvPr id="278532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848600" cy="1504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Satan tempted the woman through a   serpent to eat the forbidden fruit.</a:t>
            </a:r>
          </a:p>
          <a:p>
            <a:pPr>
              <a:lnSpc>
                <a:spcPct val="120000"/>
              </a:lnSpc>
            </a:pP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0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53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609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</p:txBody>
      </p:sp>
      <p:sp>
        <p:nvSpPr>
          <p:cNvPr id="153604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848600" cy="2479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Satan tempted the woman through a   serpent to eat the forbidden fruit.</a:t>
            </a:r>
          </a:p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She ate the fruit and gave some to the man and he ate it as well.</a:t>
            </a:r>
          </a:p>
          <a:p>
            <a:pPr>
              <a:lnSpc>
                <a:spcPct val="120000"/>
              </a:lnSpc>
            </a:pP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65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55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609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</p:txBody>
      </p:sp>
      <p:sp>
        <p:nvSpPr>
          <p:cNvPr id="155652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848600" cy="2041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Satan tempted the woman through a   serpent to eat the forbidden fruit.</a:t>
            </a:r>
          </a:p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She ate the fruit and gave some to the man and he ate it as well.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55653" name="Rectangle 5"/>
          <p:cNvSpPr>
            <a:spLocks noChangeArrowheads="1"/>
          </p:cNvSpPr>
          <p:nvPr/>
        </p:nvSpPr>
        <p:spPr bwMode="auto">
          <a:xfrm>
            <a:off x="990600" y="2286000"/>
            <a:ext cx="7010400" cy="38100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altLang="en-US" sz="2800" i="1">
              <a:solidFill>
                <a:schemeClr val="bg2"/>
              </a:solidFill>
            </a:endParaRP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“So when the woman saw that the tree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was good for food, that is was pleasant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to the eyes, and a tree desirable to make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one wise, she took of its fruit and ate.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She also gave to her husband with her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and he ate” (Genesis 3:6).</a:t>
            </a:r>
          </a:p>
          <a:p>
            <a:pPr algn="ctr"/>
            <a:endParaRPr lang="en-US" altLang="en-US" sz="2800" i="1">
              <a:solidFill>
                <a:schemeClr val="bg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69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57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609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</p:txBody>
      </p:sp>
      <p:sp>
        <p:nvSpPr>
          <p:cNvPr id="157700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848600" cy="2479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Satan tempted the woman through a   serpent to eat the forbidden fruit.</a:t>
            </a:r>
          </a:p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She ate the fruit and gave some to the man and he ate it as well.</a:t>
            </a:r>
          </a:p>
          <a:p>
            <a:pPr>
              <a:lnSpc>
                <a:spcPct val="120000"/>
              </a:lnSpc>
            </a:pP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74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59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6096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gave man His law.</a:t>
            </a:r>
          </a:p>
        </p:txBody>
      </p:sp>
      <p:sp>
        <p:nvSpPr>
          <p:cNvPr id="159748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848600" cy="2479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03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Satan tempted the woman through a   serpent to eat the forbidden fruit.</a:t>
            </a:r>
          </a:p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She ate the fruit and gave some to the man and he ate it as well.</a:t>
            </a:r>
          </a:p>
          <a:p>
            <a:pPr>
              <a:lnSpc>
                <a:spcPct val="120000"/>
              </a:lnSpc>
            </a:pP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59749" name="Text Box 5"/>
          <p:cNvSpPr txBox="1">
            <a:spLocks noChangeArrowheads="1"/>
          </p:cNvSpPr>
          <p:nvPr/>
        </p:nvSpPr>
        <p:spPr bwMode="auto">
          <a:xfrm>
            <a:off x="152400" y="5105400"/>
            <a:ext cx="882015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en-US" sz="32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When they ate the forbidden fruit they sinned!!!!!</a:t>
            </a:r>
            <a:endParaRPr lang="en-US" altLang="en-US" sz="320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Overview of the Bible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788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495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how God created man and of God’s purpose for man.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all have questions in life.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Why are we here?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2743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79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61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2743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is the violation of God’s law (1 John 3:4).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4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63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2743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is the violation of God’s law (1 John 3:4).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When man breaks God’s law he sins.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89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65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2743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is the violation of God’s law (1 John 3:4).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When man breaks God’s law he sins.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When Adam and Eve ate the forbidden fruit they broke God’s law—they sinned.</a:t>
            </a:r>
            <a:endParaRPr lang="en-US" altLang="en-US">
              <a:solidFill>
                <a:schemeClr val="accent2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35848" name="Text Box 8"/>
          <p:cNvSpPr txBox="1">
            <a:spLocks noChangeArrowheads="1"/>
          </p:cNvSpPr>
          <p:nvPr/>
        </p:nvSpPr>
        <p:spPr bwMode="auto">
          <a:xfrm>
            <a:off x="685800" y="2057400"/>
            <a:ext cx="7924800" cy="944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</a:p>
          <a:p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93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679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67944" name="Text Box 8"/>
          <p:cNvSpPr txBox="1">
            <a:spLocks noChangeArrowheads="1"/>
          </p:cNvSpPr>
          <p:nvPr/>
        </p:nvSpPr>
        <p:spPr bwMode="auto">
          <a:xfrm>
            <a:off x="685800" y="2057400"/>
            <a:ext cx="7924800" cy="137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Sin separates man from God.</a:t>
            </a:r>
            <a:endParaRPr lang="en-US" altLang="en-US">
              <a:solidFill>
                <a:schemeClr val="accent2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98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69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69988" name="Text Box 4"/>
          <p:cNvSpPr txBox="1">
            <a:spLocks noChangeArrowheads="1"/>
          </p:cNvSpPr>
          <p:nvPr/>
        </p:nvSpPr>
        <p:spPr bwMode="auto">
          <a:xfrm>
            <a:off x="1219200" y="34290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M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A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N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69989" name="Text Box 5"/>
          <p:cNvSpPr txBox="1">
            <a:spLocks noChangeArrowheads="1"/>
          </p:cNvSpPr>
          <p:nvPr/>
        </p:nvSpPr>
        <p:spPr bwMode="auto">
          <a:xfrm>
            <a:off x="6553200" y="33528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G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O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D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69992" name="Text Box 8"/>
          <p:cNvSpPr txBox="1">
            <a:spLocks noChangeArrowheads="1"/>
          </p:cNvSpPr>
          <p:nvPr/>
        </p:nvSpPr>
        <p:spPr bwMode="auto">
          <a:xfrm>
            <a:off x="685800" y="2057400"/>
            <a:ext cx="7924800" cy="137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Sin separates man from God.</a:t>
            </a:r>
            <a:endParaRPr lang="en-US" altLang="en-US">
              <a:solidFill>
                <a:schemeClr val="accent2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8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740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74084" name="Text Box 4"/>
          <p:cNvSpPr txBox="1">
            <a:spLocks noChangeArrowheads="1"/>
          </p:cNvSpPr>
          <p:nvPr/>
        </p:nvSpPr>
        <p:spPr bwMode="auto">
          <a:xfrm>
            <a:off x="1219200" y="34290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M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A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N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74085" name="Text Box 5"/>
          <p:cNvSpPr txBox="1">
            <a:spLocks noChangeArrowheads="1"/>
          </p:cNvSpPr>
          <p:nvPr/>
        </p:nvSpPr>
        <p:spPr bwMode="auto">
          <a:xfrm>
            <a:off x="6553200" y="33528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G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O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D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74086" name="AutoShape 6"/>
          <p:cNvSpPr>
            <a:spLocks noChangeArrowheads="1"/>
          </p:cNvSpPr>
          <p:nvPr/>
        </p:nvSpPr>
        <p:spPr bwMode="auto">
          <a:xfrm>
            <a:off x="2133600" y="3352800"/>
            <a:ext cx="4114800" cy="2209800"/>
          </a:xfrm>
          <a:prstGeom prst="irregularSeal2">
            <a:avLst/>
          </a:prstGeom>
          <a:solidFill>
            <a:schemeClr val="accent1"/>
          </a:solidFill>
          <a:ln w="9525">
            <a:solidFill>
              <a:schemeClr val="hlink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4400" i="1">
                <a:solidFill>
                  <a:schemeClr val="hlink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SIN</a:t>
            </a:r>
            <a:endParaRPr lang="en-US" altLang="en-US"/>
          </a:p>
        </p:txBody>
      </p:sp>
      <p:sp>
        <p:nvSpPr>
          <p:cNvPr id="174088" name="Text Box 8"/>
          <p:cNvSpPr txBox="1">
            <a:spLocks noChangeArrowheads="1"/>
          </p:cNvSpPr>
          <p:nvPr/>
        </p:nvSpPr>
        <p:spPr bwMode="auto">
          <a:xfrm>
            <a:off x="685800" y="2057400"/>
            <a:ext cx="7924800" cy="137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Sin separates man from God.</a:t>
            </a:r>
            <a:endParaRPr lang="en-US" altLang="en-US">
              <a:solidFill>
                <a:schemeClr val="accent2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03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720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72036" name="Text Box 4"/>
          <p:cNvSpPr txBox="1">
            <a:spLocks noChangeArrowheads="1"/>
          </p:cNvSpPr>
          <p:nvPr/>
        </p:nvSpPr>
        <p:spPr bwMode="auto">
          <a:xfrm>
            <a:off x="1219200" y="34290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M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A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N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72037" name="Text Box 5"/>
          <p:cNvSpPr txBox="1">
            <a:spLocks noChangeArrowheads="1"/>
          </p:cNvSpPr>
          <p:nvPr/>
        </p:nvSpPr>
        <p:spPr bwMode="auto">
          <a:xfrm>
            <a:off x="6553200" y="33528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G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O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D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72038" name="AutoShape 6"/>
          <p:cNvSpPr>
            <a:spLocks noChangeArrowheads="1"/>
          </p:cNvSpPr>
          <p:nvPr/>
        </p:nvSpPr>
        <p:spPr bwMode="auto">
          <a:xfrm>
            <a:off x="2133600" y="3352800"/>
            <a:ext cx="4114800" cy="2209800"/>
          </a:xfrm>
          <a:prstGeom prst="irregularSeal2">
            <a:avLst/>
          </a:prstGeom>
          <a:solidFill>
            <a:schemeClr val="accent1"/>
          </a:solidFill>
          <a:ln w="9525">
            <a:solidFill>
              <a:schemeClr val="hlink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4400" i="1">
                <a:solidFill>
                  <a:schemeClr val="hlink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SIN</a:t>
            </a:r>
            <a:endParaRPr lang="en-US" altLang="en-US"/>
          </a:p>
        </p:txBody>
      </p:sp>
      <p:sp>
        <p:nvSpPr>
          <p:cNvPr id="172039" name="Text Box 7"/>
          <p:cNvSpPr txBox="1">
            <a:spLocks noChangeArrowheads="1"/>
          </p:cNvSpPr>
          <p:nvPr/>
        </p:nvSpPr>
        <p:spPr bwMode="auto">
          <a:xfrm>
            <a:off x="1676400" y="5638800"/>
            <a:ext cx="5349875" cy="944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altLang="en-US" sz="3200" i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This is spiritual death!</a:t>
            </a:r>
            <a:endParaRPr lang="en-US" altLang="en-US" sz="320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ctr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(Ephesians 2:1)</a:t>
            </a:r>
          </a:p>
        </p:txBody>
      </p:sp>
      <p:sp>
        <p:nvSpPr>
          <p:cNvPr id="172040" name="Text Box 8"/>
          <p:cNvSpPr txBox="1">
            <a:spLocks noChangeArrowheads="1"/>
          </p:cNvSpPr>
          <p:nvPr/>
        </p:nvSpPr>
        <p:spPr bwMode="auto">
          <a:xfrm>
            <a:off x="685800" y="2057400"/>
            <a:ext cx="7924800" cy="137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Sin separates man from God.</a:t>
            </a:r>
            <a:endParaRPr lang="en-US" altLang="en-US">
              <a:solidFill>
                <a:schemeClr val="accent2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37896" name="Text Box 8"/>
          <p:cNvSpPr txBox="1">
            <a:spLocks noChangeArrowheads="1"/>
          </p:cNvSpPr>
          <p:nvPr/>
        </p:nvSpPr>
        <p:spPr bwMode="auto">
          <a:xfrm>
            <a:off x="685800" y="2057400"/>
            <a:ext cx="7924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Overview of the Bible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495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how God created man and of God’s purpose for man.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all have questions in life.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Why are we here?</a:t>
            </a: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How did we get here?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13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761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76132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924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76133" name="Text Box 5"/>
          <p:cNvSpPr txBox="1">
            <a:spLocks noChangeArrowheads="1"/>
          </p:cNvSpPr>
          <p:nvPr/>
        </p:nvSpPr>
        <p:spPr bwMode="auto">
          <a:xfrm>
            <a:off x="685800" y="2590800"/>
            <a:ext cx="79248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41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 were punished for breaking God’s law.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17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781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78180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924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78181" name="Text Box 5"/>
          <p:cNvSpPr txBox="1">
            <a:spLocks noChangeArrowheads="1"/>
          </p:cNvSpPr>
          <p:nvPr/>
        </p:nvSpPr>
        <p:spPr bwMode="auto">
          <a:xfrm>
            <a:off x="685800" y="2590800"/>
            <a:ext cx="7924800" cy="1920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41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 were punished for breaking God’s law.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They died spiritually (i.e. they were separated from God).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22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802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80228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924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80229" name="Text Box 5"/>
          <p:cNvSpPr txBox="1">
            <a:spLocks noChangeArrowheads="1"/>
          </p:cNvSpPr>
          <p:nvPr/>
        </p:nvSpPr>
        <p:spPr bwMode="auto">
          <a:xfrm>
            <a:off x="685800" y="2590800"/>
            <a:ext cx="7924800" cy="320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41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 were punished for breaking God’s law.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They died spiritually (i.e. they were separated from God).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They began dying physically. Why? Because they could no longer eat of the Tree of Life.</a:t>
            </a:r>
            <a:endParaRPr lang="en-US" altLang="en-US" sz="2800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27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822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82276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924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82277" name="Text Box 5"/>
          <p:cNvSpPr txBox="1">
            <a:spLocks noChangeArrowheads="1"/>
          </p:cNvSpPr>
          <p:nvPr/>
        </p:nvSpPr>
        <p:spPr bwMode="auto">
          <a:xfrm>
            <a:off x="685800" y="2590800"/>
            <a:ext cx="7924800" cy="320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41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 were punished for breaking God’s law.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They died spiritually (i.e. they were separated from God).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They began dying physically. Why? Because they could no longer eat of the Tree of Life.</a:t>
            </a:r>
            <a:endParaRPr lang="en-US" altLang="en-US" sz="2800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182278" name="Rectangle 6"/>
          <p:cNvSpPr>
            <a:spLocks noChangeArrowheads="1"/>
          </p:cNvSpPr>
          <p:nvPr/>
        </p:nvSpPr>
        <p:spPr bwMode="auto">
          <a:xfrm>
            <a:off x="1828800" y="3048000"/>
            <a:ext cx="5943600" cy="31242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“‘And now, lest he put out his hand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and take also of the tree of life, and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eat, and live forever’-- therefore 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the LORD God sent him out of the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 garden of Eden” (Genesis 3:22-23).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6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945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94564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924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94565" name="Text Box 5"/>
          <p:cNvSpPr txBox="1">
            <a:spLocks noChangeArrowheads="1"/>
          </p:cNvSpPr>
          <p:nvPr/>
        </p:nvSpPr>
        <p:spPr bwMode="auto">
          <a:xfrm>
            <a:off x="685800" y="2590800"/>
            <a:ext cx="79248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41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 were punished for breaking God’s law.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37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863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86372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924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86373" name="Text Box 5"/>
          <p:cNvSpPr txBox="1">
            <a:spLocks noChangeArrowheads="1"/>
          </p:cNvSpPr>
          <p:nvPr/>
        </p:nvSpPr>
        <p:spPr bwMode="auto">
          <a:xfrm>
            <a:off x="685800" y="2590800"/>
            <a:ext cx="79248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41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 were punished for breaking God’s law.</a:t>
            </a:r>
          </a:p>
        </p:txBody>
      </p:sp>
      <p:sp>
        <p:nvSpPr>
          <p:cNvPr id="186375" name="Text Box 7"/>
          <p:cNvSpPr txBox="1">
            <a:spLocks noChangeArrowheads="1"/>
          </p:cNvSpPr>
          <p:nvPr/>
        </p:nvSpPr>
        <p:spPr bwMode="auto">
          <a:xfrm>
            <a:off x="685800" y="3657600"/>
            <a:ext cx="7924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98513" indent="-3365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latin typeface="Arial" charset="0"/>
              </a:rPr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suffer the consequences of sin!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41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884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88420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924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88421" name="Text Box 5"/>
          <p:cNvSpPr txBox="1">
            <a:spLocks noChangeArrowheads="1"/>
          </p:cNvSpPr>
          <p:nvPr/>
        </p:nvSpPr>
        <p:spPr bwMode="auto">
          <a:xfrm>
            <a:off x="685800" y="2590800"/>
            <a:ext cx="79248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41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 were punished for breaking God’s law.</a:t>
            </a:r>
          </a:p>
        </p:txBody>
      </p:sp>
      <p:sp>
        <p:nvSpPr>
          <p:cNvPr id="188422" name="Text Box 6"/>
          <p:cNvSpPr txBox="1">
            <a:spLocks noChangeArrowheads="1"/>
          </p:cNvSpPr>
          <p:nvPr/>
        </p:nvSpPr>
        <p:spPr bwMode="auto">
          <a:xfrm>
            <a:off x="685800" y="3657600"/>
            <a:ext cx="7924800" cy="1433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98513" indent="-3365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latin typeface="Arial" charset="0"/>
              </a:rPr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suffer the consequences of sin!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die physically. Why? Because man lost access to the Tree of Life.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46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904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90468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924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90469" name="Text Box 5"/>
          <p:cNvSpPr txBox="1">
            <a:spLocks noChangeArrowheads="1"/>
          </p:cNvSpPr>
          <p:nvPr/>
        </p:nvSpPr>
        <p:spPr bwMode="auto">
          <a:xfrm>
            <a:off x="685800" y="2590800"/>
            <a:ext cx="79248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41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 were punished for breaking God’s law.</a:t>
            </a:r>
          </a:p>
        </p:txBody>
      </p:sp>
      <p:sp>
        <p:nvSpPr>
          <p:cNvPr id="190470" name="Text Box 6"/>
          <p:cNvSpPr txBox="1">
            <a:spLocks noChangeArrowheads="1"/>
          </p:cNvSpPr>
          <p:nvPr/>
        </p:nvSpPr>
        <p:spPr bwMode="auto">
          <a:xfrm>
            <a:off x="685800" y="3657600"/>
            <a:ext cx="7924800" cy="2714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98513" indent="-3365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latin typeface="Arial" charset="0"/>
              </a:rPr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suffer the consequences of sin!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die physically. Why? Because man lost access to the Tree of Life.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do NOT suffer spiritual death because of Adam’s sin—we cannot inherit the guilt of sin!</a:t>
            </a:r>
            <a:endParaRPr lang="en-US" altLang="en-US" sz="2800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51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Sin Enters The World</a:t>
            </a:r>
            <a:endParaRPr lang="en-US" altLang="en-US"/>
          </a:p>
        </p:txBody>
      </p:sp>
      <p:sp>
        <p:nvSpPr>
          <p:cNvPr id="1925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Sin?</a:t>
            </a:r>
          </a:p>
        </p:txBody>
      </p:sp>
      <p:sp>
        <p:nvSpPr>
          <p:cNvPr id="192516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924800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What are the consequences of sin?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92517" name="Text Box 5"/>
          <p:cNvSpPr txBox="1">
            <a:spLocks noChangeArrowheads="1"/>
          </p:cNvSpPr>
          <p:nvPr/>
        </p:nvSpPr>
        <p:spPr bwMode="auto">
          <a:xfrm>
            <a:off x="685800" y="2590800"/>
            <a:ext cx="79248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6075" indent="-3460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801688" indent="-341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1598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 were punished for breaking God’s law.</a:t>
            </a:r>
          </a:p>
        </p:txBody>
      </p:sp>
      <p:sp>
        <p:nvSpPr>
          <p:cNvPr id="192518" name="Text Box 6"/>
          <p:cNvSpPr txBox="1">
            <a:spLocks noChangeArrowheads="1"/>
          </p:cNvSpPr>
          <p:nvPr/>
        </p:nvSpPr>
        <p:spPr bwMode="auto">
          <a:xfrm>
            <a:off x="685800" y="3657600"/>
            <a:ext cx="7924800" cy="2714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98513" indent="-3365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3200">
                <a:latin typeface="Arial" charset="0"/>
              </a:rPr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suffer the consequences of sin!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die physically. Why? Because man lost access to the Tree of Life.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do NOT suffer spiritual death because of Adam’s sin—we cannot inherit the guilt of sin!</a:t>
            </a:r>
            <a:endParaRPr lang="en-US" altLang="en-US" sz="2800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192519" name="Rectangle 7"/>
          <p:cNvSpPr>
            <a:spLocks noChangeArrowheads="1"/>
          </p:cNvSpPr>
          <p:nvPr/>
        </p:nvSpPr>
        <p:spPr bwMode="auto">
          <a:xfrm>
            <a:off x="1828800" y="3048000"/>
            <a:ext cx="5943600" cy="31242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“The soul who sins shall die. The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son shall not bear the guilt of the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father, nor the father bear the 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guilt of the son” (Ezekiel 18:20).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Overview of the Bible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495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how God created man and of God’s purpose for man.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all have questions in life.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Why are we here?</a:t>
            </a: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How did we get here?</a:t>
            </a: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our purpose on earth?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0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2048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229600" cy="4648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was nothing man could do to remove his sin.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61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1966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229600" cy="4648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was nothing man could do to remove his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All who sin are doomed to destruction.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65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198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229600" cy="4648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was nothing man could do to remove his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All who sin are doomed to destruction.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All have sinned (Romans 3:23).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70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2007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229600" cy="4648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was nothing man could do to remove his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All who sin are doomed to destruction.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All have sinned (Romans 3:23).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wages of sin is death (Romans 6:23).</a:t>
            </a:r>
            <a:endParaRPr lang="en-US" altLang="en-US">
              <a:solidFill>
                <a:schemeClr val="accent2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75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2027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229600" cy="4648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was nothing man could do to remove his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All who sin are doomed to destruction.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All have sinned (Romans 3:23).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wages of sin is death (Romans 6:23).</a:t>
            </a:r>
            <a:endParaRPr lang="en-US" altLang="en-US">
              <a:solidFill>
                <a:schemeClr val="accent2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But God had a plan from the beginning to take away man’s sin!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85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2068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229600" cy="4648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was nothing man could do to remove his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All who sin are doomed to destruction.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All have sinned (Romans 3:23).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wages of sin is death (Romans 6:23).</a:t>
            </a:r>
            <a:endParaRPr lang="en-US" altLang="en-US">
              <a:solidFill>
                <a:schemeClr val="accent2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But God had a plan from the beginning to take away man’s sin!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was God’s plan???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89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208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229600" cy="4648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There was nothing man could do to remove his sin.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All who sin are doomed to destruction.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All have sinned (Romans 3:23).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wages of sin is death (Romans 6:23).</a:t>
            </a:r>
            <a:endParaRPr lang="en-US" altLang="en-US">
              <a:solidFill>
                <a:schemeClr val="accent2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But God had a plan from the beginning to take away man’s sin!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was God’s plan???</a:t>
            </a:r>
          </a:p>
        </p:txBody>
      </p:sp>
      <p:sp>
        <p:nvSpPr>
          <p:cNvPr id="208900" name="Oval 4"/>
          <p:cNvSpPr>
            <a:spLocks noChangeArrowheads="1"/>
          </p:cNvSpPr>
          <p:nvPr/>
        </p:nvSpPr>
        <p:spPr bwMode="auto">
          <a:xfrm>
            <a:off x="1066800" y="1447800"/>
            <a:ext cx="6629400" cy="3810000"/>
          </a:xfrm>
          <a:prstGeom prst="ellipse">
            <a:avLst/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7200" i="1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JESUS!!!</a:t>
            </a:r>
            <a:endParaRPr lang="en-US" altLang="en-US" sz="7200" i="1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57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280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229600" cy="33528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Jesus, the Son of God, would come to take away sin.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94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2109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229600" cy="33528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Jesus, the Son of God, would come to take away sin.</a:t>
            </a:r>
          </a:p>
          <a:p>
            <a:r>
              <a:rPr lang="en-US" altLang="en-US" i="1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Illustration: Sin is like a debt you cannot pay.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Overview of the Bible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495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how God created man and of God’s purpose for man.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all have questions in life.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Why are we here?</a:t>
            </a: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How did we get here?</a:t>
            </a: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our purpose on earth?</a:t>
            </a: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Where are we going?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99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2129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229600" cy="3962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Jesus, the Son of God, would come to take away sin.</a:t>
            </a:r>
          </a:p>
          <a:p>
            <a:r>
              <a:rPr lang="en-US" altLang="en-US" i="1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Illustration: Sin is like a debt you cannot pay.</a:t>
            </a:r>
          </a:p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God’s plan was to send Jesus to take away sin so that man could have a relationship with God again.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Jesus would take away man’s sin.</a:t>
            </a:r>
          </a:p>
        </p:txBody>
      </p:sp>
      <p:sp>
        <p:nvSpPr>
          <p:cNvPr id="66564" name="Text Box 4"/>
          <p:cNvSpPr txBox="1">
            <a:spLocks noChangeArrowheads="1"/>
          </p:cNvSpPr>
          <p:nvPr/>
        </p:nvSpPr>
        <p:spPr bwMode="auto">
          <a:xfrm>
            <a:off x="1219200" y="27432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M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A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N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66565" name="Text Box 5"/>
          <p:cNvSpPr txBox="1">
            <a:spLocks noChangeArrowheads="1"/>
          </p:cNvSpPr>
          <p:nvPr/>
        </p:nvSpPr>
        <p:spPr bwMode="auto">
          <a:xfrm>
            <a:off x="6553200" y="26670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G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O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D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66566" name="AutoShape 6"/>
          <p:cNvSpPr>
            <a:spLocks noChangeArrowheads="1"/>
          </p:cNvSpPr>
          <p:nvPr/>
        </p:nvSpPr>
        <p:spPr bwMode="auto">
          <a:xfrm>
            <a:off x="2133600" y="2743200"/>
            <a:ext cx="4114800" cy="2209800"/>
          </a:xfrm>
          <a:prstGeom prst="irregularSeal2">
            <a:avLst/>
          </a:prstGeom>
          <a:solidFill>
            <a:schemeClr val="accent1"/>
          </a:solidFill>
          <a:ln w="9525">
            <a:solidFill>
              <a:schemeClr val="hlink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4400" i="1">
                <a:solidFill>
                  <a:schemeClr val="hlink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SIN</a:t>
            </a:r>
            <a:endParaRPr lang="en-US" altLang="en-US"/>
          </a:p>
        </p:txBody>
      </p:sp>
      <p:sp>
        <p:nvSpPr>
          <p:cNvPr id="66567" name="Text Box 7"/>
          <p:cNvSpPr txBox="1">
            <a:spLocks noChangeArrowheads="1"/>
          </p:cNvSpPr>
          <p:nvPr/>
        </p:nvSpPr>
        <p:spPr bwMode="auto">
          <a:xfrm>
            <a:off x="1676400" y="5638800"/>
            <a:ext cx="5349875" cy="944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altLang="en-US" sz="3200" i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This is spiritual death!</a:t>
            </a:r>
            <a:endParaRPr lang="en-US" altLang="en-US" sz="320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ctr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(Ephesians 2:1)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4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2150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Jesus would take away man’s sin.</a:t>
            </a:r>
          </a:p>
        </p:txBody>
      </p:sp>
      <p:sp>
        <p:nvSpPr>
          <p:cNvPr id="215044" name="Text Box 4"/>
          <p:cNvSpPr txBox="1">
            <a:spLocks noChangeArrowheads="1"/>
          </p:cNvSpPr>
          <p:nvPr/>
        </p:nvSpPr>
        <p:spPr bwMode="auto">
          <a:xfrm>
            <a:off x="1219200" y="27432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M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A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N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15045" name="Text Box 5"/>
          <p:cNvSpPr txBox="1">
            <a:spLocks noChangeArrowheads="1"/>
          </p:cNvSpPr>
          <p:nvPr/>
        </p:nvSpPr>
        <p:spPr bwMode="auto">
          <a:xfrm>
            <a:off x="6553200" y="26670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G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O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D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Jesus would take away man’s sin.</a:t>
            </a:r>
          </a:p>
        </p:txBody>
      </p:sp>
      <p:sp>
        <p:nvSpPr>
          <p:cNvPr id="68612" name="Text Box 4"/>
          <p:cNvSpPr txBox="1">
            <a:spLocks noChangeArrowheads="1"/>
          </p:cNvSpPr>
          <p:nvPr/>
        </p:nvSpPr>
        <p:spPr bwMode="auto">
          <a:xfrm>
            <a:off x="2743200" y="28194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M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A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N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68613" name="Text Box 5"/>
          <p:cNvSpPr txBox="1">
            <a:spLocks noChangeArrowheads="1"/>
          </p:cNvSpPr>
          <p:nvPr/>
        </p:nvSpPr>
        <p:spPr bwMode="auto">
          <a:xfrm>
            <a:off x="5181600" y="28194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G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O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D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09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2170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Jesus would take away man’s sin.</a:t>
            </a:r>
          </a:p>
        </p:txBody>
      </p:sp>
      <p:sp>
        <p:nvSpPr>
          <p:cNvPr id="217092" name="Text Box 4"/>
          <p:cNvSpPr txBox="1">
            <a:spLocks noChangeArrowheads="1"/>
          </p:cNvSpPr>
          <p:nvPr/>
        </p:nvSpPr>
        <p:spPr bwMode="auto">
          <a:xfrm>
            <a:off x="2743200" y="28194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M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A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N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17093" name="Text Box 5"/>
          <p:cNvSpPr txBox="1">
            <a:spLocks noChangeArrowheads="1"/>
          </p:cNvSpPr>
          <p:nvPr/>
        </p:nvSpPr>
        <p:spPr bwMode="auto">
          <a:xfrm>
            <a:off x="5181600" y="28194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G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O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D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17095" name="Text Box 7"/>
          <p:cNvSpPr txBox="1">
            <a:spLocks noChangeArrowheads="1"/>
          </p:cNvSpPr>
          <p:nvPr/>
        </p:nvSpPr>
        <p:spPr bwMode="auto">
          <a:xfrm>
            <a:off x="3505200" y="3352800"/>
            <a:ext cx="1404938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US" altLang="en-US" i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Together</a:t>
            </a:r>
          </a:p>
          <a:p>
            <a:pPr algn="ctr"/>
            <a:r>
              <a:rPr lang="en-US" altLang="en-US" i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with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13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Had A Plan!</a:t>
            </a:r>
            <a:endParaRPr lang="en-US" altLang="en-US"/>
          </a:p>
        </p:txBody>
      </p:sp>
      <p:sp>
        <p:nvSpPr>
          <p:cNvPr id="2191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Jesus would take away man’s sin.</a:t>
            </a:r>
          </a:p>
        </p:txBody>
      </p:sp>
      <p:sp>
        <p:nvSpPr>
          <p:cNvPr id="219140" name="Text Box 4"/>
          <p:cNvSpPr txBox="1">
            <a:spLocks noChangeArrowheads="1"/>
          </p:cNvSpPr>
          <p:nvPr/>
        </p:nvSpPr>
        <p:spPr bwMode="auto">
          <a:xfrm>
            <a:off x="2743200" y="28194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M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A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N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19141" name="Text Box 5"/>
          <p:cNvSpPr txBox="1">
            <a:spLocks noChangeArrowheads="1"/>
          </p:cNvSpPr>
          <p:nvPr/>
        </p:nvSpPr>
        <p:spPr bwMode="auto">
          <a:xfrm>
            <a:off x="5181600" y="2819400"/>
            <a:ext cx="738188" cy="2101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G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O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r>
              <a:rPr lang="en-US" altLang="en-US" sz="4400">
                <a:effectLst>
                  <a:outerShdw blurRad="38100" dist="38100" dir="2700000" algn="tl">
                    <a:srgbClr val="000000"/>
                  </a:outerShdw>
                </a:effectLst>
              </a:rPr>
              <a:t>D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19142" name="Text Box 6"/>
          <p:cNvSpPr txBox="1">
            <a:spLocks noChangeArrowheads="1"/>
          </p:cNvSpPr>
          <p:nvPr/>
        </p:nvSpPr>
        <p:spPr bwMode="auto">
          <a:xfrm>
            <a:off x="1676400" y="5638800"/>
            <a:ext cx="5349875" cy="944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en-US" altLang="en-US" sz="3200" i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This is spiritual life!</a:t>
            </a:r>
            <a:endParaRPr lang="en-US" altLang="en-US" sz="320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ctr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(Ephesians 2:1)</a:t>
            </a:r>
          </a:p>
        </p:txBody>
      </p:sp>
      <p:sp>
        <p:nvSpPr>
          <p:cNvPr id="219143" name="Text Box 7"/>
          <p:cNvSpPr txBox="1">
            <a:spLocks noChangeArrowheads="1"/>
          </p:cNvSpPr>
          <p:nvPr/>
        </p:nvSpPr>
        <p:spPr bwMode="auto">
          <a:xfrm>
            <a:off x="3505200" y="3352800"/>
            <a:ext cx="1404938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US" altLang="en-US" i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Together</a:t>
            </a:r>
          </a:p>
          <a:p>
            <a:pPr algn="ctr"/>
            <a:r>
              <a:rPr lang="en-US" altLang="en-US" i="1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with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18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211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1600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23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232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1600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Cain murdered Abel (Genesis 4:8).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8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252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1600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Cain murdered Abel (Genesis 4:8).</a:t>
            </a:r>
          </a:p>
          <a:p>
            <a:pPr lvl="1"/>
            <a:r>
              <a:rPr lang="en-US" altLang="en-US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Whose sin was Cain guilty of?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04800"/>
            <a:ext cx="77724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Overview of the Bible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829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495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tells the story of how God created man and of God’s purpose for man.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We all have questions in life.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Why are we here?</a:t>
            </a: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How did we get here?</a:t>
            </a: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What is our purpose on earth?</a:t>
            </a:r>
          </a:p>
          <a:p>
            <a:pPr lvl="2"/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Where are we going?</a:t>
            </a:r>
          </a:p>
          <a:p>
            <a:pPr lvl="1"/>
            <a:r>
              <a:rPr lang="en-US" altLang="en-US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The Bible answers the most important questions of life.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84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91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153400" cy="16002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70661" name="Text Box 5"/>
          <p:cNvSpPr txBox="1">
            <a:spLocks noChangeArrowheads="1"/>
          </p:cNvSpPr>
          <p:nvPr/>
        </p:nvSpPr>
        <p:spPr bwMode="auto">
          <a:xfrm>
            <a:off x="685800" y="1981200"/>
            <a:ext cx="7635875" cy="944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</a:p>
          <a:p>
            <a:pPr lvl="1"/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33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273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27333" name="Text Box 5"/>
          <p:cNvSpPr txBox="1">
            <a:spLocks noChangeArrowheads="1"/>
          </p:cNvSpPr>
          <p:nvPr/>
        </p:nvSpPr>
        <p:spPr bwMode="auto">
          <a:xfrm>
            <a:off x="685800" y="1981200"/>
            <a:ext cx="763587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The world was filled with sin.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937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293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29380" name="Rectangle 4"/>
          <p:cNvSpPr>
            <a:spLocks noChangeArrowheads="1"/>
          </p:cNvSpPr>
          <p:nvPr/>
        </p:nvSpPr>
        <p:spPr bwMode="auto">
          <a:xfrm>
            <a:off x="1828800" y="3048000"/>
            <a:ext cx="5943600" cy="31242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“Then the LORD saw that the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wickedness of man was great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in the earth, and that every intent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of the thoughts of his heart was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only evil continually”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 (Genesis 6:5).</a:t>
            </a:r>
          </a:p>
        </p:txBody>
      </p:sp>
      <p:sp>
        <p:nvSpPr>
          <p:cNvPr id="229381" name="Text Box 5"/>
          <p:cNvSpPr txBox="1">
            <a:spLocks noChangeArrowheads="1"/>
          </p:cNvSpPr>
          <p:nvPr/>
        </p:nvSpPr>
        <p:spPr bwMode="auto">
          <a:xfrm>
            <a:off x="685800" y="1981200"/>
            <a:ext cx="763587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The world was filled with sin.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46085" name="Text Box 5"/>
          <p:cNvSpPr txBox="1">
            <a:spLocks noChangeArrowheads="1"/>
          </p:cNvSpPr>
          <p:nvPr/>
        </p:nvSpPr>
        <p:spPr bwMode="auto">
          <a:xfrm>
            <a:off x="685800" y="1981200"/>
            <a:ext cx="763587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The world was filled with sin.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62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82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82628" name="Text Box 4"/>
          <p:cNvSpPr txBox="1">
            <a:spLocks noChangeArrowheads="1"/>
          </p:cNvSpPr>
          <p:nvPr/>
        </p:nvSpPr>
        <p:spPr bwMode="auto">
          <a:xfrm>
            <a:off x="685800" y="1981200"/>
            <a:ext cx="763587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The world was filled with sin.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82629" name="Text Box 5"/>
          <p:cNvSpPr txBox="1">
            <a:spLocks noChangeArrowheads="1"/>
          </p:cNvSpPr>
          <p:nvPr/>
        </p:nvSpPr>
        <p:spPr bwMode="auto">
          <a:xfrm>
            <a:off x="685800" y="2895600"/>
            <a:ext cx="7635875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9300" indent="-287338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decided to destroy the world because there was so much sin.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1426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314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31428" name="Text Box 4"/>
          <p:cNvSpPr txBox="1">
            <a:spLocks noChangeArrowheads="1"/>
          </p:cNvSpPr>
          <p:nvPr/>
        </p:nvSpPr>
        <p:spPr bwMode="auto">
          <a:xfrm>
            <a:off x="685800" y="1981200"/>
            <a:ext cx="763587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The world was filled with sin.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31429" name="Text Box 5"/>
          <p:cNvSpPr txBox="1">
            <a:spLocks noChangeArrowheads="1"/>
          </p:cNvSpPr>
          <p:nvPr/>
        </p:nvSpPr>
        <p:spPr bwMode="auto">
          <a:xfrm>
            <a:off x="685800" y="2895600"/>
            <a:ext cx="7635875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9300" indent="-287338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decided to destroy the world because there was so much sin.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231430" name="Rectangle 6"/>
          <p:cNvSpPr>
            <a:spLocks noChangeArrowheads="1"/>
          </p:cNvSpPr>
          <p:nvPr/>
        </p:nvSpPr>
        <p:spPr bwMode="auto">
          <a:xfrm>
            <a:off x="1676400" y="2819400"/>
            <a:ext cx="5943600" cy="31242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“So the LORD said, ‘I will destroy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man whom I have created from the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face of the earth…for I am sorry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that I have made them’”</a:t>
            </a:r>
          </a:p>
          <a:p>
            <a:pPr algn="ctr"/>
            <a:r>
              <a:rPr lang="en-US" altLang="en-US" sz="2800" i="1">
                <a:solidFill>
                  <a:schemeClr val="bg2"/>
                </a:solidFill>
              </a:rPr>
              <a:t> (Genesis 6:7).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474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334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33476" name="Text Box 4"/>
          <p:cNvSpPr txBox="1">
            <a:spLocks noChangeArrowheads="1"/>
          </p:cNvSpPr>
          <p:nvPr/>
        </p:nvSpPr>
        <p:spPr bwMode="auto">
          <a:xfrm>
            <a:off x="685800" y="1981200"/>
            <a:ext cx="763587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The world was filled with sin.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33477" name="Text Box 5"/>
          <p:cNvSpPr txBox="1">
            <a:spLocks noChangeArrowheads="1"/>
          </p:cNvSpPr>
          <p:nvPr/>
        </p:nvSpPr>
        <p:spPr bwMode="auto">
          <a:xfrm>
            <a:off x="685800" y="2895600"/>
            <a:ext cx="7635875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9300" indent="-287338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decided to destroy the world because there was so much sin.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2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355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35524" name="Text Box 4"/>
          <p:cNvSpPr txBox="1">
            <a:spLocks noChangeArrowheads="1"/>
          </p:cNvSpPr>
          <p:nvPr/>
        </p:nvSpPr>
        <p:spPr bwMode="auto">
          <a:xfrm>
            <a:off x="685800" y="1981200"/>
            <a:ext cx="763587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</a:p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The world was filled with sin.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235525" name="Text Box 5"/>
          <p:cNvSpPr txBox="1">
            <a:spLocks noChangeArrowheads="1"/>
          </p:cNvSpPr>
          <p:nvPr/>
        </p:nvSpPr>
        <p:spPr bwMode="auto">
          <a:xfrm>
            <a:off x="685800" y="2895600"/>
            <a:ext cx="7635875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9300" indent="-287338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God decided to destroy the world because there was so much sin.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235526" name="Text Box 6"/>
          <p:cNvSpPr txBox="1">
            <a:spLocks noChangeArrowheads="1"/>
          </p:cNvSpPr>
          <p:nvPr/>
        </p:nvSpPr>
        <p:spPr bwMode="auto">
          <a:xfrm>
            <a:off x="762000" y="3733800"/>
            <a:ext cx="7635875" cy="1373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684213" indent="-2841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1">
              <a:buFontTx/>
              <a:buChar char="–"/>
            </a:pPr>
            <a:r>
              <a:rPr lang="en-US" altLang="en-US" sz="280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Noah and his family were the only ones who were not overcome with sin (Genesis 6:8).</a:t>
            </a:r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89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458200" cy="11430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Man Continued To Sin</a:t>
            </a:r>
            <a:endParaRPr lang="en-US" altLang="en-US"/>
          </a:p>
        </p:txBody>
      </p:sp>
      <p:sp>
        <p:nvSpPr>
          <p:cNvPr id="2938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77200" cy="533400"/>
          </a:xfrm>
        </p:spPr>
        <p:txBody>
          <a:bodyPr/>
          <a:lstStyle/>
          <a:p>
            <a:r>
              <a:rPr lang="en-US" altLang="en-US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t>Adam and Eve’s family.</a:t>
            </a:r>
          </a:p>
        </p:txBody>
      </p:sp>
      <p:sp>
        <p:nvSpPr>
          <p:cNvPr id="293892" name="Text Box 4"/>
          <p:cNvSpPr txBox="1">
            <a:spLocks noChangeArrowheads="1"/>
          </p:cNvSpPr>
          <p:nvPr/>
        </p:nvSpPr>
        <p:spPr bwMode="auto">
          <a:xfrm>
            <a:off x="685800" y="1981200"/>
            <a:ext cx="7635875" cy="944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buFontTx/>
              <a:buChar char="•"/>
            </a:pPr>
            <a:r>
              <a:rPr lang="en-US" altLang="en-US" sz="3200"/>
              <a:t>  </a:t>
            </a:r>
            <a:r>
              <a:rPr lang="en-US" altLang="en-US" sz="3200">
                <a:effectLst>
                  <a:outerShdw blurRad="38100" dist="38100" dir="2700000" algn="tl">
                    <a:srgbClr val="000000"/>
                  </a:outerShdw>
                </a:effectLst>
              </a:rPr>
              <a:t>The whole world.</a:t>
            </a:r>
          </a:p>
          <a:p>
            <a:pPr lvl="1"/>
            <a:endParaRPr lang="en-US" altLang="en-US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FF"/>
      </a:dk2>
      <a:lt2>
        <a:srgbClr val="FFFF00"/>
      </a:lt2>
      <a:accent1>
        <a:srgbClr val="FF9900"/>
      </a:accent1>
      <a:accent2>
        <a:srgbClr val="00FFFF"/>
      </a:accent2>
      <a:accent3>
        <a:srgbClr val="AAAAFF"/>
      </a:accent3>
      <a:accent4>
        <a:srgbClr val="DADADA"/>
      </a:accent4>
      <a:accent5>
        <a:srgbClr val="FFCAAA"/>
      </a:accent5>
      <a:accent6>
        <a:srgbClr val="00E7E7"/>
      </a:accent6>
      <a:hlink>
        <a:srgbClr val="FF0000"/>
      </a:hlink>
      <a:folHlink>
        <a:srgbClr val="969696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Designs\RIBBONS.POT</Template>
  <TotalTime>622</TotalTime>
  <Words>4481</Words>
  <Application>Microsoft Office PowerPoint</Application>
  <PresentationFormat>On-screen Show (4:3)</PresentationFormat>
  <Paragraphs>789</Paragraphs>
  <Slides>120</Slides>
  <Notes>111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120</vt:i4>
      </vt:variant>
    </vt:vector>
  </HeadingPairs>
  <TitlesOfParts>
    <vt:vector size="123" baseType="lpstr">
      <vt:lpstr>Times New Roman</vt:lpstr>
      <vt:lpstr>Arial</vt:lpstr>
      <vt:lpstr>Default Design</vt:lpstr>
      <vt:lpstr>Overview of the Bible</vt:lpstr>
      <vt:lpstr>Overview of the Bible</vt:lpstr>
      <vt:lpstr>Overview of the Bible</vt:lpstr>
      <vt:lpstr>Overview of the Bible</vt:lpstr>
      <vt:lpstr>Overview of the Bible</vt:lpstr>
      <vt:lpstr>Overview of the Bible</vt:lpstr>
      <vt:lpstr>Overview of the Bible</vt:lpstr>
      <vt:lpstr>Overview of the Bible</vt:lpstr>
      <vt:lpstr>Overview of the Bible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The Bible Tells The Story Of Creation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Sin Enters The World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God Had A Plan!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Man Continued To Sin</vt:lpstr>
      <vt:lpstr>God’s Plan &amp; Abraham</vt:lpstr>
      <vt:lpstr>God’s Plan &amp; Abraham</vt:lpstr>
      <vt:lpstr>God’s Plan &amp; Abraham</vt:lpstr>
      <vt:lpstr>God’s Plan &amp; Abraham</vt:lpstr>
      <vt:lpstr>God’s Plan &amp; Abraham</vt:lpstr>
      <vt:lpstr>God’s Plan &amp; Abraham</vt:lpstr>
      <vt:lpstr>God’s Plan &amp; Abraham</vt:lpstr>
      <vt:lpstr>God’s Plan &amp; Abraham</vt:lpstr>
      <vt:lpstr>God’s Plan &amp; Abraham</vt:lpstr>
      <vt:lpstr>God’s Plan &amp; Abraham</vt:lpstr>
      <vt:lpstr>God’s Plan &amp; Abraham</vt:lpstr>
      <vt:lpstr>God’s Plan &amp; Abraham</vt:lpstr>
      <vt:lpstr>God’s Plan &amp; Abraham</vt:lpstr>
      <vt:lpstr>God’s Plan &amp; Abraham</vt:lpstr>
      <vt:lpstr>God’s Plan &amp; Abraham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David Dann</dc:creator>
  <cp:lastModifiedBy>Kevin Carlile</cp:lastModifiedBy>
  <cp:revision>61</cp:revision>
  <dcterms:created xsi:type="dcterms:W3CDTF">2004-03-11T22:01:36Z</dcterms:created>
  <dcterms:modified xsi:type="dcterms:W3CDTF">2016-09-12T16:34:02Z</dcterms:modified>
</cp:coreProperties>
</file>

<file path=docProps/thumbnail.jpeg>
</file>